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9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C940D6-21E9-D0E6-BBF5-22CB6C860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5257082-D3BC-1CDD-5833-B3E62A40E3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552092-9671-3668-AB84-E6DF4532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E3CB9B-7021-4D41-AC12-48E39E674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C4BABB-9588-3E65-78BA-D9A7FAFE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65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E63F29-3E23-12ED-F794-A646D7CC6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BA41536-AC21-B325-89F2-3C5C7D02A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A1E287-A577-FF2E-07E1-0B71F7D9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AB334D-7AA6-2E53-92F4-571CF1459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5EAB10-D722-2F7A-2B6F-7BD0C859F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7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D032AEA-1E44-9732-856D-B9233950B6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E1520B5-51B7-A444-D8FD-4B4619309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C5DFD0-56D8-8D54-7B00-4AC330C4D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68F113-A05D-AF33-7118-DE0F3EB89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437488A-4E10-007F-780D-F1852643E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466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AEA260-0AB0-5FF1-1092-4DAEF44CB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18A972-F5BE-04A1-6DF6-48886D66B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769D27-1A76-9AF4-CB87-4D788AE2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15AE7-5C9E-CB69-4FDE-4F154AE24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ACD152-0FEE-864B-1E29-4D3C2B9E4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214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B3BCE9-9FFA-3ACF-51E9-8516EAD1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F3D596-41AF-91F5-93D6-BB5A1BD7D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3D45E4-79CA-7CB6-DFE0-60F78BFD3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2EF334-922B-C95F-9F49-3AB9F9DBE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DB40D3-9662-D3F5-66FE-B0DD070DA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7393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42BC66-7CCA-7807-A619-ED2B8C589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487607-6DE1-C1EB-EBE3-4721E0DEF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D92C9DA-43B9-92D9-9084-224464B80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4ACD82-912F-D8AB-A84B-631015214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215B30-09D8-2F33-8051-9FF2E243A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1B9F92-44CB-C97F-2481-0613A7C69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99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F8708C-4012-5C9B-8242-FE498C2E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BB1C6A-CDD6-BDE9-5084-6EDFED29E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C1CFC3-2A72-EA94-2B57-AAD6EADA7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9667530-4D60-DA01-59EF-891B95932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B5AD132-18CF-3437-70F1-DDBB57A4B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B9F79AD-A373-6A91-DF2A-91C7B17DE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E1499B3-8718-7D76-34BC-37A3D5528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819D7DC-19EE-5F51-DE72-153C9329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334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95D12A-8E88-F2DA-1311-29BB68D80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29F60D9-060D-A3C6-44A7-2040A1B78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B45BB97-FB40-9685-0136-D9271A224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60DB0F-6022-6D22-89F1-2DDC1897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745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0009D09-5370-C39F-C4DE-B4850919E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AC47B3F-92BB-FD1B-E498-68AB14722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3827AC-C419-172C-89A3-33BAA0FF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61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24D8F9-B023-F2EF-C4DA-2D107A2D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4EE33F-0790-EE54-E2DB-8362B2E13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F442FE6-5B48-A946-167C-1E75A7690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386DFD-F47A-C79D-B353-DE28B4099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54C6EFB-99EF-D10F-2A26-0161A0CE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3C6BD4-850A-DBCB-6E41-761FA4A37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42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1AC194-14F9-259D-26AB-F80D4E0D1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5EB32E3-C28E-8650-D223-D3AA1CDB2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4E9751-B16D-6C11-9AD6-213ABAEDF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80487C-242C-FBBD-25EA-9CB1E00EB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4E5A16F-D537-03A8-61EA-A7756CFF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4EDB86-6156-970B-2006-561169FF3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0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C0FE8E9-AFC6-EA4E-55A1-9B1875B01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D4B6CC-8015-A097-AD1F-B66F32368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338809-C2A7-0CCB-0138-ABB7F5171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1C434C-304B-4641-9DA9-F5DD11269BEA}" type="datetimeFigureOut">
              <a:rPr lang="zh-CN" altLang="en-US" smtClean="0"/>
              <a:t>2026/3/21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310559-B151-C230-B717-4D134428E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8ADE12-CBF5-A15D-AFFF-89D44A932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29A359-538D-4850-A945-0B19C8D209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47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习近平会见土库曼斯坦民族领袖、人民委员会主席别尔德穆哈梅多夫">
            <a:hlinkClick r:id="" action="ppaction://media"/>
            <a:extLst>
              <a:ext uri="{FF2B5EF4-FFF2-40B4-BE49-F238E27FC236}">
                <a16:creationId xmlns:a16="http://schemas.microsoft.com/office/drawing/2014/main" id="{DA90E867-0A0A-47AD-7A93-C68EE01E1F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宽屏</PresentationFormat>
  <Paragraphs>0</Paragraphs>
  <Slides>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8618795570116</dc:creator>
  <cp:lastModifiedBy>8618795570116</cp:lastModifiedBy>
  <cp:revision>1</cp:revision>
  <dcterms:created xsi:type="dcterms:W3CDTF">2026-03-21T12:46:40Z</dcterms:created>
  <dcterms:modified xsi:type="dcterms:W3CDTF">2026-03-21T12:47:52Z</dcterms:modified>
</cp:coreProperties>
</file>