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presentationml.tags+xml" PartName="/ppt/tags/tag1523.xml"/>
  <Override ContentType="application/vnd.openxmlformats-officedocument.presentationml.tags+xml" PartName="/ppt/tags/tag2422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Relationship Id="rId4" Target="docProps/thumbnail.jpeg" Type="http://schemas.openxmlformats.org/package/2006/relationships/metadata/thumbnail"/><Relationship Id="rId5" Target="docProps/custom.xml" Type="http://schemas.openxmlformats.org/officeDocument/2006/relationships/custom-properties"/></Relationships>
</file>

<file path=ppt/presentation.xml><?xml version="1.0" encoding="utf-8"?>
<p:presentation xmlns:p15="http://schemas.microsoft.com/office/powerpoint/2012/main"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6620abc16b254777"/>
    <p:sldId id="257" r:id="R95e4474847154e98"/>
    <p:sldId id="258" r:id="Rdcae84f42ccd4e7d"/>
    <p:sldId id="259" r:id="R63aaf62ee3574357"/>
    <p:sldId id="260" r:id="Rb31b088fc7924c34"/>
    <p:sldId id="261" r:id="Rb21ce9ef5ba7467b"/>
    <p:sldId id="262" r:id="Rb9c57ac582984b28"/>
    <p:sldId id="263" r:id="R9521bbde9dec4d46"/>
    <p:sldId id="264" r:id="R3e460aadf3a0413c"/>
    <p:sldId id="265" r:id="R9262e13bc6994774"/>
    <p:sldId id="266" r:id="Re3ca6f63bcb24f5f"/>
    <p:sldId id="267" r:id="Rf1c59f692aad410f"/>
    <p:sldId id="268" r:id="Rcf797510ecb9435f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86483" autoAdjust="0"/>
  </p:normalViewPr>
  <p:slideViewPr>
    <p:cSldViewPr snapToGrid="0" showGuides="1">
      <p:cViewPr>
        <p:scale>
          <a:sx n="60" d="100"/>
          <a:sy n="60" d="100"/>
        </p:scale>
        <p:origin x="588" y="876"/>
      </p:cViewPr>
      <p:guideLst>
        <p:guide pos="416"/>
        <p:guide pos="7256"/>
        <p:guide orient="horz" pos="648"/>
        <p:guide orient="horz" pos="712"/>
        <p:guide orient="horz" pos="3928"/>
        <p:guide orient="horz" pos="38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<?xml version="1.0" encoding="UTF-8" standalone="yes"?><Relationships xmlns="http://schemas.openxmlformats.org/package/2006/relationships"><Relationship Id="R3e460aadf3a0413c" Target="slides/slide14.xml" Type="http://schemas.openxmlformats.org/officeDocument/2006/relationships/slide"/><Relationship Id="R63aaf62ee3574357" Target="slides/slide9.xml" Type="http://schemas.openxmlformats.org/officeDocument/2006/relationships/slide"/><Relationship Id="R6620abc16b254777" Target="slides/slide6.xml" Type="http://schemas.openxmlformats.org/officeDocument/2006/relationships/slide"/><Relationship Id="R9262e13bc6994774" Target="slides/slide15.xml" Type="http://schemas.openxmlformats.org/officeDocument/2006/relationships/slide"/><Relationship Id="R9521bbde9dec4d46" Target="slides/slide13.xml" Type="http://schemas.openxmlformats.org/officeDocument/2006/relationships/slide"/><Relationship Id="R95e4474847154e98" Target="slides/slide7.xml" Type="http://schemas.openxmlformats.org/officeDocument/2006/relationships/slide"/><Relationship Id="Rb21ce9ef5ba7467b" Target="slides/slide11.xml" Type="http://schemas.openxmlformats.org/officeDocument/2006/relationships/slide"/><Relationship Id="Rb31b088fc7924c34" Target="slides/slide10.xml" Type="http://schemas.openxmlformats.org/officeDocument/2006/relationships/slide"/><Relationship Id="Rb9c57ac582984b28" Target="slides/slide12.xml" Type="http://schemas.openxmlformats.org/officeDocument/2006/relationships/slide"/><Relationship Id="Rcf797510ecb9435f" Target="slides/slide18.xml" Type="http://schemas.openxmlformats.org/officeDocument/2006/relationships/slide"/><Relationship Id="Rdcae84f42ccd4e7d" Target="slides/slide8.xml" Type="http://schemas.openxmlformats.org/officeDocument/2006/relationships/slide"/><Relationship Id="Re3ca6f63bcb24f5f" Target="slides/slide16.xml" Type="http://schemas.openxmlformats.org/officeDocument/2006/relationships/slide"/><Relationship Id="Rf1c59f692aad410f" Target="slides/slide17.xml" Type="http://schemas.openxmlformats.org/officeDocument/2006/relationships/slide"/><Relationship Id="rId1" Target="slideMasters/slideMaster1.xml" Type="http://schemas.openxmlformats.org/officeDocument/2006/relationships/slideMaster"/><Relationship Id="rId14" Target="tags/tag1.xml" Type="http://schemas.openxmlformats.org/officeDocument/2006/relationships/tags"/><Relationship Id="rId15" Target="presProps.xml" Type="http://schemas.openxmlformats.org/officeDocument/2006/relationships/presProps"/><Relationship Id="rId16" Target="viewProps.xml" Type="http://schemas.openxmlformats.org/officeDocument/2006/relationships/viewProps"/><Relationship Id="rId17" Target="theme/theme1.xml" Type="http://schemas.openxmlformats.org/officeDocument/2006/relationships/theme"/><Relationship Id="rId18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matchingName="Title Slide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" descr="19fe820d-e81f-46ef-af1c-62dffe5ccaff"/>
          <p:cNvGrpSpPr/>
          <p:nvPr/>
        </p:nvGrpSpPr>
        <p:grpSpPr>
          <a:xfrm>
            <a:off x="9829121" y="47665"/>
            <a:ext cx="2351700" cy="2587892"/>
            <a:chOff x="9840300" y="154685"/>
            <a:chExt cx="2351700" cy="2587892"/>
          </a:xfrm>
        </p:grpSpPr>
        <p:sp>
          <p:nvSpPr>
            <p:cNvPr id="233" name="" descr="6c758959-16ec-4e58-b0fd-521ec55c0228"/>
            <p:cNvSpPr/>
            <p:nvPr/>
          </p:nvSpPr>
          <p:spPr>
            <a:xfrm>
              <a:off x="9840300" y="175986"/>
              <a:ext cx="263820" cy="327099"/>
            </a:xfrm>
            <a:custGeom>
              <a:gdLst>
                <a:gd name="connsiteX0" fmla="*/ 66008 w 126873"/>
                <a:gd name="connsiteY0" fmla="*/ 0 h 193167"/>
                <a:gd name="connsiteX1" fmla="*/ 71532 w 126873"/>
                <a:gd name="connsiteY1" fmla="*/ 23813 h 193167"/>
                <a:gd name="connsiteX2" fmla="*/ 118967 w 126873"/>
                <a:gd name="connsiteY2" fmla="*/ 93250 h 193167"/>
                <a:gd name="connsiteX3" fmla="*/ 126873 w 126873"/>
                <a:gd name="connsiteY3" fmla="*/ 98298 h 193167"/>
                <a:gd name="connsiteX4" fmla="*/ 118776 w 126873"/>
                <a:gd name="connsiteY4" fmla="*/ 102870 h 193167"/>
                <a:gd name="connsiteX5" fmla="*/ 67627 w 126873"/>
                <a:gd name="connsiteY5" fmla="*/ 169640 h 193167"/>
                <a:gd name="connsiteX6" fmla="*/ 60864 w 126873"/>
                <a:gd name="connsiteY6" fmla="*/ 193167 h 193167"/>
                <a:gd name="connsiteX7" fmla="*/ 55340 w 126873"/>
                <a:gd name="connsiteY7" fmla="*/ 169355 h 193167"/>
                <a:gd name="connsiteX8" fmla="*/ 7905 w 126873"/>
                <a:gd name="connsiteY8" fmla="*/ 99917 h 193167"/>
                <a:gd name="connsiteX9" fmla="*/ 0 w 126873"/>
                <a:gd name="connsiteY9" fmla="*/ 94869 h 193167"/>
                <a:gd name="connsiteX10" fmla="*/ 8096 w 126873"/>
                <a:gd name="connsiteY10" fmla="*/ 90297 h 193167"/>
                <a:gd name="connsiteX11" fmla="*/ 59245 w 126873"/>
                <a:gd name="connsiteY11" fmla="*/ 23527 h 193167"/>
                <a:gd name="connsiteX12" fmla="*/ 66008 w 126873"/>
                <a:gd name="connsiteY12" fmla="*/ 0 h 1931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873" h="193167">
                  <a:moveTo>
                    <a:pt x="66008" y="0"/>
                  </a:moveTo>
                  <a:lnTo>
                    <a:pt x="71532" y="23813"/>
                  </a:lnTo>
                  <a:cubicBezTo>
                    <a:pt x="78295" y="53150"/>
                    <a:pt x="95440" y="78200"/>
                    <a:pt x="118967" y="93250"/>
                  </a:cubicBezTo>
                  <a:lnTo>
                    <a:pt x="126873" y="98298"/>
                  </a:lnTo>
                  <a:lnTo>
                    <a:pt x="118776" y="102870"/>
                  </a:lnTo>
                  <a:cubicBezTo>
                    <a:pt x="94392" y="116586"/>
                    <a:pt x="76009" y="140684"/>
                    <a:pt x="67627" y="169640"/>
                  </a:cubicBezTo>
                  <a:lnTo>
                    <a:pt x="60864" y="193167"/>
                  </a:lnTo>
                  <a:lnTo>
                    <a:pt x="55340" y="169355"/>
                  </a:lnTo>
                  <a:cubicBezTo>
                    <a:pt x="48577" y="140018"/>
                    <a:pt x="31432" y="114967"/>
                    <a:pt x="7905" y="99917"/>
                  </a:cubicBezTo>
                  <a:lnTo>
                    <a:pt x="0" y="94869"/>
                  </a:lnTo>
                  <a:lnTo>
                    <a:pt x="8096" y="90297"/>
                  </a:lnTo>
                  <a:cubicBezTo>
                    <a:pt x="32480" y="76581"/>
                    <a:pt x="50863" y="52483"/>
                    <a:pt x="59245" y="23527"/>
                  </a:cubicBezTo>
                  <a:lnTo>
                    <a:pt x="66008" y="0"/>
                  </a:lnTo>
                  <a:close/>
                </a:path>
              </a:pathLst>
            </a:custGeom>
            <a:solidFill>
              <a:srgbClr val="00B181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0" name="" descr="e0add4de-18b9-47a6-accf-772a06ef91cd"/>
            <p:cNvSpPr/>
            <p:nvPr/>
          </p:nvSpPr>
          <p:spPr>
            <a:xfrm>
              <a:off x="11775870" y="644336"/>
              <a:ext cx="416130" cy="448067"/>
            </a:xfrm>
            <a:custGeom>
              <a:gdLst>
                <a:gd name="connsiteX0" fmla="*/ 122872 w 245744"/>
                <a:gd name="connsiteY0" fmla="*/ 0 h 264604"/>
                <a:gd name="connsiteX1" fmla="*/ 141446 w 245744"/>
                <a:gd name="connsiteY1" fmla="*/ 55340 h 264604"/>
                <a:gd name="connsiteX2" fmla="*/ 196691 w 245744"/>
                <a:gd name="connsiteY2" fmla="*/ 113252 h 264604"/>
                <a:gd name="connsiteX3" fmla="*/ 245745 w 245744"/>
                <a:gd name="connsiteY3" fmla="*/ 132302 h 264604"/>
                <a:gd name="connsiteX4" fmla="*/ 196691 w 245744"/>
                <a:gd name="connsiteY4" fmla="*/ 151352 h 264604"/>
                <a:gd name="connsiteX5" fmla="*/ 141446 w 245744"/>
                <a:gd name="connsiteY5" fmla="*/ 209264 h 264604"/>
                <a:gd name="connsiteX6" fmla="*/ 122872 w 245744"/>
                <a:gd name="connsiteY6" fmla="*/ 264605 h 264604"/>
                <a:gd name="connsiteX7" fmla="*/ 104298 w 245744"/>
                <a:gd name="connsiteY7" fmla="*/ 209264 h 264604"/>
                <a:gd name="connsiteX8" fmla="*/ 49053 w 245744"/>
                <a:gd name="connsiteY8" fmla="*/ 151352 h 264604"/>
                <a:gd name="connsiteX9" fmla="*/ 0 w 245744"/>
                <a:gd name="connsiteY9" fmla="*/ 132302 h 264604"/>
                <a:gd name="connsiteX10" fmla="*/ 49053 w 245744"/>
                <a:gd name="connsiteY10" fmla="*/ 113252 h 264604"/>
                <a:gd name="connsiteX11" fmla="*/ 104298 w 245744"/>
                <a:gd name="connsiteY11" fmla="*/ 55340 h 264604"/>
                <a:gd name="connsiteX12" fmla="*/ 122872 w 245744"/>
                <a:gd name="connsiteY12" fmla="*/ 0 h 2646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5744" h="264604">
                  <a:moveTo>
                    <a:pt x="122872" y="0"/>
                  </a:moveTo>
                  <a:lnTo>
                    <a:pt x="141446" y="55340"/>
                  </a:lnTo>
                  <a:cubicBezTo>
                    <a:pt x="150304" y="81915"/>
                    <a:pt x="170593" y="103156"/>
                    <a:pt x="196691" y="113252"/>
                  </a:cubicBezTo>
                  <a:lnTo>
                    <a:pt x="245745" y="132302"/>
                  </a:lnTo>
                  <a:lnTo>
                    <a:pt x="196691" y="151352"/>
                  </a:lnTo>
                  <a:cubicBezTo>
                    <a:pt x="170593" y="161449"/>
                    <a:pt x="150400" y="182690"/>
                    <a:pt x="141446" y="209264"/>
                  </a:cubicBezTo>
                  <a:lnTo>
                    <a:pt x="122872" y="264605"/>
                  </a:lnTo>
                  <a:lnTo>
                    <a:pt x="104298" y="209264"/>
                  </a:lnTo>
                  <a:cubicBezTo>
                    <a:pt x="95440" y="182690"/>
                    <a:pt x="75152" y="161449"/>
                    <a:pt x="49053" y="151352"/>
                  </a:cubicBezTo>
                  <a:lnTo>
                    <a:pt x="0" y="132302"/>
                  </a:lnTo>
                  <a:lnTo>
                    <a:pt x="49053" y="113252"/>
                  </a:lnTo>
                  <a:cubicBezTo>
                    <a:pt x="75152" y="103156"/>
                    <a:pt x="95345" y="81915"/>
                    <a:pt x="104298" y="55340"/>
                  </a:cubicBezTo>
                  <a:lnTo>
                    <a:pt x="122872" y="0"/>
                  </a:lnTo>
                  <a:close/>
                </a:path>
              </a:pathLst>
            </a:custGeom>
            <a:solidFill>
              <a:srgbClr val="FF6A00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2" name="" descr="f788e608-c7f5-4a11-87da-32eaf0e96b20"/>
            <p:cNvSpPr/>
            <p:nvPr/>
          </p:nvSpPr>
          <p:spPr>
            <a:xfrm>
              <a:off x="10648986" y="154685"/>
              <a:ext cx="975167" cy="1050328"/>
            </a:xfrm>
            <a:custGeom>
              <a:gdLst>
                <a:gd name="connsiteX0" fmla="*/ 287941 w 575881"/>
                <a:gd name="connsiteY0" fmla="*/ 0 h 620267"/>
                <a:gd name="connsiteX1" fmla="*/ 331375 w 575881"/>
                <a:gd name="connsiteY1" fmla="*/ 129730 h 620267"/>
                <a:gd name="connsiteX2" fmla="*/ 460819 w 575881"/>
                <a:gd name="connsiteY2" fmla="*/ 265462 h 620267"/>
                <a:gd name="connsiteX3" fmla="*/ 575881 w 575881"/>
                <a:gd name="connsiteY3" fmla="*/ 310134 h 620267"/>
                <a:gd name="connsiteX4" fmla="*/ 460819 w 575881"/>
                <a:gd name="connsiteY4" fmla="*/ 354806 h 620267"/>
                <a:gd name="connsiteX5" fmla="*/ 331375 w 575881"/>
                <a:gd name="connsiteY5" fmla="*/ 490538 h 620267"/>
                <a:gd name="connsiteX6" fmla="*/ 287941 w 575881"/>
                <a:gd name="connsiteY6" fmla="*/ 620268 h 620267"/>
                <a:gd name="connsiteX7" fmla="*/ 244507 w 575881"/>
                <a:gd name="connsiteY7" fmla="*/ 490538 h 620267"/>
                <a:gd name="connsiteX8" fmla="*/ 115062 w 575881"/>
                <a:gd name="connsiteY8" fmla="*/ 354806 h 620267"/>
                <a:gd name="connsiteX9" fmla="*/ 0 w 575881"/>
                <a:gd name="connsiteY9" fmla="*/ 310134 h 620267"/>
                <a:gd name="connsiteX10" fmla="*/ 115062 w 575881"/>
                <a:gd name="connsiteY10" fmla="*/ 265462 h 620267"/>
                <a:gd name="connsiteX11" fmla="*/ 244507 w 575881"/>
                <a:gd name="connsiteY11" fmla="*/ 129730 h 620267"/>
                <a:gd name="connsiteX12" fmla="*/ 287941 w 575881"/>
                <a:gd name="connsiteY12" fmla="*/ 0 h 6202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5881" h="620267">
                  <a:moveTo>
                    <a:pt x="287941" y="0"/>
                  </a:moveTo>
                  <a:lnTo>
                    <a:pt x="331375" y="129730"/>
                  </a:lnTo>
                  <a:cubicBezTo>
                    <a:pt x="352234" y="191929"/>
                    <a:pt x="399669" y="241744"/>
                    <a:pt x="460819" y="265462"/>
                  </a:cubicBezTo>
                  <a:lnTo>
                    <a:pt x="575881" y="310134"/>
                  </a:lnTo>
                  <a:lnTo>
                    <a:pt x="460819" y="354806"/>
                  </a:lnTo>
                  <a:cubicBezTo>
                    <a:pt x="399669" y="378619"/>
                    <a:pt x="352234" y="428339"/>
                    <a:pt x="331375" y="490538"/>
                  </a:cubicBezTo>
                  <a:lnTo>
                    <a:pt x="287941" y="620268"/>
                  </a:lnTo>
                  <a:lnTo>
                    <a:pt x="244507" y="490538"/>
                  </a:lnTo>
                  <a:cubicBezTo>
                    <a:pt x="223647" y="428339"/>
                    <a:pt x="176213" y="378524"/>
                    <a:pt x="115062" y="354806"/>
                  </a:cubicBezTo>
                  <a:lnTo>
                    <a:pt x="0" y="310134"/>
                  </a:lnTo>
                  <a:lnTo>
                    <a:pt x="115062" y="265462"/>
                  </a:lnTo>
                  <a:cubicBezTo>
                    <a:pt x="176213" y="241649"/>
                    <a:pt x="223647" y="191929"/>
                    <a:pt x="244507" y="129730"/>
                  </a:cubicBezTo>
                  <a:lnTo>
                    <a:pt x="287941" y="0"/>
                  </a:lnTo>
                  <a:close/>
                </a:path>
              </a:pathLst>
            </a:custGeom>
            <a:solidFill>
              <a:srgbClr val="00B9FF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7" name="" descr="af52cc61-6c07-417e-a011-5cca40682c96"/>
            <p:cNvSpPr/>
            <p:nvPr/>
          </p:nvSpPr>
          <p:spPr>
            <a:xfrm>
              <a:off x="11900806" y="2451995"/>
              <a:ext cx="270291" cy="290582"/>
            </a:xfrm>
            <a:custGeom>
              <a:gdLst>
                <a:gd name="connsiteX0" fmla="*/ 95155 w 190309"/>
                <a:gd name="connsiteY0" fmla="*/ 0 h 204596"/>
                <a:gd name="connsiteX1" fmla="*/ 109538 w 190309"/>
                <a:gd name="connsiteY1" fmla="*/ 42767 h 204596"/>
                <a:gd name="connsiteX2" fmla="*/ 152305 w 190309"/>
                <a:gd name="connsiteY2" fmla="*/ 87535 h 204596"/>
                <a:gd name="connsiteX3" fmla="*/ 190309 w 190309"/>
                <a:gd name="connsiteY3" fmla="*/ 102299 h 204596"/>
                <a:gd name="connsiteX4" fmla="*/ 152305 w 190309"/>
                <a:gd name="connsiteY4" fmla="*/ 117062 h 204596"/>
                <a:gd name="connsiteX5" fmla="*/ 109538 w 190309"/>
                <a:gd name="connsiteY5" fmla="*/ 161830 h 204596"/>
                <a:gd name="connsiteX6" fmla="*/ 95155 w 190309"/>
                <a:gd name="connsiteY6" fmla="*/ 204597 h 204596"/>
                <a:gd name="connsiteX7" fmla="*/ 80772 w 190309"/>
                <a:gd name="connsiteY7" fmla="*/ 161830 h 204596"/>
                <a:gd name="connsiteX8" fmla="*/ 38005 w 190309"/>
                <a:gd name="connsiteY8" fmla="*/ 117062 h 204596"/>
                <a:gd name="connsiteX9" fmla="*/ 0 w 190309"/>
                <a:gd name="connsiteY9" fmla="*/ 102299 h 204596"/>
                <a:gd name="connsiteX10" fmla="*/ 38005 w 190309"/>
                <a:gd name="connsiteY10" fmla="*/ 87535 h 204596"/>
                <a:gd name="connsiteX11" fmla="*/ 80772 w 190309"/>
                <a:gd name="connsiteY11" fmla="*/ 42767 h 204596"/>
                <a:gd name="connsiteX12" fmla="*/ 95155 w 190309"/>
                <a:gd name="connsiteY12" fmla="*/ 0 h 2045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309" h="204596">
                  <a:moveTo>
                    <a:pt x="95155" y="0"/>
                  </a:moveTo>
                  <a:lnTo>
                    <a:pt x="109538" y="42767"/>
                  </a:lnTo>
                  <a:cubicBezTo>
                    <a:pt x="116395" y="63341"/>
                    <a:pt x="132112" y="79724"/>
                    <a:pt x="152305" y="87535"/>
                  </a:cubicBezTo>
                  <a:lnTo>
                    <a:pt x="190309" y="102299"/>
                  </a:lnTo>
                  <a:lnTo>
                    <a:pt x="152305" y="117062"/>
                  </a:lnTo>
                  <a:cubicBezTo>
                    <a:pt x="132112" y="124873"/>
                    <a:pt x="116491" y="141351"/>
                    <a:pt x="109538" y="161830"/>
                  </a:cubicBezTo>
                  <a:lnTo>
                    <a:pt x="95155" y="204597"/>
                  </a:lnTo>
                  <a:lnTo>
                    <a:pt x="80772" y="161830"/>
                  </a:lnTo>
                  <a:cubicBezTo>
                    <a:pt x="73914" y="141256"/>
                    <a:pt x="58198" y="124873"/>
                    <a:pt x="38005" y="117062"/>
                  </a:cubicBezTo>
                  <a:lnTo>
                    <a:pt x="0" y="102299"/>
                  </a:lnTo>
                  <a:lnTo>
                    <a:pt x="38005" y="87535"/>
                  </a:lnTo>
                  <a:cubicBezTo>
                    <a:pt x="58198" y="79724"/>
                    <a:pt x="73819" y="63246"/>
                    <a:pt x="80772" y="42767"/>
                  </a:cubicBezTo>
                  <a:lnTo>
                    <a:pt x="95155" y="0"/>
                  </a:lnTo>
                  <a:close/>
                </a:path>
              </a:pathLst>
            </a:custGeom>
            <a:solidFill>
              <a:srgbClr val="183DFB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3" name="" descr="0fa18f0a-72c1-413a-b6ec-956cd166979a"/>
            <p:cNvSpPr/>
            <p:nvPr/>
          </p:nvSpPr>
          <p:spPr>
            <a:xfrm>
              <a:off x="11310837" y="840725"/>
              <a:ext cx="416130" cy="448571"/>
            </a:xfrm>
            <a:custGeom>
              <a:gdLst>
                <a:gd name="connsiteX0" fmla="*/ 184499 w 368998"/>
                <a:gd name="connsiteY0" fmla="*/ 0 h 397764"/>
                <a:gd name="connsiteX1" fmla="*/ 212312 w 368998"/>
                <a:gd name="connsiteY1" fmla="*/ 83153 h 397764"/>
                <a:gd name="connsiteX2" fmla="*/ 295275 w 368998"/>
                <a:gd name="connsiteY2" fmla="*/ 170212 h 397764"/>
                <a:gd name="connsiteX3" fmla="*/ 368998 w 368998"/>
                <a:gd name="connsiteY3" fmla="*/ 198882 h 397764"/>
                <a:gd name="connsiteX4" fmla="*/ 295275 w 368998"/>
                <a:gd name="connsiteY4" fmla="*/ 227552 h 397764"/>
                <a:gd name="connsiteX5" fmla="*/ 212312 w 368998"/>
                <a:gd name="connsiteY5" fmla="*/ 314611 h 397764"/>
                <a:gd name="connsiteX6" fmla="*/ 184499 w 368998"/>
                <a:gd name="connsiteY6" fmla="*/ 397764 h 397764"/>
                <a:gd name="connsiteX7" fmla="*/ 156686 w 368998"/>
                <a:gd name="connsiteY7" fmla="*/ 314611 h 397764"/>
                <a:gd name="connsiteX8" fmla="*/ 73723 w 368998"/>
                <a:gd name="connsiteY8" fmla="*/ 227552 h 397764"/>
                <a:gd name="connsiteX9" fmla="*/ 0 w 368998"/>
                <a:gd name="connsiteY9" fmla="*/ 198882 h 397764"/>
                <a:gd name="connsiteX10" fmla="*/ 73723 w 368998"/>
                <a:gd name="connsiteY10" fmla="*/ 170212 h 397764"/>
                <a:gd name="connsiteX11" fmla="*/ 156686 w 368998"/>
                <a:gd name="connsiteY11" fmla="*/ 83153 h 397764"/>
                <a:gd name="connsiteX12" fmla="*/ 184499 w 368998"/>
                <a:gd name="connsiteY12" fmla="*/ 0 h 39776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998" h="397764">
                  <a:moveTo>
                    <a:pt x="184499" y="0"/>
                  </a:moveTo>
                  <a:lnTo>
                    <a:pt x="212312" y="83153"/>
                  </a:lnTo>
                  <a:cubicBezTo>
                    <a:pt x="225647" y="123063"/>
                    <a:pt x="256127" y="154972"/>
                    <a:pt x="295275" y="170212"/>
                  </a:cubicBezTo>
                  <a:lnTo>
                    <a:pt x="368998" y="198882"/>
                  </a:lnTo>
                  <a:lnTo>
                    <a:pt x="295275" y="227552"/>
                  </a:lnTo>
                  <a:cubicBezTo>
                    <a:pt x="256032" y="242792"/>
                    <a:pt x="225647" y="274701"/>
                    <a:pt x="212312" y="314611"/>
                  </a:cubicBezTo>
                  <a:lnTo>
                    <a:pt x="184499" y="397764"/>
                  </a:lnTo>
                  <a:lnTo>
                    <a:pt x="156686" y="314611"/>
                  </a:lnTo>
                  <a:cubicBezTo>
                    <a:pt x="143351" y="274701"/>
                    <a:pt x="112871" y="242792"/>
                    <a:pt x="73723" y="227552"/>
                  </a:cubicBezTo>
                  <a:lnTo>
                    <a:pt x="0" y="198882"/>
                  </a:lnTo>
                  <a:lnTo>
                    <a:pt x="73723" y="170212"/>
                  </a:lnTo>
                  <a:cubicBezTo>
                    <a:pt x="112966" y="154972"/>
                    <a:pt x="143351" y="123063"/>
                    <a:pt x="156686" y="83153"/>
                  </a:cubicBezTo>
                  <a:lnTo>
                    <a:pt x="184499" y="0"/>
                  </a:lnTo>
                  <a:close/>
                </a:path>
              </a:pathLst>
            </a:custGeom>
            <a:solidFill>
              <a:srgbClr val="FFEFE1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5" name="" descr="f58157a9-3707-45fd-ab2d-949d6f255ec5"/>
            <p:cNvSpPr/>
            <p:nvPr/>
          </p:nvSpPr>
          <p:spPr>
            <a:xfrm>
              <a:off x="11738288" y="1400031"/>
              <a:ext cx="353352" cy="380680"/>
            </a:xfrm>
            <a:custGeom>
              <a:gdLst>
                <a:gd name="connsiteX0" fmla="*/ 124396 w 248792"/>
                <a:gd name="connsiteY0" fmla="*/ 0 h 268033"/>
                <a:gd name="connsiteX1" fmla="*/ 143160 w 248792"/>
                <a:gd name="connsiteY1" fmla="*/ 56007 h 268033"/>
                <a:gd name="connsiteX2" fmla="*/ 199072 w 248792"/>
                <a:gd name="connsiteY2" fmla="*/ 114681 h 268033"/>
                <a:gd name="connsiteX3" fmla="*/ 248793 w 248792"/>
                <a:gd name="connsiteY3" fmla="*/ 134017 h 268033"/>
                <a:gd name="connsiteX4" fmla="*/ 199072 w 248792"/>
                <a:gd name="connsiteY4" fmla="*/ 153353 h 268033"/>
                <a:gd name="connsiteX5" fmla="*/ 143160 w 248792"/>
                <a:gd name="connsiteY5" fmla="*/ 212026 h 268033"/>
                <a:gd name="connsiteX6" fmla="*/ 124396 w 248792"/>
                <a:gd name="connsiteY6" fmla="*/ 268034 h 268033"/>
                <a:gd name="connsiteX7" fmla="*/ 105632 w 248792"/>
                <a:gd name="connsiteY7" fmla="*/ 212026 h 268033"/>
                <a:gd name="connsiteX8" fmla="*/ 49720 w 248792"/>
                <a:gd name="connsiteY8" fmla="*/ 153353 h 268033"/>
                <a:gd name="connsiteX9" fmla="*/ 0 w 248792"/>
                <a:gd name="connsiteY9" fmla="*/ 134017 h 268033"/>
                <a:gd name="connsiteX10" fmla="*/ 49720 w 248792"/>
                <a:gd name="connsiteY10" fmla="*/ 114681 h 268033"/>
                <a:gd name="connsiteX11" fmla="*/ 105632 w 248792"/>
                <a:gd name="connsiteY11" fmla="*/ 56007 h 268033"/>
                <a:gd name="connsiteX12" fmla="*/ 124396 w 248792"/>
                <a:gd name="connsiteY12" fmla="*/ 0 h 26803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792" h="268033">
                  <a:moveTo>
                    <a:pt x="124396" y="0"/>
                  </a:moveTo>
                  <a:lnTo>
                    <a:pt x="143160" y="56007"/>
                  </a:lnTo>
                  <a:cubicBezTo>
                    <a:pt x="152209" y="82867"/>
                    <a:pt x="172688" y="104394"/>
                    <a:pt x="199072" y="114681"/>
                  </a:cubicBezTo>
                  <a:lnTo>
                    <a:pt x="248793" y="134017"/>
                  </a:lnTo>
                  <a:lnTo>
                    <a:pt x="199072" y="153353"/>
                  </a:lnTo>
                  <a:cubicBezTo>
                    <a:pt x="172593" y="163640"/>
                    <a:pt x="152114" y="185166"/>
                    <a:pt x="143160" y="212026"/>
                  </a:cubicBezTo>
                  <a:lnTo>
                    <a:pt x="124396" y="268034"/>
                  </a:lnTo>
                  <a:lnTo>
                    <a:pt x="105632" y="212026"/>
                  </a:lnTo>
                  <a:cubicBezTo>
                    <a:pt x="96584" y="185166"/>
                    <a:pt x="76105" y="163640"/>
                    <a:pt x="49720" y="153353"/>
                  </a:cubicBezTo>
                  <a:lnTo>
                    <a:pt x="0" y="134017"/>
                  </a:lnTo>
                  <a:lnTo>
                    <a:pt x="49720" y="114681"/>
                  </a:lnTo>
                  <a:cubicBezTo>
                    <a:pt x="76200" y="104394"/>
                    <a:pt x="96678" y="82867"/>
                    <a:pt x="105632" y="56007"/>
                  </a:cubicBezTo>
                  <a:lnTo>
                    <a:pt x="124396" y="0"/>
                  </a:lnTo>
                  <a:close/>
                </a:path>
              </a:pathLst>
            </a:custGeom>
            <a:solidFill>
              <a:srgbClr val="FF58FF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52" name="" descr="99a06ad5-6a76-4067-84a8-e581ee927021"/>
            <p:cNvSpPr/>
            <p:nvPr/>
          </p:nvSpPr>
          <p:spPr>
            <a:xfrm>
              <a:off x="10523223" y="782099"/>
              <a:ext cx="460465" cy="639640"/>
            </a:xfrm>
            <a:custGeom>
              <a:gdLst>
                <a:gd name="connsiteX0" fmla="*/ 330613 w 661225"/>
                <a:gd name="connsiteY0" fmla="*/ 0 h 712088"/>
                <a:gd name="connsiteX1" fmla="*/ 380524 w 661225"/>
                <a:gd name="connsiteY1" fmla="*/ 148876 h 712088"/>
                <a:gd name="connsiteX2" fmla="*/ 529114 w 661225"/>
                <a:gd name="connsiteY2" fmla="*/ 304705 h 712088"/>
                <a:gd name="connsiteX3" fmla="*/ 661226 w 661225"/>
                <a:gd name="connsiteY3" fmla="*/ 356044 h 712088"/>
                <a:gd name="connsiteX4" fmla="*/ 529114 w 661225"/>
                <a:gd name="connsiteY4" fmla="*/ 407384 h 712088"/>
                <a:gd name="connsiteX5" fmla="*/ 380524 w 661225"/>
                <a:gd name="connsiteY5" fmla="*/ 563213 h 712088"/>
                <a:gd name="connsiteX6" fmla="*/ 330613 w 661225"/>
                <a:gd name="connsiteY6" fmla="*/ 712089 h 712088"/>
                <a:gd name="connsiteX7" fmla="*/ 280702 w 661225"/>
                <a:gd name="connsiteY7" fmla="*/ 563213 h 712088"/>
                <a:gd name="connsiteX8" fmla="*/ 132112 w 661225"/>
                <a:gd name="connsiteY8" fmla="*/ 407384 h 712088"/>
                <a:gd name="connsiteX9" fmla="*/ 0 w 661225"/>
                <a:gd name="connsiteY9" fmla="*/ 356044 h 712088"/>
                <a:gd name="connsiteX10" fmla="*/ 132112 w 661225"/>
                <a:gd name="connsiteY10" fmla="*/ 304705 h 712088"/>
                <a:gd name="connsiteX11" fmla="*/ 280702 w 661225"/>
                <a:gd name="connsiteY11" fmla="*/ 148876 h 712088"/>
                <a:gd name="connsiteX12" fmla="*/ 330613 w 661225"/>
                <a:gd name="connsiteY12" fmla="*/ 0 h 7120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225" h="712088">
                  <a:moveTo>
                    <a:pt x="330613" y="0"/>
                  </a:moveTo>
                  <a:lnTo>
                    <a:pt x="380524" y="148876"/>
                  </a:lnTo>
                  <a:cubicBezTo>
                    <a:pt x="404432" y="220313"/>
                    <a:pt x="458915" y="277368"/>
                    <a:pt x="529114" y="304705"/>
                  </a:cubicBezTo>
                  <a:lnTo>
                    <a:pt x="661226" y="356044"/>
                  </a:lnTo>
                  <a:lnTo>
                    <a:pt x="529114" y="407384"/>
                  </a:lnTo>
                  <a:cubicBezTo>
                    <a:pt x="458915" y="434721"/>
                    <a:pt x="404432" y="491776"/>
                    <a:pt x="380524" y="563213"/>
                  </a:cubicBezTo>
                  <a:lnTo>
                    <a:pt x="330613" y="712089"/>
                  </a:lnTo>
                  <a:lnTo>
                    <a:pt x="280702" y="563213"/>
                  </a:lnTo>
                  <a:cubicBezTo>
                    <a:pt x="256794" y="491776"/>
                    <a:pt x="202311" y="434721"/>
                    <a:pt x="132112" y="407384"/>
                  </a:cubicBezTo>
                  <a:lnTo>
                    <a:pt x="0" y="356044"/>
                  </a:lnTo>
                  <a:lnTo>
                    <a:pt x="132112" y="304705"/>
                  </a:lnTo>
                  <a:cubicBezTo>
                    <a:pt x="202311" y="277368"/>
                    <a:pt x="256794" y="220313"/>
                    <a:pt x="280702" y="148876"/>
                  </a:cubicBezTo>
                  <a:lnTo>
                    <a:pt x="330613" y="0"/>
                  </a:lnTo>
                  <a:close/>
                </a:path>
              </a:pathLst>
            </a:custGeom>
            <a:solidFill>
              <a:srgbClr val="FAEA00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" name="" descr="671c9f0a-66ee-4e6c-ac1b-0cd2a82e5a9a"/>
          <p:cNvSpPr/>
          <p:nvPr/>
        </p:nvSpPr>
        <p:spPr>
          <a:xfrm>
            <a:off x="6530754" y="4008878"/>
            <a:ext cx="353353" cy="380680"/>
          </a:xfrm>
          <a:custGeom>
            <a:gdLst>
              <a:gd name="connsiteX0" fmla="*/ 124396 w 248792"/>
              <a:gd name="connsiteY0" fmla="*/ 0 h 268033"/>
              <a:gd name="connsiteX1" fmla="*/ 143160 w 248792"/>
              <a:gd name="connsiteY1" fmla="*/ 56007 h 268033"/>
              <a:gd name="connsiteX2" fmla="*/ 199072 w 248792"/>
              <a:gd name="connsiteY2" fmla="*/ 114681 h 268033"/>
              <a:gd name="connsiteX3" fmla="*/ 248793 w 248792"/>
              <a:gd name="connsiteY3" fmla="*/ 134017 h 268033"/>
              <a:gd name="connsiteX4" fmla="*/ 199072 w 248792"/>
              <a:gd name="connsiteY4" fmla="*/ 153353 h 268033"/>
              <a:gd name="connsiteX5" fmla="*/ 143160 w 248792"/>
              <a:gd name="connsiteY5" fmla="*/ 212026 h 268033"/>
              <a:gd name="connsiteX6" fmla="*/ 124396 w 248792"/>
              <a:gd name="connsiteY6" fmla="*/ 268034 h 268033"/>
              <a:gd name="connsiteX7" fmla="*/ 105632 w 248792"/>
              <a:gd name="connsiteY7" fmla="*/ 212026 h 268033"/>
              <a:gd name="connsiteX8" fmla="*/ 49720 w 248792"/>
              <a:gd name="connsiteY8" fmla="*/ 153353 h 268033"/>
              <a:gd name="connsiteX9" fmla="*/ 0 w 248792"/>
              <a:gd name="connsiteY9" fmla="*/ 134017 h 268033"/>
              <a:gd name="connsiteX10" fmla="*/ 49720 w 248792"/>
              <a:gd name="connsiteY10" fmla="*/ 114681 h 268033"/>
              <a:gd name="connsiteX11" fmla="*/ 105632 w 248792"/>
              <a:gd name="connsiteY11" fmla="*/ 56007 h 268033"/>
              <a:gd name="connsiteX12" fmla="*/ 124396 w 248792"/>
              <a:gd name="connsiteY12" fmla="*/ 0 h 26803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8792" h="268033">
                <a:moveTo>
                  <a:pt x="124396" y="0"/>
                </a:moveTo>
                <a:lnTo>
                  <a:pt x="143160" y="56007"/>
                </a:lnTo>
                <a:cubicBezTo>
                  <a:pt x="152209" y="82867"/>
                  <a:pt x="172688" y="104394"/>
                  <a:pt x="199072" y="114681"/>
                </a:cubicBezTo>
                <a:lnTo>
                  <a:pt x="248793" y="134017"/>
                </a:lnTo>
                <a:lnTo>
                  <a:pt x="199072" y="153353"/>
                </a:lnTo>
                <a:cubicBezTo>
                  <a:pt x="172593" y="163640"/>
                  <a:pt x="152114" y="185166"/>
                  <a:pt x="143160" y="212026"/>
                </a:cubicBezTo>
                <a:lnTo>
                  <a:pt x="124396" y="268034"/>
                </a:lnTo>
                <a:lnTo>
                  <a:pt x="105632" y="212026"/>
                </a:lnTo>
                <a:cubicBezTo>
                  <a:pt x="96584" y="185166"/>
                  <a:pt x="76105" y="163640"/>
                  <a:pt x="49720" y="153353"/>
                </a:cubicBezTo>
                <a:lnTo>
                  <a:pt x="0" y="134017"/>
                </a:lnTo>
                <a:lnTo>
                  <a:pt x="49720" y="114681"/>
                </a:lnTo>
                <a:cubicBezTo>
                  <a:pt x="76200" y="104394"/>
                  <a:pt x="96678" y="82867"/>
                  <a:pt x="105632" y="56007"/>
                </a:cubicBezTo>
                <a:lnTo>
                  <a:pt x="124396" y="0"/>
                </a:lnTo>
                <a:close/>
              </a:path>
            </a:pathLst>
          </a:custGeom>
          <a:solidFill>
            <a:schemeClr val="accent4"/>
          </a:solidFill>
          <a:ln w="9525" cap="rnd">
            <a:solidFill>
              <a:srgbClr val="00004D"/>
            </a:solidFill>
            <a:prstDash val="solid"/>
            <a:round/>
          </a:ln>
        </p:spPr>
        <p:txBody>
          <a:bodyPr rtlCol="0" anchor="ctr"/>
          <a:lstStyle/>
          <a:p>
            <a:endParaRPr lang="zh-CN" altLang="en-US"/>
          </a:p>
        </p:txBody>
      </p:sp>
      <p:grpSp>
        <p:nvGrpSpPr>
          <p:cNvPr id="255" name="" descr="c9516b96-db92-4fc1-9438-95b692a14058"/>
          <p:cNvGrpSpPr/>
          <p:nvPr/>
        </p:nvGrpSpPr>
        <p:grpSpPr>
          <a:xfrm>
            <a:off x="10918738" y="4545032"/>
            <a:ext cx="1150863" cy="2117903"/>
            <a:chOff x="7541159" y="3884586"/>
            <a:chExt cx="1524472" cy="2805444"/>
          </a:xfrm>
        </p:grpSpPr>
        <p:grpSp>
          <p:nvGrpSpPr>
            <p:cNvPr id="15" name="" descr="03ed9fe4-2752-404d-ac74-4556ff55d6d9"/>
            <p:cNvGrpSpPr/>
            <p:nvPr/>
          </p:nvGrpSpPr>
          <p:grpSpPr>
            <a:xfrm>
              <a:off x="7541159" y="5097497"/>
              <a:ext cx="1524472" cy="1592533"/>
              <a:chOff x="7018495" y="3156775"/>
              <a:chExt cx="1942755" cy="2029491"/>
            </a:xfrm>
          </p:grpSpPr>
          <p:grpSp>
            <p:nvGrpSpPr>
              <p:cNvPr id="16" name="" descr="f71b7c29-67e3-4e73-bb79-c99750cdd893"/>
              <p:cNvGrpSpPr/>
              <p:nvPr/>
            </p:nvGrpSpPr>
            <p:grpSpPr>
              <a:xfrm>
                <a:off x="8272557" y="3829206"/>
                <a:ext cx="688693" cy="1052890"/>
                <a:chOff x="8272557" y="3829206"/>
                <a:chExt cx="688693" cy="1052890"/>
              </a:xfrm>
            </p:grpSpPr>
            <p:sp>
              <p:nvSpPr>
                <p:cNvPr id="17" name="" descr="475c017a-7f3c-471a-a789-a1029b1012f5"/>
                <p:cNvSpPr/>
                <p:nvPr/>
              </p:nvSpPr>
              <p:spPr>
                <a:xfrm>
                  <a:off x="8272652" y="3829206"/>
                  <a:ext cx="688598" cy="1052890"/>
                </a:xfrm>
                <a:custGeom>
                  <a:gdLst>
                    <a:gd name="connsiteX0" fmla="*/ 229743 w 688598"/>
                    <a:gd name="connsiteY0" fmla="*/ 4320 h 1052890"/>
                    <a:gd name="connsiteX1" fmla="*/ 136779 w 688598"/>
                    <a:gd name="connsiteY1" fmla="*/ 605 h 1052890"/>
                    <a:gd name="connsiteX2" fmla="*/ 110871 w 688598"/>
                    <a:gd name="connsiteY2" fmla="*/ 195010 h 1052890"/>
                    <a:gd name="connsiteX3" fmla="*/ 205168 w 688598"/>
                    <a:gd name="connsiteY3" fmla="*/ 193867 h 1052890"/>
                    <a:gd name="connsiteX4" fmla="*/ 494538 w 688598"/>
                    <a:gd name="connsiteY4" fmla="*/ 569533 h 1052890"/>
                    <a:gd name="connsiteX5" fmla="*/ 118872 w 688598"/>
                    <a:gd name="connsiteY5" fmla="*/ 858903 h 1052890"/>
                    <a:gd name="connsiteX6" fmla="*/ 25908 w 688598"/>
                    <a:gd name="connsiteY6" fmla="*/ 832805 h 1052890"/>
                    <a:gd name="connsiteX7" fmla="*/ 0 w 688598"/>
                    <a:gd name="connsiteY7" fmla="*/ 1027210 h 1052890"/>
                    <a:gd name="connsiteX8" fmla="*/ 94297 w 688598"/>
                    <a:gd name="connsiteY8" fmla="*/ 1048450 h 1052890"/>
                    <a:gd name="connsiteX9" fmla="*/ 684180 w 688598"/>
                    <a:gd name="connsiteY9" fmla="*/ 594108 h 1052890"/>
                    <a:gd name="connsiteX10" fmla="*/ 229743 w 688598"/>
                    <a:gd name="connsiteY10" fmla="*/ 4320 h 10528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8598" h="1052890">
                      <a:moveTo>
                        <a:pt x="229743" y="4320"/>
                      </a:moveTo>
                      <a:cubicBezTo>
                        <a:pt x="198405" y="224"/>
                        <a:pt x="167354" y="-824"/>
                        <a:pt x="136779" y="605"/>
                      </a:cubicBezTo>
                      <a:lnTo>
                        <a:pt x="110871" y="195010"/>
                      </a:lnTo>
                      <a:cubicBezTo>
                        <a:pt x="141351" y="190343"/>
                        <a:pt x="172974" y="189676"/>
                        <a:pt x="205168" y="193867"/>
                      </a:cubicBezTo>
                      <a:cubicBezTo>
                        <a:pt x="388811" y="217680"/>
                        <a:pt x="518350" y="385891"/>
                        <a:pt x="494538" y="569533"/>
                      </a:cubicBezTo>
                      <a:cubicBezTo>
                        <a:pt x="470725" y="753175"/>
                        <a:pt x="302514" y="882715"/>
                        <a:pt x="118872" y="858903"/>
                      </a:cubicBezTo>
                      <a:cubicBezTo>
                        <a:pt x="85915" y="854617"/>
                        <a:pt x="54769" y="845663"/>
                        <a:pt x="25908" y="832805"/>
                      </a:cubicBezTo>
                      <a:lnTo>
                        <a:pt x="0" y="1027210"/>
                      </a:lnTo>
                      <a:cubicBezTo>
                        <a:pt x="30194" y="1036925"/>
                        <a:pt x="61722" y="1044259"/>
                        <a:pt x="94297" y="1048450"/>
                      </a:cubicBezTo>
                      <a:cubicBezTo>
                        <a:pt x="382619" y="1085884"/>
                        <a:pt x="646747" y="882525"/>
                        <a:pt x="684180" y="594108"/>
                      </a:cubicBezTo>
                      <a:cubicBezTo>
                        <a:pt x="721519" y="305786"/>
                        <a:pt x="518064" y="41753"/>
                        <a:pt x="229743" y="4320"/>
                      </a:cubicBezTo>
                      <a:close/>
                    </a:path>
                  </a:pathLst>
                </a:custGeom>
                <a:solidFill>
                  <a:srgbClr val="00B18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8" name="" descr="f82c29e2-d868-4348-80b1-860167056479"/>
                <p:cNvGrpSpPr/>
                <p:nvPr/>
              </p:nvGrpSpPr>
              <p:grpSpPr>
                <a:xfrm>
                  <a:off x="8272557" y="3829206"/>
                  <a:ext cx="493204" cy="1052641"/>
                  <a:chOff x="8272557" y="3829206"/>
                  <a:chExt cx="493204" cy="1052641"/>
                </a:xfrm>
                <a:solidFill>
                  <a:srgbClr val="00004D"/>
                </a:solidFill>
              </p:grpSpPr>
              <p:sp>
                <p:nvSpPr>
                  <p:cNvPr id="19" name="" descr="a8505846-0c33-460f-b9e7-b765e3a5e87e"/>
                  <p:cNvSpPr/>
                  <p:nvPr/>
                </p:nvSpPr>
                <p:spPr>
                  <a:xfrm>
                    <a:off x="8272557" y="4661916"/>
                    <a:ext cx="233171" cy="219932"/>
                  </a:xfrm>
                  <a:custGeom>
                    <a:gdLst>
                      <a:gd name="connsiteX0" fmla="*/ 233172 w 233171"/>
                      <a:gd name="connsiteY0" fmla="*/ 21336 h 219932"/>
                      <a:gd name="connsiteX1" fmla="*/ 118872 w 233171"/>
                      <a:gd name="connsiteY1" fmla="*/ 26098 h 219932"/>
                      <a:gd name="connsiteX2" fmla="*/ 25908 w 233171"/>
                      <a:gd name="connsiteY2" fmla="*/ 0 h 219932"/>
                      <a:gd name="connsiteX3" fmla="*/ 0 w 233171"/>
                      <a:gd name="connsiteY3" fmla="*/ 194405 h 219932"/>
                      <a:gd name="connsiteX4" fmla="*/ 94297 w 233171"/>
                      <a:gd name="connsiteY4" fmla="*/ 215646 h 219932"/>
                      <a:gd name="connsiteX5" fmla="*/ 163163 w 233171"/>
                      <a:gd name="connsiteY5" fmla="*/ 219932 h 219932"/>
                      <a:gd name="connsiteX6" fmla="*/ 233172 w 233171"/>
                      <a:gd name="connsiteY6" fmla="*/ 21336 h 21993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171" h="219932">
                        <a:moveTo>
                          <a:pt x="233172" y="21336"/>
                        </a:moveTo>
                        <a:cubicBezTo>
                          <a:pt x="196596" y="29242"/>
                          <a:pt x="158115" y="31242"/>
                          <a:pt x="118872" y="26098"/>
                        </a:cubicBezTo>
                        <a:cubicBezTo>
                          <a:pt x="85916" y="21812"/>
                          <a:pt x="54769" y="12859"/>
                          <a:pt x="25908" y="0"/>
                        </a:cubicBezTo>
                        <a:lnTo>
                          <a:pt x="0" y="194405"/>
                        </a:lnTo>
                        <a:cubicBezTo>
                          <a:pt x="30194" y="204121"/>
                          <a:pt x="61722" y="211455"/>
                          <a:pt x="94297" y="215646"/>
                        </a:cubicBezTo>
                        <a:cubicBezTo>
                          <a:pt x="117443" y="218694"/>
                          <a:pt x="140398" y="219932"/>
                          <a:pt x="163163" y="219932"/>
                        </a:cubicBezTo>
                        <a:lnTo>
                          <a:pt x="233172" y="21336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" name="" descr="98c0b656-1165-4890-b47f-89bad5d69ead"/>
                  <p:cNvSpPr/>
                  <p:nvPr/>
                </p:nvSpPr>
                <p:spPr>
                  <a:xfrm>
                    <a:off x="8383523" y="3829206"/>
                    <a:ext cx="382238" cy="315882"/>
                  </a:xfrm>
                  <a:custGeom>
                    <a:gdLst>
                      <a:gd name="connsiteX0" fmla="*/ 25908 w 382238"/>
                      <a:gd name="connsiteY0" fmla="*/ 605 h 315882"/>
                      <a:gd name="connsiteX1" fmla="*/ 0 w 382238"/>
                      <a:gd name="connsiteY1" fmla="*/ 195010 h 315882"/>
                      <a:gd name="connsiteX2" fmla="*/ 94298 w 382238"/>
                      <a:gd name="connsiteY2" fmla="*/ 193867 h 315882"/>
                      <a:gd name="connsiteX3" fmla="*/ 312039 w 382238"/>
                      <a:gd name="connsiteY3" fmla="*/ 315883 h 315882"/>
                      <a:gd name="connsiteX4" fmla="*/ 382238 w 382238"/>
                      <a:gd name="connsiteY4" fmla="*/ 117001 h 315882"/>
                      <a:gd name="connsiteX5" fmla="*/ 118968 w 382238"/>
                      <a:gd name="connsiteY5" fmla="*/ 4320 h 315882"/>
                      <a:gd name="connsiteX6" fmla="*/ 25908 w 382238"/>
                      <a:gd name="connsiteY6" fmla="*/ 605 h 31588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82238" h="315882">
                        <a:moveTo>
                          <a:pt x="25908" y="605"/>
                        </a:moveTo>
                        <a:lnTo>
                          <a:pt x="0" y="195010"/>
                        </a:lnTo>
                        <a:cubicBezTo>
                          <a:pt x="30480" y="190343"/>
                          <a:pt x="62103" y="189676"/>
                          <a:pt x="94298" y="193867"/>
                        </a:cubicBezTo>
                        <a:cubicBezTo>
                          <a:pt x="183452" y="205393"/>
                          <a:pt x="259747" y="251113"/>
                          <a:pt x="312039" y="315883"/>
                        </a:cubicBezTo>
                        <a:lnTo>
                          <a:pt x="382238" y="117001"/>
                        </a:lnTo>
                        <a:cubicBezTo>
                          <a:pt x="309086" y="57755"/>
                          <a:pt x="219170" y="17274"/>
                          <a:pt x="118968" y="4320"/>
                        </a:cubicBezTo>
                        <a:cubicBezTo>
                          <a:pt x="87535" y="224"/>
                          <a:pt x="56484" y="-824"/>
                          <a:pt x="25908" y="605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1" name="" descr="248f10cd-fc91-4f13-b6c8-dc884f7f271c"/>
              <p:cNvGrpSpPr/>
              <p:nvPr/>
            </p:nvGrpSpPr>
            <p:grpSpPr>
              <a:xfrm>
                <a:off x="7018495" y="3156775"/>
                <a:ext cx="1503903" cy="2029491"/>
                <a:chOff x="7018495" y="3156775"/>
                <a:chExt cx="1503903" cy="2029491"/>
              </a:xfrm>
            </p:grpSpPr>
            <p:grpSp>
              <p:nvGrpSpPr>
                <p:cNvPr id="22" name="" descr="16085f7f-07c5-436e-914d-7e29453ea87f"/>
                <p:cNvGrpSpPr/>
                <p:nvPr/>
              </p:nvGrpSpPr>
              <p:grpSpPr>
                <a:xfrm>
                  <a:off x="7018495" y="3524821"/>
                  <a:ext cx="1503902" cy="1661445"/>
                  <a:chOff x="7018495" y="3524821"/>
                  <a:chExt cx="1503902" cy="1661445"/>
                </a:xfrm>
              </p:grpSpPr>
              <p:sp>
                <p:nvSpPr>
                  <p:cNvPr id="23" name="" descr="3a5bcda8-afd6-45b7-903e-2f0729a5eea0"/>
                  <p:cNvSpPr/>
                  <p:nvPr/>
                </p:nvSpPr>
                <p:spPr>
                  <a:xfrm>
                    <a:off x="7018495" y="3524821"/>
                    <a:ext cx="1503902" cy="1661445"/>
                  </a:xfrm>
                  <a:custGeom>
                    <a:gdLst>
                      <a:gd name="connsiteX0" fmla="*/ 225171 w 1503902"/>
                      <a:gd name="connsiteY0" fmla="*/ 1661446 h 1661445"/>
                      <a:gd name="connsiteX1" fmla="*/ 1278826 w 1503902"/>
                      <a:gd name="connsiteY1" fmla="*/ 1661446 h 1661445"/>
                      <a:gd name="connsiteX2" fmla="*/ 1503902 w 1503902"/>
                      <a:gd name="connsiteY2" fmla="*/ 0 h 1661445"/>
                      <a:gd name="connsiteX3" fmla="*/ 0 w 1503902"/>
                      <a:gd name="connsiteY3" fmla="*/ 0 h 166144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3902" h="1661445">
                        <a:moveTo>
                          <a:pt x="225171" y="1661446"/>
                        </a:moveTo>
                        <a:lnTo>
                          <a:pt x="1278826" y="1661446"/>
                        </a:lnTo>
                        <a:lnTo>
                          <a:pt x="150390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" name="" descr="8c90c1f8-bf1c-4d33-b93b-d3f4fe0c9836"/>
                  <p:cNvSpPr/>
                  <p:nvPr/>
                </p:nvSpPr>
                <p:spPr>
                  <a:xfrm>
                    <a:off x="7018495" y="3524821"/>
                    <a:ext cx="1316354" cy="1661445"/>
                  </a:xfrm>
                  <a:custGeom>
                    <a:gdLst>
                      <a:gd name="connsiteX0" fmla="*/ 1278826 w 1316354"/>
                      <a:gd name="connsiteY0" fmla="*/ 1661446 h 1661445"/>
                      <a:gd name="connsiteX1" fmla="*/ 1316355 w 1316354"/>
                      <a:gd name="connsiteY1" fmla="*/ 1384268 h 1661445"/>
                      <a:gd name="connsiteX2" fmla="*/ 457200 w 1316354"/>
                      <a:gd name="connsiteY2" fmla="*/ 0 h 1661445"/>
                      <a:gd name="connsiteX3" fmla="*/ 0 w 1316354"/>
                      <a:gd name="connsiteY3" fmla="*/ 0 h 1661445"/>
                      <a:gd name="connsiteX4" fmla="*/ 225171 w 1316354"/>
                      <a:gd name="connsiteY4" fmla="*/ 1661446 h 166144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16354" h="1661445">
                        <a:moveTo>
                          <a:pt x="1278826" y="1661446"/>
                        </a:moveTo>
                        <a:lnTo>
                          <a:pt x="1316355" y="1384268"/>
                        </a:lnTo>
                        <a:lnTo>
                          <a:pt x="457200" y="0"/>
                        </a:lnTo>
                        <a:lnTo>
                          <a:pt x="0" y="0"/>
                        </a:lnTo>
                        <a:lnTo>
                          <a:pt x="225171" y="1661446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5" name="" descr="28dedb0e-bcf0-4aba-931a-babbb3bcf6cf"/>
                <p:cNvGrpSpPr/>
                <p:nvPr/>
              </p:nvGrpSpPr>
              <p:grpSpPr>
                <a:xfrm>
                  <a:off x="7018591" y="3156775"/>
                  <a:ext cx="1503807" cy="736091"/>
                  <a:chOff x="7018591" y="3156775"/>
                  <a:chExt cx="1503807" cy="736091"/>
                </a:xfrm>
              </p:grpSpPr>
              <p:sp>
                <p:nvSpPr>
                  <p:cNvPr id="26" name="" descr="89c34b97-c3e6-4493-a783-83ab86913c98"/>
                  <p:cNvSpPr/>
                  <p:nvPr/>
                </p:nvSpPr>
                <p:spPr>
                  <a:xfrm>
                    <a:off x="7018591" y="3156775"/>
                    <a:ext cx="1503807" cy="736091"/>
                  </a:xfrm>
                  <a:custGeom>
                    <a:gdLst>
                      <a:gd name="connsiteX0" fmla="*/ 1503807 w 1503807"/>
                      <a:gd name="connsiteY0" fmla="*/ 368046 h 736091"/>
                      <a:gd name="connsiteX1" fmla="*/ 751903 w 1503807"/>
                      <a:gd name="connsiteY1" fmla="*/ 736092 h 736091"/>
                      <a:gd name="connsiteX2" fmla="*/ 0 w 1503807"/>
                      <a:gd name="connsiteY2" fmla="*/ 368046 h 736091"/>
                      <a:gd name="connsiteX3" fmla="*/ 751903 w 1503807"/>
                      <a:gd name="connsiteY3" fmla="*/ 0 h 736091"/>
                      <a:gd name="connsiteX4" fmla="*/ 1503807 w 1503807"/>
                      <a:gd name="connsiteY4" fmla="*/ 368046 h 736091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03807" h="736091">
                        <a:moveTo>
                          <a:pt x="1503807" y="368046"/>
                        </a:moveTo>
                        <a:cubicBezTo>
                          <a:pt x="1503807" y="571312"/>
                          <a:pt x="1167168" y="736092"/>
                          <a:pt x="751903" y="736092"/>
                        </a:cubicBezTo>
                        <a:cubicBezTo>
                          <a:pt x="336639" y="736092"/>
                          <a:pt x="0" y="571312"/>
                          <a:pt x="0" y="368046"/>
                        </a:cubicBezTo>
                        <a:cubicBezTo>
                          <a:pt x="0" y="164780"/>
                          <a:pt x="336639" y="0"/>
                          <a:pt x="751903" y="0"/>
                        </a:cubicBezTo>
                        <a:cubicBezTo>
                          <a:pt x="1167168" y="0"/>
                          <a:pt x="1503807" y="164780"/>
                          <a:pt x="1503807" y="368046"/>
                        </a:cubicBez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" name="" descr="2fd2d2dc-6a17-462f-ab80-6e9af7d62fed"/>
                  <p:cNvSpPr/>
                  <p:nvPr/>
                </p:nvSpPr>
                <p:spPr>
                  <a:xfrm>
                    <a:off x="7106316" y="3222498"/>
                    <a:ext cx="1328356" cy="604647"/>
                  </a:xfrm>
                  <a:custGeom>
                    <a:gdLst>
                      <a:gd name="connsiteX0" fmla="*/ 1328357 w 1328356"/>
                      <a:gd name="connsiteY0" fmla="*/ 302323 h 604647"/>
                      <a:gd name="connsiteX1" fmla="*/ 664178 w 1328356"/>
                      <a:gd name="connsiteY1" fmla="*/ 604647 h 604647"/>
                      <a:gd name="connsiteX2" fmla="*/ 0 w 1328356"/>
                      <a:gd name="connsiteY2" fmla="*/ 302323 h 604647"/>
                      <a:gd name="connsiteX3" fmla="*/ 664178 w 1328356"/>
                      <a:gd name="connsiteY3" fmla="*/ 0 h 604647"/>
                      <a:gd name="connsiteX4" fmla="*/ 1328357 w 1328356"/>
                      <a:gd name="connsiteY4" fmla="*/ 302323 h 604647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28356" h="604647">
                        <a:moveTo>
                          <a:pt x="1328357" y="302323"/>
                        </a:moveTo>
                        <a:cubicBezTo>
                          <a:pt x="1328357" y="469292"/>
                          <a:pt x="1030994" y="604647"/>
                          <a:pt x="664178" y="604647"/>
                        </a:cubicBezTo>
                        <a:cubicBezTo>
                          <a:pt x="297363" y="604647"/>
                          <a:pt x="0" y="469292"/>
                          <a:pt x="0" y="302323"/>
                        </a:cubicBezTo>
                        <a:cubicBezTo>
                          <a:pt x="0" y="135355"/>
                          <a:pt x="297363" y="0"/>
                          <a:pt x="664178" y="0"/>
                        </a:cubicBezTo>
                        <a:cubicBezTo>
                          <a:pt x="1030994" y="0"/>
                          <a:pt x="1328357" y="135355"/>
                          <a:pt x="1328357" y="302323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8" name="" descr="75253241-4671-476a-bc89-6a1ef5f828e0"/>
                  <p:cNvGrpSpPr/>
                  <p:nvPr/>
                </p:nvGrpSpPr>
                <p:grpSpPr>
                  <a:xfrm>
                    <a:off x="7125652" y="3298221"/>
                    <a:ext cx="1308830" cy="528923"/>
                    <a:chOff x="7125652" y="3298221"/>
                    <a:chExt cx="1308830" cy="528923"/>
                  </a:xfrm>
                </p:grpSpPr>
                <p:sp>
                  <p:nvSpPr>
                    <p:cNvPr id="29" name="" descr="5fd15b36-d383-45e8-a420-fa61b2a3aa26"/>
                    <p:cNvSpPr/>
                    <p:nvPr/>
                  </p:nvSpPr>
                  <p:spPr>
                    <a:xfrm>
                      <a:off x="7125652" y="3298221"/>
                      <a:ext cx="1308830" cy="528923"/>
                    </a:xfrm>
                    <a:custGeom>
                      <a:gdLst>
                        <a:gd name="connsiteX0" fmla="*/ 0 w 1308830"/>
                        <a:gd name="connsiteY0" fmla="*/ 298990 h 528923"/>
                        <a:gd name="connsiteX1" fmla="*/ 644842 w 1308830"/>
                        <a:gd name="connsiteY1" fmla="*/ 528923 h 528923"/>
                        <a:gd name="connsiteX2" fmla="*/ 1308830 w 1308830"/>
                        <a:gd name="connsiteY2" fmla="*/ 229934 h 528923"/>
                        <a:gd name="connsiteX3" fmla="*/ 663988 w 1308830"/>
                        <a:gd name="connsiteY3" fmla="*/ 0 h 528923"/>
                        <a:gd name="connsiteX4" fmla="*/ 0 w 1308830"/>
                        <a:gd name="connsiteY4" fmla="*/ 298990 h 52892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08830" h="528923">
                          <a:moveTo>
                            <a:pt x="0" y="298990"/>
                          </a:moveTo>
                          <a:cubicBezTo>
                            <a:pt x="71247" y="431006"/>
                            <a:pt x="332899" y="528923"/>
                            <a:pt x="644842" y="528923"/>
                          </a:cubicBezTo>
                          <a:cubicBezTo>
                            <a:pt x="1009174" y="528923"/>
                            <a:pt x="1304830" y="395383"/>
                            <a:pt x="1308830" y="229934"/>
                          </a:cubicBezTo>
                          <a:cubicBezTo>
                            <a:pt x="1237584" y="97917"/>
                            <a:pt x="975931" y="0"/>
                            <a:pt x="663988" y="0"/>
                          </a:cubicBezTo>
                          <a:cubicBezTo>
                            <a:pt x="299561" y="0"/>
                            <a:pt x="3905" y="133540"/>
                            <a:pt x="0" y="298990"/>
                          </a:cubicBezTo>
                          <a:close/>
                        </a:path>
                      </a:pathLst>
                    </a:custGeom>
                    <a:solidFill>
                      <a:srgbClr val="FF6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30" name="" descr="851a2ec0-df48-4ab2-92f4-800fbdc95d90"/>
                    <p:cNvGrpSpPr/>
                    <p:nvPr/>
                  </p:nvGrpSpPr>
                  <p:grpSpPr>
                    <a:xfrm>
                      <a:off x="7212234" y="3339016"/>
                      <a:ext cx="1154688" cy="433161"/>
                      <a:chOff x="7212234" y="3339016"/>
                      <a:chExt cx="1154688" cy="433161"/>
                    </a:xfrm>
                    <a:noFill/>
                  </p:grpSpPr>
                  <p:sp>
                    <p:nvSpPr>
                      <p:cNvPr id="31" name="" descr="10cbacd6-86c1-4187-b5e7-4c4494654a64"/>
                      <p:cNvSpPr/>
                      <p:nvPr/>
                    </p:nvSpPr>
                    <p:spPr>
                      <a:xfrm>
                        <a:off x="7812690" y="3528536"/>
                        <a:ext cx="554232" cy="243641"/>
                      </a:xfrm>
                      <a:custGeom>
                        <a:gdLst>
                          <a:gd name="connsiteX0" fmla="*/ 553307 w 554232"/>
                          <a:gd name="connsiteY0" fmla="*/ 0 h 243641"/>
                          <a:gd name="connsiteX1" fmla="*/ 529304 w 554232"/>
                          <a:gd name="connsiteY1" fmla="*/ 73724 h 243641"/>
                          <a:gd name="connsiteX2" fmla="*/ 466153 w 554232"/>
                          <a:gd name="connsiteY2" fmla="*/ 122111 h 243641"/>
                          <a:gd name="connsiteX3" fmla="*/ 0 w 554232"/>
                          <a:gd name="connsiteY3" fmla="*/ 243554 h 24364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554232" h="243641">
                            <a:moveTo>
                              <a:pt x="553307" y="0"/>
                            </a:moveTo>
                            <a:cubicBezTo>
                              <a:pt x="557594" y="26289"/>
                              <a:pt x="546544" y="53340"/>
                              <a:pt x="529304" y="73724"/>
                            </a:cubicBezTo>
                            <a:cubicBezTo>
                              <a:pt x="512064" y="94107"/>
                              <a:pt x="489204" y="108775"/>
                              <a:pt x="466153" y="122111"/>
                            </a:cubicBezTo>
                            <a:cubicBezTo>
                              <a:pt x="325374" y="203359"/>
                              <a:pt x="162496" y="245840"/>
                              <a:pt x="0" y="243554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" name="" descr="b92633ce-35af-4cc3-9c67-045d3f919a54"/>
                      <p:cNvSpPr/>
                      <p:nvPr/>
                    </p:nvSpPr>
                    <p:spPr>
                      <a:xfrm>
                        <a:off x="7212234" y="3339016"/>
                        <a:ext cx="632459" cy="208378"/>
                      </a:xfrm>
                      <a:custGeom>
                        <a:gdLst>
                          <a:gd name="connsiteX0" fmla="*/ 0 w 632459"/>
                          <a:gd name="connsiteY0" fmla="*/ 208379 h 208378"/>
                          <a:gd name="connsiteX1" fmla="*/ 161544 w 632459"/>
                          <a:gd name="connsiteY1" fmla="*/ 80649 h 208378"/>
                          <a:gd name="connsiteX2" fmla="*/ 632460 w 632459"/>
                          <a:gd name="connsiteY2" fmla="*/ 1305 h 208378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632459" h="208378">
                            <a:moveTo>
                              <a:pt x="0" y="208379"/>
                            </a:moveTo>
                            <a:cubicBezTo>
                              <a:pt x="28670" y="144085"/>
                              <a:pt x="96203" y="106938"/>
                              <a:pt x="161544" y="80649"/>
                            </a:cubicBezTo>
                            <a:cubicBezTo>
                              <a:pt x="310420" y="20832"/>
                              <a:pt x="472249" y="-6505"/>
                              <a:pt x="632460" y="1305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3" name="" descr="359fde5a-8de9-4948-bb50-8c8d8c1ff4e1"/>
                      <p:cNvSpPr/>
                      <p:nvPr/>
                    </p:nvSpPr>
                    <p:spPr>
                      <a:xfrm>
                        <a:off x="7787163" y="3383748"/>
                        <a:ext cx="434054" cy="116784"/>
                      </a:xfrm>
                      <a:custGeom>
                        <a:gdLst>
                          <a:gd name="connsiteX0" fmla="*/ 0 w 434054"/>
                          <a:gd name="connsiteY0" fmla="*/ 6009 h 116784"/>
                          <a:gd name="connsiteX1" fmla="*/ 434054 w 434054"/>
                          <a:gd name="connsiteY1" fmla="*/ 116784 h 116784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34054" h="116784">
                            <a:moveTo>
                              <a:pt x="0" y="6009"/>
                            </a:moveTo>
                            <a:cubicBezTo>
                              <a:pt x="151638" y="-16375"/>
                              <a:pt x="311658" y="24487"/>
                              <a:pt x="434054" y="116784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4" name="" descr="4b6fee28-e793-46cb-84c2-9955a72aaf0d"/>
                      <p:cNvSpPr/>
                      <p:nvPr/>
                    </p:nvSpPr>
                    <p:spPr>
                      <a:xfrm>
                        <a:off x="7318628" y="3633406"/>
                        <a:ext cx="657415" cy="81530"/>
                      </a:xfrm>
                      <a:custGeom>
                        <a:gdLst>
                          <a:gd name="connsiteX0" fmla="*/ 0 w 657415"/>
                          <a:gd name="connsiteY0" fmla="*/ 0 h 81530"/>
                          <a:gd name="connsiteX1" fmla="*/ 657416 w 657415"/>
                          <a:gd name="connsiteY1" fmla="*/ 59912 h 8153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657415" h="81530">
                            <a:moveTo>
                              <a:pt x="0" y="0"/>
                            </a:moveTo>
                            <a:cubicBezTo>
                              <a:pt x="207550" y="81629"/>
                              <a:pt x="438531" y="102679"/>
                              <a:pt x="657416" y="59912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5" name="" descr="90d16c53-bac0-4c2e-bd71-f62e44529da3"/>
                      <p:cNvSpPr/>
                      <p:nvPr/>
                    </p:nvSpPr>
                    <p:spPr>
                      <a:xfrm>
                        <a:off x="7928514" y="3576161"/>
                        <a:ext cx="235553" cy="74199"/>
                      </a:xfrm>
                      <a:custGeom>
                        <a:gdLst>
                          <a:gd name="connsiteX0" fmla="*/ 0 w 235553"/>
                          <a:gd name="connsiteY0" fmla="*/ 74200 h 74199"/>
                          <a:gd name="connsiteX1" fmla="*/ 235553 w 235553"/>
                          <a:gd name="connsiteY1" fmla="*/ 0 h 7419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5553" h="74199">
                            <a:moveTo>
                              <a:pt x="0" y="74200"/>
                            </a:moveTo>
                            <a:cubicBezTo>
                              <a:pt x="82486" y="65913"/>
                              <a:pt x="163163" y="40481"/>
                              <a:pt x="235553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6" name="" descr="59822e92-ef92-4800-b25f-0a8b0da6bcb8"/>
                      <p:cNvSpPr/>
                      <p:nvPr/>
                    </p:nvSpPr>
                    <p:spPr>
                      <a:xfrm>
                        <a:off x="7218942" y="3512915"/>
                        <a:ext cx="91304" cy="170021"/>
                      </a:xfrm>
                      <a:custGeom>
                        <a:gdLst>
                          <a:gd name="connsiteX0" fmla="*/ 91304 w 91304"/>
                          <a:gd name="connsiteY0" fmla="*/ 170021 h 170021"/>
                          <a:gd name="connsiteX1" fmla="*/ 25963 w 91304"/>
                          <a:gd name="connsiteY1" fmla="*/ 128778 h 170021"/>
                          <a:gd name="connsiteX2" fmla="*/ 1103 w 91304"/>
                          <a:gd name="connsiteY2" fmla="*/ 58198 h 170021"/>
                          <a:gd name="connsiteX3" fmla="*/ 37583 w 91304"/>
                          <a:gd name="connsiteY3" fmla="*/ 0 h 17002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304" h="170021">
                            <a:moveTo>
                              <a:pt x="91304" y="170021"/>
                            </a:moveTo>
                            <a:cubicBezTo>
                              <a:pt x="67587" y="159449"/>
                              <a:pt x="43965" y="147447"/>
                              <a:pt x="25963" y="128778"/>
                            </a:cubicBezTo>
                            <a:cubicBezTo>
                              <a:pt x="7961" y="110109"/>
                              <a:pt x="-3755" y="83629"/>
                              <a:pt x="1103" y="58198"/>
                            </a:cubicBezTo>
                            <a:cubicBezTo>
                              <a:pt x="5484" y="35433"/>
                              <a:pt x="21867" y="17050"/>
                              <a:pt x="37583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7" name="" descr="97f5ac16-74a7-4823-8c4e-69b9f1de4e88"/>
                      <p:cNvSpPr/>
                      <p:nvPr/>
                    </p:nvSpPr>
                    <p:spPr>
                      <a:xfrm>
                        <a:off x="8125395" y="3425094"/>
                        <a:ext cx="158895" cy="237077"/>
                      </a:xfrm>
                      <a:custGeom>
                        <a:gdLst>
                          <a:gd name="connsiteX0" fmla="*/ 73723 w 158895"/>
                          <a:gd name="connsiteY0" fmla="*/ 0 h 237077"/>
                          <a:gd name="connsiteX1" fmla="*/ 156496 w 158895"/>
                          <a:gd name="connsiteY1" fmla="*/ 82296 h 237077"/>
                          <a:gd name="connsiteX2" fmla="*/ 111823 w 158895"/>
                          <a:gd name="connsiteY2" fmla="*/ 189071 h 237077"/>
                          <a:gd name="connsiteX3" fmla="*/ 0 w 158895"/>
                          <a:gd name="connsiteY3" fmla="*/ 237077 h 23707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8895" h="237077">
                            <a:moveTo>
                              <a:pt x="73723" y="0"/>
                            </a:moveTo>
                            <a:cubicBezTo>
                              <a:pt x="109728" y="17812"/>
                              <a:pt x="146685" y="43244"/>
                              <a:pt x="156496" y="82296"/>
                            </a:cubicBezTo>
                            <a:cubicBezTo>
                              <a:pt x="166497" y="121920"/>
                              <a:pt x="144018" y="164021"/>
                              <a:pt x="111823" y="189071"/>
                            </a:cubicBezTo>
                            <a:cubicBezTo>
                              <a:pt x="79629" y="214217"/>
                              <a:pt x="39243" y="225933"/>
                              <a:pt x="0" y="237077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8" name="" descr="c9f3bc92-6031-49a1-9013-22e6a97237d6"/>
                      <p:cNvSpPr/>
                      <p:nvPr/>
                    </p:nvSpPr>
                    <p:spPr>
                      <a:xfrm>
                        <a:off x="7436071" y="3458906"/>
                        <a:ext cx="343757" cy="85060"/>
                      </a:xfrm>
                      <a:custGeom>
                        <a:gdLst>
                          <a:gd name="connsiteX0" fmla="*/ 0 w 343757"/>
                          <a:gd name="connsiteY0" fmla="*/ 85060 h 85060"/>
                          <a:gd name="connsiteX1" fmla="*/ 83915 w 343757"/>
                          <a:gd name="connsiteY1" fmla="*/ 36959 h 85060"/>
                          <a:gd name="connsiteX2" fmla="*/ 343757 w 343757"/>
                          <a:gd name="connsiteY2" fmla="*/ 2 h 8506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43757" h="85060">
                            <a:moveTo>
                              <a:pt x="0" y="85060"/>
                            </a:moveTo>
                            <a:cubicBezTo>
                              <a:pt x="19336" y="58486"/>
                              <a:pt x="52388" y="46198"/>
                              <a:pt x="83915" y="36959"/>
                            </a:cubicBezTo>
                            <a:cubicBezTo>
                              <a:pt x="168212" y="12289"/>
                              <a:pt x="256032" y="-188"/>
                              <a:pt x="343757" y="2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9" name="" descr="2f18e19d-9db1-4af4-9f7a-44b416f36b6c"/>
                      <p:cNvSpPr/>
                      <p:nvPr/>
                    </p:nvSpPr>
                    <p:spPr>
                      <a:xfrm>
                        <a:off x="7750206" y="3581495"/>
                        <a:ext cx="199167" cy="24701"/>
                      </a:xfrm>
                      <a:custGeom>
                        <a:gdLst>
                          <a:gd name="connsiteX0" fmla="*/ 0 w 199167"/>
                          <a:gd name="connsiteY0" fmla="*/ 18574 h 24701"/>
                          <a:gd name="connsiteX1" fmla="*/ 199168 w 199167"/>
                          <a:gd name="connsiteY1" fmla="*/ 0 h 2470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99167" h="24701">
                            <a:moveTo>
                              <a:pt x="0" y="18574"/>
                            </a:moveTo>
                            <a:cubicBezTo>
                              <a:pt x="66389" y="30956"/>
                              <a:pt x="136207" y="24479"/>
                              <a:pt x="199168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</p:grpSp>
        <p:grpSp>
          <p:nvGrpSpPr>
            <p:cNvPr id="40" name="" descr="497ac947-2061-4bf7-b7d2-7b895c539790"/>
            <p:cNvGrpSpPr/>
            <p:nvPr/>
          </p:nvGrpSpPr>
          <p:grpSpPr>
            <a:xfrm>
              <a:off x="7711958" y="3884586"/>
              <a:ext cx="1301101" cy="1639838"/>
              <a:chOff x="7236157" y="1611066"/>
              <a:chExt cx="1658096" cy="2089776"/>
            </a:xfrm>
          </p:grpSpPr>
          <p:sp>
            <p:nvSpPr>
              <p:cNvPr id="41" name="" descr="e7e46bb6-59ce-4370-9e25-477de6218a6a"/>
              <p:cNvSpPr/>
              <p:nvPr/>
            </p:nvSpPr>
            <p:spPr>
              <a:xfrm>
                <a:off x="7236157" y="1611066"/>
                <a:ext cx="1658096" cy="2089776"/>
              </a:xfrm>
              <a:custGeom>
                <a:gdLst>
                  <a:gd name="connsiteX0" fmla="*/ 1658097 w 1658096"/>
                  <a:gd name="connsiteY0" fmla="*/ 634738 h 2089776"/>
                  <a:gd name="connsiteX1" fmla="*/ 1519222 w 1658096"/>
                  <a:gd name="connsiteY1" fmla="*/ 371086 h 2089776"/>
                  <a:gd name="connsiteX2" fmla="*/ 1482170 w 1658096"/>
                  <a:gd name="connsiteY2" fmla="*/ 94956 h 2089776"/>
                  <a:gd name="connsiteX3" fmla="*/ 1045639 w 1658096"/>
                  <a:gd name="connsiteY3" fmla="*/ 83431 h 2089776"/>
                  <a:gd name="connsiteX4" fmla="*/ 952485 w 1658096"/>
                  <a:gd name="connsiteY4" fmla="*/ 196302 h 2089776"/>
                  <a:gd name="connsiteX5" fmla="*/ 789416 w 1658096"/>
                  <a:gd name="connsiteY5" fmla="*/ 167060 h 2089776"/>
                  <a:gd name="connsiteX6" fmla="*/ 322596 w 1658096"/>
                  <a:gd name="connsiteY6" fmla="*/ 607020 h 2089776"/>
                  <a:gd name="connsiteX7" fmla="*/ 61326 w 1658096"/>
                  <a:gd name="connsiteY7" fmla="*/ 728369 h 2089776"/>
                  <a:gd name="connsiteX8" fmla="*/ 184864 w 1658096"/>
                  <a:gd name="connsiteY8" fmla="*/ 1261673 h 2089776"/>
                  <a:gd name="connsiteX9" fmla="*/ 186865 w 1658096"/>
                  <a:gd name="connsiteY9" fmla="*/ 1263197 h 2089776"/>
                  <a:gd name="connsiteX10" fmla="*/ 156004 w 1658096"/>
                  <a:gd name="connsiteY10" fmla="*/ 1651246 h 2089776"/>
                  <a:gd name="connsiteX11" fmla="*/ 232109 w 1658096"/>
                  <a:gd name="connsiteY11" fmla="*/ 1713539 h 2089776"/>
                  <a:gd name="connsiteX12" fmla="*/ 199533 w 1658096"/>
                  <a:gd name="connsiteY12" fmla="*/ 1817648 h 2089776"/>
                  <a:gd name="connsiteX13" fmla="*/ 382127 w 1658096"/>
                  <a:gd name="connsiteY13" fmla="*/ 2000242 h 2089776"/>
                  <a:gd name="connsiteX14" fmla="*/ 476711 w 1658096"/>
                  <a:gd name="connsiteY14" fmla="*/ 1973858 h 2089776"/>
                  <a:gd name="connsiteX15" fmla="*/ 684356 w 1658096"/>
                  <a:gd name="connsiteY15" fmla="*/ 2089777 h 2089776"/>
                  <a:gd name="connsiteX16" fmla="*/ 928291 w 1658096"/>
                  <a:gd name="connsiteY16" fmla="*/ 1845842 h 2089776"/>
                  <a:gd name="connsiteX17" fmla="*/ 881142 w 1658096"/>
                  <a:gd name="connsiteY17" fmla="*/ 1701824 h 2089776"/>
                  <a:gd name="connsiteX18" fmla="*/ 915527 w 1658096"/>
                  <a:gd name="connsiteY18" fmla="*/ 1592477 h 2089776"/>
                  <a:gd name="connsiteX19" fmla="*/ 1267381 w 1658096"/>
                  <a:gd name="connsiteY19" fmla="*/ 1397405 h 2089776"/>
                  <a:gd name="connsiteX20" fmla="*/ 1366251 w 1658096"/>
                  <a:gd name="connsiteY20" fmla="*/ 1340731 h 2089776"/>
                  <a:gd name="connsiteX21" fmla="*/ 1532938 w 1658096"/>
                  <a:gd name="connsiteY21" fmla="*/ 888389 h 2089776"/>
                  <a:gd name="connsiteX22" fmla="*/ 1658097 w 1658096"/>
                  <a:gd name="connsiteY22" fmla="*/ 634738 h 2089776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58096" h="2089776">
                    <a:moveTo>
                      <a:pt x="1658097" y="634738"/>
                    </a:moveTo>
                    <a:cubicBezTo>
                      <a:pt x="1658097" y="525296"/>
                      <a:pt x="1603042" y="428712"/>
                      <a:pt x="1519222" y="371086"/>
                    </a:cubicBezTo>
                    <a:cubicBezTo>
                      <a:pt x="1554941" y="275550"/>
                      <a:pt x="1544749" y="171442"/>
                      <a:pt x="1482170" y="94956"/>
                    </a:cubicBezTo>
                    <a:cubicBezTo>
                      <a:pt x="1382252" y="-26964"/>
                      <a:pt x="1186799" y="-32203"/>
                      <a:pt x="1045639" y="83431"/>
                    </a:cubicBezTo>
                    <a:cubicBezTo>
                      <a:pt x="1005824" y="116006"/>
                      <a:pt x="974583" y="154773"/>
                      <a:pt x="952485" y="196302"/>
                    </a:cubicBezTo>
                    <a:cubicBezTo>
                      <a:pt x="901716" y="177443"/>
                      <a:pt x="846757" y="167060"/>
                      <a:pt x="789416" y="167060"/>
                    </a:cubicBezTo>
                    <a:cubicBezTo>
                      <a:pt x="540433" y="167060"/>
                      <a:pt x="336979" y="361656"/>
                      <a:pt x="322596" y="607020"/>
                    </a:cubicBezTo>
                    <a:cubicBezTo>
                      <a:pt x="218488" y="607592"/>
                      <a:pt x="122476" y="648359"/>
                      <a:pt x="61326" y="728369"/>
                    </a:cubicBezTo>
                    <a:cubicBezTo>
                      <a:pt x="-55642" y="881531"/>
                      <a:pt x="-301" y="1120322"/>
                      <a:pt x="184864" y="1261673"/>
                    </a:cubicBezTo>
                    <a:cubicBezTo>
                      <a:pt x="185531" y="1262150"/>
                      <a:pt x="186198" y="1262626"/>
                      <a:pt x="186865" y="1263197"/>
                    </a:cubicBezTo>
                    <a:cubicBezTo>
                      <a:pt x="83709" y="1379498"/>
                      <a:pt x="67421" y="1543042"/>
                      <a:pt x="156004" y="1651246"/>
                    </a:cubicBezTo>
                    <a:cubicBezTo>
                      <a:pt x="177435" y="1677440"/>
                      <a:pt x="203343" y="1698109"/>
                      <a:pt x="232109" y="1713539"/>
                    </a:cubicBezTo>
                    <a:cubicBezTo>
                      <a:pt x="211535" y="1743067"/>
                      <a:pt x="199533" y="1778976"/>
                      <a:pt x="199533" y="1817648"/>
                    </a:cubicBezTo>
                    <a:cubicBezTo>
                      <a:pt x="199533" y="1918517"/>
                      <a:pt x="281258" y="2000242"/>
                      <a:pt x="382127" y="2000242"/>
                    </a:cubicBezTo>
                    <a:cubicBezTo>
                      <a:pt x="416703" y="2000242"/>
                      <a:pt x="449088" y="1990622"/>
                      <a:pt x="476711" y="1973858"/>
                    </a:cubicBezTo>
                    <a:cubicBezTo>
                      <a:pt x="519668" y="2043390"/>
                      <a:pt x="596630" y="2089777"/>
                      <a:pt x="684356" y="2089777"/>
                    </a:cubicBezTo>
                    <a:cubicBezTo>
                      <a:pt x="819039" y="2089777"/>
                      <a:pt x="928291" y="1980525"/>
                      <a:pt x="928291" y="1845842"/>
                    </a:cubicBezTo>
                    <a:cubicBezTo>
                      <a:pt x="928291" y="1791930"/>
                      <a:pt x="910765" y="1742114"/>
                      <a:pt x="881142" y="1701824"/>
                    </a:cubicBezTo>
                    <a:cubicBezTo>
                      <a:pt x="899430" y="1668772"/>
                      <a:pt x="911432" y="1631815"/>
                      <a:pt x="915527" y="1592477"/>
                    </a:cubicBezTo>
                    <a:cubicBezTo>
                      <a:pt x="1076786" y="1610669"/>
                      <a:pt x="1225281" y="1531802"/>
                      <a:pt x="1267381" y="1397405"/>
                    </a:cubicBezTo>
                    <a:cubicBezTo>
                      <a:pt x="1301481" y="1382927"/>
                      <a:pt x="1334818" y="1364162"/>
                      <a:pt x="1366251" y="1340731"/>
                    </a:cubicBezTo>
                    <a:cubicBezTo>
                      <a:pt x="1519603" y="1226621"/>
                      <a:pt x="1582658" y="1041170"/>
                      <a:pt x="1532938" y="888389"/>
                    </a:cubicBezTo>
                    <a:cubicBezTo>
                      <a:pt x="1609138" y="829810"/>
                      <a:pt x="1658097" y="738084"/>
                      <a:pt x="1658097" y="634738"/>
                    </a:cubicBezTo>
                    <a:close/>
                  </a:path>
                </a:pathLst>
              </a:custGeom>
              <a:solidFill>
                <a:srgbClr val="FFEFE1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42" name="" descr="c9591d06-8ee1-4dea-91d9-2a9dd5787f0f"/>
              <p:cNvGrpSpPr/>
              <p:nvPr/>
            </p:nvGrpSpPr>
            <p:grpSpPr>
              <a:xfrm>
                <a:off x="7423117" y="1807368"/>
                <a:ext cx="1346168" cy="1779174"/>
                <a:chOff x="7423117" y="1807368"/>
                <a:chExt cx="1346168" cy="1779174"/>
              </a:xfrm>
              <a:noFill/>
            </p:grpSpPr>
            <p:sp>
              <p:nvSpPr>
                <p:cNvPr id="43" name="" descr="9404d719-ed72-4cf9-95fa-0b5429beae80"/>
                <p:cNvSpPr/>
                <p:nvPr/>
              </p:nvSpPr>
              <p:spPr>
                <a:xfrm>
                  <a:off x="7555801" y="2221896"/>
                  <a:ext cx="273843" cy="299942"/>
                </a:xfrm>
                <a:custGeom>
                  <a:gdLst>
                    <a:gd name="connsiteX0" fmla="*/ 0 w 273843"/>
                    <a:gd name="connsiteY0" fmla="*/ 0 h 299942"/>
                    <a:gd name="connsiteX1" fmla="*/ 273844 w 273843"/>
                    <a:gd name="connsiteY1" fmla="*/ 299942 h 29994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3843" h="299942">
                      <a:moveTo>
                        <a:pt x="0" y="0"/>
                      </a:moveTo>
                      <a:cubicBezTo>
                        <a:pt x="130683" y="50959"/>
                        <a:pt x="234887" y="165164"/>
                        <a:pt x="273844" y="299942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4" name="" descr="d28d4f50-6767-4021-a69a-79ee470f2b60"/>
                <p:cNvSpPr/>
                <p:nvPr/>
              </p:nvSpPr>
              <p:spPr>
                <a:xfrm>
                  <a:off x="7957516" y="2925699"/>
                  <a:ext cx="202359" cy="277749"/>
                </a:xfrm>
                <a:custGeom>
                  <a:gdLst>
                    <a:gd name="connsiteX0" fmla="*/ 202360 w 202359"/>
                    <a:gd name="connsiteY0" fmla="*/ 277749 h 277749"/>
                    <a:gd name="connsiteX1" fmla="*/ 41482 w 202359"/>
                    <a:gd name="connsiteY1" fmla="*/ 183166 h 277749"/>
                    <a:gd name="connsiteX2" fmla="*/ 5859 w 202359"/>
                    <a:gd name="connsiteY2" fmla="*/ 0 h 27774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2359" h="277749">
                      <a:moveTo>
                        <a:pt x="202360" y="277749"/>
                      </a:moveTo>
                      <a:cubicBezTo>
                        <a:pt x="138637" y="270891"/>
                        <a:pt x="78535" y="235553"/>
                        <a:pt x="41482" y="183166"/>
                      </a:cubicBezTo>
                      <a:cubicBezTo>
                        <a:pt x="4430" y="130873"/>
                        <a:pt x="-8810" y="62389"/>
                        <a:pt x="5859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5" name="" descr="016e9144-8e50-4cbc-8003-24352fca4e09"/>
                <p:cNvSpPr/>
                <p:nvPr/>
              </p:nvSpPr>
              <p:spPr>
                <a:xfrm>
                  <a:off x="7468742" y="3254674"/>
                  <a:ext cx="321373" cy="72408"/>
                </a:xfrm>
                <a:custGeom>
                  <a:gdLst>
                    <a:gd name="connsiteX0" fmla="*/ 0 w 321373"/>
                    <a:gd name="connsiteY0" fmla="*/ 72408 h 72408"/>
                    <a:gd name="connsiteX1" fmla="*/ 321373 w 321373"/>
                    <a:gd name="connsiteY1" fmla="*/ 27069 h 7240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1373" h="72408">
                      <a:moveTo>
                        <a:pt x="0" y="72408"/>
                      </a:moveTo>
                      <a:cubicBezTo>
                        <a:pt x="86011" y="-3220"/>
                        <a:pt x="217742" y="-21794"/>
                        <a:pt x="321373" y="27069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6" name="" descr="9347bbd5-d009-4386-8cdf-25cbcdc8214e"/>
                <p:cNvSpPr/>
                <p:nvPr/>
              </p:nvSpPr>
              <p:spPr>
                <a:xfrm>
                  <a:off x="7963470" y="3283814"/>
                  <a:ext cx="154209" cy="28409"/>
                </a:xfrm>
                <a:custGeom>
                  <a:gdLst>
                    <a:gd name="connsiteX0" fmla="*/ 154210 w 154209"/>
                    <a:gd name="connsiteY0" fmla="*/ 28409 h 28409"/>
                    <a:gd name="connsiteX1" fmla="*/ 0 w 154209"/>
                    <a:gd name="connsiteY1" fmla="*/ 7835 h 2840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4209" h="28408">
                      <a:moveTo>
                        <a:pt x="154210" y="28409"/>
                      </a:moveTo>
                      <a:cubicBezTo>
                        <a:pt x="108871" y="24"/>
                        <a:pt x="51149" y="-7595"/>
                        <a:pt x="0" y="7835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7" name="" descr="2a2d3519-9234-40dd-ae98-5a0fb8ee1cac"/>
                <p:cNvSpPr/>
                <p:nvPr/>
              </p:nvSpPr>
              <p:spPr>
                <a:xfrm>
                  <a:off x="7713535" y="3407378"/>
                  <a:ext cx="51038" cy="179165"/>
                </a:xfrm>
                <a:custGeom>
                  <a:gdLst>
                    <a:gd name="connsiteX0" fmla="*/ 0 w 51038"/>
                    <a:gd name="connsiteY0" fmla="*/ 179165 h 179165"/>
                    <a:gd name="connsiteX1" fmla="*/ 44387 w 51038"/>
                    <a:gd name="connsiteY1" fmla="*/ 108014 h 179165"/>
                    <a:gd name="connsiteX2" fmla="*/ 47244 w 51038"/>
                    <a:gd name="connsiteY2" fmla="*/ 45339 h 179165"/>
                    <a:gd name="connsiteX3" fmla="*/ 857 w 51038"/>
                    <a:gd name="connsiteY3" fmla="*/ 0 h 179165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038" h="179165">
                      <a:moveTo>
                        <a:pt x="0" y="179165"/>
                      </a:moveTo>
                      <a:cubicBezTo>
                        <a:pt x="20193" y="159449"/>
                        <a:pt x="35528" y="134874"/>
                        <a:pt x="44387" y="108014"/>
                      </a:cubicBezTo>
                      <a:cubicBezTo>
                        <a:pt x="51054" y="87821"/>
                        <a:pt x="53912" y="65532"/>
                        <a:pt x="47244" y="45339"/>
                      </a:cubicBezTo>
                      <a:cubicBezTo>
                        <a:pt x="40196" y="24003"/>
                        <a:pt x="22384" y="6572"/>
                        <a:pt x="857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8" name="" descr="c766b5e1-1b5a-4fcf-b226-9704556a52db"/>
                <p:cNvSpPr/>
                <p:nvPr/>
              </p:nvSpPr>
              <p:spPr>
                <a:xfrm>
                  <a:off x="7811166" y="2450409"/>
                  <a:ext cx="378618" cy="207922"/>
                </a:xfrm>
                <a:custGeom>
                  <a:gdLst>
                    <a:gd name="connsiteX0" fmla="*/ 0 w 378618"/>
                    <a:gd name="connsiteY0" fmla="*/ 15517 h 207922"/>
                    <a:gd name="connsiteX1" fmla="*/ 223647 w 378618"/>
                    <a:gd name="connsiteY1" fmla="*/ 38473 h 207922"/>
                    <a:gd name="connsiteX2" fmla="*/ 378619 w 378618"/>
                    <a:gd name="connsiteY2" fmla="*/ 207922 h 20792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78618" h="207922">
                      <a:moveTo>
                        <a:pt x="0" y="15517"/>
                      </a:moveTo>
                      <a:cubicBezTo>
                        <a:pt x="72104" y="-13058"/>
                        <a:pt x="156496" y="-294"/>
                        <a:pt x="223647" y="38473"/>
                      </a:cubicBezTo>
                      <a:cubicBezTo>
                        <a:pt x="290798" y="77239"/>
                        <a:pt x="341947" y="139628"/>
                        <a:pt x="378619" y="207922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49" name="" descr="a12dfb1a-55e3-4843-8f01-8ae8e25b500c"/>
                <p:cNvSpPr/>
                <p:nvPr/>
              </p:nvSpPr>
              <p:spPr>
                <a:xfrm>
                  <a:off x="8188642" y="1807368"/>
                  <a:ext cx="114471" cy="277082"/>
                </a:xfrm>
                <a:custGeom>
                  <a:gdLst>
                    <a:gd name="connsiteX0" fmla="*/ 0 w 114471"/>
                    <a:gd name="connsiteY0" fmla="*/ 0 h 277082"/>
                    <a:gd name="connsiteX1" fmla="*/ 107442 w 114471"/>
                    <a:gd name="connsiteY1" fmla="*/ 115919 h 277082"/>
                    <a:gd name="connsiteX2" fmla="*/ 89725 w 114471"/>
                    <a:gd name="connsiteY2" fmla="*/ 277082 h 27708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4471" h="277082">
                      <a:moveTo>
                        <a:pt x="0" y="0"/>
                      </a:moveTo>
                      <a:cubicBezTo>
                        <a:pt x="53340" y="17907"/>
                        <a:pt x="92869" y="62770"/>
                        <a:pt x="107442" y="115919"/>
                      </a:cubicBezTo>
                      <a:cubicBezTo>
                        <a:pt x="122111" y="169069"/>
                        <a:pt x="112681" y="226886"/>
                        <a:pt x="89725" y="277082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0" name="" descr="c76397fb-4322-42a8-8c33-d197ca6fd5ba"/>
                <p:cNvSpPr/>
                <p:nvPr/>
              </p:nvSpPr>
              <p:spPr>
                <a:xfrm>
                  <a:off x="8402192" y="2323528"/>
                  <a:ext cx="367093" cy="175831"/>
                </a:xfrm>
                <a:custGeom>
                  <a:gdLst>
                    <a:gd name="connsiteX0" fmla="*/ 367093 w 367093"/>
                    <a:gd name="connsiteY0" fmla="*/ 175831 h 175831"/>
                    <a:gd name="connsiteX1" fmla="*/ 0 w 367093"/>
                    <a:gd name="connsiteY1" fmla="*/ 0 h 17583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67093" h="175831">
                      <a:moveTo>
                        <a:pt x="367093" y="175831"/>
                      </a:moveTo>
                      <a:cubicBezTo>
                        <a:pt x="275177" y="70675"/>
                        <a:pt x="139637" y="3429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1" name="" descr="19366c3b-a0e2-42cb-81ec-2c083f85e55a"/>
                <p:cNvSpPr/>
                <p:nvPr/>
              </p:nvSpPr>
              <p:spPr>
                <a:xfrm>
                  <a:off x="8533065" y="2016918"/>
                  <a:ext cx="90140" cy="336994"/>
                </a:xfrm>
                <a:custGeom>
                  <a:gdLst>
                    <a:gd name="connsiteX0" fmla="*/ 24860 w 90140"/>
                    <a:gd name="connsiteY0" fmla="*/ 336994 h 336994"/>
                    <a:gd name="connsiteX1" fmla="*/ 89440 w 90140"/>
                    <a:gd name="connsiteY1" fmla="*/ 160877 h 336994"/>
                    <a:gd name="connsiteX2" fmla="*/ 0 w 90140"/>
                    <a:gd name="connsiteY2" fmla="*/ 0 h 33699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0140" h="336994">
                      <a:moveTo>
                        <a:pt x="24860" y="336994"/>
                      </a:moveTo>
                      <a:cubicBezTo>
                        <a:pt x="68295" y="291084"/>
                        <a:pt x="94869" y="223838"/>
                        <a:pt x="89440" y="160877"/>
                      </a:cubicBezTo>
                      <a:cubicBezTo>
                        <a:pt x="84011" y="97917"/>
                        <a:pt x="50673" y="37909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" descr="c8a23d90-637a-47f2-baff-79af792bc475"/>
                <p:cNvSpPr/>
                <p:nvPr/>
              </p:nvSpPr>
              <p:spPr>
                <a:xfrm>
                  <a:off x="7423117" y="2811875"/>
                  <a:ext cx="280320" cy="79989"/>
                </a:xfrm>
                <a:custGeom>
                  <a:gdLst>
                    <a:gd name="connsiteX0" fmla="*/ 0 w 280320"/>
                    <a:gd name="connsiteY0" fmla="*/ 62389 h 79989"/>
                    <a:gd name="connsiteX1" fmla="*/ 280321 w 280320"/>
                    <a:gd name="connsiteY1" fmla="*/ 0 h 7998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0320" h="79989">
                      <a:moveTo>
                        <a:pt x="0" y="62389"/>
                      </a:moveTo>
                      <a:cubicBezTo>
                        <a:pt x="94298" y="101536"/>
                        <a:pt x="208979" y="73057"/>
                        <a:pt x="280321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3" name="" descr="6819e82d-3b79-43be-97c8-699f3a2da134"/>
                <p:cNvSpPr/>
                <p:nvPr/>
              </p:nvSpPr>
              <p:spPr>
                <a:xfrm>
                  <a:off x="8294750" y="2039016"/>
                  <a:ext cx="128386" cy="171735"/>
                </a:xfrm>
                <a:custGeom>
                  <a:gdLst>
                    <a:gd name="connsiteX0" fmla="*/ 0 w 128386"/>
                    <a:gd name="connsiteY0" fmla="*/ 0 h 171735"/>
                    <a:gd name="connsiteX1" fmla="*/ 94106 w 128386"/>
                    <a:gd name="connsiteY1" fmla="*/ 62960 h 171735"/>
                    <a:gd name="connsiteX2" fmla="*/ 128301 w 128386"/>
                    <a:gd name="connsiteY2" fmla="*/ 171736 h 171735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8386" h="171735">
                      <a:moveTo>
                        <a:pt x="0" y="0"/>
                      </a:moveTo>
                      <a:cubicBezTo>
                        <a:pt x="37433" y="9811"/>
                        <a:pt x="70961" y="31909"/>
                        <a:pt x="94106" y="62960"/>
                      </a:cubicBezTo>
                      <a:cubicBezTo>
                        <a:pt x="117253" y="94012"/>
                        <a:pt x="129540" y="132969"/>
                        <a:pt x="128301" y="171736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4" name="" descr="4ed6e5bc-e350-422f-b621-b1521c76c23c"/>
                <p:cNvSpPr/>
                <p:nvPr/>
              </p:nvSpPr>
              <p:spPr>
                <a:xfrm>
                  <a:off x="8302942" y="2774251"/>
                  <a:ext cx="203448" cy="235648"/>
                </a:xfrm>
                <a:custGeom>
                  <a:gdLst>
                    <a:gd name="connsiteX0" fmla="*/ 200215 w 203448"/>
                    <a:gd name="connsiteY0" fmla="*/ 235649 h 235648"/>
                    <a:gd name="connsiteX1" fmla="*/ 182689 w 203448"/>
                    <a:gd name="connsiteY1" fmla="*/ 125635 h 235648"/>
                    <a:gd name="connsiteX2" fmla="*/ 102870 w 203448"/>
                    <a:gd name="connsiteY2" fmla="*/ 46768 h 235648"/>
                    <a:gd name="connsiteX3" fmla="*/ 0 w 203448"/>
                    <a:gd name="connsiteY3" fmla="*/ 0 h 23564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3447" h="235648">
                      <a:moveTo>
                        <a:pt x="200215" y="235649"/>
                      </a:moveTo>
                      <a:cubicBezTo>
                        <a:pt x="207931" y="198692"/>
                        <a:pt x="201739" y="158210"/>
                        <a:pt x="182689" y="125635"/>
                      </a:cubicBezTo>
                      <a:cubicBezTo>
                        <a:pt x="163639" y="93059"/>
                        <a:pt x="134874" y="66866"/>
                        <a:pt x="102870" y="46768"/>
                      </a:cubicBezTo>
                      <a:cubicBezTo>
                        <a:pt x="70866" y="26670"/>
                        <a:pt x="35623" y="12383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5" name="" descr="1e17a1f2-7fb1-4ab6-af20-68064f1ebdc8"/>
                <p:cNvSpPr/>
                <p:nvPr/>
              </p:nvSpPr>
              <p:spPr>
                <a:xfrm>
                  <a:off x="7551514" y="2889027"/>
                  <a:ext cx="247364" cy="156994"/>
                </a:xfrm>
                <a:custGeom>
                  <a:gdLst>
                    <a:gd name="connsiteX0" fmla="*/ 0 w 247364"/>
                    <a:gd name="connsiteY0" fmla="*/ 0 h 156994"/>
                    <a:gd name="connsiteX1" fmla="*/ 96679 w 247364"/>
                    <a:gd name="connsiteY1" fmla="*/ 122111 h 156994"/>
                    <a:gd name="connsiteX2" fmla="*/ 247364 w 247364"/>
                    <a:gd name="connsiteY2" fmla="*/ 155353 h 15699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7364" h="156994">
                      <a:moveTo>
                        <a:pt x="0" y="0"/>
                      </a:moveTo>
                      <a:cubicBezTo>
                        <a:pt x="17431" y="49435"/>
                        <a:pt x="52197" y="94488"/>
                        <a:pt x="96679" y="122111"/>
                      </a:cubicBezTo>
                      <a:cubicBezTo>
                        <a:pt x="141256" y="149733"/>
                        <a:pt x="195358" y="161639"/>
                        <a:pt x="247364" y="155353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56" name="" descr="cfc99599-2699-48b6-a9f7-8f7b84c30e56"/>
                <p:cNvSpPr/>
                <p:nvPr/>
              </p:nvSpPr>
              <p:spPr>
                <a:xfrm>
                  <a:off x="8383713" y="2411444"/>
                  <a:ext cx="102292" cy="407288"/>
                </a:xfrm>
                <a:custGeom>
                  <a:gdLst>
                    <a:gd name="connsiteX0" fmla="*/ 18383 w 102292"/>
                    <a:gd name="connsiteY0" fmla="*/ 407289 h 407288"/>
                    <a:gd name="connsiteX1" fmla="*/ 0 w 102292"/>
                    <a:gd name="connsiteY1" fmla="*/ 0 h 40728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292" h="407287">
                      <a:moveTo>
                        <a:pt x="18383" y="407289"/>
                      </a:moveTo>
                      <a:cubicBezTo>
                        <a:pt x="136207" y="305848"/>
                        <a:pt x="129826" y="87916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3" name="" descr="b1927c40-d143-4f09-9b5b-e55a099d4e3f"/>
          <p:cNvGrpSpPr/>
          <p:nvPr/>
        </p:nvGrpSpPr>
        <p:grpSpPr>
          <a:xfrm>
            <a:off x="236115" y="1132282"/>
            <a:ext cx="5893382" cy="5662219"/>
            <a:chOff x="182116" y="984883"/>
            <a:chExt cx="5996086" cy="5760894"/>
          </a:xfrm>
        </p:grpSpPr>
        <p:grpSp>
          <p:nvGrpSpPr>
            <p:cNvPr id="77" name="" descr="1f6402cd-a94f-4674-a762-e45e3756f0c7"/>
            <p:cNvGrpSpPr/>
            <p:nvPr/>
          </p:nvGrpSpPr>
          <p:grpSpPr>
            <a:xfrm>
              <a:off x="182116" y="4470866"/>
              <a:ext cx="742437" cy="2089634"/>
              <a:chOff x="3443191" y="3547014"/>
              <a:chExt cx="582453" cy="1639347"/>
            </a:xfrm>
          </p:grpSpPr>
          <p:sp>
            <p:nvSpPr>
              <p:cNvPr id="78" name="" descr="4b016726-acd8-4a66-b6df-d5642b31bc4f"/>
              <p:cNvSpPr/>
              <p:nvPr/>
            </p:nvSpPr>
            <p:spPr>
              <a:xfrm>
                <a:off x="3546538" y="3599307"/>
                <a:ext cx="375761" cy="1537525"/>
              </a:xfrm>
              <a:custGeom>
                <a:gdLst>
                  <a:gd name="connsiteX0" fmla="*/ 252603 w 375761"/>
                  <a:gd name="connsiteY0" fmla="*/ 786860 h 1537525"/>
                  <a:gd name="connsiteX1" fmla="*/ 252603 w 375761"/>
                  <a:gd name="connsiteY1" fmla="*/ 750665 h 1537525"/>
                  <a:gd name="connsiteX2" fmla="*/ 292608 w 375761"/>
                  <a:gd name="connsiteY2" fmla="*/ 680180 h 1537525"/>
                  <a:gd name="connsiteX3" fmla="*/ 375761 w 375761"/>
                  <a:gd name="connsiteY3" fmla="*/ 0 h 1537525"/>
                  <a:gd name="connsiteX4" fmla="*/ 0 w 375761"/>
                  <a:gd name="connsiteY4" fmla="*/ 0 h 1537525"/>
                  <a:gd name="connsiteX5" fmla="*/ 83153 w 375761"/>
                  <a:gd name="connsiteY5" fmla="*/ 680180 h 1537525"/>
                  <a:gd name="connsiteX6" fmla="*/ 123158 w 375761"/>
                  <a:gd name="connsiteY6" fmla="*/ 750665 h 1537525"/>
                  <a:gd name="connsiteX7" fmla="*/ 123158 w 375761"/>
                  <a:gd name="connsiteY7" fmla="*/ 786860 h 1537525"/>
                  <a:gd name="connsiteX8" fmla="*/ 83153 w 375761"/>
                  <a:gd name="connsiteY8" fmla="*/ 857345 h 1537525"/>
                  <a:gd name="connsiteX9" fmla="*/ 0 w 375761"/>
                  <a:gd name="connsiteY9" fmla="*/ 1537525 h 1537525"/>
                  <a:gd name="connsiteX10" fmla="*/ 375666 w 375761"/>
                  <a:gd name="connsiteY10" fmla="*/ 1537525 h 1537525"/>
                  <a:gd name="connsiteX11" fmla="*/ 292513 w 375761"/>
                  <a:gd name="connsiteY11" fmla="*/ 857345 h 1537525"/>
                  <a:gd name="connsiteX12" fmla="*/ 252603 w 375761"/>
                  <a:gd name="connsiteY12" fmla="*/ 786860 h 1537525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5761" h="1537525">
                    <a:moveTo>
                      <a:pt x="252603" y="786860"/>
                    </a:moveTo>
                    <a:cubicBezTo>
                      <a:pt x="240601" y="777526"/>
                      <a:pt x="240601" y="759905"/>
                      <a:pt x="252603" y="750665"/>
                    </a:cubicBezTo>
                    <a:cubicBezTo>
                      <a:pt x="274130" y="733997"/>
                      <a:pt x="289084" y="709041"/>
                      <a:pt x="292608" y="680180"/>
                    </a:cubicBezTo>
                    <a:lnTo>
                      <a:pt x="375761" y="0"/>
                    </a:lnTo>
                    <a:lnTo>
                      <a:pt x="0" y="0"/>
                    </a:lnTo>
                    <a:lnTo>
                      <a:pt x="83153" y="680180"/>
                    </a:lnTo>
                    <a:cubicBezTo>
                      <a:pt x="86677" y="709041"/>
                      <a:pt x="101632" y="733901"/>
                      <a:pt x="123158" y="750665"/>
                    </a:cubicBezTo>
                    <a:cubicBezTo>
                      <a:pt x="135160" y="760000"/>
                      <a:pt x="135160" y="777621"/>
                      <a:pt x="123158" y="786860"/>
                    </a:cubicBezTo>
                    <a:cubicBezTo>
                      <a:pt x="101632" y="803529"/>
                      <a:pt x="86677" y="828484"/>
                      <a:pt x="83153" y="857345"/>
                    </a:cubicBezTo>
                    <a:lnTo>
                      <a:pt x="0" y="1537525"/>
                    </a:lnTo>
                    <a:lnTo>
                      <a:pt x="375666" y="1537525"/>
                    </a:lnTo>
                    <a:lnTo>
                      <a:pt x="292513" y="857345"/>
                    </a:lnTo>
                    <a:cubicBezTo>
                      <a:pt x="288989" y="828484"/>
                      <a:pt x="274034" y="803624"/>
                      <a:pt x="252603" y="786860"/>
                    </a:cubicBezTo>
                    <a:close/>
                  </a:path>
                </a:pathLst>
              </a:custGeom>
              <a:solidFill>
                <a:srgbClr val="FFEFE1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79" name="" descr="c0273081-a93d-48eb-b43e-f3fba21f0454"/>
              <p:cNvGrpSpPr/>
              <p:nvPr/>
            </p:nvGrpSpPr>
            <p:grpSpPr>
              <a:xfrm>
                <a:off x="3546538" y="3980688"/>
                <a:ext cx="375665" cy="1156049"/>
                <a:chOff x="3546538" y="3980688"/>
                <a:chExt cx="375665" cy="1156049"/>
              </a:xfrm>
              <a:solidFill>
                <a:srgbClr val="FAEA00"/>
              </a:solidFill>
            </p:grpSpPr>
            <p:sp>
              <p:nvSpPr>
                <p:cNvPr id="80" name="" descr="126f8d63-99a0-43eb-9122-af62a94d2774"/>
                <p:cNvSpPr/>
                <p:nvPr/>
              </p:nvSpPr>
              <p:spPr>
                <a:xfrm>
                  <a:off x="3616927" y="3980688"/>
                  <a:ext cx="258984" cy="559140"/>
                </a:xfrm>
                <a:custGeom>
                  <a:gdLst>
                    <a:gd name="connsiteX0" fmla="*/ 167926 w 258984"/>
                    <a:gd name="connsiteY0" fmla="*/ 63341 h 559140"/>
                    <a:gd name="connsiteX1" fmla="*/ 133636 w 258984"/>
                    <a:gd name="connsiteY1" fmla="*/ 80105 h 559140"/>
                    <a:gd name="connsiteX2" fmla="*/ 108490 w 258984"/>
                    <a:gd name="connsiteY2" fmla="*/ 116109 h 559140"/>
                    <a:gd name="connsiteX3" fmla="*/ 67437 w 258984"/>
                    <a:gd name="connsiteY3" fmla="*/ 132778 h 559140"/>
                    <a:gd name="connsiteX4" fmla="*/ 45720 w 258984"/>
                    <a:gd name="connsiteY4" fmla="*/ 163639 h 559140"/>
                    <a:gd name="connsiteX5" fmla="*/ 0 w 258984"/>
                    <a:gd name="connsiteY5" fmla="*/ 193929 h 559140"/>
                    <a:gd name="connsiteX6" fmla="*/ 12859 w 258984"/>
                    <a:gd name="connsiteY6" fmla="*/ 298799 h 559140"/>
                    <a:gd name="connsiteX7" fmla="*/ 52864 w 258984"/>
                    <a:gd name="connsiteY7" fmla="*/ 369284 h 559140"/>
                    <a:gd name="connsiteX8" fmla="*/ 52864 w 258984"/>
                    <a:gd name="connsiteY8" fmla="*/ 405479 h 559140"/>
                    <a:gd name="connsiteX9" fmla="*/ 16193 w 258984"/>
                    <a:gd name="connsiteY9" fmla="*/ 460248 h 559140"/>
                    <a:gd name="connsiteX10" fmla="*/ 34290 w 258984"/>
                    <a:gd name="connsiteY10" fmla="*/ 468154 h 559140"/>
                    <a:gd name="connsiteX11" fmla="*/ 75628 w 258984"/>
                    <a:gd name="connsiteY11" fmla="*/ 486823 h 559140"/>
                    <a:gd name="connsiteX12" fmla="*/ 101632 w 258984"/>
                    <a:gd name="connsiteY12" fmla="*/ 530638 h 559140"/>
                    <a:gd name="connsiteX13" fmla="*/ 146399 w 258984"/>
                    <a:gd name="connsiteY13" fmla="*/ 551402 h 559140"/>
                    <a:gd name="connsiteX14" fmla="*/ 154305 w 258984"/>
                    <a:gd name="connsiteY14" fmla="*/ 559022 h 559140"/>
                    <a:gd name="connsiteX15" fmla="*/ 163544 w 258984"/>
                    <a:gd name="connsiteY15" fmla="*/ 550355 h 559140"/>
                    <a:gd name="connsiteX16" fmla="*/ 164306 w 258984"/>
                    <a:gd name="connsiteY16" fmla="*/ 536257 h 559140"/>
                    <a:gd name="connsiteX17" fmla="*/ 172212 w 258984"/>
                    <a:gd name="connsiteY17" fmla="*/ 521398 h 559140"/>
                    <a:gd name="connsiteX18" fmla="*/ 182309 w 258984"/>
                    <a:gd name="connsiteY18" fmla="*/ 476726 h 559140"/>
                    <a:gd name="connsiteX19" fmla="*/ 202692 w 258984"/>
                    <a:gd name="connsiteY19" fmla="*/ 455105 h 559140"/>
                    <a:gd name="connsiteX20" fmla="*/ 209264 w 258984"/>
                    <a:gd name="connsiteY20" fmla="*/ 436531 h 559140"/>
                    <a:gd name="connsiteX21" fmla="*/ 182404 w 258984"/>
                    <a:gd name="connsiteY21" fmla="*/ 405479 h 559140"/>
                    <a:gd name="connsiteX22" fmla="*/ 182404 w 258984"/>
                    <a:gd name="connsiteY22" fmla="*/ 369284 h 559140"/>
                    <a:gd name="connsiteX23" fmla="*/ 222409 w 258984"/>
                    <a:gd name="connsiteY23" fmla="*/ 298799 h 559140"/>
                    <a:gd name="connsiteX24" fmla="*/ 258985 w 258984"/>
                    <a:gd name="connsiteY24" fmla="*/ 0 h 559140"/>
                    <a:gd name="connsiteX25" fmla="*/ 224314 w 258984"/>
                    <a:gd name="connsiteY25" fmla="*/ 19907 h 559140"/>
                    <a:gd name="connsiteX26" fmla="*/ 167926 w 258984"/>
                    <a:gd name="connsiteY26" fmla="*/ 63341 h 55914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58984" h="559140">
                      <a:moveTo>
                        <a:pt x="167926" y="63341"/>
                      </a:moveTo>
                      <a:cubicBezTo>
                        <a:pt x="156210" y="68484"/>
                        <a:pt x="142875" y="71152"/>
                        <a:pt x="133636" y="80105"/>
                      </a:cubicBezTo>
                      <a:cubicBezTo>
                        <a:pt x="123063" y="90392"/>
                        <a:pt x="120110" y="107061"/>
                        <a:pt x="108490" y="116109"/>
                      </a:cubicBezTo>
                      <a:cubicBezTo>
                        <a:pt x="96679" y="125254"/>
                        <a:pt x="79343" y="123825"/>
                        <a:pt x="67437" y="132778"/>
                      </a:cubicBezTo>
                      <a:cubicBezTo>
                        <a:pt x="57341" y="140398"/>
                        <a:pt x="53435" y="153638"/>
                        <a:pt x="45720" y="163639"/>
                      </a:cubicBezTo>
                      <a:cubicBezTo>
                        <a:pt x="34480" y="178308"/>
                        <a:pt x="16288" y="184880"/>
                        <a:pt x="0" y="193929"/>
                      </a:cubicBezTo>
                      <a:lnTo>
                        <a:pt x="12859" y="298799"/>
                      </a:lnTo>
                      <a:cubicBezTo>
                        <a:pt x="16383" y="327660"/>
                        <a:pt x="31337" y="352520"/>
                        <a:pt x="52864" y="369284"/>
                      </a:cubicBezTo>
                      <a:cubicBezTo>
                        <a:pt x="64865" y="378619"/>
                        <a:pt x="64865" y="396240"/>
                        <a:pt x="52864" y="405479"/>
                      </a:cubicBezTo>
                      <a:cubicBezTo>
                        <a:pt x="35433" y="419100"/>
                        <a:pt x="22384" y="438150"/>
                        <a:pt x="16193" y="460248"/>
                      </a:cubicBezTo>
                      <a:cubicBezTo>
                        <a:pt x="22289" y="463391"/>
                        <a:pt x="28766" y="465963"/>
                        <a:pt x="34290" y="468154"/>
                      </a:cubicBezTo>
                      <a:cubicBezTo>
                        <a:pt x="48578" y="473678"/>
                        <a:pt x="65151" y="475678"/>
                        <a:pt x="75628" y="486823"/>
                      </a:cubicBezTo>
                      <a:cubicBezTo>
                        <a:pt x="87440" y="499300"/>
                        <a:pt x="88106" y="520160"/>
                        <a:pt x="101632" y="530638"/>
                      </a:cubicBezTo>
                      <a:cubicBezTo>
                        <a:pt x="114776" y="540925"/>
                        <a:pt x="136303" y="538163"/>
                        <a:pt x="146399" y="551402"/>
                      </a:cubicBezTo>
                      <a:cubicBezTo>
                        <a:pt x="148685" y="554355"/>
                        <a:pt x="150590" y="558260"/>
                        <a:pt x="154305" y="559022"/>
                      </a:cubicBezTo>
                      <a:cubicBezTo>
                        <a:pt x="158972" y="559975"/>
                        <a:pt x="162782" y="555022"/>
                        <a:pt x="163544" y="550355"/>
                      </a:cubicBezTo>
                      <a:cubicBezTo>
                        <a:pt x="164306" y="545687"/>
                        <a:pt x="163259" y="540830"/>
                        <a:pt x="164306" y="536257"/>
                      </a:cubicBezTo>
                      <a:cubicBezTo>
                        <a:pt x="165545" y="530733"/>
                        <a:pt x="169640" y="526447"/>
                        <a:pt x="172212" y="521398"/>
                      </a:cubicBezTo>
                      <a:cubicBezTo>
                        <a:pt x="179165" y="507682"/>
                        <a:pt x="174403" y="489871"/>
                        <a:pt x="182309" y="476726"/>
                      </a:cubicBezTo>
                      <a:cubicBezTo>
                        <a:pt x="187357" y="468249"/>
                        <a:pt x="196882" y="463201"/>
                        <a:pt x="202692" y="455105"/>
                      </a:cubicBezTo>
                      <a:cubicBezTo>
                        <a:pt x="206693" y="449580"/>
                        <a:pt x="208502" y="443198"/>
                        <a:pt x="209264" y="436531"/>
                      </a:cubicBezTo>
                      <a:cubicBezTo>
                        <a:pt x="202406" y="424434"/>
                        <a:pt x="193167" y="413956"/>
                        <a:pt x="182404" y="405479"/>
                      </a:cubicBezTo>
                      <a:cubicBezTo>
                        <a:pt x="170402" y="396145"/>
                        <a:pt x="170402" y="378523"/>
                        <a:pt x="182404" y="369284"/>
                      </a:cubicBezTo>
                      <a:cubicBezTo>
                        <a:pt x="203930" y="352615"/>
                        <a:pt x="218885" y="327660"/>
                        <a:pt x="222409" y="298799"/>
                      </a:cubicBezTo>
                      <a:lnTo>
                        <a:pt x="258985" y="0"/>
                      </a:lnTo>
                      <a:cubicBezTo>
                        <a:pt x="246412" y="4000"/>
                        <a:pt x="234505" y="11430"/>
                        <a:pt x="224314" y="19907"/>
                      </a:cubicBezTo>
                      <a:cubicBezTo>
                        <a:pt x="205740" y="35052"/>
                        <a:pt x="189643" y="53721"/>
                        <a:pt x="167926" y="63341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1" name="" descr="2471ff4d-88a8-4700-97f2-0116a1b3d1b1"/>
                <p:cNvSpPr/>
                <p:nvPr/>
              </p:nvSpPr>
              <p:spPr>
                <a:xfrm>
                  <a:off x="3546538" y="4964043"/>
                  <a:ext cx="375665" cy="172693"/>
                </a:xfrm>
                <a:custGeom>
                  <a:gdLst>
                    <a:gd name="connsiteX0" fmla="*/ 329279 w 375665"/>
                    <a:gd name="connsiteY0" fmla="*/ 118496 h 172693"/>
                    <a:gd name="connsiteX1" fmla="*/ 320135 w 375665"/>
                    <a:gd name="connsiteY1" fmla="*/ 81635 h 172693"/>
                    <a:gd name="connsiteX2" fmla="*/ 269653 w 375665"/>
                    <a:gd name="connsiteY2" fmla="*/ 62775 h 172693"/>
                    <a:gd name="connsiteX3" fmla="*/ 257270 w 375665"/>
                    <a:gd name="connsiteY3" fmla="*/ 31057 h 172693"/>
                    <a:gd name="connsiteX4" fmla="*/ 245840 w 375665"/>
                    <a:gd name="connsiteY4" fmla="*/ 27914 h 172693"/>
                    <a:gd name="connsiteX5" fmla="*/ 238125 w 375665"/>
                    <a:gd name="connsiteY5" fmla="*/ 20008 h 172693"/>
                    <a:gd name="connsiteX6" fmla="*/ 241268 w 375665"/>
                    <a:gd name="connsiteY6" fmla="*/ 11816 h 172693"/>
                    <a:gd name="connsiteX7" fmla="*/ 234315 w 375665"/>
                    <a:gd name="connsiteY7" fmla="*/ 672 h 172693"/>
                    <a:gd name="connsiteX8" fmla="*/ 220409 w 375665"/>
                    <a:gd name="connsiteY8" fmla="*/ 2672 h 172693"/>
                    <a:gd name="connsiteX9" fmla="*/ 169831 w 375665"/>
                    <a:gd name="connsiteY9" fmla="*/ 72110 h 172693"/>
                    <a:gd name="connsiteX10" fmla="*/ 130397 w 375665"/>
                    <a:gd name="connsiteY10" fmla="*/ 77539 h 172693"/>
                    <a:gd name="connsiteX11" fmla="*/ 88582 w 375665"/>
                    <a:gd name="connsiteY11" fmla="*/ 107733 h 172693"/>
                    <a:gd name="connsiteX12" fmla="*/ 3620 w 375665"/>
                    <a:gd name="connsiteY12" fmla="*/ 143071 h 172693"/>
                    <a:gd name="connsiteX13" fmla="*/ 0 w 375665"/>
                    <a:gd name="connsiteY13" fmla="*/ 172694 h 172693"/>
                    <a:gd name="connsiteX14" fmla="*/ 375666 w 375665"/>
                    <a:gd name="connsiteY14" fmla="*/ 172694 h 172693"/>
                    <a:gd name="connsiteX15" fmla="*/ 371380 w 375665"/>
                    <a:gd name="connsiteY15" fmla="*/ 137546 h 172693"/>
                    <a:gd name="connsiteX16" fmla="*/ 353663 w 375665"/>
                    <a:gd name="connsiteY16" fmla="*/ 134594 h 172693"/>
                    <a:gd name="connsiteX17" fmla="*/ 329279 w 375665"/>
                    <a:gd name="connsiteY17" fmla="*/ 118496 h 1726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75665" h="172693">
                      <a:moveTo>
                        <a:pt x="329279" y="118496"/>
                      </a:moveTo>
                      <a:cubicBezTo>
                        <a:pt x="323660" y="106971"/>
                        <a:pt x="328422" y="91445"/>
                        <a:pt x="320135" y="81635"/>
                      </a:cubicBezTo>
                      <a:cubicBezTo>
                        <a:pt x="308134" y="67538"/>
                        <a:pt x="280035" y="78206"/>
                        <a:pt x="269653" y="62775"/>
                      </a:cubicBezTo>
                      <a:cubicBezTo>
                        <a:pt x="263176" y="53060"/>
                        <a:pt x="267367" y="36962"/>
                        <a:pt x="257270" y="31057"/>
                      </a:cubicBezTo>
                      <a:cubicBezTo>
                        <a:pt x="253841" y="29057"/>
                        <a:pt x="249650" y="28962"/>
                        <a:pt x="245840" y="27914"/>
                      </a:cubicBezTo>
                      <a:cubicBezTo>
                        <a:pt x="242030" y="26866"/>
                        <a:pt x="238030" y="24008"/>
                        <a:pt x="238125" y="20008"/>
                      </a:cubicBezTo>
                      <a:cubicBezTo>
                        <a:pt x="238220" y="17055"/>
                        <a:pt x="240506" y="14674"/>
                        <a:pt x="241268" y="11816"/>
                      </a:cubicBezTo>
                      <a:cubicBezTo>
                        <a:pt x="242506" y="7149"/>
                        <a:pt x="238887" y="2196"/>
                        <a:pt x="234315" y="672"/>
                      </a:cubicBezTo>
                      <a:cubicBezTo>
                        <a:pt x="229743" y="-852"/>
                        <a:pt x="224695" y="387"/>
                        <a:pt x="220409" y="2672"/>
                      </a:cubicBezTo>
                      <a:cubicBezTo>
                        <a:pt x="194500" y="16484"/>
                        <a:pt x="196691" y="60394"/>
                        <a:pt x="169831" y="72110"/>
                      </a:cubicBezTo>
                      <a:cubicBezTo>
                        <a:pt x="157639" y="77444"/>
                        <a:pt x="143256" y="73920"/>
                        <a:pt x="130397" y="77539"/>
                      </a:cubicBezTo>
                      <a:cubicBezTo>
                        <a:pt x="113728" y="82301"/>
                        <a:pt x="102775" y="97827"/>
                        <a:pt x="88582" y="107733"/>
                      </a:cubicBezTo>
                      <a:cubicBezTo>
                        <a:pt x="63341" y="125354"/>
                        <a:pt x="27718" y="125450"/>
                        <a:pt x="3620" y="143071"/>
                      </a:cubicBezTo>
                      <a:lnTo>
                        <a:pt x="0" y="172694"/>
                      </a:lnTo>
                      <a:lnTo>
                        <a:pt x="375666" y="172694"/>
                      </a:lnTo>
                      <a:lnTo>
                        <a:pt x="371380" y="137546"/>
                      </a:lnTo>
                      <a:cubicBezTo>
                        <a:pt x="365474" y="136594"/>
                        <a:pt x="359474" y="135927"/>
                        <a:pt x="353663" y="134594"/>
                      </a:cubicBezTo>
                      <a:cubicBezTo>
                        <a:pt x="343853" y="132498"/>
                        <a:pt x="333661" y="127545"/>
                        <a:pt x="329279" y="118496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2" name="" descr="4f7663cd-1304-4ab7-8b49-6556dec5c625"/>
                <p:cNvSpPr/>
                <p:nvPr/>
              </p:nvSpPr>
              <p:spPr>
                <a:xfrm>
                  <a:off x="3770089" y="4570571"/>
                  <a:ext cx="19240" cy="19240"/>
                </a:xfrm>
                <a:custGeom>
                  <a:gdLst>
                    <a:gd name="connsiteX0" fmla="*/ 0 w 19240"/>
                    <a:gd name="connsiteY0" fmla="*/ 9620 h 19240"/>
                    <a:gd name="connsiteX1" fmla="*/ 9620 w 19240"/>
                    <a:gd name="connsiteY1" fmla="*/ 0 h 19240"/>
                    <a:gd name="connsiteX2" fmla="*/ 19241 w 19240"/>
                    <a:gd name="connsiteY2" fmla="*/ 9620 h 19240"/>
                    <a:gd name="connsiteX3" fmla="*/ 9620 w 19240"/>
                    <a:gd name="connsiteY3" fmla="*/ 19240 h 19240"/>
                    <a:gd name="connsiteX4" fmla="*/ 0 w 19240"/>
                    <a:gd name="connsiteY4" fmla="*/ 9620 h 1924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240" h="19240">
                      <a:moveTo>
                        <a:pt x="0" y="9620"/>
                      </a:moveTo>
                      <a:cubicBezTo>
                        <a:pt x="0" y="4286"/>
                        <a:pt x="4286" y="0"/>
                        <a:pt x="9620" y="0"/>
                      </a:cubicBezTo>
                      <a:cubicBezTo>
                        <a:pt x="14954" y="0"/>
                        <a:pt x="19241" y="4286"/>
                        <a:pt x="19241" y="9620"/>
                      </a:cubicBezTo>
                      <a:cubicBezTo>
                        <a:pt x="19241" y="14954"/>
                        <a:pt x="14954" y="19240"/>
                        <a:pt x="9620" y="19240"/>
                      </a:cubicBezTo>
                      <a:cubicBezTo>
                        <a:pt x="4286" y="19145"/>
                        <a:pt x="0" y="14859"/>
                        <a:pt x="0" y="9620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3" name="" descr="4a4c966d-b911-40a4-a6de-88bfc3833bb7"/>
                <p:cNvSpPr/>
                <p:nvPr/>
              </p:nvSpPr>
              <p:spPr>
                <a:xfrm>
                  <a:off x="3739228" y="4660010"/>
                  <a:ext cx="33909" cy="33908"/>
                </a:xfrm>
                <a:custGeom>
                  <a:gdLst>
                    <a:gd name="connsiteX0" fmla="*/ 0 w 33909"/>
                    <a:gd name="connsiteY0" fmla="*/ 16954 h 33908"/>
                    <a:gd name="connsiteX1" fmla="*/ 16954 w 33909"/>
                    <a:gd name="connsiteY1" fmla="*/ 0 h 33908"/>
                    <a:gd name="connsiteX2" fmla="*/ 33909 w 33909"/>
                    <a:gd name="connsiteY2" fmla="*/ 16954 h 33908"/>
                    <a:gd name="connsiteX3" fmla="*/ 16954 w 33909"/>
                    <a:gd name="connsiteY3" fmla="*/ 33909 h 33908"/>
                    <a:gd name="connsiteX4" fmla="*/ 0 w 33909"/>
                    <a:gd name="connsiteY4" fmla="*/ 16954 h 3390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909" h="33908">
                      <a:moveTo>
                        <a:pt x="0" y="16954"/>
                      </a:moveTo>
                      <a:cubicBezTo>
                        <a:pt x="0" y="7620"/>
                        <a:pt x="7620" y="0"/>
                        <a:pt x="16954" y="0"/>
                      </a:cubicBezTo>
                      <a:cubicBezTo>
                        <a:pt x="26289" y="0"/>
                        <a:pt x="33909" y="7620"/>
                        <a:pt x="33909" y="16954"/>
                      </a:cubicBezTo>
                      <a:cubicBezTo>
                        <a:pt x="33909" y="26289"/>
                        <a:pt x="26289" y="33909"/>
                        <a:pt x="16954" y="33909"/>
                      </a:cubicBezTo>
                      <a:cubicBezTo>
                        <a:pt x="7620" y="33909"/>
                        <a:pt x="0" y="26289"/>
                        <a:pt x="0" y="16954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4" name="" descr="162a85d8-c5a3-4601-bf4c-04a95718f63d"/>
                <p:cNvSpPr/>
                <p:nvPr/>
              </p:nvSpPr>
              <p:spPr>
                <a:xfrm>
                  <a:off x="3746277" y="4740021"/>
                  <a:ext cx="33718" cy="33718"/>
                </a:xfrm>
                <a:custGeom>
                  <a:gdLst>
                    <a:gd name="connsiteX0" fmla="*/ 33718 w 33718"/>
                    <a:gd name="connsiteY0" fmla="*/ 16859 h 33718"/>
                    <a:gd name="connsiteX1" fmla="*/ 16859 w 33718"/>
                    <a:gd name="connsiteY1" fmla="*/ 33718 h 33718"/>
                    <a:gd name="connsiteX2" fmla="*/ 0 w 33718"/>
                    <a:gd name="connsiteY2" fmla="*/ 16859 h 33718"/>
                    <a:gd name="connsiteX3" fmla="*/ 16859 w 33718"/>
                    <a:gd name="connsiteY3" fmla="*/ 0 h 33718"/>
                    <a:gd name="connsiteX4" fmla="*/ 33718 w 33718"/>
                    <a:gd name="connsiteY4" fmla="*/ 16859 h 3371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718" h="33718">
                      <a:moveTo>
                        <a:pt x="33718" y="16859"/>
                      </a:moveTo>
                      <a:cubicBezTo>
                        <a:pt x="33718" y="26170"/>
                        <a:pt x="26170" y="33718"/>
                        <a:pt x="16859" y="33718"/>
                      </a:cubicBezTo>
                      <a:cubicBezTo>
                        <a:pt x="7548" y="33718"/>
                        <a:pt x="0" y="26170"/>
                        <a:pt x="0" y="16859"/>
                      </a:cubicBezTo>
                      <a:cubicBezTo>
                        <a:pt x="0" y="7548"/>
                        <a:pt x="7548" y="0"/>
                        <a:pt x="16859" y="0"/>
                      </a:cubicBezTo>
                      <a:cubicBezTo>
                        <a:pt x="26170" y="0"/>
                        <a:pt x="33718" y="7548"/>
                        <a:pt x="33718" y="16859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5" name="" descr="2d81f99b-4f89-45f0-b4a9-dbeb81a3d62e"/>
                <p:cNvSpPr/>
                <p:nvPr/>
              </p:nvSpPr>
              <p:spPr>
                <a:xfrm>
                  <a:off x="3732180" y="4929282"/>
                  <a:ext cx="28193" cy="28194"/>
                </a:xfrm>
                <a:custGeom>
                  <a:gdLst>
                    <a:gd name="connsiteX0" fmla="*/ 28194 w 28193"/>
                    <a:gd name="connsiteY0" fmla="*/ 14097 h 28194"/>
                    <a:gd name="connsiteX1" fmla="*/ 14097 w 28193"/>
                    <a:gd name="connsiteY1" fmla="*/ 28194 h 28194"/>
                    <a:gd name="connsiteX2" fmla="*/ 0 w 28193"/>
                    <a:gd name="connsiteY2" fmla="*/ 14097 h 28194"/>
                    <a:gd name="connsiteX3" fmla="*/ 14097 w 28193"/>
                    <a:gd name="connsiteY3" fmla="*/ 0 h 28194"/>
                    <a:gd name="connsiteX4" fmla="*/ 28194 w 28193"/>
                    <a:gd name="connsiteY4" fmla="*/ 14097 h 2819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193" h="28194">
                      <a:moveTo>
                        <a:pt x="28194" y="14097"/>
                      </a:moveTo>
                      <a:cubicBezTo>
                        <a:pt x="28194" y="21882"/>
                        <a:pt x="21883" y="28194"/>
                        <a:pt x="14097" y="28194"/>
                      </a:cubicBezTo>
                      <a:cubicBezTo>
                        <a:pt x="6311" y="28194"/>
                        <a:pt x="0" y="21882"/>
                        <a:pt x="0" y="14097"/>
                      </a:cubicBezTo>
                      <a:cubicBezTo>
                        <a:pt x="0" y="6311"/>
                        <a:pt x="6311" y="0"/>
                        <a:pt x="14097" y="0"/>
                      </a:cubicBezTo>
                      <a:cubicBezTo>
                        <a:pt x="21883" y="0"/>
                        <a:pt x="28194" y="6311"/>
                        <a:pt x="28194" y="14097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6" name="" descr="930d0672-284a-49ca-9d98-6100b2780a4f"/>
                <p:cNvSpPr/>
                <p:nvPr/>
              </p:nvSpPr>
              <p:spPr>
                <a:xfrm>
                  <a:off x="3706272" y="4185951"/>
                  <a:ext cx="20764" cy="20764"/>
                </a:xfrm>
                <a:custGeom>
                  <a:gdLst>
                    <a:gd name="connsiteX0" fmla="*/ 20765 w 20764"/>
                    <a:gd name="connsiteY0" fmla="*/ 10382 h 20764"/>
                    <a:gd name="connsiteX1" fmla="*/ 10382 w 20764"/>
                    <a:gd name="connsiteY1" fmla="*/ 20764 h 20764"/>
                    <a:gd name="connsiteX2" fmla="*/ 0 w 20764"/>
                    <a:gd name="connsiteY2" fmla="*/ 10382 h 20764"/>
                    <a:gd name="connsiteX3" fmla="*/ 10382 w 20764"/>
                    <a:gd name="connsiteY3" fmla="*/ 0 h 20764"/>
                    <a:gd name="connsiteX4" fmla="*/ 20765 w 20764"/>
                    <a:gd name="connsiteY4" fmla="*/ 10382 h 207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64" h="20764">
                      <a:moveTo>
                        <a:pt x="20765" y="10382"/>
                      </a:moveTo>
                      <a:cubicBezTo>
                        <a:pt x="20765" y="16116"/>
                        <a:pt x="16116" y="20764"/>
                        <a:pt x="10382" y="20764"/>
                      </a:cubicBezTo>
                      <a:cubicBezTo>
                        <a:pt x="4648" y="20764"/>
                        <a:pt x="0" y="16116"/>
                        <a:pt x="0" y="10382"/>
                      </a:cubicBezTo>
                      <a:cubicBezTo>
                        <a:pt x="0" y="4648"/>
                        <a:pt x="4648" y="0"/>
                        <a:pt x="10382" y="0"/>
                      </a:cubicBezTo>
                      <a:cubicBezTo>
                        <a:pt x="16116" y="0"/>
                        <a:pt x="20765" y="4648"/>
                        <a:pt x="20765" y="10382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7" name="" descr="0b02c840-dde6-43de-b8ad-3d42c1a66f6f"/>
                <p:cNvSpPr/>
                <p:nvPr/>
              </p:nvSpPr>
              <p:spPr>
                <a:xfrm>
                  <a:off x="3745420" y="4248911"/>
                  <a:ext cx="49339" cy="49339"/>
                </a:xfrm>
                <a:custGeom>
                  <a:gdLst>
                    <a:gd name="connsiteX0" fmla="*/ 0 w 49339"/>
                    <a:gd name="connsiteY0" fmla="*/ 24670 h 49339"/>
                    <a:gd name="connsiteX1" fmla="*/ 24670 w 49339"/>
                    <a:gd name="connsiteY1" fmla="*/ 0 h 49339"/>
                    <a:gd name="connsiteX2" fmla="*/ 49340 w 49339"/>
                    <a:gd name="connsiteY2" fmla="*/ 24670 h 49339"/>
                    <a:gd name="connsiteX3" fmla="*/ 24670 w 49339"/>
                    <a:gd name="connsiteY3" fmla="*/ 49340 h 49339"/>
                    <a:gd name="connsiteX4" fmla="*/ 0 w 49339"/>
                    <a:gd name="connsiteY4" fmla="*/ 24670 h 49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339" h="49339">
                      <a:moveTo>
                        <a:pt x="0" y="24670"/>
                      </a:moveTo>
                      <a:cubicBezTo>
                        <a:pt x="0" y="11049"/>
                        <a:pt x="11049" y="0"/>
                        <a:pt x="24670" y="0"/>
                      </a:cubicBezTo>
                      <a:cubicBezTo>
                        <a:pt x="38291" y="0"/>
                        <a:pt x="49340" y="11049"/>
                        <a:pt x="49340" y="24670"/>
                      </a:cubicBezTo>
                      <a:cubicBezTo>
                        <a:pt x="49340" y="38291"/>
                        <a:pt x="38291" y="49340"/>
                        <a:pt x="24670" y="49340"/>
                      </a:cubicBezTo>
                      <a:cubicBezTo>
                        <a:pt x="11049" y="49340"/>
                        <a:pt x="0" y="38291"/>
                        <a:pt x="0" y="24670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8" name="" descr="b4dbf083-c019-46c0-a880-9a7300d186ab"/>
                <p:cNvSpPr/>
                <p:nvPr/>
              </p:nvSpPr>
              <p:spPr>
                <a:xfrm>
                  <a:off x="3681602" y="5069967"/>
                  <a:ext cx="20764" cy="20764"/>
                </a:xfrm>
                <a:custGeom>
                  <a:gdLst>
                    <a:gd name="connsiteX0" fmla="*/ 20765 w 20764"/>
                    <a:gd name="connsiteY0" fmla="*/ 10382 h 20764"/>
                    <a:gd name="connsiteX1" fmla="*/ 10382 w 20764"/>
                    <a:gd name="connsiteY1" fmla="*/ 20764 h 20764"/>
                    <a:gd name="connsiteX2" fmla="*/ 0 w 20764"/>
                    <a:gd name="connsiteY2" fmla="*/ 10382 h 20764"/>
                    <a:gd name="connsiteX3" fmla="*/ 10382 w 20764"/>
                    <a:gd name="connsiteY3" fmla="*/ 0 h 20764"/>
                    <a:gd name="connsiteX4" fmla="*/ 20765 w 20764"/>
                    <a:gd name="connsiteY4" fmla="*/ 10382 h 207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64" h="20764">
                      <a:moveTo>
                        <a:pt x="20765" y="10382"/>
                      </a:moveTo>
                      <a:cubicBezTo>
                        <a:pt x="20765" y="16116"/>
                        <a:pt x="16116" y="20764"/>
                        <a:pt x="10382" y="20764"/>
                      </a:cubicBezTo>
                      <a:cubicBezTo>
                        <a:pt x="4648" y="20764"/>
                        <a:pt x="0" y="16116"/>
                        <a:pt x="0" y="10382"/>
                      </a:cubicBezTo>
                      <a:cubicBezTo>
                        <a:pt x="0" y="4648"/>
                        <a:pt x="4648" y="0"/>
                        <a:pt x="10382" y="0"/>
                      </a:cubicBezTo>
                      <a:cubicBezTo>
                        <a:pt x="16116" y="0"/>
                        <a:pt x="20765" y="4648"/>
                        <a:pt x="20765" y="10382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89" name="" descr="7846dc7a-2f0c-4d1a-86d2-14ed98fda611"/>
                <p:cNvSpPr/>
                <p:nvPr/>
              </p:nvSpPr>
              <p:spPr>
                <a:xfrm>
                  <a:off x="3734466" y="5072919"/>
                  <a:ext cx="41338" cy="41338"/>
                </a:xfrm>
                <a:custGeom>
                  <a:gdLst>
                    <a:gd name="connsiteX0" fmla="*/ 41339 w 41338"/>
                    <a:gd name="connsiteY0" fmla="*/ 20669 h 41338"/>
                    <a:gd name="connsiteX1" fmla="*/ 20669 w 41338"/>
                    <a:gd name="connsiteY1" fmla="*/ 41339 h 41338"/>
                    <a:gd name="connsiteX2" fmla="*/ 0 w 41338"/>
                    <a:gd name="connsiteY2" fmla="*/ 20669 h 41338"/>
                    <a:gd name="connsiteX3" fmla="*/ 20669 w 41338"/>
                    <a:gd name="connsiteY3" fmla="*/ 0 h 41338"/>
                    <a:gd name="connsiteX4" fmla="*/ 41339 w 41338"/>
                    <a:gd name="connsiteY4" fmla="*/ 20669 h 4133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338" h="41338">
                      <a:moveTo>
                        <a:pt x="41339" y="20669"/>
                      </a:moveTo>
                      <a:cubicBezTo>
                        <a:pt x="41339" y="32085"/>
                        <a:pt x="32085" y="41339"/>
                        <a:pt x="20669" y="41339"/>
                      </a:cubicBezTo>
                      <a:cubicBezTo>
                        <a:pt x="9254" y="41339"/>
                        <a:pt x="0" y="32085"/>
                        <a:pt x="0" y="20669"/>
                      </a:cubicBezTo>
                      <a:cubicBezTo>
                        <a:pt x="0" y="9254"/>
                        <a:pt x="9254" y="0"/>
                        <a:pt x="20669" y="0"/>
                      </a:cubicBezTo>
                      <a:cubicBezTo>
                        <a:pt x="32085" y="0"/>
                        <a:pt x="41339" y="9254"/>
                        <a:pt x="41339" y="20669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0" name="" descr="43150afd-f21f-46eb-be84-eb2838130125"/>
                <p:cNvSpPr/>
                <p:nvPr/>
              </p:nvSpPr>
              <p:spPr>
                <a:xfrm>
                  <a:off x="3786377" y="4141755"/>
                  <a:ext cx="16763" cy="16764"/>
                </a:xfrm>
                <a:custGeom>
                  <a:gdLst>
                    <a:gd name="connsiteX0" fmla="*/ 0 w 16763"/>
                    <a:gd name="connsiteY0" fmla="*/ 8382 h 16764"/>
                    <a:gd name="connsiteX1" fmla="*/ 8382 w 16763"/>
                    <a:gd name="connsiteY1" fmla="*/ 0 h 16764"/>
                    <a:gd name="connsiteX2" fmla="*/ 16764 w 16763"/>
                    <a:gd name="connsiteY2" fmla="*/ 8382 h 16764"/>
                    <a:gd name="connsiteX3" fmla="*/ 8382 w 16763"/>
                    <a:gd name="connsiteY3" fmla="*/ 16764 h 16764"/>
                    <a:gd name="connsiteX4" fmla="*/ 0 w 16763"/>
                    <a:gd name="connsiteY4" fmla="*/ 8382 h 167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763" h="16764">
                      <a:moveTo>
                        <a:pt x="0" y="8382"/>
                      </a:moveTo>
                      <a:cubicBezTo>
                        <a:pt x="0" y="3715"/>
                        <a:pt x="3715" y="0"/>
                        <a:pt x="8382" y="0"/>
                      </a:cubicBezTo>
                      <a:cubicBezTo>
                        <a:pt x="13049" y="0"/>
                        <a:pt x="16764" y="3715"/>
                        <a:pt x="16764" y="8382"/>
                      </a:cubicBezTo>
                      <a:cubicBezTo>
                        <a:pt x="16764" y="13049"/>
                        <a:pt x="13049" y="16764"/>
                        <a:pt x="8382" y="16764"/>
                      </a:cubicBezTo>
                      <a:cubicBezTo>
                        <a:pt x="3715" y="16764"/>
                        <a:pt x="0" y="12954"/>
                        <a:pt x="0" y="8382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1" name="" descr="b977d3d3-f363-467d-a4c6-88fb8c5c2561"/>
              <p:cNvSpPr/>
              <p:nvPr/>
            </p:nvSpPr>
            <p:spPr>
              <a:xfrm>
                <a:off x="3443191" y="5124164"/>
                <a:ext cx="582453" cy="62198"/>
              </a:xfrm>
              <a:custGeom>
                <a:gdLst>
                  <a:gd name="connsiteX0" fmla="*/ 62103 w 582453"/>
                  <a:gd name="connsiteY0" fmla="*/ 0 h 62198"/>
                  <a:gd name="connsiteX1" fmla="*/ 520256 w 582453"/>
                  <a:gd name="connsiteY1" fmla="*/ 0 h 62198"/>
                  <a:gd name="connsiteX2" fmla="*/ 582454 w 582453"/>
                  <a:gd name="connsiteY2" fmla="*/ 62198 h 62198"/>
                  <a:gd name="connsiteX3" fmla="*/ 582454 w 582453"/>
                  <a:gd name="connsiteY3" fmla="*/ 62198 h 62198"/>
                  <a:gd name="connsiteX4" fmla="*/ 0 w 582453"/>
                  <a:gd name="connsiteY4" fmla="*/ 62198 h 62198"/>
                  <a:gd name="connsiteX5" fmla="*/ 0 w 582453"/>
                  <a:gd name="connsiteY5" fmla="*/ 62198 h 62198"/>
                  <a:gd name="connsiteX6" fmla="*/ 62103 w 582453"/>
                  <a:gd name="connsiteY6" fmla="*/ 0 h 6219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453" h="62198">
                    <a:moveTo>
                      <a:pt x="62103" y="0"/>
                    </a:moveTo>
                    <a:lnTo>
                      <a:pt x="520256" y="0"/>
                    </a:lnTo>
                    <a:cubicBezTo>
                      <a:pt x="554546" y="0"/>
                      <a:pt x="582454" y="27813"/>
                      <a:pt x="582454" y="62198"/>
                    </a:cubicBezTo>
                    <a:lnTo>
                      <a:pt x="582454" y="62198"/>
                    </a:lnTo>
                    <a:lnTo>
                      <a:pt x="0" y="62198"/>
                    </a:lnTo>
                    <a:lnTo>
                      <a:pt x="0" y="62198"/>
                    </a:lnTo>
                    <a:cubicBezTo>
                      <a:pt x="0" y="27813"/>
                      <a:pt x="27813" y="0"/>
                      <a:pt x="62103" y="0"/>
                    </a:cubicBezTo>
                    <a:close/>
                  </a:path>
                </a:pathLst>
              </a:custGeom>
              <a:solidFill>
                <a:srgbClr val="FF6A00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" name="" descr="32ee8828-8e1e-417d-9533-0d123211ed61"/>
              <p:cNvSpPr/>
              <p:nvPr/>
            </p:nvSpPr>
            <p:spPr>
              <a:xfrm>
                <a:off x="3443191" y="3547014"/>
                <a:ext cx="582453" cy="62198"/>
              </a:xfrm>
              <a:custGeom>
                <a:gdLst>
                  <a:gd name="connsiteX0" fmla="*/ 62103 w 582453"/>
                  <a:gd name="connsiteY0" fmla="*/ 62198 h 62198"/>
                  <a:gd name="connsiteX1" fmla="*/ 520256 w 582453"/>
                  <a:gd name="connsiteY1" fmla="*/ 62198 h 62198"/>
                  <a:gd name="connsiteX2" fmla="*/ 582454 w 582453"/>
                  <a:gd name="connsiteY2" fmla="*/ 0 h 62198"/>
                  <a:gd name="connsiteX3" fmla="*/ 582454 w 582453"/>
                  <a:gd name="connsiteY3" fmla="*/ 0 h 62198"/>
                  <a:gd name="connsiteX4" fmla="*/ 0 w 582453"/>
                  <a:gd name="connsiteY4" fmla="*/ 0 h 62198"/>
                  <a:gd name="connsiteX5" fmla="*/ 0 w 582453"/>
                  <a:gd name="connsiteY5" fmla="*/ 0 h 62198"/>
                  <a:gd name="connsiteX6" fmla="*/ 62103 w 582453"/>
                  <a:gd name="connsiteY6" fmla="*/ 62198 h 6219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453" h="62198">
                    <a:moveTo>
                      <a:pt x="62103" y="62198"/>
                    </a:moveTo>
                    <a:lnTo>
                      <a:pt x="520256" y="62198"/>
                    </a:lnTo>
                    <a:cubicBezTo>
                      <a:pt x="554546" y="62198"/>
                      <a:pt x="582454" y="34385"/>
                      <a:pt x="582454" y="0"/>
                    </a:cubicBezTo>
                    <a:lnTo>
                      <a:pt x="582454" y="0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0" y="34290"/>
                      <a:pt x="27813" y="62198"/>
                      <a:pt x="62103" y="62198"/>
                    </a:cubicBezTo>
                    <a:close/>
                  </a:path>
                </a:pathLst>
              </a:custGeom>
              <a:solidFill>
                <a:srgbClr val="FF6A00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94" name="" descr="1f3b5888-41e4-457a-a383-d529e219fd04"/>
            <p:cNvGrpSpPr/>
            <p:nvPr/>
          </p:nvGrpSpPr>
          <p:grpSpPr>
            <a:xfrm>
              <a:off x="856928" y="5996418"/>
              <a:ext cx="5321274" cy="749359"/>
              <a:chOff x="3972591" y="4743831"/>
              <a:chExt cx="4174616" cy="587883"/>
            </a:xfrm>
          </p:grpSpPr>
          <p:grpSp>
            <p:nvGrpSpPr>
              <p:cNvPr id="95" name="" descr="b8c9aed1-b918-4675-a131-c024d9772556"/>
              <p:cNvGrpSpPr/>
              <p:nvPr/>
            </p:nvGrpSpPr>
            <p:grpSpPr>
              <a:xfrm>
                <a:off x="3972591" y="4743831"/>
                <a:ext cx="4174616" cy="442531"/>
                <a:chOff x="3972591" y="4743831"/>
                <a:chExt cx="4174616" cy="442531"/>
              </a:xfrm>
            </p:grpSpPr>
            <p:sp>
              <p:nvSpPr>
                <p:cNvPr id="96" name="" descr="cd71c4ea-4438-4d93-b6c1-846455adb87a"/>
                <p:cNvSpPr/>
                <p:nvPr/>
              </p:nvSpPr>
              <p:spPr>
                <a:xfrm>
                  <a:off x="3972591" y="4743831"/>
                  <a:ext cx="4174616" cy="442531"/>
                </a:xfrm>
                <a:custGeom>
                  <a:gdLst>
                    <a:gd name="connsiteX0" fmla="*/ 225266 w 4174616"/>
                    <a:gd name="connsiteY0" fmla="*/ 38862 h 442531"/>
                    <a:gd name="connsiteX1" fmla="*/ 4174522 w 4174616"/>
                    <a:gd name="connsiteY1" fmla="*/ 38862 h 442531"/>
                    <a:gd name="connsiteX2" fmla="*/ 4174522 w 4174616"/>
                    <a:gd name="connsiteY2" fmla="*/ 0 h 442531"/>
                    <a:gd name="connsiteX3" fmla="*/ 221266 w 4174616"/>
                    <a:gd name="connsiteY3" fmla="*/ 0 h 442531"/>
                    <a:gd name="connsiteX4" fmla="*/ 0 w 4174616"/>
                    <a:gd name="connsiteY4" fmla="*/ 221266 h 442531"/>
                    <a:gd name="connsiteX5" fmla="*/ 0 w 4174616"/>
                    <a:gd name="connsiteY5" fmla="*/ 221266 h 442531"/>
                    <a:gd name="connsiteX6" fmla="*/ 221266 w 4174616"/>
                    <a:gd name="connsiteY6" fmla="*/ 442531 h 442531"/>
                    <a:gd name="connsiteX7" fmla="*/ 4174617 w 4174616"/>
                    <a:gd name="connsiteY7" fmla="*/ 442531 h 442531"/>
                    <a:gd name="connsiteX8" fmla="*/ 4174617 w 4174616"/>
                    <a:gd name="connsiteY8" fmla="*/ 403670 h 442531"/>
                    <a:gd name="connsiteX9" fmla="*/ 225266 w 4174616"/>
                    <a:gd name="connsiteY9" fmla="*/ 403670 h 442531"/>
                    <a:gd name="connsiteX10" fmla="*/ 44196 w 4174616"/>
                    <a:gd name="connsiteY10" fmla="*/ 222599 h 442531"/>
                    <a:gd name="connsiteX11" fmla="*/ 44196 w 4174616"/>
                    <a:gd name="connsiteY11" fmla="*/ 219932 h 442531"/>
                    <a:gd name="connsiteX12" fmla="*/ 225266 w 4174616"/>
                    <a:gd name="connsiteY12" fmla="*/ 38862 h 44253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174616" h="442531">
                      <a:moveTo>
                        <a:pt x="225266" y="38862"/>
                      </a:moveTo>
                      <a:lnTo>
                        <a:pt x="4174522" y="38862"/>
                      </a:lnTo>
                      <a:lnTo>
                        <a:pt x="4174522" y="0"/>
                      </a:lnTo>
                      <a:lnTo>
                        <a:pt x="221266" y="0"/>
                      </a:lnTo>
                      <a:cubicBezTo>
                        <a:pt x="99060" y="0"/>
                        <a:pt x="0" y="99060"/>
                        <a:pt x="0" y="221266"/>
                      </a:cubicBezTo>
                      <a:lnTo>
                        <a:pt x="0" y="221266"/>
                      </a:lnTo>
                      <a:cubicBezTo>
                        <a:pt x="0" y="343471"/>
                        <a:pt x="99060" y="442531"/>
                        <a:pt x="221266" y="442531"/>
                      </a:cubicBezTo>
                      <a:lnTo>
                        <a:pt x="4174617" y="442531"/>
                      </a:lnTo>
                      <a:lnTo>
                        <a:pt x="4174617" y="403670"/>
                      </a:lnTo>
                      <a:lnTo>
                        <a:pt x="225266" y="403670"/>
                      </a:lnTo>
                      <a:cubicBezTo>
                        <a:pt x="125254" y="403670"/>
                        <a:pt x="44196" y="322612"/>
                        <a:pt x="44196" y="222599"/>
                      </a:cubicBezTo>
                      <a:lnTo>
                        <a:pt x="44196" y="219932"/>
                      </a:lnTo>
                      <a:cubicBezTo>
                        <a:pt x="44196" y="119920"/>
                        <a:pt x="125254" y="38862"/>
                        <a:pt x="225266" y="38862"/>
                      </a:cubicBezTo>
                      <a:close/>
                    </a:path>
                  </a:pathLst>
                </a:custGeom>
                <a:solidFill>
                  <a:srgbClr val="00B9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7" name="" descr="8a422870-b7bd-4781-bb57-8e457d5f4459"/>
                <p:cNvSpPr/>
                <p:nvPr/>
              </p:nvSpPr>
              <p:spPr>
                <a:xfrm>
                  <a:off x="4016787" y="4782597"/>
                  <a:ext cx="4084510" cy="364807"/>
                </a:xfrm>
                <a:custGeom>
                  <a:gdLst>
                    <a:gd name="connsiteX0" fmla="*/ 181070 w 4084510"/>
                    <a:gd name="connsiteY0" fmla="*/ 364808 h 364807"/>
                    <a:gd name="connsiteX1" fmla="*/ 4084511 w 4084510"/>
                    <a:gd name="connsiteY1" fmla="*/ 364808 h 364807"/>
                    <a:gd name="connsiteX2" fmla="*/ 4084511 w 4084510"/>
                    <a:gd name="connsiteY2" fmla="*/ 0 h 364807"/>
                    <a:gd name="connsiteX3" fmla="*/ 181070 w 4084510"/>
                    <a:gd name="connsiteY3" fmla="*/ 0 h 364807"/>
                    <a:gd name="connsiteX4" fmla="*/ 0 w 4084510"/>
                    <a:gd name="connsiteY4" fmla="*/ 181070 h 364807"/>
                    <a:gd name="connsiteX5" fmla="*/ 0 w 4084510"/>
                    <a:gd name="connsiteY5" fmla="*/ 183737 h 364807"/>
                    <a:gd name="connsiteX6" fmla="*/ 181070 w 4084510"/>
                    <a:gd name="connsiteY6" fmla="*/ 364808 h 36480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84510" h="364807">
                      <a:moveTo>
                        <a:pt x="181070" y="364808"/>
                      </a:moveTo>
                      <a:lnTo>
                        <a:pt x="4084511" y="364808"/>
                      </a:lnTo>
                      <a:lnTo>
                        <a:pt x="4084511" y="0"/>
                      </a:lnTo>
                      <a:lnTo>
                        <a:pt x="181070" y="0"/>
                      </a:lnTo>
                      <a:cubicBezTo>
                        <a:pt x="81058" y="0"/>
                        <a:pt x="0" y="81058"/>
                        <a:pt x="0" y="181070"/>
                      </a:cubicBezTo>
                      <a:lnTo>
                        <a:pt x="0" y="183737"/>
                      </a:lnTo>
                      <a:cubicBezTo>
                        <a:pt x="0" y="283750"/>
                        <a:pt x="81058" y="364808"/>
                        <a:pt x="181070" y="364808"/>
                      </a:cubicBez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98" name="" descr="071cece0-61e4-4b14-9100-b104c3b885ed"/>
                <p:cNvGrpSpPr/>
                <p:nvPr/>
              </p:nvGrpSpPr>
              <p:grpSpPr>
                <a:xfrm>
                  <a:off x="4229575" y="4862703"/>
                  <a:ext cx="3871721" cy="206025"/>
                  <a:chOff x="4229575" y="4862703"/>
                  <a:chExt cx="3871721" cy="206025"/>
                </a:xfrm>
              </p:grpSpPr>
              <p:sp>
                <p:nvSpPr>
                  <p:cNvPr id="99" name="" descr="948fd4aa-86de-41cb-bc10-e8f58a2e609f"/>
                  <p:cNvSpPr/>
                  <p:nvPr/>
                </p:nvSpPr>
                <p:spPr>
                  <a:xfrm>
                    <a:off x="5517641" y="4965096"/>
                    <a:ext cx="1314926" cy="9525"/>
                  </a:xfrm>
                  <a:custGeom>
                    <a:gdLst>
                      <a:gd name="connsiteX0" fmla="*/ 0 w 1314926"/>
                      <a:gd name="connsiteY0" fmla="*/ 0 h 9525"/>
                      <a:gd name="connsiteX1" fmla="*/ 1314926 w 1314926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314926" h="9525">
                        <a:moveTo>
                          <a:pt x="0" y="0"/>
                        </a:moveTo>
                        <a:lnTo>
                          <a:pt x="1314926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0" name="" descr="345dcd46-72e0-4e1f-a97f-834afcb0fe3f"/>
                  <p:cNvSpPr/>
                  <p:nvPr/>
                </p:nvSpPr>
                <p:spPr>
                  <a:xfrm>
                    <a:off x="6807136" y="5068728"/>
                    <a:ext cx="1294161" cy="9525"/>
                  </a:xfrm>
                  <a:custGeom>
                    <a:gdLst>
                      <a:gd name="connsiteX0" fmla="*/ 0 w 1294161"/>
                      <a:gd name="connsiteY0" fmla="*/ 0 h 9525"/>
                      <a:gd name="connsiteX1" fmla="*/ 1294162 w 1294161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94161" h="9525">
                        <a:moveTo>
                          <a:pt x="0" y="0"/>
                        </a:moveTo>
                        <a:lnTo>
                          <a:pt x="1294162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1" name="" descr="b4465b7a-ab13-4807-a2f2-de81166a4645"/>
                  <p:cNvSpPr/>
                  <p:nvPr/>
                </p:nvSpPr>
                <p:spPr>
                  <a:xfrm>
                    <a:off x="4980622" y="4862703"/>
                    <a:ext cx="990790" cy="9525"/>
                  </a:xfrm>
                  <a:custGeom>
                    <a:gdLst>
                      <a:gd name="connsiteX0" fmla="*/ 0 w 990790"/>
                      <a:gd name="connsiteY0" fmla="*/ 0 h 9525"/>
                      <a:gd name="connsiteX1" fmla="*/ 990791 w 990790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90790" h="9525">
                        <a:moveTo>
                          <a:pt x="0" y="0"/>
                        </a:moveTo>
                        <a:lnTo>
                          <a:pt x="990791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2" name="" descr="bf691607-c2ff-4adf-8c78-3ae60ef47395"/>
                  <p:cNvSpPr/>
                  <p:nvPr/>
                </p:nvSpPr>
                <p:spPr>
                  <a:xfrm>
                    <a:off x="4229575" y="4862703"/>
                    <a:ext cx="614076" cy="9525"/>
                  </a:xfrm>
                  <a:custGeom>
                    <a:gdLst>
                      <a:gd name="connsiteX0" fmla="*/ 0 w 614076"/>
                      <a:gd name="connsiteY0" fmla="*/ 0 h 9525"/>
                      <a:gd name="connsiteX1" fmla="*/ 614077 w 614076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14076" h="9525">
                        <a:moveTo>
                          <a:pt x="0" y="0"/>
                        </a:moveTo>
                        <a:lnTo>
                          <a:pt x="614077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3" name="" descr="36a71c56-8b55-4d69-9b90-cae25c09ddeb"/>
                  <p:cNvSpPr/>
                  <p:nvPr/>
                </p:nvSpPr>
                <p:spPr>
                  <a:xfrm>
                    <a:off x="6059804" y="5043201"/>
                    <a:ext cx="282225" cy="9525"/>
                  </a:xfrm>
                  <a:custGeom>
                    <a:gdLst>
                      <a:gd name="connsiteX0" fmla="*/ 0 w 282225"/>
                      <a:gd name="connsiteY0" fmla="*/ 0 h 9525"/>
                      <a:gd name="connsiteX1" fmla="*/ 282226 w 282225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82225" h="9525">
                        <a:moveTo>
                          <a:pt x="0" y="0"/>
                        </a:moveTo>
                        <a:lnTo>
                          <a:pt x="282226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4" name="" descr="e5e861f2-06dd-4ae0-8765-424d42d50dc9"/>
                  <p:cNvSpPr/>
                  <p:nvPr/>
                </p:nvSpPr>
                <p:spPr>
                  <a:xfrm>
                    <a:off x="5340571" y="5043201"/>
                    <a:ext cx="538448" cy="9525"/>
                  </a:xfrm>
                  <a:custGeom>
                    <a:gdLst>
                      <a:gd name="connsiteX0" fmla="*/ 0 w 538448"/>
                      <a:gd name="connsiteY0" fmla="*/ 0 h 9525"/>
                      <a:gd name="connsiteX1" fmla="*/ 538448 w 538448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38448" h="9525">
                        <a:moveTo>
                          <a:pt x="0" y="0"/>
                        </a:moveTo>
                        <a:lnTo>
                          <a:pt x="538448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5" name="" descr="d63472d8-568d-43b8-85eb-6cdcceb2dc11"/>
                  <p:cNvSpPr/>
                  <p:nvPr/>
                </p:nvSpPr>
                <p:spPr>
                  <a:xfrm>
                    <a:off x="4754403" y="5043201"/>
                    <a:ext cx="477869" cy="9525"/>
                  </a:xfrm>
                  <a:custGeom>
                    <a:gdLst>
                      <a:gd name="connsiteX0" fmla="*/ 0 w 477869"/>
                      <a:gd name="connsiteY0" fmla="*/ 0 h 9525"/>
                      <a:gd name="connsiteX1" fmla="*/ 477869 w 477869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7869" h="9525">
                        <a:moveTo>
                          <a:pt x="0" y="0"/>
                        </a:moveTo>
                        <a:lnTo>
                          <a:pt x="477869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6" name="" descr="13c8939f-2785-4718-ac81-6b81cb9ec107"/>
                  <p:cNvSpPr/>
                  <p:nvPr/>
                </p:nvSpPr>
                <p:spPr>
                  <a:xfrm>
                    <a:off x="6453568" y="4862703"/>
                    <a:ext cx="887729" cy="9525"/>
                  </a:xfrm>
                  <a:custGeom>
                    <a:gdLst>
                      <a:gd name="connsiteX0" fmla="*/ 887730 w 887729"/>
                      <a:gd name="connsiteY0" fmla="*/ 0 h 9525"/>
                      <a:gd name="connsiteX1" fmla="*/ 0 w 887729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887728" h="9525">
                        <a:moveTo>
                          <a:pt x="887730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" name="" descr="fdd90c1d-0af7-4bca-9713-be9a320549bf"/>
                  <p:cNvSpPr/>
                  <p:nvPr/>
                </p:nvSpPr>
                <p:spPr>
                  <a:xfrm>
                    <a:off x="7522844" y="4862703"/>
                    <a:ext cx="578453" cy="9525"/>
                  </a:xfrm>
                  <a:custGeom>
                    <a:gdLst>
                      <a:gd name="connsiteX0" fmla="*/ 578454 w 578453"/>
                      <a:gd name="connsiteY0" fmla="*/ 0 h 9525"/>
                      <a:gd name="connsiteX1" fmla="*/ 0 w 578453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78453" h="9525">
                        <a:moveTo>
                          <a:pt x="578454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8" name="" descr="6be8ae9f-c6db-476a-9164-9d335ae9f682"/>
                  <p:cNvSpPr/>
                  <p:nvPr/>
                </p:nvSpPr>
                <p:spPr>
                  <a:xfrm>
                    <a:off x="7582280" y="4965096"/>
                    <a:ext cx="519017" cy="9525"/>
                  </a:xfrm>
                  <a:custGeom>
                    <a:gdLst>
                      <a:gd name="connsiteX0" fmla="*/ 519018 w 519017"/>
                      <a:gd name="connsiteY0" fmla="*/ 0 h 9525"/>
                      <a:gd name="connsiteX1" fmla="*/ 0 w 519017"/>
                      <a:gd name="connsiteY1" fmla="*/ 0 h 952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19017" h="9525">
                        <a:moveTo>
                          <a:pt x="51901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09" name="" descr="2250dcd5-29eb-49a8-a3fa-7aa02147c72b"/>
              <p:cNvGrpSpPr/>
              <p:nvPr/>
            </p:nvGrpSpPr>
            <p:grpSpPr>
              <a:xfrm>
                <a:off x="4571046" y="4862702"/>
                <a:ext cx="202596" cy="323564"/>
                <a:chOff x="4571046" y="4862702"/>
                <a:chExt cx="202596" cy="323564"/>
              </a:xfrm>
            </p:grpSpPr>
            <p:sp>
              <p:nvSpPr>
                <p:cNvPr id="110" name="" descr="1d6e50de-b361-489f-a4c3-69d87f8e98e3"/>
                <p:cNvSpPr/>
                <p:nvPr/>
              </p:nvSpPr>
              <p:spPr>
                <a:xfrm>
                  <a:off x="4575237" y="4862702"/>
                  <a:ext cx="198405" cy="323564"/>
                </a:xfrm>
                <a:custGeom>
                  <a:gdLst>
                    <a:gd name="connsiteX0" fmla="*/ 41148 w 198405"/>
                    <a:gd name="connsiteY0" fmla="*/ 0 h 323564"/>
                    <a:gd name="connsiteX1" fmla="*/ 0 w 198405"/>
                    <a:gd name="connsiteY1" fmla="*/ 284702 h 323564"/>
                    <a:gd name="connsiteX2" fmla="*/ 0 w 198405"/>
                    <a:gd name="connsiteY2" fmla="*/ 323564 h 323564"/>
                    <a:gd name="connsiteX3" fmla="*/ 180499 w 198405"/>
                    <a:gd name="connsiteY3" fmla="*/ 323564 h 323564"/>
                    <a:gd name="connsiteX4" fmla="*/ 180499 w 198405"/>
                    <a:gd name="connsiteY4" fmla="*/ 284702 h 323564"/>
                    <a:gd name="connsiteX5" fmla="*/ 198406 w 198405"/>
                    <a:gd name="connsiteY5" fmla="*/ 0 h 323564"/>
                    <a:gd name="connsiteX6" fmla="*/ 41148 w 198405"/>
                    <a:gd name="connsiteY6" fmla="*/ 0 h 3235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8405" h="323564">
                      <a:moveTo>
                        <a:pt x="41148" y="0"/>
                      </a:moveTo>
                      <a:cubicBezTo>
                        <a:pt x="34004" y="87344"/>
                        <a:pt x="19336" y="183261"/>
                        <a:pt x="0" y="284702"/>
                      </a:cubicBezTo>
                      <a:lnTo>
                        <a:pt x="0" y="323564"/>
                      </a:lnTo>
                      <a:lnTo>
                        <a:pt x="180499" y="323564"/>
                      </a:lnTo>
                      <a:lnTo>
                        <a:pt x="180499" y="284702"/>
                      </a:lnTo>
                      <a:cubicBezTo>
                        <a:pt x="192691" y="193643"/>
                        <a:pt x="198215" y="98488"/>
                        <a:pt x="198406" y="0"/>
                      </a:cubicBezTo>
                      <a:lnTo>
                        <a:pt x="41148" y="0"/>
                      </a:lnTo>
                      <a:close/>
                    </a:path>
                  </a:pathLst>
                </a:custGeom>
                <a:solidFill>
                  <a:srgbClr val="00004D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1" name="" descr="8c6ab6f3-fe3e-48fe-9ca9-b311d5d9823a"/>
                <p:cNvSpPr/>
                <p:nvPr/>
              </p:nvSpPr>
              <p:spPr>
                <a:xfrm>
                  <a:off x="4571046" y="4862702"/>
                  <a:ext cx="183356" cy="214503"/>
                </a:xfrm>
                <a:custGeom>
                  <a:gdLst>
                    <a:gd name="connsiteX0" fmla="*/ 144113 w 183356"/>
                    <a:gd name="connsiteY0" fmla="*/ 214503 h 214503"/>
                    <a:gd name="connsiteX1" fmla="*/ 0 w 183356"/>
                    <a:gd name="connsiteY1" fmla="*/ 214503 h 214503"/>
                    <a:gd name="connsiteX2" fmla="*/ 39243 w 183356"/>
                    <a:gd name="connsiteY2" fmla="*/ 0 h 214503"/>
                    <a:gd name="connsiteX3" fmla="*/ 183356 w 183356"/>
                    <a:gd name="connsiteY3" fmla="*/ 0 h 214503"/>
                    <a:gd name="connsiteX4" fmla="*/ 144113 w 183356"/>
                    <a:gd name="connsiteY4" fmla="*/ 214503 h 21450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3356" h="214503">
                      <a:moveTo>
                        <a:pt x="144113" y="214503"/>
                      </a:moveTo>
                      <a:lnTo>
                        <a:pt x="0" y="214503"/>
                      </a:lnTo>
                      <a:cubicBezTo>
                        <a:pt x="22860" y="147257"/>
                        <a:pt x="36576" y="76010"/>
                        <a:pt x="39243" y="0"/>
                      </a:cubicBezTo>
                      <a:lnTo>
                        <a:pt x="183356" y="0"/>
                      </a:lnTo>
                      <a:cubicBezTo>
                        <a:pt x="179832" y="78962"/>
                        <a:pt x="167164" y="150781"/>
                        <a:pt x="144113" y="214503"/>
                      </a:cubicBezTo>
                      <a:close/>
                    </a:path>
                  </a:pathLst>
                </a:custGeom>
                <a:solidFill>
                  <a:srgbClr val="FF58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2" name="" descr="b4a2556a-111b-46e2-9011-c5d1862981f1"/>
              <p:cNvGrpSpPr/>
              <p:nvPr/>
            </p:nvGrpSpPr>
            <p:grpSpPr>
              <a:xfrm>
                <a:off x="4941760" y="4941760"/>
                <a:ext cx="222694" cy="389953"/>
                <a:chOff x="4941760" y="4941760"/>
                <a:chExt cx="222694" cy="389953"/>
              </a:xfrm>
            </p:grpSpPr>
            <p:sp>
              <p:nvSpPr>
                <p:cNvPr id="113" name="" descr="99521c40-5c23-4806-84df-b440db33e0b1"/>
                <p:cNvSpPr/>
                <p:nvPr/>
              </p:nvSpPr>
              <p:spPr>
                <a:xfrm>
                  <a:off x="4987003" y="4941760"/>
                  <a:ext cx="177450" cy="244506"/>
                </a:xfrm>
                <a:custGeom>
                  <a:gdLst>
                    <a:gd name="connsiteX0" fmla="*/ 165640 w 177450"/>
                    <a:gd name="connsiteY0" fmla="*/ 0 h 244506"/>
                    <a:gd name="connsiteX1" fmla="*/ 0 w 177450"/>
                    <a:gd name="connsiteY1" fmla="*/ 0 h 244506"/>
                    <a:gd name="connsiteX2" fmla="*/ 7715 w 177450"/>
                    <a:gd name="connsiteY2" fmla="*/ 205645 h 244506"/>
                    <a:gd name="connsiteX3" fmla="*/ 7715 w 177450"/>
                    <a:gd name="connsiteY3" fmla="*/ 244507 h 244506"/>
                    <a:gd name="connsiteX4" fmla="*/ 177355 w 177450"/>
                    <a:gd name="connsiteY4" fmla="*/ 244507 h 244506"/>
                    <a:gd name="connsiteX5" fmla="*/ 177355 w 177450"/>
                    <a:gd name="connsiteY5" fmla="*/ 205645 h 244506"/>
                    <a:gd name="connsiteX6" fmla="*/ 177451 w 177450"/>
                    <a:gd name="connsiteY6" fmla="*/ 205645 h 244506"/>
                    <a:gd name="connsiteX7" fmla="*/ 165640 w 177450"/>
                    <a:gd name="connsiteY7" fmla="*/ 0 h 24450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7450" h="244506">
                      <a:moveTo>
                        <a:pt x="165640" y="0"/>
                      </a:moveTo>
                      <a:lnTo>
                        <a:pt x="0" y="0"/>
                      </a:lnTo>
                      <a:lnTo>
                        <a:pt x="7715" y="205645"/>
                      </a:lnTo>
                      <a:lnTo>
                        <a:pt x="7715" y="244507"/>
                      </a:lnTo>
                      <a:lnTo>
                        <a:pt x="177355" y="244507"/>
                      </a:lnTo>
                      <a:lnTo>
                        <a:pt x="177355" y="205645"/>
                      </a:lnTo>
                      <a:lnTo>
                        <a:pt x="177451" y="205645"/>
                      </a:lnTo>
                      <a:cubicBezTo>
                        <a:pt x="175831" y="138874"/>
                        <a:pt x="171831" y="70199"/>
                        <a:pt x="165640" y="0"/>
                      </a:cubicBezTo>
                      <a:close/>
                    </a:path>
                  </a:pathLst>
                </a:custGeom>
                <a:solidFill>
                  <a:srgbClr val="00004D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4" name="" descr="93aefd93-000a-451b-ba87-837297f9524d"/>
                <p:cNvSpPr/>
                <p:nvPr/>
              </p:nvSpPr>
              <p:spPr>
                <a:xfrm>
                  <a:off x="4941760" y="4941760"/>
                  <a:ext cx="194480" cy="389953"/>
                </a:xfrm>
                <a:custGeom>
                  <a:gdLst>
                    <a:gd name="connsiteX0" fmla="*/ 164116 w 194480"/>
                    <a:gd name="connsiteY0" fmla="*/ 389954 h 389953"/>
                    <a:gd name="connsiteX1" fmla="*/ 0 w 194480"/>
                    <a:gd name="connsiteY1" fmla="*/ 389954 h 389953"/>
                    <a:gd name="connsiteX2" fmla="*/ 29908 w 194480"/>
                    <a:gd name="connsiteY2" fmla="*/ 0 h 389953"/>
                    <a:gd name="connsiteX3" fmla="*/ 194024 w 194480"/>
                    <a:gd name="connsiteY3" fmla="*/ 0 h 389953"/>
                    <a:gd name="connsiteX4" fmla="*/ 164116 w 194480"/>
                    <a:gd name="connsiteY4" fmla="*/ 389954 h 38995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4480" h="389953">
                      <a:moveTo>
                        <a:pt x="164116" y="389954"/>
                      </a:moveTo>
                      <a:lnTo>
                        <a:pt x="0" y="389954"/>
                      </a:lnTo>
                      <a:cubicBezTo>
                        <a:pt x="24670" y="251841"/>
                        <a:pt x="36671" y="120777"/>
                        <a:pt x="29908" y="0"/>
                      </a:cubicBezTo>
                      <a:lnTo>
                        <a:pt x="194024" y="0"/>
                      </a:lnTo>
                      <a:cubicBezTo>
                        <a:pt x="196977" y="121063"/>
                        <a:pt x="185452" y="252127"/>
                        <a:pt x="164116" y="389954"/>
                      </a:cubicBezTo>
                      <a:close/>
                    </a:path>
                  </a:pathLst>
                </a:custGeom>
                <a:solidFill>
                  <a:srgbClr val="00B18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5" name="" descr="15af987c-33e5-499a-8644-823813c8d2a8"/>
              <p:cNvGrpSpPr/>
              <p:nvPr/>
            </p:nvGrpSpPr>
            <p:grpSpPr>
              <a:xfrm>
                <a:off x="7037609" y="4826603"/>
                <a:ext cx="208819" cy="359663"/>
                <a:chOff x="7037609" y="4826603"/>
                <a:chExt cx="208819" cy="359663"/>
              </a:xfrm>
            </p:grpSpPr>
            <p:sp>
              <p:nvSpPr>
                <p:cNvPr id="116" name="" descr="5834b8ba-6771-4997-9fa4-b327df677f11"/>
                <p:cNvSpPr/>
                <p:nvPr/>
              </p:nvSpPr>
              <p:spPr>
                <a:xfrm>
                  <a:off x="7037609" y="4826603"/>
                  <a:ext cx="208819" cy="359663"/>
                </a:xfrm>
                <a:custGeom>
                  <a:gdLst>
                    <a:gd name="connsiteX0" fmla="*/ 157289 w 208819"/>
                    <a:gd name="connsiteY0" fmla="*/ 0 h 359663"/>
                    <a:gd name="connsiteX1" fmla="*/ 3079 w 208819"/>
                    <a:gd name="connsiteY1" fmla="*/ 0 h 359663"/>
                    <a:gd name="connsiteX2" fmla="*/ 27463 w 208819"/>
                    <a:gd name="connsiteY2" fmla="*/ 320802 h 359663"/>
                    <a:gd name="connsiteX3" fmla="*/ 28606 w 208819"/>
                    <a:gd name="connsiteY3" fmla="*/ 320802 h 359663"/>
                    <a:gd name="connsiteX4" fmla="*/ 28606 w 208819"/>
                    <a:gd name="connsiteY4" fmla="*/ 359664 h 359663"/>
                    <a:gd name="connsiteX5" fmla="*/ 208819 w 208819"/>
                    <a:gd name="connsiteY5" fmla="*/ 359664 h 359663"/>
                    <a:gd name="connsiteX6" fmla="*/ 208819 w 208819"/>
                    <a:gd name="connsiteY6" fmla="*/ 320802 h 359663"/>
                    <a:gd name="connsiteX7" fmla="*/ 157289 w 208819"/>
                    <a:gd name="connsiteY7" fmla="*/ 0 h 35966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8819" h="359663">
                      <a:moveTo>
                        <a:pt x="157289" y="0"/>
                      </a:moveTo>
                      <a:lnTo>
                        <a:pt x="3079" y="0"/>
                      </a:lnTo>
                      <a:cubicBezTo>
                        <a:pt x="-4731" y="98203"/>
                        <a:pt x="1936" y="204311"/>
                        <a:pt x="27463" y="320802"/>
                      </a:cubicBezTo>
                      <a:lnTo>
                        <a:pt x="28606" y="320802"/>
                      </a:lnTo>
                      <a:lnTo>
                        <a:pt x="28606" y="359664"/>
                      </a:lnTo>
                      <a:lnTo>
                        <a:pt x="208819" y="359664"/>
                      </a:lnTo>
                      <a:lnTo>
                        <a:pt x="208819" y="320802"/>
                      </a:lnTo>
                      <a:cubicBezTo>
                        <a:pt x="184054" y="223647"/>
                        <a:pt x="167290" y="116205"/>
                        <a:pt x="157289" y="0"/>
                      </a:cubicBezTo>
                      <a:close/>
                    </a:path>
                  </a:pathLst>
                </a:custGeom>
                <a:solidFill>
                  <a:srgbClr val="00004D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17" name="" descr="470a5078-577c-417d-963c-adc5915088c6"/>
                <p:cNvSpPr/>
                <p:nvPr/>
              </p:nvSpPr>
              <p:spPr>
                <a:xfrm>
                  <a:off x="7054023" y="4826603"/>
                  <a:ext cx="183737" cy="216598"/>
                </a:xfrm>
                <a:custGeom>
                  <a:gdLst>
                    <a:gd name="connsiteX0" fmla="*/ 183737 w 183737"/>
                    <a:gd name="connsiteY0" fmla="*/ 216598 h 216598"/>
                    <a:gd name="connsiteX1" fmla="*/ 33052 w 183737"/>
                    <a:gd name="connsiteY1" fmla="*/ 216598 h 216598"/>
                    <a:gd name="connsiteX2" fmla="*/ 0 w 183737"/>
                    <a:gd name="connsiteY2" fmla="*/ 0 h 216598"/>
                    <a:gd name="connsiteX3" fmla="*/ 150686 w 183737"/>
                    <a:gd name="connsiteY3" fmla="*/ 0 h 216598"/>
                    <a:gd name="connsiteX4" fmla="*/ 183737 w 183737"/>
                    <a:gd name="connsiteY4" fmla="*/ 216598 h 21659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3737" h="216598">
                      <a:moveTo>
                        <a:pt x="183737" y="216598"/>
                      </a:moveTo>
                      <a:lnTo>
                        <a:pt x="33052" y="216598"/>
                      </a:lnTo>
                      <a:cubicBezTo>
                        <a:pt x="12954" y="150590"/>
                        <a:pt x="2858" y="77724"/>
                        <a:pt x="0" y="0"/>
                      </a:cubicBezTo>
                      <a:lnTo>
                        <a:pt x="150686" y="0"/>
                      </a:lnTo>
                      <a:cubicBezTo>
                        <a:pt x="154496" y="73057"/>
                        <a:pt x="166021" y="145256"/>
                        <a:pt x="183737" y="216598"/>
                      </a:cubicBezTo>
                      <a:close/>
                    </a:path>
                  </a:pathLst>
                </a:custGeom>
                <a:solidFill>
                  <a:srgbClr val="FF58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8" name="" descr="d951f30f-9e12-4c7a-a7d4-00fbd41aa255"/>
              <p:cNvGrpSpPr/>
              <p:nvPr/>
            </p:nvGrpSpPr>
            <p:grpSpPr>
              <a:xfrm>
                <a:off x="7349275" y="4965001"/>
                <a:ext cx="250054" cy="299084"/>
                <a:chOff x="7349275" y="4965001"/>
                <a:chExt cx="250054" cy="299084"/>
              </a:xfrm>
            </p:grpSpPr>
            <p:sp>
              <p:nvSpPr>
                <p:cNvPr id="119" name="" descr="8dcec60b-9358-4492-a79a-4c5925699a3c"/>
                <p:cNvSpPr/>
                <p:nvPr/>
              </p:nvSpPr>
              <p:spPr>
                <a:xfrm>
                  <a:off x="7349275" y="4965096"/>
                  <a:ext cx="196429" cy="221265"/>
                </a:xfrm>
                <a:custGeom>
                  <a:gdLst>
                    <a:gd name="connsiteX0" fmla="*/ 173569 w 196429"/>
                    <a:gd name="connsiteY0" fmla="*/ 0 h 221265"/>
                    <a:gd name="connsiteX1" fmla="*/ 786 w 196429"/>
                    <a:gd name="connsiteY1" fmla="*/ 0 h 221265"/>
                    <a:gd name="connsiteX2" fmla="*/ 12501 w 196429"/>
                    <a:gd name="connsiteY2" fmla="*/ 182404 h 221265"/>
                    <a:gd name="connsiteX3" fmla="*/ 12501 w 196429"/>
                    <a:gd name="connsiteY3" fmla="*/ 221266 h 221265"/>
                    <a:gd name="connsiteX4" fmla="*/ 196429 w 196429"/>
                    <a:gd name="connsiteY4" fmla="*/ 221266 h 221265"/>
                    <a:gd name="connsiteX5" fmla="*/ 196429 w 196429"/>
                    <a:gd name="connsiteY5" fmla="*/ 182404 h 221265"/>
                    <a:gd name="connsiteX6" fmla="*/ 173569 w 196429"/>
                    <a:gd name="connsiteY6" fmla="*/ 0 h 221265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6429" h="221264">
                      <a:moveTo>
                        <a:pt x="173569" y="0"/>
                      </a:moveTo>
                      <a:lnTo>
                        <a:pt x="786" y="0"/>
                      </a:lnTo>
                      <a:cubicBezTo>
                        <a:pt x="-1977" y="54769"/>
                        <a:pt x="2690" y="116300"/>
                        <a:pt x="12501" y="182404"/>
                      </a:cubicBezTo>
                      <a:lnTo>
                        <a:pt x="12501" y="221266"/>
                      </a:lnTo>
                      <a:lnTo>
                        <a:pt x="196429" y="221266"/>
                      </a:lnTo>
                      <a:lnTo>
                        <a:pt x="196429" y="182404"/>
                      </a:lnTo>
                      <a:cubicBezTo>
                        <a:pt x="184523" y="120015"/>
                        <a:pt x="176522" y="59150"/>
                        <a:pt x="173569" y="0"/>
                      </a:cubicBezTo>
                      <a:close/>
                    </a:path>
                  </a:pathLst>
                </a:custGeom>
                <a:solidFill>
                  <a:srgbClr val="00004D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0" name="" descr="5a6afd22-08f8-4dc1-936f-ae70f3469c9e"/>
                <p:cNvSpPr/>
                <p:nvPr/>
              </p:nvSpPr>
              <p:spPr>
                <a:xfrm>
                  <a:off x="7377207" y="4965001"/>
                  <a:ext cx="222122" cy="299084"/>
                </a:xfrm>
                <a:custGeom>
                  <a:gdLst>
                    <a:gd name="connsiteX0" fmla="*/ 222123 w 222122"/>
                    <a:gd name="connsiteY0" fmla="*/ 299085 h 299084"/>
                    <a:gd name="connsiteX1" fmla="*/ 55245 w 222122"/>
                    <a:gd name="connsiteY1" fmla="*/ 299085 h 299084"/>
                    <a:gd name="connsiteX2" fmla="*/ 0 w 222122"/>
                    <a:gd name="connsiteY2" fmla="*/ 0 h 299084"/>
                    <a:gd name="connsiteX3" fmla="*/ 166878 w 222122"/>
                    <a:gd name="connsiteY3" fmla="*/ 0 h 299084"/>
                    <a:gd name="connsiteX4" fmla="*/ 222123 w 222122"/>
                    <a:gd name="connsiteY4" fmla="*/ 299085 h 29908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2121" h="299084">
                      <a:moveTo>
                        <a:pt x="222123" y="299085"/>
                      </a:moveTo>
                      <a:lnTo>
                        <a:pt x="55245" y="299085"/>
                      </a:lnTo>
                      <a:cubicBezTo>
                        <a:pt x="28004" y="207359"/>
                        <a:pt x="10382" y="106966"/>
                        <a:pt x="0" y="0"/>
                      </a:cubicBezTo>
                      <a:lnTo>
                        <a:pt x="166878" y="0"/>
                      </a:lnTo>
                      <a:cubicBezTo>
                        <a:pt x="176593" y="103537"/>
                        <a:pt x="195358" y="203073"/>
                        <a:pt x="222123" y="299085"/>
                      </a:cubicBez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1" name="" descr="0c888ed5-fe5d-4584-ab40-d41ab184ea55"/>
              <p:cNvGrpSpPr/>
              <p:nvPr/>
            </p:nvGrpSpPr>
            <p:grpSpPr>
              <a:xfrm>
                <a:off x="5427820" y="4894802"/>
                <a:ext cx="198310" cy="291464"/>
                <a:chOff x="5427820" y="4894802"/>
                <a:chExt cx="198310" cy="291464"/>
              </a:xfrm>
            </p:grpSpPr>
            <p:sp>
              <p:nvSpPr>
                <p:cNvPr id="122" name="" descr="44510314-8248-4571-9b17-1ba78cf1742b"/>
                <p:cNvSpPr/>
                <p:nvPr/>
              </p:nvSpPr>
              <p:spPr>
                <a:xfrm>
                  <a:off x="5430392" y="4894802"/>
                  <a:ext cx="195738" cy="291464"/>
                </a:xfrm>
                <a:custGeom>
                  <a:gdLst>
                    <a:gd name="connsiteX0" fmla="*/ 34481 w 195738"/>
                    <a:gd name="connsiteY0" fmla="*/ 0 h 291464"/>
                    <a:gd name="connsiteX1" fmla="*/ 0 w 195738"/>
                    <a:gd name="connsiteY1" fmla="*/ 252603 h 291464"/>
                    <a:gd name="connsiteX2" fmla="*/ 0 w 195738"/>
                    <a:gd name="connsiteY2" fmla="*/ 291465 h 291464"/>
                    <a:gd name="connsiteX3" fmla="*/ 183452 w 195738"/>
                    <a:gd name="connsiteY3" fmla="*/ 291465 h 291464"/>
                    <a:gd name="connsiteX4" fmla="*/ 183452 w 195738"/>
                    <a:gd name="connsiteY4" fmla="*/ 252603 h 291464"/>
                    <a:gd name="connsiteX5" fmla="*/ 195739 w 195738"/>
                    <a:gd name="connsiteY5" fmla="*/ 0 h 291464"/>
                    <a:gd name="connsiteX6" fmla="*/ 34481 w 195738"/>
                    <a:gd name="connsiteY6" fmla="*/ 0 h 2914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738" h="291464">
                      <a:moveTo>
                        <a:pt x="34481" y="0"/>
                      </a:moveTo>
                      <a:cubicBezTo>
                        <a:pt x="39053" y="95631"/>
                        <a:pt x="51625" y="186595"/>
                        <a:pt x="0" y="252603"/>
                      </a:cubicBezTo>
                      <a:lnTo>
                        <a:pt x="0" y="291465"/>
                      </a:lnTo>
                      <a:lnTo>
                        <a:pt x="183452" y="291465"/>
                      </a:lnTo>
                      <a:lnTo>
                        <a:pt x="183452" y="252603"/>
                      </a:lnTo>
                      <a:cubicBezTo>
                        <a:pt x="188976" y="174593"/>
                        <a:pt x="192596" y="88201"/>
                        <a:pt x="195739" y="0"/>
                      </a:cubicBezTo>
                      <a:lnTo>
                        <a:pt x="34481" y="0"/>
                      </a:lnTo>
                      <a:close/>
                    </a:path>
                  </a:pathLst>
                </a:custGeom>
                <a:solidFill>
                  <a:srgbClr val="00004D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23" name="" descr="1fc2677a-accf-4b7e-a1c5-efab2de6c9a2"/>
                <p:cNvSpPr/>
                <p:nvPr/>
              </p:nvSpPr>
              <p:spPr>
                <a:xfrm>
                  <a:off x="5427820" y="4894802"/>
                  <a:ext cx="179641" cy="241934"/>
                </a:xfrm>
                <a:custGeom>
                  <a:gdLst>
                    <a:gd name="connsiteX0" fmla="*/ 151733 w 179641"/>
                    <a:gd name="connsiteY0" fmla="*/ 241935 h 241934"/>
                    <a:gd name="connsiteX1" fmla="*/ 0 w 179641"/>
                    <a:gd name="connsiteY1" fmla="*/ 241935 h 241934"/>
                    <a:gd name="connsiteX2" fmla="*/ 27908 w 179641"/>
                    <a:gd name="connsiteY2" fmla="*/ 0 h 241934"/>
                    <a:gd name="connsiteX3" fmla="*/ 179642 w 179641"/>
                    <a:gd name="connsiteY3" fmla="*/ 0 h 241934"/>
                    <a:gd name="connsiteX4" fmla="*/ 151733 w 179641"/>
                    <a:gd name="connsiteY4" fmla="*/ 241935 h 24193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641" h="241934">
                      <a:moveTo>
                        <a:pt x="151733" y="241935"/>
                      </a:moveTo>
                      <a:lnTo>
                        <a:pt x="0" y="241935"/>
                      </a:lnTo>
                      <a:cubicBezTo>
                        <a:pt x="20288" y="157448"/>
                        <a:pt x="30671" y="76486"/>
                        <a:pt x="27908" y="0"/>
                      </a:cubicBezTo>
                      <a:lnTo>
                        <a:pt x="179642" y="0"/>
                      </a:lnTo>
                      <a:cubicBezTo>
                        <a:pt x="178879" y="81153"/>
                        <a:pt x="170021" y="161734"/>
                        <a:pt x="151733" y="241935"/>
                      </a:cubicBezTo>
                      <a:close/>
                    </a:path>
                  </a:pathLst>
                </a:custGeom>
                <a:solidFill>
                  <a:srgbClr val="FF6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24" name="" descr="8a3c1dfd-d967-4351-bfe6-6269849dcf29"/>
            <p:cNvGrpSpPr/>
            <p:nvPr/>
          </p:nvGrpSpPr>
          <p:grpSpPr>
            <a:xfrm>
              <a:off x="990589" y="2882667"/>
              <a:ext cx="5076901" cy="3113385"/>
              <a:chOff x="4077450" y="2301049"/>
              <a:chExt cx="3982901" cy="2442495"/>
            </a:xfrm>
          </p:grpSpPr>
          <p:grpSp>
            <p:nvGrpSpPr>
              <p:cNvPr id="125" name="" descr="d0f81260-9b69-415c-b519-c04cf9ddaa20"/>
              <p:cNvGrpSpPr/>
              <p:nvPr/>
            </p:nvGrpSpPr>
            <p:grpSpPr>
              <a:xfrm>
                <a:off x="4077450" y="2301049"/>
                <a:ext cx="3982901" cy="2442495"/>
                <a:chOff x="4077450" y="2301049"/>
                <a:chExt cx="3982901" cy="2442495"/>
              </a:xfrm>
            </p:grpSpPr>
            <p:grpSp>
              <p:nvGrpSpPr>
                <p:cNvPr id="126" name="" descr="638aa006-5634-4333-9879-5c1b5c62e3cd"/>
                <p:cNvGrpSpPr/>
                <p:nvPr/>
              </p:nvGrpSpPr>
              <p:grpSpPr>
                <a:xfrm>
                  <a:off x="4229575" y="2301049"/>
                  <a:ext cx="3660362" cy="2237994"/>
                  <a:chOff x="4229575" y="2301049"/>
                  <a:chExt cx="3660362" cy="2237994"/>
                </a:xfrm>
              </p:grpSpPr>
              <p:sp>
                <p:nvSpPr>
                  <p:cNvPr id="127" name="" descr="8465ae9a-8492-49ca-880f-6891f446f46b"/>
                  <p:cNvSpPr/>
                  <p:nvPr/>
                </p:nvSpPr>
                <p:spPr>
                  <a:xfrm>
                    <a:off x="4229575" y="2301049"/>
                    <a:ext cx="3660362" cy="2237994"/>
                  </a:xfrm>
                  <a:custGeom>
                    <a:gdLst>
                      <a:gd name="connsiteX0" fmla="*/ 3660362 w 3660362"/>
                      <a:gd name="connsiteY0" fmla="*/ 2237994 h 2237994"/>
                      <a:gd name="connsiteX1" fmla="*/ 0 w 3660362"/>
                      <a:gd name="connsiteY1" fmla="*/ 2237994 h 2237994"/>
                      <a:gd name="connsiteX2" fmla="*/ 0 w 3660362"/>
                      <a:gd name="connsiteY2" fmla="*/ 242411 h 2237994"/>
                      <a:gd name="connsiteX3" fmla="*/ 242411 w 3660362"/>
                      <a:gd name="connsiteY3" fmla="*/ 0 h 2237994"/>
                      <a:gd name="connsiteX4" fmla="*/ 3417856 w 3660362"/>
                      <a:gd name="connsiteY4" fmla="*/ 0 h 2237994"/>
                      <a:gd name="connsiteX5" fmla="*/ 3660267 w 3660362"/>
                      <a:gd name="connsiteY5" fmla="*/ 242411 h 2237994"/>
                      <a:gd name="connsiteX6" fmla="*/ 3660267 w 3660362"/>
                      <a:gd name="connsiteY6" fmla="*/ 2237994 h 22379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660362" h="2237994">
                        <a:moveTo>
                          <a:pt x="3660362" y="2237994"/>
                        </a:moveTo>
                        <a:lnTo>
                          <a:pt x="0" y="2237994"/>
                        </a:lnTo>
                        <a:lnTo>
                          <a:pt x="0" y="242411"/>
                        </a:lnTo>
                        <a:cubicBezTo>
                          <a:pt x="0" y="108490"/>
                          <a:pt x="108585" y="0"/>
                          <a:pt x="242411" y="0"/>
                        </a:cubicBezTo>
                        <a:lnTo>
                          <a:pt x="3417856" y="0"/>
                        </a:lnTo>
                        <a:cubicBezTo>
                          <a:pt x="3551777" y="0"/>
                          <a:pt x="3660267" y="108585"/>
                          <a:pt x="3660267" y="242411"/>
                        </a:cubicBezTo>
                        <a:lnTo>
                          <a:pt x="3660267" y="2237994"/>
                        </a:ln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8" name="" descr="554f4b47-2759-4806-a9de-59cba4789159"/>
                  <p:cNvGrpSpPr/>
                  <p:nvPr/>
                </p:nvGrpSpPr>
                <p:grpSpPr>
                  <a:xfrm>
                    <a:off x="6763035" y="2348674"/>
                    <a:ext cx="1079277" cy="894016"/>
                    <a:chOff x="6763035" y="2348674"/>
                    <a:chExt cx="1079277" cy="894016"/>
                  </a:xfrm>
                  <a:noFill/>
                </p:grpSpPr>
                <p:sp>
                  <p:nvSpPr>
                    <p:cNvPr id="129" name="" descr="adc2e3c6-e5b5-478a-93a7-635b97508aef"/>
                    <p:cNvSpPr/>
                    <p:nvPr/>
                  </p:nvSpPr>
                  <p:spPr>
                    <a:xfrm>
                      <a:off x="7842313" y="2818733"/>
                      <a:ext cx="9525" cy="423957"/>
                    </a:xfrm>
                    <a:custGeom>
                      <a:gdLst>
                        <a:gd name="connsiteX0" fmla="*/ 0 w 9525"/>
                        <a:gd name="connsiteY0" fmla="*/ 0 h 423957"/>
                        <a:gd name="connsiteX1" fmla="*/ 0 w 9525"/>
                        <a:gd name="connsiteY1" fmla="*/ 423958 h 423957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525" h="423957">
                          <a:moveTo>
                            <a:pt x="0" y="0"/>
                          </a:moveTo>
                          <a:lnTo>
                            <a:pt x="0" y="423958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0" name="" descr="62058fe8-c5cb-45a1-91ab-e477b0ed47bd"/>
                    <p:cNvSpPr/>
                    <p:nvPr/>
                  </p:nvSpPr>
                  <p:spPr>
                    <a:xfrm>
                      <a:off x="7378921" y="2348674"/>
                      <a:ext cx="463391" cy="373475"/>
                    </a:xfrm>
                    <a:custGeom>
                      <a:gdLst>
                        <a:gd name="connsiteX0" fmla="*/ 0 w 463391"/>
                        <a:gd name="connsiteY0" fmla="*/ 0 h 373475"/>
                        <a:gd name="connsiteX1" fmla="*/ 182785 w 463391"/>
                        <a:gd name="connsiteY1" fmla="*/ 0 h 373475"/>
                        <a:gd name="connsiteX2" fmla="*/ 463391 w 463391"/>
                        <a:gd name="connsiteY2" fmla="*/ 280607 h 373475"/>
                        <a:gd name="connsiteX3" fmla="*/ 463391 w 463391"/>
                        <a:gd name="connsiteY3" fmla="*/ 373475 h 37347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63391" h="373475">
                          <a:moveTo>
                            <a:pt x="0" y="0"/>
                          </a:moveTo>
                          <a:lnTo>
                            <a:pt x="182785" y="0"/>
                          </a:lnTo>
                          <a:cubicBezTo>
                            <a:pt x="337756" y="0"/>
                            <a:pt x="463391" y="125635"/>
                            <a:pt x="463391" y="280607"/>
                          </a:cubicBezTo>
                          <a:lnTo>
                            <a:pt x="463391" y="373475"/>
                          </a:lnTo>
                        </a:path>
                      </a:pathLst>
                    </a:custGeom>
                    <a:noFill/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1" name="" descr="756ccc13-0f2d-493f-b3f9-e84e2e79f87f"/>
                    <p:cNvSpPr/>
                    <p:nvPr/>
                  </p:nvSpPr>
                  <p:spPr>
                    <a:xfrm>
                      <a:off x="6763035" y="2348674"/>
                      <a:ext cx="464153" cy="9525"/>
                    </a:xfrm>
                    <a:custGeom>
                      <a:gdLst>
                        <a:gd name="connsiteX0" fmla="*/ 0 w 464153"/>
                        <a:gd name="connsiteY0" fmla="*/ 0 h 9525"/>
                        <a:gd name="connsiteX1" fmla="*/ 464153 w 464153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64153" h="9525">
                          <a:moveTo>
                            <a:pt x="0" y="0"/>
                          </a:moveTo>
                          <a:lnTo>
                            <a:pt x="464153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2" name="" descr="6065b0ba-e000-4cb5-8557-d3f21eefab40"/>
                  <p:cNvGrpSpPr/>
                  <p:nvPr/>
                </p:nvGrpSpPr>
                <p:grpSpPr>
                  <a:xfrm>
                    <a:off x="5781864" y="2334196"/>
                    <a:ext cx="555783" cy="111823"/>
                    <a:chOff x="5781864" y="2334196"/>
                    <a:chExt cx="555783" cy="111823"/>
                  </a:xfrm>
                </p:grpSpPr>
                <p:sp>
                  <p:nvSpPr>
                    <p:cNvPr id="133" name="" descr="de244860-4728-4702-a51c-d3027e5121bd"/>
                    <p:cNvSpPr/>
                    <p:nvPr/>
                  </p:nvSpPr>
                  <p:spPr>
                    <a:xfrm>
                      <a:off x="5781864" y="2334196"/>
                      <a:ext cx="555783" cy="111823"/>
                    </a:xfrm>
                    <a:custGeom>
                      <a:gdLst>
                        <a:gd name="connsiteX0" fmla="*/ 55912 w 555783"/>
                        <a:gd name="connsiteY0" fmla="*/ 0 h 111823"/>
                        <a:gd name="connsiteX1" fmla="*/ 499872 w 555783"/>
                        <a:gd name="connsiteY1" fmla="*/ 0 h 111823"/>
                        <a:gd name="connsiteX2" fmla="*/ 555784 w 555783"/>
                        <a:gd name="connsiteY2" fmla="*/ 55912 h 111823"/>
                        <a:gd name="connsiteX3" fmla="*/ 555784 w 555783"/>
                        <a:gd name="connsiteY3" fmla="*/ 55912 h 111823"/>
                        <a:gd name="connsiteX4" fmla="*/ 499872 w 555783"/>
                        <a:gd name="connsiteY4" fmla="*/ 111824 h 111823"/>
                        <a:gd name="connsiteX5" fmla="*/ 55912 w 555783"/>
                        <a:gd name="connsiteY5" fmla="*/ 111824 h 111823"/>
                        <a:gd name="connsiteX6" fmla="*/ 0 w 555783"/>
                        <a:gd name="connsiteY6" fmla="*/ 55912 h 111823"/>
                        <a:gd name="connsiteX7" fmla="*/ 0 w 555783"/>
                        <a:gd name="connsiteY7" fmla="*/ 55912 h 111823"/>
                        <a:gd name="connsiteX8" fmla="*/ 55912 w 555783"/>
                        <a:gd name="connsiteY8" fmla="*/ 0 h 11182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55783" h="111823">
                          <a:moveTo>
                            <a:pt x="55912" y="0"/>
                          </a:moveTo>
                          <a:lnTo>
                            <a:pt x="499872" y="0"/>
                          </a:lnTo>
                          <a:cubicBezTo>
                            <a:pt x="530733" y="0"/>
                            <a:pt x="555784" y="25051"/>
                            <a:pt x="555784" y="55912"/>
                          </a:cubicBezTo>
                          <a:lnTo>
                            <a:pt x="555784" y="55912"/>
                          </a:lnTo>
                          <a:cubicBezTo>
                            <a:pt x="555784" y="86773"/>
                            <a:pt x="530733" y="111824"/>
                            <a:pt x="499872" y="111824"/>
                          </a:cubicBezTo>
                          <a:lnTo>
                            <a:pt x="55912" y="111824"/>
                          </a:lnTo>
                          <a:cubicBezTo>
                            <a:pt x="25051" y="111824"/>
                            <a:pt x="0" y="86773"/>
                            <a:pt x="0" y="55912"/>
                          </a:cubicBezTo>
                          <a:lnTo>
                            <a:pt x="0" y="55912"/>
                          </a:lnTo>
                          <a:cubicBezTo>
                            <a:pt x="95" y="25051"/>
                            <a:pt x="25051" y="0"/>
                            <a:pt x="55912" y="0"/>
                          </a:cubicBezTo>
                          <a:close/>
                        </a:path>
                      </a:pathLst>
                    </a:custGeom>
                    <a:solidFill>
                      <a:srgbClr val="FF58FF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34" name="" descr="fb5fc82d-5efe-409c-97c8-3a070bb6adb9"/>
                    <p:cNvGrpSpPr/>
                    <p:nvPr/>
                  </p:nvGrpSpPr>
                  <p:grpSpPr>
                    <a:xfrm>
                      <a:off x="5881591" y="2359818"/>
                      <a:ext cx="356235" cy="60579"/>
                      <a:chOff x="5881591" y="2359818"/>
                      <a:chExt cx="356235" cy="60579"/>
                    </a:xfrm>
                    <a:solidFill>
                      <a:srgbClr val="183DFB"/>
                    </a:solidFill>
                  </p:grpSpPr>
                  <p:sp>
                    <p:nvSpPr>
                      <p:cNvPr id="135" name="" descr="36176483-a77c-43dc-bef6-761ab6691a8d"/>
                      <p:cNvSpPr/>
                      <p:nvPr/>
                    </p:nvSpPr>
                    <p:spPr>
                      <a:xfrm>
                        <a:off x="5881591" y="2359818"/>
                        <a:ext cx="60579" cy="60579"/>
                      </a:xfrm>
                      <a:custGeom>
                        <a:gdLst>
                          <a:gd name="connsiteX0" fmla="*/ 0 w 60579"/>
                          <a:gd name="connsiteY0" fmla="*/ 30290 h 60579"/>
                          <a:gd name="connsiteX1" fmla="*/ 30290 w 60579"/>
                          <a:gd name="connsiteY1" fmla="*/ 0 h 60579"/>
                          <a:gd name="connsiteX2" fmla="*/ 60579 w 60579"/>
                          <a:gd name="connsiteY2" fmla="*/ 30290 h 60579"/>
                          <a:gd name="connsiteX3" fmla="*/ 30290 w 60579"/>
                          <a:gd name="connsiteY3" fmla="*/ 60579 h 60579"/>
                          <a:gd name="connsiteX4" fmla="*/ 0 w 60579"/>
                          <a:gd name="connsiteY4" fmla="*/ 30290 h 6057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0578" h="60578">
                            <a:moveTo>
                              <a:pt x="0" y="30290"/>
                            </a:moveTo>
                            <a:cubicBezTo>
                              <a:pt x="0" y="13525"/>
                              <a:pt x="13526" y="0"/>
                              <a:pt x="30290" y="0"/>
                            </a:cubicBezTo>
                            <a:cubicBezTo>
                              <a:pt x="47054" y="0"/>
                              <a:pt x="60579" y="13525"/>
                              <a:pt x="60579" y="30290"/>
                            </a:cubicBezTo>
                            <a:cubicBezTo>
                              <a:pt x="60579" y="47054"/>
                              <a:pt x="47054" y="60579"/>
                              <a:pt x="30290" y="60579"/>
                            </a:cubicBezTo>
                            <a:cubicBezTo>
                              <a:pt x="13621" y="60579"/>
                              <a:pt x="0" y="46958"/>
                              <a:pt x="0" y="30290"/>
                            </a:cubicBezTo>
                            <a:close/>
                          </a:path>
                        </a:pathLst>
                      </a:custGeom>
                      <a:solidFill>
                        <a:srgbClr val="183DFB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6" name="" descr="dbfd8c7f-4fd2-485f-92ee-720997932433"/>
                      <p:cNvSpPr/>
                      <p:nvPr/>
                    </p:nvSpPr>
                    <p:spPr>
                      <a:xfrm>
                        <a:off x="6007417" y="2390108"/>
                        <a:ext cx="230409" cy="9525"/>
                      </a:xfrm>
                      <a:custGeom>
                        <a:gdLst>
                          <a:gd name="connsiteX0" fmla="*/ 0 w 230409"/>
                          <a:gd name="connsiteY0" fmla="*/ 0 h 9525"/>
                          <a:gd name="connsiteX1" fmla="*/ 230410 w 230409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0409" h="9525">
                            <a:moveTo>
                              <a:pt x="0" y="0"/>
                            </a:moveTo>
                            <a:lnTo>
                              <a:pt x="230410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sp>
              <p:nvSpPr>
                <p:cNvPr id="137" name="" descr="dbc1df49-0ccf-44e6-80d9-d5db129f307e"/>
                <p:cNvSpPr/>
                <p:nvPr/>
              </p:nvSpPr>
              <p:spPr>
                <a:xfrm>
                  <a:off x="4367402" y="2472594"/>
                  <a:ext cx="3403091" cy="1923478"/>
                </a:xfrm>
                <a:custGeom>
                  <a:gdLst>
                    <a:gd name="connsiteX0" fmla="*/ 3194018 w 3403091"/>
                    <a:gd name="connsiteY0" fmla="*/ 0 h 1923478"/>
                    <a:gd name="connsiteX1" fmla="*/ 209074 w 3403091"/>
                    <a:gd name="connsiteY1" fmla="*/ 0 h 1923478"/>
                    <a:gd name="connsiteX2" fmla="*/ 0 w 3403091"/>
                    <a:gd name="connsiteY2" fmla="*/ 208979 h 1923478"/>
                    <a:gd name="connsiteX3" fmla="*/ 0 w 3403091"/>
                    <a:gd name="connsiteY3" fmla="*/ 1923479 h 1923478"/>
                    <a:gd name="connsiteX4" fmla="*/ 3403092 w 3403091"/>
                    <a:gd name="connsiteY4" fmla="*/ 1923479 h 1923478"/>
                    <a:gd name="connsiteX5" fmla="*/ 3403092 w 3403091"/>
                    <a:gd name="connsiteY5" fmla="*/ 208979 h 1923478"/>
                    <a:gd name="connsiteX6" fmla="*/ 3194018 w 3403091"/>
                    <a:gd name="connsiteY6" fmla="*/ 0 h 192347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03091" h="1923478">
                      <a:moveTo>
                        <a:pt x="3194018" y="0"/>
                      </a:moveTo>
                      <a:lnTo>
                        <a:pt x="209074" y="0"/>
                      </a:lnTo>
                      <a:cubicBezTo>
                        <a:pt x="93631" y="0"/>
                        <a:pt x="0" y="93536"/>
                        <a:pt x="0" y="208979"/>
                      </a:cubicBezTo>
                      <a:lnTo>
                        <a:pt x="0" y="1923479"/>
                      </a:lnTo>
                      <a:lnTo>
                        <a:pt x="3403092" y="1923479"/>
                      </a:lnTo>
                      <a:lnTo>
                        <a:pt x="3403092" y="208979"/>
                      </a:lnTo>
                      <a:cubicBezTo>
                        <a:pt x="3403092" y="93631"/>
                        <a:pt x="3309461" y="0"/>
                        <a:pt x="3194018" y="0"/>
                      </a:cubicBezTo>
                      <a:close/>
                    </a:path>
                  </a:pathLst>
                </a:custGeom>
                <a:solidFill>
                  <a:srgbClr val="00B9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38" name="" descr="49a71c4e-b54f-4fb8-89f2-f6b2728d7b51"/>
                <p:cNvGrpSpPr/>
                <p:nvPr/>
              </p:nvGrpSpPr>
              <p:grpSpPr>
                <a:xfrm>
                  <a:off x="4077450" y="4464462"/>
                  <a:ext cx="3982901" cy="279082"/>
                  <a:chOff x="4077450" y="4464462"/>
                  <a:chExt cx="3982901" cy="279082"/>
                </a:xfrm>
              </p:grpSpPr>
              <p:sp>
                <p:nvSpPr>
                  <p:cNvPr id="139" name="" descr="30cb95c1-4320-469b-8059-8082861485ee"/>
                  <p:cNvSpPr/>
                  <p:nvPr/>
                </p:nvSpPr>
                <p:spPr>
                  <a:xfrm>
                    <a:off x="4077450" y="4464462"/>
                    <a:ext cx="3982901" cy="279082"/>
                  </a:xfrm>
                  <a:custGeom>
                    <a:gdLst>
                      <a:gd name="connsiteX0" fmla="*/ 3631323 w 3982901"/>
                      <a:gd name="connsiteY0" fmla="*/ 279083 h 279082"/>
                      <a:gd name="connsiteX1" fmla="*/ 351770 w 3982901"/>
                      <a:gd name="connsiteY1" fmla="*/ 279083 h 279082"/>
                      <a:gd name="connsiteX2" fmla="*/ 50113 w 3982901"/>
                      <a:gd name="connsiteY2" fmla="*/ 130493 h 279082"/>
                      <a:gd name="connsiteX3" fmla="*/ 10203 w 3982901"/>
                      <a:gd name="connsiteY3" fmla="*/ 78581 h 279082"/>
                      <a:gd name="connsiteX4" fmla="*/ 48875 w 3982901"/>
                      <a:gd name="connsiteY4" fmla="*/ 0 h 279082"/>
                      <a:gd name="connsiteX5" fmla="*/ 3934027 w 3982901"/>
                      <a:gd name="connsiteY5" fmla="*/ 0 h 279082"/>
                      <a:gd name="connsiteX6" fmla="*/ 3972699 w 3982901"/>
                      <a:gd name="connsiteY6" fmla="*/ 78581 h 279082"/>
                      <a:gd name="connsiteX7" fmla="*/ 3932789 w 3982901"/>
                      <a:gd name="connsiteY7" fmla="*/ 130493 h 279082"/>
                      <a:gd name="connsiteX8" fmla="*/ 3631323 w 3982901"/>
                      <a:gd name="connsiteY8" fmla="*/ 279083 h 27908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82901" h="279082">
                        <a:moveTo>
                          <a:pt x="3631323" y="279083"/>
                        </a:moveTo>
                        <a:lnTo>
                          <a:pt x="351770" y="279083"/>
                        </a:lnTo>
                        <a:cubicBezTo>
                          <a:pt x="233660" y="279083"/>
                          <a:pt x="122122" y="224219"/>
                          <a:pt x="50113" y="130493"/>
                        </a:cubicBezTo>
                        <a:lnTo>
                          <a:pt x="10203" y="78581"/>
                        </a:lnTo>
                        <a:cubicBezTo>
                          <a:pt x="-14467" y="46482"/>
                          <a:pt x="8393" y="0"/>
                          <a:pt x="48875" y="0"/>
                        </a:cubicBezTo>
                        <a:lnTo>
                          <a:pt x="3934027" y="0"/>
                        </a:lnTo>
                        <a:cubicBezTo>
                          <a:pt x="3974508" y="0"/>
                          <a:pt x="3997368" y="46482"/>
                          <a:pt x="3972699" y="78581"/>
                        </a:cubicBezTo>
                        <a:lnTo>
                          <a:pt x="3932789" y="130493"/>
                        </a:lnTo>
                        <a:cubicBezTo>
                          <a:pt x="3860875" y="224219"/>
                          <a:pt x="3749433" y="279083"/>
                          <a:pt x="3631323" y="279083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0" name="" descr="f9098d67-9f49-4233-ab4f-65e6addddc86"/>
                  <p:cNvSpPr/>
                  <p:nvPr/>
                </p:nvSpPr>
                <p:spPr>
                  <a:xfrm>
                    <a:off x="5684424" y="4464558"/>
                    <a:ext cx="769143" cy="117062"/>
                  </a:xfrm>
                  <a:custGeom>
                    <a:gdLst>
                      <a:gd name="connsiteX0" fmla="*/ 0 w 769143"/>
                      <a:gd name="connsiteY0" fmla="*/ 0 h 117062"/>
                      <a:gd name="connsiteX1" fmla="*/ 769144 w 769143"/>
                      <a:gd name="connsiteY1" fmla="*/ 0 h 117062"/>
                      <a:gd name="connsiteX2" fmla="*/ 769144 w 769143"/>
                      <a:gd name="connsiteY2" fmla="*/ 0 h 117062"/>
                      <a:gd name="connsiteX3" fmla="*/ 652081 w 769143"/>
                      <a:gd name="connsiteY3" fmla="*/ 117062 h 117062"/>
                      <a:gd name="connsiteX4" fmla="*/ 117062 w 769143"/>
                      <a:gd name="connsiteY4" fmla="*/ 117062 h 117062"/>
                      <a:gd name="connsiteX5" fmla="*/ 0 w 769143"/>
                      <a:gd name="connsiteY5" fmla="*/ 0 h 117062"/>
                      <a:gd name="connsiteX6" fmla="*/ 0 w 769143"/>
                      <a:gd name="connsiteY6" fmla="*/ 0 h 11706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69143" h="117062">
                        <a:moveTo>
                          <a:pt x="0" y="0"/>
                        </a:moveTo>
                        <a:lnTo>
                          <a:pt x="769144" y="0"/>
                        </a:lnTo>
                        <a:lnTo>
                          <a:pt x="769144" y="0"/>
                        </a:lnTo>
                        <a:cubicBezTo>
                          <a:pt x="769144" y="64675"/>
                          <a:pt x="716756" y="117062"/>
                          <a:pt x="652081" y="117062"/>
                        </a:cubicBezTo>
                        <a:lnTo>
                          <a:pt x="117062" y="117062"/>
                        </a:lnTo>
                        <a:cubicBezTo>
                          <a:pt x="52388" y="117062"/>
                          <a:pt x="0" y="64675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1" name="" descr="fb4f562e-e61c-470b-b728-43926512d905"/>
                  <p:cNvSpPr/>
                  <p:nvPr/>
                </p:nvSpPr>
                <p:spPr>
                  <a:xfrm>
                    <a:off x="4190713" y="4659439"/>
                    <a:ext cx="3756564" cy="84105"/>
                  </a:xfrm>
                  <a:custGeom>
                    <a:gdLst>
                      <a:gd name="connsiteX0" fmla="*/ 0 w 3756564"/>
                      <a:gd name="connsiteY0" fmla="*/ 0 h 84105"/>
                      <a:gd name="connsiteX1" fmla="*/ 238506 w 3756564"/>
                      <a:gd name="connsiteY1" fmla="*/ 84106 h 84105"/>
                      <a:gd name="connsiteX2" fmla="*/ 3518059 w 3756564"/>
                      <a:gd name="connsiteY2" fmla="*/ 84106 h 84105"/>
                      <a:gd name="connsiteX3" fmla="*/ 3756565 w 3756564"/>
                      <a:gd name="connsiteY3" fmla="*/ 0 h 84105"/>
                      <a:gd name="connsiteX4" fmla="*/ 0 w 3756564"/>
                      <a:gd name="connsiteY4" fmla="*/ 0 h 8410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756564" h="84105">
                        <a:moveTo>
                          <a:pt x="0" y="0"/>
                        </a:moveTo>
                        <a:cubicBezTo>
                          <a:pt x="66865" y="53816"/>
                          <a:pt x="150781" y="84106"/>
                          <a:pt x="238506" y="84106"/>
                        </a:cubicBezTo>
                        <a:lnTo>
                          <a:pt x="3518059" y="84106"/>
                        </a:lnTo>
                        <a:cubicBezTo>
                          <a:pt x="3605689" y="84106"/>
                          <a:pt x="3689604" y="53816"/>
                          <a:pt x="3756565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2" name="" descr="444d900f-6317-4001-ac73-0a408ddd8064"/>
                  <p:cNvGrpSpPr/>
                  <p:nvPr/>
                </p:nvGrpSpPr>
                <p:grpSpPr>
                  <a:xfrm>
                    <a:off x="4174807" y="4497800"/>
                    <a:ext cx="1155477" cy="9525"/>
                    <a:chOff x="4174807" y="4497800"/>
                    <a:chExt cx="1155477" cy="9525"/>
                  </a:xfrm>
                </p:grpSpPr>
                <p:sp>
                  <p:nvSpPr>
                    <p:cNvPr id="143" name="" descr="cd0eb503-95f6-427c-afb3-eba4fe937033"/>
                    <p:cNvSpPr/>
                    <p:nvPr/>
                  </p:nvSpPr>
                  <p:spPr>
                    <a:xfrm>
                      <a:off x="4993290" y="4497800"/>
                      <a:ext cx="336994" cy="9525"/>
                    </a:xfrm>
                    <a:custGeom>
                      <a:gdLst>
                        <a:gd name="connsiteX0" fmla="*/ 0 w 336994"/>
                        <a:gd name="connsiteY0" fmla="*/ 0 h 9525"/>
                        <a:gd name="connsiteX1" fmla="*/ 336995 w 336994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36994" h="9525">
                          <a:moveTo>
                            <a:pt x="0" y="0"/>
                          </a:moveTo>
                          <a:lnTo>
                            <a:pt x="336995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" name="" descr="31487496-348d-4018-ae6d-1fadaf60d7eb"/>
                    <p:cNvSpPr/>
                    <p:nvPr/>
                  </p:nvSpPr>
                  <p:spPr>
                    <a:xfrm>
                      <a:off x="4174807" y="4497800"/>
                      <a:ext cx="690848" cy="9525"/>
                    </a:xfrm>
                    <a:custGeom>
                      <a:gdLst>
                        <a:gd name="connsiteX0" fmla="*/ 0 w 690848"/>
                        <a:gd name="connsiteY0" fmla="*/ 0 h 9525"/>
                        <a:gd name="connsiteX1" fmla="*/ 690848 w 69084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90848" h="9525">
                          <a:moveTo>
                            <a:pt x="0" y="0"/>
                          </a:moveTo>
                          <a:lnTo>
                            <a:pt x="690848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grpSp>
            <p:nvGrpSpPr>
              <p:cNvPr id="145" name="" descr="e59acc94-8da7-4711-99cb-5522e5023174"/>
              <p:cNvGrpSpPr/>
              <p:nvPr/>
            </p:nvGrpSpPr>
            <p:grpSpPr>
              <a:xfrm>
                <a:off x="4620774" y="2588902"/>
                <a:ext cx="2892830" cy="1741855"/>
                <a:chOff x="4620774" y="2588902"/>
                <a:chExt cx="2892830" cy="1741855"/>
              </a:xfrm>
            </p:grpSpPr>
            <p:grpSp>
              <p:nvGrpSpPr>
                <p:cNvPr id="146" name="" descr="53632d14-8ac3-4851-9f24-28032846acde"/>
                <p:cNvGrpSpPr/>
                <p:nvPr/>
              </p:nvGrpSpPr>
              <p:grpSpPr>
                <a:xfrm>
                  <a:off x="5117972" y="2671095"/>
                  <a:ext cx="1728406" cy="1619440"/>
                  <a:chOff x="5117972" y="2671095"/>
                  <a:chExt cx="1728406" cy="1619440"/>
                </a:xfrm>
              </p:grpSpPr>
              <p:grpSp>
                <p:nvGrpSpPr>
                  <p:cNvPr id="147" name="" descr="5c1c59cd-f715-445c-b9ca-2b6dbdf20ffe"/>
                  <p:cNvGrpSpPr/>
                  <p:nvPr/>
                </p:nvGrpSpPr>
                <p:grpSpPr>
                  <a:xfrm>
                    <a:off x="5117972" y="2671095"/>
                    <a:ext cx="1004506" cy="138493"/>
                    <a:chOff x="5117972" y="2671095"/>
                    <a:chExt cx="1004506" cy="138493"/>
                  </a:xfrm>
                </p:grpSpPr>
                <p:sp>
                  <p:nvSpPr>
                    <p:cNvPr id="148" name="" descr="6b3a6d71-d070-4cbc-9e69-d5345e5ecd28"/>
                    <p:cNvSpPr/>
                    <p:nvPr/>
                  </p:nvSpPr>
                  <p:spPr>
                    <a:xfrm>
                      <a:off x="5117972" y="2671095"/>
                      <a:ext cx="1004506" cy="138398"/>
                    </a:xfrm>
                    <a:custGeom>
                      <a:gdLst>
                        <a:gd name="connsiteX0" fmla="*/ 138398 w 1004506"/>
                        <a:gd name="connsiteY0" fmla="*/ 0 h 138398"/>
                        <a:gd name="connsiteX1" fmla="*/ 0 w 1004506"/>
                        <a:gd name="connsiteY1" fmla="*/ 138398 h 138398"/>
                        <a:gd name="connsiteX2" fmla="*/ 138398 w 1004506"/>
                        <a:gd name="connsiteY2" fmla="*/ 138398 h 138398"/>
                        <a:gd name="connsiteX3" fmla="*/ 276796 w 1004506"/>
                        <a:gd name="connsiteY3" fmla="*/ 138398 h 138398"/>
                        <a:gd name="connsiteX4" fmla="*/ 1004506 w 1004506"/>
                        <a:gd name="connsiteY4" fmla="*/ 138398 h 138398"/>
                        <a:gd name="connsiteX5" fmla="*/ 1004506 w 1004506"/>
                        <a:gd name="connsiteY5" fmla="*/ 0 h 138398"/>
                        <a:gd name="connsiteX6" fmla="*/ 138398 w 1004506"/>
                        <a:gd name="connsiteY6" fmla="*/ 0 h 138398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004506" h="138398">
                          <a:moveTo>
                            <a:pt x="138398" y="0"/>
                          </a:moveTo>
                          <a:cubicBezTo>
                            <a:pt x="62008" y="0"/>
                            <a:pt x="0" y="62008"/>
                            <a:pt x="0" y="138398"/>
                          </a:cubicBezTo>
                          <a:lnTo>
                            <a:pt x="138398" y="138398"/>
                          </a:lnTo>
                          <a:lnTo>
                            <a:pt x="276796" y="138398"/>
                          </a:lnTo>
                          <a:lnTo>
                            <a:pt x="1004506" y="138398"/>
                          </a:lnTo>
                          <a:lnTo>
                            <a:pt x="1004506" y="0"/>
                          </a:lnTo>
                          <a:lnTo>
                            <a:pt x="138398" y="0"/>
                          </a:lnTo>
                          <a:close/>
                        </a:path>
                      </a:pathLst>
                    </a:custGeom>
                    <a:solidFill>
                      <a:srgbClr val="FFEFE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9" name="" descr="fc7cc4e7-8834-4cf9-8d99-11dc10dc7ab9"/>
                    <p:cNvSpPr/>
                    <p:nvPr/>
                  </p:nvSpPr>
                  <p:spPr>
                    <a:xfrm>
                      <a:off x="5197887" y="2671189"/>
                      <a:ext cx="924591" cy="138399"/>
                    </a:xfrm>
                    <a:custGeom>
                      <a:gdLst>
                        <a:gd name="connsiteX0" fmla="*/ 0 w 924591"/>
                        <a:gd name="connsiteY0" fmla="*/ 13051 h 138399"/>
                        <a:gd name="connsiteX1" fmla="*/ 101346 w 924591"/>
                        <a:gd name="connsiteY1" fmla="*/ 138400 h 138399"/>
                        <a:gd name="connsiteX2" fmla="*/ 196882 w 924591"/>
                        <a:gd name="connsiteY2" fmla="*/ 138400 h 138399"/>
                        <a:gd name="connsiteX3" fmla="*/ 924592 w 924591"/>
                        <a:gd name="connsiteY3" fmla="*/ 138400 h 138399"/>
                        <a:gd name="connsiteX4" fmla="*/ 924592 w 924591"/>
                        <a:gd name="connsiteY4" fmla="*/ 1 h 138399"/>
                        <a:gd name="connsiteX5" fmla="*/ 58483 w 924591"/>
                        <a:gd name="connsiteY5" fmla="*/ 1 h 138399"/>
                        <a:gd name="connsiteX6" fmla="*/ 0 w 924591"/>
                        <a:gd name="connsiteY6" fmla="*/ 13051 h 138399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24591" h="138399">
                          <a:moveTo>
                            <a:pt x="0" y="13051"/>
                          </a:moveTo>
                          <a:lnTo>
                            <a:pt x="101346" y="138400"/>
                          </a:lnTo>
                          <a:lnTo>
                            <a:pt x="196882" y="138400"/>
                          </a:lnTo>
                          <a:lnTo>
                            <a:pt x="924592" y="138400"/>
                          </a:lnTo>
                          <a:lnTo>
                            <a:pt x="924592" y="1"/>
                          </a:lnTo>
                          <a:lnTo>
                            <a:pt x="58483" y="1"/>
                          </a:lnTo>
                          <a:cubicBezTo>
                            <a:pt x="37528" y="-94"/>
                            <a:pt x="17717" y="4764"/>
                            <a:pt x="0" y="13051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50" name="" descr="2638d22a-3fda-4b6a-9427-6bc15601ff52"/>
                  <p:cNvGrpSpPr/>
                  <p:nvPr/>
                </p:nvGrpSpPr>
                <p:grpSpPr>
                  <a:xfrm>
                    <a:off x="5263895" y="2671191"/>
                    <a:ext cx="1302257" cy="1619345"/>
                    <a:chOff x="5263895" y="2671191"/>
                    <a:chExt cx="1302257" cy="1619345"/>
                  </a:xfrm>
                </p:grpSpPr>
                <p:sp>
                  <p:nvSpPr>
                    <p:cNvPr id="151" name="" descr="a2aa1803-363e-4a2d-bb92-d67f6f3f6d2c"/>
                    <p:cNvSpPr/>
                    <p:nvPr/>
                  </p:nvSpPr>
                  <p:spPr>
                    <a:xfrm>
                      <a:off x="5263895" y="2671191"/>
                      <a:ext cx="1302257" cy="1619345"/>
                    </a:xfrm>
                    <a:custGeom>
                      <a:gdLst>
                        <a:gd name="connsiteX0" fmla="*/ 1302258 w 1302257"/>
                        <a:gd name="connsiteY0" fmla="*/ 1619345 h 1619345"/>
                        <a:gd name="connsiteX1" fmla="*/ 472250 w 1302257"/>
                        <a:gd name="connsiteY1" fmla="*/ 1619345 h 1619345"/>
                        <a:gd name="connsiteX2" fmla="*/ 359664 w 1302257"/>
                        <a:gd name="connsiteY2" fmla="*/ 1522952 h 1619345"/>
                        <a:gd name="connsiteX3" fmla="*/ 143351 w 1302257"/>
                        <a:gd name="connsiteY3" fmla="*/ 138398 h 1619345"/>
                        <a:gd name="connsiteX4" fmla="*/ 140494 w 1302257"/>
                        <a:gd name="connsiteY4" fmla="*/ 120301 h 1619345"/>
                        <a:gd name="connsiteX5" fmla="*/ 0 w 1302257"/>
                        <a:gd name="connsiteY5" fmla="*/ 0 h 1619345"/>
                        <a:gd name="connsiteX6" fmla="*/ 0 w 1302257"/>
                        <a:gd name="connsiteY6" fmla="*/ 0 h 1619345"/>
                        <a:gd name="connsiteX7" fmla="*/ 930878 w 1302257"/>
                        <a:gd name="connsiteY7" fmla="*/ 0 h 1619345"/>
                        <a:gd name="connsiteX8" fmla="*/ 1067657 w 1302257"/>
                        <a:gd name="connsiteY8" fmla="*/ 117062 h 1619345"/>
                        <a:gd name="connsiteX9" fmla="*/ 1302258 w 1302257"/>
                        <a:gd name="connsiteY9" fmla="*/ 1619345 h 161934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302257" h="1619345">
                          <a:moveTo>
                            <a:pt x="1302258" y="1619345"/>
                          </a:moveTo>
                          <a:lnTo>
                            <a:pt x="472250" y="1619345"/>
                          </a:lnTo>
                          <a:cubicBezTo>
                            <a:pt x="416052" y="1619345"/>
                            <a:pt x="368332" y="1578483"/>
                            <a:pt x="359664" y="1522952"/>
                          </a:cubicBezTo>
                          <a:lnTo>
                            <a:pt x="143351" y="138398"/>
                          </a:lnTo>
                          <a:lnTo>
                            <a:pt x="140494" y="120301"/>
                          </a:lnTo>
                          <a:cubicBezTo>
                            <a:pt x="129635" y="51054"/>
                            <a:pt x="70009" y="0"/>
                            <a:pt x="0" y="0"/>
                          </a:cubicBezTo>
                          <a:lnTo>
                            <a:pt x="0" y="0"/>
                          </a:lnTo>
                          <a:lnTo>
                            <a:pt x="930878" y="0"/>
                          </a:lnTo>
                          <a:cubicBezTo>
                            <a:pt x="999077" y="0"/>
                            <a:pt x="1057085" y="49625"/>
                            <a:pt x="1067657" y="117062"/>
                          </a:cubicBezTo>
                          <a:lnTo>
                            <a:pt x="1302258" y="1619345"/>
                          </a:lnTo>
                          <a:close/>
                        </a:path>
                      </a:pathLst>
                    </a:custGeom>
                    <a:solidFill>
                      <a:srgbClr val="FFEFE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2" name="" descr="65b3658f-a89d-4a12-9178-c01b1f30ef3a"/>
                    <p:cNvSpPr/>
                    <p:nvPr/>
                  </p:nvSpPr>
                  <p:spPr>
                    <a:xfrm>
                      <a:off x="5626131" y="3909250"/>
                      <a:ext cx="940022" cy="381285"/>
                    </a:xfrm>
                    <a:custGeom>
                      <a:gdLst>
                        <a:gd name="connsiteX0" fmla="*/ 110014 w 940022"/>
                        <a:gd name="connsiteY0" fmla="*/ 381286 h 381285"/>
                        <a:gd name="connsiteX1" fmla="*/ 940022 w 940022"/>
                        <a:gd name="connsiteY1" fmla="*/ 381286 h 381285"/>
                        <a:gd name="connsiteX2" fmla="*/ 880491 w 940022"/>
                        <a:gd name="connsiteY2" fmla="*/ 0 h 381285"/>
                        <a:gd name="connsiteX3" fmla="*/ 0 w 940022"/>
                        <a:gd name="connsiteY3" fmla="*/ 296799 h 381285"/>
                        <a:gd name="connsiteX4" fmla="*/ 110014 w 940022"/>
                        <a:gd name="connsiteY4" fmla="*/ 381286 h 38128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40022" h="381285">
                          <a:moveTo>
                            <a:pt x="110014" y="381286"/>
                          </a:moveTo>
                          <a:lnTo>
                            <a:pt x="940022" y="381286"/>
                          </a:lnTo>
                          <a:lnTo>
                            <a:pt x="880491" y="0"/>
                          </a:lnTo>
                          <a:lnTo>
                            <a:pt x="0" y="296799"/>
                          </a:lnTo>
                          <a:cubicBezTo>
                            <a:pt x="13145" y="346043"/>
                            <a:pt x="57912" y="381286"/>
                            <a:pt x="110014" y="381286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53" name="" descr="91d2d451-d504-4d72-bda8-fe53dcceb5e3"/>
                  <p:cNvSpPr/>
                  <p:nvPr/>
                </p:nvSpPr>
                <p:spPr>
                  <a:xfrm>
                    <a:off x="5753099" y="4152138"/>
                    <a:ext cx="1093279" cy="138398"/>
                  </a:xfrm>
                  <a:custGeom>
                    <a:gdLst>
                      <a:gd name="connsiteX0" fmla="*/ 138398 w 1093279"/>
                      <a:gd name="connsiteY0" fmla="*/ 0 h 138398"/>
                      <a:gd name="connsiteX1" fmla="*/ 0 w 1093279"/>
                      <a:gd name="connsiteY1" fmla="*/ 138398 h 138398"/>
                      <a:gd name="connsiteX2" fmla="*/ 954881 w 1093279"/>
                      <a:gd name="connsiteY2" fmla="*/ 138398 h 138398"/>
                      <a:gd name="connsiteX3" fmla="*/ 1093280 w 1093279"/>
                      <a:gd name="connsiteY3" fmla="*/ 0 h 138398"/>
                      <a:gd name="connsiteX4" fmla="*/ 138398 w 1093279"/>
                      <a:gd name="connsiteY4" fmla="*/ 0 h 13839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3279" h="138398">
                        <a:moveTo>
                          <a:pt x="138398" y="0"/>
                        </a:moveTo>
                        <a:cubicBezTo>
                          <a:pt x="138398" y="76390"/>
                          <a:pt x="76390" y="138398"/>
                          <a:pt x="0" y="138398"/>
                        </a:cubicBezTo>
                        <a:lnTo>
                          <a:pt x="954881" y="138398"/>
                        </a:lnTo>
                        <a:cubicBezTo>
                          <a:pt x="1031272" y="138398"/>
                          <a:pt x="1093280" y="76390"/>
                          <a:pt x="1093280" y="0"/>
                        </a:cubicBezTo>
                        <a:lnTo>
                          <a:pt x="138398" y="0"/>
                        </a:lnTo>
                        <a:close/>
                      </a:path>
                    </a:pathLst>
                  </a:custGeom>
                  <a:solidFill>
                    <a:srgbClr val="FFEFE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54" name="" descr="105799e5-1848-4c7a-af05-8b32f6b1913b"/>
                  <p:cNvGrpSpPr/>
                  <p:nvPr/>
                </p:nvGrpSpPr>
                <p:grpSpPr>
                  <a:xfrm>
                    <a:off x="5486590" y="2833878"/>
                    <a:ext cx="970692" cy="1204722"/>
                    <a:chOff x="5486590" y="2833878"/>
                    <a:chExt cx="970692" cy="1204722"/>
                  </a:xfrm>
                </p:grpSpPr>
                <p:sp>
                  <p:nvSpPr>
                    <p:cNvPr id="155" name="" descr="6570c40d-27db-4890-ac9d-c15b6d035d6d"/>
                    <p:cNvSpPr/>
                    <p:nvPr/>
                  </p:nvSpPr>
                  <p:spPr>
                    <a:xfrm>
                      <a:off x="5486590" y="2833878"/>
                      <a:ext cx="782478" cy="9525"/>
                    </a:xfrm>
                    <a:custGeom>
                      <a:gdLst>
                        <a:gd name="connsiteX0" fmla="*/ 0 w 782478"/>
                        <a:gd name="connsiteY0" fmla="*/ 0 h 9525"/>
                        <a:gd name="connsiteX1" fmla="*/ 782479 w 78247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82478" h="9525">
                          <a:moveTo>
                            <a:pt x="0" y="0"/>
                          </a:moveTo>
                          <a:lnTo>
                            <a:pt x="78247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6" name="" descr="a4368071-f1f3-4098-81a2-517c96bce324"/>
                    <p:cNvSpPr/>
                    <p:nvPr/>
                  </p:nvSpPr>
                  <p:spPr>
                    <a:xfrm>
                      <a:off x="5841967" y="2943415"/>
                      <a:ext cx="444246" cy="9525"/>
                    </a:xfrm>
                    <a:custGeom>
                      <a:gdLst>
                        <a:gd name="connsiteX0" fmla="*/ 0 w 444246"/>
                        <a:gd name="connsiteY0" fmla="*/ 0 h 9525"/>
                        <a:gd name="connsiteX1" fmla="*/ 444246 w 444246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44245" h="9525">
                          <a:moveTo>
                            <a:pt x="0" y="0"/>
                          </a:moveTo>
                          <a:lnTo>
                            <a:pt x="444246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7" name="" descr="9f7049dd-083d-4825-88e1-a684aa0a9a41"/>
                    <p:cNvSpPr/>
                    <p:nvPr/>
                  </p:nvSpPr>
                  <p:spPr>
                    <a:xfrm>
                      <a:off x="5503639" y="2943415"/>
                      <a:ext cx="233172" cy="9525"/>
                    </a:xfrm>
                    <a:custGeom>
                      <a:gdLst>
                        <a:gd name="connsiteX0" fmla="*/ 0 w 233172"/>
                        <a:gd name="connsiteY0" fmla="*/ 0 h 9525"/>
                        <a:gd name="connsiteX1" fmla="*/ 233172 w 233172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33172" h="9525">
                          <a:moveTo>
                            <a:pt x="0" y="0"/>
                          </a:moveTo>
                          <a:lnTo>
                            <a:pt x="233172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8" name="" descr="6dec4c48-c6fe-469f-9737-b006b5234d1d"/>
                    <p:cNvSpPr/>
                    <p:nvPr/>
                  </p:nvSpPr>
                  <p:spPr>
                    <a:xfrm>
                      <a:off x="5520784" y="3052953"/>
                      <a:ext cx="782478" cy="9525"/>
                    </a:xfrm>
                    <a:custGeom>
                      <a:gdLst>
                        <a:gd name="connsiteX0" fmla="*/ 0 w 782478"/>
                        <a:gd name="connsiteY0" fmla="*/ 0 h 9525"/>
                        <a:gd name="connsiteX1" fmla="*/ 782479 w 78247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82478" h="9525">
                          <a:moveTo>
                            <a:pt x="0" y="0"/>
                          </a:moveTo>
                          <a:lnTo>
                            <a:pt x="78247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9" name="" descr="b736966e-28f1-49bf-83f2-a42a1b5d6bc9"/>
                    <p:cNvSpPr/>
                    <p:nvPr/>
                  </p:nvSpPr>
                  <p:spPr>
                    <a:xfrm>
                      <a:off x="5537929" y="3162490"/>
                      <a:ext cx="782478" cy="9525"/>
                    </a:xfrm>
                    <a:custGeom>
                      <a:gdLst>
                        <a:gd name="connsiteX0" fmla="*/ 0 w 782478"/>
                        <a:gd name="connsiteY0" fmla="*/ 0 h 9525"/>
                        <a:gd name="connsiteX1" fmla="*/ 782479 w 78247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82478" h="9525">
                          <a:moveTo>
                            <a:pt x="0" y="0"/>
                          </a:moveTo>
                          <a:lnTo>
                            <a:pt x="78247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0" name="" descr="0a806525-455e-4365-b8d0-da824791bc4d"/>
                    <p:cNvSpPr/>
                    <p:nvPr/>
                  </p:nvSpPr>
                  <p:spPr>
                    <a:xfrm>
                      <a:off x="5826061" y="3271932"/>
                      <a:ext cx="511492" cy="9525"/>
                    </a:xfrm>
                    <a:custGeom>
                      <a:gdLst>
                        <a:gd name="connsiteX0" fmla="*/ 0 w 511492"/>
                        <a:gd name="connsiteY0" fmla="*/ 0 h 9525"/>
                        <a:gd name="connsiteX1" fmla="*/ 511492 w 511492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11492" h="9525">
                          <a:moveTo>
                            <a:pt x="0" y="0"/>
                          </a:moveTo>
                          <a:lnTo>
                            <a:pt x="511492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1" name="" descr="81b88821-6001-4295-9791-3deea83a778a"/>
                    <p:cNvSpPr/>
                    <p:nvPr/>
                  </p:nvSpPr>
                  <p:spPr>
                    <a:xfrm>
                      <a:off x="5554979" y="3271932"/>
                      <a:ext cx="164306" cy="9525"/>
                    </a:xfrm>
                    <a:custGeom>
                      <a:gdLst>
                        <a:gd name="connsiteX0" fmla="*/ 0 w 164306"/>
                        <a:gd name="connsiteY0" fmla="*/ 0 h 9525"/>
                        <a:gd name="connsiteX1" fmla="*/ 164306 w 164306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64306" h="9525">
                          <a:moveTo>
                            <a:pt x="0" y="0"/>
                          </a:moveTo>
                          <a:lnTo>
                            <a:pt x="164306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2" name="" descr="ee2b31d9-d77e-4288-b18e-a65496ebf8a8"/>
                    <p:cNvSpPr/>
                    <p:nvPr/>
                  </p:nvSpPr>
                  <p:spPr>
                    <a:xfrm>
                      <a:off x="5572124" y="3381470"/>
                      <a:ext cx="782478" cy="9525"/>
                    </a:xfrm>
                    <a:custGeom>
                      <a:gdLst>
                        <a:gd name="connsiteX0" fmla="*/ 0 w 782478"/>
                        <a:gd name="connsiteY0" fmla="*/ 0 h 9525"/>
                        <a:gd name="connsiteX1" fmla="*/ 782479 w 78247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82478" h="9525">
                          <a:moveTo>
                            <a:pt x="0" y="0"/>
                          </a:moveTo>
                          <a:lnTo>
                            <a:pt x="78247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3" name="" descr="5dc9589c-8333-4bec-98a1-99b18d955b57"/>
                    <p:cNvSpPr/>
                    <p:nvPr/>
                  </p:nvSpPr>
                  <p:spPr>
                    <a:xfrm>
                      <a:off x="6050660" y="3491007"/>
                      <a:ext cx="321087" cy="9525"/>
                    </a:xfrm>
                    <a:custGeom>
                      <a:gdLst>
                        <a:gd name="connsiteX0" fmla="*/ 0 w 321087"/>
                        <a:gd name="connsiteY0" fmla="*/ 0 h 9525"/>
                        <a:gd name="connsiteX1" fmla="*/ 321088 w 321087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21087" h="9525">
                          <a:moveTo>
                            <a:pt x="0" y="0"/>
                          </a:moveTo>
                          <a:lnTo>
                            <a:pt x="321088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" name="" descr="0ea7581a-d9d1-4539-822b-90a3d9030bc8"/>
                    <p:cNvSpPr/>
                    <p:nvPr/>
                  </p:nvSpPr>
                  <p:spPr>
                    <a:xfrm>
                      <a:off x="5589174" y="3491007"/>
                      <a:ext cx="357949" cy="9525"/>
                    </a:xfrm>
                    <a:custGeom>
                      <a:gdLst>
                        <a:gd name="connsiteX0" fmla="*/ 0 w 357949"/>
                        <a:gd name="connsiteY0" fmla="*/ 0 h 9525"/>
                        <a:gd name="connsiteX1" fmla="*/ 357949 w 357949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57949" h="9525">
                          <a:moveTo>
                            <a:pt x="0" y="0"/>
                          </a:moveTo>
                          <a:lnTo>
                            <a:pt x="35794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5" name="" descr="c698de0a-f546-4cfb-8c02-1e22857dfee9"/>
                    <p:cNvSpPr/>
                    <p:nvPr/>
                  </p:nvSpPr>
                  <p:spPr>
                    <a:xfrm>
                      <a:off x="5849873" y="3600545"/>
                      <a:ext cx="538924" cy="9525"/>
                    </a:xfrm>
                    <a:custGeom>
                      <a:gdLst>
                        <a:gd name="connsiteX0" fmla="*/ 0 w 538924"/>
                        <a:gd name="connsiteY0" fmla="*/ 0 h 9525"/>
                        <a:gd name="connsiteX1" fmla="*/ 538924 w 538924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38924" h="9525">
                          <a:moveTo>
                            <a:pt x="0" y="0"/>
                          </a:moveTo>
                          <a:lnTo>
                            <a:pt x="538924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6" name="" descr="12fc0de3-6476-41fb-86fc-d61fdc8dff91"/>
                    <p:cNvSpPr/>
                    <p:nvPr/>
                  </p:nvSpPr>
                  <p:spPr>
                    <a:xfrm>
                      <a:off x="5606319" y="3600545"/>
                      <a:ext cx="119348" cy="9525"/>
                    </a:xfrm>
                    <a:custGeom>
                      <a:gdLst>
                        <a:gd name="connsiteX0" fmla="*/ 0 w 119348"/>
                        <a:gd name="connsiteY0" fmla="*/ 0 h 9525"/>
                        <a:gd name="connsiteX1" fmla="*/ 119348 w 11934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19348" h="9525">
                          <a:moveTo>
                            <a:pt x="0" y="0"/>
                          </a:moveTo>
                          <a:lnTo>
                            <a:pt x="119348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7" name="" descr="a23b157a-46f3-4426-89b9-be2cd8987c35"/>
                    <p:cNvSpPr/>
                    <p:nvPr/>
                  </p:nvSpPr>
                  <p:spPr>
                    <a:xfrm>
                      <a:off x="6195250" y="3710082"/>
                      <a:ext cx="210693" cy="9525"/>
                    </a:xfrm>
                    <a:custGeom>
                      <a:gdLst>
                        <a:gd name="connsiteX0" fmla="*/ 0 w 210693"/>
                        <a:gd name="connsiteY0" fmla="*/ 0 h 9525"/>
                        <a:gd name="connsiteX1" fmla="*/ 210693 w 210693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10693" h="9525">
                          <a:moveTo>
                            <a:pt x="0" y="0"/>
                          </a:moveTo>
                          <a:lnTo>
                            <a:pt x="210693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8" name="" descr="23e2342c-0370-4594-a667-73cde6083b7f"/>
                    <p:cNvSpPr/>
                    <p:nvPr/>
                  </p:nvSpPr>
                  <p:spPr>
                    <a:xfrm>
                      <a:off x="5623464" y="3710082"/>
                      <a:ext cx="458343" cy="9525"/>
                    </a:xfrm>
                    <a:custGeom>
                      <a:gdLst>
                        <a:gd name="connsiteX0" fmla="*/ 0 w 458343"/>
                        <a:gd name="connsiteY0" fmla="*/ 0 h 9525"/>
                        <a:gd name="connsiteX1" fmla="*/ 458343 w 458343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58343" h="9525">
                          <a:moveTo>
                            <a:pt x="0" y="0"/>
                          </a:moveTo>
                          <a:lnTo>
                            <a:pt x="458343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9" name="" descr="0f2753cd-00fd-4c83-957f-a4c53a9b1126"/>
                    <p:cNvSpPr/>
                    <p:nvPr/>
                  </p:nvSpPr>
                  <p:spPr>
                    <a:xfrm>
                      <a:off x="5640514" y="3819525"/>
                      <a:ext cx="782573" cy="9525"/>
                    </a:xfrm>
                    <a:custGeom>
                      <a:gdLst>
                        <a:gd name="connsiteX0" fmla="*/ 0 w 782573"/>
                        <a:gd name="connsiteY0" fmla="*/ 0 h 9525"/>
                        <a:gd name="connsiteX1" fmla="*/ 782574 w 782573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82573" h="9525">
                          <a:moveTo>
                            <a:pt x="0" y="0"/>
                          </a:moveTo>
                          <a:lnTo>
                            <a:pt x="782574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0" name="" descr="008b71bd-ff40-48ee-8db8-4dc90ac55b67"/>
                    <p:cNvSpPr/>
                    <p:nvPr/>
                  </p:nvSpPr>
                  <p:spPr>
                    <a:xfrm>
                      <a:off x="6074473" y="3929062"/>
                      <a:ext cx="365664" cy="9525"/>
                    </a:xfrm>
                    <a:custGeom>
                      <a:gdLst>
                        <a:gd name="connsiteX0" fmla="*/ 0 w 365664"/>
                        <a:gd name="connsiteY0" fmla="*/ 0 h 9525"/>
                        <a:gd name="connsiteX1" fmla="*/ 365665 w 365664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65664" h="9525">
                          <a:moveTo>
                            <a:pt x="0" y="0"/>
                          </a:moveTo>
                          <a:lnTo>
                            <a:pt x="365665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1" name="" descr="e17a0d3d-1a5e-42ae-9a16-1d174b29f524"/>
                    <p:cNvSpPr/>
                    <p:nvPr/>
                  </p:nvSpPr>
                  <p:spPr>
                    <a:xfrm>
                      <a:off x="5657659" y="3929062"/>
                      <a:ext cx="289464" cy="9525"/>
                    </a:xfrm>
                    <a:custGeom>
                      <a:gdLst>
                        <a:gd name="connsiteX0" fmla="*/ 0 w 289464"/>
                        <a:gd name="connsiteY0" fmla="*/ 0 h 9525"/>
                        <a:gd name="connsiteX1" fmla="*/ 289465 w 289464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89464" h="9525">
                          <a:moveTo>
                            <a:pt x="0" y="0"/>
                          </a:moveTo>
                          <a:lnTo>
                            <a:pt x="289465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72" name="" descr="0c9fb010-37bb-4018-ab01-140ff2610aa5"/>
                    <p:cNvSpPr/>
                    <p:nvPr/>
                  </p:nvSpPr>
                  <p:spPr>
                    <a:xfrm>
                      <a:off x="5674804" y="4038600"/>
                      <a:ext cx="782478" cy="9525"/>
                    </a:xfrm>
                    <a:custGeom>
                      <a:gdLst>
                        <a:gd name="connsiteX0" fmla="*/ 0 w 782478"/>
                        <a:gd name="connsiteY0" fmla="*/ 0 h 9525"/>
                        <a:gd name="connsiteX1" fmla="*/ 782479 w 78247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82478" h="9525">
                          <a:moveTo>
                            <a:pt x="0" y="0"/>
                          </a:moveTo>
                          <a:lnTo>
                            <a:pt x="78247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73" name="" descr="ccc65a7d-917e-4484-96a0-bf343a75cce0"/>
                <p:cNvGrpSpPr/>
                <p:nvPr/>
              </p:nvGrpSpPr>
              <p:grpSpPr>
                <a:xfrm>
                  <a:off x="4620774" y="3487751"/>
                  <a:ext cx="843006" cy="843006"/>
                  <a:chOff x="4620774" y="3487751"/>
                  <a:chExt cx="843006" cy="843006"/>
                </a:xfrm>
              </p:grpSpPr>
              <p:sp>
                <p:nvSpPr>
                  <p:cNvPr id="174" name="" descr="e72a19a7-087b-4f71-b237-b35c9218fd92"/>
                  <p:cNvSpPr/>
                  <p:nvPr/>
                </p:nvSpPr>
                <p:spPr>
                  <a:xfrm rot="-4869846">
                    <a:off x="4673100" y="3540077"/>
                    <a:ext cx="738353" cy="738353"/>
                  </a:xfrm>
                  <a:custGeom>
                    <a:gdLst>
                      <a:gd name="connsiteX0" fmla="*/ 738354 w 738353"/>
                      <a:gd name="connsiteY0" fmla="*/ 369177 h 738353"/>
                      <a:gd name="connsiteX1" fmla="*/ 369177 w 738353"/>
                      <a:gd name="connsiteY1" fmla="*/ 738354 h 738353"/>
                      <a:gd name="connsiteX2" fmla="*/ 0 w 738353"/>
                      <a:gd name="connsiteY2" fmla="*/ 369177 h 738353"/>
                      <a:gd name="connsiteX3" fmla="*/ 369177 w 738353"/>
                      <a:gd name="connsiteY3" fmla="*/ 0 h 738353"/>
                      <a:gd name="connsiteX4" fmla="*/ 738354 w 738353"/>
                      <a:gd name="connsiteY4" fmla="*/ 369177 h 73835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38353" h="738353">
                        <a:moveTo>
                          <a:pt x="738354" y="369177"/>
                        </a:moveTo>
                        <a:cubicBezTo>
                          <a:pt x="738354" y="573068"/>
                          <a:pt x="573068" y="738354"/>
                          <a:pt x="369177" y="738354"/>
                        </a:cubicBezTo>
                        <a:cubicBezTo>
                          <a:pt x="165286" y="738354"/>
                          <a:pt x="0" y="573068"/>
                          <a:pt x="0" y="369177"/>
                        </a:cubicBezTo>
                        <a:cubicBezTo>
                          <a:pt x="0" y="165286"/>
                          <a:pt x="165286" y="0"/>
                          <a:pt x="369177" y="0"/>
                        </a:cubicBezTo>
                        <a:cubicBezTo>
                          <a:pt x="573068" y="0"/>
                          <a:pt x="738354" y="165286"/>
                          <a:pt x="738354" y="369177"/>
                        </a:cubicBez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5" name="" descr="31059bec-be2f-459f-afa5-6d4f7de86eb9"/>
                  <p:cNvSpPr/>
                  <p:nvPr/>
                </p:nvSpPr>
                <p:spPr>
                  <a:xfrm>
                    <a:off x="4673154" y="3906774"/>
                    <a:ext cx="530066" cy="371570"/>
                  </a:xfrm>
                  <a:custGeom>
                    <a:gdLst>
                      <a:gd name="connsiteX0" fmla="*/ 95 w 530066"/>
                      <a:gd name="connsiteY0" fmla="*/ 0 h 371570"/>
                      <a:gd name="connsiteX1" fmla="*/ 0 w 530066"/>
                      <a:gd name="connsiteY1" fmla="*/ 2381 h 371570"/>
                      <a:gd name="connsiteX2" fmla="*/ 369189 w 530066"/>
                      <a:gd name="connsiteY2" fmla="*/ 371570 h 371570"/>
                      <a:gd name="connsiteX3" fmla="*/ 530066 w 530066"/>
                      <a:gd name="connsiteY3" fmla="*/ 334708 h 371570"/>
                      <a:gd name="connsiteX4" fmla="*/ 95 w 530066"/>
                      <a:gd name="connsiteY4" fmla="*/ 0 h 37157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0066" h="371570">
                        <a:moveTo>
                          <a:pt x="95" y="0"/>
                        </a:moveTo>
                        <a:cubicBezTo>
                          <a:pt x="95" y="762"/>
                          <a:pt x="0" y="1619"/>
                          <a:pt x="0" y="2381"/>
                        </a:cubicBezTo>
                        <a:cubicBezTo>
                          <a:pt x="0" y="206312"/>
                          <a:pt x="165354" y="371570"/>
                          <a:pt x="369189" y="371570"/>
                        </a:cubicBezTo>
                        <a:cubicBezTo>
                          <a:pt x="426911" y="371570"/>
                          <a:pt x="481489" y="358330"/>
                          <a:pt x="530066" y="334708"/>
                        </a:cubicBezTo>
                        <a:lnTo>
                          <a:pt x="95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6" name="" descr="87c44f7d-e78e-435a-8162-86f22579af11"/>
                  <p:cNvSpPr/>
                  <p:nvPr/>
                </p:nvSpPr>
                <p:spPr>
                  <a:xfrm>
                    <a:off x="4775358" y="3621976"/>
                    <a:ext cx="656367" cy="467296"/>
                  </a:xfrm>
                  <a:custGeom>
                    <a:gdLst>
                      <a:gd name="connsiteX0" fmla="*/ 258127 w 656367"/>
                      <a:gd name="connsiteY0" fmla="*/ 467297 h 467296"/>
                      <a:gd name="connsiteX1" fmla="*/ 0 w 656367"/>
                      <a:gd name="connsiteY1" fmla="*/ 209169 h 467296"/>
                      <a:gd name="connsiteX2" fmla="*/ 69056 w 656367"/>
                      <a:gd name="connsiteY2" fmla="*/ 140018 h 467296"/>
                      <a:gd name="connsiteX3" fmla="*/ 258127 w 656367"/>
                      <a:gd name="connsiteY3" fmla="*/ 329184 h 467296"/>
                      <a:gd name="connsiteX4" fmla="*/ 587311 w 656367"/>
                      <a:gd name="connsiteY4" fmla="*/ 0 h 467296"/>
                      <a:gd name="connsiteX5" fmla="*/ 656368 w 656367"/>
                      <a:gd name="connsiteY5" fmla="*/ 69152 h 467296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56367" h="467296">
                        <a:moveTo>
                          <a:pt x="258127" y="467297"/>
                        </a:moveTo>
                        <a:lnTo>
                          <a:pt x="0" y="209169"/>
                        </a:lnTo>
                        <a:lnTo>
                          <a:pt x="69056" y="140018"/>
                        </a:lnTo>
                        <a:lnTo>
                          <a:pt x="258127" y="329184"/>
                        </a:lnTo>
                        <a:lnTo>
                          <a:pt x="587311" y="0"/>
                        </a:lnTo>
                        <a:lnTo>
                          <a:pt x="656368" y="69152"/>
                        </a:lnTo>
                        <a:close/>
                      </a:path>
                    </a:pathLst>
                  </a:custGeom>
                  <a:solidFill>
                    <a:srgbClr val="FF6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77" name="" descr="be0fe150-e9d0-46ff-81ce-1e0cd498752d"/>
                <p:cNvGrpSpPr/>
                <p:nvPr/>
              </p:nvGrpSpPr>
              <p:grpSpPr>
                <a:xfrm>
                  <a:off x="6459378" y="2588902"/>
                  <a:ext cx="1054226" cy="1419755"/>
                  <a:chOff x="6459378" y="2588902"/>
                  <a:chExt cx="1054226" cy="1419755"/>
                </a:xfrm>
              </p:grpSpPr>
              <p:grpSp>
                <p:nvGrpSpPr>
                  <p:cNvPr id="178" name="" descr="4c8ffd1d-1cab-48e0-8ef7-53fd7ba1c461"/>
                  <p:cNvGrpSpPr/>
                  <p:nvPr/>
                </p:nvGrpSpPr>
                <p:grpSpPr>
                  <a:xfrm>
                    <a:off x="6725983" y="3004756"/>
                    <a:ext cx="521207" cy="1003901"/>
                    <a:chOff x="6725983" y="3004756"/>
                    <a:chExt cx="521207" cy="1003901"/>
                  </a:xfrm>
                </p:grpSpPr>
                <p:sp>
                  <p:nvSpPr>
                    <p:cNvPr id="179" name="" descr="c3087f37-2667-41d9-a2ea-b23dcfd99d62"/>
                    <p:cNvSpPr/>
                    <p:nvPr/>
                  </p:nvSpPr>
                  <p:spPr>
                    <a:xfrm>
                      <a:off x="6725983" y="3162490"/>
                      <a:ext cx="521207" cy="846167"/>
                    </a:xfrm>
                    <a:custGeom>
                      <a:gdLst>
                        <a:gd name="connsiteX0" fmla="*/ 0 w 521207"/>
                        <a:gd name="connsiteY0" fmla="*/ 0 h 846167"/>
                        <a:gd name="connsiteX1" fmla="*/ 521208 w 521207"/>
                        <a:gd name="connsiteY1" fmla="*/ 0 h 846167"/>
                        <a:gd name="connsiteX2" fmla="*/ 521208 w 521207"/>
                        <a:gd name="connsiteY2" fmla="*/ 813530 h 846167"/>
                        <a:gd name="connsiteX3" fmla="*/ 469963 w 521207"/>
                        <a:gd name="connsiteY3" fmla="*/ 840200 h 846167"/>
                        <a:gd name="connsiteX4" fmla="*/ 298037 w 521207"/>
                        <a:gd name="connsiteY4" fmla="*/ 719518 h 846167"/>
                        <a:gd name="connsiteX5" fmla="*/ 223171 w 521207"/>
                        <a:gd name="connsiteY5" fmla="*/ 719518 h 846167"/>
                        <a:gd name="connsiteX6" fmla="*/ 51244 w 521207"/>
                        <a:gd name="connsiteY6" fmla="*/ 840200 h 846167"/>
                        <a:gd name="connsiteX7" fmla="*/ 0 w 521207"/>
                        <a:gd name="connsiteY7" fmla="*/ 813530 h 846167"/>
                        <a:gd name="connsiteX8" fmla="*/ 0 w 521207"/>
                        <a:gd name="connsiteY8" fmla="*/ 0 h 846167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1207" h="846167">
                          <a:moveTo>
                            <a:pt x="0" y="0"/>
                          </a:moveTo>
                          <a:lnTo>
                            <a:pt x="521208" y="0"/>
                          </a:lnTo>
                          <a:lnTo>
                            <a:pt x="521208" y="813530"/>
                          </a:lnTo>
                          <a:cubicBezTo>
                            <a:pt x="521208" y="839915"/>
                            <a:pt x="491490" y="855345"/>
                            <a:pt x="469963" y="840200"/>
                          </a:cubicBezTo>
                          <a:lnTo>
                            <a:pt x="298037" y="719518"/>
                          </a:lnTo>
                          <a:cubicBezTo>
                            <a:pt x="275558" y="703707"/>
                            <a:pt x="245650" y="703707"/>
                            <a:pt x="223171" y="719518"/>
                          </a:cubicBezTo>
                          <a:lnTo>
                            <a:pt x="51244" y="840200"/>
                          </a:lnTo>
                          <a:cubicBezTo>
                            <a:pt x="29623" y="855345"/>
                            <a:pt x="0" y="839915"/>
                            <a:pt x="0" y="813530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58FF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0" name="" descr="94a658cc-b922-428a-81ea-278790d16545"/>
                    <p:cNvSpPr/>
                    <p:nvPr/>
                  </p:nvSpPr>
                  <p:spPr>
                    <a:xfrm>
                      <a:off x="6918387" y="3004756"/>
                      <a:ext cx="136302" cy="789241"/>
                    </a:xfrm>
                    <a:custGeom>
                      <a:gdLst>
                        <a:gd name="connsiteX0" fmla="*/ 0 w 136302"/>
                        <a:gd name="connsiteY0" fmla="*/ 0 h 789241"/>
                        <a:gd name="connsiteX1" fmla="*/ 136303 w 136302"/>
                        <a:gd name="connsiteY1" fmla="*/ 0 h 789241"/>
                        <a:gd name="connsiteX2" fmla="*/ 136303 w 136302"/>
                        <a:gd name="connsiteY2" fmla="*/ 721138 h 789241"/>
                        <a:gd name="connsiteX3" fmla="*/ 68199 w 136302"/>
                        <a:gd name="connsiteY3" fmla="*/ 789242 h 789241"/>
                        <a:gd name="connsiteX4" fmla="*/ 68199 w 136302"/>
                        <a:gd name="connsiteY4" fmla="*/ 789242 h 789241"/>
                        <a:gd name="connsiteX5" fmla="*/ 95 w 136302"/>
                        <a:gd name="connsiteY5" fmla="*/ 721138 h 789241"/>
                        <a:gd name="connsiteX6" fmla="*/ 95 w 136302"/>
                        <a:gd name="connsiteY6" fmla="*/ 0 h 789241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36302" h="789241">
                          <a:moveTo>
                            <a:pt x="0" y="0"/>
                          </a:moveTo>
                          <a:lnTo>
                            <a:pt x="136303" y="0"/>
                          </a:lnTo>
                          <a:lnTo>
                            <a:pt x="136303" y="721138"/>
                          </a:lnTo>
                          <a:cubicBezTo>
                            <a:pt x="136303" y="758761"/>
                            <a:pt x="105823" y="789242"/>
                            <a:pt x="68199" y="789242"/>
                          </a:cubicBezTo>
                          <a:lnTo>
                            <a:pt x="68199" y="789242"/>
                          </a:lnTo>
                          <a:cubicBezTo>
                            <a:pt x="30575" y="789242"/>
                            <a:pt x="95" y="758761"/>
                            <a:pt x="95" y="721138"/>
                          </a:cubicBezTo>
                          <a:lnTo>
                            <a:pt x="95" y="0"/>
                          </a:lnTo>
                          <a:close/>
                        </a:path>
                      </a:pathLst>
                    </a:custGeom>
                    <a:solidFill>
                      <a:srgbClr val="183DFB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1" name="" descr="33feecda-b6de-4d79-b456-af6e2446563d"/>
                    <p:cNvSpPr/>
                    <p:nvPr/>
                  </p:nvSpPr>
                  <p:spPr>
                    <a:xfrm>
                      <a:off x="6725983" y="3162490"/>
                      <a:ext cx="521112" cy="593693"/>
                    </a:xfrm>
                    <a:custGeom>
                      <a:gdLst>
                        <a:gd name="connsiteX0" fmla="*/ 0 w 521112"/>
                        <a:gd name="connsiteY0" fmla="*/ 444627 h 593693"/>
                        <a:gd name="connsiteX1" fmla="*/ 521113 w 521112"/>
                        <a:gd name="connsiteY1" fmla="*/ 593693 h 593693"/>
                        <a:gd name="connsiteX2" fmla="*/ 521113 w 521112"/>
                        <a:gd name="connsiteY2" fmla="*/ 0 h 593693"/>
                        <a:gd name="connsiteX3" fmla="*/ 0 w 521112"/>
                        <a:gd name="connsiteY3" fmla="*/ 0 h 59369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521112" h="593693">
                          <a:moveTo>
                            <a:pt x="0" y="444627"/>
                          </a:moveTo>
                          <a:lnTo>
                            <a:pt x="521113" y="593693"/>
                          </a:lnTo>
                          <a:lnTo>
                            <a:pt x="521113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82" name="" descr="1dcba108-765e-4eff-957c-f5e23fcbf0e1"/>
                  <p:cNvGrpSpPr/>
                  <p:nvPr/>
                </p:nvGrpSpPr>
                <p:grpSpPr>
                  <a:xfrm>
                    <a:off x="6459378" y="2588902"/>
                    <a:ext cx="1054226" cy="1039163"/>
                    <a:chOff x="6459378" y="2588902"/>
                    <a:chExt cx="1054226" cy="1039163"/>
                  </a:xfrm>
                </p:grpSpPr>
                <p:grpSp>
                  <p:nvGrpSpPr>
                    <p:cNvPr id="183" name="" descr="33133fe0-8939-44d6-86d1-ff402d356fc6"/>
                    <p:cNvGrpSpPr/>
                    <p:nvPr/>
                  </p:nvGrpSpPr>
                  <p:grpSpPr>
                    <a:xfrm>
                      <a:off x="6459378" y="2588902"/>
                      <a:ext cx="1054226" cy="1039163"/>
                      <a:chOff x="6459378" y="2588902"/>
                      <a:chExt cx="1054226" cy="1039163"/>
                    </a:xfrm>
                  </p:grpSpPr>
                  <p:sp>
                    <p:nvSpPr>
                      <p:cNvPr id="184" name="" descr="fd6b67bf-ec01-4c22-986c-8a08731f7276"/>
                      <p:cNvSpPr/>
                      <p:nvPr/>
                    </p:nvSpPr>
                    <p:spPr>
                      <a:xfrm>
                        <a:off x="6459378" y="2588902"/>
                        <a:ext cx="1054226" cy="1039163"/>
                      </a:xfrm>
                      <a:custGeom>
                        <a:gdLst>
                          <a:gd name="connsiteX0" fmla="*/ 0 w 1054226"/>
                          <a:gd name="connsiteY0" fmla="*/ 519582 h 1039163"/>
                          <a:gd name="connsiteX1" fmla="*/ 56007 w 1054226"/>
                          <a:gd name="connsiteY1" fmla="*/ 436524 h 1039163"/>
                          <a:gd name="connsiteX2" fmla="*/ 31623 w 1054226"/>
                          <a:gd name="connsiteY2" fmla="*/ 339273 h 1039163"/>
                          <a:gd name="connsiteX3" fmla="*/ 112776 w 1054226"/>
                          <a:gd name="connsiteY3" fmla="*/ 280409 h 1039163"/>
                          <a:gd name="connsiteX4" fmla="*/ 123254 w 1054226"/>
                          <a:gd name="connsiteY4" fmla="*/ 180682 h 1039163"/>
                          <a:gd name="connsiteX5" fmla="*/ 219646 w 1054226"/>
                          <a:gd name="connsiteY5" fmla="*/ 153155 h 1039163"/>
                          <a:gd name="connsiteX6" fmla="*/ 263462 w 1054226"/>
                          <a:gd name="connsiteY6" fmla="*/ 62953 h 1039163"/>
                          <a:gd name="connsiteX7" fmla="*/ 363474 w 1054226"/>
                          <a:gd name="connsiteY7" fmla="*/ 70002 h 1039163"/>
                          <a:gd name="connsiteX8" fmla="*/ 435578 w 1054226"/>
                          <a:gd name="connsiteY8" fmla="*/ 374 h 1039163"/>
                          <a:gd name="connsiteX9" fmla="*/ 527113 w 1054226"/>
                          <a:gd name="connsiteY9" fmla="*/ 41331 h 1039163"/>
                          <a:gd name="connsiteX10" fmla="*/ 618649 w 1054226"/>
                          <a:gd name="connsiteY10" fmla="*/ 374 h 1039163"/>
                          <a:gd name="connsiteX11" fmla="*/ 690753 w 1054226"/>
                          <a:gd name="connsiteY11" fmla="*/ 70002 h 1039163"/>
                          <a:gd name="connsiteX12" fmla="*/ 790766 w 1054226"/>
                          <a:gd name="connsiteY12" fmla="*/ 62953 h 1039163"/>
                          <a:gd name="connsiteX13" fmla="*/ 834580 w 1054226"/>
                          <a:gd name="connsiteY13" fmla="*/ 153155 h 1039163"/>
                          <a:gd name="connsiteX14" fmla="*/ 930974 w 1054226"/>
                          <a:gd name="connsiteY14" fmla="*/ 180682 h 1039163"/>
                          <a:gd name="connsiteX15" fmla="*/ 941451 w 1054226"/>
                          <a:gd name="connsiteY15" fmla="*/ 280409 h 1039163"/>
                          <a:gd name="connsiteX16" fmla="*/ 1022604 w 1054226"/>
                          <a:gd name="connsiteY16" fmla="*/ 339178 h 1039163"/>
                          <a:gd name="connsiteX17" fmla="*/ 998220 w 1054226"/>
                          <a:gd name="connsiteY17" fmla="*/ 436428 h 1039163"/>
                          <a:gd name="connsiteX18" fmla="*/ 1054227 w 1054226"/>
                          <a:gd name="connsiteY18" fmla="*/ 519486 h 1039163"/>
                          <a:gd name="connsiteX19" fmla="*/ 998220 w 1054226"/>
                          <a:gd name="connsiteY19" fmla="*/ 602640 h 1039163"/>
                          <a:gd name="connsiteX20" fmla="*/ 1022604 w 1054226"/>
                          <a:gd name="connsiteY20" fmla="*/ 699890 h 1039163"/>
                          <a:gd name="connsiteX21" fmla="*/ 941451 w 1054226"/>
                          <a:gd name="connsiteY21" fmla="*/ 758754 h 1039163"/>
                          <a:gd name="connsiteX22" fmla="*/ 930974 w 1054226"/>
                          <a:gd name="connsiteY22" fmla="*/ 858481 h 1039163"/>
                          <a:gd name="connsiteX23" fmla="*/ 834580 w 1054226"/>
                          <a:gd name="connsiteY23" fmla="*/ 886008 h 1039163"/>
                          <a:gd name="connsiteX24" fmla="*/ 790766 w 1054226"/>
                          <a:gd name="connsiteY24" fmla="*/ 976210 h 1039163"/>
                          <a:gd name="connsiteX25" fmla="*/ 690753 w 1054226"/>
                          <a:gd name="connsiteY25" fmla="*/ 969162 h 1039163"/>
                          <a:gd name="connsiteX26" fmla="*/ 618649 w 1054226"/>
                          <a:gd name="connsiteY26" fmla="*/ 1038789 h 1039163"/>
                          <a:gd name="connsiteX27" fmla="*/ 527113 w 1054226"/>
                          <a:gd name="connsiteY27" fmla="*/ 997832 h 1039163"/>
                          <a:gd name="connsiteX28" fmla="*/ 435578 w 1054226"/>
                          <a:gd name="connsiteY28" fmla="*/ 1038789 h 1039163"/>
                          <a:gd name="connsiteX29" fmla="*/ 363474 w 1054226"/>
                          <a:gd name="connsiteY29" fmla="*/ 969162 h 1039163"/>
                          <a:gd name="connsiteX30" fmla="*/ 263462 w 1054226"/>
                          <a:gd name="connsiteY30" fmla="*/ 976210 h 1039163"/>
                          <a:gd name="connsiteX31" fmla="*/ 219646 w 1054226"/>
                          <a:gd name="connsiteY31" fmla="*/ 886008 h 1039163"/>
                          <a:gd name="connsiteX32" fmla="*/ 123254 w 1054226"/>
                          <a:gd name="connsiteY32" fmla="*/ 858481 h 1039163"/>
                          <a:gd name="connsiteX33" fmla="*/ 112776 w 1054226"/>
                          <a:gd name="connsiteY33" fmla="*/ 758754 h 1039163"/>
                          <a:gd name="connsiteX34" fmla="*/ 31623 w 1054226"/>
                          <a:gd name="connsiteY34" fmla="*/ 699985 h 1039163"/>
                          <a:gd name="connsiteX35" fmla="*/ 56007 w 1054226"/>
                          <a:gd name="connsiteY35" fmla="*/ 602735 h 1039163"/>
                          <a:gd name="connsiteX36" fmla="*/ 0 w 1054226"/>
                          <a:gd name="connsiteY36" fmla="*/ 519582 h 103916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1054226" h="1039163">
                            <a:moveTo>
                              <a:pt x="0" y="519582"/>
                            </a:moveTo>
                            <a:cubicBezTo>
                              <a:pt x="0" y="489768"/>
                              <a:pt x="51054" y="464813"/>
                              <a:pt x="56007" y="436524"/>
                            </a:cubicBezTo>
                            <a:cubicBezTo>
                              <a:pt x="61151" y="407377"/>
                              <a:pt x="21717" y="366515"/>
                              <a:pt x="31623" y="339273"/>
                            </a:cubicBezTo>
                            <a:cubicBezTo>
                              <a:pt x="41720" y="311556"/>
                              <a:pt x="98203" y="305650"/>
                              <a:pt x="112776" y="280409"/>
                            </a:cubicBezTo>
                            <a:cubicBezTo>
                              <a:pt x="127445" y="254977"/>
                              <a:pt x="104489" y="203066"/>
                              <a:pt x="123254" y="180682"/>
                            </a:cubicBezTo>
                            <a:cubicBezTo>
                              <a:pt x="142113" y="158298"/>
                              <a:pt x="197263" y="171919"/>
                              <a:pt x="219646" y="153155"/>
                            </a:cubicBezTo>
                            <a:cubicBezTo>
                              <a:pt x="242030" y="134391"/>
                              <a:pt x="238030" y="77717"/>
                              <a:pt x="263462" y="62953"/>
                            </a:cubicBezTo>
                            <a:cubicBezTo>
                              <a:pt x="288608" y="48380"/>
                              <a:pt x="335756" y="80003"/>
                              <a:pt x="363474" y="70002"/>
                            </a:cubicBezTo>
                            <a:cubicBezTo>
                              <a:pt x="390716" y="60096"/>
                              <a:pt x="406432" y="5422"/>
                              <a:pt x="435578" y="374"/>
                            </a:cubicBezTo>
                            <a:cubicBezTo>
                              <a:pt x="463963" y="-4579"/>
                              <a:pt x="497300" y="41331"/>
                              <a:pt x="527113" y="41331"/>
                            </a:cubicBezTo>
                            <a:cubicBezTo>
                              <a:pt x="556927" y="41331"/>
                              <a:pt x="590264" y="-4579"/>
                              <a:pt x="618649" y="374"/>
                            </a:cubicBezTo>
                            <a:cubicBezTo>
                              <a:pt x="647795" y="5517"/>
                              <a:pt x="663512" y="60096"/>
                              <a:pt x="690753" y="70002"/>
                            </a:cubicBezTo>
                            <a:cubicBezTo>
                              <a:pt x="718471" y="80098"/>
                              <a:pt x="765620" y="48475"/>
                              <a:pt x="790766" y="62953"/>
                            </a:cubicBezTo>
                            <a:cubicBezTo>
                              <a:pt x="816197" y="77622"/>
                              <a:pt x="812197" y="134391"/>
                              <a:pt x="834580" y="153155"/>
                            </a:cubicBezTo>
                            <a:cubicBezTo>
                              <a:pt x="856964" y="172014"/>
                              <a:pt x="912114" y="158298"/>
                              <a:pt x="930974" y="180682"/>
                            </a:cubicBezTo>
                            <a:cubicBezTo>
                              <a:pt x="949738" y="203066"/>
                              <a:pt x="926783" y="254977"/>
                              <a:pt x="941451" y="280409"/>
                            </a:cubicBezTo>
                            <a:cubicBezTo>
                              <a:pt x="956024" y="305555"/>
                              <a:pt x="1012508" y="311556"/>
                              <a:pt x="1022604" y="339178"/>
                            </a:cubicBezTo>
                            <a:cubicBezTo>
                              <a:pt x="1032510" y="366420"/>
                              <a:pt x="993077" y="407282"/>
                              <a:pt x="998220" y="436428"/>
                            </a:cubicBezTo>
                            <a:cubicBezTo>
                              <a:pt x="1003173" y="464813"/>
                              <a:pt x="1054227" y="489768"/>
                              <a:pt x="1054227" y="519486"/>
                            </a:cubicBezTo>
                            <a:cubicBezTo>
                              <a:pt x="1054227" y="549300"/>
                              <a:pt x="1003173" y="574255"/>
                              <a:pt x="998220" y="602640"/>
                            </a:cubicBezTo>
                            <a:cubicBezTo>
                              <a:pt x="993077" y="631786"/>
                              <a:pt x="1032510" y="672648"/>
                              <a:pt x="1022604" y="699890"/>
                            </a:cubicBezTo>
                            <a:cubicBezTo>
                              <a:pt x="1012508" y="727608"/>
                              <a:pt x="956024" y="733513"/>
                              <a:pt x="941451" y="758754"/>
                            </a:cubicBezTo>
                            <a:cubicBezTo>
                              <a:pt x="926783" y="784186"/>
                              <a:pt x="949738" y="836097"/>
                              <a:pt x="930974" y="858481"/>
                            </a:cubicBezTo>
                            <a:cubicBezTo>
                              <a:pt x="912114" y="880865"/>
                              <a:pt x="856964" y="867244"/>
                              <a:pt x="834580" y="886008"/>
                            </a:cubicBezTo>
                            <a:cubicBezTo>
                              <a:pt x="812197" y="904773"/>
                              <a:pt x="816197" y="961446"/>
                              <a:pt x="790766" y="976210"/>
                            </a:cubicBezTo>
                            <a:cubicBezTo>
                              <a:pt x="765620" y="990783"/>
                              <a:pt x="718471" y="959160"/>
                              <a:pt x="690753" y="969162"/>
                            </a:cubicBezTo>
                            <a:cubicBezTo>
                              <a:pt x="663512" y="979068"/>
                              <a:pt x="647795" y="1033741"/>
                              <a:pt x="618649" y="1038789"/>
                            </a:cubicBezTo>
                            <a:cubicBezTo>
                              <a:pt x="590264" y="1043742"/>
                              <a:pt x="556927" y="997832"/>
                              <a:pt x="527113" y="997832"/>
                            </a:cubicBezTo>
                            <a:cubicBezTo>
                              <a:pt x="497300" y="997832"/>
                              <a:pt x="463963" y="1043742"/>
                              <a:pt x="435578" y="1038789"/>
                            </a:cubicBezTo>
                            <a:cubicBezTo>
                              <a:pt x="406432" y="1033646"/>
                              <a:pt x="390716" y="979068"/>
                              <a:pt x="363474" y="969162"/>
                            </a:cubicBezTo>
                            <a:cubicBezTo>
                              <a:pt x="335756" y="959065"/>
                              <a:pt x="288608" y="990688"/>
                              <a:pt x="263462" y="976210"/>
                            </a:cubicBezTo>
                            <a:cubicBezTo>
                              <a:pt x="238030" y="961542"/>
                              <a:pt x="242030" y="904773"/>
                              <a:pt x="219646" y="886008"/>
                            </a:cubicBezTo>
                            <a:cubicBezTo>
                              <a:pt x="197263" y="867149"/>
                              <a:pt x="142113" y="880865"/>
                              <a:pt x="123254" y="858481"/>
                            </a:cubicBezTo>
                            <a:cubicBezTo>
                              <a:pt x="104489" y="836097"/>
                              <a:pt x="127445" y="784186"/>
                              <a:pt x="112776" y="758754"/>
                            </a:cubicBezTo>
                            <a:cubicBezTo>
                              <a:pt x="98203" y="733608"/>
                              <a:pt x="41720" y="727608"/>
                              <a:pt x="31623" y="699985"/>
                            </a:cubicBezTo>
                            <a:cubicBezTo>
                              <a:pt x="21717" y="672744"/>
                              <a:pt x="61151" y="631881"/>
                              <a:pt x="56007" y="602735"/>
                            </a:cubicBezTo>
                            <a:cubicBezTo>
                              <a:pt x="51054" y="574350"/>
                              <a:pt x="0" y="549395"/>
                              <a:pt x="0" y="519582"/>
                            </a:cubicBezTo>
                            <a:close/>
                          </a:path>
                        </a:pathLst>
                      </a:custGeom>
                      <a:solidFill>
                        <a:srgbClr val="00B181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5" name="" descr="adfcfb77-4f37-4f09-9fc3-90ecc4222fe6"/>
                      <p:cNvSpPr/>
                      <p:nvPr/>
                    </p:nvSpPr>
                    <p:spPr>
                      <a:xfrm>
                        <a:off x="6459378" y="2588902"/>
                        <a:ext cx="1054226" cy="1039163"/>
                      </a:xfrm>
                      <a:custGeom>
                        <a:gdLst>
                          <a:gd name="connsiteX0" fmla="*/ 0 w 1054226"/>
                          <a:gd name="connsiteY0" fmla="*/ 519582 h 1039163"/>
                          <a:gd name="connsiteX1" fmla="*/ 56007 w 1054226"/>
                          <a:gd name="connsiteY1" fmla="*/ 436524 h 1039163"/>
                          <a:gd name="connsiteX2" fmla="*/ 31623 w 1054226"/>
                          <a:gd name="connsiteY2" fmla="*/ 339273 h 1039163"/>
                          <a:gd name="connsiteX3" fmla="*/ 112776 w 1054226"/>
                          <a:gd name="connsiteY3" fmla="*/ 280409 h 1039163"/>
                          <a:gd name="connsiteX4" fmla="*/ 123254 w 1054226"/>
                          <a:gd name="connsiteY4" fmla="*/ 180682 h 1039163"/>
                          <a:gd name="connsiteX5" fmla="*/ 219646 w 1054226"/>
                          <a:gd name="connsiteY5" fmla="*/ 153155 h 1039163"/>
                          <a:gd name="connsiteX6" fmla="*/ 263462 w 1054226"/>
                          <a:gd name="connsiteY6" fmla="*/ 62953 h 1039163"/>
                          <a:gd name="connsiteX7" fmla="*/ 363474 w 1054226"/>
                          <a:gd name="connsiteY7" fmla="*/ 70002 h 1039163"/>
                          <a:gd name="connsiteX8" fmla="*/ 435578 w 1054226"/>
                          <a:gd name="connsiteY8" fmla="*/ 374 h 1039163"/>
                          <a:gd name="connsiteX9" fmla="*/ 527113 w 1054226"/>
                          <a:gd name="connsiteY9" fmla="*/ 41331 h 1039163"/>
                          <a:gd name="connsiteX10" fmla="*/ 618649 w 1054226"/>
                          <a:gd name="connsiteY10" fmla="*/ 374 h 1039163"/>
                          <a:gd name="connsiteX11" fmla="*/ 690753 w 1054226"/>
                          <a:gd name="connsiteY11" fmla="*/ 70002 h 1039163"/>
                          <a:gd name="connsiteX12" fmla="*/ 790766 w 1054226"/>
                          <a:gd name="connsiteY12" fmla="*/ 62953 h 1039163"/>
                          <a:gd name="connsiteX13" fmla="*/ 834580 w 1054226"/>
                          <a:gd name="connsiteY13" fmla="*/ 153155 h 1039163"/>
                          <a:gd name="connsiteX14" fmla="*/ 930974 w 1054226"/>
                          <a:gd name="connsiteY14" fmla="*/ 180682 h 1039163"/>
                          <a:gd name="connsiteX15" fmla="*/ 941451 w 1054226"/>
                          <a:gd name="connsiteY15" fmla="*/ 280409 h 1039163"/>
                          <a:gd name="connsiteX16" fmla="*/ 1022604 w 1054226"/>
                          <a:gd name="connsiteY16" fmla="*/ 339178 h 1039163"/>
                          <a:gd name="connsiteX17" fmla="*/ 998220 w 1054226"/>
                          <a:gd name="connsiteY17" fmla="*/ 436428 h 1039163"/>
                          <a:gd name="connsiteX18" fmla="*/ 1054227 w 1054226"/>
                          <a:gd name="connsiteY18" fmla="*/ 519486 h 1039163"/>
                          <a:gd name="connsiteX19" fmla="*/ 998220 w 1054226"/>
                          <a:gd name="connsiteY19" fmla="*/ 602640 h 1039163"/>
                          <a:gd name="connsiteX20" fmla="*/ 1022604 w 1054226"/>
                          <a:gd name="connsiteY20" fmla="*/ 699890 h 1039163"/>
                          <a:gd name="connsiteX21" fmla="*/ 941451 w 1054226"/>
                          <a:gd name="connsiteY21" fmla="*/ 758754 h 1039163"/>
                          <a:gd name="connsiteX22" fmla="*/ 930974 w 1054226"/>
                          <a:gd name="connsiteY22" fmla="*/ 858481 h 1039163"/>
                          <a:gd name="connsiteX23" fmla="*/ 834580 w 1054226"/>
                          <a:gd name="connsiteY23" fmla="*/ 886008 h 1039163"/>
                          <a:gd name="connsiteX24" fmla="*/ 790766 w 1054226"/>
                          <a:gd name="connsiteY24" fmla="*/ 976210 h 1039163"/>
                          <a:gd name="connsiteX25" fmla="*/ 690753 w 1054226"/>
                          <a:gd name="connsiteY25" fmla="*/ 969162 h 1039163"/>
                          <a:gd name="connsiteX26" fmla="*/ 618649 w 1054226"/>
                          <a:gd name="connsiteY26" fmla="*/ 1038789 h 1039163"/>
                          <a:gd name="connsiteX27" fmla="*/ 527113 w 1054226"/>
                          <a:gd name="connsiteY27" fmla="*/ 997832 h 1039163"/>
                          <a:gd name="connsiteX28" fmla="*/ 435578 w 1054226"/>
                          <a:gd name="connsiteY28" fmla="*/ 1038789 h 1039163"/>
                          <a:gd name="connsiteX29" fmla="*/ 363474 w 1054226"/>
                          <a:gd name="connsiteY29" fmla="*/ 969162 h 1039163"/>
                          <a:gd name="connsiteX30" fmla="*/ 263462 w 1054226"/>
                          <a:gd name="connsiteY30" fmla="*/ 976210 h 1039163"/>
                          <a:gd name="connsiteX31" fmla="*/ 219646 w 1054226"/>
                          <a:gd name="connsiteY31" fmla="*/ 886008 h 1039163"/>
                          <a:gd name="connsiteX32" fmla="*/ 123254 w 1054226"/>
                          <a:gd name="connsiteY32" fmla="*/ 858481 h 1039163"/>
                          <a:gd name="connsiteX33" fmla="*/ 112776 w 1054226"/>
                          <a:gd name="connsiteY33" fmla="*/ 758754 h 1039163"/>
                          <a:gd name="connsiteX34" fmla="*/ 31623 w 1054226"/>
                          <a:gd name="connsiteY34" fmla="*/ 699985 h 1039163"/>
                          <a:gd name="connsiteX35" fmla="*/ 56007 w 1054226"/>
                          <a:gd name="connsiteY35" fmla="*/ 602735 h 1039163"/>
                          <a:gd name="connsiteX36" fmla="*/ 0 w 1054226"/>
                          <a:gd name="connsiteY36" fmla="*/ 519582 h 103916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1054226" h="1039163">
                            <a:moveTo>
                              <a:pt x="0" y="519582"/>
                            </a:moveTo>
                            <a:cubicBezTo>
                              <a:pt x="0" y="489768"/>
                              <a:pt x="51054" y="464813"/>
                              <a:pt x="56007" y="436524"/>
                            </a:cubicBezTo>
                            <a:cubicBezTo>
                              <a:pt x="61151" y="407377"/>
                              <a:pt x="21717" y="366515"/>
                              <a:pt x="31623" y="339273"/>
                            </a:cubicBezTo>
                            <a:cubicBezTo>
                              <a:pt x="41720" y="311556"/>
                              <a:pt x="98203" y="305650"/>
                              <a:pt x="112776" y="280409"/>
                            </a:cubicBezTo>
                            <a:cubicBezTo>
                              <a:pt x="127445" y="254977"/>
                              <a:pt x="104489" y="203066"/>
                              <a:pt x="123254" y="180682"/>
                            </a:cubicBezTo>
                            <a:cubicBezTo>
                              <a:pt x="142113" y="158298"/>
                              <a:pt x="197263" y="171919"/>
                              <a:pt x="219646" y="153155"/>
                            </a:cubicBezTo>
                            <a:cubicBezTo>
                              <a:pt x="242030" y="134391"/>
                              <a:pt x="238030" y="77717"/>
                              <a:pt x="263462" y="62953"/>
                            </a:cubicBezTo>
                            <a:cubicBezTo>
                              <a:pt x="288608" y="48380"/>
                              <a:pt x="335756" y="80003"/>
                              <a:pt x="363474" y="70002"/>
                            </a:cubicBezTo>
                            <a:cubicBezTo>
                              <a:pt x="390716" y="60096"/>
                              <a:pt x="406432" y="5422"/>
                              <a:pt x="435578" y="374"/>
                            </a:cubicBezTo>
                            <a:cubicBezTo>
                              <a:pt x="463963" y="-4579"/>
                              <a:pt x="497300" y="41331"/>
                              <a:pt x="527113" y="41331"/>
                            </a:cubicBezTo>
                            <a:cubicBezTo>
                              <a:pt x="556927" y="41331"/>
                              <a:pt x="590264" y="-4579"/>
                              <a:pt x="618649" y="374"/>
                            </a:cubicBezTo>
                            <a:cubicBezTo>
                              <a:pt x="647795" y="5517"/>
                              <a:pt x="663512" y="60096"/>
                              <a:pt x="690753" y="70002"/>
                            </a:cubicBezTo>
                            <a:cubicBezTo>
                              <a:pt x="718471" y="80098"/>
                              <a:pt x="765620" y="48475"/>
                              <a:pt x="790766" y="62953"/>
                            </a:cubicBezTo>
                            <a:cubicBezTo>
                              <a:pt x="816197" y="77622"/>
                              <a:pt x="812197" y="134391"/>
                              <a:pt x="834580" y="153155"/>
                            </a:cubicBezTo>
                            <a:cubicBezTo>
                              <a:pt x="856964" y="172014"/>
                              <a:pt x="912114" y="158298"/>
                              <a:pt x="930974" y="180682"/>
                            </a:cubicBezTo>
                            <a:cubicBezTo>
                              <a:pt x="949738" y="203066"/>
                              <a:pt x="926783" y="254977"/>
                              <a:pt x="941451" y="280409"/>
                            </a:cubicBezTo>
                            <a:cubicBezTo>
                              <a:pt x="956024" y="305555"/>
                              <a:pt x="1012508" y="311556"/>
                              <a:pt x="1022604" y="339178"/>
                            </a:cubicBezTo>
                            <a:cubicBezTo>
                              <a:pt x="1032510" y="366420"/>
                              <a:pt x="993077" y="407282"/>
                              <a:pt x="998220" y="436428"/>
                            </a:cubicBezTo>
                            <a:cubicBezTo>
                              <a:pt x="1003173" y="464813"/>
                              <a:pt x="1054227" y="489768"/>
                              <a:pt x="1054227" y="519486"/>
                            </a:cubicBezTo>
                            <a:cubicBezTo>
                              <a:pt x="1054227" y="549300"/>
                              <a:pt x="1003173" y="574255"/>
                              <a:pt x="998220" y="602640"/>
                            </a:cubicBezTo>
                            <a:cubicBezTo>
                              <a:pt x="993077" y="631786"/>
                              <a:pt x="1032510" y="672648"/>
                              <a:pt x="1022604" y="699890"/>
                            </a:cubicBezTo>
                            <a:cubicBezTo>
                              <a:pt x="1012508" y="727608"/>
                              <a:pt x="956024" y="733513"/>
                              <a:pt x="941451" y="758754"/>
                            </a:cubicBezTo>
                            <a:cubicBezTo>
                              <a:pt x="926783" y="784186"/>
                              <a:pt x="949738" y="836097"/>
                              <a:pt x="930974" y="858481"/>
                            </a:cubicBezTo>
                            <a:cubicBezTo>
                              <a:pt x="912114" y="880865"/>
                              <a:pt x="856964" y="867244"/>
                              <a:pt x="834580" y="886008"/>
                            </a:cubicBezTo>
                            <a:cubicBezTo>
                              <a:pt x="812197" y="904773"/>
                              <a:pt x="816197" y="961446"/>
                              <a:pt x="790766" y="976210"/>
                            </a:cubicBezTo>
                            <a:cubicBezTo>
                              <a:pt x="765620" y="990783"/>
                              <a:pt x="718471" y="959160"/>
                              <a:pt x="690753" y="969162"/>
                            </a:cubicBezTo>
                            <a:cubicBezTo>
                              <a:pt x="663512" y="979068"/>
                              <a:pt x="647795" y="1033741"/>
                              <a:pt x="618649" y="1038789"/>
                            </a:cubicBezTo>
                            <a:cubicBezTo>
                              <a:pt x="590264" y="1043742"/>
                              <a:pt x="556927" y="997832"/>
                              <a:pt x="527113" y="997832"/>
                            </a:cubicBezTo>
                            <a:cubicBezTo>
                              <a:pt x="497300" y="997832"/>
                              <a:pt x="463963" y="1043742"/>
                              <a:pt x="435578" y="1038789"/>
                            </a:cubicBezTo>
                            <a:cubicBezTo>
                              <a:pt x="406432" y="1033646"/>
                              <a:pt x="390716" y="979068"/>
                              <a:pt x="363474" y="969162"/>
                            </a:cubicBezTo>
                            <a:cubicBezTo>
                              <a:pt x="335756" y="959065"/>
                              <a:pt x="288608" y="990688"/>
                              <a:pt x="263462" y="976210"/>
                            </a:cubicBezTo>
                            <a:cubicBezTo>
                              <a:pt x="238030" y="961542"/>
                              <a:pt x="242030" y="904773"/>
                              <a:pt x="219646" y="886008"/>
                            </a:cubicBezTo>
                            <a:cubicBezTo>
                              <a:pt x="197263" y="867149"/>
                              <a:pt x="142113" y="880865"/>
                              <a:pt x="123254" y="858481"/>
                            </a:cubicBezTo>
                            <a:cubicBezTo>
                              <a:pt x="104489" y="836097"/>
                              <a:pt x="127445" y="784186"/>
                              <a:pt x="112776" y="758754"/>
                            </a:cubicBezTo>
                            <a:cubicBezTo>
                              <a:pt x="98203" y="733608"/>
                              <a:pt x="41720" y="727608"/>
                              <a:pt x="31623" y="699985"/>
                            </a:cubicBezTo>
                            <a:cubicBezTo>
                              <a:pt x="21717" y="672744"/>
                              <a:pt x="61151" y="631881"/>
                              <a:pt x="56007" y="602735"/>
                            </a:cubicBezTo>
                            <a:cubicBezTo>
                              <a:pt x="51054" y="574350"/>
                              <a:pt x="0" y="549395"/>
                              <a:pt x="0" y="519582"/>
                            </a:cubicBezTo>
                            <a:close/>
                          </a:path>
                        </a:pathLst>
                      </a:custGeom>
                      <a:solidFill>
                        <a:srgbClr val="FAEA00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86" name="" descr="d6f6ad8f-461b-4e26-8fec-a33eea803044"/>
                    <p:cNvGrpSpPr/>
                    <p:nvPr/>
                  </p:nvGrpSpPr>
                  <p:grpSpPr>
                    <a:xfrm>
                      <a:off x="6505098" y="2634424"/>
                      <a:ext cx="962882" cy="948213"/>
                      <a:chOff x="6505098" y="2634424"/>
                      <a:chExt cx="962882" cy="948213"/>
                    </a:xfrm>
                  </p:grpSpPr>
                  <p:sp>
                    <p:nvSpPr>
                      <p:cNvPr id="187" name="" descr="a2158d73-ba61-4433-a446-9b2025dbec4e"/>
                      <p:cNvSpPr/>
                      <p:nvPr/>
                    </p:nvSpPr>
                    <p:spPr>
                      <a:xfrm>
                        <a:off x="7039165" y="2634424"/>
                        <a:ext cx="30956" cy="175355"/>
                      </a:xfrm>
                      <a:custGeom>
                        <a:gdLst>
                          <a:gd name="connsiteX0" fmla="*/ 30956 w 30956"/>
                          <a:gd name="connsiteY0" fmla="*/ 0 h 175355"/>
                          <a:gd name="connsiteX1" fmla="*/ 0 w 30956"/>
                          <a:gd name="connsiteY1" fmla="*/ 175355 h 17535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956" h="175355">
                            <a:moveTo>
                              <a:pt x="30956" y="0"/>
                            </a:moveTo>
                            <a:lnTo>
                              <a:pt x="0" y="175355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8" name="" descr="c19659be-8a30-44bd-bf10-85cc6478c34f"/>
                      <p:cNvSpPr/>
                      <p:nvPr/>
                    </p:nvSpPr>
                    <p:spPr>
                      <a:xfrm>
                        <a:off x="6902957" y="2634424"/>
                        <a:ext cx="30860" cy="175355"/>
                      </a:xfrm>
                      <a:custGeom>
                        <a:gdLst>
                          <a:gd name="connsiteX0" fmla="*/ 0 w 30860"/>
                          <a:gd name="connsiteY0" fmla="*/ 0 h 175355"/>
                          <a:gd name="connsiteX1" fmla="*/ 30861 w 30860"/>
                          <a:gd name="connsiteY1" fmla="*/ 175355 h 17535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860" h="175355">
                            <a:moveTo>
                              <a:pt x="0" y="0"/>
                            </a:moveTo>
                            <a:lnTo>
                              <a:pt x="30861" y="175355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89" name="" descr="32e26f67-be3d-4f3b-9eb9-a725d550bb36"/>
                      <p:cNvSpPr/>
                      <p:nvPr/>
                    </p:nvSpPr>
                    <p:spPr>
                      <a:xfrm>
                        <a:off x="6745795" y="2691574"/>
                        <a:ext cx="89058" cy="154305"/>
                      </a:xfrm>
                      <a:custGeom>
                        <a:gdLst>
                          <a:gd name="connsiteX0" fmla="*/ 0 w 89058"/>
                          <a:gd name="connsiteY0" fmla="*/ 0 h 154305"/>
                          <a:gd name="connsiteX1" fmla="*/ 89059 w 89058"/>
                          <a:gd name="connsiteY1" fmla="*/ 154305 h 15430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89058" h="154305">
                            <a:moveTo>
                              <a:pt x="0" y="0"/>
                            </a:moveTo>
                            <a:lnTo>
                              <a:pt x="89059" y="154305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0" name="" descr="a3e7cfae-3e1f-4a53-8193-23cea76ab0f7"/>
                      <p:cNvSpPr/>
                      <p:nvPr/>
                    </p:nvSpPr>
                    <p:spPr>
                      <a:xfrm>
                        <a:off x="6617779" y="2799111"/>
                        <a:ext cx="136398" cy="114490"/>
                      </a:xfrm>
                      <a:custGeom>
                        <a:gdLst>
                          <a:gd name="connsiteX0" fmla="*/ 0 w 136398"/>
                          <a:gd name="connsiteY0" fmla="*/ 0 h 114490"/>
                          <a:gd name="connsiteX1" fmla="*/ 136398 w 136398"/>
                          <a:gd name="connsiteY1" fmla="*/ 114490 h 11449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36398" h="114490">
                            <a:moveTo>
                              <a:pt x="0" y="0"/>
                            </a:moveTo>
                            <a:lnTo>
                              <a:pt x="136398" y="11449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1" name="" descr="e05fe356-9fa2-486c-850b-3940f5aaa968"/>
                      <p:cNvSpPr/>
                      <p:nvPr/>
                    </p:nvSpPr>
                    <p:spPr>
                      <a:xfrm>
                        <a:off x="6534149" y="2943891"/>
                        <a:ext cx="167354" cy="60864"/>
                      </a:xfrm>
                      <a:custGeom>
                        <a:gdLst>
                          <a:gd name="connsiteX0" fmla="*/ 0 w 167354"/>
                          <a:gd name="connsiteY0" fmla="*/ 0 h 60864"/>
                          <a:gd name="connsiteX1" fmla="*/ 167354 w 167354"/>
                          <a:gd name="connsiteY1" fmla="*/ 60865 h 60864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7354" h="60864">
                            <a:moveTo>
                              <a:pt x="0" y="0"/>
                            </a:moveTo>
                            <a:lnTo>
                              <a:pt x="167354" y="60865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2" name="" descr="088ebc6a-fdb5-4238-a575-23a721f4b4ce"/>
                      <p:cNvSpPr/>
                      <p:nvPr/>
                    </p:nvSpPr>
                    <p:spPr>
                      <a:xfrm>
                        <a:off x="6505098" y="3108579"/>
                        <a:ext cx="178117" cy="9525"/>
                      </a:xfrm>
                      <a:custGeom>
                        <a:gdLst>
                          <a:gd name="connsiteX0" fmla="*/ 0 w 178117"/>
                          <a:gd name="connsiteY0" fmla="*/ 0 h 9525"/>
                          <a:gd name="connsiteX1" fmla="*/ 178117 w 178117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78117" h="9525">
                            <a:moveTo>
                              <a:pt x="0" y="0"/>
                            </a:moveTo>
                            <a:lnTo>
                              <a:pt x="178117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3" name="" descr="a9433593-0dbd-4def-b1d4-e66f38b94413"/>
                      <p:cNvSpPr/>
                      <p:nvPr/>
                    </p:nvSpPr>
                    <p:spPr>
                      <a:xfrm>
                        <a:off x="6534149" y="3212306"/>
                        <a:ext cx="167354" cy="60864"/>
                      </a:xfrm>
                      <a:custGeom>
                        <a:gdLst>
                          <a:gd name="connsiteX0" fmla="*/ 0 w 167354"/>
                          <a:gd name="connsiteY0" fmla="*/ 60865 h 60864"/>
                          <a:gd name="connsiteX1" fmla="*/ 167354 w 167354"/>
                          <a:gd name="connsiteY1" fmla="*/ 0 h 60864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7354" h="60864">
                            <a:moveTo>
                              <a:pt x="0" y="60865"/>
                            </a:moveTo>
                            <a:lnTo>
                              <a:pt x="167354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4" name="" descr="576af59e-bb3d-4176-bfc0-ead00d92a811"/>
                      <p:cNvSpPr/>
                      <p:nvPr/>
                    </p:nvSpPr>
                    <p:spPr>
                      <a:xfrm>
                        <a:off x="6617779" y="3303460"/>
                        <a:ext cx="136398" cy="114490"/>
                      </a:xfrm>
                      <a:custGeom>
                        <a:gdLst>
                          <a:gd name="connsiteX0" fmla="*/ 0 w 136398"/>
                          <a:gd name="connsiteY0" fmla="*/ 114490 h 114490"/>
                          <a:gd name="connsiteX1" fmla="*/ 136398 w 136398"/>
                          <a:gd name="connsiteY1" fmla="*/ 0 h 11449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36398" h="114490">
                            <a:moveTo>
                              <a:pt x="0" y="114490"/>
                            </a:moveTo>
                            <a:lnTo>
                              <a:pt x="13639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5" name="" descr="dc3b4ed4-78e2-4250-8207-6fd638b71147"/>
                      <p:cNvSpPr/>
                      <p:nvPr/>
                    </p:nvSpPr>
                    <p:spPr>
                      <a:xfrm>
                        <a:off x="6745795" y="3371183"/>
                        <a:ext cx="89058" cy="154304"/>
                      </a:xfrm>
                      <a:custGeom>
                        <a:gdLst>
                          <a:gd name="connsiteX0" fmla="*/ 0 w 89058"/>
                          <a:gd name="connsiteY0" fmla="*/ 154305 h 154304"/>
                          <a:gd name="connsiteX1" fmla="*/ 89059 w 89058"/>
                          <a:gd name="connsiteY1" fmla="*/ 0 h 154304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89058" h="154304">
                            <a:moveTo>
                              <a:pt x="0" y="154305"/>
                            </a:moveTo>
                            <a:lnTo>
                              <a:pt x="8905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6" name="" descr="d50c6ecb-824d-499a-b932-da9d17ebceb1"/>
                      <p:cNvSpPr/>
                      <p:nvPr/>
                    </p:nvSpPr>
                    <p:spPr>
                      <a:xfrm>
                        <a:off x="6902957" y="3407283"/>
                        <a:ext cx="30956" cy="175355"/>
                      </a:xfrm>
                      <a:custGeom>
                        <a:gdLst>
                          <a:gd name="connsiteX0" fmla="*/ 0 w 30956"/>
                          <a:gd name="connsiteY0" fmla="*/ 175355 h 175355"/>
                          <a:gd name="connsiteX1" fmla="*/ 30956 w 30956"/>
                          <a:gd name="connsiteY1" fmla="*/ 0 h 17535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956" h="175355">
                            <a:moveTo>
                              <a:pt x="0" y="175355"/>
                            </a:moveTo>
                            <a:lnTo>
                              <a:pt x="30956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7" name="" descr="74de6574-515e-4236-9bbc-4c1e3de8e27e"/>
                      <p:cNvSpPr/>
                      <p:nvPr/>
                    </p:nvSpPr>
                    <p:spPr>
                      <a:xfrm>
                        <a:off x="7039165" y="3407283"/>
                        <a:ext cx="30956" cy="175355"/>
                      </a:xfrm>
                      <a:custGeom>
                        <a:gdLst>
                          <a:gd name="connsiteX0" fmla="*/ 30956 w 30956"/>
                          <a:gd name="connsiteY0" fmla="*/ 175355 h 175355"/>
                          <a:gd name="connsiteX1" fmla="*/ 0 w 30956"/>
                          <a:gd name="connsiteY1" fmla="*/ 0 h 17535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956" h="175355">
                            <a:moveTo>
                              <a:pt x="30956" y="175355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8" name="" descr="7490af7e-5f38-4cf5-a9f1-2354a72c6a9e"/>
                      <p:cNvSpPr/>
                      <p:nvPr/>
                    </p:nvSpPr>
                    <p:spPr>
                      <a:xfrm>
                        <a:off x="7138225" y="3371183"/>
                        <a:ext cx="89058" cy="154209"/>
                      </a:xfrm>
                      <a:custGeom>
                        <a:gdLst>
                          <a:gd name="connsiteX0" fmla="*/ 89059 w 89058"/>
                          <a:gd name="connsiteY0" fmla="*/ 154210 h 154209"/>
                          <a:gd name="connsiteX1" fmla="*/ 0 w 89058"/>
                          <a:gd name="connsiteY1" fmla="*/ 0 h 15420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89058" h="154209">
                            <a:moveTo>
                              <a:pt x="89059" y="15421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99" name="" descr="e05e1afc-ea50-4e4e-af61-7b407acbaae1"/>
                      <p:cNvSpPr/>
                      <p:nvPr/>
                    </p:nvSpPr>
                    <p:spPr>
                      <a:xfrm>
                        <a:off x="7218901" y="3303460"/>
                        <a:ext cx="136397" cy="114490"/>
                      </a:xfrm>
                      <a:custGeom>
                        <a:gdLst>
                          <a:gd name="connsiteX0" fmla="*/ 136398 w 136397"/>
                          <a:gd name="connsiteY0" fmla="*/ 114490 h 114490"/>
                          <a:gd name="connsiteX1" fmla="*/ 0 w 136397"/>
                          <a:gd name="connsiteY1" fmla="*/ 0 h 11449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36397" h="114490">
                            <a:moveTo>
                              <a:pt x="136398" y="11449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0" name="" descr="02d20551-d865-4977-bd17-30eb9f047534"/>
                      <p:cNvSpPr/>
                      <p:nvPr/>
                    </p:nvSpPr>
                    <p:spPr>
                      <a:xfrm>
                        <a:off x="7271575" y="3212211"/>
                        <a:ext cx="167354" cy="60959"/>
                      </a:xfrm>
                      <a:custGeom>
                        <a:gdLst>
                          <a:gd name="connsiteX0" fmla="*/ 167354 w 167354"/>
                          <a:gd name="connsiteY0" fmla="*/ 60960 h 60959"/>
                          <a:gd name="connsiteX1" fmla="*/ 0 w 167354"/>
                          <a:gd name="connsiteY1" fmla="*/ 0 h 6095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7354" h="60958">
                            <a:moveTo>
                              <a:pt x="167354" y="6096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1" name="" descr="5f5d70c5-f576-4583-bd40-02f64ac42f64"/>
                      <p:cNvSpPr/>
                      <p:nvPr/>
                    </p:nvSpPr>
                    <p:spPr>
                      <a:xfrm>
                        <a:off x="7289863" y="3108483"/>
                        <a:ext cx="178117" cy="9525"/>
                      </a:xfrm>
                      <a:custGeom>
                        <a:gdLst>
                          <a:gd name="connsiteX0" fmla="*/ 178118 w 178117"/>
                          <a:gd name="connsiteY0" fmla="*/ 0 h 9525"/>
                          <a:gd name="connsiteX1" fmla="*/ 0 w 178117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78117" h="9525">
                            <a:moveTo>
                              <a:pt x="178118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2" name="" descr="b93360f7-d8de-4e4d-84e1-e8de72b3b922"/>
                      <p:cNvSpPr/>
                      <p:nvPr/>
                    </p:nvSpPr>
                    <p:spPr>
                      <a:xfrm>
                        <a:off x="7271575" y="2943891"/>
                        <a:ext cx="167354" cy="60864"/>
                      </a:xfrm>
                      <a:custGeom>
                        <a:gdLst>
                          <a:gd name="connsiteX0" fmla="*/ 167354 w 167354"/>
                          <a:gd name="connsiteY0" fmla="*/ 0 h 60864"/>
                          <a:gd name="connsiteX1" fmla="*/ 0 w 167354"/>
                          <a:gd name="connsiteY1" fmla="*/ 60865 h 60864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7354" h="60864">
                            <a:moveTo>
                              <a:pt x="167354" y="0"/>
                            </a:moveTo>
                            <a:lnTo>
                              <a:pt x="0" y="60865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3" name="" descr="05247966-ce5f-4cb1-a293-c9c024bc83ff"/>
                      <p:cNvSpPr/>
                      <p:nvPr/>
                    </p:nvSpPr>
                    <p:spPr>
                      <a:xfrm>
                        <a:off x="7218901" y="2799111"/>
                        <a:ext cx="136397" cy="114395"/>
                      </a:xfrm>
                      <a:custGeom>
                        <a:gdLst>
                          <a:gd name="connsiteX0" fmla="*/ 136398 w 136397"/>
                          <a:gd name="connsiteY0" fmla="*/ 0 h 114395"/>
                          <a:gd name="connsiteX1" fmla="*/ 0 w 136397"/>
                          <a:gd name="connsiteY1" fmla="*/ 114395 h 11439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36397" h="114394">
                            <a:moveTo>
                              <a:pt x="136398" y="0"/>
                            </a:moveTo>
                            <a:lnTo>
                              <a:pt x="0" y="114395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4" name="" descr="7bd76f47-c0c1-4eb5-8312-24c130a3cecf"/>
                      <p:cNvSpPr/>
                      <p:nvPr/>
                    </p:nvSpPr>
                    <p:spPr>
                      <a:xfrm>
                        <a:off x="7138225" y="2691574"/>
                        <a:ext cx="88963" cy="154209"/>
                      </a:xfrm>
                      <a:custGeom>
                        <a:gdLst>
                          <a:gd name="connsiteX0" fmla="*/ 88964 w 88963"/>
                          <a:gd name="connsiteY0" fmla="*/ 0 h 154209"/>
                          <a:gd name="connsiteX1" fmla="*/ 0 w 88963"/>
                          <a:gd name="connsiteY1" fmla="*/ 154210 h 15420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88963" h="154209">
                            <a:moveTo>
                              <a:pt x="88964" y="0"/>
                            </a:moveTo>
                            <a:lnTo>
                              <a:pt x="0" y="15421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05" name="" descr="fdf50783-57bf-4b38-96ca-6fdbda8a248b"/>
                  <p:cNvGrpSpPr/>
                  <p:nvPr/>
                </p:nvGrpSpPr>
                <p:grpSpPr>
                  <a:xfrm>
                    <a:off x="6491676" y="2613775"/>
                    <a:ext cx="989524" cy="989524"/>
                    <a:chOff x="6491676" y="2613775"/>
                    <a:chExt cx="989524" cy="989524"/>
                  </a:xfrm>
                </p:grpSpPr>
                <p:grpSp>
                  <p:nvGrpSpPr>
                    <p:cNvPr id="206" name="" descr="f7c265c3-d897-4906-abc1-eb0b58e4c4d5"/>
                    <p:cNvGrpSpPr/>
                    <p:nvPr/>
                  </p:nvGrpSpPr>
                  <p:grpSpPr>
                    <a:xfrm>
                      <a:off x="6491676" y="2613775"/>
                      <a:ext cx="989524" cy="989524"/>
                      <a:chOff x="6491676" y="2613775"/>
                      <a:chExt cx="989524" cy="989524"/>
                    </a:xfrm>
                  </p:grpSpPr>
                  <p:sp>
                    <p:nvSpPr>
                      <p:cNvPr id="207" name="" descr="341a3698-681d-494c-abee-36e6d6a60d04"/>
                      <p:cNvSpPr/>
                      <p:nvPr/>
                    </p:nvSpPr>
                    <p:spPr>
                      <a:xfrm rot="-2700000">
                        <a:off x="6636588" y="2758687"/>
                        <a:ext cx="699699" cy="699699"/>
                      </a:xfrm>
                      <a:custGeom>
                        <a:gdLst>
                          <a:gd name="connsiteX0" fmla="*/ 699700 w 699699"/>
                          <a:gd name="connsiteY0" fmla="*/ 349850 h 699699"/>
                          <a:gd name="connsiteX1" fmla="*/ 349850 w 699699"/>
                          <a:gd name="connsiteY1" fmla="*/ 699700 h 699699"/>
                          <a:gd name="connsiteX2" fmla="*/ 0 w 699699"/>
                          <a:gd name="connsiteY2" fmla="*/ 349850 h 699699"/>
                          <a:gd name="connsiteX3" fmla="*/ 349850 w 699699"/>
                          <a:gd name="connsiteY3" fmla="*/ 0 h 699699"/>
                          <a:gd name="connsiteX4" fmla="*/ 699700 w 699699"/>
                          <a:gd name="connsiteY4" fmla="*/ 349850 h 69969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99699" h="699699">
                            <a:moveTo>
                              <a:pt x="699700" y="349850"/>
                            </a:moveTo>
                            <a:cubicBezTo>
                              <a:pt x="699700" y="543067"/>
                              <a:pt x="543067" y="699700"/>
                              <a:pt x="349850" y="699700"/>
                            </a:cubicBezTo>
                            <a:cubicBezTo>
                              <a:pt x="156633" y="699700"/>
                              <a:pt x="0" y="543067"/>
                              <a:pt x="0" y="349850"/>
                            </a:cubicBezTo>
                            <a:cubicBezTo>
                              <a:pt x="0" y="156633"/>
                              <a:pt x="156633" y="0"/>
                              <a:pt x="349850" y="0"/>
                            </a:cubicBezTo>
                            <a:cubicBezTo>
                              <a:pt x="543067" y="0"/>
                              <a:pt x="699700" y="156633"/>
                              <a:pt x="699700" y="349850"/>
                            </a:cubicBezTo>
                            <a:close/>
                          </a:path>
                        </a:pathLst>
                      </a:custGeom>
                      <a:solidFill>
                        <a:srgbClr val="183DFB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8" name="" descr="a8ddd6c5-cc6b-4eb7-b9d1-fc3400e3ea53"/>
                      <p:cNvSpPr/>
                      <p:nvPr/>
                    </p:nvSpPr>
                    <p:spPr>
                      <a:xfrm rot="-4842038">
                        <a:off x="6726087" y="2847864"/>
                        <a:ext cx="521230" cy="521230"/>
                      </a:xfrm>
                      <a:custGeom>
                        <a:gdLst>
                          <a:gd name="connsiteX0" fmla="*/ 521231 w 521230"/>
                          <a:gd name="connsiteY0" fmla="*/ 260615 h 521230"/>
                          <a:gd name="connsiteX1" fmla="*/ 260615 w 521230"/>
                          <a:gd name="connsiteY1" fmla="*/ 521231 h 521230"/>
                          <a:gd name="connsiteX2" fmla="*/ 0 w 521230"/>
                          <a:gd name="connsiteY2" fmla="*/ 260615 h 521230"/>
                          <a:gd name="connsiteX3" fmla="*/ 260615 w 521230"/>
                          <a:gd name="connsiteY3" fmla="*/ 0 h 521230"/>
                          <a:gd name="connsiteX4" fmla="*/ 521231 w 521230"/>
                          <a:gd name="connsiteY4" fmla="*/ 260615 h 52123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21230" h="521230">
                            <a:moveTo>
                              <a:pt x="521231" y="260615"/>
                            </a:moveTo>
                            <a:cubicBezTo>
                              <a:pt x="521231" y="404549"/>
                              <a:pt x="404549" y="521231"/>
                              <a:pt x="260615" y="521231"/>
                            </a:cubicBezTo>
                            <a:cubicBezTo>
                              <a:pt x="116682" y="521231"/>
                              <a:pt x="0" y="404549"/>
                              <a:pt x="0" y="260615"/>
                            </a:cubicBezTo>
                            <a:cubicBezTo>
                              <a:pt x="0" y="116682"/>
                              <a:pt x="116682" y="0"/>
                              <a:pt x="260615" y="0"/>
                            </a:cubicBezTo>
                            <a:cubicBezTo>
                              <a:pt x="404549" y="0"/>
                              <a:pt x="521231" y="116682"/>
                              <a:pt x="521231" y="260615"/>
                            </a:cubicBez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9" name="" descr="5e332e2a-47a9-4bef-8f24-499124794e05"/>
                      <p:cNvSpPr/>
                      <p:nvPr/>
                    </p:nvSpPr>
                    <p:spPr>
                      <a:xfrm rot="-1332598">
                        <a:off x="6791484" y="2913294"/>
                        <a:ext cx="389951" cy="389951"/>
                      </a:xfrm>
                      <a:custGeom>
                        <a:gdLst>
                          <a:gd name="connsiteX0" fmla="*/ 389951 w 389951"/>
                          <a:gd name="connsiteY0" fmla="*/ 194976 h 389951"/>
                          <a:gd name="connsiteX1" fmla="*/ 194976 w 389951"/>
                          <a:gd name="connsiteY1" fmla="*/ 389952 h 389951"/>
                          <a:gd name="connsiteX2" fmla="*/ 0 w 389951"/>
                          <a:gd name="connsiteY2" fmla="*/ 194976 h 389951"/>
                          <a:gd name="connsiteX3" fmla="*/ 194976 w 389951"/>
                          <a:gd name="connsiteY3" fmla="*/ 0 h 389951"/>
                          <a:gd name="connsiteX4" fmla="*/ 389951 w 389951"/>
                          <a:gd name="connsiteY4" fmla="*/ 194976 h 38995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89951" h="389951">
                            <a:moveTo>
                              <a:pt x="389951" y="194976"/>
                            </a:moveTo>
                            <a:cubicBezTo>
                              <a:pt x="389951" y="302658"/>
                              <a:pt x="302658" y="389952"/>
                              <a:pt x="194976" y="389952"/>
                            </a:cubicBezTo>
                            <a:cubicBezTo>
                              <a:pt x="87294" y="389952"/>
                              <a:pt x="0" y="302658"/>
                              <a:pt x="0" y="194976"/>
                            </a:cubicBezTo>
                            <a:cubicBezTo>
                              <a:pt x="0" y="87294"/>
                              <a:pt x="87294" y="0"/>
                              <a:pt x="194976" y="0"/>
                            </a:cubicBezTo>
                            <a:cubicBezTo>
                              <a:pt x="302658" y="0"/>
                              <a:pt x="389951" y="87294"/>
                              <a:pt x="389951" y="194976"/>
                            </a:cubicBezTo>
                            <a:close/>
                          </a:path>
                        </a:pathLst>
                      </a:custGeom>
                      <a:solidFill>
                        <a:srgbClr val="FF6A00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10" name="" descr="db5d1b62-3e49-41e2-8728-2b0028644da1"/>
                    <p:cNvSpPr/>
                    <p:nvPr/>
                  </p:nvSpPr>
                  <p:spPr>
                    <a:xfrm>
                      <a:off x="6827233" y="2921412"/>
                      <a:ext cx="509206" cy="537019"/>
                    </a:xfrm>
                    <a:custGeom>
                      <a:gdLst>
                        <a:gd name="connsiteX0" fmla="*/ 0 w 509206"/>
                        <a:gd name="connsiteY0" fmla="*/ 498634 h 537019"/>
                        <a:gd name="connsiteX1" fmla="*/ 159353 w 509206"/>
                        <a:gd name="connsiteY1" fmla="*/ 537019 h 537019"/>
                        <a:gd name="connsiteX2" fmla="*/ 509207 w 509206"/>
                        <a:gd name="connsiteY2" fmla="*/ 187166 h 537019"/>
                        <a:gd name="connsiteX3" fmla="*/ 454914 w 509206"/>
                        <a:gd name="connsiteY3" fmla="*/ 0 h 537019"/>
                        <a:gd name="connsiteX4" fmla="*/ 0 w 509206"/>
                        <a:gd name="connsiteY4" fmla="*/ 498634 h 537019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09206" h="537019">
                          <a:moveTo>
                            <a:pt x="0" y="498634"/>
                          </a:moveTo>
                          <a:cubicBezTo>
                            <a:pt x="47816" y="523113"/>
                            <a:pt x="101918" y="537019"/>
                            <a:pt x="159353" y="537019"/>
                          </a:cubicBezTo>
                          <a:cubicBezTo>
                            <a:pt x="352616" y="537019"/>
                            <a:pt x="509207" y="380333"/>
                            <a:pt x="509207" y="187166"/>
                          </a:cubicBezTo>
                          <a:cubicBezTo>
                            <a:pt x="509207" y="118300"/>
                            <a:pt x="489204" y="54102"/>
                            <a:pt x="454914" y="0"/>
                          </a:cubicBezTo>
                          <a:lnTo>
                            <a:pt x="0" y="498634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</p:grpSp>
        <p:grpSp>
          <p:nvGrpSpPr>
            <p:cNvPr id="271" name="" descr="4c2b0eab-618e-4485-bcbf-8b8b962adf7a"/>
            <p:cNvGrpSpPr/>
            <p:nvPr/>
          </p:nvGrpSpPr>
          <p:grpSpPr>
            <a:xfrm>
              <a:off x="237030" y="984883"/>
              <a:ext cx="3542309" cy="3227219"/>
              <a:chOff x="323489" y="1115634"/>
              <a:chExt cx="3542309" cy="3227219"/>
            </a:xfrm>
          </p:grpSpPr>
          <p:grpSp>
            <p:nvGrpSpPr>
              <p:cNvPr id="211" name="" descr="7313ba77-a45a-4748-8402-e453a21cc87b"/>
              <p:cNvGrpSpPr/>
              <p:nvPr/>
            </p:nvGrpSpPr>
            <p:grpSpPr>
              <a:xfrm rot="1546549">
                <a:off x="323489" y="1239205"/>
                <a:ext cx="2546780" cy="3103648"/>
                <a:chOff x="3228974" y="1598295"/>
                <a:chExt cx="1672499" cy="1873075"/>
              </a:xfrm>
            </p:grpSpPr>
            <p:grpSp>
              <p:nvGrpSpPr>
                <p:cNvPr id="212" name="" descr="b7d6c730-23fc-4795-9b45-c96295482104"/>
                <p:cNvGrpSpPr/>
                <p:nvPr/>
              </p:nvGrpSpPr>
              <p:grpSpPr>
                <a:xfrm>
                  <a:off x="3297268" y="1598295"/>
                  <a:ext cx="1604204" cy="1309838"/>
                  <a:chOff x="3297268" y="1598295"/>
                  <a:chExt cx="1604204" cy="1309838"/>
                </a:xfrm>
              </p:grpSpPr>
              <p:grpSp>
                <p:nvGrpSpPr>
                  <p:cNvPr id="213" name="" descr="e6e56c98-ba67-486c-8f98-e5d962fab65c"/>
                  <p:cNvGrpSpPr/>
                  <p:nvPr/>
                </p:nvGrpSpPr>
                <p:grpSpPr>
                  <a:xfrm>
                    <a:off x="3536155" y="1733740"/>
                    <a:ext cx="1365317" cy="1174392"/>
                    <a:chOff x="3536155" y="1733740"/>
                    <a:chExt cx="1365317" cy="1174392"/>
                  </a:xfrm>
                </p:grpSpPr>
                <p:sp>
                  <p:nvSpPr>
                    <p:cNvPr id="214" name="" descr="66da88d2-f958-4c5b-a1d0-b334c7ed005b"/>
                    <p:cNvSpPr/>
                    <p:nvPr/>
                  </p:nvSpPr>
                  <p:spPr>
                    <a:xfrm>
                      <a:off x="3536250" y="1733740"/>
                      <a:ext cx="1365222" cy="1174346"/>
                    </a:xfrm>
                    <a:custGeom>
                      <a:gdLst>
                        <a:gd name="connsiteX0" fmla="*/ 0 w 1365222"/>
                        <a:gd name="connsiteY0" fmla="*/ 452342 h 1174346"/>
                        <a:gd name="connsiteX1" fmla="*/ 648462 w 1365222"/>
                        <a:gd name="connsiteY1" fmla="*/ 1139095 h 1174346"/>
                        <a:gd name="connsiteX2" fmla="*/ 1138238 w 1365222"/>
                        <a:gd name="connsiteY2" fmla="*/ 969931 h 1174346"/>
                        <a:gd name="connsiteX3" fmla="*/ 1335215 w 1365222"/>
                        <a:gd name="connsiteY3" fmla="*/ 490633 h 1174346"/>
                        <a:gd name="connsiteX4" fmla="*/ 871919 w 1365222"/>
                        <a:gd name="connsiteY4" fmla="*/ 0 h 1174346"/>
                        <a:gd name="connsiteX5" fmla="*/ 0 w 1365222"/>
                        <a:gd name="connsiteY5" fmla="*/ 452342 h 1174346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65222" h="1174346">
                          <a:moveTo>
                            <a:pt x="0" y="452342"/>
                          </a:moveTo>
                          <a:lnTo>
                            <a:pt x="648462" y="1139095"/>
                          </a:lnTo>
                          <a:cubicBezTo>
                            <a:pt x="729329" y="1224725"/>
                            <a:pt x="948595" y="1149001"/>
                            <a:pt x="1138238" y="969931"/>
                          </a:cubicBezTo>
                          <a:cubicBezTo>
                            <a:pt x="1327880" y="790861"/>
                            <a:pt x="1416082" y="576262"/>
                            <a:pt x="1335215" y="490633"/>
                          </a:cubicBezTo>
                          <a:lnTo>
                            <a:pt x="871919" y="0"/>
                          </a:lnTo>
                          <a:lnTo>
                            <a:pt x="0" y="452342"/>
                          </a:lnTo>
                          <a:close/>
                        </a:path>
                      </a:pathLst>
                    </a:custGeom>
                    <a:solidFill>
                      <a:srgbClr val="FF58FF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15" name="" descr="6e3e4c47-c0b3-4e2f-9611-5da7887b09b3"/>
                    <p:cNvSpPr/>
                    <p:nvPr/>
                  </p:nvSpPr>
                  <p:spPr>
                    <a:xfrm>
                      <a:off x="3536155" y="1733740"/>
                      <a:ext cx="1078896" cy="1174392"/>
                    </a:xfrm>
                    <a:custGeom>
                      <a:gdLst>
                        <a:gd name="connsiteX0" fmla="*/ 1078897 w 1078896"/>
                        <a:gd name="connsiteY0" fmla="*/ 219170 h 1174392"/>
                        <a:gd name="connsiteX1" fmla="*/ 871919 w 1078896"/>
                        <a:gd name="connsiteY1" fmla="*/ 0 h 1174392"/>
                        <a:gd name="connsiteX2" fmla="*/ 0 w 1078896"/>
                        <a:gd name="connsiteY2" fmla="*/ 452437 h 1174392"/>
                        <a:gd name="connsiteX3" fmla="*/ 648462 w 1078896"/>
                        <a:gd name="connsiteY3" fmla="*/ 1139190 h 1174392"/>
                        <a:gd name="connsiteX4" fmla="*/ 926687 w 1078896"/>
                        <a:gd name="connsiteY4" fmla="*/ 1122045 h 1174392"/>
                        <a:gd name="connsiteX5" fmla="*/ 1078897 w 1078896"/>
                        <a:gd name="connsiteY5" fmla="*/ 219170 h 117439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78896" h="1174392">
                          <a:moveTo>
                            <a:pt x="1078897" y="219170"/>
                          </a:moveTo>
                          <a:lnTo>
                            <a:pt x="871919" y="0"/>
                          </a:lnTo>
                          <a:lnTo>
                            <a:pt x="0" y="452437"/>
                          </a:lnTo>
                          <a:lnTo>
                            <a:pt x="648462" y="1139190"/>
                          </a:lnTo>
                          <a:cubicBezTo>
                            <a:pt x="699802" y="1193483"/>
                            <a:pt x="806863" y="1182815"/>
                            <a:pt x="926687" y="1122045"/>
                          </a:cubicBezTo>
                          <a:cubicBezTo>
                            <a:pt x="975551" y="832295"/>
                            <a:pt x="1038511" y="458153"/>
                            <a:pt x="1078897" y="219170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216" name="" descr="c1a34aef-8d1d-4aca-9dc1-16af44476467"/>
                  <p:cNvSpPr/>
                  <p:nvPr/>
                </p:nvSpPr>
                <p:spPr>
                  <a:xfrm>
                    <a:off x="3297268" y="1598295"/>
                    <a:ext cx="1277683" cy="1009650"/>
                  </a:xfrm>
                  <a:custGeom>
                    <a:gdLst>
                      <a:gd name="connsiteX0" fmla="*/ 1051465 w 1277683"/>
                      <a:gd name="connsiteY0" fmla="*/ 1009650 h 1009650"/>
                      <a:gd name="connsiteX1" fmla="*/ 0 w 1277683"/>
                      <a:gd name="connsiteY1" fmla="*/ 1009650 h 1009650"/>
                      <a:gd name="connsiteX2" fmla="*/ 226219 w 1277683"/>
                      <a:gd name="connsiteY2" fmla="*/ 0 h 1009650"/>
                      <a:gd name="connsiteX3" fmla="*/ 1277684 w 1277683"/>
                      <a:gd name="connsiteY3" fmla="*/ 0 h 100965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77683" h="1009650">
                        <a:moveTo>
                          <a:pt x="1051465" y="1009650"/>
                        </a:moveTo>
                        <a:lnTo>
                          <a:pt x="0" y="1009650"/>
                        </a:lnTo>
                        <a:lnTo>
                          <a:pt x="226219" y="0"/>
                        </a:lnTo>
                        <a:lnTo>
                          <a:pt x="1277684" y="0"/>
                        </a:ln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17" name="" descr="16fb0796-21e8-4d66-95b5-37735672ca73"/>
                <p:cNvGrpSpPr/>
                <p:nvPr/>
              </p:nvGrpSpPr>
              <p:grpSpPr>
                <a:xfrm>
                  <a:off x="3228974" y="1896642"/>
                  <a:ext cx="641318" cy="1574728"/>
                  <a:chOff x="3228974" y="1896642"/>
                  <a:chExt cx="641318" cy="1574728"/>
                </a:xfrm>
              </p:grpSpPr>
              <p:sp>
                <p:nvSpPr>
                  <p:cNvPr id="218" name="" descr="65fc9f42-ac44-4596-a11f-b7ee6732352b"/>
                  <p:cNvSpPr/>
                  <p:nvPr/>
                </p:nvSpPr>
                <p:spPr>
                  <a:xfrm>
                    <a:off x="3466420" y="1896642"/>
                    <a:ext cx="403872" cy="1126783"/>
                  </a:xfrm>
                  <a:custGeom>
                    <a:gdLst>
                      <a:gd name="connsiteX0" fmla="*/ 108598 w 403872"/>
                      <a:gd name="connsiteY0" fmla="*/ 1126783 h 1126783"/>
                      <a:gd name="connsiteX1" fmla="*/ 56877 w 403872"/>
                      <a:gd name="connsiteY1" fmla="*/ 1102875 h 1126783"/>
                      <a:gd name="connsiteX2" fmla="*/ 82690 w 403872"/>
                      <a:gd name="connsiteY2" fmla="*/ 1114877 h 1126783"/>
                      <a:gd name="connsiteX3" fmla="*/ 56782 w 403872"/>
                      <a:gd name="connsiteY3" fmla="*/ 1102971 h 1126783"/>
                      <a:gd name="connsiteX4" fmla="*/ 79070 w 403872"/>
                      <a:gd name="connsiteY4" fmla="*/ 893706 h 1126783"/>
                      <a:gd name="connsiteX5" fmla="*/ 57067 w 403872"/>
                      <a:gd name="connsiteY5" fmla="*/ 796837 h 1126783"/>
                      <a:gd name="connsiteX6" fmla="*/ 28778 w 403872"/>
                      <a:gd name="connsiteY6" fmla="*/ 270486 h 1126783"/>
                      <a:gd name="connsiteX7" fmla="*/ 403873 w 403872"/>
                      <a:gd name="connsiteY7" fmla="*/ 71 h 1126783"/>
                      <a:gd name="connsiteX8" fmla="*/ 400825 w 403872"/>
                      <a:gd name="connsiteY8" fmla="*/ 56935 h 1126783"/>
                      <a:gd name="connsiteX9" fmla="*/ 81451 w 403872"/>
                      <a:gd name="connsiteY9" fmla="*/ 292107 h 1126783"/>
                      <a:gd name="connsiteX10" fmla="*/ 112408 w 403872"/>
                      <a:gd name="connsiteY10" fmla="*/ 783216 h 1126783"/>
                      <a:gd name="connsiteX11" fmla="*/ 135172 w 403872"/>
                      <a:gd name="connsiteY11" fmla="*/ 883705 h 1126783"/>
                      <a:gd name="connsiteX12" fmla="*/ 108598 w 403872"/>
                      <a:gd name="connsiteY12" fmla="*/ 1126783 h 112678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03872" h="1126783">
                        <a:moveTo>
                          <a:pt x="108598" y="1126783"/>
                        </a:moveTo>
                        <a:lnTo>
                          <a:pt x="56877" y="1102875"/>
                        </a:lnTo>
                        <a:lnTo>
                          <a:pt x="82690" y="1114877"/>
                        </a:lnTo>
                        <a:lnTo>
                          <a:pt x="56782" y="1102971"/>
                        </a:lnTo>
                        <a:cubicBezTo>
                          <a:pt x="57258" y="1102018"/>
                          <a:pt x="99358" y="1008006"/>
                          <a:pt x="79070" y="893706"/>
                        </a:cubicBezTo>
                        <a:cubicBezTo>
                          <a:pt x="74593" y="868465"/>
                          <a:pt x="66497" y="835223"/>
                          <a:pt x="57067" y="796837"/>
                        </a:cubicBezTo>
                        <a:cubicBezTo>
                          <a:pt x="20682" y="648152"/>
                          <a:pt x="-34277" y="423457"/>
                          <a:pt x="28778" y="270486"/>
                        </a:cubicBezTo>
                        <a:cubicBezTo>
                          <a:pt x="144507" y="-10597"/>
                          <a:pt x="401301" y="-24"/>
                          <a:pt x="403873" y="71"/>
                        </a:cubicBezTo>
                        <a:lnTo>
                          <a:pt x="400825" y="56935"/>
                        </a:lnTo>
                        <a:cubicBezTo>
                          <a:pt x="391966" y="56554"/>
                          <a:pt x="181369" y="49506"/>
                          <a:pt x="81451" y="292107"/>
                        </a:cubicBezTo>
                        <a:cubicBezTo>
                          <a:pt x="25444" y="427934"/>
                          <a:pt x="77832" y="641770"/>
                          <a:pt x="112408" y="783216"/>
                        </a:cubicBezTo>
                        <a:cubicBezTo>
                          <a:pt x="122028" y="822555"/>
                          <a:pt x="130315" y="856559"/>
                          <a:pt x="135172" y="883705"/>
                        </a:cubicBezTo>
                        <a:cubicBezTo>
                          <a:pt x="158794" y="1016293"/>
                          <a:pt x="110598" y="1122306"/>
                          <a:pt x="108598" y="1126783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19" name="" descr="18ef4fdf-b30d-4a65-9a68-59023ab041f5"/>
                  <p:cNvGrpSpPr/>
                  <p:nvPr/>
                </p:nvGrpSpPr>
                <p:grpSpPr>
                  <a:xfrm>
                    <a:off x="3228974" y="2964558"/>
                    <a:ext cx="443100" cy="506811"/>
                    <a:chOff x="3228974" y="2964558"/>
                    <a:chExt cx="443100" cy="506811"/>
                  </a:xfrm>
                </p:grpSpPr>
                <p:sp>
                  <p:nvSpPr>
                    <p:cNvPr id="220" name="" descr="2a5ce4ac-231d-4c3c-a12a-06ad0fb05832"/>
                    <p:cNvSpPr/>
                    <p:nvPr/>
                  </p:nvSpPr>
                  <p:spPr>
                    <a:xfrm>
                      <a:off x="3228974" y="2964558"/>
                      <a:ext cx="443100" cy="506811"/>
                    </a:xfrm>
                    <a:custGeom>
                      <a:gdLst>
                        <a:gd name="connsiteX0" fmla="*/ 415195 w 443100"/>
                        <a:gd name="connsiteY0" fmla="*/ 393671 h 506811"/>
                        <a:gd name="connsiteX1" fmla="*/ 442817 w 443100"/>
                        <a:gd name="connsiteY1" fmla="*/ 183454 h 506811"/>
                        <a:gd name="connsiteX2" fmla="*/ 336137 w 443100"/>
                        <a:gd name="connsiteY2" fmla="*/ 4479 h 506811"/>
                        <a:gd name="connsiteX3" fmla="*/ 182975 w 443100"/>
                        <a:gd name="connsiteY3" fmla="*/ 110683 h 506811"/>
                        <a:gd name="connsiteX4" fmla="*/ 111062 w 443100"/>
                        <a:gd name="connsiteY4" fmla="*/ 265179 h 506811"/>
                        <a:gd name="connsiteX5" fmla="*/ 0 w 443100"/>
                        <a:gd name="connsiteY5" fmla="*/ 378240 h 506811"/>
                        <a:gd name="connsiteX6" fmla="*/ 91631 w 443100"/>
                        <a:gd name="connsiteY6" fmla="*/ 471395 h 506811"/>
                        <a:gd name="connsiteX7" fmla="*/ 237458 w 443100"/>
                        <a:gd name="connsiteY7" fmla="*/ 247557 h 506811"/>
                        <a:gd name="connsiteX8" fmla="*/ 164878 w 443100"/>
                        <a:gd name="connsiteY8" fmla="*/ 498351 h 506811"/>
                        <a:gd name="connsiteX9" fmla="*/ 187452 w 443100"/>
                        <a:gd name="connsiteY9" fmla="*/ 502256 h 506811"/>
                        <a:gd name="connsiteX10" fmla="*/ 281083 w 443100"/>
                        <a:gd name="connsiteY10" fmla="*/ 506161 h 506811"/>
                        <a:gd name="connsiteX11" fmla="*/ 306134 w 443100"/>
                        <a:gd name="connsiteY11" fmla="*/ 350046 h 506811"/>
                        <a:gd name="connsiteX12" fmla="*/ 310706 w 443100"/>
                        <a:gd name="connsiteY12" fmla="*/ 503875 h 506811"/>
                        <a:gd name="connsiteX13" fmla="*/ 420910 w 443100"/>
                        <a:gd name="connsiteY13" fmla="*/ 477681 h 506811"/>
                        <a:gd name="connsiteX14" fmla="*/ 415195 w 443100"/>
                        <a:gd name="connsiteY14" fmla="*/ 393671 h 506811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43099" h="506811">
                          <a:moveTo>
                            <a:pt x="415195" y="393671"/>
                          </a:moveTo>
                          <a:cubicBezTo>
                            <a:pt x="422053" y="355476"/>
                            <a:pt x="445961" y="253463"/>
                            <a:pt x="442817" y="183454"/>
                          </a:cubicBezTo>
                          <a:cubicBezTo>
                            <a:pt x="439674" y="113350"/>
                            <a:pt x="424244" y="25720"/>
                            <a:pt x="336137" y="4479"/>
                          </a:cubicBezTo>
                          <a:cubicBezTo>
                            <a:pt x="241840" y="-18285"/>
                            <a:pt x="207074" y="50104"/>
                            <a:pt x="182975" y="110683"/>
                          </a:cubicBezTo>
                          <a:cubicBezTo>
                            <a:pt x="158782" y="171167"/>
                            <a:pt x="136493" y="230698"/>
                            <a:pt x="111062" y="265179"/>
                          </a:cubicBezTo>
                          <a:cubicBezTo>
                            <a:pt x="85439" y="299659"/>
                            <a:pt x="0" y="378240"/>
                            <a:pt x="0" y="378240"/>
                          </a:cubicBezTo>
                          <a:cubicBezTo>
                            <a:pt x="0" y="378240"/>
                            <a:pt x="23908" y="433771"/>
                            <a:pt x="91631" y="471395"/>
                          </a:cubicBezTo>
                          <a:cubicBezTo>
                            <a:pt x="159734" y="409768"/>
                            <a:pt x="210312" y="336426"/>
                            <a:pt x="237458" y="247557"/>
                          </a:cubicBezTo>
                          <a:cubicBezTo>
                            <a:pt x="218980" y="340902"/>
                            <a:pt x="195263" y="425294"/>
                            <a:pt x="164878" y="498351"/>
                          </a:cubicBezTo>
                          <a:cubicBezTo>
                            <a:pt x="172117" y="499875"/>
                            <a:pt x="179642" y="501208"/>
                            <a:pt x="187452" y="502256"/>
                          </a:cubicBezTo>
                          <a:cubicBezTo>
                            <a:pt x="221552" y="506828"/>
                            <a:pt x="252984" y="507590"/>
                            <a:pt x="281083" y="506161"/>
                          </a:cubicBezTo>
                          <a:cubicBezTo>
                            <a:pt x="279940" y="465680"/>
                            <a:pt x="299180" y="343569"/>
                            <a:pt x="306134" y="350046"/>
                          </a:cubicBezTo>
                          <a:cubicBezTo>
                            <a:pt x="302800" y="406053"/>
                            <a:pt x="303086" y="458536"/>
                            <a:pt x="310706" y="503875"/>
                          </a:cubicBezTo>
                          <a:cubicBezTo>
                            <a:pt x="379000" y="496446"/>
                            <a:pt x="420910" y="477681"/>
                            <a:pt x="420910" y="477681"/>
                          </a:cubicBezTo>
                          <a:cubicBezTo>
                            <a:pt x="420910" y="477681"/>
                            <a:pt x="408337" y="431866"/>
                            <a:pt x="415195" y="393671"/>
                          </a:cubicBez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1" name="" descr="44911cd5-1c6c-4f59-8951-d522bf7f7c5e"/>
                    <p:cNvSpPr/>
                    <p:nvPr/>
                  </p:nvSpPr>
                  <p:spPr>
                    <a:xfrm>
                      <a:off x="3575200" y="3249358"/>
                      <a:ext cx="18009" cy="208407"/>
                    </a:xfrm>
                    <a:custGeom>
                      <a:gdLst>
                        <a:gd name="connsiteX0" fmla="*/ 18010 w 18009"/>
                        <a:gd name="connsiteY0" fmla="*/ 208407 h 208407"/>
                        <a:gd name="connsiteX1" fmla="*/ 6008 w 18009"/>
                        <a:gd name="connsiteY1" fmla="*/ 0 h 208407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8009" h="208407">
                          <a:moveTo>
                            <a:pt x="18010" y="208407"/>
                          </a:moveTo>
                          <a:cubicBezTo>
                            <a:pt x="-3802" y="151162"/>
                            <a:pt x="-3136" y="78486"/>
                            <a:pt x="6008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2" name="" descr="299c5b62-1fc9-4f5b-84b8-08b11a4d8479"/>
                    <p:cNvSpPr/>
                    <p:nvPr/>
                  </p:nvSpPr>
                  <p:spPr>
                    <a:xfrm>
                      <a:off x="3437762" y="3333750"/>
                      <a:ext cx="32766" cy="135540"/>
                    </a:xfrm>
                    <a:custGeom>
                      <a:gdLst>
                        <a:gd name="connsiteX0" fmla="*/ 0 w 32766"/>
                        <a:gd name="connsiteY0" fmla="*/ 135541 h 135540"/>
                        <a:gd name="connsiteX1" fmla="*/ 32766 w 32766"/>
                        <a:gd name="connsiteY1" fmla="*/ 0 h 135540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32766" h="135540">
                          <a:moveTo>
                            <a:pt x="0" y="135541"/>
                          </a:moveTo>
                          <a:cubicBezTo>
                            <a:pt x="17145" y="93059"/>
                            <a:pt x="27527" y="47625"/>
                            <a:pt x="32766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3" name="" descr="4ff16667-f6c5-4d8d-8c8d-0d467bedd4a9"/>
                    <p:cNvSpPr/>
                    <p:nvPr/>
                  </p:nvSpPr>
                  <p:spPr>
                    <a:xfrm>
                      <a:off x="3610326" y="3338893"/>
                      <a:ext cx="18412" cy="111061"/>
                    </a:xfrm>
                    <a:custGeom>
                      <a:gdLst>
                        <a:gd name="connsiteX0" fmla="*/ 18412 w 18412"/>
                        <a:gd name="connsiteY0" fmla="*/ 111062 h 111061"/>
                        <a:gd name="connsiteX1" fmla="*/ 124 w 18412"/>
                        <a:gd name="connsiteY1" fmla="*/ 0 h 111061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8412" h="111060">
                          <a:moveTo>
                            <a:pt x="18412" y="111062"/>
                          </a:moveTo>
                          <a:cubicBezTo>
                            <a:pt x="3553" y="72581"/>
                            <a:pt x="-828" y="35052"/>
                            <a:pt x="124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4" name="" descr="22dc9018-8cd1-49ff-a817-70aaeaa108dd"/>
                    <p:cNvSpPr/>
                    <p:nvPr/>
                  </p:nvSpPr>
                  <p:spPr>
                    <a:xfrm>
                      <a:off x="3273360" y="3265741"/>
                      <a:ext cx="126110" cy="135731"/>
                    </a:xfrm>
                    <a:custGeom>
                      <a:gdLst>
                        <a:gd name="connsiteX0" fmla="*/ 0 w 126110"/>
                        <a:gd name="connsiteY0" fmla="*/ 135731 h 135731"/>
                        <a:gd name="connsiteX1" fmla="*/ 126111 w 126110"/>
                        <a:gd name="connsiteY1" fmla="*/ 0 h 135731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6110" h="135731">
                          <a:moveTo>
                            <a:pt x="0" y="135731"/>
                          </a:moveTo>
                          <a:cubicBezTo>
                            <a:pt x="51245" y="92964"/>
                            <a:pt x="98203" y="48958"/>
                            <a:pt x="126111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" name="" descr="d671e44e-e846-4c31-ac76-cf7e2851644f"/>
                    <p:cNvSpPr/>
                    <p:nvPr/>
                  </p:nvSpPr>
                  <p:spPr>
                    <a:xfrm>
                      <a:off x="3243071" y="3280791"/>
                      <a:ext cx="90106" cy="85820"/>
                    </a:xfrm>
                    <a:custGeom>
                      <a:gdLst>
                        <a:gd name="connsiteX0" fmla="*/ 0 w 90106"/>
                        <a:gd name="connsiteY0" fmla="*/ 85820 h 85820"/>
                        <a:gd name="connsiteX1" fmla="*/ 90106 w 90106"/>
                        <a:gd name="connsiteY1" fmla="*/ 0 h 85820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0106" h="85820">
                          <a:moveTo>
                            <a:pt x="0" y="85820"/>
                          </a:moveTo>
                          <a:cubicBezTo>
                            <a:pt x="37719" y="69437"/>
                            <a:pt x="63913" y="34862"/>
                            <a:pt x="90106" y="0"/>
                          </a:cubicBezTo>
                        </a:path>
                      </a:pathLst>
                    </a:custGeom>
                    <a:noFill/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grpSp>
            <p:nvGrpSpPr>
              <p:cNvPr id="270" name="" descr="8896e447-cad0-4f16-bf04-53e0ae959c44"/>
              <p:cNvGrpSpPr/>
              <p:nvPr/>
            </p:nvGrpSpPr>
            <p:grpSpPr>
              <a:xfrm>
                <a:off x="3102105" y="1115634"/>
                <a:ext cx="763693" cy="1107590"/>
                <a:chOff x="3102105" y="1115634"/>
                <a:chExt cx="763693" cy="1107590"/>
              </a:xfrm>
            </p:grpSpPr>
            <p:sp>
              <p:nvSpPr>
                <p:cNvPr id="262" name="" descr="4d753097-f251-4ea3-8379-2986f3cee38a"/>
                <p:cNvSpPr/>
                <p:nvPr/>
              </p:nvSpPr>
              <p:spPr>
                <a:xfrm>
                  <a:off x="3568209" y="1115634"/>
                  <a:ext cx="297589" cy="327099"/>
                </a:xfrm>
                <a:custGeom>
                  <a:gdLst>
                    <a:gd name="connsiteX0" fmla="*/ 66008 w 126873"/>
                    <a:gd name="connsiteY0" fmla="*/ 0 h 193167"/>
                    <a:gd name="connsiteX1" fmla="*/ 71532 w 126873"/>
                    <a:gd name="connsiteY1" fmla="*/ 23813 h 193167"/>
                    <a:gd name="connsiteX2" fmla="*/ 118967 w 126873"/>
                    <a:gd name="connsiteY2" fmla="*/ 93250 h 193167"/>
                    <a:gd name="connsiteX3" fmla="*/ 126873 w 126873"/>
                    <a:gd name="connsiteY3" fmla="*/ 98298 h 193167"/>
                    <a:gd name="connsiteX4" fmla="*/ 118776 w 126873"/>
                    <a:gd name="connsiteY4" fmla="*/ 102870 h 193167"/>
                    <a:gd name="connsiteX5" fmla="*/ 67627 w 126873"/>
                    <a:gd name="connsiteY5" fmla="*/ 169640 h 193167"/>
                    <a:gd name="connsiteX6" fmla="*/ 60864 w 126873"/>
                    <a:gd name="connsiteY6" fmla="*/ 193167 h 193167"/>
                    <a:gd name="connsiteX7" fmla="*/ 55340 w 126873"/>
                    <a:gd name="connsiteY7" fmla="*/ 169355 h 193167"/>
                    <a:gd name="connsiteX8" fmla="*/ 7905 w 126873"/>
                    <a:gd name="connsiteY8" fmla="*/ 99917 h 193167"/>
                    <a:gd name="connsiteX9" fmla="*/ 0 w 126873"/>
                    <a:gd name="connsiteY9" fmla="*/ 94869 h 193167"/>
                    <a:gd name="connsiteX10" fmla="*/ 8096 w 126873"/>
                    <a:gd name="connsiteY10" fmla="*/ 90297 h 193167"/>
                    <a:gd name="connsiteX11" fmla="*/ 59245 w 126873"/>
                    <a:gd name="connsiteY11" fmla="*/ 23527 h 193167"/>
                    <a:gd name="connsiteX12" fmla="*/ 66008 w 126873"/>
                    <a:gd name="connsiteY12" fmla="*/ 0 h 1931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6873" h="193167">
                      <a:moveTo>
                        <a:pt x="66008" y="0"/>
                      </a:moveTo>
                      <a:lnTo>
                        <a:pt x="71532" y="23813"/>
                      </a:lnTo>
                      <a:cubicBezTo>
                        <a:pt x="78295" y="53150"/>
                        <a:pt x="95440" y="78200"/>
                        <a:pt x="118967" y="93250"/>
                      </a:cubicBezTo>
                      <a:lnTo>
                        <a:pt x="126873" y="98298"/>
                      </a:lnTo>
                      <a:lnTo>
                        <a:pt x="118776" y="102870"/>
                      </a:lnTo>
                      <a:cubicBezTo>
                        <a:pt x="94392" y="116586"/>
                        <a:pt x="76009" y="140684"/>
                        <a:pt x="67627" y="169640"/>
                      </a:cubicBezTo>
                      <a:lnTo>
                        <a:pt x="60864" y="193167"/>
                      </a:lnTo>
                      <a:lnTo>
                        <a:pt x="55340" y="169355"/>
                      </a:lnTo>
                      <a:cubicBezTo>
                        <a:pt x="48577" y="140018"/>
                        <a:pt x="31432" y="114967"/>
                        <a:pt x="7905" y="99917"/>
                      </a:cubicBezTo>
                      <a:lnTo>
                        <a:pt x="0" y="94869"/>
                      </a:lnTo>
                      <a:lnTo>
                        <a:pt x="8096" y="90297"/>
                      </a:lnTo>
                      <a:cubicBezTo>
                        <a:pt x="32480" y="76581"/>
                        <a:pt x="50863" y="52483"/>
                        <a:pt x="59245" y="23527"/>
                      </a:cubicBezTo>
                      <a:lnTo>
                        <a:pt x="66008" y="0"/>
                      </a:lnTo>
                      <a:close/>
                    </a:path>
                  </a:pathLst>
                </a:custGeom>
                <a:solidFill>
                  <a:srgbClr val="00B18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68" name="" descr="89eacffb-7989-43f1-ae16-ec02d8ea27e4"/>
                <p:cNvSpPr/>
                <p:nvPr/>
              </p:nvSpPr>
              <p:spPr>
                <a:xfrm>
                  <a:off x="3102105" y="1325973"/>
                  <a:ext cx="281838" cy="303635"/>
                </a:xfrm>
                <a:custGeom>
                  <a:gdLst>
                    <a:gd name="connsiteX0" fmla="*/ 124396 w 248792"/>
                    <a:gd name="connsiteY0" fmla="*/ 0 h 268033"/>
                    <a:gd name="connsiteX1" fmla="*/ 143160 w 248792"/>
                    <a:gd name="connsiteY1" fmla="*/ 56007 h 268033"/>
                    <a:gd name="connsiteX2" fmla="*/ 199072 w 248792"/>
                    <a:gd name="connsiteY2" fmla="*/ 114681 h 268033"/>
                    <a:gd name="connsiteX3" fmla="*/ 248793 w 248792"/>
                    <a:gd name="connsiteY3" fmla="*/ 134017 h 268033"/>
                    <a:gd name="connsiteX4" fmla="*/ 199072 w 248792"/>
                    <a:gd name="connsiteY4" fmla="*/ 153353 h 268033"/>
                    <a:gd name="connsiteX5" fmla="*/ 143160 w 248792"/>
                    <a:gd name="connsiteY5" fmla="*/ 212026 h 268033"/>
                    <a:gd name="connsiteX6" fmla="*/ 124396 w 248792"/>
                    <a:gd name="connsiteY6" fmla="*/ 268034 h 268033"/>
                    <a:gd name="connsiteX7" fmla="*/ 105632 w 248792"/>
                    <a:gd name="connsiteY7" fmla="*/ 212026 h 268033"/>
                    <a:gd name="connsiteX8" fmla="*/ 49720 w 248792"/>
                    <a:gd name="connsiteY8" fmla="*/ 153353 h 268033"/>
                    <a:gd name="connsiteX9" fmla="*/ 0 w 248792"/>
                    <a:gd name="connsiteY9" fmla="*/ 134017 h 268033"/>
                    <a:gd name="connsiteX10" fmla="*/ 49720 w 248792"/>
                    <a:gd name="connsiteY10" fmla="*/ 114681 h 268033"/>
                    <a:gd name="connsiteX11" fmla="*/ 105632 w 248792"/>
                    <a:gd name="connsiteY11" fmla="*/ 56007 h 268033"/>
                    <a:gd name="connsiteX12" fmla="*/ 124396 w 248792"/>
                    <a:gd name="connsiteY12" fmla="*/ 0 h 26803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8792" h="268033">
                      <a:moveTo>
                        <a:pt x="124396" y="0"/>
                      </a:moveTo>
                      <a:lnTo>
                        <a:pt x="143160" y="56007"/>
                      </a:lnTo>
                      <a:cubicBezTo>
                        <a:pt x="152209" y="82867"/>
                        <a:pt x="172688" y="104394"/>
                        <a:pt x="199072" y="114681"/>
                      </a:cubicBezTo>
                      <a:lnTo>
                        <a:pt x="248793" y="134017"/>
                      </a:lnTo>
                      <a:lnTo>
                        <a:pt x="199072" y="153353"/>
                      </a:lnTo>
                      <a:cubicBezTo>
                        <a:pt x="172593" y="163640"/>
                        <a:pt x="152114" y="185166"/>
                        <a:pt x="143160" y="212026"/>
                      </a:cubicBezTo>
                      <a:lnTo>
                        <a:pt x="124396" y="268034"/>
                      </a:lnTo>
                      <a:lnTo>
                        <a:pt x="105632" y="212026"/>
                      </a:lnTo>
                      <a:cubicBezTo>
                        <a:pt x="96584" y="185166"/>
                        <a:pt x="76105" y="163640"/>
                        <a:pt x="49720" y="153353"/>
                      </a:cubicBezTo>
                      <a:lnTo>
                        <a:pt x="0" y="134017"/>
                      </a:lnTo>
                      <a:lnTo>
                        <a:pt x="49720" y="114681"/>
                      </a:lnTo>
                      <a:cubicBezTo>
                        <a:pt x="76200" y="104394"/>
                        <a:pt x="96678" y="82867"/>
                        <a:pt x="105632" y="56007"/>
                      </a:cubicBezTo>
                      <a:lnTo>
                        <a:pt x="124396" y="0"/>
                      </a:lnTo>
                      <a:close/>
                    </a:path>
                  </a:pathLst>
                </a:custGeom>
                <a:solidFill>
                  <a:srgbClr val="FF58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69" name="" descr="cfbff420-675e-4c56-a017-bfd11852635c"/>
                <p:cNvSpPr/>
                <p:nvPr/>
              </p:nvSpPr>
              <p:spPr>
                <a:xfrm>
                  <a:off x="3321981" y="1583584"/>
                  <a:ext cx="519405" cy="639640"/>
                </a:xfrm>
                <a:custGeom>
                  <a:gdLst>
                    <a:gd name="connsiteX0" fmla="*/ 330613 w 661225"/>
                    <a:gd name="connsiteY0" fmla="*/ 0 h 712088"/>
                    <a:gd name="connsiteX1" fmla="*/ 380524 w 661225"/>
                    <a:gd name="connsiteY1" fmla="*/ 148876 h 712088"/>
                    <a:gd name="connsiteX2" fmla="*/ 529114 w 661225"/>
                    <a:gd name="connsiteY2" fmla="*/ 304705 h 712088"/>
                    <a:gd name="connsiteX3" fmla="*/ 661226 w 661225"/>
                    <a:gd name="connsiteY3" fmla="*/ 356044 h 712088"/>
                    <a:gd name="connsiteX4" fmla="*/ 529114 w 661225"/>
                    <a:gd name="connsiteY4" fmla="*/ 407384 h 712088"/>
                    <a:gd name="connsiteX5" fmla="*/ 380524 w 661225"/>
                    <a:gd name="connsiteY5" fmla="*/ 563213 h 712088"/>
                    <a:gd name="connsiteX6" fmla="*/ 330613 w 661225"/>
                    <a:gd name="connsiteY6" fmla="*/ 712089 h 712088"/>
                    <a:gd name="connsiteX7" fmla="*/ 280702 w 661225"/>
                    <a:gd name="connsiteY7" fmla="*/ 563213 h 712088"/>
                    <a:gd name="connsiteX8" fmla="*/ 132112 w 661225"/>
                    <a:gd name="connsiteY8" fmla="*/ 407384 h 712088"/>
                    <a:gd name="connsiteX9" fmla="*/ 0 w 661225"/>
                    <a:gd name="connsiteY9" fmla="*/ 356044 h 712088"/>
                    <a:gd name="connsiteX10" fmla="*/ 132112 w 661225"/>
                    <a:gd name="connsiteY10" fmla="*/ 304705 h 712088"/>
                    <a:gd name="connsiteX11" fmla="*/ 280702 w 661225"/>
                    <a:gd name="connsiteY11" fmla="*/ 148876 h 712088"/>
                    <a:gd name="connsiteX12" fmla="*/ 330613 w 661225"/>
                    <a:gd name="connsiteY12" fmla="*/ 0 h 71208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61225" h="712088">
                      <a:moveTo>
                        <a:pt x="330613" y="0"/>
                      </a:moveTo>
                      <a:lnTo>
                        <a:pt x="380524" y="148876"/>
                      </a:lnTo>
                      <a:cubicBezTo>
                        <a:pt x="404432" y="220313"/>
                        <a:pt x="458915" y="277368"/>
                        <a:pt x="529114" y="304705"/>
                      </a:cubicBezTo>
                      <a:lnTo>
                        <a:pt x="661226" y="356044"/>
                      </a:lnTo>
                      <a:lnTo>
                        <a:pt x="529114" y="407384"/>
                      </a:lnTo>
                      <a:cubicBezTo>
                        <a:pt x="458915" y="434721"/>
                        <a:pt x="404432" y="491776"/>
                        <a:pt x="380524" y="563213"/>
                      </a:cubicBezTo>
                      <a:lnTo>
                        <a:pt x="330613" y="712089"/>
                      </a:lnTo>
                      <a:lnTo>
                        <a:pt x="280702" y="563213"/>
                      </a:lnTo>
                      <a:cubicBezTo>
                        <a:pt x="256794" y="491776"/>
                        <a:pt x="202311" y="434721"/>
                        <a:pt x="132112" y="407384"/>
                      </a:cubicBezTo>
                      <a:lnTo>
                        <a:pt x="0" y="356044"/>
                      </a:lnTo>
                      <a:lnTo>
                        <a:pt x="132112" y="304705"/>
                      </a:lnTo>
                      <a:cubicBezTo>
                        <a:pt x="202311" y="277368"/>
                        <a:pt x="256794" y="220313"/>
                        <a:pt x="280702" y="148876"/>
                      </a:cubicBezTo>
                      <a:lnTo>
                        <a:pt x="330613" y="0"/>
                      </a:ln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5" name="" descr="55b5edd6-aeea-439d-81d3-c873c100cfcc"/>
          <p:cNvSpPr>
            <a:spLocks noGrp="1"/>
          </p:cNvSpPr>
          <p:nvPr>
            <p:ph type="ctrTitle" hasCustomPrompt="1"/>
          </p:nvPr>
        </p:nvSpPr>
        <p:spPr>
          <a:xfrm flipV="false" flipH="false">
            <a:off x="3690095" y="1113766"/>
            <a:ext cx="7828805" cy="1708798"/>
          </a:xfrm>
          <a:prstGeom prst="rect">
            <a:avLst/>
          </a:prstGeom>
          <a:noFill/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tabLst>
                <a:tab pos="2247900"/>
                <a:tab pos="5207000"/>
              </a:tabLst>
              <a:defRPr sz="5400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9" name="" descr="6c1e0844-fd88-4c20-9d92-37be91cc13c0"/>
          <p:cNvSpPr>
            <a:spLocks noGrp="1"/>
          </p:cNvSpPr>
          <p:nvPr>
            <p:ph type="subTitle" sz="quarter" idx="1" hasCustomPrompt="1"/>
          </p:nvPr>
        </p:nvSpPr>
        <p:spPr>
          <a:xfrm flipV="false" flipH="false">
            <a:off x="6709726" y="3327436"/>
            <a:ext cx="4836355" cy="922324"/>
          </a:xfrm>
          <a:prstGeom prst="roundRect">
            <a:avLst>
              <a:gd name="adj" fmla="val 12923"/>
            </a:avLst>
          </a:prstGeom>
          <a:noFill/>
          <a:ln w="12700">
            <a:solidFill>
              <a:schemeClr val="accent4"/>
            </a:solidFill>
          </a:ln>
          <a:effectLst/>
        </p:spPr>
        <p:txBody>
          <a:bodyPr vert="horz" wrap="square" lIns="91440" tIns="45720" rIns="91440" bIns="45720" rtlCol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zh-CN" altLang="en-US"/>
              <a:t>Click to add subtitle</a:t>
            </a:r>
            <a:endParaRPr lang="en-US"/>
          </a:p>
        </p:txBody>
      </p:sp>
      <p:sp>
        <p:nvSpPr>
          <p:cNvPr id="4" name="" descr="7fce8d04-0445-460a-9818-d6cbdf7321f4"/>
          <p:cNvSpPr>
            <a:spLocks noGrp="1"/>
          </p:cNvSpPr>
          <p:nvPr>
            <p:ph type="body" sz="quarter" idx="13" hasCustomPrompt="1"/>
          </p:nvPr>
        </p:nvSpPr>
        <p:spPr>
          <a:xfrm flipV="false" flipH="false">
            <a:off x="8777453" y="5713392"/>
            <a:ext cx="2005492" cy="280472"/>
          </a:xfrm>
          <a:prstGeom prst="rect">
            <a:avLst/>
          </a:prstGeom>
          <a:noFill/>
        </p:spPr>
        <p:txBody>
          <a:bodyPr wrap="square" lIns="90000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Presenter name</a:t>
            </a:r>
            <a:endParaRPr lang="en-US"/>
          </a:p>
        </p:txBody>
      </p:sp>
      <p:sp>
        <p:nvSpPr>
          <p:cNvPr id="7" name="" descr="1738291d-7cd8-4ed6-99a5-f1777046eb81"/>
          <p:cNvSpPr>
            <a:spLocks noGrp="1"/>
          </p:cNvSpPr>
          <p:nvPr>
            <p:ph type="body" sz="quarter" idx="14" hasCustomPrompt="1"/>
          </p:nvPr>
        </p:nvSpPr>
        <p:spPr>
          <a:xfrm flipV="false" flipH="false">
            <a:off x="6695926" y="5713392"/>
            <a:ext cx="2005492" cy="280472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" descr="cb393b2f-8eff-4d86-a854-f15fa247e8bb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3" name="" descr="8b415067-2d06-4bb5-b5fa-82a91d443fd7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/>
              <a:t>Click to add text</a:t>
            </a:r>
            <a:endParaRPr lang="en-US"/>
          </a:p>
          <a:p>
            <a:pPr lvl="1"/>
            <a:r>
              <a:rPr lang="zh-CN" altLang="en-US"/>
              <a:t>Second level</a:t>
            </a:r>
            <a:endParaRPr lang="en-US"/>
          </a:p>
          <a:p>
            <a:pPr lvl="2"/>
            <a:r>
              <a:rPr lang="zh-CN" altLang="en-US"/>
              <a:t>Third level</a:t>
            </a:r>
            <a:endParaRPr lang="en-US"/>
          </a:p>
          <a:p>
            <a:pPr lvl="3"/>
            <a:r>
              <a:rPr lang="zh-CN" altLang="en-US"/>
              <a:t>Fourth level</a:t>
            </a:r>
            <a:endParaRPr lang="en-US"/>
          </a:p>
          <a:p>
            <a:pPr lvl="4"/>
            <a:r>
              <a:rPr lang="zh-CN" altLang="en-US"/>
              <a:t>Fifth level</a:t>
            </a:r>
            <a:endParaRPr lang="en-US"/>
          </a:p>
        </p:txBody>
      </p:sp>
      <p:sp>
        <p:nvSpPr>
          <p:cNvPr id="4" name="" descr="23b8834e-7d95-401f-abdf-267040ab60d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" descr="6cdadca0-416f-4fa3-8121-2dc1c4a56b3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" descr="4b9cce48-b349-4414-8592-2e25575b35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matchingName="Agenda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" descr="1181577d-ad14-454d-bd5e-701e4a4ba889"/>
          <p:cNvSpPr>
            <a:spLocks noGrp="1"/>
          </p:cNvSpPr>
          <p:nvPr>
            <p:ph type="title" hasCustomPrompt="1"/>
          </p:nvPr>
        </p:nvSpPr>
        <p:spPr>
          <a:xfrm>
            <a:off x="660400" y="1446233"/>
            <a:ext cx="1911688" cy="1296056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Agenda</a:t>
            </a:r>
            <a:endParaRPr lang="en-US"/>
          </a:p>
        </p:txBody>
      </p:sp>
      <p:sp>
        <p:nvSpPr>
          <p:cNvPr id="3" name="" descr="ef9690e6-48e7-43ef-bfd6-8ee1cbc725da"/>
          <p:cNvSpPr>
            <a:spLocks noGrp="1"/>
          </p:cNvSpPr>
          <p:nvPr>
            <p:ph sz="quarter" idx="1" hasCustomPrompt="1"/>
          </p:nvPr>
        </p:nvSpPr>
        <p:spPr>
          <a:xfrm>
            <a:off x="2942677" y="1446234"/>
            <a:ext cx="8588921" cy="4186204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zh-CN" altLang="en-US"/>
              <a:t>Click to add text</a:t>
            </a:r>
            <a:endParaRPr lang="en-US"/>
          </a:p>
          <a:p>
            <a:pPr lvl="1"/>
            <a:r>
              <a:rPr lang="zh-CN" altLang="en-US"/>
              <a:t>Second level</a:t>
            </a:r>
            <a:endParaRPr lang="en-US"/>
          </a:p>
          <a:p>
            <a:pPr lvl="2"/>
            <a:r>
              <a:rPr lang="zh-CN" altLang="en-US"/>
              <a:t>Third level</a:t>
            </a:r>
            <a:endParaRPr lang="en-US"/>
          </a:p>
          <a:p>
            <a:pPr lvl="3"/>
            <a:r>
              <a:rPr lang="zh-CN" altLang="en-US"/>
              <a:t>Fourth level</a:t>
            </a:r>
            <a:endParaRPr lang="en-US"/>
          </a:p>
          <a:p>
            <a:pPr lvl="4"/>
            <a:r>
              <a:rPr lang="zh-CN" altLang="en-US"/>
              <a:t>Fifth level</a:t>
            </a:r>
            <a:endParaRPr lang="en-US"/>
          </a:p>
        </p:txBody>
      </p:sp>
      <p:sp>
        <p:nvSpPr>
          <p:cNvPr id="4" name="" descr="265e4a06-5107-478e-8d28-38de6df21e9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" descr="508d998e-f475-441f-953f-3ee819a4033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" descr="52caf8ef-6eb7-45ea-b3df-fda846f51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" descr="f379f39c-451f-4aa9-a6f7-1b8633a01684"/>
          <p:cNvCxnSpPr/>
          <p:nvPr/>
        </p:nvCxnSpPr>
        <p:spPr>
          <a:xfrm flipH="1">
            <a:off x="2757383" y="1446233"/>
            <a:ext cx="0" cy="4186204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tx2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" descr="a9a51790-8995-4d0e-8e7e-cb48b8c6c28e"/>
          <p:cNvSpPr>
            <a:spLocks noChangeAspect="1"/>
          </p:cNvSpPr>
          <p:nvPr/>
        </p:nvSpPr>
        <p:spPr bwMode="auto">
          <a:xfrm>
            <a:off x="1611070" y="4588223"/>
            <a:ext cx="870506" cy="915667"/>
          </a:xfrm>
          <a:custGeom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tx2">
              <a:alpha val="1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matchingName="Section Header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" descr="a2308ede-805e-4d81-a229-42562e6c3e21"/>
          <p:cNvGrpSpPr/>
          <p:nvPr/>
        </p:nvGrpSpPr>
        <p:grpSpPr>
          <a:xfrm flipH="1">
            <a:off x="182116" y="154685"/>
            <a:ext cx="12009884" cy="6639816"/>
            <a:chOff x="182116" y="154685"/>
            <a:chExt cx="12009884" cy="6639816"/>
          </a:xfrm>
        </p:grpSpPr>
        <p:grpSp>
          <p:nvGrpSpPr>
            <p:cNvPr id="3" name="" descr="28734a0a-ccb1-43c5-8ca9-2c90d4a7354d"/>
            <p:cNvGrpSpPr/>
            <p:nvPr/>
          </p:nvGrpSpPr>
          <p:grpSpPr>
            <a:xfrm>
              <a:off x="9840300" y="154685"/>
              <a:ext cx="2351700" cy="2587893"/>
              <a:chOff x="9840300" y="539049"/>
              <a:chExt cx="2351700" cy="2587893"/>
            </a:xfrm>
          </p:grpSpPr>
          <p:sp>
            <p:nvSpPr>
              <p:cNvPr id="206" name="" descr="346e66fb-c126-427d-88f4-5c41a60080ca"/>
              <p:cNvSpPr/>
              <p:nvPr/>
            </p:nvSpPr>
            <p:spPr>
              <a:xfrm>
                <a:off x="9840300" y="560350"/>
                <a:ext cx="263820" cy="327099"/>
              </a:xfrm>
              <a:custGeom>
                <a:gdLst>
                  <a:gd name="connsiteX0" fmla="*/ 66008 w 126873"/>
                  <a:gd name="connsiteY0" fmla="*/ 0 h 193167"/>
                  <a:gd name="connsiteX1" fmla="*/ 71532 w 126873"/>
                  <a:gd name="connsiteY1" fmla="*/ 23813 h 193167"/>
                  <a:gd name="connsiteX2" fmla="*/ 118967 w 126873"/>
                  <a:gd name="connsiteY2" fmla="*/ 93250 h 193167"/>
                  <a:gd name="connsiteX3" fmla="*/ 126873 w 126873"/>
                  <a:gd name="connsiteY3" fmla="*/ 98298 h 193167"/>
                  <a:gd name="connsiteX4" fmla="*/ 118776 w 126873"/>
                  <a:gd name="connsiteY4" fmla="*/ 102870 h 193167"/>
                  <a:gd name="connsiteX5" fmla="*/ 67627 w 126873"/>
                  <a:gd name="connsiteY5" fmla="*/ 169640 h 193167"/>
                  <a:gd name="connsiteX6" fmla="*/ 60864 w 126873"/>
                  <a:gd name="connsiteY6" fmla="*/ 193167 h 193167"/>
                  <a:gd name="connsiteX7" fmla="*/ 55340 w 126873"/>
                  <a:gd name="connsiteY7" fmla="*/ 169355 h 193167"/>
                  <a:gd name="connsiteX8" fmla="*/ 7905 w 126873"/>
                  <a:gd name="connsiteY8" fmla="*/ 99917 h 193167"/>
                  <a:gd name="connsiteX9" fmla="*/ 0 w 126873"/>
                  <a:gd name="connsiteY9" fmla="*/ 94869 h 193167"/>
                  <a:gd name="connsiteX10" fmla="*/ 8096 w 126873"/>
                  <a:gd name="connsiteY10" fmla="*/ 90297 h 193167"/>
                  <a:gd name="connsiteX11" fmla="*/ 59245 w 126873"/>
                  <a:gd name="connsiteY11" fmla="*/ 23527 h 193167"/>
                  <a:gd name="connsiteX12" fmla="*/ 66008 w 126873"/>
                  <a:gd name="connsiteY12" fmla="*/ 0 h 193167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873" h="193167">
                    <a:moveTo>
                      <a:pt x="66008" y="0"/>
                    </a:moveTo>
                    <a:lnTo>
                      <a:pt x="71532" y="23813"/>
                    </a:lnTo>
                    <a:cubicBezTo>
                      <a:pt x="78295" y="53150"/>
                      <a:pt x="95440" y="78200"/>
                      <a:pt x="118967" y="93250"/>
                    </a:cubicBezTo>
                    <a:lnTo>
                      <a:pt x="126873" y="98298"/>
                    </a:lnTo>
                    <a:lnTo>
                      <a:pt x="118776" y="102870"/>
                    </a:lnTo>
                    <a:cubicBezTo>
                      <a:pt x="94392" y="116586"/>
                      <a:pt x="76009" y="140684"/>
                      <a:pt x="67627" y="169640"/>
                    </a:cubicBezTo>
                    <a:lnTo>
                      <a:pt x="60864" y="193167"/>
                    </a:lnTo>
                    <a:lnTo>
                      <a:pt x="55340" y="169355"/>
                    </a:lnTo>
                    <a:cubicBezTo>
                      <a:pt x="48577" y="140018"/>
                      <a:pt x="31432" y="114967"/>
                      <a:pt x="7905" y="99917"/>
                    </a:cubicBezTo>
                    <a:lnTo>
                      <a:pt x="0" y="94869"/>
                    </a:lnTo>
                    <a:lnTo>
                      <a:pt x="8096" y="90297"/>
                    </a:lnTo>
                    <a:cubicBezTo>
                      <a:pt x="32480" y="76581"/>
                      <a:pt x="50863" y="52483"/>
                      <a:pt x="59245" y="23527"/>
                    </a:cubicBezTo>
                    <a:lnTo>
                      <a:pt x="66008" y="0"/>
                    </a:lnTo>
                    <a:close/>
                  </a:path>
                </a:pathLst>
              </a:custGeom>
              <a:solidFill>
                <a:srgbClr val="00B181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7" name="" descr="afa57e61-f611-4deb-93c3-9b3e44a83953"/>
              <p:cNvSpPr/>
              <p:nvPr/>
            </p:nvSpPr>
            <p:spPr>
              <a:xfrm>
                <a:off x="11775870" y="1028700"/>
                <a:ext cx="416130" cy="448067"/>
              </a:xfrm>
              <a:custGeom>
                <a:gdLst>
                  <a:gd name="connsiteX0" fmla="*/ 122872 w 245744"/>
                  <a:gd name="connsiteY0" fmla="*/ 0 h 264604"/>
                  <a:gd name="connsiteX1" fmla="*/ 141446 w 245744"/>
                  <a:gd name="connsiteY1" fmla="*/ 55340 h 264604"/>
                  <a:gd name="connsiteX2" fmla="*/ 196691 w 245744"/>
                  <a:gd name="connsiteY2" fmla="*/ 113252 h 264604"/>
                  <a:gd name="connsiteX3" fmla="*/ 245745 w 245744"/>
                  <a:gd name="connsiteY3" fmla="*/ 132302 h 264604"/>
                  <a:gd name="connsiteX4" fmla="*/ 196691 w 245744"/>
                  <a:gd name="connsiteY4" fmla="*/ 151352 h 264604"/>
                  <a:gd name="connsiteX5" fmla="*/ 141446 w 245744"/>
                  <a:gd name="connsiteY5" fmla="*/ 209264 h 264604"/>
                  <a:gd name="connsiteX6" fmla="*/ 122872 w 245744"/>
                  <a:gd name="connsiteY6" fmla="*/ 264605 h 264604"/>
                  <a:gd name="connsiteX7" fmla="*/ 104298 w 245744"/>
                  <a:gd name="connsiteY7" fmla="*/ 209264 h 264604"/>
                  <a:gd name="connsiteX8" fmla="*/ 49053 w 245744"/>
                  <a:gd name="connsiteY8" fmla="*/ 151352 h 264604"/>
                  <a:gd name="connsiteX9" fmla="*/ 0 w 245744"/>
                  <a:gd name="connsiteY9" fmla="*/ 132302 h 264604"/>
                  <a:gd name="connsiteX10" fmla="*/ 49053 w 245744"/>
                  <a:gd name="connsiteY10" fmla="*/ 113252 h 264604"/>
                  <a:gd name="connsiteX11" fmla="*/ 104298 w 245744"/>
                  <a:gd name="connsiteY11" fmla="*/ 55340 h 264604"/>
                  <a:gd name="connsiteX12" fmla="*/ 122872 w 245744"/>
                  <a:gd name="connsiteY12" fmla="*/ 0 h 264604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5744" h="264604">
                    <a:moveTo>
                      <a:pt x="122872" y="0"/>
                    </a:moveTo>
                    <a:lnTo>
                      <a:pt x="141446" y="55340"/>
                    </a:lnTo>
                    <a:cubicBezTo>
                      <a:pt x="150304" y="81915"/>
                      <a:pt x="170593" y="103156"/>
                      <a:pt x="196691" y="113252"/>
                    </a:cubicBezTo>
                    <a:lnTo>
                      <a:pt x="245745" y="132302"/>
                    </a:lnTo>
                    <a:lnTo>
                      <a:pt x="196691" y="151352"/>
                    </a:lnTo>
                    <a:cubicBezTo>
                      <a:pt x="170593" y="161449"/>
                      <a:pt x="150400" y="182690"/>
                      <a:pt x="141446" y="209264"/>
                    </a:cubicBezTo>
                    <a:lnTo>
                      <a:pt x="122872" y="264605"/>
                    </a:lnTo>
                    <a:lnTo>
                      <a:pt x="104298" y="209264"/>
                    </a:lnTo>
                    <a:cubicBezTo>
                      <a:pt x="95440" y="182690"/>
                      <a:pt x="75152" y="161449"/>
                      <a:pt x="49053" y="151352"/>
                    </a:cubicBezTo>
                    <a:lnTo>
                      <a:pt x="0" y="132302"/>
                    </a:lnTo>
                    <a:lnTo>
                      <a:pt x="49053" y="113252"/>
                    </a:lnTo>
                    <a:cubicBezTo>
                      <a:pt x="75152" y="103156"/>
                      <a:pt x="95345" y="81915"/>
                      <a:pt x="104298" y="55340"/>
                    </a:cubicBezTo>
                    <a:lnTo>
                      <a:pt x="122872" y="0"/>
                    </a:lnTo>
                    <a:close/>
                  </a:path>
                </a:pathLst>
              </a:custGeom>
              <a:solidFill>
                <a:srgbClr val="FF6A00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8" name="" descr="b7448da4-03cd-4f85-8abf-6b175438291b"/>
              <p:cNvSpPr/>
              <p:nvPr/>
            </p:nvSpPr>
            <p:spPr>
              <a:xfrm>
                <a:off x="10648986" y="539049"/>
                <a:ext cx="975167" cy="1050328"/>
              </a:xfrm>
              <a:custGeom>
                <a:gdLst>
                  <a:gd name="connsiteX0" fmla="*/ 287941 w 575881"/>
                  <a:gd name="connsiteY0" fmla="*/ 0 h 620267"/>
                  <a:gd name="connsiteX1" fmla="*/ 331375 w 575881"/>
                  <a:gd name="connsiteY1" fmla="*/ 129730 h 620267"/>
                  <a:gd name="connsiteX2" fmla="*/ 460819 w 575881"/>
                  <a:gd name="connsiteY2" fmla="*/ 265462 h 620267"/>
                  <a:gd name="connsiteX3" fmla="*/ 575881 w 575881"/>
                  <a:gd name="connsiteY3" fmla="*/ 310134 h 620267"/>
                  <a:gd name="connsiteX4" fmla="*/ 460819 w 575881"/>
                  <a:gd name="connsiteY4" fmla="*/ 354806 h 620267"/>
                  <a:gd name="connsiteX5" fmla="*/ 331375 w 575881"/>
                  <a:gd name="connsiteY5" fmla="*/ 490538 h 620267"/>
                  <a:gd name="connsiteX6" fmla="*/ 287941 w 575881"/>
                  <a:gd name="connsiteY6" fmla="*/ 620268 h 620267"/>
                  <a:gd name="connsiteX7" fmla="*/ 244507 w 575881"/>
                  <a:gd name="connsiteY7" fmla="*/ 490538 h 620267"/>
                  <a:gd name="connsiteX8" fmla="*/ 115062 w 575881"/>
                  <a:gd name="connsiteY8" fmla="*/ 354806 h 620267"/>
                  <a:gd name="connsiteX9" fmla="*/ 0 w 575881"/>
                  <a:gd name="connsiteY9" fmla="*/ 310134 h 620267"/>
                  <a:gd name="connsiteX10" fmla="*/ 115062 w 575881"/>
                  <a:gd name="connsiteY10" fmla="*/ 265462 h 620267"/>
                  <a:gd name="connsiteX11" fmla="*/ 244507 w 575881"/>
                  <a:gd name="connsiteY11" fmla="*/ 129730 h 620267"/>
                  <a:gd name="connsiteX12" fmla="*/ 287941 w 575881"/>
                  <a:gd name="connsiteY12" fmla="*/ 0 h 620267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5881" h="620267">
                    <a:moveTo>
                      <a:pt x="287941" y="0"/>
                    </a:moveTo>
                    <a:lnTo>
                      <a:pt x="331375" y="129730"/>
                    </a:lnTo>
                    <a:cubicBezTo>
                      <a:pt x="352234" y="191929"/>
                      <a:pt x="399669" y="241744"/>
                      <a:pt x="460819" y="265462"/>
                    </a:cubicBezTo>
                    <a:lnTo>
                      <a:pt x="575881" y="310134"/>
                    </a:lnTo>
                    <a:lnTo>
                      <a:pt x="460819" y="354806"/>
                    </a:lnTo>
                    <a:cubicBezTo>
                      <a:pt x="399669" y="378619"/>
                      <a:pt x="352234" y="428339"/>
                      <a:pt x="331375" y="490538"/>
                    </a:cubicBezTo>
                    <a:lnTo>
                      <a:pt x="287941" y="620268"/>
                    </a:lnTo>
                    <a:lnTo>
                      <a:pt x="244507" y="490538"/>
                    </a:lnTo>
                    <a:cubicBezTo>
                      <a:pt x="223647" y="428339"/>
                      <a:pt x="176213" y="378524"/>
                      <a:pt x="115062" y="354806"/>
                    </a:cubicBezTo>
                    <a:lnTo>
                      <a:pt x="0" y="310134"/>
                    </a:lnTo>
                    <a:lnTo>
                      <a:pt x="115062" y="265462"/>
                    </a:lnTo>
                    <a:cubicBezTo>
                      <a:pt x="176213" y="241649"/>
                      <a:pt x="223647" y="191929"/>
                      <a:pt x="244507" y="129730"/>
                    </a:cubicBezTo>
                    <a:lnTo>
                      <a:pt x="287941" y="0"/>
                    </a:lnTo>
                    <a:close/>
                  </a:path>
                </a:pathLst>
              </a:custGeom>
              <a:solidFill>
                <a:srgbClr val="00B9FF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209" name="" descr="097b406f-f3a5-4728-b049-8309157e0320"/>
              <p:cNvGrpSpPr/>
              <p:nvPr/>
            </p:nvGrpSpPr>
            <p:grpSpPr>
              <a:xfrm>
                <a:off x="10523224" y="1166463"/>
                <a:ext cx="1647874" cy="1960479"/>
                <a:chOff x="10205148" y="2345872"/>
                <a:chExt cx="1964708" cy="2337416"/>
              </a:xfrm>
            </p:grpSpPr>
            <p:sp>
              <p:nvSpPr>
                <p:cNvPr id="210" name="" descr="1d78c2f5-88b8-4f6a-854f-ad79d52a290d"/>
                <p:cNvSpPr/>
                <p:nvPr/>
              </p:nvSpPr>
              <p:spPr>
                <a:xfrm>
                  <a:off x="11847597" y="4336836"/>
                  <a:ext cx="322259" cy="346452"/>
                </a:xfrm>
                <a:custGeom>
                  <a:gdLst>
                    <a:gd name="connsiteX0" fmla="*/ 95155 w 190309"/>
                    <a:gd name="connsiteY0" fmla="*/ 0 h 204596"/>
                    <a:gd name="connsiteX1" fmla="*/ 109538 w 190309"/>
                    <a:gd name="connsiteY1" fmla="*/ 42767 h 204596"/>
                    <a:gd name="connsiteX2" fmla="*/ 152305 w 190309"/>
                    <a:gd name="connsiteY2" fmla="*/ 87535 h 204596"/>
                    <a:gd name="connsiteX3" fmla="*/ 190309 w 190309"/>
                    <a:gd name="connsiteY3" fmla="*/ 102299 h 204596"/>
                    <a:gd name="connsiteX4" fmla="*/ 152305 w 190309"/>
                    <a:gd name="connsiteY4" fmla="*/ 117062 h 204596"/>
                    <a:gd name="connsiteX5" fmla="*/ 109538 w 190309"/>
                    <a:gd name="connsiteY5" fmla="*/ 161830 h 204596"/>
                    <a:gd name="connsiteX6" fmla="*/ 95155 w 190309"/>
                    <a:gd name="connsiteY6" fmla="*/ 204597 h 204596"/>
                    <a:gd name="connsiteX7" fmla="*/ 80772 w 190309"/>
                    <a:gd name="connsiteY7" fmla="*/ 161830 h 204596"/>
                    <a:gd name="connsiteX8" fmla="*/ 38005 w 190309"/>
                    <a:gd name="connsiteY8" fmla="*/ 117062 h 204596"/>
                    <a:gd name="connsiteX9" fmla="*/ 0 w 190309"/>
                    <a:gd name="connsiteY9" fmla="*/ 102299 h 204596"/>
                    <a:gd name="connsiteX10" fmla="*/ 38005 w 190309"/>
                    <a:gd name="connsiteY10" fmla="*/ 87535 h 204596"/>
                    <a:gd name="connsiteX11" fmla="*/ 80772 w 190309"/>
                    <a:gd name="connsiteY11" fmla="*/ 42767 h 204596"/>
                    <a:gd name="connsiteX12" fmla="*/ 95155 w 190309"/>
                    <a:gd name="connsiteY12" fmla="*/ 0 h 20459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0309" h="204596">
                      <a:moveTo>
                        <a:pt x="95155" y="0"/>
                      </a:moveTo>
                      <a:lnTo>
                        <a:pt x="109538" y="42767"/>
                      </a:lnTo>
                      <a:cubicBezTo>
                        <a:pt x="116395" y="63341"/>
                        <a:pt x="132112" y="79724"/>
                        <a:pt x="152305" y="87535"/>
                      </a:cubicBezTo>
                      <a:lnTo>
                        <a:pt x="190309" y="102299"/>
                      </a:lnTo>
                      <a:lnTo>
                        <a:pt x="152305" y="117062"/>
                      </a:lnTo>
                      <a:cubicBezTo>
                        <a:pt x="132112" y="124873"/>
                        <a:pt x="116491" y="141351"/>
                        <a:pt x="109538" y="161830"/>
                      </a:cubicBezTo>
                      <a:lnTo>
                        <a:pt x="95155" y="204597"/>
                      </a:lnTo>
                      <a:lnTo>
                        <a:pt x="80772" y="161830"/>
                      </a:lnTo>
                      <a:cubicBezTo>
                        <a:pt x="73914" y="141256"/>
                        <a:pt x="58198" y="124873"/>
                        <a:pt x="38005" y="117062"/>
                      </a:cubicBezTo>
                      <a:lnTo>
                        <a:pt x="0" y="102299"/>
                      </a:lnTo>
                      <a:lnTo>
                        <a:pt x="38005" y="87535"/>
                      </a:lnTo>
                      <a:cubicBezTo>
                        <a:pt x="58198" y="79724"/>
                        <a:pt x="73819" y="63246"/>
                        <a:pt x="80772" y="42767"/>
                      </a:cubicBezTo>
                      <a:lnTo>
                        <a:pt x="95155" y="0"/>
                      </a:lnTo>
                      <a:close/>
                    </a:path>
                  </a:pathLst>
                </a:custGeom>
                <a:solidFill>
                  <a:srgbClr val="183DFB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11" name="" descr="a28e82dc-1a9b-432b-a687-521478c7e406"/>
                <p:cNvSpPr/>
                <p:nvPr/>
              </p:nvSpPr>
              <p:spPr>
                <a:xfrm>
                  <a:off x="11144195" y="2415770"/>
                  <a:ext cx="496139" cy="534817"/>
                </a:xfrm>
                <a:custGeom>
                  <a:gdLst>
                    <a:gd name="connsiteX0" fmla="*/ 184499 w 368998"/>
                    <a:gd name="connsiteY0" fmla="*/ 0 h 397764"/>
                    <a:gd name="connsiteX1" fmla="*/ 212312 w 368998"/>
                    <a:gd name="connsiteY1" fmla="*/ 83153 h 397764"/>
                    <a:gd name="connsiteX2" fmla="*/ 295275 w 368998"/>
                    <a:gd name="connsiteY2" fmla="*/ 170212 h 397764"/>
                    <a:gd name="connsiteX3" fmla="*/ 368998 w 368998"/>
                    <a:gd name="connsiteY3" fmla="*/ 198882 h 397764"/>
                    <a:gd name="connsiteX4" fmla="*/ 295275 w 368998"/>
                    <a:gd name="connsiteY4" fmla="*/ 227552 h 397764"/>
                    <a:gd name="connsiteX5" fmla="*/ 212312 w 368998"/>
                    <a:gd name="connsiteY5" fmla="*/ 314611 h 397764"/>
                    <a:gd name="connsiteX6" fmla="*/ 184499 w 368998"/>
                    <a:gd name="connsiteY6" fmla="*/ 397764 h 397764"/>
                    <a:gd name="connsiteX7" fmla="*/ 156686 w 368998"/>
                    <a:gd name="connsiteY7" fmla="*/ 314611 h 397764"/>
                    <a:gd name="connsiteX8" fmla="*/ 73723 w 368998"/>
                    <a:gd name="connsiteY8" fmla="*/ 227552 h 397764"/>
                    <a:gd name="connsiteX9" fmla="*/ 0 w 368998"/>
                    <a:gd name="connsiteY9" fmla="*/ 198882 h 397764"/>
                    <a:gd name="connsiteX10" fmla="*/ 73723 w 368998"/>
                    <a:gd name="connsiteY10" fmla="*/ 170212 h 397764"/>
                    <a:gd name="connsiteX11" fmla="*/ 156686 w 368998"/>
                    <a:gd name="connsiteY11" fmla="*/ 83153 h 397764"/>
                    <a:gd name="connsiteX12" fmla="*/ 184499 w 368998"/>
                    <a:gd name="connsiteY12" fmla="*/ 0 h 3977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8998" h="397764">
                      <a:moveTo>
                        <a:pt x="184499" y="0"/>
                      </a:moveTo>
                      <a:lnTo>
                        <a:pt x="212312" y="83153"/>
                      </a:lnTo>
                      <a:cubicBezTo>
                        <a:pt x="225647" y="123063"/>
                        <a:pt x="256127" y="154972"/>
                        <a:pt x="295275" y="170212"/>
                      </a:cubicBezTo>
                      <a:lnTo>
                        <a:pt x="368998" y="198882"/>
                      </a:lnTo>
                      <a:lnTo>
                        <a:pt x="295275" y="227552"/>
                      </a:lnTo>
                      <a:cubicBezTo>
                        <a:pt x="256032" y="242792"/>
                        <a:pt x="225647" y="274701"/>
                        <a:pt x="212312" y="314611"/>
                      </a:cubicBezTo>
                      <a:lnTo>
                        <a:pt x="184499" y="397764"/>
                      </a:lnTo>
                      <a:lnTo>
                        <a:pt x="156686" y="314611"/>
                      </a:lnTo>
                      <a:cubicBezTo>
                        <a:pt x="143351" y="274701"/>
                        <a:pt x="112871" y="242792"/>
                        <a:pt x="73723" y="227552"/>
                      </a:cubicBezTo>
                      <a:lnTo>
                        <a:pt x="0" y="198882"/>
                      </a:lnTo>
                      <a:lnTo>
                        <a:pt x="73723" y="170212"/>
                      </a:lnTo>
                      <a:cubicBezTo>
                        <a:pt x="112966" y="154972"/>
                        <a:pt x="143351" y="123063"/>
                        <a:pt x="156686" y="83153"/>
                      </a:cubicBezTo>
                      <a:lnTo>
                        <a:pt x="184499" y="0"/>
                      </a:ln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12" name="" descr="4c07fd34-8447-4419-b473-8ce611a20071"/>
                <p:cNvSpPr/>
                <p:nvPr/>
              </p:nvSpPr>
              <p:spPr>
                <a:xfrm>
                  <a:off x="11653832" y="3082613"/>
                  <a:ext cx="421291" cy="453873"/>
                </a:xfrm>
                <a:custGeom>
                  <a:gdLst>
                    <a:gd name="connsiteX0" fmla="*/ 124396 w 248792"/>
                    <a:gd name="connsiteY0" fmla="*/ 0 h 268033"/>
                    <a:gd name="connsiteX1" fmla="*/ 143160 w 248792"/>
                    <a:gd name="connsiteY1" fmla="*/ 56007 h 268033"/>
                    <a:gd name="connsiteX2" fmla="*/ 199072 w 248792"/>
                    <a:gd name="connsiteY2" fmla="*/ 114681 h 268033"/>
                    <a:gd name="connsiteX3" fmla="*/ 248793 w 248792"/>
                    <a:gd name="connsiteY3" fmla="*/ 134017 h 268033"/>
                    <a:gd name="connsiteX4" fmla="*/ 199072 w 248792"/>
                    <a:gd name="connsiteY4" fmla="*/ 153353 h 268033"/>
                    <a:gd name="connsiteX5" fmla="*/ 143160 w 248792"/>
                    <a:gd name="connsiteY5" fmla="*/ 212026 h 268033"/>
                    <a:gd name="connsiteX6" fmla="*/ 124396 w 248792"/>
                    <a:gd name="connsiteY6" fmla="*/ 268034 h 268033"/>
                    <a:gd name="connsiteX7" fmla="*/ 105632 w 248792"/>
                    <a:gd name="connsiteY7" fmla="*/ 212026 h 268033"/>
                    <a:gd name="connsiteX8" fmla="*/ 49720 w 248792"/>
                    <a:gd name="connsiteY8" fmla="*/ 153353 h 268033"/>
                    <a:gd name="connsiteX9" fmla="*/ 0 w 248792"/>
                    <a:gd name="connsiteY9" fmla="*/ 134017 h 268033"/>
                    <a:gd name="connsiteX10" fmla="*/ 49720 w 248792"/>
                    <a:gd name="connsiteY10" fmla="*/ 114681 h 268033"/>
                    <a:gd name="connsiteX11" fmla="*/ 105632 w 248792"/>
                    <a:gd name="connsiteY11" fmla="*/ 56007 h 268033"/>
                    <a:gd name="connsiteX12" fmla="*/ 124396 w 248792"/>
                    <a:gd name="connsiteY12" fmla="*/ 0 h 26803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8792" h="268033">
                      <a:moveTo>
                        <a:pt x="124396" y="0"/>
                      </a:moveTo>
                      <a:lnTo>
                        <a:pt x="143160" y="56007"/>
                      </a:lnTo>
                      <a:cubicBezTo>
                        <a:pt x="152209" y="82867"/>
                        <a:pt x="172688" y="104394"/>
                        <a:pt x="199072" y="114681"/>
                      </a:cubicBezTo>
                      <a:lnTo>
                        <a:pt x="248793" y="134017"/>
                      </a:lnTo>
                      <a:lnTo>
                        <a:pt x="199072" y="153353"/>
                      </a:lnTo>
                      <a:cubicBezTo>
                        <a:pt x="172593" y="163640"/>
                        <a:pt x="152114" y="185166"/>
                        <a:pt x="143160" y="212026"/>
                      </a:cubicBezTo>
                      <a:lnTo>
                        <a:pt x="124396" y="268034"/>
                      </a:lnTo>
                      <a:lnTo>
                        <a:pt x="105632" y="212026"/>
                      </a:lnTo>
                      <a:cubicBezTo>
                        <a:pt x="96584" y="185166"/>
                        <a:pt x="76105" y="163640"/>
                        <a:pt x="49720" y="153353"/>
                      </a:cubicBezTo>
                      <a:lnTo>
                        <a:pt x="0" y="134017"/>
                      </a:lnTo>
                      <a:lnTo>
                        <a:pt x="49720" y="114681"/>
                      </a:lnTo>
                      <a:cubicBezTo>
                        <a:pt x="76200" y="104394"/>
                        <a:pt x="96678" y="82867"/>
                        <a:pt x="105632" y="56007"/>
                      </a:cubicBezTo>
                      <a:lnTo>
                        <a:pt x="124396" y="0"/>
                      </a:lnTo>
                      <a:close/>
                    </a:path>
                  </a:pathLst>
                </a:custGeom>
                <a:solidFill>
                  <a:srgbClr val="FF58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13" name="" descr="a52a538e-86a9-40ea-ac47-2d3dbdcbc0a6"/>
                <p:cNvSpPr/>
                <p:nvPr/>
              </p:nvSpPr>
              <p:spPr>
                <a:xfrm>
                  <a:off x="10205148" y="2345872"/>
                  <a:ext cx="548998" cy="762622"/>
                </a:xfrm>
                <a:custGeom>
                  <a:gdLst>
                    <a:gd name="connsiteX0" fmla="*/ 330613 w 661225"/>
                    <a:gd name="connsiteY0" fmla="*/ 0 h 712088"/>
                    <a:gd name="connsiteX1" fmla="*/ 380524 w 661225"/>
                    <a:gd name="connsiteY1" fmla="*/ 148876 h 712088"/>
                    <a:gd name="connsiteX2" fmla="*/ 529114 w 661225"/>
                    <a:gd name="connsiteY2" fmla="*/ 304705 h 712088"/>
                    <a:gd name="connsiteX3" fmla="*/ 661226 w 661225"/>
                    <a:gd name="connsiteY3" fmla="*/ 356044 h 712088"/>
                    <a:gd name="connsiteX4" fmla="*/ 529114 w 661225"/>
                    <a:gd name="connsiteY4" fmla="*/ 407384 h 712088"/>
                    <a:gd name="connsiteX5" fmla="*/ 380524 w 661225"/>
                    <a:gd name="connsiteY5" fmla="*/ 563213 h 712088"/>
                    <a:gd name="connsiteX6" fmla="*/ 330613 w 661225"/>
                    <a:gd name="connsiteY6" fmla="*/ 712089 h 712088"/>
                    <a:gd name="connsiteX7" fmla="*/ 280702 w 661225"/>
                    <a:gd name="connsiteY7" fmla="*/ 563213 h 712088"/>
                    <a:gd name="connsiteX8" fmla="*/ 132112 w 661225"/>
                    <a:gd name="connsiteY8" fmla="*/ 407384 h 712088"/>
                    <a:gd name="connsiteX9" fmla="*/ 0 w 661225"/>
                    <a:gd name="connsiteY9" fmla="*/ 356044 h 712088"/>
                    <a:gd name="connsiteX10" fmla="*/ 132112 w 661225"/>
                    <a:gd name="connsiteY10" fmla="*/ 304705 h 712088"/>
                    <a:gd name="connsiteX11" fmla="*/ 280702 w 661225"/>
                    <a:gd name="connsiteY11" fmla="*/ 148876 h 712088"/>
                    <a:gd name="connsiteX12" fmla="*/ 330613 w 661225"/>
                    <a:gd name="connsiteY12" fmla="*/ 0 h 71208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61225" h="712088">
                      <a:moveTo>
                        <a:pt x="330613" y="0"/>
                      </a:moveTo>
                      <a:lnTo>
                        <a:pt x="380524" y="148876"/>
                      </a:lnTo>
                      <a:cubicBezTo>
                        <a:pt x="404432" y="220313"/>
                        <a:pt x="458915" y="277368"/>
                        <a:pt x="529114" y="304705"/>
                      </a:cubicBezTo>
                      <a:lnTo>
                        <a:pt x="661226" y="356044"/>
                      </a:lnTo>
                      <a:lnTo>
                        <a:pt x="529114" y="407384"/>
                      </a:lnTo>
                      <a:cubicBezTo>
                        <a:pt x="458915" y="434721"/>
                        <a:pt x="404432" y="491776"/>
                        <a:pt x="380524" y="563213"/>
                      </a:cubicBezTo>
                      <a:lnTo>
                        <a:pt x="330613" y="712089"/>
                      </a:lnTo>
                      <a:lnTo>
                        <a:pt x="280702" y="563213"/>
                      </a:lnTo>
                      <a:cubicBezTo>
                        <a:pt x="256794" y="491776"/>
                        <a:pt x="202311" y="434721"/>
                        <a:pt x="132112" y="407384"/>
                      </a:cubicBezTo>
                      <a:lnTo>
                        <a:pt x="0" y="356044"/>
                      </a:lnTo>
                      <a:lnTo>
                        <a:pt x="132112" y="304705"/>
                      </a:lnTo>
                      <a:cubicBezTo>
                        <a:pt x="202311" y="277368"/>
                        <a:pt x="256794" y="220313"/>
                        <a:pt x="280702" y="148876"/>
                      </a:cubicBezTo>
                      <a:lnTo>
                        <a:pt x="330613" y="0"/>
                      </a:ln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7" name="" descr="a4cca3dd-6164-4855-8f86-0c1909bf05f7"/>
            <p:cNvGrpSpPr/>
            <p:nvPr/>
          </p:nvGrpSpPr>
          <p:grpSpPr>
            <a:xfrm>
              <a:off x="10918738" y="4545032"/>
              <a:ext cx="1150863" cy="2117903"/>
              <a:chOff x="7541159" y="3884586"/>
              <a:chExt cx="1524472" cy="2805444"/>
            </a:xfrm>
          </p:grpSpPr>
          <p:grpSp>
            <p:nvGrpSpPr>
              <p:cNvPr id="164" name="" descr="dd98e803-a8fb-454e-bf91-a67bab9a718c"/>
              <p:cNvGrpSpPr/>
              <p:nvPr/>
            </p:nvGrpSpPr>
            <p:grpSpPr>
              <a:xfrm>
                <a:off x="7541159" y="5097497"/>
                <a:ext cx="1524472" cy="1592533"/>
                <a:chOff x="7018495" y="3156775"/>
                <a:chExt cx="1942755" cy="2029491"/>
              </a:xfrm>
            </p:grpSpPr>
            <p:grpSp>
              <p:nvGrpSpPr>
                <p:cNvPr id="182" name="" descr="4ae98d1f-852e-445c-8f58-607f1c90dd2a"/>
                <p:cNvGrpSpPr/>
                <p:nvPr/>
              </p:nvGrpSpPr>
              <p:grpSpPr>
                <a:xfrm>
                  <a:off x="8272557" y="3829206"/>
                  <a:ext cx="688693" cy="1052890"/>
                  <a:chOff x="8272557" y="3829206"/>
                  <a:chExt cx="688693" cy="1052890"/>
                </a:xfrm>
              </p:grpSpPr>
              <p:sp>
                <p:nvSpPr>
                  <p:cNvPr id="202" name="" descr="65892e97-94e9-4002-842c-d64f490c2825"/>
                  <p:cNvSpPr/>
                  <p:nvPr/>
                </p:nvSpPr>
                <p:spPr>
                  <a:xfrm>
                    <a:off x="8272652" y="3829206"/>
                    <a:ext cx="688598" cy="1052890"/>
                  </a:xfrm>
                  <a:custGeom>
                    <a:gdLst>
                      <a:gd name="connsiteX0" fmla="*/ 229743 w 688598"/>
                      <a:gd name="connsiteY0" fmla="*/ 4320 h 1052890"/>
                      <a:gd name="connsiteX1" fmla="*/ 136779 w 688598"/>
                      <a:gd name="connsiteY1" fmla="*/ 605 h 1052890"/>
                      <a:gd name="connsiteX2" fmla="*/ 110871 w 688598"/>
                      <a:gd name="connsiteY2" fmla="*/ 195010 h 1052890"/>
                      <a:gd name="connsiteX3" fmla="*/ 205168 w 688598"/>
                      <a:gd name="connsiteY3" fmla="*/ 193867 h 1052890"/>
                      <a:gd name="connsiteX4" fmla="*/ 494538 w 688598"/>
                      <a:gd name="connsiteY4" fmla="*/ 569533 h 1052890"/>
                      <a:gd name="connsiteX5" fmla="*/ 118872 w 688598"/>
                      <a:gd name="connsiteY5" fmla="*/ 858903 h 1052890"/>
                      <a:gd name="connsiteX6" fmla="*/ 25908 w 688598"/>
                      <a:gd name="connsiteY6" fmla="*/ 832805 h 1052890"/>
                      <a:gd name="connsiteX7" fmla="*/ 0 w 688598"/>
                      <a:gd name="connsiteY7" fmla="*/ 1027210 h 1052890"/>
                      <a:gd name="connsiteX8" fmla="*/ 94297 w 688598"/>
                      <a:gd name="connsiteY8" fmla="*/ 1048450 h 1052890"/>
                      <a:gd name="connsiteX9" fmla="*/ 684180 w 688598"/>
                      <a:gd name="connsiteY9" fmla="*/ 594108 h 1052890"/>
                      <a:gd name="connsiteX10" fmla="*/ 229743 w 688598"/>
                      <a:gd name="connsiteY10" fmla="*/ 4320 h 105289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88598" h="1052890">
                        <a:moveTo>
                          <a:pt x="229743" y="4320"/>
                        </a:moveTo>
                        <a:cubicBezTo>
                          <a:pt x="198405" y="224"/>
                          <a:pt x="167354" y="-824"/>
                          <a:pt x="136779" y="605"/>
                        </a:cubicBezTo>
                        <a:lnTo>
                          <a:pt x="110871" y="195010"/>
                        </a:lnTo>
                        <a:cubicBezTo>
                          <a:pt x="141351" y="190343"/>
                          <a:pt x="172974" y="189676"/>
                          <a:pt x="205168" y="193867"/>
                        </a:cubicBezTo>
                        <a:cubicBezTo>
                          <a:pt x="388811" y="217680"/>
                          <a:pt x="518350" y="385891"/>
                          <a:pt x="494538" y="569533"/>
                        </a:cubicBezTo>
                        <a:cubicBezTo>
                          <a:pt x="470725" y="753175"/>
                          <a:pt x="302514" y="882715"/>
                          <a:pt x="118872" y="858903"/>
                        </a:cubicBezTo>
                        <a:cubicBezTo>
                          <a:pt x="85915" y="854617"/>
                          <a:pt x="54769" y="845663"/>
                          <a:pt x="25908" y="832805"/>
                        </a:cubicBezTo>
                        <a:lnTo>
                          <a:pt x="0" y="1027210"/>
                        </a:lnTo>
                        <a:cubicBezTo>
                          <a:pt x="30194" y="1036925"/>
                          <a:pt x="61722" y="1044259"/>
                          <a:pt x="94297" y="1048450"/>
                        </a:cubicBezTo>
                        <a:cubicBezTo>
                          <a:pt x="382619" y="1085884"/>
                          <a:pt x="646747" y="882525"/>
                          <a:pt x="684180" y="594108"/>
                        </a:cubicBezTo>
                        <a:cubicBezTo>
                          <a:pt x="721519" y="305786"/>
                          <a:pt x="518064" y="41753"/>
                          <a:pt x="229743" y="4320"/>
                        </a:cubicBez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03" name="" descr="14e963b9-109c-45a9-9aa6-d08472d974ef"/>
                  <p:cNvGrpSpPr/>
                  <p:nvPr/>
                </p:nvGrpSpPr>
                <p:grpSpPr>
                  <a:xfrm>
                    <a:off x="8272557" y="3829206"/>
                    <a:ext cx="493204" cy="1052641"/>
                    <a:chOff x="8272557" y="3829206"/>
                    <a:chExt cx="493204" cy="1052641"/>
                  </a:xfrm>
                  <a:solidFill>
                    <a:srgbClr val="00004D"/>
                  </a:solidFill>
                </p:grpSpPr>
                <p:sp>
                  <p:nvSpPr>
                    <p:cNvPr id="204" name="" descr="98dc2727-5dfd-4859-92a8-46773e642bf5"/>
                    <p:cNvSpPr/>
                    <p:nvPr/>
                  </p:nvSpPr>
                  <p:spPr>
                    <a:xfrm>
                      <a:off x="8272557" y="4661916"/>
                      <a:ext cx="233171" cy="219932"/>
                    </a:xfrm>
                    <a:custGeom>
                      <a:gdLst>
                        <a:gd name="connsiteX0" fmla="*/ 233172 w 233171"/>
                        <a:gd name="connsiteY0" fmla="*/ 21336 h 219932"/>
                        <a:gd name="connsiteX1" fmla="*/ 118872 w 233171"/>
                        <a:gd name="connsiteY1" fmla="*/ 26098 h 219932"/>
                        <a:gd name="connsiteX2" fmla="*/ 25908 w 233171"/>
                        <a:gd name="connsiteY2" fmla="*/ 0 h 219932"/>
                        <a:gd name="connsiteX3" fmla="*/ 0 w 233171"/>
                        <a:gd name="connsiteY3" fmla="*/ 194405 h 219932"/>
                        <a:gd name="connsiteX4" fmla="*/ 94297 w 233171"/>
                        <a:gd name="connsiteY4" fmla="*/ 215646 h 219932"/>
                        <a:gd name="connsiteX5" fmla="*/ 163163 w 233171"/>
                        <a:gd name="connsiteY5" fmla="*/ 219932 h 219932"/>
                        <a:gd name="connsiteX6" fmla="*/ 233172 w 233171"/>
                        <a:gd name="connsiteY6" fmla="*/ 21336 h 21993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171" h="219932">
                          <a:moveTo>
                            <a:pt x="233172" y="21336"/>
                          </a:moveTo>
                          <a:cubicBezTo>
                            <a:pt x="196596" y="29242"/>
                            <a:pt x="158115" y="31242"/>
                            <a:pt x="118872" y="26098"/>
                          </a:cubicBezTo>
                          <a:cubicBezTo>
                            <a:pt x="85916" y="21812"/>
                            <a:pt x="54769" y="12859"/>
                            <a:pt x="25908" y="0"/>
                          </a:cubicBezTo>
                          <a:lnTo>
                            <a:pt x="0" y="194405"/>
                          </a:lnTo>
                          <a:cubicBezTo>
                            <a:pt x="30194" y="204121"/>
                            <a:pt x="61722" y="211455"/>
                            <a:pt x="94297" y="215646"/>
                          </a:cubicBezTo>
                          <a:cubicBezTo>
                            <a:pt x="117443" y="218694"/>
                            <a:pt x="140398" y="219932"/>
                            <a:pt x="163163" y="219932"/>
                          </a:cubicBezTo>
                          <a:lnTo>
                            <a:pt x="233172" y="21336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05" name="" descr="857027c2-b3b5-437b-bb85-96f115d40955"/>
                    <p:cNvSpPr/>
                    <p:nvPr/>
                  </p:nvSpPr>
                  <p:spPr>
                    <a:xfrm>
                      <a:off x="8383523" y="3829206"/>
                      <a:ext cx="382238" cy="315882"/>
                    </a:xfrm>
                    <a:custGeom>
                      <a:gdLst>
                        <a:gd name="connsiteX0" fmla="*/ 25908 w 382238"/>
                        <a:gd name="connsiteY0" fmla="*/ 605 h 315882"/>
                        <a:gd name="connsiteX1" fmla="*/ 0 w 382238"/>
                        <a:gd name="connsiteY1" fmla="*/ 195010 h 315882"/>
                        <a:gd name="connsiteX2" fmla="*/ 94298 w 382238"/>
                        <a:gd name="connsiteY2" fmla="*/ 193867 h 315882"/>
                        <a:gd name="connsiteX3" fmla="*/ 312039 w 382238"/>
                        <a:gd name="connsiteY3" fmla="*/ 315883 h 315882"/>
                        <a:gd name="connsiteX4" fmla="*/ 382238 w 382238"/>
                        <a:gd name="connsiteY4" fmla="*/ 117001 h 315882"/>
                        <a:gd name="connsiteX5" fmla="*/ 118968 w 382238"/>
                        <a:gd name="connsiteY5" fmla="*/ 4320 h 315882"/>
                        <a:gd name="connsiteX6" fmla="*/ 25908 w 382238"/>
                        <a:gd name="connsiteY6" fmla="*/ 605 h 31588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82238" h="315882">
                          <a:moveTo>
                            <a:pt x="25908" y="605"/>
                          </a:moveTo>
                          <a:lnTo>
                            <a:pt x="0" y="195010"/>
                          </a:lnTo>
                          <a:cubicBezTo>
                            <a:pt x="30480" y="190343"/>
                            <a:pt x="62103" y="189676"/>
                            <a:pt x="94298" y="193867"/>
                          </a:cubicBezTo>
                          <a:cubicBezTo>
                            <a:pt x="183452" y="205393"/>
                            <a:pt x="259747" y="251113"/>
                            <a:pt x="312039" y="315883"/>
                          </a:cubicBezTo>
                          <a:lnTo>
                            <a:pt x="382238" y="117001"/>
                          </a:lnTo>
                          <a:cubicBezTo>
                            <a:pt x="309086" y="57755"/>
                            <a:pt x="219170" y="17274"/>
                            <a:pt x="118968" y="4320"/>
                          </a:cubicBezTo>
                          <a:cubicBezTo>
                            <a:pt x="87535" y="224"/>
                            <a:pt x="56484" y="-824"/>
                            <a:pt x="25908" y="605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83" name="" descr="8cd1d90f-54c6-4448-8da1-63605251201b"/>
                <p:cNvGrpSpPr/>
                <p:nvPr/>
              </p:nvGrpSpPr>
              <p:grpSpPr>
                <a:xfrm>
                  <a:off x="7018495" y="3156775"/>
                  <a:ext cx="1503903" cy="2029491"/>
                  <a:chOff x="7018495" y="3156775"/>
                  <a:chExt cx="1503903" cy="2029491"/>
                </a:xfrm>
              </p:grpSpPr>
              <p:grpSp>
                <p:nvGrpSpPr>
                  <p:cNvPr id="184" name="" descr="8d9e1fd1-3a30-420b-87c5-22cc36236db8"/>
                  <p:cNvGrpSpPr/>
                  <p:nvPr/>
                </p:nvGrpSpPr>
                <p:grpSpPr>
                  <a:xfrm>
                    <a:off x="7018495" y="3524821"/>
                    <a:ext cx="1503902" cy="1661445"/>
                    <a:chOff x="7018495" y="3524821"/>
                    <a:chExt cx="1503902" cy="1661445"/>
                  </a:xfrm>
                </p:grpSpPr>
                <p:sp>
                  <p:nvSpPr>
                    <p:cNvPr id="200" name="" descr="b001ec85-14e0-47ef-8c3e-25eb15c703ea"/>
                    <p:cNvSpPr/>
                    <p:nvPr/>
                  </p:nvSpPr>
                  <p:spPr>
                    <a:xfrm>
                      <a:off x="7018495" y="3524821"/>
                      <a:ext cx="1503902" cy="1661445"/>
                    </a:xfrm>
                    <a:custGeom>
                      <a:gdLst>
                        <a:gd name="connsiteX0" fmla="*/ 225171 w 1503902"/>
                        <a:gd name="connsiteY0" fmla="*/ 1661446 h 1661445"/>
                        <a:gd name="connsiteX1" fmla="*/ 1278826 w 1503902"/>
                        <a:gd name="connsiteY1" fmla="*/ 1661446 h 1661445"/>
                        <a:gd name="connsiteX2" fmla="*/ 1503902 w 1503902"/>
                        <a:gd name="connsiteY2" fmla="*/ 0 h 1661445"/>
                        <a:gd name="connsiteX3" fmla="*/ 0 w 1503902"/>
                        <a:gd name="connsiteY3" fmla="*/ 0 h 166144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03902" h="1661445">
                          <a:moveTo>
                            <a:pt x="225171" y="1661446"/>
                          </a:moveTo>
                          <a:lnTo>
                            <a:pt x="1278826" y="1661446"/>
                          </a:lnTo>
                          <a:lnTo>
                            <a:pt x="150390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18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01" name="" descr="fff71c89-332c-47f8-9309-c0e799757de9"/>
                    <p:cNvSpPr/>
                    <p:nvPr/>
                  </p:nvSpPr>
                  <p:spPr>
                    <a:xfrm>
                      <a:off x="7018495" y="3524821"/>
                      <a:ext cx="1316354" cy="1661445"/>
                    </a:xfrm>
                    <a:custGeom>
                      <a:gdLst>
                        <a:gd name="connsiteX0" fmla="*/ 1278826 w 1316354"/>
                        <a:gd name="connsiteY0" fmla="*/ 1661446 h 1661445"/>
                        <a:gd name="connsiteX1" fmla="*/ 1316355 w 1316354"/>
                        <a:gd name="connsiteY1" fmla="*/ 1384268 h 1661445"/>
                        <a:gd name="connsiteX2" fmla="*/ 457200 w 1316354"/>
                        <a:gd name="connsiteY2" fmla="*/ 0 h 1661445"/>
                        <a:gd name="connsiteX3" fmla="*/ 0 w 1316354"/>
                        <a:gd name="connsiteY3" fmla="*/ 0 h 1661445"/>
                        <a:gd name="connsiteX4" fmla="*/ 225171 w 1316354"/>
                        <a:gd name="connsiteY4" fmla="*/ 1661446 h 166144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16354" h="1661445">
                          <a:moveTo>
                            <a:pt x="1278826" y="1661446"/>
                          </a:moveTo>
                          <a:lnTo>
                            <a:pt x="1316355" y="1384268"/>
                          </a:lnTo>
                          <a:lnTo>
                            <a:pt x="457200" y="0"/>
                          </a:lnTo>
                          <a:lnTo>
                            <a:pt x="0" y="0"/>
                          </a:lnTo>
                          <a:lnTo>
                            <a:pt x="225171" y="1661446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85" name="" descr="9eadbb6d-84ef-48cc-9935-b6f1d7e37a2b"/>
                  <p:cNvGrpSpPr/>
                  <p:nvPr/>
                </p:nvGrpSpPr>
                <p:grpSpPr>
                  <a:xfrm>
                    <a:off x="7018591" y="3156775"/>
                    <a:ext cx="1503807" cy="736091"/>
                    <a:chOff x="7018591" y="3156775"/>
                    <a:chExt cx="1503807" cy="736091"/>
                  </a:xfrm>
                </p:grpSpPr>
                <p:sp>
                  <p:nvSpPr>
                    <p:cNvPr id="186" name="" descr="cfb4062c-5d3c-4f2b-82cc-641f49fa0af3"/>
                    <p:cNvSpPr/>
                    <p:nvPr/>
                  </p:nvSpPr>
                  <p:spPr>
                    <a:xfrm>
                      <a:off x="7018591" y="3156775"/>
                      <a:ext cx="1503807" cy="736091"/>
                    </a:xfrm>
                    <a:custGeom>
                      <a:gdLst>
                        <a:gd name="connsiteX0" fmla="*/ 1503807 w 1503807"/>
                        <a:gd name="connsiteY0" fmla="*/ 368046 h 736091"/>
                        <a:gd name="connsiteX1" fmla="*/ 751903 w 1503807"/>
                        <a:gd name="connsiteY1" fmla="*/ 736092 h 736091"/>
                        <a:gd name="connsiteX2" fmla="*/ 0 w 1503807"/>
                        <a:gd name="connsiteY2" fmla="*/ 368046 h 736091"/>
                        <a:gd name="connsiteX3" fmla="*/ 751903 w 1503807"/>
                        <a:gd name="connsiteY3" fmla="*/ 0 h 736091"/>
                        <a:gd name="connsiteX4" fmla="*/ 1503807 w 1503807"/>
                        <a:gd name="connsiteY4" fmla="*/ 368046 h 736091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03807" h="736091">
                          <a:moveTo>
                            <a:pt x="1503807" y="368046"/>
                          </a:moveTo>
                          <a:cubicBezTo>
                            <a:pt x="1503807" y="571312"/>
                            <a:pt x="1167168" y="736092"/>
                            <a:pt x="751903" y="736092"/>
                          </a:cubicBezTo>
                          <a:cubicBezTo>
                            <a:pt x="336639" y="736092"/>
                            <a:pt x="0" y="571312"/>
                            <a:pt x="0" y="368046"/>
                          </a:cubicBezTo>
                          <a:cubicBezTo>
                            <a:pt x="0" y="164780"/>
                            <a:pt x="336639" y="0"/>
                            <a:pt x="751903" y="0"/>
                          </a:cubicBezTo>
                          <a:cubicBezTo>
                            <a:pt x="1167168" y="0"/>
                            <a:pt x="1503807" y="164780"/>
                            <a:pt x="1503807" y="368046"/>
                          </a:cubicBezTo>
                          <a:close/>
                        </a:path>
                      </a:pathLst>
                    </a:custGeom>
                    <a:solidFill>
                      <a:srgbClr val="00B18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7" name="" descr="b9b15f84-93cd-459e-bf0d-10499cfe48b1"/>
                    <p:cNvSpPr/>
                    <p:nvPr/>
                  </p:nvSpPr>
                  <p:spPr>
                    <a:xfrm>
                      <a:off x="7106316" y="3222498"/>
                      <a:ext cx="1328356" cy="604647"/>
                    </a:xfrm>
                    <a:custGeom>
                      <a:gdLst>
                        <a:gd name="connsiteX0" fmla="*/ 1328357 w 1328356"/>
                        <a:gd name="connsiteY0" fmla="*/ 302323 h 604647"/>
                        <a:gd name="connsiteX1" fmla="*/ 664178 w 1328356"/>
                        <a:gd name="connsiteY1" fmla="*/ 604647 h 604647"/>
                        <a:gd name="connsiteX2" fmla="*/ 0 w 1328356"/>
                        <a:gd name="connsiteY2" fmla="*/ 302323 h 604647"/>
                        <a:gd name="connsiteX3" fmla="*/ 664178 w 1328356"/>
                        <a:gd name="connsiteY3" fmla="*/ 0 h 604647"/>
                        <a:gd name="connsiteX4" fmla="*/ 1328357 w 1328356"/>
                        <a:gd name="connsiteY4" fmla="*/ 302323 h 604647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28356" h="604647">
                          <a:moveTo>
                            <a:pt x="1328357" y="302323"/>
                          </a:moveTo>
                          <a:cubicBezTo>
                            <a:pt x="1328357" y="469292"/>
                            <a:pt x="1030994" y="604647"/>
                            <a:pt x="664178" y="604647"/>
                          </a:cubicBezTo>
                          <a:cubicBezTo>
                            <a:pt x="297363" y="604647"/>
                            <a:pt x="0" y="469292"/>
                            <a:pt x="0" y="302323"/>
                          </a:cubicBezTo>
                          <a:cubicBezTo>
                            <a:pt x="0" y="135355"/>
                            <a:pt x="297363" y="0"/>
                            <a:pt x="664178" y="0"/>
                          </a:cubicBezTo>
                          <a:cubicBezTo>
                            <a:pt x="1030994" y="0"/>
                            <a:pt x="1328357" y="135355"/>
                            <a:pt x="1328357" y="302323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88" name="" descr="78e796b1-8db1-45b4-80c4-c8c21b854da6"/>
                    <p:cNvGrpSpPr/>
                    <p:nvPr/>
                  </p:nvGrpSpPr>
                  <p:grpSpPr>
                    <a:xfrm>
                      <a:off x="7125652" y="3298221"/>
                      <a:ext cx="1308830" cy="528923"/>
                      <a:chOff x="7125652" y="3298221"/>
                      <a:chExt cx="1308830" cy="528923"/>
                    </a:xfrm>
                  </p:grpSpPr>
                  <p:sp>
                    <p:nvSpPr>
                      <p:cNvPr id="189" name="" descr="9dec26f6-e64c-43b4-9920-1fe317596b00"/>
                      <p:cNvSpPr/>
                      <p:nvPr/>
                    </p:nvSpPr>
                    <p:spPr>
                      <a:xfrm>
                        <a:off x="7125652" y="3298221"/>
                        <a:ext cx="1308830" cy="528923"/>
                      </a:xfrm>
                      <a:custGeom>
                        <a:gdLst>
                          <a:gd name="connsiteX0" fmla="*/ 0 w 1308830"/>
                          <a:gd name="connsiteY0" fmla="*/ 298990 h 528923"/>
                          <a:gd name="connsiteX1" fmla="*/ 644842 w 1308830"/>
                          <a:gd name="connsiteY1" fmla="*/ 528923 h 528923"/>
                          <a:gd name="connsiteX2" fmla="*/ 1308830 w 1308830"/>
                          <a:gd name="connsiteY2" fmla="*/ 229934 h 528923"/>
                          <a:gd name="connsiteX3" fmla="*/ 663988 w 1308830"/>
                          <a:gd name="connsiteY3" fmla="*/ 0 h 528923"/>
                          <a:gd name="connsiteX4" fmla="*/ 0 w 1308830"/>
                          <a:gd name="connsiteY4" fmla="*/ 298990 h 52892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08830" h="528923">
                            <a:moveTo>
                              <a:pt x="0" y="298990"/>
                            </a:moveTo>
                            <a:cubicBezTo>
                              <a:pt x="71247" y="431006"/>
                              <a:pt x="332899" y="528923"/>
                              <a:pt x="644842" y="528923"/>
                            </a:cubicBezTo>
                            <a:cubicBezTo>
                              <a:pt x="1009174" y="528923"/>
                              <a:pt x="1304830" y="395383"/>
                              <a:pt x="1308830" y="229934"/>
                            </a:cubicBezTo>
                            <a:cubicBezTo>
                              <a:pt x="1237584" y="97917"/>
                              <a:pt x="975931" y="0"/>
                              <a:pt x="663988" y="0"/>
                            </a:cubicBezTo>
                            <a:cubicBezTo>
                              <a:pt x="299561" y="0"/>
                              <a:pt x="3905" y="133540"/>
                              <a:pt x="0" y="298990"/>
                            </a:cubicBezTo>
                            <a:close/>
                          </a:path>
                        </a:pathLst>
                      </a:custGeom>
                      <a:solidFill>
                        <a:srgbClr val="FF6A00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90" name="" descr="9c24ae96-3ccf-4fa0-905b-1f46c0929c45"/>
                      <p:cNvGrpSpPr/>
                      <p:nvPr/>
                    </p:nvGrpSpPr>
                    <p:grpSpPr>
                      <a:xfrm>
                        <a:off x="7212234" y="3339016"/>
                        <a:ext cx="1154688" cy="433161"/>
                        <a:chOff x="7212234" y="3339016"/>
                        <a:chExt cx="1154688" cy="433161"/>
                      </a:xfrm>
                      <a:noFill/>
                    </p:grpSpPr>
                    <p:sp>
                      <p:nvSpPr>
                        <p:cNvPr id="191" name="" descr="905789b1-7cfb-48c2-9a62-5f6c959c8464"/>
                        <p:cNvSpPr/>
                        <p:nvPr/>
                      </p:nvSpPr>
                      <p:spPr>
                        <a:xfrm>
                          <a:off x="7812690" y="3528536"/>
                          <a:ext cx="554232" cy="243641"/>
                        </a:xfrm>
                        <a:custGeom>
                          <a:gdLst>
                            <a:gd name="connsiteX0" fmla="*/ 553307 w 554232"/>
                            <a:gd name="connsiteY0" fmla="*/ 0 h 243641"/>
                            <a:gd name="connsiteX1" fmla="*/ 529304 w 554232"/>
                            <a:gd name="connsiteY1" fmla="*/ 73724 h 243641"/>
                            <a:gd name="connsiteX2" fmla="*/ 466153 w 554232"/>
                            <a:gd name="connsiteY2" fmla="*/ 122111 h 243641"/>
                            <a:gd name="connsiteX3" fmla="*/ 0 w 554232"/>
                            <a:gd name="connsiteY3" fmla="*/ 243554 h 24364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54232" h="243641">
                              <a:moveTo>
                                <a:pt x="553307" y="0"/>
                              </a:moveTo>
                              <a:cubicBezTo>
                                <a:pt x="557594" y="26289"/>
                                <a:pt x="546544" y="53340"/>
                                <a:pt x="529304" y="73724"/>
                              </a:cubicBezTo>
                              <a:cubicBezTo>
                                <a:pt x="512064" y="94107"/>
                                <a:pt x="489204" y="108775"/>
                                <a:pt x="466153" y="122111"/>
                              </a:cubicBezTo>
                              <a:cubicBezTo>
                                <a:pt x="325374" y="203359"/>
                                <a:pt x="162496" y="245840"/>
                                <a:pt x="0" y="243554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2" name="" descr="9d8a0bcf-46ab-4697-9d1e-24b95b3a2db5"/>
                        <p:cNvSpPr/>
                        <p:nvPr/>
                      </p:nvSpPr>
                      <p:spPr>
                        <a:xfrm>
                          <a:off x="7212234" y="3339016"/>
                          <a:ext cx="632459" cy="208378"/>
                        </a:xfrm>
                        <a:custGeom>
                          <a:gdLst>
                            <a:gd name="connsiteX0" fmla="*/ 0 w 632459"/>
                            <a:gd name="connsiteY0" fmla="*/ 208379 h 208378"/>
                            <a:gd name="connsiteX1" fmla="*/ 161544 w 632459"/>
                            <a:gd name="connsiteY1" fmla="*/ 80649 h 208378"/>
                            <a:gd name="connsiteX2" fmla="*/ 632460 w 632459"/>
                            <a:gd name="connsiteY2" fmla="*/ 1305 h 208378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632459" h="208378">
                              <a:moveTo>
                                <a:pt x="0" y="208379"/>
                              </a:moveTo>
                              <a:cubicBezTo>
                                <a:pt x="28670" y="144085"/>
                                <a:pt x="96203" y="106938"/>
                                <a:pt x="161544" y="80649"/>
                              </a:cubicBezTo>
                              <a:cubicBezTo>
                                <a:pt x="310420" y="20832"/>
                                <a:pt x="472249" y="-6505"/>
                                <a:pt x="632460" y="1305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3" name="" descr="22c50873-74e7-4e89-aa8d-d8bebc067726"/>
                        <p:cNvSpPr/>
                        <p:nvPr/>
                      </p:nvSpPr>
                      <p:spPr>
                        <a:xfrm>
                          <a:off x="7787163" y="3383748"/>
                          <a:ext cx="434054" cy="116784"/>
                        </a:xfrm>
                        <a:custGeom>
                          <a:gdLst>
                            <a:gd name="connsiteX0" fmla="*/ 0 w 434054"/>
                            <a:gd name="connsiteY0" fmla="*/ 6009 h 116784"/>
                            <a:gd name="connsiteX1" fmla="*/ 434054 w 434054"/>
                            <a:gd name="connsiteY1" fmla="*/ 116784 h 11678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434054" h="116784">
                              <a:moveTo>
                                <a:pt x="0" y="6009"/>
                              </a:moveTo>
                              <a:cubicBezTo>
                                <a:pt x="151638" y="-16375"/>
                                <a:pt x="311658" y="24487"/>
                                <a:pt x="434054" y="116784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4" name="" descr="d1977e68-7b50-4037-930b-b6dcfb9dc5ae"/>
                        <p:cNvSpPr/>
                        <p:nvPr/>
                      </p:nvSpPr>
                      <p:spPr>
                        <a:xfrm>
                          <a:off x="7318628" y="3633406"/>
                          <a:ext cx="657415" cy="81530"/>
                        </a:xfrm>
                        <a:custGeom>
                          <a:gdLst>
                            <a:gd name="connsiteX0" fmla="*/ 0 w 657415"/>
                            <a:gd name="connsiteY0" fmla="*/ 0 h 81530"/>
                            <a:gd name="connsiteX1" fmla="*/ 657416 w 657415"/>
                            <a:gd name="connsiteY1" fmla="*/ 59912 h 8153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657415" h="81530">
                              <a:moveTo>
                                <a:pt x="0" y="0"/>
                              </a:moveTo>
                              <a:cubicBezTo>
                                <a:pt x="207550" y="81629"/>
                                <a:pt x="438531" y="102679"/>
                                <a:pt x="657416" y="59912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5" name="" descr="d9465884-4683-4cbf-981c-07391b649bca"/>
                        <p:cNvSpPr/>
                        <p:nvPr/>
                      </p:nvSpPr>
                      <p:spPr>
                        <a:xfrm>
                          <a:off x="7928514" y="3576161"/>
                          <a:ext cx="235553" cy="74199"/>
                        </a:xfrm>
                        <a:custGeom>
                          <a:gdLst>
                            <a:gd name="connsiteX0" fmla="*/ 0 w 235553"/>
                            <a:gd name="connsiteY0" fmla="*/ 74200 h 74199"/>
                            <a:gd name="connsiteX1" fmla="*/ 235553 w 235553"/>
                            <a:gd name="connsiteY1" fmla="*/ 0 h 7419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35553" h="74199">
                              <a:moveTo>
                                <a:pt x="0" y="74200"/>
                              </a:moveTo>
                              <a:cubicBezTo>
                                <a:pt x="82486" y="65913"/>
                                <a:pt x="163163" y="40481"/>
                                <a:pt x="235553" y="0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6" name="" descr="7a460004-4475-44c5-b53e-35e99e928d44"/>
                        <p:cNvSpPr/>
                        <p:nvPr/>
                      </p:nvSpPr>
                      <p:spPr>
                        <a:xfrm>
                          <a:off x="7218942" y="3512915"/>
                          <a:ext cx="91304" cy="170021"/>
                        </a:xfrm>
                        <a:custGeom>
                          <a:gdLst>
                            <a:gd name="connsiteX0" fmla="*/ 91304 w 91304"/>
                            <a:gd name="connsiteY0" fmla="*/ 170021 h 170021"/>
                            <a:gd name="connsiteX1" fmla="*/ 25963 w 91304"/>
                            <a:gd name="connsiteY1" fmla="*/ 128778 h 170021"/>
                            <a:gd name="connsiteX2" fmla="*/ 1103 w 91304"/>
                            <a:gd name="connsiteY2" fmla="*/ 58198 h 170021"/>
                            <a:gd name="connsiteX3" fmla="*/ 37583 w 91304"/>
                            <a:gd name="connsiteY3" fmla="*/ 0 h 17002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1304" h="170021">
                              <a:moveTo>
                                <a:pt x="91304" y="170021"/>
                              </a:moveTo>
                              <a:cubicBezTo>
                                <a:pt x="67587" y="159449"/>
                                <a:pt x="43965" y="147447"/>
                                <a:pt x="25963" y="128778"/>
                              </a:cubicBezTo>
                              <a:cubicBezTo>
                                <a:pt x="7961" y="110109"/>
                                <a:pt x="-3755" y="83629"/>
                                <a:pt x="1103" y="58198"/>
                              </a:cubicBezTo>
                              <a:cubicBezTo>
                                <a:pt x="5484" y="35433"/>
                                <a:pt x="21867" y="17050"/>
                                <a:pt x="37583" y="0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7" name="" descr="e50bcde3-13f5-4ebf-9554-36a68ea7ce8a"/>
                        <p:cNvSpPr/>
                        <p:nvPr/>
                      </p:nvSpPr>
                      <p:spPr>
                        <a:xfrm>
                          <a:off x="8125395" y="3425094"/>
                          <a:ext cx="158895" cy="237077"/>
                        </a:xfrm>
                        <a:custGeom>
                          <a:gdLst>
                            <a:gd name="connsiteX0" fmla="*/ 73723 w 158895"/>
                            <a:gd name="connsiteY0" fmla="*/ 0 h 237077"/>
                            <a:gd name="connsiteX1" fmla="*/ 156496 w 158895"/>
                            <a:gd name="connsiteY1" fmla="*/ 82296 h 237077"/>
                            <a:gd name="connsiteX2" fmla="*/ 111823 w 158895"/>
                            <a:gd name="connsiteY2" fmla="*/ 189071 h 237077"/>
                            <a:gd name="connsiteX3" fmla="*/ 0 w 158895"/>
                            <a:gd name="connsiteY3" fmla="*/ 237077 h 237077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58895" h="237077">
                              <a:moveTo>
                                <a:pt x="73723" y="0"/>
                              </a:moveTo>
                              <a:cubicBezTo>
                                <a:pt x="109728" y="17812"/>
                                <a:pt x="146685" y="43244"/>
                                <a:pt x="156496" y="82296"/>
                              </a:cubicBezTo>
                              <a:cubicBezTo>
                                <a:pt x="166497" y="121920"/>
                                <a:pt x="144018" y="164021"/>
                                <a:pt x="111823" y="189071"/>
                              </a:cubicBezTo>
                              <a:cubicBezTo>
                                <a:pt x="79629" y="214217"/>
                                <a:pt x="39243" y="225933"/>
                                <a:pt x="0" y="237077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8" name="" descr="630c2fa0-cfda-4467-bbe4-f80ad6a52e02"/>
                        <p:cNvSpPr/>
                        <p:nvPr/>
                      </p:nvSpPr>
                      <p:spPr>
                        <a:xfrm>
                          <a:off x="7436071" y="3458906"/>
                          <a:ext cx="343757" cy="85060"/>
                        </a:xfrm>
                        <a:custGeom>
                          <a:gdLst>
                            <a:gd name="connsiteX0" fmla="*/ 0 w 343757"/>
                            <a:gd name="connsiteY0" fmla="*/ 85060 h 85060"/>
                            <a:gd name="connsiteX1" fmla="*/ 83915 w 343757"/>
                            <a:gd name="connsiteY1" fmla="*/ 36959 h 85060"/>
                            <a:gd name="connsiteX2" fmla="*/ 343757 w 343757"/>
                            <a:gd name="connsiteY2" fmla="*/ 2 h 8506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43757" h="85060">
                              <a:moveTo>
                                <a:pt x="0" y="85060"/>
                              </a:moveTo>
                              <a:cubicBezTo>
                                <a:pt x="19336" y="58486"/>
                                <a:pt x="52388" y="46198"/>
                                <a:pt x="83915" y="36959"/>
                              </a:cubicBezTo>
                              <a:cubicBezTo>
                                <a:pt x="168212" y="12289"/>
                                <a:pt x="256032" y="-188"/>
                                <a:pt x="343757" y="2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9" name="" descr="a0d96538-f6bc-4f6c-b67e-20e3e1b1df97"/>
                        <p:cNvSpPr/>
                        <p:nvPr/>
                      </p:nvSpPr>
                      <p:spPr>
                        <a:xfrm>
                          <a:off x="7750206" y="3581495"/>
                          <a:ext cx="199167" cy="24701"/>
                        </a:xfrm>
                        <a:custGeom>
                          <a:gdLst>
                            <a:gd name="connsiteX0" fmla="*/ 0 w 199167"/>
                            <a:gd name="connsiteY0" fmla="*/ 18574 h 24701"/>
                            <a:gd name="connsiteX1" fmla="*/ 199168 w 199167"/>
                            <a:gd name="connsiteY1" fmla="*/ 0 h 2470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99167" h="24701">
                              <a:moveTo>
                                <a:pt x="0" y="18574"/>
                              </a:moveTo>
                              <a:cubicBezTo>
                                <a:pt x="66389" y="30956"/>
                                <a:pt x="136207" y="24479"/>
                                <a:pt x="199168" y="0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65" name="" descr="b5cbd278-464d-4b22-93d0-fa3a679dea97"/>
              <p:cNvGrpSpPr/>
              <p:nvPr/>
            </p:nvGrpSpPr>
            <p:grpSpPr>
              <a:xfrm>
                <a:off x="7711958" y="3884586"/>
                <a:ext cx="1301101" cy="1639838"/>
                <a:chOff x="7236157" y="1611066"/>
                <a:chExt cx="1658096" cy="2089776"/>
              </a:xfrm>
            </p:grpSpPr>
            <p:sp>
              <p:nvSpPr>
                <p:cNvPr id="166" name="" descr="91ffa863-51e3-400d-99ea-99e9cb0ccb22"/>
                <p:cNvSpPr/>
                <p:nvPr/>
              </p:nvSpPr>
              <p:spPr>
                <a:xfrm>
                  <a:off x="7236157" y="1611066"/>
                  <a:ext cx="1658096" cy="2089776"/>
                </a:xfrm>
                <a:custGeom>
                  <a:gdLst>
                    <a:gd name="connsiteX0" fmla="*/ 1658097 w 1658096"/>
                    <a:gd name="connsiteY0" fmla="*/ 634738 h 2089776"/>
                    <a:gd name="connsiteX1" fmla="*/ 1519222 w 1658096"/>
                    <a:gd name="connsiteY1" fmla="*/ 371086 h 2089776"/>
                    <a:gd name="connsiteX2" fmla="*/ 1482170 w 1658096"/>
                    <a:gd name="connsiteY2" fmla="*/ 94956 h 2089776"/>
                    <a:gd name="connsiteX3" fmla="*/ 1045639 w 1658096"/>
                    <a:gd name="connsiteY3" fmla="*/ 83431 h 2089776"/>
                    <a:gd name="connsiteX4" fmla="*/ 952485 w 1658096"/>
                    <a:gd name="connsiteY4" fmla="*/ 196302 h 2089776"/>
                    <a:gd name="connsiteX5" fmla="*/ 789416 w 1658096"/>
                    <a:gd name="connsiteY5" fmla="*/ 167060 h 2089776"/>
                    <a:gd name="connsiteX6" fmla="*/ 322596 w 1658096"/>
                    <a:gd name="connsiteY6" fmla="*/ 607020 h 2089776"/>
                    <a:gd name="connsiteX7" fmla="*/ 61326 w 1658096"/>
                    <a:gd name="connsiteY7" fmla="*/ 728369 h 2089776"/>
                    <a:gd name="connsiteX8" fmla="*/ 184864 w 1658096"/>
                    <a:gd name="connsiteY8" fmla="*/ 1261673 h 2089776"/>
                    <a:gd name="connsiteX9" fmla="*/ 186865 w 1658096"/>
                    <a:gd name="connsiteY9" fmla="*/ 1263197 h 2089776"/>
                    <a:gd name="connsiteX10" fmla="*/ 156004 w 1658096"/>
                    <a:gd name="connsiteY10" fmla="*/ 1651246 h 2089776"/>
                    <a:gd name="connsiteX11" fmla="*/ 232109 w 1658096"/>
                    <a:gd name="connsiteY11" fmla="*/ 1713539 h 2089776"/>
                    <a:gd name="connsiteX12" fmla="*/ 199533 w 1658096"/>
                    <a:gd name="connsiteY12" fmla="*/ 1817648 h 2089776"/>
                    <a:gd name="connsiteX13" fmla="*/ 382127 w 1658096"/>
                    <a:gd name="connsiteY13" fmla="*/ 2000242 h 2089776"/>
                    <a:gd name="connsiteX14" fmla="*/ 476711 w 1658096"/>
                    <a:gd name="connsiteY14" fmla="*/ 1973858 h 2089776"/>
                    <a:gd name="connsiteX15" fmla="*/ 684356 w 1658096"/>
                    <a:gd name="connsiteY15" fmla="*/ 2089777 h 2089776"/>
                    <a:gd name="connsiteX16" fmla="*/ 928291 w 1658096"/>
                    <a:gd name="connsiteY16" fmla="*/ 1845842 h 2089776"/>
                    <a:gd name="connsiteX17" fmla="*/ 881142 w 1658096"/>
                    <a:gd name="connsiteY17" fmla="*/ 1701824 h 2089776"/>
                    <a:gd name="connsiteX18" fmla="*/ 915527 w 1658096"/>
                    <a:gd name="connsiteY18" fmla="*/ 1592477 h 2089776"/>
                    <a:gd name="connsiteX19" fmla="*/ 1267381 w 1658096"/>
                    <a:gd name="connsiteY19" fmla="*/ 1397405 h 2089776"/>
                    <a:gd name="connsiteX20" fmla="*/ 1366251 w 1658096"/>
                    <a:gd name="connsiteY20" fmla="*/ 1340731 h 2089776"/>
                    <a:gd name="connsiteX21" fmla="*/ 1532938 w 1658096"/>
                    <a:gd name="connsiteY21" fmla="*/ 888389 h 2089776"/>
                    <a:gd name="connsiteX22" fmla="*/ 1658097 w 1658096"/>
                    <a:gd name="connsiteY22" fmla="*/ 634738 h 208977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58096" h="2089776">
                      <a:moveTo>
                        <a:pt x="1658097" y="634738"/>
                      </a:moveTo>
                      <a:cubicBezTo>
                        <a:pt x="1658097" y="525296"/>
                        <a:pt x="1603042" y="428712"/>
                        <a:pt x="1519222" y="371086"/>
                      </a:cubicBezTo>
                      <a:cubicBezTo>
                        <a:pt x="1554941" y="275550"/>
                        <a:pt x="1544749" y="171442"/>
                        <a:pt x="1482170" y="94956"/>
                      </a:cubicBezTo>
                      <a:cubicBezTo>
                        <a:pt x="1382252" y="-26964"/>
                        <a:pt x="1186799" y="-32203"/>
                        <a:pt x="1045639" y="83431"/>
                      </a:cubicBezTo>
                      <a:cubicBezTo>
                        <a:pt x="1005824" y="116006"/>
                        <a:pt x="974583" y="154773"/>
                        <a:pt x="952485" y="196302"/>
                      </a:cubicBezTo>
                      <a:cubicBezTo>
                        <a:pt x="901716" y="177443"/>
                        <a:pt x="846757" y="167060"/>
                        <a:pt x="789416" y="167060"/>
                      </a:cubicBezTo>
                      <a:cubicBezTo>
                        <a:pt x="540433" y="167060"/>
                        <a:pt x="336979" y="361656"/>
                        <a:pt x="322596" y="607020"/>
                      </a:cubicBezTo>
                      <a:cubicBezTo>
                        <a:pt x="218488" y="607592"/>
                        <a:pt x="122476" y="648359"/>
                        <a:pt x="61326" y="728369"/>
                      </a:cubicBezTo>
                      <a:cubicBezTo>
                        <a:pt x="-55642" y="881531"/>
                        <a:pt x="-301" y="1120322"/>
                        <a:pt x="184864" y="1261673"/>
                      </a:cubicBezTo>
                      <a:cubicBezTo>
                        <a:pt x="185531" y="1262150"/>
                        <a:pt x="186198" y="1262626"/>
                        <a:pt x="186865" y="1263197"/>
                      </a:cubicBezTo>
                      <a:cubicBezTo>
                        <a:pt x="83709" y="1379498"/>
                        <a:pt x="67421" y="1543042"/>
                        <a:pt x="156004" y="1651246"/>
                      </a:cubicBezTo>
                      <a:cubicBezTo>
                        <a:pt x="177435" y="1677440"/>
                        <a:pt x="203343" y="1698109"/>
                        <a:pt x="232109" y="1713539"/>
                      </a:cubicBezTo>
                      <a:cubicBezTo>
                        <a:pt x="211535" y="1743067"/>
                        <a:pt x="199533" y="1778976"/>
                        <a:pt x="199533" y="1817648"/>
                      </a:cubicBezTo>
                      <a:cubicBezTo>
                        <a:pt x="199533" y="1918517"/>
                        <a:pt x="281258" y="2000242"/>
                        <a:pt x="382127" y="2000242"/>
                      </a:cubicBezTo>
                      <a:cubicBezTo>
                        <a:pt x="416703" y="2000242"/>
                        <a:pt x="449088" y="1990622"/>
                        <a:pt x="476711" y="1973858"/>
                      </a:cubicBezTo>
                      <a:cubicBezTo>
                        <a:pt x="519668" y="2043390"/>
                        <a:pt x="596630" y="2089777"/>
                        <a:pt x="684356" y="2089777"/>
                      </a:cubicBezTo>
                      <a:cubicBezTo>
                        <a:pt x="819039" y="2089777"/>
                        <a:pt x="928291" y="1980525"/>
                        <a:pt x="928291" y="1845842"/>
                      </a:cubicBezTo>
                      <a:cubicBezTo>
                        <a:pt x="928291" y="1791930"/>
                        <a:pt x="910765" y="1742114"/>
                        <a:pt x="881142" y="1701824"/>
                      </a:cubicBezTo>
                      <a:cubicBezTo>
                        <a:pt x="899430" y="1668772"/>
                        <a:pt x="911432" y="1631815"/>
                        <a:pt x="915527" y="1592477"/>
                      </a:cubicBezTo>
                      <a:cubicBezTo>
                        <a:pt x="1076786" y="1610669"/>
                        <a:pt x="1225281" y="1531802"/>
                        <a:pt x="1267381" y="1397405"/>
                      </a:cubicBezTo>
                      <a:cubicBezTo>
                        <a:pt x="1301481" y="1382927"/>
                        <a:pt x="1334818" y="1364162"/>
                        <a:pt x="1366251" y="1340731"/>
                      </a:cubicBezTo>
                      <a:cubicBezTo>
                        <a:pt x="1519603" y="1226621"/>
                        <a:pt x="1582658" y="1041170"/>
                        <a:pt x="1532938" y="888389"/>
                      </a:cubicBezTo>
                      <a:cubicBezTo>
                        <a:pt x="1609138" y="829810"/>
                        <a:pt x="1658097" y="738084"/>
                        <a:pt x="1658097" y="634738"/>
                      </a:cubicBez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67" name="" descr="74fd426e-dd87-4cd9-a23f-f4c5145b06af"/>
                <p:cNvGrpSpPr/>
                <p:nvPr/>
              </p:nvGrpSpPr>
              <p:grpSpPr>
                <a:xfrm>
                  <a:off x="7423117" y="1807368"/>
                  <a:ext cx="1346168" cy="1779174"/>
                  <a:chOff x="7423117" y="1807368"/>
                  <a:chExt cx="1346168" cy="1779174"/>
                </a:xfrm>
                <a:noFill/>
              </p:grpSpPr>
              <p:sp>
                <p:nvSpPr>
                  <p:cNvPr id="168" name="" descr="80e4fc4e-31ee-45b4-a30a-5d0bdeef94e1"/>
                  <p:cNvSpPr/>
                  <p:nvPr/>
                </p:nvSpPr>
                <p:spPr>
                  <a:xfrm>
                    <a:off x="7555801" y="2221896"/>
                    <a:ext cx="273843" cy="299942"/>
                  </a:xfrm>
                  <a:custGeom>
                    <a:gdLst>
                      <a:gd name="connsiteX0" fmla="*/ 0 w 273843"/>
                      <a:gd name="connsiteY0" fmla="*/ 0 h 299942"/>
                      <a:gd name="connsiteX1" fmla="*/ 273844 w 273843"/>
                      <a:gd name="connsiteY1" fmla="*/ 299942 h 29994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73843" h="299942">
                        <a:moveTo>
                          <a:pt x="0" y="0"/>
                        </a:moveTo>
                        <a:cubicBezTo>
                          <a:pt x="130683" y="50959"/>
                          <a:pt x="234887" y="165164"/>
                          <a:pt x="273844" y="29994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9" name="" descr="0188e684-29e8-4c81-9313-0940bf96227c"/>
                  <p:cNvSpPr/>
                  <p:nvPr/>
                </p:nvSpPr>
                <p:spPr>
                  <a:xfrm>
                    <a:off x="7957516" y="2925699"/>
                    <a:ext cx="202359" cy="277749"/>
                  </a:xfrm>
                  <a:custGeom>
                    <a:gdLst>
                      <a:gd name="connsiteX0" fmla="*/ 202360 w 202359"/>
                      <a:gd name="connsiteY0" fmla="*/ 277749 h 277749"/>
                      <a:gd name="connsiteX1" fmla="*/ 41482 w 202359"/>
                      <a:gd name="connsiteY1" fmla="*/ 183166 h 277749"/>
                      <a:gd name="connsiteX2" fmla="*/ 5859 w 202359"/>
                      <a:gd name="connsiteY2" fmla="*/ 0 h 27774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2359" h="277749">
                        <a:moveTo>
                          <a:pt x="202360" y="277749"/>
                        </a:moveTo>
                        <a:cubicBezTo>
                          <a:pt x="138637" y="270891"/>
                          <a:pt x="78535" y="235553"/>
                          <a:pt x="41482" y="183166"/>
                        </a:cubicBezTo>
                        <a:cubicBezTo>
                          <a:pt x="4430" y="130873"/>
                          <a:pt x="-8810" y="62389"/>
                          <a:pt x="5859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0" name="" descr="9e7cd22b-6b78-48a6-8855-ebf39a369b66"/>
                  <p:cNvSpPr/>
                  <p:nvPr/>
                </p:nvSpPr>
                <p:spPr>
                  <a:xfrm>
                    <a:off x="7468742" y="3254674"/>
                    <a:ext cx="321373" cy="72408"/>
                  </a:xfrm>
                  <a:custGeom>
                    <a:gdLst>
                      <a:gd name="connsiteX0" fmla="*/ 0 w 321373"/>
                      <a:gd name="connsiteY0" fmla="*/ 72408 h 72408"/>
                      <a:gd name="connsiteX1" fmla="*/ 321373 w 321373"/>
                      <a:gd name="connsiteY1" fmla="*/ 27069 h 7240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21373" h="72408">
                        <a:moveTo>
                          <a:pt x="0" y="72408"/>
                        </a:moveTo>
                        <a:cubicBezTo>
                          <a:pt x="86011" y="-3220"/>
                          <a:pt x="217742" y="-21794"/>
                          <a:pt x="321373" y="27069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1" name="" descr="3d038a4a-e191-4f44-ab6b-b3d75ca08a24"/>
                  <p:cNvSpPr/>
                  <p:nvPr/>
                </p:nvSpPr>
                <p:spPr>
                  <a:xfrm>
                    <a:off x="7963470" y="3283814"/>
                    <a:ext cx="154209" cy="28409"/>
                  </a:xfrm>
                  <a:custGeom>
                    <a:gdLst>
                      <a:gd name="connsiteX0" fmla="*/ 154210 w 154209"/>
                      <a:gd name="connsiteY0" fmla="*/ 28409 h 28409"/>
                      <a:gd name="connsiteX1" fmla="*/ 0 w 154209"/>
                      <a:gd name="connsiteY1" fmla="*/ 7835 h 2840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4209" h="28408">
                        <a:moveTo>
                          <a:pt x="154210" y="28409"/>
                        </a:moveTo>
                        <a:cubicBezTo>
                          <a:pt x="108871" y="24"/>
                          <a:pt x="51149" y="-7595"/>
                          <a:pt x="0" y="7835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2" name="" descr="4595d70d-8a32-4751-b0d9-7bd71b7982e8"/>
                  <p:cNvSpPr/>
                  <p:nvPr/>
                </p:nvSpPr>
                <p:spPr>
                  <a:xfrm>
                    <a:off x="7713535" y="3407378"/>
                    <a:ext cx="51038" cy="179165"/>
                  </a:xfrm>
                  <a:custGeom>
                    <a:gdLst>
                      <a:gd name="connsiteX0" fmla="*/ 0 w 51038"/>
                      <a:gd name="connsiteY0" fmla="*/ 179165 h 179165"/>
                      <a:gd name="connsiteX1" fmla="*/ 44387 w 51038"/>
                      <a:gd name="connsiteY1" fmla="*/ 108014 h 179165"/>
                      <a:gd name="connsiteX2" fmla="*/ 47244 w 51038"/>
                      <a:gd name="connsiteY2" fmla="*/ 45339 h 179165"/>
                      <a:gd name="connsiteX3" fmla="*/ 857 w 51038"/>
                      <a:gd name="connsiteY3" fmla="*/ 0 h 17916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1038" h="179165">
                        <a:moveTo>
                          <a:pt x="0" y="179165"/>
                        </a:moveTo>
                        <a:cubicBezTo>
                          <a:pt x="20193" y="159449"/>
                          <a:pt x="35528" y="134874"/>
                          <a:pt x="44387" y="108014"/>
                        </a:cubicBezTo>
                        <a:cubicBezTo>
                          <a:pt x="51054" y="87821"/>
                          <a:pt x="53912" y="65532"/>
                          <a:pt x="47244" y="45339"/>
                        </a:cubicBezTo>
                        <a:cubicBezTo>
                          <a:pt x="40196" y="24003"/>
                          <a:pt x="22384" y="6572"/>
                          <a:pt x="857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3" name="" descr="915ee9ab-b184-4026-97a9-6e53c3963628"/>
                  <p:cNvSpPr/>
                  <p:nvPr/>
                </p:nvSpPr>
                <p:spPr>
                  <a:xfrm>
                    <a:off x="7811166" y="2450409"/>
                    <a:ext cx="378618" cy="207922"/>
                  </a:xfrm>
                  <a:custGeom>
                    <a:gdLst>
                      <a:gd name="connsiteX0" fmla="*/ 0 w 378618"/>
                      <a:gd name="connsiteY0" fmla="*/ 15517 h 207922"/>
                      <a:gd name="connsiteX1" fmla="*/ 223647 w 378618"/>
                      <a:gd name="connsiteY1" fmla="*/ 38473 h 207922"/>
                      <a:gd name="connsiteX2" fmla="*/ 378619 w 378618"/>
                      <a:gd name="connsiteY2" fmla="*/ 207922 h 20792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8618" h="207922">
                        <a:moveTo>
                          <a:pt x="0" y="15517"/>
                        </a:moveTo>
                        <a:cubicBezTo>
                          <a:pt x="72104" y="-13058"/>
                          <a:pt x="156496" y="-294"/>
                          <a:pt x="223647" y="38473"/>
                        </a:cubicBezTo>
                        <a:cubicBezTo>
                          <a:pt x="290798" y="77239"/>
                          <a:pt x="341947" y="139628"/>
                          <a:pt x="378619" y="20792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" name="" descr="b5055729-d9d9-441b-8379-4a392ee8d9d4"/>
                  <p:cNvSpPr/>
                  <p:nvPr/>
                </p:nvSpPr>
                <p:spPr>
                  <a:xfrm>
                    <a:off x="8188642" y="1807368"/>
                    <a:ext cx="114471" cy="277082"/>
                  </a:xfrm>
                  <a:custGeom>
                    <a:gdLst>
                      <a:gd name="connsiteX0" fmla="*/ 0 w 114471"/>
                      <a:gd name="connsiteY0" fmla="*/ 0 h 277082"/>
                      <a:gd name="connsiteX1" fmla="*/ 107442 w 114471"/>
                      <a:gd name="connsiteY1" fmla="*/ 115919 h 277082"/>
                      <a:gd name="connsiteX2" fmla="*/ 89725 w 114471"/>
                      <a:gd name="connsiteY2" fmla="*/ 277082 h 27708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4471" h="277082">
                        <a:moveTo>
                          <a:pt x="0" y="0"/>
                        </a:moveTo>
                        <a:cubicBezTo>
                          <a:pt x="53340" y="17907"/>
                          <a:pt x="92869" y="62770"/>
                          <a:pt x="107442" y="115919"/>
                        </a:cubicBezTo>
                        <a:cubicBezTo>
                          <a:pt x="122111" y="169069"/>
                          <a:pt x="112681" y="226886"/>
                          <a:pt x="89725" y="27708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5" name="" descr="db1975e5-33f0-4765-a0bc-490546ebd662"/>
                  <p:cNvSpPr/>
                  <p:nvPr/>
                </p:nvSpPr>
                <p:spPr>
                  <a:xfrm>
                    <a:off x="8402192" y="2323528"/>
                    <a:ext cx="367093" cy="175831"/>
                  </a:xfrm>
                  <a:custGeom>
                    <a:gdLst>
                      <a:gd name="connsiteX0" fmla="*/ 367093 w 367093"/>
                      <a:gd name="connsiteY0" fmla="*/ 175831 h 175831"/>
                      <a:gd name="connsiteX1" fmla="*/ 0 w 367093"/>
                      <a:gd name="connsiteY1" fmla="*/ 0 h 175831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67093" h="175831">
                        <a:moveTo>
                          <a:pt x="367093" y="175831"/>
                        </a:moveTo>
                        <a:cubicBezTo>
                          <a:pt x="275177" y="70675"/>
                          <a:pt x="139637" y="3429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6" name="" descr="be93eb79-579f-4ac6-a28a-b6f7d246a661"/>
                  <p:cNvSpPr/>
                  <p:nvPr/>
                </p:nvSpPr>
                <p:spPr>
                  <a:xfrm>
                    <a:off x="8533065" y="2016918"/>
                    <a:ext cx="90140" cy="336994"/>
                  </a:xfrm>
                  <a:custGeom>
                    <a:gdLst>
                      <a:gd name="connsiteX0" fmla="*/ 24860 w 90140"/>
                      <a:gd name="connsiteY0" fmla="*/ 336994 h 336994"/>
                      <a:gd name="connsiteX1" fmla="*/ 89440 w 90140"/>
                      <a:gd name="connsiteY1" fmla="*/ 160877 h 336994"/>
                      <a:gd name="connsiteX2" fmla="*/ 0 w 90140"/>
                      <a:gd name="connsiteY2" fmla="*/ 0 h 3369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0140" h="336994">
                        <a:moveTo>
                          <a:pt x="24860" y="336994"/>
                        </a:moveTo>
                        <a:cubicBezTo>
                          <a:pt x="68295" y="291084"/>
                          <a:pt x="94869" y="223838"/>
                          <a:pt x="89440" y="160877"/>
                        </a:cubicBezTo>
                        <a:cubicBezTo>
                          <a:pt x="84011" y="97917"/>
                          <a:pt x="50673" y="37909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7" name="" descr="d988af00-2a06-4dca-9bd2-1d655dc7d194"/>
                  <p:cNvSpPr/>
                  <p:nvPr/>
                </p:nvSpPr>
                <p:spPr>
                  <a:xfrm>
                    <a:off x="7423117" y="2811875"/>
                    <a:ext cx="280320" cy="79989"/>
                  </a:xfrm>
                  <a:custGeom>
                    <a:gdLst>
                      <a:gd name="connsiteX0" fmla="*/ 0 w 280320"/>
                      <a:gd name="connsiteY0" fmla="*/ 62389 h 79989"/>
                      <a:gd name="connsiteX1" fmla="*/ 280321 w 280320"/>
                      <a:gd name="connsiteY1" fmla="*/ 0 h 7998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80320" h="79989">
                        <a:moveTo>
                          <a:pt x="0" y="62389"/>
                        </a:moveTo>
                        <a:cubicBezTo>
                          <a:pt x="94298" y="101536"/>
                          <a:pt x="208979" y="73057"/>
                          <a:pt x="280321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8" name="" descr="1b83f063-f8ad-4a91-b952-7ea023b33b2b"/>
                  <p:cNvSpPr/>
                  <p:nvPr/>
                </p:nvSpPr>
                <p:spPr>
                  <a:xfrm>
                    <a:off x="8294750" y="2039016"/>
                    <a:ext cx="128386" cy="171735"/>
                  </a:xfrm>
                  <a:custGeom>
                    <a:gdLst>
                      <a:gd name="connsiteX0" fmla="*/ 0 w 128386"/>
                      <a:gd name="connsiteY0" fmla="*/ 0 h 171735"/>
                      <a:gd name="connsiteX1" fmla="*/ 94106 w 128386"/>
                      <a:gd name="connsiteY1" fmla="*/ 62960 h 171735"/>
                      <a:gd name="connsiteX2" fmla="*/ 128301 w 128386"/>
                      <a:gd name="connsiteY2" fmla="*/ 171736 h 17173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8386" h="171735">
                        <a:moveTo>
                          <a:pt x="0" y="0"/>
                        </a:moveTo>
                        <a:cubicBezTo>
                          <a:pt x="37433" y="9811"/>
                          <a:pt x="70961" y="31909"/>
                          <a:pt x="94106" y="62960"/>
                        </a:cubicBezTo>
                        <a:cubicBezTo>
                          <a:pt x="117253" y="94012"/>
                          <a:pt x="129540" y="132969"/>
                          <a:pt x="128301" y="171736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9" name="" descr="a08af323-45cb-4c6f-84cc-67528c0688e4"/>
                  <p:cNvSpPr/>
                  <p:nvPr/>
                </p:nvSpPr>
                <p:spPr>
                  <a:xfrm>
                    <a:off x="8302942" y="2774251"/>
                    <a:ext cx="203448" cy="235648"/>
                  </a:xfrm>
                  <a:custGeom>
                    <a:gdLst>
                      <a:gd name="connsiteX0" fmla="*/ 200215 w 203448"/>
                      <a:gd name="connsiteY0" fmla="*/ 235649 h 235648"/>
                      <a:gd name="connsiteX1" fmla="*/ 182689 w 203448"/>
                      <a:gd name="connsiteY1" fmla="*/ 125635 h 235648"/>
                      <a:gd name="connsiteX2" fmla="*/ 102870 w 203448"/>
                      <a:gd name="connsiteY2" fmla="*/ 46768 h 235648"/>
                      <a:gd name="connsiteX3" fmla="*/ 0 w 203448"/>
                      <a:gd name="connsiteY3" fmla="*/ 0 h 23564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3447" h="235648">
                        <a:moveTo>
                          <a:pt x="200215" y="235649"/>
                        </a:moveTo>
                        <a:cubicBezTo>
                          <a:pt x="207931" y="198692"/>
                          <a:pt x="201739" y="158210"/>
                          <a:pt x="182689" y="125635"/>
                        </a:cubicBezTo>
                        <a:cubicBezTo>
                          <a:pt x="163639" y="93059"/>
                          <a:pt x="134874" y="66866"/>
                          <a:pt x="102870" y="46768"/>
                        </a:cubicBezTo>
                        <a:cubicBezTo>
                          <a:pt x="70866" y="26670"/>
                          <a:pt x="35623" y="12383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0" name="" descr="8678fc8b-247a-414a-bd15-81377e58a513"/>
                  <p:cNvSpPr/>
                  <p:nvPr/>
                </p:nvSpPr>
                <p:spPr>
                  <a:xfrm>
                    <a:off x="7551514" y="2889027"/>
                    <a:ext cx="247364" cy="156994"/>
                  </a:xfrm>
                  <a:custGeom>
                    <a:gdLst>
                      <a:gd name="connsiteX0" fmla="*/ 0 w 247364"/>
                      <a:gd name="connsiteY0" fmla="*/ 0 h 156994"/>
                      <a:gd name="connsiteX1" fmla="*/ 96679 w 247364"/>
                      <a:gd name="connsiteY1" fmla="*/ 122111 h 156994"/>
                      <a:gd name="connsiteX2" fmla="*/ 247364 w 247364"/>
                      <a:gd name="connsiteY2" fmla="*/ 155353 h 1569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7364" h="156994">
                        <a:moveTo>
                          <a:pt x="0" y="0"/>
                        </a:moveTo>
                        <a:cubicBezTo>
                          <a:pt x="17431" y="49435"/>
                          <a:pt x="52197" y="94488"/>
                          <a:pt x="96679" y="122111"/>
                        </a:cubicBezTo>
                        <a:cubicBezTo>
                          <a:pt x="141256" y="149733"/>
                          <a:pt x="195358" y="161639"/>
                          <a:pt x="247364" y="155353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1" name="" descr="48c17150-5ced-44a0-b050-ab2cc5297e28"/>
                  <p:cNvSpPr/>
                  <p:nvPr/>
                </p:nvSpPr>
                <p:spPr>
                  <a:xfrm>
                    <a:off x="8383713" y="2411444"/>
                    <a:ext cx="102292" cy="407288"/>
                  </a:xfrm>
                  <a:custGeom>
                    <a:gdLst>
                      <a:gd name="connsiteX0" fmla="*/ 18383 w 102292"/>
                      <a:gd name="connsiteY0" fmla="*/ 407289 h 407288"/>
                      <a:gd name="connsiteX1" fmla="*/ 0 w 102292"/>
                      <a:gd name="connsiteY1" fmla="*/ 0 h 40728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2292" h="407287">
                        <a:moveTo>
                          <a:pt x="18383" y="407289"/>
                        </a:moveTo>
                        <a:cubicBezTo>
                          <a:pt x="136207" y="305848"/>
                          <a:pt x="129826" y="87916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</p:grpSp>
        <p:grpSp>
          <p:nvGrpSpPr>
            <p:cNvPr id="9" name="" descr="c4bf5f48-00bb-4316-86d9-c5e61012074c"/>
            <p:cNvGrpSpPr/>
            <p:nvPr/>
          </p:nvGrpSpPr>
          <p:grpSpPr>
            <a:xfrm>
              <a:off x="182116" y="1132282"/>
              <a:ext cx="5893382" cy="5662219"/>
              <a:chOff x="182116" y="984883"/>
              <a:chExt cx="5996086" cy="5760894"/>
            </a:xfrm>
          </p:grpSpPr>
          <p:grpSp>
            <p:nvGrpSpPr>
              <p:cNvPr id="10" name="" descr="eb3a1cbf-bd41-4e99-ada1-6e9a4fc9747a"/>
              <p:cNvGrpSpPr/>
              <p:nvPr/>
            </p:nvGrpSpPr>
            <p:grpSpPr>
              <a:xfrm>
                <a:off x="182116" y="4470866"/>
                <a:ext cx="742437" cy="2089634"/>
                <a:chOff x="3443191" y="3547014"/>
                <a:chExt cx="582453" cy="1639347"/>
              </a:xfrm>
            </p:grpSpPr>
            <p:sp>
              <p:nvSpPr>
                <p:cNvPr id="149" name="" descr="ef2e8803-fafe-413a-aeb9-49ca840b21c4"/>
                <p:cNvSpPr/>
                <p:nvPr/>
              </p:nvSpPr>
              <p:spPr>
                <a:xfrm>
                  <a:off x="3546538" y="3599307"/>
                  <a:ext cx="375761" cy="1537525"/>
                </a:xfrm>
                <a:custGeom>
                  <a:gdLst>
                    <a:gd name="connsiteX0" fmla="*/ 252603 w 375761"/>
                    <a:gd name="connsiteY0" fmla="*/ 786860 h 1537525"/>
                    <a:gd name="connsiteX1" fmla="*/ 252603 w 375761"/>
                    <a:gd name="connsiteY1" fmla="*/ 750665 h 1537525"/>
                    <a:gd name="connsiteX2" fmla="*/ 292608 w 375761"/>
                    <a:gd name="connsiteY2" fmla="*/ 680180 h 1537525"/>
                    <a:gd name="connsiteX3" fmla="*/ 375761 w 375761"/>
                    <a:gd name="connsiteY3" fmla="*/ 0 h 1537525"/>
                    <a:gd name="connsiteX4" fmla="*/ 0 w 375761"/>
                    <a:gd name="connsiteY4" fmla="*/ 0 h 1537525"/>
                    <a:gd name="connsiteX5" fmla="*/ 83153 w 375761"/>
                    <a:gd name="connsiteY5" fmla="*/ 680180 h 1537525"/>
                    <a:gd name="connsiteX6" fmla="*/ 123158 w 375761"/>
                    <a:gd name="connsiteY6" fmla="*/ 750665 h 1537525"/>
                    <a:gd name="connsiteX7" fmla="*/ 123158 w 375761"/>
                    <a:gd name="connsiteY7" fmla="*/ 786860 h 1537525"/>
                    <a:gd name="connsiteX8" fmla="*/ 83153 w 375761"/>
                    <a:gd name="connsiteY8" fmla="*/ 857345 h 1537525"/>
                    <a:gd name="connsiteX9" fmla="*/ 0 w 375761"/>
                    <a:gd name="connsiteY9" fmla="*/ 1537525 h 1537525"/>
                    <a:gd name="connsiteX10" fmla="*/ 375666 w 375761"/>
                    <a:gd name="connsiteY10" fmla="*/ 1537525 h 1537525"/>
                    <a:gd name="connsiteX11" fmla="*/ 292513 w 375761"/>
                    <a:gd name="connsiteY11" fmla="*/ 857345 h 1537525"/>
                    <a:gd name="connsiteX12" fmla="*/ 252603 w 375761"/>
                    <a:gd name="connsiteY12" fmla="*/ 786860 h 1537525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75761" h="1537525">
                      <a:moveTo>
                        <a:pt x="252603" y="786860"/>
                      </a:moveTo>
                      <a:cubicBezTo>
                        <a:pt x="240601" y="777526"/>
                        <a:pt x="240601" y="759905"/>
                        <a:pt x="252603" y="750665"/>
                      </a:cubicBezTo>
                      <a:cubicBezTo>
                        <a:pt x="274130" y="733997"/>
                        <a:pt x="289084" y="709041"/>
                        <a:pt x="292608" y="680180"/>
                      </a:cubicBezTo>
                      <a:lnTo>
                        <a:pt x="375761" y="0"/>
                      </a:lnTo>
                      <a:lnTo>
                        <a:pt x="0" y="0"/>
                      </a:lnTo>
                      <a:lnTo>
                        <a:pt x="83153" y="680180"/>
                      </a:lnTo>
                      <a:cubicBezTo>
                        <a:pt x="86677" y="709041"/>
                        <a:pt x="101632" y="733901"/>
                        <a:pt x="123158" y="750665"/>
                      </a:cubicBezTo>
                      <a:cubicBezTo>
                        <a:pt x="135160" y="760000"/>
                        <a:pt x="135160" y="777621"/>
                        <a:pt x="123158" y="786860"/>
                      </a:cubicBezTo>
                      <a:cubicBezTo>
                        <a:pt x="101632" y="803529"/>
                        <a:pt x="86677" y="828484"/>
                        <a:pt x="83153" y="857345"/>
                      </a:cubicBezTo>
                      <a:lnTo>
                        <a:pt x="0" y="1537525"/>
                      </a:lnTo>
                      <a:lnTo>
                        <a:pt x="375666" y="1537525"/>
                      </a:lnTo>
                      <a:lnTo>
                        <a:pt x="292513" y="857345"/>
                      </a:lnTo>
                      <a:cubicBezTo>
                        <a:pt x="288989" y="828484"/>
                        <a:pt x="274034" y="803624"/>
                        <a:pt x="252603" y="786860"/>
                      </a:cubicBez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50" name="" descr="29187b04-c1ea-46c0-8aaf-5ae2bd611049"/>
                <p:cNvGrpSpPr/>
                <p:nvPr/>
              </p:nvGrpSpPr>
              <p:grpSpPr>
                <a:xfrm>
                  <a:off x="3546538" y="3980688"/>
                  <a:ext cx="375665" cy="1156049"/>
                  <a:chOff x="3546538" y="3980688"/>
                  <a:chExt cx="375665" cy="1156049"/>
                </a:xfrm>
                <a:solidFill>
                  <a:srgbClr val="FAEA00"/>
                </a:solidFill>
              </p:grpSpPr>
              <p:sp>
                <p:nvSpPr>
                  <p:cNvPr id="153" name="" descr="6e770321-0ddf-40ca-9cf3-a5e454f5e8bb"/>
                  <p:cNvSpPr/>
                  <p:nvPr/>
                </p:nvSpPr>
                <p:spPr>
                  <a:xfrm>
                    <a:off x="3616927" y="3980688"/>
                    <a:ext cx="258984" cy="559140"/>
                  </a:xfrm>
                  <a:custGeom>
                    <a:gdLst>
                      <a:gd name="connsiteX0" fmla="*/ 167926 w 258984"/>
                      <a:gd name="connsiteY0" fmla="*/ 63341 h 559140"/>
                      <a:gd name="connsiteX1" fmla="*/ 133636 w 258984"/>
                      <a:gd name="connsiteY1" fmla="*/ 80105 h 559140"/>
                      <a:gd name="connsiteX2" fmla="*/ 108490 w 258984"/>
                      <a:gd name="connsiteY2" fmla="*/ 116109 h 559140"/>
                      <a:gd name="connsiteX3" fmla="*/ 67437 w 258984"/>
                      <a:gd name="connsiteY3" fmla="*/ 132778 h 559140"/>
                      <a:gd name="connsiteX4" fmla="*/ 45720 w 258984"/>
                      <a:gd name="connsiteY4" fmla="*/ 163639 h 559140"/>
                      <a:gd name="connsiteX5" fmla="*/ 0 w 258984"/>
                      <a:gd name="connsiteY5" fmla="*/ 193929 h 559140"/>
                      <a:gd name="connsiteX6" fmla="*/ 12859 w 258984"/>
                      <a:gd name="connsiteY6" fmla="*/ 298799 h 559140"/>
                      <a:gd name="connsiteX7" fmla="*/ 52864 w 258984"/>
                      <a:gd name="connsiteY7" fmla="*/ 369284 h 559140"/>
                      <a:gd name="connsiteX8" fmla="*/ 52864 w 258984"/>
                      <a:gd name="connsiteY8" fmla="*/ 405479 h 559140"/>
                      <a:gd name="connsiteX9" fmla="*/ 16193 w 258984"/>
                      <a:gd name="connsiteY9" fmla="*/ 460248 h 559140"/>
                      <a:gd name="connsiteX10" fmla="*/ 34290 w 258984"/>
                      <a:gd name="connsiteY10" fmla="*/ 468154 h 559140"/>
                      <a:gd name="connsiteX11" fmla="*/ 75628 w 258984"/>
                      <a:gd name="connsiteY11" fmla="*/ 486823 h 559140"/>
                      <a:gd name="connsiteX12" fmla="*/ 101632 w 258984"/>
                      <a:gd name="connsiteY12" fmla="*/ 530638 h 559140"/>
                      <a:gd name="connsiteX13" fmla="*/ 146399 w 258984"/>
                      <a:gd name="connsiteY13" fmla="*/ 551402 h 559140"/>
                      <a:gd name="connsiteX14" fmla="*/ 154305 w 258984"/>
                      <a:gd name="connsiteY14" fmla="*/ 559022 h 559140"/>
                      <a:gd name="connsiteX15" fmla="*/ 163544 w 258984"/>
                      <a:gd name="connsiteY15" fmla="*/ 550355 h 559140"/>
                      <a:gd name="connsiteX16" fmla="*/ 164306 w 258984"/>
                      <a:gd name="connsiteY16" fmla="*/ 536257 h 559140"/>
                      <a:gd name="connsiteX17" fmla="*/ 172212 w 258984"/>
                      <a:gd name="connsiteY17" fmla="*/ 521398 h 559140"/>
                      <a:gd name="connsiteX18" fmla="*/ 182309 w 258984"/>
                      <a:gd name="connsiteY18" fmla="*/ 476726 h 559140"/>
                      <a:gd name="connsiteX19" fmla="*/ 202692 w 258984"/>
                      <a:gd name="connsiteY19" fmla="*/ 455105 h 559140"/>
                      <a:gd name="connsiteX20" fmla="*/ 209264 w 258984"/>
                      <a:gd name="connsiteY20" fmla="*/ 436531 h 559140"/>
                      <a:gd name="connsiteX21" fmla="*/ 182404 w 258984"/>
                      <a:gd name="connsiteY21" fmla="*/ 405479 h 559140"/>
                      <a:gd name="connsiteX22" fmla="*/ 182404 w 258984"/>
                      <a:gd name="connsiteY22" fmla="*/ 369284 h 559140"/>
                      <a:gd name="connsiteX23" fmla="*/ 222409 w 258984"/>
                      <a:gd name="connsiteY23" fmla="*/ 298799 h 559140"/>
                      <a:gd name="connsiteX24" fmla="*/ 258985 w 258984"/>
                      <a:gd name="connsiteY24" fmla="*/ 0 h 559140"/>
                      <a:gd name="connsiteX25" fmla="*/ 224314 w 258984"/>
                      <a:gd name="connsiteY25" fmla="*/ 19907 h 559140"/>
                      <a:gd name="connsiteX26" fmla="*/ 167926 w 258984"/>
                      <a:gd name="connsiteY26" fmla="*/ 63341 h 55914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258984" h="559140">
                        <a:moveTo>
                          <a:pt x="167926" y="63341"/>
                        </a:moveTo>
                        <a:cubicBezTo>
                          <a:pt x="156210" y="68484"/>
                          <a:pt x="142875" y="71152"/>
                          <a:pt x="133636" y="80105"/>
                        </a:cubicBezTo>
                        <a:cubicBezTo>
                          <a:pt x="123063" y="90392"/>
                          <a:pt x="120110" y="107061"/>
                          <a:pt x="108490" y="116109"/>
                        </a:cubicBezTo>
                        <a:cubicBezTo>
                          <a:pt x="96679" y="125254"/>
                          <a:pt x="79343" y="123825"/>
                          <a:pt x="67437" y="132778"/>
                        </a:cubicBezTo>
                        <a:cubicBezTo>
                          <a:pt x="57341" y="140398"/>
                          <a:pt x="53435" y="153638"/>
                          <a:pt x="45720" y="163639"/>
                        </a:cubicBezTo>
                        <a:cubicBezTo>
                          <a:pt x="34480" y="178308"/>
                          <a:pt x="16288" y="184880"/>
                          <a:pt x="0" y="193929"/>
                        </a:cubicBezTo>
                        <a:lnTo>
                          <a:pt x="12859" y="298799"/>
                        </a:lnTo>
                        <a:cubicBezTo>
                          <a:pt x="16383" y="327660"/>
                          <a:pt x="31337" y="352520"/>
                          <a:pt x="52864" y="369284"/>
                        </a:cubicBezTo>
                        <a:cubicBezTo>
                          <a:pt x="64865" y="378619"/>
                          <a:pt x="64865" y="396240"/>
                          <a:pt x="52864" y="405479"/>
                        </a:cubicBezTo>
                        <a:cubicBezTo>
                          <a:pt x="35433" y="419100"/>
                          <a:pt x="22384" y="438150"/>
                          <a:pt x="16193" y="460248"/>
                        </a:cubicBezTo>
                        <a:cubicBezTo>
                          <a:pt x="22289" y="463391"/>
                          <a:pt x="28766" y="465963"/>
                          <a:pt x="34290" y="468154"/>
                        </a:cubicBezTo>
                        <a:cubicBezTo>
                          <a:pt x="48578" y="473678"/>
                          <a:pt x="65151" y="475678"/>
                          <a:pt x="75628" y="486823"/>
                        </a:cubicBezTo>
                        <a:cubicBezTo>
                          <a:pt x="87440" y="499300"/>
                          <a:pt x="88106" y="520160"/>
                          <a:pt x="101632" y="530638"/>
                        </a:cubicBezTo>
                        <a:cubicBezTo>
                          <a:pt x="114776" y="540925"/>
                          <a:pt x="136303" y="538163"/>
                          <a:pt x="146399" y="551402"/>
                        </a:cubicBezTo>
                        <a:cubicBezTo>
                          <a:pt x="148685" y="554355"/>
                          <a:pt x="150590" y="558260"/>
                          <a:pt x="154305" y="559022"/>
                        </a:cubicBezTo>
                        <a:cubicBezTo>
                          <a:pt x="158972" y="559975"/>
                          <a:pt x="162782" y="555022"/>
                          <a:pt x="163544" y="550355"/>
                        </a:cubicBezTo>
                        <a:cubicBezTo>
                          <a:pt x="164306" y="545687"/>
                          <a:pt x="163259" y="540830"/>
                          <a:pt x="164306" y="536257"/>
                        </a:cubicBezTo>
                        <a:cubicBezTo>
                          <a:pt x="165545" y="530733"/>
                          <a:pt x="169640" y="526447"/>
                          <a:pt x="172212" y="521398"/>
                        </a:cubicBezTo>
                        <a:cubicBezTo>
                          <a:pt x="179165" y="507682"/>
                          <a:pt x="174403" y="489871"/>
                          <a:pt x="182309" y="476726"/>
                        </a:cubicBezTo>
                        <a:cubicBezTo>
                          <a:pt x="187357" y="468249"/>
                          <a:pt x="196882" y="463201"/>
                          <a:pt x="202692" y="455105"/>
                        </a:cubicBezTo>
                        <a:cubicBezTo>
                          <a:pt x="206693" y="449580"/>
                          <a:pt x="208502" y="443198"/>
                          <a:pt x="209264" y="436531"/>
                        </a:cubicBezTo>
                        <a:cubicBezTo>
                          <a:pt x="202406" y="424434"/>
                          <a:pt x="193167" y="413956"/>
                          <a:pt x="182404" y="405479"/>
                        </a:cubicBezTo>
                        <a:cubicBezTo>
                          <a:pt x="170402" y="396145"/>
                          <a:pt x="170402" y="378523"/>
                          <a:pt x="182404" y="369284"/>
                        </a:cubicBezTo>
                        <a:cubicBezTo>
                          <a:pt x="203930" y="352615"/>
                          <a:pt x="218885" y="327660"/>
                          <a:pt x="222409" y="298799"/>
                        </a:cubicBezTo>
                        <a:lnTo>
                          <a:pt x="258985" y="0"/>
                        </a:lnTo>
                        <a:cubicBezTo>
                          <a:pt x="246412" y="4000"/>
                          <a:pt x="234505" y="11430"/>
                          <a:pt x="224314" y="19907"/>
                        </a:cubicBezTo>
                        <a:cubicBezTo>
                          <a:pt x="205740" y="35052"/>
                          <a:pt x="189643" y="53721"/>
                          <a:pt x="167926" y="63341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" name="" descr="1d0701e2-2018-4486-aeb6-dcc51f2be1f2"/>
                  <p:cNvSpPr/>
                  <p:nvPr/>
                </p:nvSpPr>
                <p:spPr>
                  <a:xfrm>
                    <a:off x="3546538" y="4964043"/>
                    <a:ext cx="375665" cy="172693"/>
                  </a:xfrm>
                  <a:custGeom>
                    <a:gdLst>
                      <a:gd name="connsiteX0" fmla="*/ 329279 w 375665"/>
                      <a:gd name="connsiteY0" fmla="*/ 118496 h 172693"/>
                      <a:gd name="connsiteX1" fmla="*/ 320135 w 375665"/>
                      <a:gd name="connsiteY1" fmla="*/ 81635 h 172693"/>
                      <a:gd name="connsiteX2" fmla="*/ 269653 w 375665"/>
                      <a:gd name="connsiteY2" fmla="*/ 62775 h 172693"/>
                      <a:gd name="connsiteX3" fmla="*/ 257270 w 375665"/>
                      <a:gd name="connsiteY3" fmla="*/ 31057 h 172693"/>
                      <a:gd name="connsiteX4" fmla="*/ 245840 w 375665"/>
                      <a:gd name="connsiteY4" fmla="*/ 27914 h 172693"/>
                      <a:gd name="connsiteX5" fmla="*/ 238125 w 375665"/>
                      <a:gd name="connsiteY5" fmla="*/ 20008 h 172693"/>
                      <a:gd name="connsiteX6" fmla="*/ 241268 w 375665"/>
                      <a:gd name="connsiteY6" fmla="*/ 11816 h 172693"/>
                      <a:gd name="connsiteX7" fmla="*/ 234315 w 375665"/>
                      <a:gd name="connsiteY7" fmla="*/ 672 h 172693"/>
                      <a:gd name="connsiteX8" fmla="*/ 220409 w 375665"/>
                      <a:gd name="connsiteY8" fmla="*/ 2672 h 172693"/>
                      <a:gd name="connsiteX9" fmla="*/ 169831 w 375665"/>
                      <a:gd name="connsiteY9" fmla="*/ 72110 h 172693"/>
                      <a:gd name="connsiteX10" fmla="*/ 130397 w 375665"/>
                      <a:gd name="connsiteY10" fmla="*/ 77539 h 172693"/>
                      <a:gd name="connsiteX11" fmla="*/ 88582 w 375665"/>
                      <a:gd name="connsiteY11" fmla="*/ 107733 h 172693"/>
                      <a:gd name="connsiteX12" fmla="*/ 3620 w 375665"/>
                      <a:gd name="connsiteY12" fmla="*/ 143071 h 172693"/>
                      <a:gd name="connsiteX13" fmla="*/ 0 w 375665"/>
                      <a:gd name="connsiteY13" fmla="*/ 172694 h 172693"/>
                      <a:gd name="connsiteX14" fmla="*/ 375666 w 375665"/>
                      <a:gd name="connsiteY14" fmla="*/ 172694 h 172693"/>
                      <a:gd name="connsiteX15" fmla="*/ 371380 w 375665"/>
                      <a:gd name="connsiteY15" fmla="*/ 137546 h 172693"/>
                      <a:gd name="connsiteX16" fmla="*/ 353663 w 375665"/>
                      <a:gd name="connsiteY16" fmla="*/ 134594 h 172693"/>
                      <a:gd name="connsiteX17" fmla="*/ 329279 w 375665"/>
                      <a:gd name="connsiteY17" fmla="*/ 118496 h 17269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75665" h="172693">
                        <a:moveTo>
                          <a:pt x="329279" y="118496"/>
                        </a:moveTo>
                        <a:cubicBezTo>
                          <a:pt x="323660" y="106971"/>
                          <a:pt x="328422" y="91445"/>
                          <a:pt x="320135" y="81635"/>
                        </a:cubicBezTo>
                        <a:cubicBezTo>
                          <a:pt x="308134" y="67538"/>
                          <a:pt x="280035" y="78206"/>
                          <a:pt x="269653" y="62775"/>
                        </a:cubicBezTo>
                        <a:cubicBezTo>
                          <a:pt x="263176" y="53060"/>
                          <a:pt x="267367" y="36962"/>
                          <a:pt x="257270" y="31057"/>
                        </a:cubicBezTo>
                        <a:cubicBezTo>
                          <a:pt x="253841" y="29057"/>
                          <a:pt x="249650" y="28962"/>
                          <a:pt x="245840" y="27914"/>
                        </a:cubicBezTo>
                        <a:cubicBezTo>
                          <a:pt x="242030" y="26866"/>
                          <a:pt x="238030" y="24008"/>
                          <a:pt x="238125" y="20008"/>
                        </a:cubicBezTo>
                        <a:cubicBezTo>
                          <a:pt x="238220" y="17055"/>
                          <a:pt x="240506" y="14674"/>
                          <a:pt x="241268" y="11816"/>
                        </a:cubicBezTo>
                        <a:cubicBezTo>
                          <a:pt x="242506" y="7149"/>
                          <a:pt x="238887" y="2196"/>
                          <a:pt x="234315" y="672"/>
                        </a:cubicBezTo>
                        <a:cubicBezTo>
                          <a:pt x="229743" y="-852"/>
                          <a:pt x="224695" y="387"/>
                          <a:pt x="220409" y="2672"/>
                        </a:cubicBezTo>
                        <a:cubicBezTo>
                          <a:pt x="194500" y="16484"/>
                          <a:pt x="196691" y="60394"/>
                          <a:pt x="169831" y="72110"/>
                        </a:cubicBezTo>
                        <a:cubicBezTo>
                          <a:pt x="157639" y="77444"/>
                          <a:pt x="143256" y="73920"/>
                          <a:pt x="130397" y="77539"/>
                        </a:cubicBezTo>
                        <a:cubicBezTo>
                          <a:pt x="113728" y="82301"/>
                          <a:pt x="102775" y="97827"/>
                          <a:pt x="88582" y="107733"/>
                        </a:cubicBezTo>
                        <a:cubicBezTo>
                          <a:pt x="63341" y="125354"/>
                          <a:pt x="27718" y="125450"/>
                          <a:pt x="3620" y="143071"/>
                        </a:cubicBezTo>
                        <a:lnTo>
                          <a:pt x="0" y="172694"/>
                        </a:lnTo>
                        <a:lnTo>
                          <a:pt x="375666" y="172694"/>
                        </a:lnTo>
                        <a:lnTo>
                          <a:pt x="371380" y="137546"/>
                        </a:lnTo>
                        <a:cubicBezTo>
                          <a:pt x="365474" y="136594"/>
                          <a:pt x="359474" y="135927"/>
                          <a:pt x="353663" y="134594"/>
                        </a:cubicBezTo>
                        <a:cubicBezTo>
                          <a:pt x="343853" y="132498"/>
                          <a:pt x="333661" y="127545"/>
                          <a:pt x="329279" y="118496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" name="" descr="67c38b8e-91c5-4fbe-9e2c-38f91a5ebf2a"/>
                  <p:cNvSpPr/>
                  <p:nvPr/>
                </p:nvSpPr>
                <p:spPr>
                  <a:xfrm>
                    <a:off x="3770089" y="4570571"/>
                    <a:ext cx="19240" cy="19240"/>
                  </a:xfrm>
                  <a:custGeom>
                    <a:gdLst>
                      <a:gd name="connsiteX0" fmla="*/ 0 w 19240"/>
                      <a:gd name="connsiteY0" fmla="*/ 9620 h 19240"/>
                      <a:gd name="connsiteX1" fmla="*/ 9620 w 19240"/>
                      <a:gd name="connsiteY1" fmla="*/ 0 h 19240"/>
                      <a:gd name="connsiteX2" fmla="*/ 19241 w 19240"/>
                      <a:gd name="connsiteY2" fmla="*/ 9620 h 19240"/>
                      <a:gd name="connsiteX3" fmla="*/ 9620 w 19240"/>
                      <a:gd name="connsiteY3" fmla="*/ 19240 h 19240"/>
                      <a:gd name="connsiteX4" fmla="*/ 0 w 19240"/>
                      <a:gd name="connsiteY4" fmla="*/ 9620 h 1924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240" h="19240">
                        <a:moveTo>
                          <a:pt x="0" y="9620"/>
                        </a:moveTo>
                        <a:cubicBezTo>
                          <a:pt x="0" y="4286"/>
                          <a:pt x="4286" y="0"/>
                          <a:pt x="9620" y="0"/>
                        </a:cubicBezTo>
                        <a:cubicBezTo>
                          <a:pt x="14954" y="0"/>
                          <a:pt x="19241" y="4286"/>
                          <a:pt x="19241" y="9620"/>
                        </a:cubicBezTo>
                        <a:cubicBezTo>
                          <a:pt x="19241" y="14954"/>
                          <a:pt x="14954" y="19240"/>
                          <a:pt x="9620" y="19240"/>
                        </a:cubicBezTo>
                        <a:cubicBezTo>
                          <a:pt x="4286" y="19145"/>
                          <a:pt x="0" y="14859"/>
                          <a:pt x="0" y="9620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" name="" descr="c18b3010-e683-44ba-b2ff-786d3b797f31"/>
                  <p:cNvSpPr/>
                  <p:nvPr/>
                </p:nvSpPr>
                <p:spPr>
                  <a:xfrm>
                    <a:off x="3739228" y="4660010"/>
                    <a:ext cx="33909" cy="33908"/>
                  </a:xfrm>
                  <a:custGeom>
                    <a:gdLst>
                      <a:gd name="connsiteX0" fmla="*/ 0 w 33909"/>
                      <a:gd name="connsiteY0" fmla="*/ 16954 h 33908"/>
                      <a:gd name="connsiteX1" fmla="*/ 16954 w 33909"/>
                      <a:gd name="connsiteY1" fmla="*/ 0 h 33908"/>
                      <a:gd name="connsiteX2" fmla="*/ 33909 w 33909"/>
                      <a:gd name="connsiteY2" fmla="*/ 16954 h 33908"/>
                      <a:gd name="connsiteX3" fmla="*/ 16954 w 33909"/>
                      <a:gd name="connsiteY3" fmla="*/ 33909 h 33908"/>
                      <a:gd name="connsiteX4" fmla="*/ 0 w 33909"/>
                      <a:gd name="connsiteY4" fmla="*/ 16954 h 3390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909" h="33908">
                        <a:moveTo>
                          <a:pt x="0" y="16954"/>
                        </a:moveTo>
                        <a:cubicBezTo>
                          <a:pt x="0" y="7620"/>
                          <a:pt x="7620" y="0"/>
                          <a:pt x="16954" y="0"/>
                        </a:cubicBezTo>
                        <a:cubicBezTo>
                          <a:pt x="26289" y="0"/>
                          <a:pt x="33909" y="7620"/>
                          <a:pt x="33909" y="16954"/>
                        </a:cubicBezTo>
                        <a:cubicBezTo>
                          <a:pt x="33909" y="26289"/>
                          <a:pt x="26289" y="33909"/>
                          <a:pt x="16954" y="33909"/>
                        </a:cubicBezTo>
                        <a:cubicBezTo>
                          <a:pt x="7620" y="33909"/>
                          <a:pt x="0" y="26289"/>
                          <a:pt x="0" y="16954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" name="" descr="9f9a2120-d9ea-4274-a54c-25d6ec3059ef"/>
                  <p:cNvSpPr/>
                  <p:nvPr/>
                </p:nvSpPr>
                <p:spPr>
                  <a:xfrm>
                    <a:off x="3746277" y="4740021"/>
                    <a:ext cx="33718" cy="33718"/>
                  </a:xfrm>
                  <a:custGeom>
                    <a:gdLst>
                      <a:gd name="connsiteX0" fmla="*/ 33718 w 33718"/>
                      <a:gd name="connsiteY0" fmla="*/ 16859 h 33718"/>
                      <a:gd name="connsiteX1" fmla="*/ 16859 w 33718"/>
                      <a:gd name="connsiteY1" fmla="*/ 33718 h 33718"/>
                      <a:gd name="connsiteX2" fmla="*/ 0 w 33718"/>
                      <a:gd name="connsiteY2" fmla="*/ 16859 h 33718"/>
                      <a:gd name="connsiteX3" fmla="*/ 16859 w 33718"/>
                      <a:gd name="connsiteY3" fmla="*/ 0 h 33718"/>
                      <a:gd name="connsiteX4" fmla="*/ 33718 w 33718"/>
                      <a:gd name="connsiteY4" fmla="*/ 16859 h 3371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718" h="33718">
                        <a:moveTo>
                          <a:pt x="33718" y="16859"/>
                        </a:moveTo>
                        <a:cubicBezTo>
                          <a:pt x="33718" y="26170"/>
                          <a:pt x="26170" y="33718"/>
                          <a:pt x="16859" y="33718"/>
                        </a:cubicBezTo>
                        <a:cubicBezTo>
                          <a:pt x="7548" y="33718"/>
                          <a:pt x="0" y="26170"/>
                          <a:pt x="0" y="16859"/>
                        </a:cubicBezTo>
                        <a:cubicBezTo>
                          <a:pt x="0" y="7548"/>
                          <a:pt x="7548" y="0"/>
                          <a:pt x="16859" y="0"/>
                        </a:cubicBezTo>
                        <a:cubicBezTo>
                          <a:pt x="26170" y="0"/>
                          <a:pt x="33718" y="7548"/>
                          <a:pt x="33718" y="16859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" name="" descr="13592e4c-4781-40be-a009-dd18ef080f40"/>
                  <p:cNvSpPr/>
                  <p:nvPr/>
                </p:nvSpPr>
                <p:spPr>
                  <a:xfrm>
                    <a:off x="3732180" y="4929282"/>
                    <a:ext cx="28193" cy="28194"/>
                  </a:xfrm>
                  <a:custGeom>
                    <a:gdLst>
                      <a:gd name="connsiteX0" fmla="*/ 28194 w 28193"/>
                      <a:gd name="connsiteY0" fmla="*/ 14097 h 28194"/>
                      <a:gd name="connsiteX1" fmla="*/ 14097 w 28193"/>
                      <a:gd name="connsiteY1" fmla="*/ 28194 h 28194"/>
                      <a:gd name="connsiteX2" fmla="*/ 0 w 28193"/>
                      <a:gd name="connsiteY2" fmla="*/ 14097 h 28194"/>
                      <a:gd name="connsiteX3" fmla="*/ 14097 w 28193"/>
                      <a:gd name="connsiteY3" fmla="*/ 0 h 28194"/>
                      <a:gd name="connsiteX4" fmla="*/ 28194 w 28193"/>
                      <a:gd name="connsiteY4" fmla="*/ 14097 h 281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193" h="28194">
                        <a:moveTo>
                          <a:pt x="28194" y="14097"/>
                        </a:moveTo>
                        <a:cubicBezTo>
                          <a:pt x="28194" y="21882"/>
                          <a:pt x="21883" y="28194"/>
                          <a:pt x="14097" y="28194"/>
                        </a:cubicBezTo>
                        <a:cubicBezTo>
                          <a:pt x="6311" y="28194"/>
                          <a:pt x="0" y="21882"/>
                          <a:pt x="0" y="14097"/>
                        </a:cubicBezTo>
                        <a:cubicBezTo>
                          <a:pt x="0" y="6311"/>
                          <a:pt x="6311" y="0"/>
                          <a:pt x="14097" y="0"/>
                        </a:cubicBezTo>
                        <a:cubicBezTo>
                          <a:pt x="21883" y="0"/>
                          <a:pt x="28194" y="6311"/>
                          <a:pt x="28194" y="14097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9" name="" descr="939703ad-415a-42f5-8c78-5d26ef9ee4fe"/>
                  <p:cNvSpPr/>
                  <p:nvPr/>
                </p:nvSpPr>
                <p:spPr>
                  <a:xfrm>
                    <a:off x="3706272" y="4185951"/>
                    <a:ext cx="20764" cy="20764"/>
                  </a:xfrm>
                  <a:custGeom>
                    <a:gdLst>
                      <a:gd name="connsiteX0" fmla="*/ 20765 w 20764"/>
                      <a:gd name="connsiteY0" fmla="*/ 10382 h 20764"/>
                      <a:gd name="connsiteX1" fmla="*/ 10382 w 20764"/>
                      <a:gd name="connsiteY1" fmla="*/ 20764 h 20764"/>
                      <a:gd name="connsiteX2" fmla="*/ 0 w 20764"/>
                      <a:gd name="connsiteY2" fmla="*/ 10382 h 20764"/>
                      <a:gd name="connsiteX3" fmla="*/ 10382 w 20764"/>
                      <a:gd name="connsiteY3" fmla="*/ 0 h 20764"/>
                      <a:gd name="connsiteX4" fmla="*/ 20765 w 20764"/>
                      <a:gd name="connsiteY4" fmla="*/ 10382 h 207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764" h="20764">
                        <a:moveTo>
                          <a:pt x="20765" y="10382"/>
                        </a:moveTo>
                        <a:cubicBezTo>
                          <a:pt x="20765" y="16116"/>
                          <a:pt x="16116" y="20764"/>
                          <a:pt x="10382" y="20764"/>
                        </a:cubicBezTo>
                        <a:cubicBezTo>
                          <a:pt x="4648" y="20764"/>
                          <a:pt x="0" y="16116"/>
                          <a:pt x="0" y="10382"/>
                        </a:cubicBezTo>
                        <a:cubicBezTo>
                          <a:pt x="0" y="4648"/>
                          <a:pt x="4648" y="0"/>
                          <a:pt x="10382" y="0"/>
                        </a:cubicBezTo>
                        <a:cubicBezTo>
                          <a:pt x="16116" y="0"/>
                          <a:pt x="20765" y="4648"/>
                          <a:pt x="20765" y="10382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" name="" descr="24e141ec-420a-42b1-b427-5d0e9064e4f3"/>
                  <p:cNvSpPr/>
                  <p:nvPr/>
                </p:nvSpPr>
                <p:spPr>
                  <a:xfrm>
                    <a:off x="3745420" y="4248911"/>
                    <a:ext cx="49339" cy="49339"/>
                  </a:xfrm>
                  <a:custGeom>
                    <a:gdLst>
                      <a:gd name="connsiteX0" fmla="*/ 0 w 49339"/>
                      <a:gd name="connsiteY0" fmla="*/ 24670 h 49339"/>
                      <a:gd name="connsiteX1" fmla="*/ 24670 w 49339"/>
                      <a:gd name="connsiteY1" fmla="*/ 0 h 49339"/>
                      <a:gd name="connsiteX2" fmla="*/ 49340 w 49339"/>
                      <a:gd name="connsiteY2" fmla="*/ 24670 h 49339"/>
                      <a:gd name="connsiteX3" fmla="*/ 24670 w 49339"/>
                      <a:gd name="connsiteY3" fmla="*/ 49340 h 49339"/>
                      <a:gd name="connsiteX4" fmla="*/ 0 w 49339"/>
                      <a:gd name="connsiteY4" fmla="*/ 24670 h 4933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39" h="49339">
                        <a:moveTo>
                          <a:pt x="0" y="24670"/>
                        </a:moveTo>
                        <a:cubicBezTo>
                          <a:pt x="0" y="11049"/>
                          <a:pt x="11049" y="0"/>
                          <a:pt x="24670" y="0"/>
                        </a:cubicBezTo>
                        <a:cubicBezTo>
                          <a:pt x="38291" y="0"/>
                          <a:pt x="49340" y="11049"/>
                          <a:pt x="49340" y="24670"/>
                        </a:cubicBezTo>
                        <a:cubicBezTo>
                          <a:pt x="49340" y="38291"/>
                          <a:pt x="38291" y="49340"/>
                          <a:pt x="24670" y="49340"/>
                        </a:cubicBezTo>
                        <a:cubicBezTo>
                          <a:pt x="11049" y="49340"/>
                          <a:pt x="0" y="38291"/>
                          <a:pt x="0" y="24670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1" name="" descr="7b87e8f0-cd41-444b-97b5-e98daea5c1c1"/>
                  <p:cNvSpPr/>
                  <p:nvPr/>
                </p:nvSpPr>
                <p:spPr>
                  <a:xfrm>
                    <a:off x="3681602" y="5069967"/>
                    <a:ext cx="20764" cy="20764"/>
                  </a:xfrm>
                  <a:custGeom>
                    <a:gdLst>
                      <a:gd name="connsiteX0" fmla="*/ 20765 w 20764"/>
                      <a:gd name="connsiteY0" fmla="*/ 10382 h 20764"/>
                      <a:gd name="connsiteX1" fmla="*/ 10382 w 20764"/>
                      <a:gd name="connsiteY1" fmla="*/ 20764 h 20764"/>
                      <a:gd name="connsiteX2" fmla="*/ 0 w 20764"/>
                      <a:gd name="connsiteY2" fmla="*/ 10382 h 20764"/>
                      <a:gd name="connsiteX3" fmla="*/ 10382 w 20764"/>
                      <a:gd name="connsiteY3" fmla="*/ 0 h 20764"/>
                      <a:gd name="connsiteX4" fmla="*/ 20765 w 20764"/>
                      <a:gd name="connsiteY4" fmla="*/ 10382 h 207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764" h="20764">
                        <a:moveTo>
                          <a:pt x="20765" y="10382"/>
                        </a:moveTo>
                        <a:cubicBezTo>
                          <a:pt x="20765" y="16116"/>
                          <a:pt x="16116" y="20764"/>
                          <a:pt x="10382" y="20764"/>
                        </a:cubicBezTo>
                        <a:cubicBezTo>
                          <a:pt x="4648" y="20764"/>
                          <a:pt x="0" y="16116"/>
                          <a:pt x="0" y="10382"/>
                        </a:cubicBezTo>
                        <a:cubicBezTo>
                          <a:pt x="0" y="4648"/>
                          <a:pt x="4648" y="0"/>
                          <a:pt x="10382" y="0"/>
                        </a:cubicBezTo>
                        <a:cubicBezTo>
                          <a:pt x="16116" y="0"/>
                          <a:pt x="20765" y="4648"/>
                          <a:pt x="20765" y="10382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2" name="" descr="87ce6364-68f4-42a0-b5a2-b309c3257c70"/>
                  <p:cNvSpPr/>
                  <p:nvPr/>
                </p:nvSpPr>
                <p:spPr>
                  <a:xfrm>
                    <a:off x="3734466" y="5072919"/>
                    <a:ext cx="41338" cy="41338"/>
                  </a:xfrm>
                  <a:custGeom>
                    <a:gdLst>
                      <a:gd name="connsiteX0" fmla="*/ 41339 w 41338"/>
                      <a:gd name="connsiteY0" fmla="*/ 20669 h 41338"/>
                      <a:gd name="connsiteX1" fmla="*/ 20669 w 41338"/>
                      <a:gd name="connsiteY1" fmla="*/ 41339 h 41338"/>
                      <a:gd name="connsiteX2" fmla="*/ 0 w 41338"/>
                      <a:gd name="connsiteY2" fmla="*/ 20669 h 41338"/>
                      <a:gd name="connsiteX3" fmla="*/ 20669 w 41338"/>
                      <a:gd name="connsiteY3" fmla="*/ 0 h 41338"/>
                      <a:gd name="connsiteX4" fmla="*/ 41339 w 41338"/>
                      <a:gd name="connsiteY4" fmla="*/ 20669 h 4133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38" h="41338">
                        <a:moveTo>
                          <a:pt x="41339" y="20669"/>
                        </a:moveTo>
                        <a:cubicBezTo>
                          <a:pt x="41339" y="32085"/>
                          <a:pt x="32085" y="41339"/>
                          <a:pt x="20669" y="41339"/>
                        </a:cubicBezTo>
                        <a:cubicBezTo>
                          <a:pt x="9254" y="41339"/>
                          <a:pt x="0" y="32085"/>
                          <a:pt x="0" y="20669"/>
                        </a:cubicBezTo>
                        <a:cubicBezTo>
                          <a:pt x="0" y="9254"/>
                          <a:pt x="9254" y="0"/>
                          <a:pt x="20669" y="0"/>
                        </a:cubicBezTo>
                        <a:cubicBezTo>
                          <a:pt x="32085" y="0"/>
                          <a:pt x="41339" y="9254"/>
                          <a:pt x="41339" y="20669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3" name="" descr="c90c7d3b-48e8-422b-9e76-0ffc0285cc37"/>
                  <p:cNvSpPr/>
                  <p:nvPr/>
                </p:nvSpPr>
                <p:spPr>
                  <a:xfrm>
                    <a:off x="3786377" y="4141755"/>
                    <a:ext cx="16763" cy="16764"/>
                  </a:xfrm>
                  <a:custGeom>
                    <a:gdLst>
                      <a:gd name="connsiteX0" fmla="*/ 0 w 16763"/>
                      <a:gd name="connsiteY0" fmla="*/ 8382 h 16764"/>
                      <a:gd name="connsiteX1" fmla="*/ 8382 w 16763"/>
                      <a:gd name="connsiteY1" fmla="*/ 0 h 16764"/>
                      <a:gd name="connsiteX2" fmla="*/ 16764 w 16763"/>
                      <a:gd name="connsiteY2" fmla="*/ 8382 h 16764"/>
                      <a:gd name="connsiteX3" fmla="*/ 8382 w 16763"/>
                      <a:gd name="connsiteY3" fmla="*/ 16764 h 16764"/>
                      <a:gd name="connsiteX4" fmla="*/ 0 w 16763"/>
                      <a:gd name="connsiteY4" fmla="*/ 8382 h 167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763" h="16764">
                        <a:moveTo>
                          <a:pt x="0" y="8382"/>
                        </a:moveTo>
                        <a:cubicBezTo>
                          <a:pt x="0" y="3715"/>
                          <a:pt x="3715" y="0"/>
                          <a:pt x="8382" y="0"/>
                        </a:cubicBezTo>
                        <a:cubicBezTo>
                          <a:pt x="13049" y="0"/>
                          <a:pt x="16764" y="3715"/>
                          <a:pt x="16764" y="8382"/>
                        </a:cubicBezTo>
                        <a:cubicBezTo>
                          <a:pt x="16764" y="13049"/>
                          <a:pt x="13049" y="16764"/>
                          <a:pt x="8382" y="16764"/>
                        </a:cubicBezTo>
                        <a:cubicBezTo>
                          <a:pt x="3715" y="16764"/>
                          <a:pt x="0" y="12954"/>
                          <a:pt x="0" y="8382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51" name="" descr="46a39a4b-68f7-479c-9c76-24037ae3a0af"/>
                <p:cNvSpPr/>
                <p:nvPr/>
              </p:nvSpPr>
              <p:spPr>
                <a:xfrm>
                  <a:off x="3443191" y="5124164"/>
                  <a:ext cx="582453" cy="62198"/>
                </a:xfrm>
                <a:custGeom>
                  <a:gdLst>
                    <a:gd name="connsiteX0" fmla="*/ 62103 w 582453"/>
                    <a:gd name="connsiteY0" fmla="*/ 0 h 62198"/>
                    <a:gd name="connsiteX1" fmla="*/ 520256 w 582453"/>
                    <a:gd name="connsiteY1" fmla="*/ 0 h 62198"/>
                    <a:gd name="connsiteX2" fmla="*/ 582454 w 582453"/>
                    <a:gd name="connsiteY2" fmla="*/ 62198 h 62198"/>
                    <a:gd name="connsiteX3" fmla="*/ 582454 w 582453"/>
                    <a:gd name="connsiteY3" fmla="*/ 62198 h 62198"/>
                    <a:gd name="connsiteX4" fmla="*/ 0 w 582453"/>
                    <a:gd name="connsiteY4" fmla="*/ 62198 h 62198"/>
                    <a:gd name="connsiteX5" fmla="*/ 0 w 582453"/>
                    <a:gd name="connsiteY5" fmla="*/ 62198 h 62198"/>
                    <a:gd name="connsiteX6" fmla="*/ 62103 w 582453"/>
                    <a:gd name="connsiteY6" fmla="*/ 0 h 6219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82453" h="62198">
                      <a:moveTo>
                        <a:pt x="62103" y="0"/>
                      </a:moveTo>
                      <a:lnTo>
                        <a:pt x="520256" y="0"/>
                      </a:lnTo>
                      <a:cubicBezTo>
                        <a:pt x="554546" y="0"/>
                        <a:pt x="582454" y="27813"/>
                        <a:pt x="582454" y="62198"/>
                      </a:cubicBezTo>
                      <a:lnTo>
                        <a:pt x="582454" y="62198"/>
                      </a:lnTo>
                      <a:lnTo>
                        <a:pt x="0" y="62198"/>
                      </a:lnTo>
                      <a:lnTo>
                        <a:pt x="0" y="62198"/>
                      </a:lnTo>
                      <a:cubicBezTo>
                        <a:pt x="0" y="27813"/>
                        <a:pt x="27813" y="0"/>
                        <a:pt x="62103" y="0"/>
                      </a:cubicBezTo>
                      <a:close/>
                    </a:path>
                  </a:pathLst>
                </a:custGeom>
                <a:solidFill>
                  <a:srgbClr val="FF6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2" name="" descr="60bf7c1b-c260-4f72-9de6-1a6e15da92fe"/>
                <p:cNvSpPr/>
                <p:nvPr/>
              </p:nvSpPr>
              <p:spPr>
                <a:xfrm>
                  <a:off x="3443191" y="3547014"/>
                  <a:ext cx="582453" cy="62198"/>
                </a:xfrm>
                <a:custGeom>
                  <a:gdLst>
                    <a:gd name="connsiteX0" fmla="*/ 62103 w 582453"/>
                    <a:gd name="connsiteY0" fmla="*/ 62198 h 62198"/>
                    <a:gd name="connsiteX1" fmla="*/ 520256 w 582453"/>
                    <a:gd name="connsiteY1" fmla="*/ 62198 h 62198"/>
                    <a:gd name="connsiteX2" fmla="*/ 582454 w 582453"/>
                    <a:gd name="connsiteY2" fmla="*/ 0 h 62198"/>
                    <a:gd name="connsiteX3" fmla="*/ 582454 w 582453"/>
                    <a:gd name="connsiteY3" fmla="*/ 0 h 62198"/>
                    <a:gd name="connsiteX4" fmla="*/ 0 w 582453"/>
                    <a:gd name="connsiteY4" fmla="*/ 0 h 62198"/>
                    <a:gd name="connsiteX5" fmla="*/ 0 w 582453"/>
                    <a:gd name="connsiteY5" fmla="*/ 0 h 62198"/>
                    <a:gd name="connsiteX6" fmla="*/ 62103 w 582453"/>
                    <a:gd name="connsiteY6" fmla="*/ 62198 h 6219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82453" h="62198">
                      <a:moveTo>
                        <a:pt x="62103" y="62198"/>
                      </a:moveTo>
                      <a:lnTo>
                        <a:pt x="520256" y="62198"/>
                      </a:lnTo>
                      <a:cubicBezTo>
                        <a:pt x="554546" y="62198"/>
                        <a:pt x="582454" y="34385"/>
                        <a:pt x="582454" y="0"/>
                      </a:cubicBezTo>
                      <a:lnTo>
                        <a:pt x="582454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34290"/>
                        <a:pt x="27813" y="62198"/>
                        <a:pt x="62103" y="62198"/>
                      </a:cubicBezTo>
                      <a:close/>
                    </a:path>
                  </a:pathLst>
                </a:custGeom>
                <a:solidFill>
                  <a:srgbClr val="FF6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" name="" descr="982e1bc5-b6aa-48a8-9ef2-72c61d83b06b"/>
              <p:cNvGrpSpPr/>
              <p:nvPr/>
            </p:nvGrpSpPr>
            <p:grpSpPr>
              <a:xfrm>
                <a:off x="856928" y="5996418"/>
                <a:ext cx="5321274" cy="749359"/>
                <a:chOff x="3972591" y="4743831"/>
                <a:chExt cx="4174616" cy="587883"/>
              </a:xfrm>
            </p:grpSpPr>
            <p:grpSp>
              <p:nvGrpSpPr>
                <p:cNvPr id="120" name="" descr="d208606a-23fa-4a0f-a0d9-a0226112c06e"/>
                <p:cNvGrpSpPr/>
                <p:nvPr/>
              </p:nvGrpSpPr>
              <p:grpSpPr>
                <a:xfrm>
                  <a:off x="3972591" y="4743831"/>
                  <a:ext cx="4174616" cy="442531"/>
                  <a:chOff x="3972591" y="4743831"/>
                  <a:chExt cx="4174616" cy="442531"/>
                </a:xfrm>
              </p:grpSpPr>
              <p:sp>
                <p:nvSpPr>
                  <p:cNvPr id="136" name="" descr="126ebc73-59ad-4189-ab5f-287da4251013"/>
                  <p:cNvSpPr/>
                  <p:nvPr/>
                </p:nvSpPr>
                <p:spPr>
                  <a:xfrm>
                    <a:off x="3972591" y="4743831"/>
                    <a:ext cx="4174616" cy="442531"/>
                  </a:xfrm>
                  <a:custGeom>
                    <a:gdLst>
                      <a:gd name="connsiteX0" fmla="*/ 225266 w 4174616"/>
                      <a:gd name="connsiteY0" fmla="*/ 38862 h 442531"/>
                      <a:gd name="connsiteX1" fmla="*/ 4174522 w 4174616"/>
                      <a:gd name="connsiteY1" fmla="*/ 38862 h 442531"/>
                      <a:gd name="connsiteX2" fmla="*/ 4174522 w 4174616"/>
                      <a:gd name="connsiteY2" fmla="*/ 0 h 442531"/>
                      <a:gd name="connsiteX3" fmla="*/ 221266 w 4174616"/>
                      <a:gd name="connsiteY3" fmla="*/ 0 h 442531"/>
                      <a:gd name="connsiteX4" fmla="*/ 0 w 4174616"/>
                      <a:gd name="connsiteY4" fmla="*/ 221266 h 442531"/>
                      <a:gd name="connsiteX5" fmla="*/ 0 w 4174616"/>
                      <a:gd name="connsiteY5" fmla="*/ 221266 h 442531"/>
                      <a:gd name="connsiteX6" fmla="*/ 221266 w 4174616"/>
                      <a:gd name="connsiteY6" fmla="*/ 442531 h 442531"/>
                      <a:gd name="connsiteX7" fmla="*/ 4174617 w 4174616"/>
                      <a:gd name="connsiteY7" fmla="*/ 442531 h 442531"/>
                      <a:gd name="connsiteX8" fmla="*/ 4174617 w 4174616"/>
                      <a:gd name="connsiteY8" fmla="*/ 403670 h 442531"/>
                      <a:gd name="connsiteX9" fmla="*/ 225266 w 4174616"/>
                      <a:gd name="connsiteY9" fmla="*/ 403670 h 442531"/>
                      <a:gd name="connsiteX10" fmla="*/ 44196 w 4174616"/>
                      <a:gd name="connsiteY10" fmla="*/ 222599 h 442531"/>
                      <a:gd name="connsiteX11" fmla="*/ 44196 w 4174616"/>
                      <a:gd name="connsiteY11" fmla="*/ 219932 h 442531"/>
                      <a:gd name="connsiteX12" fmla="*/ 225266 w 4174616"/>
                      <a:gd name="connsiteY12" fmla="*/ 38862 h 442531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174616" h="442531">
                        <a:moveTo>
                          <a:pt x="225266" y="38862"/>
                        </a:moveTo>
                        <a:lnTo>
                          <a:pt x="4174522" y="38862"/>
                        </a:lnTo>
                        <a:lnTo>
                          <a:pt x="4174522" y="0"/>
                        </a:lnTo>
                        <a:lnTo>
                          <a:pt x="221266" y="0"/>
                        </a:lnTo>
                        <a:cubicBezTo>
                          <a:pt x="99060" y="0"/>
                          <a:pt x="0" y="99060"/>
                          <a:pt x="0" y="221266"/>
                        </a:cubicBezTo>
                        <a:lnTo>
                          <a:pt x="0" y="221266"/>
                        </a:lnTo>
                        <a:cubicBezTo>
                          <a:pt x="0" y="343471"/>
                          <a:pt x="99060" y="442531"/>
                          <a:pt x="221266" y="442531"/>
                        </a:cubicBezTo>
                        <a:lnTo>
                          <a:pt x="4174617" y="442531"/>
                        </a:lnTo>
                        <a:lnTo>
                          <a:pt x="4174617" y="403670"/>
                        </a:lnTo>
                        <a:lnTo>
                          <a:pt x="225266" y="403670"/>
                        </a:lnTo>
                        <a:cubicBezTo>
                          <a:pt x="125254" y="403670"/>
                          <a:pt x="44196" y="322612"/>
                          <a:pt x="44196" y="222599"/>
                        </a:cubicBezTo>
                        <a:lnTo>
                          <a:pt x="44196" y="219932"/>
                        </a:lnTo>
                        <a:cubicBezTo>
                          <a:pt x="44196" y="119920"/>
                          <a:pt x="125254" y="38862"/>
                          <a:pt x="225266" y="38862"/>
                        </a:cubicBezTo>
                        <a:close/>
                      </a:path>
                    </a:pathLst>
                  </a:custGeom>
                  <a:solidFill>
                    <a:srgbClr val="00B9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7" name="" descr="db520539-1c5d-4dbb-bd38-73ac09ee1752"/>
                  <p:cNvSpPr/>
                  <p:nvPr/>
                </p:nvSpPr>
                <p:spPr>
                  <a:xfrm>
                    <a:off x="4016787" y="4782597"/>
                    <a:ext cx="4084510" cy="364807"/>
                  </a:xfrm>
                  <a:custGeom>
                    <a:gdLst>
                      <a:gd name="connsiteX0" fmla="*/ 181070 w 4084510"/>
                      <a:gd name="connsiteY0" fmla="*/ 364808 h 364807"/>
                      <a:gd name="connsiteX1" fmla="*/ 4084511 w 4084510"/>
                      <a:gd name="connsiteY1" fmla="*/ 364808 h 364807"/>
                      <a:gd name="connsiteX2" fmla="*/ 4084511 w 4084510"/>
                      <a:gd name="connsiteY2" fmla="*/ 0 h 364807"/>
                      <a:gd name="connsiteX3" fmla="*/ 181070 w 4084510"/>
                      <a:gd name="connsiteY3" fmla="*/ 0 h 364807"/>
                      <a:gd name="connsiteX4" fmla="*/ 0 w 4084510"/>
                      <a:gd name="connsiteY4" fmla="*/ 181070 h 364807"/>
                      <a:gd name="connsiteX5" fmla="*/ 0 w 4084510"/>
                      <a:gd name="connsiteY5" fmla="*/ 183737 h 364807"/>
                      <a:gd name="connsiteX6" fmla="*/ 181070 w 4084510"/>
                      <a:gd name="connsiteY6" fmla="*/ 364808 h 364807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084510" h="364807">
                        <a:moveTo>
                          <a:pt x="181070" y="364808"/>
                        </a:moveTo>
                        <a:lnTo>
                          <a:pt x="4084511" y="364808"/>
                        </a:lnTo>
                        <a:lnTo>
                          <a:pt x="4084511" y="0"/>
                        </a:lnTo>
                        <a:lnTo>
                          <a:pt x="181070" y="0"/>
                        </a:lnTo>
                        <a:cubicBezTo>
                          <a:pt x="81058" y="0"/>
                          <a:pt x="0" y="81058"/>
                          <a:pt x="0" y="181070"/>
                        </a:cubicBezTo>
                        <a:lnTo>
                          <a:pt x="0" y="183737"/>
                        </a:lnTo>
                        <a:cubicBezTo>
                          <a:pt x="0" y="283750"/>
                          <a:pt x="81058" y="364808"/>
                          <a:pt x="181070" y="364808"/>
                        </a:cubicBezTo>
                        <a:close/>
                      </a:path>
                    </a:pathLst>
                  </a:custGeom>
                  <a:solidFill>
                    <a:srgbClr val="FFEFE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38" name="" descr="e372d660-3fd4-4821-ba3b-1515df3a855f"/>
                  <p:cNvGrpSpPr/>
                  <p:nvPr/>
                </p:nvGrpSpPr>
                <p:grpSpPr>
                  <a:xfrm>
                    <a:off x="4229575" y="4862703"/>
                    <a:ext cx="3871721" cy="206025"/>
                    <a:chOff x="4229575" y="4862703"/>
                    <a:chExt cx="3871721" cy="206025"/>
                  </a:xfrm>
                </p:grpSpPr>
                <p:sp>
                  <p:nvSpPr>
                    <p:cNvPr id="139" name="" descr="f222654c-4dcf-4d46-852f-d51512e7451d"/>
                    <p:cNvSpPr/>
                    <p:nvPr/>
                  </p:nvSpPr>
                  <p:spPr>
                    <a:xfrm>
                      <a:off x="5517641" y="4965096"/>
                      <a:ext cx="1314926" cy="9525"/>
                    </a:xfrm>
                    <a:custGeom>
                      <a:gdLst>
                        <a:gd name="connsiteX0" fmla="*/ 0 w 1314926"/>
                        <a:gd name="connsiteY0" fmla="*/ 0 h 9525"/>
                        <a:gd name="connsiteX1" fmla="*/ 1314926 w 1314926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314926" h="9525">
                          <a:moveTo>
                            <a:pt x="0" y="0"/>
                          </a:moveTo>
                          <a:lnTo>
                            <a:pt x="1314926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0" name="" descr="7cd7baef-936f-4f55-a985-0af665756ef2"/>
                    <p:cNvSpPr/>
                    <p:nvPr/>
                  </p:nvSpPr>
                  <p:spPr>
                    <a:xfrm>
                      <a:off x="6807136" y="5068728"/>
                      <a:ext cx="1294161" cy="9525"/>
                    </a:xfrm>
                    <a:custGeom>
                      <a:gdLst>
                        <a:gd name="connsiteX0" fmla="*/ 0 w 1294161"/>
                        <a:gd name="connsiteY0" fmla="*/ 0 h 9525"/>
                        <a:gd name="connsiteX1" fmla="*/ 1294162 w 1294161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94161" h="9525">
                          <a:moveTo>
                            <a:pt x="0" y="0"/>
                          </a:moveTo>
                          <a:lnTo>
                            <a:pt x="1294162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1" name="" descr="60620f4f-9be6-4c1f-afc7-4d65c8d48558"/>
                    <p:cNvSpPr/>
                    <p:nvPr/>
                  </p:nvSpPr>
                  <p:spPr>
                    <a:xfrm>
                      <a:off x="4980622" y="4862703"/>
                      <a:ext cx="990790" cy="9525"/>
                    </a:xfrm>
                    <a:custGeom>
                      <a:gdLst>
                        <a:gd name="connsiteX0" fmla="*/ 0 w 990790"/>
                        <a:gd name="connsiteY0" fmla="*/ 0 h 9525"/>
                        <a:gd name="connsiteX1" fmla="*/ 990791 w 990790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90790" h="9525">
                          <a:moveTo>
                            <a:pt x="0" y="0"/>
                          </a:moveTo>
                          <a:lnTo>
                            <a:pt x="990791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2" name="" descr="52538394-b409-4d20-8d9b-cffe83beb305"/>
                    <p:cNvSpPr/>
                    <p:nvPr/>
                  </p:nvSpPr>
                  <p:spPr>
                    <a:xfrm>
                      <a:off x="4229575" y="4862703"/>
                      <a:ext cx="614076" cy="9525"/>
                    </a:xfrm>
                    <a:custGeom>
                      <a:gdLst>
                        <a:gd name="connsiteX0" fmla="*/ 0 w 614076"/>
                        <a:gd name="connsiteY0" fmla="*/ 0 h 9525"/>
                        <a:gd name="connsiteX1" fmla="*/ 614077 w 614076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14076" h="9525">
                          <a:moveTo>
                            <a:pt x="0" y="0"/>
                          </a:moveTo>
                          <a:lnTo>
                            <a:pt x="614077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" name="" descr="e4ede9b4-dfa9-4298-9447-32370eb23cc7"/>
                    <p:cNvSpPr/>
                    <p:nvPr/>
                  </p:nvSpPr>
                  <p:spPr>
                    <a:xfrm>
                      <a:off x="6059804" y="5043201"/>
                      <a:ext cx="282225" cy="9525"/>
                    </a:xfrm>
                    <a:custGeom>
                      <a:gdLst>
                        <a:gd name="connsiteX0" fmla="*/ 0 w 282225"/>
                        <a:gd name="connsiteY0" fmla="*/ 0 h 9525"/>
                        <a:gd name="connsiteX1" fmla="*/ 282226 w 282225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82225" h="9525">
                          <a:moveTo>
                            <a:pt x="0" y="0"/>
                          </a:moveTo>
                          <a:lnTo>
                            <a:pt x="282226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" name="" descr="35471d4f-707e-48c7-bde8-80ecfc07249b"/>
                    <p:cNvSpPr/>
                    <p:nvPr/>
                  </p:nvSpPr>
                  <p:spPr>
                    <a:xfrm>
                      <a:off x="5340571" y="5043201"/>
                      <a:ext cx="538448" cy="9525"/>
                    </a:xfrm>
                    <a:custGeom>
                      <a:gdLst>
                        <a:gd name="connsiteX0" fmla="*/ 0 w 538448"/>
                        <a:gd name="connsiteY0" fmla="*/ 0 h 9525"/>
                        <a:gd name="connsiteX1" fmla="*/ 538448 w 53844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38448" h="9525">
                          <a:moveTo>
                            <a:pt x="0" y="0"/>
                          </a:moveTo>
                          <a:lnTo>
                            <a:pt x="538448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5" name="" descr="5a7b0441-38f7-4567-bfd5-dfc1f6707b74"/>
                    <p:cNvSpPr/>
                    <p:nvPr/>
                  </p:nvSpPr>
                  <p:spPr>
                    <a:xfrm>
                      <a:off x="4754403" y="5043201"/>
                      <a:ext cx="477869" cy="9525"/>
                    </a:xfrm>
                    <a:custGeom>
                      <a:gdLst>
                        <a:gd name="connsiteX0" fmla="*/ 0 w 477869"/>
                        <a:gd name="connsiteY0" fmla="*/ 0 h 9525"/>
                        <a:gd name="connsiteX1" fmla="*/ 477869 w 477869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77869" h="9525">
                          <a:moveTo>
                            <a:pt x="0" y="0"/>
                          </a:moveTo>
                          <a:lnTo>
                            <a:pt x="47786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6" name="" descr="7de20e03-cda9-4f38-ab21-990595147d42"/>
                    <p:cNvSpPr/>
                    <p:nvPr/>
                  </p:nvSpPr>
                  <p:spPr>
                    <a:xfrm>
                      <a:off x="6453568" y="4862703"/>
                      <a:ext cx="887729" cy="9525"/>
                    </a:xfrm>
                    <a:custGeom>
                      <a:gdLst>
                        <a:gd name="connsiteX0" fmla="*/ 887730 w 887729"/>
                        <a:gd name="connsiteY0" fmla="*/ 0 h 9525"/>
                        <a:gd name="connsiteX1" fmla="*/ 0 w 887729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887728" h="9525">
                          <a:moveTo>
                            <a:pt x="887730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7" name="" descr="aa2b4758-8273-4531-86a9-a70cdff25e85"/>
                    <p:cNvSpPr/>
                    <p:nvPr/>
                  </p:nvSpPr>
                  <p:spPr>
                    <a:xfrm>
                      <a:off x="7522844" y="4862703"/>
                      <a:ext cx="578453" cy="9525"/>
                    </a:xfrm>
                    <a:custGeom>
                      <a:gdLst>
                        <a:gd name="connsiteX0" fmla="*/ 578454 w 578453"/>
                        <a:gd name="connsiteY0" fmla="*/ 0 h 9525"/>
                        <a:gd name="connsiteX1" fmla="*/ 0 w 578453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78453" h="9525">
                          <a:moveTo>
                            <a:pt x="578454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8" name="" descr="e6315cbe-7153-4915-9e59-03dff116fdbe"/>
                    <p:cNvSpPr/>
                    <p:nvPr/>
                  </p:nvSpPr>
                  <p:spPr>
                    <a:xfrm>
                      <a:off x="7582280" y="4965096"/>
                      <a:ext cx="519017" cy="9525"/>
                    </a:xfrm>
                    <a:custGeom>
                      <a:gdLst>
                        <a:gd name="connsiteX0" fmla="*/ 519018 w 519017"/>
                        <a:gd name="connsiteY0" fmla="*/ 0 h 9525"/>
                        <a:gd name="connsiteX1" fmla="*/ 0 w 519017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19017" h="9525">
                          <a:moveTo>
                            <a:pt x="519018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21" name="" descr="c03720c0-e122-49ea-a3a1-fe853e031f1e"/>
                <p:cNvGrpSpPr/>
                <p:nvPr/>
              </p:nvGrpSpPr>
              <p:grpSpPr>
                <a:xfrm>
                  <a:off x="4571046" y="4862702"/>
                  <a:ext cx="202596" cy="323564"/>
                  <a:chOff x="4571046" y="4862702"/>
                  <a:chExt cx="202596" cy="323564"/>
                </a:xfrm>
              </p:grpSpPr>
              <p:sp>
                <p:nvSpPr>
                  <p:cNvPr id="134" name="" descr="539702b3-563c-49cf-ad90-3eac46ed4247"/>
                  <p:cNvSpPr/>
                  <p:nvPr/>
                </p:nvSpPr>
                <p:spPr>
                  <a:xfrm>
                    <a:off x="4575237" y="4862702"/>
                    <a:ext cx="198405" cy="323564"/>
                  </a:xfrm>
                  <a:custGeom>
                    <a:gdLst>
                      <a:gd name="connsiteX0" fmla="*/ 41148 w 198405"/>
                      <a:gd name="connsiteY0" fmla="*/ 0 h 323564"/>
                      <a:gd name="connsiteX1" fmla="*/ 0 w 198405"/>
                      <a:gd name="connsiteY1" fmla="*/ 284702 h 323564"/>
                      <a:gd name="connsiteX2" fmla="*/ 0 w 198405"/>
                      <a:gd name="connsiteY2" fmla="*/ 323564 h 323564"/>
                      <a:gd name="connsiteX3" fmla="*/ 180499 w 198405"/>
                      <a:gd name="connsiteY3" fmla="*/ 323564 h 323564"/>
                      <a:gd name="connsiteX4" fmla="*/ 180499 w 198405"/>
                      <a:gd name="connsiteY4" fmla="*/ 284702 h 323564"/>
                      <a:gd name="connsiteX5" fmla="*/ 198406 w 198405"/>
                      <a:gd name="connsiteY5" fmla="*/ 0 h 323564"/>
                      <a:gd name="connsiteX6" fmla="*/ 41148 w 198405"/>
                      <a:gd name="connsiteY6" fmla="*/ 0 h 3235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8405" h="323564">
                        <a:moveTo>
                          <a:pt x="41148" y="0"/>
                        </a:moveTo>
                        <a:cubicBezTo>
                          <a:pt x="34004" y="87344"/>
                          <a:pt x="19336" y="183261"/>
                          <a:pt x="0" y="284702"/>
                        </a:cubicBezTo>
                        <a:lnTo>
                          <a:pt x="0" y="323564"/>
                        </a:lnTo>
                        <a:lnTo>
                          <a:pt x="180499" y="323564"/>
                        </a:lnTo>
                        <a:lnTo>
                          <a:pt x="180499" y="284702"/>
                        </a:lnTo>
                        <a:cubicBezTo>
                          <a:pt x="192691" y="193643"/>
                          <a:pt x="198215" y="98488"/>
                          <a:pt x="198406" y="0"/>
                        </a:cubicBezTo>
                        <a:lnTo>
                          <a:pt x="41148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5" name="" descr="80b91875-33ea-4fe1-9649-3e1eff6d1bad"/>
                  <p:cNvSpPr/>
                  <p:nvPr/>
                </p:nvSpPr>
                <p:spPr>
                  <a:xfrm>
                    <a:off x="4571046" y="4862702"/>
                    <a:ext cx="183356" cy="214503"/>
                  </a:xfrm>
                  <a:custGeom>
                    <a:gdLst>
                      <a:gd name="connsiteX0" fmla="*/ 144113 w 183356"/>
                      <a:gd name="connsiteY0" fmla="*/ 214503 h 214503"/>
                      <a:gd name="connsiteX1" fmla="*/ 0 w 183356"/>
                      <a:gd name="connsiteY1" fmla="*/ 214503 h 214503"/>
                      <a:gd name="connsiteX2" fmla="*/ 39243 w 183356"/>
                      <a:gd name="connsiteY2" fmla="*/ 0 h 214503"/>
                      <a:gd name="connsiteX3" fmla="*/ 183356 w 183356"/>
                      <a:gd name="connsiteY3" fmla="*/ 0 h 214503"/>
                      <a:gd name="connsiteX4" fmla="*/ 144113 w 183356"/>
                      <a:gd name="connsiteY4" fmla="*/ 214503 h 21450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3356" h="214503">
                        <a:moveTo>
                          <a:pt x="144113" y="214503"/>
                        </a:moveTo>
                        <a:lnTo>
                          <a:pt x="0" y="214503"/>
                        </a:lnTo>
                        <a:cubicBezTo>
                          <a:pt x="22860" y="147257"/>
                          <a:pt x="36576" y="76010"/>
                          <a:pt x="39243" y="0"/>
                        </a:cubicBezTo>
                        <a:lnTo>
                          <a:pt x="183356" y="0"/>
                        </a:lnTo>
                        <a:cubicBezTo>
                          <a:pt x="179832" y="78962"/>
                          <a:pt x="167164" y="150781"/>
                          <a:pt x="144113" y="214503"/>
                        </a:cubicBez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2" name="" descr="41e5a6d1-40b5-4d20-bce8-40b08fb50417"/>
                <p:cNvGrpSpPr/>
                <p:nvPr/>
              </p:nvGrpSpPr>
              <p:grpSpPr>
                <a:xfrm>
                  <a:off x="4941760" y="4941760"/>
                  <a:ext cx="222694" cy="389953"/>
                  <a:chOff x="4941760" y="4941760"/>
                  <a:chExt cx="222694" cy="389953"/>
                </a:xfrm>
              </p:grpSpPr>
              <p:sp>
                <p:nvSpPr>
                  <p:cNvPr id="132" name="" descr="87e38a59-d681-46cf-9358-6b0ed88c7a01"/>
                  <p:cNvSpPr/>
                  <p:nvPr/>
                </p:nvSpPr>
                <p:spPr>
                  <a:xfrm>
                    <a:off x="4987003" y="4941760"/>
                    <a:ext cx="177450" cy="244506"/>
                  </a:xfrm>
                  <a:custGeom>
                    <a:gdLst>
                      <a:gd name="connsiteX0" fmla="*/ 165640 w 177450"/>
                      <a:gd name="connsiteY0" fmla="*/ 0 h 244506"/>
                      <a:gd name="connsiteX1" fmla="*/ 0 w 177450"/>
                      <a:gd name="connsiteY1" fmla="*/ 0 h 244506"/>
                      <a:gd name="connsiteX2" fmla="*/ 7715 w 177450"/>
                      <a:gd name="connsiteY2" fmla="*/ 205645 h 244506"/>
                      <a:gd name="connsiteX3" fmla="*/ 7715 w 177450"/>
                      <a:gd name="connsiteY3" fmla="*/ 244507 h 244506"/>
                      <a:gd name="connsiteX4" fmla="*/ 177355 w 177450"/>
                      <a:gd name="connsiteY4" fmla="*/ 244507 h 244506"/>
                      <a:gd name="connsiteX5" fmla="*/ 177355 w 177450"/>
                      <a:gd name="connsiteY5" fmla="*/ 205645 h 244506"/>
                      <a:gd name="connsiteX6" fmla="*/ 177451 w 177450"/>
                      <a:gd name="connsiteY6" fmla="*/ 205645 h 244506"/>
                      <a:gd name="connsiteX7" fmla="*/ 165640 w 177450"/>
                      <a:gd name="connsiteY7" fmla="*/ 0 h 244506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77450" h="244506">
                        <a:moveTo>
                          <a:pt x="165640" y="0"/>
                        </a:moveTo>
                        <a:lnTo>
                          <a:pt x="0" y="0"/>
                        </a:lnTo>
                        <a:lnTo>
                          <a:pt x="7715" y="205645"/>
                        </a:lnTo>
                        <a:lnTo>
                          <a:pt x="7715" y="244507"/>
                        </a:lnTo>
                        <a:lnTo>
                          <a:pt x="177355" y="244507"/>
                        </a:lnTo>
                        <a:lnTo>
                          <a:pt x="177355" y="205645"/>
                        </a:lnTo>
                        <a:lnTo>
                          <a:pt x="177451" y="205645"/>
                        </a:lnTo>
                        <a:cubicBezTo>
                          <a:pt x="175831" y="138874"/>
                          <a:pt x="171831" y="70199"/>
                          <a:pt x="165640" y="0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3" name="" descr="9fc8ae2d-016c-49d0-a0c7-27e5c59aed15"/>
                  <p:cNvSpPr/>
                  <p:nvPr/>
                </p:nvSpPr>
                <p:spPr>
                  <a:xfrm>
                    <a:off x="4941760" y="4941760"/>
                    <a:ext cx="194480" cy="389953"/>
                  </a:xfrm>
                  <a:custGeom>
                    <a:gdLst>
                      <a:gd name="connsiteX0" fmla="*/ 164116 w 194480"/>
                      <a:gd name="connsiteY0" fmla="*/ 389954 h 389953"/>
                      <a:gd name="connsiteX1" fmla="*/ 0 w 194480"/>
                      <a:gd name="connsiteY1" fmla="*/ 389954 h 389953"/>
                      <a:gd name="connsiteX2" fmla="*/ 29908 w 194480"/>
                      <a:gd name="connsiteY2" fmla="*/ 0 h 389953"/>
                      <a:gd name="connsiteX3" fmla="*/ 194024 w 194480"/>
                      <a:gd name="connsiteY3" fmla="*/ 0 h 389953"/>
                      <a:gd name="connsiteX4" fmla="*/ 164116 w 194480"/>
                      <a:gd name="connsiteY4" fmla="*/ 389954 h 38995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4480" h="389953">
                        <a:moveTo>
                          <a:pt x="164116" y="389954"/>
                        </a:moveTo>
                        <a:lnTo>
                          <a:pt x="0" y="389954"/>
                        </a:lnTo>
                        <a:cubicBezTo>
                          <a:pt x="24670" y="251841"/>
                          <a:pt x="36671" y="120777"/>
                          <a:pt x="29908" y="0"/>
                        </a:cubicBezTo>
                        <a:lnTo>
                          <a:pt x="194024" y="0"/>
                        </a:lnTo>
                        <a:cubicBezTo>
                          <a:pt x="196977" y="121063"/>
                          <a:pt x="185452" y="252127"/>
                          <a:pt x="164116" y="389954"/>
                        </a:cubicBez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3" name="" descr="8f2e6696-4f61-4c63-b871-3ef979def2c4"/>
                <p:cNvGrpSpPr/>
                <p:nvPr/>
              </p:nvGrpSpPr>
              <p:grpSpPr>
                <a:xfrm>
                  <a:off x="7037609" y="4826603"/>
                  <a:ext cx="208819" cy="359663"/>
                  <a:chOff x="7037609" y="4826603"/>
                  <a:chExt cx="208819" cy="359663"/>
                </a:xfrm>
              </p:grpSpPr>
              <p:sp>
                <p:nvSpPr>
                  <p:cNvPr id="130" name="" descr="8ae70908-16e0-4c5d-89df-1c98a34661ed"/>
                  <p:cNvSpPr/>
                  <p:nvPr/>
                </p:nvSpPr>
                <p:spPr>
                  <a:xfrm>
                    <a:off x="7037609" y="4826603"/>
                    <a:ext cx="208819" cy="359663"/>
                  </a:xfrm>
                  <a:custGeom>
                    <a:gdLst>
                      <a:gd name="connsiteX0" fmla="*/ 157289 w 208819"/>
                      <a:gd name="connsiteY0" fmla="*/ 0 h 359663"/>
                      <a:gd name="connsiteX1" fmla="*/ 3079 w 208819"/>
                      <a:gd name="connsiteY1" fmla="*/ 0 h 359663"/>
                      <a:gd name="connsiteX2" fmla="*/ 27463 w 208819"/>
                      <a:gd name="connsiteY2" fmla="*/ 320802 h 359663"/>
                      <a:gd name="connsiteX3" fmla="*/ 28606 w 208819"/>
                      <a:gd name="connsiteY3" fmla="*/ 320802 h 359663"/>
                      <a:gd name="connsiteX4" fmla="*/ 28606 w 208819"/>
                      <a:gd name="connsiteY4" fmla="*/ 359664 h 359663"/>
                      <a:gd name="connsiteX5" fmla="*/ 208819 w 208819"/>
                      <a:gd name="connsiteY5" fmla="*/ 359664 h 359663"/>
                      <a:gd name="connsiteX6" fmla="*/ 208819 w 208819"/>
                      <a:gd name="connsiteY6" fmla="*/ 320802 h 359663"/>
                      <a:gd name="connsiteX7" fmla="*/ 157289 w 208819"/>
                      <a:gd name="connsiteY7" fmla="*/ 0 h 35966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8819" h="359663">
                        <a:moveTo>
                          <a:pt x="157289" y="0"/>
                        </a:moveTo>
                        <a:lnTo>
                          <a:pt x="3079" y="0"/>
                        </a:lnTo>
                        <a:cubicBezTo>
                          <a:pt x="-4731" y="98203"/>
                          <a:pt x="1936" y="204311"/>
                          <a:pt x="27463" y="320802"/>
                        </a:cubicBezTo>
                        <a:lnTo>
                          <a:pt x="28606" y="320802"/>
                        </a:lnTo>
                        <a:lnTo>
                          <a:pt x="28606" y="359664"/>
                        </a:lnTo>
                        <a:lnTo>
                          <a:pt x="208819" y="359664"/>
                        </a:lnTo>
                        <a:lnTo>
                          <a:pt x="208819" y="320802"/>
                        </a:lnTo>
                        <a:cubicBezTo>
                          <a:pt x="184054" y="223647"/>
                          <a:pt x="167290" y="116205"/>
                          <a:pt x="157289" y="0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1" name="" descr="efce1150-cf55-4401-90d3-edcee792c556"/>
                  <p:cNvSpPr/>
                  <p:nvPr/>
                </p:nvSpPr>
                <p:spPr>
                  <a:xfrm>
                    <a:off x="7054023" y="4826603"/>
                    <a:ext cx="183737" cy="216598"/>
                  </a:xfrm>
                  <a:custGeom>
                    <a:gdLst>
                      <a:gd name="connsiteX0" fmla="*/ 183737 w 183737"/>
                      <a:gd name="connsiteY0" fmla="*/ 216598 h 216598"/>
                      <a:gd name="connsiteX1" fmla="*/ 33052 w 183737"/>
                      <a:gd name="connsiteY1" fmla="*/ 216598 h 216598"/>
                      <a:gd name="connsiteX2" fmla="*/ 0 w 183737"/>
                      <a:gd name="connsiteY2" fmla="*/ 0 h 216598"/>
                      <a:gd name="connsiteX3" fmla="*/ 150686 w 183737"/>
                      <a:gd name="connsiteY3" fmla="*/ 0 h 216598"/>
                      <a:gd name="connsiteX4" fmla="*/ 183737 w 183737"/>
                      <a:gd name="connsiteY4" fmla="*/ 216598 h 21659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3737" h="216598">
                        <a:moveTo>
                          <a:pt x="183737" y="216598"/>
                        </a:moveTo>
                        <a:lnTo>
                          <a:pt x="33052" y="216598"/>
                        </a:lnTo>
                        <a:cubicBezTo>
                          <a:pt x="12954" y="150590"/>
                          <a:pt x="2858" y="77724"/>
                          <a:pt x="0" y="0"/>
                        </a:cubicBezTo>
                        <a:lnTo>
                          <a:pt x="150686" y="0"/>
                        </a:lnTo>
                        <a:cubicBezTo>
                          <a:pt x="154496" y="73057"/>
                          <a:pt x="166021" y="145256"/>
                          <a:pt x="183737" y="216598"/>
                        </a:cubicBez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4" name="" descr="312744dd-f11a-42d3-b73d-e2d4e18f177c"/>
                <p:cNvGrpSpPr/>
                <p:nvPr/>
              </p:nvGrpSpPr>
              <p:grpSpPr>
                <a:xfrm>
                  <a:off x="7349275" y="4965001"/>
                  <a:ext cx="250054" cy="299084"/>
                  <a:chOff x="7349275" y="4965001"/>
                  <a:chExt cx="250054" cy="299084"/>
                </a:xfrm>
              </p:grpSpPr>
              <p:sp>
                <p:nvSpPr>
                  <p:cNvPr id="128" name="" descr="f77f3b84-c5ab-4d2e-8118-327c898acca9"/>
                  <p:cNvSpPr/>
                  <p:nvPr/>
                </p:nvSpPr>
                <p:spPr>
                  <a:xfrm>
                    <a:off x="7349275" y="4965096"/>
                    <a:ext cx="196429" cy="221265"/>
                  </a:xfrm>
                  <a:custGeom>
                    <a:gdLst>
                      <a:gd name="connsiteX0" fmla="*/ 173569 w 196429"/>
                      <a:gd name="connsiteY0" fmla="*/ 0 h 221265"/>
                      <a:gd name="connsiteX1" fmla="*/ 786 w 196429"/>
                      <a:gd name="connsiteY1" fmla="*/ 0 h 221265"/>
                      <a:gd name="connsiteX2" fmla="*/ 12501 w 196429"/>
                      <a:gd name="connsiteY2" fmla="*/ 182404 h 221265"/>
                      <a:gd name="connsiteX3" fmla="*/ 12501 w 196429"/>
                      <a:gd name="connsiteY3" fmla="*/ 221266 h 221265"/>
                      <a:gd name="connsiteX4" fmla="*/ 196429 w 196429"/>
                      <a:gd name="connsiteY4" fmla="*/ 221266 h 221265"/>
                      <a:gd name="connsiteX5" fmla="*/ 196429 w 196429"/>
                      <a:gd name="connsiteY5" fmla="*/ 182404 h 221265"/>
                      <a:gd name="connsiteX6" fmla="*/ 173569 w 196429"/>
                      <a:gd name="connsiteY6" fmla="*/ 0 h 22126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6429" h="221264">
                        <a:moveTo>
                          <a:pt x="173569" y="0"/>
                        </a:moveTo>
                        <a:lnTo>
                          <a:pt x="786" y="0"/>
                        </a:lnTo>
                        <a:cubicBezTo>
                          <a:pt x="-1977" y="54769"/>
                          <a:pt x="2690" y="116300"/>
                          <a:pt x="12501" y="182404"/>
                        </a:cubicBezTo>
                        <a:lnTo>
                          <a:pt x="12501" y="221266"/>
                        </a:lnTo>
                        <a:lnTo>
                          <a:pt x="196429" y="221266"/>
                        </a:lnTo>
                        <a:lnTo>
                          <a:pt x="196429" y="182404"/>
                        </a:lnTo>
                        <a:cubicBezTo>
                          <a:pt x="184523" y="120015"/>
                          <a:pt x="176522" y="59150"/>
                          <a:pt x="173569" y="0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9" name="" descr="0799602e-5c0d-4dfd-a305-f86f1458a332"/>
                  <p:cNvSpPr/>
                  <p:nvPr/>
                </p:nvSpPr>
                <p:spPr>
                  <a:xfrm>
                    <a:off x="7377207" y="4965001"/>
                    <a:ext cx="222122" cy="299084"/>
                  </a:xfrm>
                  <a:custGeom>
                    <a:gdLst>
                      <a:gd name="connsiteX0" fmla="*/ 222123 w 222122"/>
                      <a:gd name="connsiteY0" fmla="*/ 299085 h 299084"/>
                      <a:gd name="connsiteX1" fmla="*/ 55245 w 222122"/>
                      <a:gd name="connsiteY1" fmla="*/ 299085 h 299084"/>
                      <a:gd name="connsiteX2" fmla="*/ 0 w 222122"/>
                      <a:gd name="connsiteY2" fmla="*/ 0 h 299084"/>
                      <a:gd name="connsiteX3" fmla="*/ 166878 w 222122"/>
                      <a:gd name="connsiteY3" fmla="*/ 0 h 299084"/>
                      <a:gd name="connsiteX4" fmla="*/ 222123 w 222122"/>
                      <a:gd name="connsiteY4" fmla="*/ 299085 h 29908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121" h="299084">
                        <a:moveTo>
                          <a:pt x="222123" y="299085"/>
                        </a:moveTo>
                        <a:lnTo>
                          <a:pt x="55245" y="299085"/>
                        </a:lnTo>
                        <a:cubicBezTo>
                          <a:pt x="28004" y="207359"/>
                          <a:pt x="10382" y="106966"/>
                          <a:pt x="0" y="0"/>
                        </a:cubicBezTo>
                        <a:lnTo>
                          <a:pt x="166878" y="0"/>
                        </a:lnTo>
                        <a:cubicBezTo>
                          <a:pt x="176593" y="103537"/>
                          <a:pt x="195358" y="203073"/>
                          <a:pt x="222123" y="299085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5" name="" descr="ca6a933d-64f2-431c-9e79-d1e4e83923f9"/>
                <p:cNvGrpSpPr/>
                <p:nvPr/>
              </p:nvGrpSpPr>
              <p:grpSpPr>
                <a:xfrm>
                  <a:off x="5427820" y="4894802"/>
                  <a:ext cx="198310" cy="291464"/>
                  <a:chOff x="5427820" y="4894802"/>
                  <a:chExt cx="198310" cy="291464"/>
                </a:xfrm>
              </p:grpSpPr>
              <p:sp>
                <p:nvSpPr>
                  <p:cNvPr id="126" name="" descr="04b9ec3d-cc63-4977-b331-4067a19492bd"/>
                  <p:cNvSpPr/>
                  <p:nvPr/>
                </p:nvSpPr>
                <p:spPr>
                  <a:xfrm>
                    <a:off x="5430392" y="4894802"/>
                    <a:ext cx="195738" cy="291464"/>
                  </a:xfrm>
                  <a:custGeom>
                    <a:gdLst>
                      <a:gd name="connsiteX0" fmla="*/ 34481 w 195738"/>
                      <a:gd name="connsiteY0" fmla="*/ 0 h 291464"/>
                      <a:gd name="connsiteX1" fmla="*/ 0 w 195738"/>
                      <a:gd name="connsiteY1" fmla="*/ 252603 h 291464"/>
                      <a:gd name="connsiteX2" fmla="*/ 0 w 195738"/>
                      <a:gd name="connsiteY2" fmla="*/ 291465 h 291464"/>
                      <a:gd name="connsiteX3" fmla="*/ 183452 w 195738"/>
                      <a:gd name="connsiteY3" fmla="*/ 291465 h 291464"/>
                      <a:gd name="connsiteX4" fmla="*/ 183452 w 195738"/>
                      <a:gd name="connsiteY4" fmla="*/ 252603 h 291464"/>
                      <a:gd name="connsiteX5" fmla="*/ 195739 w 195738"/>
                      <a:gd name="connsiteY5" fmla="*/ 0 h 291464"/>
                      <a:gd name="connsiteX6" fmla="*/ 34481 w 195738"/>
                      <a:gd name="connsiteY6" fmla="*/ 0 h 2914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5738" h="291464">
                        <a:moveTo>
                          <a:pt x="34481" y="0"/>
                        </a:moveTo>
                        <a:cubicBezTo>
                          <a:pt x="39053" y="95631"/>
                          <a:pt x="51625" y="186595"/>
                          <a:pt x="0" y="252603"/>
                        </a:cubicBezTo>
                        <a:lnTo>
                          <a:pt x="0" y="291465"/>
                        </a:lnTo>
                        <a:lnTo>
                          <a:pt x="183452" y="291465"/>
                        </a:lnTo>
                        <a:lnTo>
                          <a:pt x="183452" y="252603"/>
                        </a:lnTo>
                        <a:cubicBezTo>
                          <a:pt x="188976" y="174593"/>
                          <a:pt x="192596" y="88201"/>
                          <a:pt x="195739" y="0"/>
                        </a:cubicBezTo>
                        <a:lnTo>
                          <a:pt x="34481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7" name="" descr="4af8c109-79ff-4ff2-8d94-f1d2c9fcd2a9"/>
                  <p:cNvSpPr/>
                  <p:nvPr/>
                </p:nvSpPr>
                <p:spPr>
                  <a:xfrm>
                    <a:off x="5427820" y="4894802"/>
                    <a:ext cx="179641" cy="241934"/>
                  </a:xfrm>
                  <a:custGeom>
                    <a:gdLst>
                      <a:gd name="connsiteX0" fmla="*/ 151733 w 179641"/>
                      <a:gd name="connsiteY0" fmla="*/ 241935 h 241934"/>
                      <a:gd name="connsiteX1" fmla="*/ 0 w 179641"/>
                      <a:gd name="connsiteY1" fmla="*/ 241935 h 241934"/>
                      <a:gd name="connsiteX2" fmla="*/ 27908 w 179641"/>
                      <a:gd name="connsiteY2" fmla="*/ 0 h 241934"/>
                      <a:gd name="connsiteX3" fmla="*/ 179642 w 179641"/>
                      <a:gd name="connsiteY3" fmla="*/ 0 h 241934"/>
                      <a:gd name="connsiteX4" fmla="*/ 151733 w 179641"/>
                      <a:gd name="connsiteY4" fmla="*/ 241935 h 24193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9641" h="241934">
                        <a:moveTo>
                          <a:pt x="151733" y="241935"/>
                        </a:moveTo>
                        <a:lnTo>
                          <a:pt x="0" y="241935"/>
                        </a:lnTo>
                        <a:cubicBezTo>
                          <a:pt x="20288" y="157448"/>
                          <a:pt x="30671" y="76486"/>
                          <a:pt x="27908" y="0"/>
                        </a:cubicBezTo>
                        <a:lnTo>
                          <a:pt x="179642" y="0"/>
                        </a:lnTo>
                        <a:cubicBezTo>
                          <a:pt x="178879" y="81153"/>
                          <a:pt x="170021" y="161734"/>
                          <a:pt x="151733" y="241935"/>
                        </a:cubicBezTo>
                        <a:close/>
                      </a:path>
                    </a:pathLst>
                  </a:custGeom>
                  <a:solidFill>
                    <a:srgbClr val="FF6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" name="" descr="24a8ec01-e2d8-4366-91ee-81bcd4d92b33"/>
              <p:cNvGrpSpPr/>
              <p:nvPr/>
            </p:nvGrpSpPr>
            <p:grpSpPr>
              <a:xfrm>
                <a:off x="990589" y="2882667"/>
                <a:ext cx="5076901" cy="3113385"/>
                <a:chOff x="4077450" y="2301049"/>
                <a:chExt cx="3982901" cy="2442495"/>
              </a:xfrm>
            </p:grpSpPr>
            <p:grpSp>
              <p:nvGrpSpPr>
                <p:cNvPr id="34" name="" descr="81528927-cd0e-49e8-9736-3469545da83d"/>
                <p:cNvGrpSpPr/>
                <p:nvPr/>
              </p:nvGrpSpPr>
              <p:grpSpPr>
                <a:xfrm>
                  <a:off x="4077450" y="2301049"/>
                  <a:ext cx="3982901" cy="2442495"/>
                  <a:chOff x="4077450" y="2301049"/>
                  <a:chExt cx="3982901" cy="2442495"/>
                </a:xfrm>
              </p:grpSpPr>
              <p:grpSp>
                <p:nvGrpSpPr>
                  <p:cNvPr id="101" name="" descr="65b3b495-de8e-4b72-88e5-f9395fe989c9"/>
                  <p:cNvGrpSpPr/>
                  <p:nvPr/>
                </p:nvGrpSpPr>
                <p:grpSpPr>
                  <a:xfrm>
                    <a:off x="4229575" y="2301049"/>
                    <a:ext cx="3660362" cy="2237994"/>
                    <a:chOff x="4229575" y="2301049"/>
                    <a:chExt cx="3660362" cy="2237994"/>
                  </a:xfrm>
                </p:grpSpPr>
                <p:sp>
                  <p:nvSpPr>
                    <p:cNvPr id="110" name="" descr="443534f2-f2f4-45c5-91bc-6bbfdee3cffe"/>
                    <p:cNvSpPr/>
                    <p:nvPr/>
                  </p:nvSpPr>
                  <p:spPr>
                    <a:xfrm>
                      <a:off x="4229575" y="2301049"/>
                      <a:ext cx="3660362" cy="2237994"/>
                    </a:xfrm>
                    <a:custGeom>
                      <a:gdLst>
                        <a:gd name="connsiteX0" fmla="*/ 3660362 w 3660362"/>
                        <a:gd name="connsiteY0" fmla="*/ 2237994 h 2237994"/>
                        <a:gd name="connsiteX1" fmla="*/ 0 w 3660362"/>
                        <a:gd name="connsiteY1" fmla="*/ 2237994 h 2237994"/>
                        <a:gd name="connsiteX2" fmla="*/ 0 w 3660362"/>
                        <a:gd name="connsiteY2" fmla="*/ 242411 h 2237994"/>
                        <a:gd name="connsiteX3" fmla="*/ 242411 w 3660362"/>
                        <a:gd name="connsiteY3" fmla="*/ 0 h 2237994"/>
                        <a:gd name="connsiteX4" fmla="*/ 3417856 w 3660362"/>
                        <a:gd name="connsiteY4" fmla="*/ 0 h 2237994"/>
                        <a:gd name="connsiteX5" fmla="*/ 3660267 w 3660362"/>
                        <a:gd name="connsiteY5" fmla="*/ 242411 h 2237994"/>
                        <a:gd name="connsiteX6" fmla="*/ 3660267 w 3660362"/>
                        <a:gd name="connsiteY6" fmla="*/ 2237994 h 2237994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660362" h="2237994">
                          <a:moveTo>
                            <a:pt x="3660362" y="2237994"/>
                          </a:moveTo>
                          <a:lnTo>
                            <a:pt x="0" y="2237994"/>
                          </a:lnTo>
                          <a:lnTo>
                            <a:pt x="0" y="242411"/>
                          </a:lnTo>
                          <a:cubicBezTo>
                            <a:pt x="0" y="108490"/>
                            <a:pt x="108585" y="0"/>
                            <a:pt x="242411" y="0"/>
                          </a:cubicBezTo>
                          <a:lnTo>
                            <a:pt x="3417856" y="0"/>
                          </a:lnTo>
                          <a:cubicBezTo>
                            <a:pt x="3551777" y="0"/>
                            <a:pt x="3660267" y="108585"/>
                            <a:pt x="3660267" y="242411"/>
                          </a:cubicBezTo>
                          <a:lnTo>
                            <a:pt x="3660267" y="2237994"/>
                          </a:ln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11" name="" descr="ccb31784-160a-4099-966c-a8a7aece6a5f"/>
                    <p:cNvGrpSpPr/>
                    <p:nvPr/>
                  </p:nvGrpSpPr>
                  <p:grpSpPr>
                    <a:xfrm>
                      <a:off x="6763035" y="2348674"/>
                      <a:ext cx="1079277" cy="894016"/>
                      <a:chOff x="6763035" y="2348674"/>
                      <a:chExt cx="1079277" cy="894016"/>
                    </a:xfrm>
                    <a:noFill/>
                  </p:grpSpPr>
                  <p:sp>
                    <p:nvSpPr>
                      <p:cNvPr id="117" name="" descr="daa30a03-666c-4b5b-b1e0-7159b2485bc8"/>
                      <p:cNvSpPr/>
                      <p:nvPr/>
                    </p:nvSpPr>
                    <p:spPr>
                      <a:xfrm>
                        <a:off x="7842313" y="2818733"/>
                        <a:ext cx="9525" cy="423957"/>
                      </a:xfrm>
                      <a:custGeom>
                        <a:gdLst>
                          <a:gd name="connsiteX0" fmla="*/ 0 w 9525"/>
                          <a:gd name="connsiteY0" fmla="*/ 0 h 423957"/>
                          <a:gd name="connsiteX1" fmla="*/ 0 w 9525"/>
                          <a:gd name="connsiteY1" fmla="*/ 423958 h 42395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525" h="423957">
                            <a:moveTo>
                              <a:pt x="0" y="0"/>
                            </a:moveTo>
                            <a:lnTo>
                              <a:pt x="0" y="423958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8" name="" descr="ca639f9e-12a2-487d-9166-a7c2946ae5ab"/>
                      <p:cNvSpPr/>
                      <p:nvPr/>
                    </p:nvSpPr>
                    <p:spPr>
                      <a:xfrm>
                        <a:off x="7378921" y="2348674"/>
                        <a:ext cx="463391" cy="373475"/>
                      </a:xfrm>
                      <a:custGeom>
                        <a:gdLst>
                          <a:gd name="connsiteX0" fmla="*/ 0 w 463391"/>
                          <a:gd name="connsiteY0" fmla="*/ 0 h 373475"/>
                          <a:gd name="connsiteX1" fmla="*/ 182785 w 463391"/>
                          <a:gd name="connsiteY1" fmla="*/ 0 h 373475"/>
                          <a:gd name="connsiteX2" fmla="*/ 463391 w 463391"/>
                          <a:gd name="connsiteY2" fmla="*/ 280607 h 373475"/>
                          <a:gd name="connsiteX3" fmla="*/ 463391 w 463391"/>
                          <a:gd name="connsiteY3" fmla="*/ 373475 h 37347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63391" h="373475">
                            <a:moveTo>
                              <a:pt x="0" y="0"/>
                            </a:moveTo>
                            <a:lnTo>
                              <a:pt x="182785" y="0"/>
                            </a:lnTo>
                            <a:cubicBezTo>
                              <a:pt x="337756" y="0"/>
                              <a:pt x="463391" y="125635"/>
                              <a:pt x="463391" y="280607"/>
                            </a:cubicBezTo>
                            <a:lnTo>
                              <a:pt x="463391" y="373475"/>
                            </a:ln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9" name="" descr="97f2c556-61d3-41e2-8d44-415dbe76738f"/>
                      <p:cNvSpPr/>
                      <p:nvPr/>
                    </p:nvSpPr>
                    <p:spPr>
                      <a:xfrm>
                        <a:off x="6763035" y="2348674"/>
                        <a:ext cx="464153" cy="9525"/>
                      </a:xfrm>
                      <a:custGeom>
                        <a:gdLst>
                          <a:gd name="connsiteX0" fmla="*/ 0 w 464153"/>
                          <a:gd name="connsiteY0" fmla="*/ 0 h 9525"/>
                          <a:gd name="connsiteX1" fmla="*/ 464153 w 46415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64153" h="9525">
                            <a:moveTo>
                              <a:pt x="0" y="0"/>
                            </a:moveTo>
                            <a:lnTo>
                              <a:pt x="464153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12" name="" descr="571471a1-500f-4813-bb84-c4ec0fdc86a1"/>
                    <p:cNvGrpSpPr/>
                    <p:nvPr/>
                  </p:nvGrpSpPr>
                  <p:grpSpPr>
                    <a:xfrm>
                      <a:off x="5781864" y="2334196"/>
                      <a:ext cx="555783" cy="111823"/>
                      <a:chOff x="5781864" y="2334196"/>
                      <a:chExt cx="555783" cy="111823"/>
                    </a:xfrm>
                  </p:grpSpPr>
                  <p:sp>
                    <p:nvSpPr>
                      <p:cNvPr id="113" name="" descr="165bedb3-8d50-47fe-a51d-734f1f93604d"/>
                      <p:cNvSpPr/>
                      <p:nvPr/>
                    </p:nvSpPr>
                    <p:spPr>
                      <a:xfrm>
                        <a:off x="5781864" y="2334196"/>
                        <a:ext cx="555783" cy="111823"/>
                      </a:xfrm>
                      <a:custGeom>
                        <a:gdLst>
                          <a:gd name="connsiteX0" fmla="*/ 55912 w 555783"/>
                          <a:gd name="connsiteY0" fmla="*/ 0 h 111823"/>
                          <a:gd name="connsiteX1" fmla="*/ 499872 w 555783"/>
                          <a:gd name="connsiteY1" fmla="*/ 0 h 111823"/>
                          <a:gd name="connsiteX2" fmla="*/ 555784 w 555783"/>
                          <a:gd name="connsiteY2" fmla="*/ 55912 h 111823"/>
                          <a:gd name="connsiteX3" fmla="*/ 555784 w 555783"/>
                          <a:gd name="connsiteY3" fmla="*/ 55912 h 111823"/>
                          <a:gd name="connsiteX4" fmla="*/ 499872 w 555783"/>
                          <a:gd name="connsiteY4" fmla="*/ 111824 h 111823"/>
                          <a:gd name="connsiteX5" fmla="*/ 55912 w 555783"/>
                          <a:gd name="connsiteY5" fmla="*/ 111824 h 111823"/>
                          <a:gd name="connsiteX6" fmla="*/ 0 w 555783"/>
                          <a:gd name="connsiteY6" fmla="*/ 55912 h 111823"/>
                          <a:gd name="connsiteX7" fmla="*/ 0 w 555783"/>
                          <a:gd name="connsiteY7" fmla="*/ 55912 h 111823"/>
                          <a:gd name="connsiteX8" fmla="*/ 55912 w 555783"/>
                          <a:gd name="connsiteY8" fmla="*/ 0 h 11182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55783" h="111823">
                            <a:moveTo>
                              <a:pt x="55912" y="0"/>
                            </a:moveTo>
                            <a:lnTo>
                              <a:pt x="499872" y="0"/>
                            </a:lnTo>
                            <a:cubicBezTo>
                              <a:pt x="530733" y="0"/>
                              <a:pt x="555784" y="25051"/>
                              <a:pt x="555784" y="55912"/>
                            </a:cubicBezTo>
                            <a:lnTo>
                              <a:pt x="555784" y="55912"/>
                            </a:lnTo>
                            <a:cubicBezTo>
                              <a:pt x="555784" y="86773"/>
                              <a:pt x="530733" y="111824"/>
                              <a:pt x="499872" y="111824"/>
                            </a:cubicBezTo>
                            <a:lnTo>
                              <a:pt x="55912" y="111824"/>
                            </a:lnTo>
                            <a:cubicBezTo>
                              <a:pt x="25051" y="111824"/>
                              <a:pt x="0" y="86773"/>
                              <a:pt x="0" y="55912"/>
                            </a:cubicBezTo>
                            <a:lnTo>
                              <a:pt x="0" y="55912"/>
                            </a:lnTo>
                            <a:cubicBezTo>
                              <a:pt x="95" y="25051"/>
                              <a:pt x="25051" y="0"/>
                              <a:pt x="55912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14" name="" descr="666ed26e-c8c3-4c44-8ed2-6d1b302c9ccb"/>
                      <p:cNvGrpSpPr/>
                      <p:nvPr/>
                    </p:nvGrpSpPr>
                    <p:grpSpPr>
                      <a:xfrm>
                        <a:off x="5881591" y="2359818"/>
                        <a:ext cx="356235" cy="60579"/>
                        <a:chOff x="5881591" y="2359818"/>
                        <a:chExt cx="356235" cy="60579"/>
                      </a:xfrm>
                      <a:solidFill>
                        <a:srgbClr val="183DFB"/>
                      </a:solidFill>
                    </p:grpSpPr>
                    <p:sp>
                      <p:nvSpPr>
                        <p:cNvPr id="115" name="" descr="4dd89a16-a8f5-454c-969d-7b1ee1390fb1"/>
                        <p:cNvSpPr/>
                        <p:nvPr/>
                      </p:nvSpPr>
                      <p:spPr>
                        <a:xfrm>
                          <a:off x="5881591" y="2359818"/>
                          <a:ext cx="60579" cy="60579"/>
                        </a:xfrm>
                        <a:custGeom>
                          <a:gdLst>
                            <a:gd name="connsiteX0" fmla="*/ 0 w 60579"/>
                            <a:gd name="connsiteY0" fmla="*/ 30290 h 60579"/>
                            <a:gd name="connsiteX1" fmla="*/ 30290 w 60579"/>
                            <a:gd name="connsiteY1" fmla="*/ 0 h 60579"/>
                            <a:gd name="connsiteX2" fmla="*/ 60579 w 60579"/>
                            <a:gd name="connsiteY2" fmla="*/ 30290 h 60579"/>
                            <a:gd name="connsiteX3" fmla="*/ 30290 w 60579"/>
                            <a:gd name="connsiteY3" fmla="*/ 60579 h 60579"/>
                            <a:gd name="connsiteX4" fmla="*/ 0 w 60579"/>
                            <a:gd name="connsiteY4" fmla="*/ 30290 h 6057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578" h="60578">
                              <a:moveTo>
                                <a:pt x="0" y="30290"/>
                              </a:moveTo>
                              <a:cubicBezTo>
                                <a:pt x="0" y="13525"/>
                                <a:pt x="13526" y="0"/>
                                <a:pt x="30290" y="0"/>
                              </a:cubicBezTo>
                              <a:cubicBezTo>
                                <a:pt x="47054" y="0"/>
                                <a:pt x="60579" y="13525"/>
                                <a:pt x="60579" y="30290"/>
                              </a:cubicBezTo>
                              <a:cubicBezTo>
                                <a:pt x="60579" y="47054"/>
                                <a:pt x="47054" y="60579"/>
                                <a:pt x="30290" y="60579"/>
                              </a:cubicBezTo>
                              <a:cubicBezTo>
                                <a:pt x="13621" y="60579"/>
                                <a:pt x="0" y="46958"/>
                                <a:pt x="0" y="3029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83DFB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16" name="" descr="8397df67-aa7c-4391-88a8-6e4ecc6f5515"/>
                        <p:cNvSpPr/>
                        <p:nvPr/>
                      </p:nvSpPr>
                      <p:spPr>
                        <a:xfrm>
                          <a:off x="6007417" y="2390108"/>
                          <a:ext cx="230409" cy="9525"/>
                        </a:xfrm>
                        <a:custGeom>
                          <a:gdLst>
                            <a:gd name="connsiteX0" fmla="*/ 0 w 230409"/>
                            <a:gd name="connsiteY0" fmla="*/ 0 h 9525"/>
                            <a:gd name="connsiteX1" fmla="*/ 230410 w 230409"/>
                            <a:gd name="connsiteY1" fmla="*/ 0 h 952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30409" h="9525">
                              <a:moveTo>
                                <a:pt x="0" y="0"/>
                              </a:moveTo>
                              <a:lnTo>
                                <a:pt x="23041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  <p:sp>
                <p:nvSpPr>
                  <p:cNvPr id="102" name="" descr="04278295-1ade-4510-ba58-233e03034cf3"/>
                  <p:cNvSpPr/>
                  <p:nvPr/>
                </p:nvSpPr>
                <p:spPr>
                  <a:xfrm>
                    <a:off x="4367402" y="2472594"/>
                    <a:ext cx="3403091" cy="1923478"/>
                  </a:xfrm>
                  <a:custGeom>
                    <a:gdLst>
                      <a:gd name="connsiteX0" fmla="*/ 3194018 w 3403091"/>
                      <a:gd name="connsiteY0" fmla="*/ 0 h 1923478"/>
                      <a:gd name="connsiteX1" fmla="*/ 209074 w 3403091"/>
                      <a:gd name="connsiteY1" fmla="*/ 0 h 1923478"/>
                      <a:gd name="connsiteX2" fmla="*/ 0 w 3403091"/>
                      <a:gd name="connsiteY2" fmla="*/ 208979 h 1923478"/>
                      <a:gd name="connsiteX3" fmla="*/ 0 w 3403091"/>
                      <a:gd name="connsiteY3" fmla="*/ 1923479 h 1923478"/>
                      <a:gd name="connsiteX4" fmla="*/ 3403092 w 3403091"/>
                      <a:gd name="connsiteY4" fmla="*/ 1923479 h 1923478"/>
                      <a:gd name="connsiteX5" fmla="*/ 3403092 w 3403091"/>
                      <a:gd name="connsiteY5" fmla="*/ 208979 h 1923478"/>
                      <a:gd name="connsiteX6" fmla="*/ 3194018 w 3403091"/>
                      <a:gd name="connsiteY6" fmla="*/ 0 h 192347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03091" h="1923478">
                        <a:moveTo>
                          <a:pt x="3194018" y="0"/>
                        </a:moveTo>
                        <a:lnTo>
                          <a:pt x="209074" y="0"/>
                        </a:lnTo>
                        <a:cubicBezTo>
                          <a:pt x="93631" y="0"/>
                          <a:pt x="0" y="93536"/>
                          <a:pt x="0" y="208979"/>
                        </a:cubicBezTo>
                        <a:lnTo>
                          <a:pt x="0" y="1923479"/>
                        </a:lnTo>
                        <a:lnTo>
                          <a:pt x="3403092" y="1923479"/>
                        </a:lnTo>
                        <a:lnTo>
                          <a:pt x="3403092" y="208979"/>
                        </a:lnTo>
                        <a:cubicBezTo>
                          <a:pt x="3403092" y="93631"/>
                          <a:pt x="3309461" y="0"/>
                          <a:pt x="3194018" y="0"/>
                        </a:cubicBezTo>
                        <a:close/>
                      </a:path>
                    </a:pathLst>
                  </a:custGeom>
                  <a:solidFill>
                    <a:srgbClr val="00B9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03" name="" descr="b01cd575-e760-4fa9-97ee-91b7f14990fb"/>
                  <p:cNvGrpSpPr/>
                  <p:nvPr/>
                </p:nvGrpSpPr>
                <p:grpSpPr>
                  <a:xfrm>
                    <a:off x="4077450" y="4464462"/>
                    <a:ext cx="3982901" cy="279082"/>
                    <a:chOff x="4077450" y="4464462"/>
                    <a:chExt cx="3982901" cy="279082"/>
                  </a:xfrm>
                </p:grpSpPr>
                <p:sp>
                  <p:nvSpPr>
                    <p:cNvPr id="104" name="" descr="de7a042d-fd76-4056-9a34-b3306ea181c6"/>
                    <p:cNvSpPr/>
                    <p:nvPr/>
                  </p:nvSpPr>
                  <p:spPr>
                    <a:xfrm>
                      <a:off x="4077450" y="4464462"/>
                      <a:ext cx="3982901" cy="279082"/>
                    </a:xfrm>
                    <a:custGeom>
                      <a:gdLst>
                        <a:gd name="connsiteX0" fmla="*/ 3631323 w 3982901"/>
                        <a:gd name="connsiteY0" fmla="*/ 279083 h 279082"/>
                        <a:gd name="connsiteX1" fmla="*/ 351770 w 3982901"/>
                        <a:gd name="connsiteY1" fmla="*/ 279083 h 279082"/>
                        <a:gd name="connsiteX2" fmla="*/ 50113 w 3982901"/>
                        <a:gd name="connsiteY2" fmla="*/ 130493 h 279082"/>
                        <a:gd name="connsiteX3" fmla="*/ 10203 w 3982901"/>
                        <a:gd name="connsiteY3" fmla="*/ 78581 h 279082"/>
                        <a:gd name="connsiteX4" fmla="*/ 48875 w 3982901"/>
                        <a:gd name="connsiteY4" fmla="*/ 0 h 279082"/>
                        <a:gd name="connsiteX5" fmla="*/ 3934027 w 3982901"/>
                        <a:gd name="connsiteY5" fmla="*/ 0 h 279082"/>
                        <a:gd name="connsiteX6" fmla="*/ 3972699 w 3982901"/>
                        <a:gd name="connsiteY6" fmla="*/ 78581 h 279082"/>
                        <a:gd name="connsiteX7" fmla="*/ 3932789 w 3982901"/>
                        <a:gd name="connsiteY7" fmla="*/ 130493 h 279082"/>
                        <a:gd name="connsiteX8" fmla="*/ 3631323 w 3982901"/>
                        <a:gd name="connsiteY8" fmla="*/ 279083 h 27908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982901" h="279082">
                          <a:moveTo>
                            <a:pt x="3631323" y="279083"/>
                          </a:moveTo>
                          <a:lnTo>
                            <a:pt x="351770" y="279083"/>
                          </a:lnTo>
                          <a:cubicBezTo>
                            <a:pt x="233660" y="279083"/>
                            <a:pt x="122122" y="224219"/>
                            <a:pt x="50113" y="130493"/>
                          </a:cubicBezTo>
                          <a:lnTo>
                            <a:pt x="10203" y="78581"/>
                          </a:lnTo>
                          <a:cubicBezTo>
                            <a:pt x="-14467" y="46482"/>
                            <a:pt x="8393" y="0"/>
                            <a:pt x="48875" y="0"/>
                          </a:cubicBezTo>
                          <a:lnTo>
                            <a:pt x="3934027" y="0"/>
                          </a:lnTo>
                          <a:cubicBezTo>
                            <a:pt x="3974508" y="0"/>
                            <a:pt x="3997368" y="46482"/>
                            <a:pt x="3972699" y="78581"/>
                          </a:cubicBezTo>
                          <a:lnTo>
                            <a:pt x="3932789" y="130493"/>
                          </a:lnTo>
                          <a:cubicBezTo>
                            <a:pt x="3860875" y="224219"/>
                            <a:pt x="3749433" y="279083"/>
                            <a:pt x="3631323" y="279083"/>
                          </a:cubicBez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" name="" descr="1c80a488-85bc-45d1-8e34-5dedd364c851"/>
                    <p:cNvSpPr/>
                    <p:nvPr/>
                  </p:nvSpPr>
                  <p:spPr>
                    <a:xfrm>
                      <a:off x="5684424" y="4464558"/>
                      <a:ext cx="769143" cy="117062"/>
                    </a:xfrm>
                    <a:custGeom>
                      <a:gdLst>
                        <a:gd name="connsiteX0" fmla="*/ 0 w 769143"/>
                        <a:gd name="connsiteY0" fmla="*/ 0 h 117062"/>
                        <a:gd name="connsiteX1" fmla="*/ 769144 w 769143"/>
                        <a:gd name="connsiteY1" fmla="*/ 0 h 117062"/>
                        <a:gd name="connsiteX2" fmla="*/ 769144 w 769143"/>
                        <a:gd name="connsiteY2" fmla="*/ 0 h 117062"/>
                        <a:gd name="connsiteX3" fmla="*/ 652081 w 769143"/>
                        <a:gd name="connsiteY3" fmla="*/ 117062 h 117062"/>
                        <a:gd name="connsiteX4" fmla="*/ 117062 w 769143"/>
                        <a:gd name="connsiteY4" fmla="*/ 117062 h 117062"/>
                        <a:gd name="connsiteX5" fmla="*/ 0 w 769143"/>
                        <a:gd name="connsiteY5" fmla="*/ 0 h 117062"/>
                        <a:gd name="connsiteX6" fmla="*/ 0 w 769143"/>
                        <a:gd name="connsiteY6" fmla="*/ 0 h 11706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69143" h="117062">
                          <a:moveTo>
                            <a:pt x="0" y="0"/>
                          </a:moveTo>
                          <a:lnTo>
                            <a:pt x="769144" y="0"/>
                          </a:lnTo>
                          <a:lnTo>
                            <a:pt x="769144" y="0"/>
                          </a:lnTo>
                          <a:cubicBezTo>
                            <a:pt x="769144" y="64675"/>
                            <a:pt x="716756" y="117062"/>
                            <a:pt x="652081" y="117062"/>
                          </a:cubicBezTo>
                          <a:lnTo>
                            <a:pt x="117062" y="117062"/>
                          </a:lnTo>
                          <a:cubicBezTo>
                            <a:pt x="52388" y="117062"/>
                            <a:pt x="0" y="64675"/>
                            <a:pt x="0" y="0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6" name="" descr="bbd9d02b-877e-4910-8722-c169a95eff77"/>
                    <p:cNvSpPr/>
                    <p:nvPr/>
                  </p:nvSpPr>
                  <p:spPr>
                    <a:xfrm>
                      <a:off x="4190713" y="4659439"/>
                      <a:ext cx="3756564" cy="84105"/>
                    </a:xfrm>
                    <a:custGeom>
                      <a:gdLst>
                        <a:gd name="connsiteX0" fmla="*/ 0 w 3756564"/>
                        <a:gd name="connsiteY0" fmla="*/ 0 h 84105"/>
                        <a:gd name="connsiteX1" fmla="*/ 238506 w 3756564"/>
                        <a:gd name="connsiteY1" fmla="*/ 84106 h 84105"/>
                        <a:gd name="connsiteX2" fmla="*/ 3518059 w 3756564"/>
                        <a:gd name="connsiteY2" fmla="*/ 84106 h 84105"/>
                        <a:gd name="connsiteX3" fmla="*/ 3756565 w 3756564"/>
                        <a:gd name="connsiteY3" fmla="*/ 0 h 84105"/>
                        <a:gd name="connsiteX4" fmla="*/ 0 w 3756564"/>
                        <a:gd name="connsiteY4" fmla="*/ 0 h 8410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756564" h="84105">
                          <a:moveTo>
                            <a:pt x="0" y="0"/>
                          </a:moveTo>
                          <a:cubicBezTo>
                            <a:pt x="66865" y="53816"/>
                            <a:pt x="150781" y="84106"/>
                            <a:pt x="238506" y="84106"/>
                          </a:cubicBezTo>
                          <a:lnTo>
                            <a:pt x="3518059" y="84106"/>
                          </a:lnTo>
                          <a:cubicBezTo>
                            <a:pt x="3605689" y="84106"/>
                            <a:pt x="3689604" y="53816"/>
                            <a:pt x="3756565" y="0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07" name="" descr="bf8cb7d7-711e-4e3f-bf3b-1ad64ed71896"/>
                    <p:cNvGrpSpPr/>
                    <p:nvPr/>
                  </p:nvGrpSpPr>
                  <p:grpSpPr>
                    <a:xfrm>
                      <a:off x="4174807" y="4497800"/>
                      <a:ext cx="1155477" cy="9525"/>
                      <a:chOff x="4174807" y="4497800"/>
                      <a:chExt cx="1155477" cy="9525"/>
                    </a:xfrm>
                  </p:grpSpPr>
                  <p:sp>
                    <p:nvSpPr>
                      <p:cNvPr id="108" name="" descr="95b45fce-d6e4-4f0a-89fc-d5bc142d8ab2"/>
                      <p:cNvSpPr/>
                      <p:nvPr/>
                    </p:nvSpPr>
                    <p:spPr>
                      <a:xfrm>
                        <a:off x="4993290" y="4497800"/>
                        <a:ext cx="336994" cy="9525"/>
                      </a:xfrm>
                      <a:custGeom>
                        <a:gdLst>
                          <a:gd name="connsiteX0" fmla="*/ 0 w 336994"/>
                          <a:gd name="connsiteY0" fmla="*/ 0 h 9525"/>
                          <a:gd name="connsiteX1" fmla="*/ 336995 w 33699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36994" h="9525">
                            <a:moveTo>
                              <a:pt x="0" y="0"/>
                            </a:moveTo>
                            <a:lnTo>
                              <a:pt x="336995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9" name="" descr="042c277e-0fb1-4ad1-b1c8-928ca75aa0a8"/>
                      <p:cNvSpPr/>
                      <p:nvPr/>
                    </p:nvSpPr>
                    <p:spPr>
                      <a:xfrm>
                        <a:off x="4174807" y="4497800"/>
                        <a:ext cx="690848" cy="9525"/>
                      </a:xfrm>
                      <a:custGeom>
                        <a:gdLst>
                          <a:gd name="connsiteX0" fmla="*/ 0 w 690848"/>
                          <a:gd name="connsiteY0" fmla="*/ 0 h 9525"/>
                          <a:gd name="connsiteX1" fmla="*/ 690848 w 69084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690848" h="9525">
                            <a:moveTo>
                              <a:pt x="0" y="0"/>
                            </a:moveTo>
                            <a:lnTo>
                              <a:pt x="69084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grpSp>
              <p:nvGrpSpPr>
                <p:cNvPr id="35" name="" descr="f17d7f15-cc16-4826-b3fd-d1e2205acb4a"/>
                <p:cNvGrpSpPr/>
                <p:nvPr/>
              </p:nvGrpSpPr>
              <p:grpSpPr>
                <a:xfrm>
                  <a:off x="4620774" y="2588902"/>
                  <a:ext cx="2892830" cy="1741855"/>
                  <a:chOff x="4620774" y="2588902"/>
                  <a:chExt cx="2892830" cy="1741855"/>
                </a:xfrm>
              </p:grpSpPr>
              <p:grpSp>
                <p:nvGrpSpPr>
                  <p:cNvPr id="36" name="" descr="c2e5588a-2edd-4b31-b884-4d8ca145bfd9"/>
                  <p:cNvGrpSpPr/>
                  <p:nvPr/>
                </p:nvGrpSpPr>
                <p:grpSpPr>
                  <a:xfrm>
                    <a:off x="5117972" y="2671095"/>
                    <a:ext cx="1728406" cy="1619440"/>
                    <a:chOff x="5117972" y="2671095"/>
                    <a:chExt cx="1728406" cy="1619440"/>
                  </a:xfrm>
                </p:grpSpPr>
                <p:grpSp>
                  <p:nvGrpSpPr>
                    <p:cNvPr id="75" name="" descr="56400a8b-e68d-490e-b52f-1cf1a53cd814"/>
                    <p:cNvGrpSpPr/>
                    <p:nvPr/>
                  </p:nvGrpSpPr>
                  <p:grpSpPr>
                    <a:xfrm>
                      <a:off x="5117972" y="2671095"/>
                      <a:ext cx="1004506" cy="138493"/>
                      <a:chOff x="5117972" y="2671095"/>
                      <a:chExt cx="1004506" cy="138493"/>
                    </a:xfrm>
                  </p:grpSpPr>
                  <p:sp>
                    <p:nvSpPr>
                      <p:cNvPr id="99" name="" descr="5a8401d1-bb24-4e92-8d5f-fda200203369"/>
                      <p:cNvSpPr/>
                      <p:nvPr/>
                    </p:nvSpPr>
                    <p:spPr>
                      <a:xfrm>
                        <a:off x="5117972" y="2671095"/>
                        <a:ext cx="1004506" cy="138398"/>
                      </a:xfrm>
                      <a:custGeom>
                        <a:gdLst>
                          <a:gd name="connsiteX0" fmla="*/ 138398 w 1004506"/>
                          <a:gd name="connsiteY0" fmla="*/ 0 h 138398"/>
                          <a:gd name="connsiteX1" fmla="*/ 0 w 1004506"/>
                          <a:gd name="connsiteY1" fmla="*/ 138398 h 138398"/>
                          <a:gd name="connsiteX2" fmla="*/ 138398 w 1004506"/>
                          <a:gd name="connsiteY2" fmla="*/ 138398 h 138398"/>
                          <a:gd name="connsiteX3" fmla="*/ 276796 w 1004506"/>
                          <a:gd name="connsiteY3" fmla="*/ 138398 h 138398"/>
                          <a:gd name="connsiteX4" fmla="*/ 1004506 w 1004506"/>
                          <a:gd name="connsiteY4" fmla="*/ 138398 h 138398"/>
                          <a:gd name="connsiteX5" fmla="*/ 1004506 w 1004506"/>
                          <a:gd name="connsiteY5" fmla="*/ 0 h 138398"/>
                          <a:gd name="connsiteX6" fmla="*/ 138398 w 1004506"/>
                          <a:gd name="connsiteY6" fmla="*/ 0 h 138398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4506" h="138398">
                            <a:moveTo>
                              <a:pt x="138398" y="0"/>
                            </a:moveTo>
                            <a:cubicBezTo>
                              <a:pt x="62008" y="0"/>
                              <a:pt x="0" y="62008"/>
                              <a:pt x="0" y="138398"/>
                            </a:cubicBezTo>
                            <a:lnTo>
                              <a:pt x="138398" y="138398"/>
                            </a:lnTo>
                            <a:lnTo>
                              <a:pt x="276796" y="138398"/>
                            </a:lnTo>
                            <a:lnTo>
                              <a:pt x="1004506" y="138398"/>
                            </a:lnTo>
                            <a:lnTo>
                              <a:pt x="1004506" y="0"/>
                            </a:lnTo>
                            <a:lnTo>
                              <a:pt x="138398" y="0"/>
                            </a:lnTo>
                            <a:close/>
                          </a:path>
                        </a:pathLst>
                      </a:custGeom>
                      <a:solidFill>
                        <a:srgbClr val="FFEFE1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0" name="" descr="3d8b950f-83a8-4bdf-8143-c007c6f00d84"/>
                      <p:cNvSpPr/>
                      <p:nvPr/>
                    </p:nvSpPr>
                    <p:spPr>
                      <a:xfrm>
                        <a:off x="5197887" y="2671189"/>
                        <a:ext cx="924591" cy="138399"/>
                      </a:xfrm>
                      <a:custGeom>
                        <a:gdLst>
                          <a:gd name="connsiteX0" fmla="*/ 0 w 924591"/>
                          <a:gd name="connsiteY0" fmla="*/ 13051 h 138399"/>
                          <a:gd name="connsiteX1" fmla="*/ 101346 w 924591"/>
                          <a:gd name="connsiteY1" fmla="*/ 138400 h 138399"/>
                          <a:gd name="connsiteX2" fmla="*/ 196882 w 924591"/>
                          <a:gd name="connsiteY2" fmla="*/ 138400 h 138399"/>
                          <a:gd name="connsiteX3" fmla="*/ 924592 w 924591"/>
                          <a:gd name="connsiteY3" fmla="*/ 138400 h 138399"/>
                          <a:gd name="connsiteX4" fmla="*/ 924592 w 924591"/>
                          <a:gd name="connsiteY4" fmla="*/ 1 h 138399"/>
                          <a:gd name="connsiteX5" fmla="*/ 58483 w 924591"/>
                          <a:gd name="connsiteY5" fmla="*/ 1 h 138399"/>
                          <a:gd name="connsiteX6" fmla="*/ 0 w 924591"/>
                          <a:gd name="connsiteY6" fmla="*/ 13051 h 13839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24591" h="138399">
                            <a:moveTo>
                              <a:pt x="0" y="13051"/>
                            </a:moveTo>
                            <a:lnTo>
                              <a:pt x="101346" y="138400"/>
                            </a:lnTo>
                            <a:lnTo>
                              <a:pt x="196882" y="138400"/>
                            </a:lnTo>
                            <a:lnTo>
                              <a:pt x="924592" y="138400"/>
                            </a:lnTo>
                            <a:lnTo>
                              <a:pt x="924592" y="1"/>
                            </a:lnTo>
                            <a:lnTo>
                              <a:pt x="58483" y="1"/>
                            </a:lnTo>
                            <a:cubicBezTo>
                              <a:pt x="37528" y="-94"/>
                              <a:pt x="17717" y="4764"/>
                              <a:pt x="0" y="13051"/>
                            </a:cubicBez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76" name="" descr="2177715f-f78b-4a83-a648-4078fa2cf5d3"/>
                    <p:cNvGrpSpPr/>
                    <p:nvPr/>
                  </p:nvGrpSpPr>
                  <p:grpSpPr>
                    <a:xfrm>
                      <a:off x="5263895" y="2671191"/>
                      <a:ext cx="1302257" cy="1619345"/>
                      <a:chOff x="5263895" y="2671191"/>
                      <a:chExt cx="1302257" cy="1619345"/>
                    </a:xfrm>
                  </p:grpSpPr>
                  <p:sp>
                    <p:nvSpPr>
                      <p:cNvPr id="97" name="" descr="2376f8a1-e5db-4fab-8a6c-4889ea9d1d28"/>
                      <p:cNvSpPr/>
                      <p:nvPr/>
                    </p:nvSpPr>
                    <p:spPr>
                      <a:xfrm>
                        <a:off x="5263895" y="2671191"/>
                        <a:ext cx="1302257" cy="1619345"/>
                      </a:xfrm>
                      <a:custGeom>
                        <a:gdLst>
                          <a:gd name="connsiteX0" fmla="*/ 1302258 w 1302257"/>
                          <a:gd name="connsiteY0" fmla="*/ 1619345 h 1619345"/>
                          <a:gd name="connsiteX1" fmla="*/ 472250 w 1302257"/>
                          <a:gd name="connsiteY1" fmla="*/ 1619345 h 1619345"/>
                          <a:gd name="connsiteX2" fmla="*/ 359664 w 1302257"/>
                          <a:gd name="connsiteY2" fmla="*/ 1522952 h 1619345"/>
                          <a:gd name="connsiteX3" fmla="*/ 143351 w 1302257"/>
                          <a:gd name="connsiteY3" fmla="*/ 138398 h 1619345"/>
                          <a:gd name="connsiteX4" fmla="*/ 140494 w 1302257"/>
                          <a:gd name="connsiteY4" fmla="*/ 120301 h 1619345"/>
                          <a:gd name="connsiteX5" fmla="*/ 0 w 1302257"/>
                          <a:gd name="connsiteY5" fmla="*/ 0 h 1619345"/>
                          <a:gd name="connsiteX6" fmla="*/ 0 w 1302257"/>
                          <a:gd name="connsiteY6" fmla="*/ 0 h 1619345"/>
                          <a:gd name="connsiteX7" fmla="*/ 930878 w 1302257"/>
                          <a:gd name="connsiteY7" fmla="*/ 0 h 1619345"/>
                          <a:gd name="connsiteX8" fmla="*/ 1067657 w 1302257"/>
                          <a:gd name="connsiteY8" fmla="*/ 117062 h 1619345"/>
                          <a:gd name="connsiteX9" fmla="*/ 1302258 w 1302257"/>
                          <a:gd name="connsiteY9" fmla="*/ 1619345 h 161934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302257" h="1619345">
                            <a:moveTo>
                              <a:pt x="1302258" y="1619345"/>
                            </a:moveTo>
                            <a:lnTo>
                              <a:pt x="472250" y="1619345"/>
                            </a:lnTo>
                            <a:cubicBezTo>
                              <a:pt x="416052" y="1619345"/>
                              <a:pt x="368332" y="1578483"/>
                              <a:pt x="359664" y="1522952"/>
                            </a:cubicBezTo>
                            <a:lnTo>
                              <a:pt x="143351" y="138398"/>
                            </a:lnTo>
                            <a:lnTo>
                              <a:pt x="140494" y="120301"/>
                            </a:lnTo>
                            <a:cubicBezTo>
                              <a:pt x="129635" y="51054"/>
                              <a:pt x="70009" y="0"/>
                              <a:pt x="0" y="0"/>
                            </a:cubicBezTo>
                            <a:lnTo>
                              <a:pt x="0" y="0"/>
                            </a:lnTo>
                            <a:lnTo>
                              <a:pt x="930878" y="0"/>
                            </a:lnTo>
                            <a:cubicBezTo>
                              <a:pt x="999077" y="0"/>
                              <a:pt x="1057085" y="49625"/>
                              <a:pt x="1067657" y="117062"/>
                            </a:cubicBezTo>
                            <a:lnTo>
                              <a:pt x="1302258" y="1619345"/>
                            </a:lnTo>
                            <a:close/>
                          </a:path>
                        </a:pathLst>
                      </a:custGeom>
                      <a:solidFill>
                        <a:srgbClr val="FFEFE1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8" name="" descr="3de5e5d7-d2ae-49b2-bd2a-aba9d5e1c687"/>
                      <p:cNvSpPr/>
                      <p:nvPr/>
                    </p:nvSpPr>
                    <p:spPr>
                      <a:xfrm>
                        <a:off x="5626131" y="3909250"/>
                        <a:ext cx="940022" cy="381285"/>
                      </a:xfrm>
                      <a:custGeom>
                        <a:gdLst>
                          <a:gd name="connsiteX0" fmla="*/ 110014 w 940022"/>
                          <a:gd name="connsiteY0" fmla="*/ 381286 h 381285"/>
                          <a:gd name="connsiteX1" fmla="*/ 940022 w 940022"/>
                          <a:gd name="connsiteY1" fmla="*/ 381286 h 381285"/>
                          <a:gd name="connsiteX2" fmla="*/ 880491 w 940022"/>
                          <a:gd name="connsiteY2" fmla="*/ 0 h 381285"/>
                          <a:gd name="connsiteX3" fmla="*/ 0 w 940022"/>
                          <a:gd name="connsiteY3" fmla="*/ 296799 h 381285"/>
                          <a:gd name="connsiteX4" fmla="*/ 110014 w 940022"/>
                          <a:gd name="connsiteY4" fmla="*/ 381286 h 38128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0022" h="381285">
                            <a:moveTo>
                              <a:pt x="110014" y="381286"/>
                            </a:moveTo>
                            <a:lnTo>
                              <a:pt x="940022" y="381286"/>
                            </a:lnTo>
                            <a:lnTo>
                              <a:pt x="880491" y="0"/>
                            </a:lnTo>
                            <a:lnTo>
                              <a:pt x="0" y="296799"/>
                            </a:lnTo>
                            <a:cubicBezTo>
                              <a:pt x="13145" y="346043"/>
                              <a:pt x="57912" y="381286"/>
                              <a:pt x="110014" y="381286"/>
                            </a:cubicBez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77" name="" descr="cf690e12-47af-4436-85e6-1c49f45088a9"/>
                    <p:cNvSpPr/>
                    <p:nvPr/>
                  </p:nvSpPr>
                  <p:spPr>
                    <a:xfrm>
                      <a:off x="5753099" y="4152138"/>
                      <a:ext cx="1093279" cy="138398"/>
                    </a:xfrm>
                    <a:custGeom>
                      <a:gdLst>
                        <a:gd name="connsiteX0" fmla="*/ 138398 w 1093279"/>
                        <a:gd name="connsiteY0" fmla="*/ 0 h 138398"/>
                        <a:gd name="connsiteX1" fmla="*/ 0 w 1093279"/>
                        <a:gd name="connsiteY1" fmla="*/ 138398 h 138398"/>
                        <a:gd name="connsiteX2" fmla="*/ 954881 w 1093279"/>
                        <a:gd name="connsiteY2" fmla="*/ 138398 h 138398"/>
                        <a:gd name="connsiteX3" fmla="*/ 1093280 w 1093279"/>
                        <a:gd name="connsiteY3" fmla="*/ 0 h 138398"/>
                        <a:gd name="connsiteX4" fmla="*/ 138398 w 1093279"/>
                        <a:gd name="connsiteY4" fmla="*/ 0 h 138398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93279" h="138398">
                          <a:moveTo>
                            <a:pt x="138398" y="0"/>
                          </a:moveTo>
                          <a:cubicBezTo>
                            <a:pt x="138398" y="76390"/>
                            <a:pt x="76390" y="138398"/>
                            <a:pt x="0" y="138398"/>
                          </a:cubicBezTo>
                          <a:lnTo>
                            <a:pt x="954881" y="138398"/>
                          </a:lnTo>
                          <a:cubicBezTo>
                            <a:pt x="1031272" y="138398"/>
                            <a:pt x="1093280" y="76390"/>
                            <a:pt x="1093280" y="0"/>
                          </a:cubicBezTo>
                          <a:lnTo>
                            <a:pt x="138398" y="0"/>
                          </a:lnTo>
                          <a:close/>
                        </a:path>
                      </a:pathLst>
                    </a:custGeom>
                    <a:solidFill>
                      <a:srgbClr val="FFEFE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78" name="" descr="ff2177db-8846-4fc2-a2b6-1f2f4b01a59b"/>
                    <p:cNvGrpSpPr/>
                    <p:nvPr/>
                  </p:nvGrpSpPr>
                  <p:grpSpPr>
                    <a:xfrm>
                      <a:off x="5486590" y="2833878"/>
                      <a:ext cx="970692" cy="1204722"/>
                      <a:chOff x="5486590" y="2833878"/>
                      <a:chExt cx="970692" cy="1204722"/>
                    </a:xfrm>
                  </p:grpSpPr>
                  <p:sp>
                    <p:nvSpPr>
                      <p:cNvPr id="79" name="" descr="a87271de-f4c6-4637-9801-1d90d2ffc8fb"/>
                      <p:cNvSpPr/>
                      <p:nvPr/>
                    </p:nvSpPr>
                    <p:spPr>
                      <a:xfrm>
                        <a:off x="5486590" y="2833878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0" name="" descr="5fd2c817-884e-48d9-b2a5-98ba55436c11"/>
                      <p:cNvSpPr/>
                      <p:nvPr/>
                    </p:nvSpPr>
                    <p:spPr>
                      <a:xfrm>
                        <a:off x="5841967" y="2943415"/>
                        <a:ext cx="444246" cy="9525"/>
                      </a:xfrm>
                      <a:custGeom>
                        <a:gdLst>
                          <a:gd name="connsiteX0" fmla="*/ 0 w 444246"/>
                          <a:gd name="connsiteY0" fmla="*/ 0 h 9525"/>
                          <a:gd name="connsiteX1" fmla="*/ 444246 w 444246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4245" h="9525">
                            <a:moveTo>
                              <a:pt x="0" y="0"/>
                            </a:moveTo>
                            <a:lnTo>
                              <a:pt x="444246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1" name="" descr="ae7427dc-707d-46af-a729-4963503f9ca7"/>
                      <p:cNvSpPr/>
                      <p:nvPr/>
                    </p:nvSpPr>
                    <p:spPr>
                      <a:xfrm>
                        <a:off x="5503639" y="2943415"/>
                        <a:ext cx="233172" cy="9525"/>
                      </a:xfrm>
                      <a:custGeom>
                        <a:gdLst>
                          <a:gd name="connsiteX0" fmla="*/ 0 w 233172"/>
                          <a:gd name="connsiteY0" fmla="*/ 0 h 9525"/>
                          <a:gd name="connsiteX1" fmla="*/ 233172 w 233172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3172" h="9525">
                            <a:moveTo>
                              <a:pt x="0" y="0"/>
                            </a:moveTo>
                            <a:lnTo>
                              <a:pt x="233172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2" name="" descr="ae4dc9e2-714f-4ada-8900-32bc0dfdaf58"/>
                      <p:cNvSpPr/>
                      <p:nvPr/>
                    </p:nvSpPr>
                    <p:spPr>
                      <a:xfrm>
                        <a:off x="5520784" y="3052953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3" name="" descr="1093877c-8c6c-47e3-9429-3d0d5eecd145"/>
                      <p:cNvSpPr/>
                      <p:nvPr/>
                    </p:nvSpPr>
                    <p:spPr>
                      <a:xfrm>
                        <a:off x="5537929" y="3162490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4" name="" descr="ad22bdf9-e4dd-4ea3-8b9c-17fbecc735d8"/>
                      <p:cNvSpPr/>
                      <p:nvPr/>
                    </p:nvSpPr>
                    <p:spPr>
                      <a:xfrm>
                        <a:off x="5826061" y="3271932"/>
                        <a:ext cx="511492" cy="9525"/>
                      </a:xfrm>
                      <a:custGeom>
                        <a:gdLst>
                          <a:gd name="connsiteX0" fmla="*/ 0 w 511492"/>
                          <a:gd name="connsiteY0" fmla="*/ 0 h 9525"/>
                          <a:gd name="connsiteX1" fmla="*/ 511492 w 511492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511492" h="9525">
                            <a:moveTo>
                              <a:pt x="0" y="0"/>
                            </a:moveTo>
                            <a:lnTo>
                              <a:pt x="511492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5" name="" descr="0c0382b9-1b8f-45bb-bf9b-37976496e112"/>
                      <p:cNvSpPr/>
                      <p:nvPr/>
                    </p:nvSpPr>
                    <p:spPr>
                      <a:xfrm>
                        <a:off x="5554979" y="3271932"/>
                        <a:ext cx="164306" cy="9525"/>
                      </a:xfrm>
                      <a:custGeom>
                        <a:gdLst>
                          <a:gd name="connsiteX0" fmla="*/ 0 w 164306"/>
                          <a:gd name="connsiteY0" fmla="*/ 0 h 9525"/>
                          <a:gd name="connsiteX1" fmla="*/ 164306 w 164306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4306" h="9525">
                            <a:moveTo>
                              <a:pt x="0" y="0"/>
                            </a:moveTo>
                            <a:lnTo>
                              <a:pt x="164306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" name="" descr="d3e29f7e-bb60-4874-b15d-4be603c71b35"/>
                      <p:cNvSpPr/>
                      <p:nvPr/>
                    </p:nvSpPr>
                    <p:spPr>
                      <a:xfrm>
                        <a:off x="5572124" y="3381470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7" name="" descr="e5e28350-6a48-482a-a2ff-02b50fb93c39"/>
                      <p:cNvSpPr/>
                      <p:nvPr/>
                    </p:nvSpPr>
                    <p:spPr>
                      <a:xfrm>
                        <a:off x="6050660" y="3491007"/>
                        <a:ext cx="321087" cy="9525"/>
                      </a:xfrm>
                      <a:custGeom>
                        <a:gdLst>
                          <a:gd name="connsiteX0" fmla="*/ 0 w 321087"/>
                          <a:gd name="connsiteY0" fmla="*/ 0 h 9525"/>
                          <a:gd name="connsiteX1" fmla="*/ 321088 w 321087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21087" h="9525">
                            <a:moveTo>
                              <a:pt x="0" y="0"/>
                            </a:moveTo>
                            <a:lnTo>
                              <a:pt x="32108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8" name="" descr="3fcc8389-a8c1-4d66-a98a-72563c3e4b7f"/>
                      <p:cNvSpPr/>
                      <p:nvPr/>
                    </p:nvSpPr>
                    <p:spPr>
                      <a:xfrm>
                        <a:off x="5589174" y="3491007"/>
                        <a:ext cx="357949" cy="9525"/>
                      </a:xfrm>
                      <a:custGeom>
                        <a:gdLst>
                          <a:gd name="connsiteX0" fmla="*/ 0 w 357949"/>
                          <a:gd name="connsiteY0" fmla="*/ 0 h 9525"/>
                          <a:gd name="connsiteX1" fmla="*/ 357949 w 357949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57949" h="9525">
                            <a:moveTo>
                              <a:pt x="0" y="0"/>
                            </a:moveTo>
                            <a:lnTo>
                              <a:pt x="35794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9" name="" descr="a8e66b47-9620-4e1a-8ed0-9680f8735df3"/>
                      <p:cNvSpPr/>
                      <p:nvPr/>
                    </p:nvSpPr>
                    <p:spPr>
                      <a:xfrm>
                        <a:off x="5849873" y="3600545"/>
                        <a:ext cx="538924" cy="9525"/>
                      </a:xfrm>
                      <a:custGeom>
                        <a:gdLst>
                          <a:gd name="connsiteX0" fmla="*/ 0 w 538924"/>
                          <a:gd name="connsiteY0" fmla="*/ 0 h 9525"/>
                          <a:gd name="connsiteX1" fmla="*/ 538924 w 53892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538924" h="9525">
                            <a:moveTo>
                              <a:pt x="0" y="0"/>
                            </a:moveTo>
                            <a:lnTo>
                              <a:pt x="538924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0" name="" descr="54e2e4a0-fc6a-4d1f-b401-22fcfd866224"/>
                      <p:cNvSpPr/>
                      <p:nvPr/>
                    </p:nvSpPr>
                    <p:spPr>
                      <a:xfrm>
                        <a:off x="5606319" y="3600545"/>
                        <a:ext cx="119348" cy="9525"/>
                      </a:xfrm>
                      <a:custGeom>
                        <a:gdLst>
                          <a:gd name="connsiteX0" fmla="*/ 0 w 119348"/>
                          <a:gd name="connsiteY0" fmla="*/ 0 h 9525"/>
                          <a:gd name="connsiteX1" fmla="*/ 119348 w 11934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19348" h="9525">
                            <a:moveTo>
                              <a:pt x="0" y="0"/>
                            </a:moveTo>
                            <a:lnTo>
                              <a:pt x="11934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1" name="" descr="97e4188b-4264-4fad-a255-b60bdb5802f1"/>
                      <p:cNvSpPr/>
                      <p:nvPr/>
                    </p:nvSpPr>
                    <p:spPr>
                      <a:xfrm>
                        <a:off x="6195250" y="3710082"/>
                        <a:ext cx="210693" cy="9525"/>
                      </a:xfrm>
                      <a:custGeom>
                        <a:gdLst>
                          <a:gd name="connsiteX0" fmla="*/ 0 w 210693"/>
                          <a:gd name="connsiteY0" fmla="*/ 0 h 9525"/>
                          <a:gd name="connsiteX1" fmla="*/ 210693 w 21069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10693" h="9525">
                            <a:moveTo>
                              <a:pt x="0" y="0"/>
                            </a:moveTo>
                            <a:lnTo>
                              <a:pt x="210693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2" name="" descr="0a05f6e4-f99f-4930-8126-0109edba9646"/>
                      <p:cNvSpPr/>
                      <p:nvPr/>
                    </p:nvSpPr>
                    <p:spPr>
                      <a:xfrm>
                        <a:off x="5623464" y="3710082"/>
                        <a:ext cx="458343" cy="9525"/>
                      </a:xfrm>
                      <a:custGeom>
                        <a:gdLst>
                          <a:gd name="connsiteX0" fmla="*/ 0 w 458343"/>
                          <a:gd name="connsiteY0" fmla="*/ 0 h 9525"/>
                          <a:gd name="connsiteX1" fmla="*/ 458343 w 45834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58343" h="9525">
                            <a:moveTo>
                              <a:pt x="0" y="0"/>
                            </a:moveTo>
                            <a:lnTo>
                              <a:pt x="458343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3" name="" descr="d83e87d6-b1a7-4287-bfae-91e8745b11ac"/>
                      <p:cNvSpPr/>
                      <p:nvPr/>
                    </p:nvSpPr>
                    <p:spPr>
                      <a:xfrm>
                        <a:off x="5640514" y="3819525"/>
                        <a:ext cx="782573" cy="9525"/>
                      </a:xfrm>
                      <a:custGeom>
                        <a:gdLst>
                          <a:gd name="connsiteX0" fmla="*/ 0 w 782573"/>
                          <a:gd name="connsiteY0" fmla="*/ 0 h 9525"/>
                          <a:gd name="connsiteX1" fmla="*/ 782574 w 78257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573" h="9525">
                            <a:moveTo>
                              <a:pt x="0" y="0"/>
                            </a:moveTo>
                            <a:lnTo>
                              <a:pt x="782574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4" name="" descr="ee582d55-49c3-4690-be66-e247290e6bf8"/>
                      <p:cNvSpPr/>
                      <p:nvPr/>
                    </p:nvSpPr>
                    <p:spPr>
                      <a:xfrm>
                        <a:off x="6074473" y="3929062"/>
                        <a:ext cx="365664" cy="9525"/>
                      </a:xfrm>
                      <a:custGeom>
                        <a:gdLst>
                          <a:gd name="connsiteX0" fmla="*/ 0 w 365664"/>
                          <a:gd name="connsiteY0" fmla="*/ 0 h 9525"/>
                          <a:gd name="connsiteX1" fmla="*/ 365665 w 36566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65664" h="9525">
                            <a:moveTo>
                              <a:pt x="0" y="0"/>
                            </a:moveTo>
                            <a:lnTo>
                              <a:pt x="365665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5" name="" descr="43e0a623-d3ed-4559-a987-4f9c1a531237"/>
                      <p:cNvSpPr/>
                      <p:nvPr/>
                    </p:nvSpPr>
                    <p:spPr>
                      <a:xfrm>
                        <a:off x="5657659" y="3929062"/>
                        <a:ext cx="289464" cy="9525"/>
                      </a:xfrm>
                      <a:custGeom>
                        <a:gdLst>
                          <a:gd name="connsiteX0" fmla="*/ 0 w 289464"/>
                          <a:gd name="connsiteY0" fmla="*/ 0 h 9525"/>
                          <a:gd name="connsiteX1" fmla="*/ 289465 w 28946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89464" h="9525">
                            <a:moveTo>
                              <a:pt x="0" y="0"/>
                            </a:moveTo>
                            <a:lnTo>
                              <a:pt x="289465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6" name="" descr="72ae507b-ad5b-4a6d-b6ed-9e79331d4941"/>
                      <p:cNvSpPr/>
                      <p:nvPr/>
                    </p:nvSpPr>
                    <p:spPr>
                      <a:xfrm>
                        <a:off x="5674804" y="4038600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37" name="" descr="c0755d73-c16e-47ba-86db-115ae5b34c4d"/>
                  <p:cNvGrpSpPr/>
                  <p:nvPr/>
                </p:nvGrpSpPr>
                <p:grpSpPr>
                  <a:xfrm>
                    <a:off x="4620774" y="3487751"/>
                    <a:ext cx="843006" cy="843006"/>
                    <a:chOff x="4620774" y="3487751"/>
                    <a:chExt cx="843006" cy="843006"/>
                  </a:xfrm>
                </p:grpSpPr>
                <p:sp>
                  <p:nvSpPr>
                    <p:cNvPr id="72" name="" descr="5950002c-a90d-44e1-ae5c-9f82cf41a515"/>
                    <p:cNvSpPr/>
                    <p:nvPr/>
                  </p:nvSpPr>
                  <p:spPr>
                    <a:xfrm rot="-4869846">
                      <a:off x="4673100" y="3540077"/>
                      <a:ext cx="738353" cy="738353"/>
                    </a:xfrm>
                    <a:custGeom>
                      <a:gdLst>
                        <a:gd name="connsiteX0" fmla="*/ 738354 w 738353"/>
                        <a:gd name="connsiteY0" fmla="*/ 369177 h 738353"/>
                        <a:gd name="connsiteX1" fmla="*/ 369177 w 738353"/>
                        <a:gd name="connsiteY1" fmla="*/ 738354 h 738353"/>
                        <a:gd name="connsiteX2" fmla="*/ 0 w 738353"/>
                        <a:gd name="connsiteY2" fmla="*/ 369177 h 738353"/>
                        <a:gd name="connsiteX3" fmla="*/ 369177 w 738353"/>
                        <a:gd name="connsiteY3" fmla="*/ 0 h 738353"/>
                        <a:gd name="connsiteX4" fmla="*/ 738354 w 738353"/>
                        <a:gd name="connsiteY4" fmla="*/ 369177 h 73835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38353" h="738353">
                          <a:moveTo>
                            <a:pt x="738354" y="369177"/>
                          </a:moveTo>
                          <a:cubicBezTo>
                            <a:pt x="738354" y="573068"/>
                            <a:pt x="573068" y="738354"/>
                            <a:pt x="369177" y="738354"/>
                          </a:cubicBezTo>
                          <a:cubicBezTo>
                            <a:pt x="165286" y="738354"/>
                            <a:pt x="0" y="573068"/>
                            <a:pt x="0" y="369177"/>
                          </a:cubicBezTo>
                          <a:cubicBezTo>
                            <a:pt x="0" y="165286"/>
                            <a:pt x="165286" y="0"/>
                            <a:pt x="369177" y="0"/>
                          </a:cubicBezTo>
                          <a:cubicBezTo>
                            <a:pt x="573068" y="0"/>
                            <a:pt x="738354" y="165286"/>
                            <a:pt x="738354" y="369177"/>
                          </a:cubicBezTo>
                          <a:close/>
                        </a:path>
                      </a:pathLst>
                    </a:custGeom>
                    <a:solidFill>
                      <a:srgbClr val="00B18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73" name="" descr="a25b90ec-2211-4b0e-a710-93e1e5a5beb5"/>
                    <p:cNvSpPr/>
                    <p:nvPr/>
                  </p:nvSpPr>
                  <p:spPr>
                    <a:xfrm>
                      <a:off x="4673154" y="3906774"/>
                      <a:ext cx="530066" cy="371570"/>
                    </a:xfrm>
                    <a:custGeom>
                      <a:gdLst>
                        <a:gd name="connsiteX0" fmla="*/ 95 w 530066"/>
                        <a:gd name="connsiteY0" fmla="*/ 0 h 371570"/>
                        <a:gd name="connsiteX1" fmla="*/ 0 w 530066"/>
                        <a:gd name="connsiteY1" fmla="*/ 2381 h 371570"/>
                        <a:gd name="connsiteX2" fmla="*/ 369189 w 530066"/>
                        <a:gd name="connsiteY2" fmla="*/ 371570 h 371570"/>
                        <a:gd name="connsiteX3" fmla="*/ 530066 w 530066"/>
                        <a:gd name="connsiteY3" fmla="*/ 334708 h 371570"/>
                        <a:gd name="connsiteX4" fmla="*/ 95 w 530066"/>
                        <a:gd name="connsiteY4" fmla="*/ 0 h 371570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30066" h="371570">
                          <a:moveTo>
                            <a:pt x="95" y="0"/>
                          </a:moveTo>
                          <a:cubicBezTo>
                            <a:pt x="95" y="762"/>
                            <a:pt x="0" y="1619"/>
                            <a:pt x="0" y="2381"/>
                          </a:cubicBezTo>
                          <a:cubicBezTo>
                            <a:pt x="0" y="206312"/>
                            <a:pt x="165354" y="371570"/>
                            <a:pt x="369189" y="371570"/>
                          </a:cubicBezTo>
                          <a:cubicBezTo>
                            <a:pt x="426911" y="371570"/>
                            <a:pt x="481489" y="358330"/>
                            <a:pt x="530066" y="334708"/>
                          </a:cubicBezTo>
                          <a:lnTo>
                            <a:pt x="95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74" name="" descr="ee066811-440a-408d-bc76-19d3136b3828"/>
                    <p:cNvSpPr/>
                    <p:nvPr/>
                  </p:nvSpPr>
                  <p:spPr>
                    <a:xfrm>
                      <a:off x="4775358" y="3621976"/>
                      <a:ext cx="656367" cy="467296"/>
                    </a:xfrm>
                    <a:custGeom>
                      <a:gdLst>
                        <a:gd name="connsiteX0" fmla="*/ 258127 w 656367"/>
                        <a:gd name="connsiteY0" fmla="*/ 467297 h 467296"/>
                        <a:gd name="connsiteX1" fmla="*/ 0 w 656367"/>
                        <a:gd name="connsiteY1" fmla="*/ 209169 h 467296"/>
                        <a:gd name="connsiteX2" fmla="*/ 69056 w 656367"/>
                        <a:gd name="connsiteY2" fmla="*/ 140018 h 467296"/>
                        <a:gd name="connsiteX3" fmla="*/ 258127 w 656367"/>
                        <a:gd name="connsiteY3" fmla="*/ 329184 h 467296"/>
                        <a:gd name="connsiteX4" fmla="*/ 587311 w 656367"/>
                        <a:gd name="connsiteY4" fmla="*/ 0 h 467296"/>
                        <a:gd name="connsiteX5" fmla="*/ 656368 w 656367"/>
                        <a:gd name="connsiteY5" fmla="*/ 69152 h 467296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56367" h="467296">
                          <a:moveTo>
                            <a:pt x="258127" y="467297"/>
                          </a:moveTo>
                          <a:lnTo>
                            <a:pt x="0" y="209169"/>
                          </a:lnTo>
                          <a:lnTo>
                            <a:pt x="69056" y="140018"/>
                          </a:lnTo>
                          <a:lnTo>
                            <a:pt x="258127" y="329184"/>
                          </a:lnTo>
                          <a:lnTo>
                            <a:pt x="587311" y="0"/>
                          </a:lnTo>
                          <a:lnTo>
                            <a:pt x="656368" y="69152"/>
                          </a:lnTo>
                          <a:close/>
                        </a:path>
                      </a:pathLst>
                    </a:custGeom>
                    <a:solidFill>
                      <a:srgbClr val="FF6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38" name="" descr="7ab77842-7a73-4689-9b4c-0efc45e96295"/>
                  <p:cNvGrpSpPr/>
                  <p:nvPr/>
                </p:nvGrpSpPr>
                <p:grpSpPr>
                  <a:xfrm>
                    <a:off x="6459378" y="2588902"/>
                    <a:ext cx="1054226" cy="1419755"/>
                    <a:chOff x="6459378" y="2588902"/>
                    <a:chExt cx="1054226" cy="1419755"/>
                  </a:xfrm>
                </p:grpSpPr>
                <p:grpSp>
                  <p:nvGrpSpPr>
                    <p:cNvPr id="39" name="" descr="77887004-bd71-42e4-a3a1-02ace1a85fd0"/>
                    <p:cNvGrpSpPr/>
                    <p:nvPr/>
                  </p:nvGrpSpPr>
                  <p:grpSpPr>
                    <a:xfrm>
                      <a:off x="6725983" y="3004756"/>
                      <a:ext cx="521207" cy="1003901"/>
                      <a:chOff x="6725983" y="3004756"/>
                      <a:chExt cx="521207" cy="1003901"/>
                    </a:xfrm>
                  </p:grpSpPr>
                  <p:sp>
                    <p:nvSpPr>
                      <p:cNvPr id="69" name="" descr="6e74c10e-b9e8-46f3-a742-674d70e52c78"/>
                      <p:cNvSpPr/>
                      <p:nvPr/>
                    </p:nvSpPr>
                    <p:spPr>
                      <a:xfrm>
                        <a:off x="6725983" y="3162490"/>
                        <a:ext cx="521207" cy="846167"/>
                      </a:xfrm>
                      <a:custGeom>
                        <a:gdLst>
                          <a:gd name="connsiteX0" fmla="*/ 0 w 521207"/>
                          <a:gd name="connsiteY0" fmla="*/ 0 h 846167"/>
                          <a:gd name="connsiteX1" fmla="*/ 521208 w 521207"/>
                          <a:gd name="connsiteY1" fmla="*/ 0 h 846167"/>
                          <a:gd name="connsiteX2" fmla="*/ 521208 w 521207"/>
                          <a:gd name="connsiteY2" fmla="*/ 813530 h 846167"/>
                          <a:gd name="connsiteX3" fmla="*/ 469963 w 521207"/>
                          <a:gd name="connsiteY3" fmla="*/ 840200 h 846167"/>
                          <a:gd name="connsiteX4" fmla="*/ 298037 w 521207"/>
                          <a:gd name="connsiteY4" fmla="*/ 719518 h 846167"/>
                          <a:gd name="connsiteX5" fmla="*/ 223171 w 521207"/>
                          <a:gd name="connsiteY5" fmla="*/ 719518 h 846167"/>
                          <a:gd name="connsiteX6" fmla="*/ 51244 w 521207"/>
                          <a:gd name="connsiteY6" fmla="*/ 840200 h 846167"/>
                          <a:gd name="connsiteX7" fmla="*/ 0 w 521207"/>
                          <a:gd name="connsiteY7" fmla="*/ 813530 h 846167"/>
                          <a:gd name="connsiteX8" fmla="*/ 0 w 521207"/>
                          <a:gd name="connsiteY8" fmla="*/ 0 h 84616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21207" h="846167">
                            <a:moveTo>
                              <a:pt x="0" y="0"/>
                            </a:moveTo>
                            <a:lnTo>
                              <a:pt x="521208" y="0"/>
                            </a:lnTo>
                            <a:lnTo>
                              <a:pt x="521208" y="813530"/>
                            </a:lnTo>
                            <a:cubicBezTo>
                              <a:pt x="521208" y="839915"/>
                              <a:pt x="491490" y="855345"/>
                              <a:pt x="469963" y="840200"/>
                            </a:cubicBezTo>
                            <a:lnTo>
                              <a:pt x="298037" y="719518"/>
                            </a:lnTo>
                            <a:cubicBezTo>
                              <a:pt x="275558" y="703707"/>
                              <a:pt x="245650" y="703707"/>
                              <a:pt x="223171" y="719518"/>
                            </a:cubicBezTo>
                            <a:lnTo>
                              <a:pt x="51244" y="840200"/>
                            </a:lnTo>
                            <a:cubicBezTo>
                              <a:pt x="29623" y="855345"/>
                              <a:pt x="0" y="839915"/>
                              <a:pt x="0" y="81353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0" name="" descr="d6367c2b-02eb-421b-a372-a0189ceba265"/>
                      <p:cNvSpPr/>
                      <p:nvPr/>
                    </p:nvSpPr>
                    <p:spPr>
                      <a:xfrm>
                        <a:off x="6918387" y="3004756"/>
                        <a:ext cx="136302" cy="789241"/>
                      </a:xfrm>
                      <a:custGeom>
                        <a:gdLst>
                          <a:gd name="connsiteX0" fmla="*/ 0 w 136302"/>
                          <a:gd name="connsiteY0" fmla="*/ 0 h 789241"/>
                          <a:gd name="connsiteX1" fmla="*/ 136303 w 136302"/>
                          <a:gd name="connsiteY1" fmla="*/ 0 h 789241"/>
                          <a:gd name="connsiteX2" fmla="*/ 136303 w 136302"/>
                          <a:gd name="connsiteY2" fmla="*/ 721138 h 789241"/>
                          <a:gd name="connsiteX3" fmla="*/ 68199 w 136302"/>
                          <a:gd name="connsiteY3" fmla="*/ 789242 h 789241"/>
                          <a:gd name="connsiteX4" fmla="*/ 68199 w 136302"/>
                          <a:gd name="connsiteY4" fmla="*/ 789242 h 789241"/>
                          <a:gd name="connsiteX5" fmla="*/ 95 w 136302"/>
                          <a:gd name="connsiteY5" fmla="*/ 721138 h 789241"/>
                          <a:gd name="connsiteX6" fmla="*/ 95 w 136302"/>
                          <a:gd name="connsiteY6" fmla="*/ 0 h 78924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36302" h="789241">
                            <a:moveTo>
                              <a:pt x="0" y="0"/>
                            </a:moveTo>
                            <a:lnTo>
                              <a:pt x="136303" y="0"/>
                            </a:lnTo>
                            <a:lnTo>
                              <a:pt x="136303" y="721138"/>
                            </a:lnTo>
                            <a:cubicBezTo>
                              <a:pt x="136303" y="758761"/>
                              <a:pt x="105823" y="789242"/>
                              <a:pt x="68199" y="789242"/>
                            </a:cubicBezTo>
                            <a:lnTo>
                              <a:pt x="68199" y="789242"/>
                            </a:lnTo>
                            <a:cubicBezTo>
                              <a:pt x="30575" y="789242"/>
                              <a:pt x="95" y="758761"/>
                              <a:pt x="95" y="721138"/>
                            </a:cubicBezTo>
                            <a:lnTo>
                              <a:pt x="95" y="0"/>
                            </a:lnTo>
                            <a:close/>
                          </a:path>
                        </a:pathLst>
                      </a:custGeom>
                      <a:solidFill>
                        <a:srgbClr val="183DFB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1" name="" descr="1d1ddd4d-7676-4561-a9f3-2c971b2ae793"/>
                      <p:cNvSpPr/>
                      <p:nvPr/>
                    </p:nvSpPr>
                    <p:spPr>
                      <a:xfrm>
                        <a:off x="6725983" y="3162490"/>
                        <a:ext cx="521112" cy="593693"/>
                      </a:xfrm>
                      <a:custGeom>
                        <a:gdLst>
                          <a:gd name="connsiteX0" fmla="*/ 0 w 521112"/>
                          <a:gd name="connsiteY0" fmla="*/ 444627 h 593693"/>
                          <a:gd name="connsiteX1" fmla="*/ 521113 w 521112"/>
                          <a:gd name="connsiteY1" fmla="*/ 593693 h 593693"/>
                          <a:gd name="connsiteX2" fmla="*/ 521113 w 521112"/>
                          <a:gd name="connsiteY2" fmla="*/ 0 h 593693"/>
                          <a:gd name="connsiteX3" fmla="*/ 0 w 521112"/>
                          <a:gd name="connsiteY3" fmla="*/ 0 h 59369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521112" h="593693">
                            <a:moveTo>
                              <a:pt x="0" y="444627"/>
                            </a:moveTo>
                            <a:lnTo>
                              <a:pt x="521113" y="593693"/>
                            </a:lnTo>
                            <a:lnTo>
                              <a:pt x="521113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0" name="" descr="445a0658-f197-4b6a-a38f-b45b41a1ad80"/>
                    <p:cNvGrpSpPr/>
                    <p:nvPr/>
                  </p:nvGrpSpPr>
                  <p:grpSpPr>
                    <a:xfrm>
                      <a:off x="6459378" y="2588902"/>
                      <a:ext cx="1054226" cy="1039163"/>
                      <a:chOff x="6459378" y="2588902"/>
                      <a:chExt cx="1054226" cy="1039163"/>
                    </a:xfrm>
                  </p:grpSpPr>
                  <p:grpSp>
                    <p:nvGrpSpPr>
                      <p:cNvPr id="47" name="" descr="6ba01c83-5a0e-45cc-aa04-be980c8a1d2d"/>
                      <p:cNvGrpSpPr/>
                      <p:nvPr/>
                    </p:nvGrpSpPr>
                    <p:grpSpPr>
                      <a:xfrm>
                        <a:off x="6459378" y="2588902"/>
                        <a:ext cx="1054226" cy="1039163"/>
                        <a:chOff x="6459378" y="2588902"/>
                        <a:chExt cx="1054226" cy="1039163"/>
                      </a:xfrm>
                    </p:grpSpPr>
                    <p:sp>
                      <p:nvSpPr>
                        <p:cNvPr id="67" name="" descr="1835733b-239a-48c8-a64b-7c8f0daf0939"/>
                        <p:cNvSpPr/>
                        <p:nvPr/>
                      </p:nvSpPr>
                      <p:spPr>
                        <a:xfrm>
                          <a:off x="6459378" y="2588902"/>
                          <a:ext cx="1054226" cy="1039163"/>
                        </a:xfrm>
                        <a:custGeom>
                          <a:gdLst>
                            <a:gd name="connsiteX0" fmla="*/ 0 w 1054226"/>
                            <a:gd name="connsiteY0" fmla="*/ 519582 h 1039163"/>
                            <a:gd name="connsiteX1" fmla="*/ 56007 w 1054226"/>
                            <a:gd name="connsiteY1" fmla="*/ 436524 h 1039163"/>
                            <a:gd name="connsiteX2" fmla="*/ 31623 w 1054226"/>
                            <a:gd name="connsiteY2" fmla="*/ 339273 h 1039163"/>
                            <a:gd name="connsiteX3" fmla="*/ 112776 w 1054226"/>
                            <a:gd name="connsiteY3" fmla="*/ 280409 h 1039163"/>
                            <a:gd name="connsiteX4" fmla="*/ 123254 w 1054226"/>
                            <a:gd name="connsiteY4" fmla="*/ 180682 h 1039163"/>
                            <a:gd name="connsiteX5" fmla="*/ 219646 w 1054226"/>
                            <a:gd name="connsiteY5" fmla="*/ 153155 h 1039163"/>
                            <a:gd name="connsiteX6" fmla="*/ 263462 w 1054226"/>
                            <a:gd name="connsiteY6" fmla="*/ 62953 h 1039163"/>
                            <a:gd name="connsiteX7" fmla="*/ 363474 w 1054226"/>
                            <a:gd name="connsiteY7" fmla="*/ 70002 h 1039163"/>
                            <a:gd name="connsiteX8" fmla="*/ 435578 w 1054226"/>
                            <a:gd name="connsiteY8" fmla="*/ 374 h 1039163"/>
                            <a:gd name="connsiteX9" fmla="*/ 527113 w 1054226"/>
                            <a:gd name="connsiteY9" fmla="*/ 41331 h 1039163"/>
                            <a:gd name="connsiteX10" fmla="*/ 618649 w 1054226"/>
                            <a:gd name="connsiteY10" fmla="*/ 374 h 1039163"/>
                            <a:gd name="connsiteX11" fmla="*/ 690753 w 1054226"/>
                            <a:gd name="connsiteY11" fmla="*/ 70002 h 1039163"/>
                            <a:gd name="connsiteX12" fmla="*/ 790766 w 1054226"/>
                            <a:gd name="connsiteY12" fmla="*/ 62953 h 1039163"/>
                            <a:gd name="connsiteX13" fmla="*/ 834580 w 1054226"/>
                            <a:gd name="connsiteY13" fmla="*/ 153155 h 1039163"/>
                            <a:gd name="connsiteX14" fmla="*/ 930974 w 1054226"/>
                            <a:gd name="connsiteY14" fmla="*/ 180682 h 1039163"/>
                            <a:gd name="connsiteX15" fmla="*/ 941451 w 1054226"/>
                            <a:gd name="connsiteY15" fmla="*/ 280409 h 1039163"/>
                            <a:gd name="connsiteX16" fmla="*/ 1022604 w 1054226"/>
                            <a:gd name="connsiteY16" fmla="*/ 339178 h 1039163"/>
                            <a:gd name="connsiteX17" fmla="*/ 998220 w 1054226"/>
                            <a:gd name="connsiteY17" fmla="*/ 436428 h 1039163"/>
                            <a:gd name="connsiteX18" fmla="*/ 1054227 w 1054226"/>
                            <a:gd name="connsiteY18" fmla="*/ 519486 h 1039163"/>
                            <a:gd name="connsiteX19" fmla="*/ 998220 w 1054226"/>
                            <a:gd name="connsiteY19" fmla="*/ 602640 h 1039163"/>
                            <a:gd name="connsiteX20" fmla="*/ 1022604 w 1054226"/>
                            <a:gd name="connsiteY20" fmla="*/ 699890 h 1039163"/>
                            <a:gd name="connsiteX21" fmla="*/ 941451 w 1054226"/>
                            <a:gd name="connsiteY21" fmla="*/ 758754 h 1039163"/>
                            <a:gd name="connsiteX22" fmla="*/ 930974 w 1054226"/>
                            <a:gd name="connsiteY22" fmla="*/ 858481 h 1039163"/>
                            <a:gd name="connsiteX23" fmla="*/ 834580 w 1054226"/>
                            <a:gd name="connsiteY23" fmla="*/ 886008 h 1039163"/>
                            <a:gd name="connsiteX24" fmla="*/ 790766 w 1054226"/>
                            <a:gd name="connsiteY24" fmla="*/ 976210 h 1039163"/>
                            <a:gd name="connsiteX25" fmla="*/ 690753 w 1054226"/>
                            <a:gd name="connsiteY25" fmla="*/ 969162 h 1039163"/>
                            <a:gd name="connsiteX26" fmla="*/ 618649 w 1054226"/>
                            <a:gd name="connsiteY26" fmla="*/ 1038789 h 1039163"/>
                            <a:gd name="connsiteX27" fmla="*/ 527113 w 1054226"/>
                            <a:gd name="connsiteY27" fmla="*/ 997832 h 1039163"/>
                            <a:gd name="connsiteX28" fmla="*/ 435578 w 1054226"/>
                            <a:gd name="connsiteY28" fmla="*/ 1038789 h 1039163"/>
                            <a:gd name="connsiteX29" fmla="*/ 363474 w 1054226"/>
                            <a:gd name="connsiteY29" fmla="*/ 969162 h 1039163"/>
                            <a:gd name="connsiteX30" fmla="*/ 263462 w 1054226"/>
                            <a:gd name="connsiteY30" fmla="*/ 976210 h 1039163"/>
                            <a:gd name="connsiteX31" fmla="*/ 219646 w 1054226"/>
                            <a:gd name="connsiteY31" fmla="*/ 886008 h 1039163"/>
                            <a:gd name="connsiteX32" fmla="*/ 123254 w 1054226"/>
                            <a:gd name="connsiteY32" fmla="*/ 858481 h 1039163"/>
                            <a:gd name="connsiteX33" fmla="*/ 112776 w 1054226"/>
                            <a:gd name="connsiteY33" fmla="*/ 758754 h 1039163"/>
                            <a:gd name="connsiteX34" fmla="*/ 31623 w 1054226"/>
                            <a:gd name="connsiteY34" fmla="*/ 699985 h 1039163"/>
                            <a:gd name="connsiteX35" fmla="*/ 56007 w 1054226"/>
                            <a:gd name="connsiteY35" fmla="*/ 602735 h 1039163"/>
                            <a:gd name="connsiteX36" fmla="*/ 0 w 1054226"/>
                            <a:gd name="connsiteY36" fmla="*/ 519582 h 1039163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</a:cxnLst>
                          <a:rect l="l" t="t" r="r" b="b"/>
                          <a:pathLst>
                            <a:path w="1054226" h="1039163">
                              <a:moveTo>
                                <a:pt x="0" y="519582"/>
                              </a:moveTo>
                              <a:cubicBezTo>
                                <a:pt x="0" y="489768"/>
                                <a:pt x="51054" y="464813"/>
                                <a:pt x="56007" y="436524"/>
                              </a:cubicBezTo>
                              <a:cubicBezTo>
                                <a:pt x="61151" y="407377"/>
                                <a:pt x="21717" y="366515"/>
                                <a:pt x="31623" y="339273"/>
                              </a:cubicBezTo>
                              <a:cubicBezTo>
                                <a:pt x="41720" y="311556"/>
                                <a:pt x="98203" y="305650"/>
                                <a:pt x="112776" y="280409"/>
                              </a:cubicBezTo>
                              <a:cubicBezTo>
                                <a:pt x="127445" y="254977"/>
                                <a:pt x="104489" y="203066"/>
                                <a:pt x="123254" y="180682"/>
                              </a:cubicBezTo>
                              <a:cubicBezTo>
                                <a:pt x="142113" y="158298"/>
                                <a:pt x="197263" y="171919"/>
                                <a:pt x="219646" y="153155"/>
                              </a:cubicBezTo>
                              <a:cubicBezTo>
                                <a:pt x="242030" y="134391"/>
                                <a:pt x="238030" y="77717"/>
                                <a:pt x="263462" y="62953"/>
                              </a:cubicBezTo>
                              <a:cubicBezTo>
                                <a:pt x="288608" y="48380"/>
                                <a:pt x="335756" y="80003"/>
                                <a:pt x="363474" y="70002"/>
                              </a:cubicBezTo>
                              <a:cubicBezTo>
                                <a:pt x="390716" y="60096"/>
                                <a:pt x="406432" y="5422"/>
                                <a:pt x="435578" y="374"/>
                              </a:cubicBezTo>
                              <a:cubicBezTo>
                                <a:pt x="463963" y="-4579"/>
                                <a:pt x="497300" y="41331"/>
                                <a:pt x="527113" y="41331"/>
                              </a:cubicBezTo>
                              <a:cubicBezTo>
                                <a:pt x="556927" y="41331"/>
                                <a:pt x="590264" y="-4579"/>
                                <a:pt x="618649" y="374"/>
                              </a:cubicBezTo>
                              <a:cubicBezTo>
                                <a:pt x="647795" y="5517"/>
                                <a:pt x="663512" y="60096"/>
                                <a:pt x="690753" y="70002"/>
                              </a:cubicBezTo>
                              <a:cubicBezTo>
                                <a:pt x="718471" y="80098"/>
                                <a:pt x="765620" y="48475"/>
                                <a:pt x="790766" y="62953"/>
                              </a:cubicBezTo>
                              <a:cubicBezTo>
                                <a:pt x="816197" y="77622"/>
                                <a:pt x="812197" y="134391"/>
                                <a:pt x="834580" y="153155"/>
                              </a:cubicBezTo>
                              <a:cubicBezTo>
                                <a:pt x="856964" y="172014"/>
                                <a:pt x="912114" y="158298"/>
                                <a:pt x="930974" y="180682"/>
                              </a:cubicBezTo>
                              <a:cubicBezTo>
                                <a:pt x="949738" y="203066"/>
                                <a:pt x="926783" y="254977"/>
                                <a:pt x="941451" y="280409"/>
                              </a:cubicBezTo>
                              <a:cubicBezTo>
                                <a:pt x="956024" y="305555"/>
                                <a:pt x="1012508" y="311556"/>
                                <a:pt x="1022604" y="339178"/>
                              </a:cubicBezTo>
                              <a:cubicBezTo>
                                <a:pt x="1032510" y="366420"/>
                                <a:pt x="993077" y="407282"/>
                                <a:pt x="998220" y="436428"/>
                              </a:cubicBezTo>
                              <a:cubicBezTo>
                                <a:pt x="1003173" y="464813"/>
                                <a:pt x="1054227" y="489768"/>
                                <a:pt x="1054227" y="519486"/>
                              </a:cubicBezTo>
                              <a:cubicBezTo>
                                <a:pt x="1054227" y="549300"/>
                                <a:pt x="1003173" y="574255"/>
                                <a:pt x="998220" y="602640"/>
                              </a:cubicBezTo>
                              <a:cubicBezTo>
                                <a:pt x="993077" y="631786"/>
                                <a:pt x="1032510" y="672648"/>
                                <a:pt x="1022604" y="699890"/>
                              </a:cubicBezTo>
                              <a:cubicBezTo>
                                <a:pt x="1012508" y="727608"/>
                                <a:pt x="956024" y="733513"/>
                                <a:pt x="941451" y="758754"/>
                              </a:cubicBezTo>
                              <a:cubicBezTo>
                                <a:pt x="926783" y="784186"/>
                                <a:pt x="949738" y="836097"/>
                                <a:pt x="930974" y="858481"/>
                              </a:cubicBezTo>
                              <a:cubicBezTo>
                                <a:pt x="912114" y="880865"/>
                                <a:pt x="856964" y="867244"/>
                                <a:pt x="834580" y="886008"/>
                              </a:cubicBezTo>
                              <a:cubicBezTo>
                                <a:pt x="812197" y="904773"/>
                                <a:pt x="816197" y="961446"/>
                                <a:pt x="790766" y="976210"/>
                              </a:cubicBezTo>
                              <a:cubicBezTo>
                                <a:pt x="765620" y="990783"/>
                                <a:pt x="718471" y="959160"/>
                                <a:pt x="690753" y="969162"/>
                              </a:cubicBezTo>
                              <a:cubicBezTo>
                                <a:pt x="663512" y="979068"/>
                                <a:pt x="647795" y="1033741"/>
                                <a:pt x="618649" y="1038789"/>
                              </a:cubicBezTo>
                              <a:cubicBezTo>
                                <a:pt x="590264" y="1043742"/>
                                <a:pt x="556927" y="997832"/>
                                <a:pt x="527113" y="997832"/>
                              </a:cubicBezTo>
                              <a:cubicBezTo>
                                <a:pt x="497300" y="997832"/>
                                <a:pt x="463963" y="1043742"/>
                                <a:pt x="435578" y="1038789"/>
                              </a:cubicBezTo>
                              <a:cubicBezTo>
                                <a:pt x="406432" y="1033646"/>
                                <a:pt x="390716" y="979068"/>
                                <a:pt x="363474" y="969162"/>
                              </a:cubicBezTo>
                              <a:cubicBezTo>
                                <a:pt x="335756" y="959065"/>
                                <a:pt x="288608" y="990688"/>
                                <a:pt x="263462" y="976210"/>
                              </a:cubicBezTo>
                              <a:cubicBezTo>
                                <a:pt x="238030" y="961542"/>
                                <a:pt x="242030" y="904773"/>
                                <a:pt x="219646" y="886008"/>
                              </a:cubicBezTo>
                              <a:cubicBezTo>
                                <a:pt x="197263" y="867149"/>
                                <a:pt x="142113" y="880865"/>
                                <a:pt x="123254" y="858481"/>
                              </a:cubicBezTo>
                              <a:cubicBezTo>
                                <a:pt x="104489" y="836097"/>
                                <a:pt x="127445" y="784186"/>
                                <a:pt x="112776" y="758754"/>
                              </a:cubicBezTo>
                              <a:cubicBezTo>
                                <a:pt x="98203" y="733608"/>
                                <a:pt x="41720" y="727608"/>
                                <a:pt x="31623" y="699985"/>
                              </a:cubicBezTo>
                              <a:cubicBezTo>
                                <a:pt x="21717" y="672744"/>
                                <a:pt x="61151" y="631881"/>
                                <a:pt x="56007" y="602735"/>
                              </a:cubicBezTo>
                              <a:cubicBezTo>
                                <a:pt x="51054" y="574350"/>
                                <a:pt x="0" y="549395"/>
                                <a:pt x="0" y="51958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B181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8" name="" descr="9111e67e-4485-4450-a6ca-0a0f6f61538b"/>
                        <p:cNvSpPr/>
                        <p:nvPr/>
                      </p:nvSpPr>
                      <p:spPr>
                        <a:xfrm>
                          <a:off x="6459378" y="2588902"/>
                          <a:ext cx="1054226" cy="1039163"/>
                        </a:xfrm>
                        <a:custGeom>
                          <a:gdLst>
                            <a:gd name="connsiteX0" fmla="*/ 0 w 1054226"/>
                            <a:gd name="connsiteY0" fmla="*/ 519582 h 1039163"/>
                            <a:gd name="connsiteX1" fmla="*/ 56007 w 1054226"/>
                            <a:gd name="connsiteY1" fmla="*/ 436524 h 1039163"/>
                            <a:gd name="connsiteX2" fmla="*/ 31623 w 1054226"/>
                            <a:gd name="connsiteY2" fmla="*/ 339273 h 1039163"/>
                            <a:gd name="connsiteX3" fmla="*/ 112776 w 1054226"/>
                            <a:gd name="connsiteY3" fmla="*/ 280409 h 1039163"/>
                            <a:gd name="connsiteX4" fmla="*/ 123254 w 1054226"/>
                            <a:gd name="connsiteY4" fmla="*/ 180682 h 1039163"/>
                            <a:gd name="connsiteX5" fmla="*/ 219646 w 1054226"/>
                            <a:gd name="connsiteY5" fmla="*/ 153155 h 1039163"/>
                            <a:gd name="connsiteX6" fmla="*/ 263462 w 1054226"/>
                            <a:gd name="connsiteY6" fmla="*/ 62953 h 1039163"/>
                            <a:gd name="connsiteX7" fmla="*/ 363474 w 1054226"/>
                            <a:gd name="connsiteY7" fmla="*/ 70002 h 1039163"/>
                            <a:gd name="connsiteX8" fmla="*/ 435578 w 1054226"/>
                            <a:gd name="connsiteY8" fmla="*/ 374 h 1039163"/>
                            <a:gd name="connsiteX9" fmla="*/ 527113 w 1054226"/>
                            <a:gd name="connsiteY9" fmla="*/ 41331 h 1039163"/>
                            <a:gd name="connsiteX10" fmla="*/ 618649 w 1054226"/>
                            <a:gd name="connsiteY10" fmla="*/ 374 h 1039163"/>
                            <a:gd name="connsiteX11" fmla="*/ 690753 w 1054226"/>
                            <a:gd name="connsiteY11" fmla="*/ 70002 h 1039163"/>
                            <a:gd name="connsiteX12" fmla="*/ 790766 w 1054226"/>
                            <a:gd name="connsiteY12" fmla="*/ 62953 h 1039163"/>
                            <a:gd name="connsiteX13" fmla="*/ 834580 w 1054226"/>
                            <a:gd name="connsiteY13" fmla="*/ 153155 h 1039163"/>
                            <a:gd name="connsiteX14" fmla="*/ 930974 w 1054226"/>
                            <a:gd name="connsiteY14" fmla="*/ 180682 h 1039163"/>
                            <a:gd name="connsiteX15" fmla="*/ 941451 w 1054226"/>
                            <a:gd name="connsiteY15" fmla="*/ 280409 h 1039163"/>
                            <a:gd name="connsiteX16" fmla="*/ 1022604 w 1054226"/>
                            <a:gd name="connsiteY16" fmla="*/ 339178 h 1039163"/>
                            <a:gd name="connsiteX17" fmla="*/ 998220 w 1054226"/>
                            <a:gd name="connsiteY17" fmla="*/ 436428 h 1039163"/>
                            <a:gd name="connsiteX18" fmla="*/ 1054227 w 1054226"/>
                            <a:gd name="connsiteY18" fmla="*/ 519486 h 1039163"/>
                            <a:gd name="connsiteX19" fmla="*/ 998220 w 1054226"/>
                            <a:gd name="connsiteY19" fmla="*/ 602640 h 1039163"/>
                            <a:gd name="connsiteX20" fmla="*/ 1022604 w 1054226"/>
                            <a:gd name="connsiteY20" fmla="*/ 699890 h 1039163"/>
                            <a:gd name="connsiteX21" fmla="*/ 941451 w 1054226"/>
                            <a:gd name="connsiteY21" fmla="*/ 758754 h 1039163"/>
                            <a:gd name="connsiteX22" fmla="*/ 930974 w 1054226"/>
                            <a:gd name="connsiteY22" fmla="*/ 858481 h 1039163"/>
                            <a:gd name="connsiteX23" fmla="*/ 834580 w 1054226"/>
                            <a:gd name="connsiteY23" fmla="*/ 886008 h 1039163"/>
                            <a:gd name="connsiteX24" fmla="*/ 790766 w 1054226"/>
                            <a:gd name="connsiteY24" fmla="*/ 976210 h 1039163"/>
                            <a:gd name="connsiteX25" fmla="*/ 690753 w 1054226"/>
                            <a:gd name="connsiteY25" fmla="*/ 969162 h 1039163"/>
                            <a:gd name="connsiteX26" fmla="*/ 618649 w 1054226"/>
                            <a:gd name="connsiteY26" fmla="*/ 1038789 h 1039163"/>
                            <a:gd name="connsiteX27" fmla="*/ 527113 w 1054226"/>
                            <a:gd name="connsiteY27" fmla="*/ 997832 h 1039163"/>
                            <a:gd name="connsiteX28" fmla="*/ 435578 w 1054226"/>
                            <a:gd name="connsiteY28" fmla="*/ 1038789 h 1039163"/>
                            <a:gd name="connsiteX29" fmla="*/ 363474 w 1054226"/>
                            <a:gd name="connsiteY29" fmla="*/ 969162 h 1039163"/>
                            <a:gd name="connsiteX30" fmla="*/ 263462 w 1054226"/>
                            <a:gd name="connsiteY30" fmla="*/ 976210 h 1039163"/>
                            <a:gd name="connsiteX31" fmla="*/ 219646 w 1054226"/>
                            <a:gd name="connsiteY31" fmla="*/ 886008 h 1039163"/>
                            <a:gd name="connsiteX32" fmla="*/ 123254 w 1054226"/>
                            <a:gd name="connsiteY32" fmla="*/ 858481 h 1039163"/>
                            <a:gd name="connsiteX33" fmla="*/ 112776 w 1054226"/>
                            <a:gd name="connsiteY33" fmla="*/ 758754 h 1039163"/>
                            <a:gd name="connsiteX34" fmla="*/ 31623 w 1054226"/>
                            <a:gd name="connsiteY34" fmla="*/ 699985 h 1039163"/>
                            <a:gd name="connsiteX35" fmla="*/ 56007 w 1054226"/>
                            <a:gd name="connsiteY35" fmla="*/ 602735 h 1039163"/>
                            <a:gd name="connsiteX36" fmla="*/ 0 w 1054226"/>
                            <a:gd name="connsiteY36" fmla="*/ 519582 h 1039163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</a:cxnLst>
                          <a:rect l="l" t="t" r="r" b="b"/>
                          <a:pathLst>
                            <a:path w="1054226" h="1039163">
                              <a:moveTo>
                                <a:pt x="0" y="519582"/>
                              </a:moveTo>
                              <a:cubicBezTo>
                                <a:pt x="0" y="489768"/>
                                <a:pt x="51054" y="464813"/>
                                <a:pt x="56007" y="436524"/>
                              </a:cubicBezTo>
                              <a:cubicBezTo>
                                <a:pt x="61151" y="407377"/>
                                <a:pt x="21717" y="366515"/>
                                <a:pt x="31623" y="339273"/>
                              </a:cubicBezTo>
                              <a:cubicBezTo>
                                <a:pt x="41720" y="311556"/>
                                <a:pt x="98203" y="305650"/>
                                <a:pt x="112776" y="280409"/>
                              </a:cubicBezTo>
                              <a:cubicBezTo>
                                <a:pt x="127445" y="254977"/>
                                <a:pt x="104489" y="203066"/>
                                <a:pt x="123254" y="180682"/>
                              </a:cubicBezTo>
                              <a:cubicBezTo>
                                <a:pt x="142113" y="158298"/>
                                <a:pt x="197263" y="171919"/>
                                <a:pt x="219646" y="153155"/>
                              </a:cubicBezTo>
                              <a:cubicBezTo>
                                <a:pt x="242030" y="134391"/>
                                <a:pt x="238030" y="77717"/>
                                <a:pt x="263462" y="62953"/>
                              </a:cubicBezTo>
                              <a:cubicBezTo>
                                <a:pt x="288608" y="48380"/>
                                <a:pt x="335756" y="80003"/>
                                <a:pt x="363474" y="70002"/>
                              </a:cubicBezTo>
                              <a:cubicBezTo>
                                <a:pt x="390716" y="60096"/>
                                <a:pt x="406432" y="5422"/>
                                <a:pt x="435578" y="374"/>
                              </a:cubicBezTo>
                              <a:cubicBezTo>
                                <a:pt x="463963" y="-4579"/>
                                <a:pt x="497300" y="41331"/>
                                <a:pt x="527113" y="41331"/>
                              </a:cubicBezTo>
                              <a:cubicBezTo>
                                <a:pt x="556927" y="41331"/>
                                <a:pt x="590264" y="-4579"/>
                                <a:pt x="618649" y="374"/>
                              </a:cubicBezTo>
                              <a:cubicBezTo>
                                <a:pt x="647795" y="5517"/>
                                <a:pt x="663512" y="60096"/>
                                <a:pt x="690753" y="70002"/>
                              </a:cubicBezTo>
                              <a:cubicBezTo>
                                <a:pt x="718471" y="80098"/>
                                <a:pt x="765620" y="48475"/>
                                <a:pt x="790766" y="62953"/>
                              </a:cubicBezTo>
                              <a:cubicBezTo>
                                <a:pt x="816197" y="77622"/>
                                <a:pt x="812197" y="134391"/>
                                <a:pt x="834580" y="153155"/>
                              </a:cubicBezTo>
                              <a:cubicBezTo>
                                <a:pt x="856964" y="172014"/>
                                <a:pt x="912114" y="158298"/>
                                <a:pt x="930974" y="180682"/>
                              </a:cubicBezTo>
                              <a:cubicBezTo>
                                <a:pt x="949738" y="203066"/>
                                <a:pt x="926783" y="254977"/>
                                <a:pt x="941451" y="280409"/>
                              </a:cubicBezTo>
                              <a:cubicBezTo>
                                <a:pt x="956024" y="305555"/>
                                <a:pt x="1012508" y="311556"/>
                                <a:pt x="1022604" y="339178"/>
                              </a:cubicBezTo>
                              <a:cubicBezTo>
                                <a:pt x="1032510" y="366420"/>
                                <a:pt x="993077" y="407282"/>
                                <a:pt x="998220" y="436428"/>
                              </a:cubicBezTo>
                              <a:cubicBezTo>
                                <a:pt x="1003173" y="464813"/>
                                <a:pt x="1054227" y="489768"/>
                                <a:pt x="1054227" y="519486"/>
                              </a:cubicBezTo>
                              <a:cubicBezTo>
                                <a:pt x="1054227" y="549300"/>
                                <a:pt x="1003173" y="574255"/>
                                <a:pt x="998220" y="602640"/>
                              </a:cubicBezTo>
                              <a:cubicBezTo>
                                <a:pt x="993077" y="631786"/>
                                <a:pt x="1032510" y="672648"/>
                                <a:pt x="1022604" y="699890"/>
                              </a:cubicBezTo>
                              <a:cubicBezTo>
                                <a:pt x="1012508" y="727608"/>
                                <a:pt x="956024" y="733513"/>
                                <a:pt x="941451" y="758754"/>
                              </a:cubicBezTo>
                              <a:cubicBezTo>
                                <a:pt x="926783" y="784186"/>
                                <a:pt x="949738" y="836097"/>
                                <a:pt x="930974" y="858481"/>
                              </a:cubicBezTo>
                              <a:cubicBezTo>
                                <a:pt x="912114" y="880865"/>
                                <a:pt x="856964" y="867244"/>
                                <a:pt x="834580" y="886008"/>
                              </a:cubicBezTo>
                              <a:cubicBezTo>
                                <a:pt x="812197" y="904773"/>
                                <a:pt x="816197" y="961446"/>
                                <a:pt x="790766" y="976210"/>
                              </a:cubicBezTo>
                              <a:cubicBezTo>
                                <a:pt x="765620" y="990783"/>
                                <a:pt x="718471" y="959160"/>
                                <a:pt x="690753" y="969162"/>
                              </a:cubicBezTo>
                              <a:cubicBezTo>
                                <a:pt x="663512" y="979068"/>
                                <a:pt x="647795" y="1033741"/>
                                <a:pt x="618649" y="1038789"/>
                              </a:cubicBezTo>
                              <a:cubicBezTo>
                                <a:pt x="590264" y="1043742"/>
                                <a:pt x="556927" y="997832"/>
                                <a:pt x="527113" y="997832"/>
                              </a:cubicBezTo>
                              <a:cubicBezTo>
                                <a:pt x="497300" y="997832"/>
                                <a:pt x="463963" y="1043742"/>
                                <a:pt x="435578" y="1038789"/>
                              </a:cubicBezTo>
                              <a:cubicBezTo>
                                <a:pt x="406432" y="1033646"/>
                                <a:pt x="390716" y="979068"/>
                                <a:pt x="363474" y="969162"/>
                              </a:cubicBezTo>
                              <a:cubicBezTo>
                                <a:pt x="335756" y="959065"/>
                                <a:pt x="288608" y="990688"/>
                                <a:pt x="263462" y="976210"/>
                              </a:cubicBezTo>
                              <a:cubicBezTo>
                                <a:pt x="238030" y="961542"/>
                                <a:pt x="242030" y="904773"/>
                                <a:pt x="219646" y="886008"/>
                              </a:cubicBezTo>
                              <a:cubicBezTo>
                                <a:pt x="197263" y="867149"/>
                                <a:pt x="142113" y="880865"/>
                                <a:pt x="123254" y="858481"/>
                              </a:cubicBezTo>
                              <a:cubicBezTo>
                                <a:pt x="104489" y="836097"/>
                                <a:pt x="127445" y="784186"/>
                                <a:pt x="112776" y="758754"/>
                              </a:cubicBezTo>
                              <a:cubicBezTo>
                                <a:pt x="98203" y="733608"/>
                                <a:pt x="41720" y="727608"/>
                                <a:pt x="31623" y="699985"/>
                              </a:cubicBezTo>
                              <a:cubicBezTo>
                                <a:pt x="21717" y="672744"/>
                                <a:pt x="61151" y="631881"/>
                                <a:pt x="56007" y="602735"/>
                              </a:cubicBezTo>
                              <a:cubicBezTo>
                                <a:pt x="51054" y="574350"/>
                                <a:pt x="0" y="549395"/>
                                <a:pt x="0" y="51958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EA00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8" name="" descr="8d224f6b-5bea-48db-b69b-2d886e10555f"/>
                      <p:cNvGrpSpPr/>
                      <p:nvPr/>
                    </p:nvGrpSpPr>
                    <p:grpSpPr>
                      <a:xfrm>
                        <a:off x="6505098" y="2634424"/>
                        <a:ext cx="962882" cy="948213"/>
                        <a:chOff x="6505098" y="2634424"/>
                        <a:chExt cx="962882" cy="948213"/>
                      </a:xfrm>
                    </p:grpSpPr>
                    <p:sp>
                      <p:nvSpPr>
                        <p:cNvPr id="49" name="" descr="b44a5f86-57bc-4dc9-9dd8-20ef34db5518"/>
                        <p:cNvSpPr/>
                        <p:nvPr/>
                      </p:nvSpPr>
                      <p:spPr>
                        <a:xfrm>
                          <a:off x="7039165" y="2634424"/>
                          <a:ext cx="30956" cy="175355"/>
                        </a:xfrm>
                        <a:custGeom>
                          <a:gdLst>
                            <a:gd name="connsiteX0" fmla="*/ 30956 w 30956"/>
                            <a:gd name="connsiteY0" fmla="*/ 0 h 175355"/>
                            <a:gd name="connsiteX1" fmla="*/ 0 w 30956"/>
                            <a:gd name="connsiteY1" fmla="*/ 175355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956" h="175355">
                              <a:moveTo>
                                <a:pt x="30956" y="0"/>
                              </a:moveTo>
                              <a:lnTo>
                                <a:pt x="0" y="17535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" name="" descr="8dd1796c-c00a-4c0c-a59a-4532e292343a"/>
                        <p:cNvSpPr/>
                        <p:nvPr/>
                      </p:nvSpPr>
                      <p:spPr>
                        <a:xfrm>
                          <a:off x="6902957" y="2634424"/>
                          <a:ext cx="30860" cy="175355"/>
                        </a:xfrm>
                        <a:custGeom>
                          <a:gdLst>
                            <a:gd name="connsiteX0" fmla="*/ 0 w 30860"/>
                            <a:gd name="connsiteY0" fmla="*/ 0 h 175355"/>
                            <a:gd name="connsiteX1" fmla="*/ 30861 w 30860"/>
                            <a:gd name="connsiteY1" fmla="*/ 175355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860" h="175355">
                              <a:moveTo>
                                <a:pt x="0" y="0"/>
                              </a:moveTo>
                              <a:lnTo>
                                <a:pt x="30861" y="17535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1" name="" descr="e7c77b44-43ba-4014-b54e-a68d9ceb52e2"/>
                        <p:cNvSpPr/>
                        <p:nvPr/>
                      </p:nvSpPr>
                      <p:spPr>
                        <a:xfrm>
                          <a:off x="6745795" y="2691574"/>
                          <a:ext cx="89058" cy="154305"/>
                        </a:xfrm>
                        <a:custGeom>
                          <a:gdLst>
                            <a:gd name="connsiteX0" fmla="*/ 0 w 89058"/>
                            <a:gd name="connsiteY0" fmla="*/ 0 h 154305"/>
                            <a:gd name="connsiteX1" fmla="*/ 89059 w 89058"/>
                            <a:gd name="connsiteY1" fmla="*/ 154305 h 15430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9058" h="154305">
                              <a:moveTo>
                                <a:pt x="0" y="0"/>
                              </a:moveTo>
                              <a:lnTo>
                                <a:pt x="89059" y="15430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2" name="" descr="f278c6c0-ef33-44ed-9ebe-1cf765b002e3"/>
                        <p:cNvSpPr/>
                        <p:nvPr/>
                      </p:nvSpPr>
                      <p:spPr>
                        <a:xfrm>
                          <a:off x="6617779" y="2799111"/>
                          <a:ext cx="136398" cy="114490"/>
                        </a:xfrm>
                        <a:custGeom>
                          <a:gdLst>
                            <a:gd name="connsiteX0" fmla="*/ 0 w 136398"/>
                            <a:gd name="connsiteY0" fmla="*/ 0 h 114490"/>
                            <a:gd name="connsiteX1" fmla="*/ 136398 w 136398"/>
                            <a:gd name="connsiteY1" fmla="*/ 114490 h 11449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8" h="114490">
                              <a:moveTo>
                                <a:pt x="0" y="0"/>
                              </a:moveTo>
                              <a:lnTo>
                                <a:pt x="136398" y="11449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3" name="" descr="9e3c8b06-0b31-4f50-8597-484350e88426"/>
                        <p:cNvSpPr/>
                        <p:nvPr/>
                      </p:nvSpPr>
                      <p:spPr>
                        <a:xfrm>
                          <a:off x="6534149" y="2943891"/>
                          <a:ext cx="167354" cy="60864"/>
                        </a:xfrm>
                        <a:custGeom>
                          <a:gdLst>
                            <a:gd name="connsiteX0" fmla="*/ 0 w 167354"/>
                            <a:gd name="connsiteY0" fmla="*/ 0 h 60864"/>
                            <a:gd name="connsiteX1" fmla="*/ 167354 w 167354"/>
                            <a:gd name="connsiteY1" fmla="*/ 60865 h 6086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864">
                              <a:moveTo>
                                <a:pt x="0" y="0"/>
                              </a:moveTo>
                              <a:lnTo>
                                <a:pt x="167354" y="6086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4" name="" descr="61953474-4bb1-4498-a6a9-3e2450638570"/>
                        <p:cNvSpPr/>
                        <p:nvPr/>
                      </p:nvSpPr>
                      <p:spPr>
                        <a:xfrm>
                          <a:off x="6505098" y="3108579"/>
                          <a:ext cx="178117" cy="9525"/>
                        </a:xfrm>
                        <a:custGeom>
                          <a:gdLst>
                            <a:gd name="connsiteX0" fmla="*/ 0 w 178117"/>
                            <a:gd name="connsiteY0" fmla="*/ 0 h 9525"/>
                            <a:gd name="connsiteX1" fmla="*/ 178117 w 178117"/>
                            <a:gd name="connsiteY1" fmla="*/ 0 h 952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78117" h="9525">
                              <a:moveTo>
                                <a:pt x="0" y="0"/>
                              </a:moveTo>
                              <a:lnTo>
                                <a:pt x="178117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5" name="" descr="e07468c9-7316-462a-b6e4-dc24abb8996b"/>
                        <p:cNvSpPr/>
                        <p:nvPr/>
                      </p:nvSpPr>
                      <p:spPr>
                        <a:xfrm>
                          <a:off x="6534149" y="3212306"/>
                          <a:ext cx="167354" cy="60864"/>
                        </a:xfrm>
                        <a:custGeom>
                          <a:gdLst>
                            <a:gd name="connsiteX0" fmla="*/ 0 w 167354"/>
                            <a:gd name="connsiteY0" fmla="*/ 60865 h 60864"/>
                            <a:gd name="connsiteX1" fmla="*/ 167354 w 167354"/>
                            <a:gd name="connsiteY1" fmla="*/ 0 h 6086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864">
                              <a:moveTo>
                                <a:pt x="0" y="60865"/>
                              </a:moveTo>
                              <a:lnTo>
                                <a:pt x="167354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6" name="" descr="4124a265-62ee-49e1-a89e-6120d4a6764e"/>
                        <p:cNvSpPr/>
                        <p:nvPr/>
                      </p:nvSpPr>
                      <p:spPr>
                        <a:xfrm>
                          <a:off x="6617779" y="3303460"/>
                          <a:ext cx="136398" cy="114490"/>
                        </a:xfrm>
                        <a:custGeom>
                          <a:gdLst>
                            <a:gd name="connsiteX0" fmla="*/ 0 w 136398"/>
                            <a:gd name="connsiteY0" fmla="*/ 114490 h 114490"/>
                            <a:gd name="connsiteX1" fmla="*/ 136398 w 136398"/>
                            <a:gd name="connsiteY1" fmla="*/ 0 h 11449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8" h="114490">
                              <a:moveTo>
                                <a:pt x="0" y="114490"/>
                              </a:moveTo>
                              <a:lnTo>
                                <a:pt x="136398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7" name="" descr="45f17bbb-2509-481a-beb3-116b6e9fb169"/>
                        <p:cNvSpPr/>
                        <p:nvPr/>
                      </p:nvSpPr>
                      <p:spPr>
                        <a:xfrm>
                          <a:off x="6745795" y="3371183"/>
                          <a:ext cx="89058" cy="154304"/>
                        </a:xfrm>
                        <a:custGeom>
                          <a:gdLst>
                            <a:gd name="connsiteX0" fmla="*/ 0 w 89058"/>
                            <a:gd name="connsiteY0" fmla="*/ 154305 h 154304"/>
                            <a:gd name="connsiteX1" fmla="*/ 89059 w 89058"/>
                            <a:gd name="connsiteY1" fmla="*/ 0 h 15430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9058" h="154304">
                              <a:moveTo>
                                <a:pt x="0" y="154305"/>
                              </a:moveTo>
                              <a:lnTo>
                                <a:pt x="89059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8" name="" descr="66dec3a9-e04f-4fa8-9cef-7f4ea935cf07"/>
                        <p:cNvSpPr/>
                        <p:nvPr/>
                      </p:nvSpPr>
                      <p:spPr>
                        <a:xfrm>
                          <a:off x="6902957" y="3407283"/>
                          <a:ext cx="30956" cy="175355"/>
                        </a:xfrm>
                        <a:custGeom>
                          <a:gdLst>
                            <a:gd name="connsiteX0" fmla="*/ 0 w 30956"/>
                            <a:gd name="connsiteY0" fmla="*/ 175355 h 175355"/>
                            <a:gd name="connsiteX1" fmla="*/ 30956 w 30956"/>
                            <a:gd name="connsiteY1" fmla="*/ 0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956" h="175355">
                              <a:moveTo>
                                <a:pt x="0" y="175355"/>
                              </a:moveTo>
                              <a:lnTo>
                                <a:pt x="30956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9" name="" descr="c9a567e0-d436-4812-8731-ea1eedfa461c"/>
                        <p:cNvSpPr/>
                        <p:nvPr/>
                      </p:nvSpPr>
                      <p:spPr>
                        <a:xfrm>
                          <a:off x="7039165" y="3407283"/>
                          <a:ext cx="30956" cy="175355"/>
                        </a:xfrm>
                        <a:custGeom>
                          <a:gdLst>
                            <a:gd name="connsiteX0" fmla="*/ 30956 w 30956"/>
                            <a:gd name="connsiteY0" fmla="*/ 175355 h 175355"/>
                            <a:gd name="connsiteX1" fmla="*/ 0 w 30956"/>
                            <a:gd name="connsiteY1" fmla="*/ 0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956" h="175355">
                              <a:moveTo>
                                <a:pt x="30956" y="17535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" name="" descr="becbe8f6-f059-4857-9543-30ea13a9b1ec"/>
                        <p:cNvSpPr/>
                        <p:nvPr/>
                      </p:nvSpPr>
                      <p:spPr>
                        <a:xfrm>
                          <a:off x="7138225" y="3371183"/>
                          <a:ext cx="89058" cy="154209"/>
                        </a:xfrm>
                        <a:custGeom>
                          <a:gdLst>
                            <a:gd name="connsiteX0" fmla="*/ 89059 w 89058"/>
                            <a:gd name="connsiteY0" fmla="*/ 154210 h 154209"/>
                            <a:gd name="connsiteX1" fmla="*/ 0 w 89058"/>
                            <a:gd name="connsiteY1" fmla="*/ 0 h 15420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9058" h="154209">
                              <a:moveTo>
                                <a:pt x="89059" y="15421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" name="" descr="7b61bd2b-46b2-498c-acac-ef7d865c05a7"/>
                        <p:cNvSpPr/>
                        <p:nvPr/>
                      </p:nvSpPr>
                      <p:spPr>
                        <a:xfrm>
                          <a:off x="7218901" y="3303460"/>
                          <a:ext cx="136397" cy="114490"/>
                        </a:xfrm>
                        <a:custGeom>
                          <a:gdLst>
                            <a:gd name="connsiteX0" fmla="*/ 136398 w 136397"/>
                            <a:gd name="connsiteY0" fmla="*/ 114490 h 114490"/>
                            <a:gd name="connsiteX1" fmla="*/ 0 w 136397"/>
                            <a:gd name="connsiteY1" fmla="*/ 0 h 11449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7" h="114490">
                              <a:moveTo>
                                <a:pt x="136398" y="11449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2" name="" descr="4d04b10b-1a0f-44c4-b6eb-74558272e6c3"/>
                        <p:cNvSpPr/>
                        <p:nvPr/>
                      </p:nvSpPr>
                      <p:spPr>
                        <a:xfrm>
                          <a:off x="7271575" y="3212211"/>
                          <a:ext cx="167354" cy="60959"/>
                        </a:xfrm>
                        <a:custGeom>
                          <a:gdLst>
                            <a:gd name="connsiteX0" fmla="*/ 167354 w 167354"/>
                            <a:gd name="connsiteY0" fmla="*/ 60960 h 60959"/>
                            <a:gd name="connsiteX1" fmla="*/ 0 w 167354"/>
                            <a:gd name="connsiteY1" fmla="*/ 0 h 6095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958">
                              <a:moveTo>
                                <a:pt x="167354" y="6096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" name="" descr="0f59e974-f020-426c-837e-1a3b810ab860"/>
                        <p:cNvSpPr/>
                        <p:nvPr/>
                      </p:nvSpPr>
                      <p:spPr>
                        <a:xfrm>
                          <a:off x="7289863" y="3108483"/>
                          <a:ext cx="178117" cy="9525"/>
                        </a:xfrm>
                        <a:custGeom>
                          <a:gdLst>
                            <a:gd name="connsiteX0" fmla="*/ 178118 w 178117"/>
                            <a:gd name="connsiteY0" fmla="*/ 0 h 9525"/>
                            <a:gd name="connsiteX1" fmla="*/ 0 w 178117"/>
                            <a:gd name="connsiteY1" fmla="*/ 0 h 952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78117" h="9525">
                              <a:moveTo>
                                <a:pt x="178118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" name="" descr="bf35ec90-aaf1-45ef-b5e4-58fa829c3021"/>
                        <p:cNvSpPr/>
                        <p:nvPr/>
                      </p:nvSpPr>
                      <p:spPr>
                        <a:xfrm>
                          <a:off x="7271575" y="2943891"/>
                          <a:ext cx="167354" cy="60864"/>
                        </a:xfrm>
                        <a:custGeom>
                          <a:gdLst>
                            <a:gd name="connsiteX0" fmla="*/ 167354 w 167354"/>
                            <a:gd name="connsiteY0" fmla="*/ 0 h 60864"/>
                            <a:gd name="connsiteX1" fmla="*/ 0 w 167354"/>
                            <a:gd name="connsiteY1" fmla="*/ 60865 h 6086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864">
                              <a:moveTo>
                                <a:pt x="167354" y="0"/>
                              </a:moveTo>
                              <a:lnTo>
                                <a:pt x="0" y="6086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5" name="" descr="74f4a4d6-3e4c-4aa0-86cd-5f8adefb1ed7"/>
                        <p:cNvSpPr/>
                        <p:nvPr/>
                      </p:nvSpPr>
                      <p:spPr>
                        <a:xfrm>
                          <a:off x="7218901" y="2799111"/>
                          <a:ext cx="136397" cy="114395"/>
                        </a:xfrm>
                        <a:custGeom>
                          <a:gdLst>
                            <a:gd name="connsiteX0" fmla="*/ 136398 w 136397"/>
                            <a:gd name="connsiteY0" fmla="*/ 0 h 114395"/>
                            <a:gd name="connsiteX1" fmla="*/ 0 w 136397"/>
                            <a:gd name="connsiteY1" fmla="*/ 114395 h 11439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7" h="114394">
                              <a:moveTo>
                                <a:pt x="136398" y="0"/>
                              </a:moveTo>
                              <a:lnTo>
                                <a:pt x="0" y="11439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6" name="" descr="f7a1afe3-6bd4-4ed3-8018-9b4e6e49208c"/>
                        <p:cNvSpPr/>
                        <p:nvPr/>
                      </p:nvSpPr>
                      <p:spPr>
                        <a:xfrm>
                          <a:off x="7138225" y="2691574"/>
                          <a:ext cx="88963" cy="154209"/>
                        </a:xfrm>
                        <a:custGeom>
                          <a:gdLst>
                            <a:gd name="connsiteX0" fmla="*/ 88964 w 88963"/>
                            <a:gd name="connsiteY0" fmla="*/ 0 h 154209"/>
                            <a:gd name="connsiteX1" fmla="*/ 0 w 88963"/>
                            <a:gd name="connsiteY1" fmla="*/ 154210 h 15420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8963" h="154209">
                              <a:moveTo>
                                <a:pt x="88964" y="0"/>
                              </a:moveTo>
                              <a:lnTo>
                                <a:pt x="0" y="15421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41" name="" descr="1956cff6-59e8-43bb-b396-5b2a08b7e893"/>
                    <p:cNvGrpSpPr/>
                    <p:nvPr/>
                  </p:nvGrpSpPr>
                  <p:grpSpPr>
                    <a:xfrm>
                      <a:off x="6491676" y="2613775"/>
                      <a:ext cx="989524" cy="989524"/>
                      <a:chOff x="6491676" y="2613775"/>
                      <a:chExt cx="989524" cy="989524"/>
                    </a:xfrm>
                  </p:grpSpPr>
                  <p:grpSp>
                    <p:nvGrpSpPr>
                      <p:cNvPr id="42" name="" descr="10d8da9b-5e9f-496b-9522-085fcd85d2c3"/>
                      <p:cNvGrpSpPr/>
                      <p:nvPr/>
                    </p:nvGrpSpPr>
                    <p:grpSpPr>
                      <a:xfrm>
                        <a:off x="6491676" y="2613775"/>
                        <a:ext cx="989524" cy="989524"/>
                        <a:chOff x="6491676" y="2613775"/>
                        <a:chExt cx="989524" cy="989524"/>
                      </a:xfrm>
                    </p:grpSpPr>
                    <p:sp>
                      <p:nvSpPr>
                        <p:cNvPr id="44" name="" descr="103ab014-6055-46c3-a270-d4c888d7e150"/>
                        <p:cNvSpPr/>
                        <p:nvPr/>
                      </p:nvSpPr>
                      <p:spPr>
                        <a:xfrm rot="-2700000">
                          <a:off x="6636588" y="2758687"/>
                          <a:ext cx="699699" cy="699699"/>
                        </a:xfrm>
                        <a:custGeom>
                          <a:gdLst>
                            <a:gd name="connsiteX0" fmla="*/ 699700 w 699699"/>
                            <a:gd name="connsiteY0" fmla="*/ 349850 h 699699"/>
                            <a:gd name="connsiteX1" fmla="*/ 349850 w 699699"/>
                            <a:gd name="connsiteY1" fmla="*/ 699700 h 699699"/>
                            <a:gd name="connsiteX2" fmla="*/ 0 w 699699"/>
                            <a:gd name="connsiteY2" fmla="*/ 349850 h 699699"/>
                            <a:gd name="connsiteX3" fmla="*/ 349850 w 699699"/>
                            <a:gd name="connsiteY3" fmla="*/ 0 h 699699"/>
                            <a:gd name="connsiteX4" fmla="*/ 699700 w 699699"/>
                            <a:gd name="connsiteY4" fmla="*/ 349850 h 69969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99699" h="699699">
                              <a:moveTo>
                                <a:pt x="699700" y="349850"/>
                              </a:moveTo>
                              <a:cubicBezTo>
                                <a:pt x="699700" y="543067"/>
                                <a:pt x="543067" y="699700"/>
                                <a:pt x="349850" y="699700"/>
                              </a:cubicBezTo>
                              <a:cubicBezTo>
                                <a:pt x="156633" y="699700"/>
                                <a:pt x="0" y="543067"/>
                                <a:pt x="0" y="349850"/>
                              </a:cubicBezTo>
                              <a:cubicBezTo>
                                <a:pt x="0" y="156633"/>
                                <a:pt x="156633" y="0"/>
                                <a:pt x="349850" y="0"/>
                              </a:cubicBezTo>
                              <a:cubicBezTo>
                                <a:pt x="543067" y="0"/>
                                <a:pt x="699700" y="156633"/>
                                <a:pt x="699700" y="34985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83DFB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5" name="" descr="446db965-1446-4343-ab12-bdb6e7198162"/>
                        <p:cNvSpPr/>
                        <p:nvPr/>
                      </p:nvSpPr>
                      <p:spPr>
                        <a:xfrm rot="-4842038">
                          <a:off x="6726087" y="2847864"/>
                          <a:ext cx="521230" cy="521230"/>
                        </a:xfrm>
                        <a:custGeom>
                          <a:gdLst>
                            <a:gd name="connsiteX0" fmla="*/ 521231 w 521230"/>
                            <a:gd name="connsiteY0" fmla="*/ 260615 h 521230"/>
                            <a:gd name="connsiteX1" fmla="*/ 260615 w 521230"/>
                            <a:gd name="connsiteY1" fmla="*/ 521231 h 521230"/>
                            <a:gd name="connsiteX2" fmla="*/ 0 w 521230"/>
                            <a:gd name="connsiteY2" fmla="*/ 260615 h 521230"/>
                            <a:gd name="connsiteX3" fmla="*/ 260615 w 521230"/>
                            <a:gd name="connsiteY3" fmla="*/ 0 h 521230"/>
                            <a:gd name="connsiteX4" fmla="*/ 521231 w 521230"/>
                            <a:gd name="connsiteY4" fmla="*/ 260615 h 52123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21230" h="521230">
                              <a:moveTo>
                                <a:pt x="521231" y="260615"/>
                              </a:moveTo>
                              <a:cubicBezTo>
                                <a:pt x="521231" y="404549"/>
                                <a:pt x="404549" y="521231"/>
                                <a:pt x="260615" y="521231"/>
                              </a:cubicBezTo>
                              <a:cubicBezTo>
                                <a:pt x="116682" y="521231"/>
                                <a:pt x="0" y="404549"/>
                                <a:pt x="0" y="260615"/>
                              </a:cubicBezTo>
                              <a:cubicBezTo>
                                <a:pt x="0" y="116682"/>
                                <a:pt x="116682" y="0"/>
                                <a:pt x="260615" y="0"/>
                              </a:cubicBezTo>
                              <a:cubicBezTo>
                                <a:pt x="404549" y="0"/>
                                <a:pt x="521231" y="116682"/>
                                <a:pt x="521231" y="26061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58FF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" name="" descr="8d4e0cc6-d880-4ae8-aace-ef2bb2399c1c"/>
                        <p:cNvSpPr/>
                        <p:nvPr/>
                      </p:nvSpPr>
                      <p:spPr>
                        <a:xfrm rot="-1332598">
                          <a:off x="6791484" y="2913294"/>
                          <a:ext cx="389951" cy="389951"/>
                        </a:xfrm>
                        <a:custGeom>
                          <a:gdLst>
                            <a:gd name="connsiteX0" fmla="*/ 389951 w 389951"/>
                            <a:gd name="connsiteY0" fmla="*/ 194976 h 389951"/>
                            <a:gd name="connsiteX1" fmla="*/ 194976 w 389951"/>
                            <a:gd name="connsiteY1" fmla="*/ 389952 h 389951"/>
                            <a:gd name="connsiteX2" fmla="*/ 0 w 389951"/>
                            <a:gd name="connsiteY2" fmla="*/ 194976 h 389951"/>
                            <a:gd name="connsiteX3" fmla="*/ 194976 w 389951"/>
                            <a:gd name="connsiteY3" fmla="*/ 0 h 389951"/>
                            <a:gd name="connsiteX4" fmla="*/ 389951 w 389951"/>
                            <a:gd name="connsiteY4" fmla="*/ 194976 h 38995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89951" h="389951">
                              <a:moveTo>
                                <a:pt x="389951" y="194976"/>
                              </a:moveTo>
                              <a:cubicBezTo>
                                <a:pt x="389951" y="302658"/>
                                <a:pt x="302658" y="389952"/>
                                <a:pt x="194976" y="389952"/>
                              </a:cubicBezTo>
                              <a:cubicBezTo>
                                <a:pt x="87294" y="389952"/>
                                <a:pt x="0" y="302658"/>
                                <a:pt x="0" y="194976"/>
                              </a:cubicBezTo>
                              <a:cubicBezTo>
                                <a:pt x="0" y="87294"/>
                                <a:pt x="87294" y="0"/>
                                <a:pt x="194976" y="0"/>
                              </a:cubicBezTo>
                              <a:cubicBezTo>
                                <a:pt x="302658" y="0"/>
                                <a:pt x="389951" y="87294"/>
                                <a:pt x="389951" y="1949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6A00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3" name="" descr="92962bf1-e4d0-4c0f-b111-416537ead077"/>
                      <p:cNvSpPr/>
                      <p:nvPr/>
                    </p:nvSpPr>
                    <p:spPr>
                      <a:xfrm>
                        <a:off x="6827233" y="2921412"/>
                        <a:ext cx="509206" cy="537019"/>
                      </a:xfrm>
                      <a:custGeom>
                        <a:gdLst>
                          <a:gd name="connsiteX0" fmla="*/ 0 w 509206"/>
                          <a:gd name="connsiteY0" fmla="*/ 498634 h 537019"/>
                          <a:gd name="connsiteX1" fmla="*/ 159353 w 509206"/>
                          <a:gd name="connsiteY1" fmla="*/ 537019 h 537019"/>
                          <a:gd name="connsiteX2" fmla="*/ 509207 w 509206"/>
                          <a:gd name="connsiteY2" fmla="*/ 187166 h 537019"/>
                          <a:gd name="connsiteX3" fmla="*/ 454914 w 509206"/>
                          <a:gd name="connsiteY3" fmla="*/ 0 h 537019"/>
                          <a:gd name="connsiteX4" fmla="*/ 0 w 509206"/>
                          <a:gd name="connsiteY4" fmla="*/ 498634 h 53701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09206" h="537019">
                            <a:moveTo>
                              <a:pt x="0" y="498634"/>
                            </a:moveTo>
                            <a:cubicBezTo>
                              <a:pt x="47816" y="523113"/>
                              <a:pt x="101918" y="537019"/>
                              <a:pt x="159353" y="537019"/>
                            </a:cubicBezTo>
                            <a:cubicBezTo>
                              <a:pt x="352616" y="537019"/>
                              <a:pt x="509207" y="380333"/>
                              <a:pt x="509207" y="187166"/>
                            </a:cubicBezTo>
                            <a:cubicBezTo>
                              <a:pt x="509207" y="118300"/>
                              <a:pt x="489204" y="54102"/>
                              <a:pt x="454914" y="0"/>
                            </a:cubicBezTo>
                            <a:lnTo>
                              <a:pt x="0" y="498634"/>
                            </a:ln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grpSp>
            <p:nvGrpSpPr>
              <p:cNvPr id="13" name="" descr="8dd9c54b-dbf1-4efc-bbf3-e732d7622eee"/>
              <p:cNvGrpSpPr/>
              <p:nvPr/>
            </p:nvGrpSpPr>
            <p:grpSpPr>
              <a:xfrm>
                <a:off x="237030" y="984883"/>
                <a:ext cx="3542309" cy="3227219"/>
                <a:chOff x="323489" y="1115634"/>
                <a:chExt cx="3542309" cy="3227219"/>
              </a:xfrm>
            </p:grpSpPr>
            <p:grpSp>
              <p:nvGrpSpPr>
                <p:cNvPr id="14" name="" descr="e7c3b61c-0422-46fa-a4a5-412b7d4f5385"/>
                <p:cNvGrpSpPr/>
                <p:nvPr/>
              </p:nvGrpSpPr>
              <p:grpSpPr>
                <a:xfrm rot="1546549">
                  <a:off x="323489" y="1239205"/>
                  <a:ext cx="2546780" cy="3103648"/>
                  <a:chOff x="3228974" y="1598295"/>
                  <a:chExt cx="1672499" cy="1873075"/>
                </a:xfrm>
              </p:grpSpPr>
              <p:grpSp>
                <p:nvGrpSpPr>
                  <p:cNvPr id="19" name="" descr="e4085ee8-fb18-4ee9-a8fa-6c47debe425e"/>
                  <p:cNvGrpSpPr/>
                  <p:nvPr/>
                </p:nvGrpSpPr>
                <p:grpSpPr>
                  <a:xfrm>
                    <a:off x="3297268" y="1598295"/>
                    <a:ext cx="1604204" cy="1309838"/>
                    <a:chOff x="3297268" y="1598295"/>
                    <a:chExt cx="1604204" cy="1309838"/>
                  </a:xfrm>
                </p:grpSpPr>
                <p:grpSp>
                  <p:nvGrpSpPr>
                    <p:cNvPr id="30" name="" descr="f929d7e5-0f09-4ad8-af80-6881978a964d"/>
                    <p:cNvGrpSpPr/>
                    <p:nvPr/>
                  </p:nvGrpSpPr>
                  <p:grpSpPr>
                    <a:xfrm>
                      <a:off x="3536155" y="1733740"/>
                      <a:ext cx="1365317" cy="1174392"/>
                      <a:chOff x="3536155" y="1733740"/>
                      <a:chExt cx="1365317" cy="1174392"/>
                    </a:xfrm>
                  </p:grpSpPr>
                  <p:sp>
                    <p:nvSpPr>
                      <p:cNvPr id="32" name="" descr="b8e3c5a5-bfb3-4ece-85c0-d19aaf31b40e"/>
                      <p:cNvSpPr/>
                      <p:nvPr/>
                    </p:nvSpPr>
                    <p:spPr>
                      <a:xfrm>
                        <a:off x="3536250" y="1733740"/>
                        <a:ext cx="1365222" cy="1174346"/>
                      </a:xfrm>
                      <a:custGeom>
                        <a:gdLst>
                          <a:gd name="connsiteX0" fmla="*/ 0 w 1365222"/>
                          <a:gd name="connsiteY0" fmla="*/ 452342 h 1174346"/>
                          <a:gd name="connsiteX1" fmla="*/ 648462 w 1365222"/>
                          <a:gd name="connsiteY1" fmla="*/ 1139095 h 1174346"/>
                          <a:gd name="connsiteX2" fmla="*/ 1138238 w 1365222"/>
                          <a:gd name="connsiteY2" fmla="*/ 969931 h 1174346"/>
                          <a:gd name="connsiteX3" fmla="*/ 1335215 w 1365222"/>
                          <a:gd name="connsiteY3" fmla="*/ 490633 h 1174346"/>
                          <a:gd name="connsiteX4" fmla="*/ 871919 w 1365222"/>
                          <a:gd name="connsiteY4" fmla="*/ 0 h 1174346"/>
                          <a:gd name="connsiteX5" fmla="*/ 0 w 1365222"/>
                          <a:gd name="connsiteY5" fmla="*/ 452342 h 1174346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65222" h="1174346">
                            <a:moveTo>
                              <a:pt x="0" y="452342"/>
                            </a:moveTo>
                            <a:lnTo>
                              <a:pt x="648462" y="1139095"/>
                            </a:lnTo>
                            <a:cubicBezTo>
                              <a:pt x="729329" y="1224725"/>
                              <a:pt x="948595" y="1149001"/>
                              <a:pt x="1138238" y="969931"/>
                            </a:cubicBezTo>
                            <a:cubicBezTo>
                              <a:pt x="1327880" y="790861"/>
                              <a:pt x="1416082" y="576262"/>
                              <a:pt x="1335215" y="490633"/>
                            </a:cubicBezTo>
                            <a:lnTo>
                              <a:pt x="871919" y="0"/>
                            </a:lnTo>
                            <a:lnTo>
                              <a:pt x="0" y="452342"/>
                            </a:ln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3" name="" descr="bc7d55e1-8eb2-4feb-8e72-77973aee669a"/>
                      <p:cNvSpPr/>
                      <p:nvPr/>
                    </p:nvSpPr>
                    <p:spPr>
                      <a:xfrm>
                        <a:off x="3536155" y="1733740"/>
                        <a:ext cx="1078896" cy="1174392"/>
                      </a:xfrm>
                      <a:custGeom>
                        <a:gdLst>
                          <a:gd name="connsiteX0" fmla="*/ 1078897 w 1078896"/>
                          <a:gd name="connsiteY0" fmla="*/ 219170 h 1174392"/>
                          <a:gd name="connsiteX1" fmla="*/ 871919 w 1078896"/>
                          <a:gd name="connsiteY1" fmla="*/ 0 h 1174392"/>
                          <a:gd name="connsiteX2" fmla="*/ 0 w 1078896"/>
                          <a:gd name="connsiteY2" fmla="*/ 452437 h 1174392"/>
                          <a:gd name="connsiteX3" fmla="*/ 648462 w 1078896"/>
                          <a:gd name="connsiteY3" fmla="*/ 1139190 h 1174392"/>
                          <a:gd name="connsiteX4" fmla="*/ 926687 w 1078896"/>
                          <a:gd name="connsiteY4" fmla="*/ 1122045 h 1174392"/>
                          <a:gd name="connsiteX5" fmla="*/ 1078897 w 1078896"/>
                          <a:gd name="connsiteY5" fmla="*/ 219170 h 1174392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078896" h="1174392">
                            <a:moveTo>
                              <a:pt x="1078897" y="219170"/>
                            </a:moveTo>
                            <a:lnTo>
                              <a:pt x="871919" y="0"/>
                            </a:lnTo>
                            <a:lnTo>
                              <a:pt x="0" y="452437"/>
                            </a:lnTo>
                            <a:lnTo>
                              <a:pt x="648462" y="1139190"/>
                            </a:lnTo>
                            <a:cubicBezTo>
                              <a:pt x="699802" y="1193483"/>
                              <a:pt x="806863" y="1182815"/>
                              <a:pt x="926687" y="1122045"/>
                            </a:cubicBezTo>
                            <a:cubicBezTo>
                              <a:pt x="975551" y="832295"/>
                              <a:pt x="1038511" y="458153"/>
                              <a:pt x="1078897" y="219170"/>
                            </a:cubicBez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31" name="" descr="b5f66610-ddb5-4550-969d-5e84ce5b1eb2"/>
                    <p:cNvSpPr/>
                    <p:nvPr/>
                  </p:nvSpPr>
                  <p:spPr>
                    <a:xfrm>
                      <a:off x="3297268" y="1598295"/>
                      <a:ext cx="1277683" cy="1009650"/>
                    </a:xfrm>
                    <a:custGeom>
                      <a:gdLst>
                        <a:gd name="connsiteX0" fmla="*/ 1051465 w 1277683"/>
                        <a:gd name="connsiteY0" fmla="*/ 1009650 h 1009650"/>
                        <a:gd name="connsiteX1" fmla="*/ 0 w 1277683"/>
                        <a:gd name="connsiteY1" fmla="*/ 1009650 h 1009650"/>
                        <a:gd name="connsiteX2" fmla="*/ 226219 w 1277683"/>
                        <a:gd name="connsiteY2" fmla="*/ 0 h 1009650"/>
                        <a:gd name="connsiteX3" fmla="*/ 1277684 w 1277683"/>
                        <a:gd name="connsiteY3" fmla="*/ 0 h 1009650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77683" h="1009650">
                          <a:moveTo>
                            <a:pt x="1051465" y="1009650"/>
                          </a:moveTo>
                          <a:lnTo>
                            <a:pt x="0" y="1009650"/>
                          </a:lnTo>
                          <a:lnTo>
                            <a:pt x="226219" y="0"/>
                          </a:lnTo>
                          <a:lnTo>
                            <a:pt x="1277684" y="0"/>
                          </a:lnTo>
                          <a:close/>
                        </a:path>
                      </a:pathLst>
                    </a:custGeom>
                    <a:solidFill>
                      <a:srgbClr val="FF58FF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0" name="" descr="d1b03d1e-502e-432e-a95d-c79f5fd3fded"/>
                  <p:cNvGrpSpPr/>
                  <p:nvPr/>
                </p:nvGrpSpPr>
                <p:grpSpPr>
                  <a:xfrm>
                    <a:off x="3228974" y="1896642"/>
                    <a:ext cx="641318" cy="1574728"/>
                    <a:chOff x="3228974" y="1896642"/>
                    <a:chExt cx="641318" cy="1574728"/>
                  </a:xfrm>
                </p:grpSpPr>
                <p:sp>
                  <p:nvSpPr>
                    <p:cNvPr id="21" name="" descr="6bdd7797-c3e4-43a7-a52c-d5f68f0a4c16"/>
                    <p:cNvSpPr/>
                    <p:nvPr/>
                  </p:nvSpPr>
                  <p:spPr>
                    <a:xfrm>
                      <a:off x="3466420" y="1896642"/>
                      <a:ext cx="403872" cy="1126783"/>
                    </a:xfrm>
                    <a:custGeom>
                      <a:gdLst>
                        <a:gd name="connsiteX0" fmla="*/ 108598 w 403872"/>
                        <a:gd name="connsiteY0" fmla="*/ 1126783 h 1126783"/>
                        <a:gd name="connsiteX1" fmla="*/ 56877 w 403872"/>
                        <a:gd name="connsiteY1" fmla="*/ 1102875 h 1126783"/>
                        <a:gd name="connsiteX2" fmla="*/ 82690 w 403872"/>
                        <a:gd name="connsiteY2" fmla="*/ 1114877 h 1126783"/>
                        <a:gd name="connsiteX3" fmla="*/ 56782 w 403872"/>
                        <a:gd name="connsiteY3" fmla="*/ 1102971 h 1126783"/>
                        <a:gd name="connsiteX4" fmla="*/ 79070 w 403872"/>
                        <a:gd name="connsiteY4" fmla="*/ 893706 h 1126783"/>
                        <a:gd name="connsiteX5" fmla="*/ 57067 w 403872"/>
                        <a:gd name="connsiteY5" fmla="*/ 796837 h 1126783"/>
                        <a:gd name="connsiteX6" fmla="*/ 28778 w 403872"/>
                        <a:gd name="connsiteY6" fmla="*/ 270486 h 1126783"/>
                        <a:gd name="connsiteX7" fmla="*/ 403873 w 403872"/>
                        <a:gd name="connsiteY7" fmla="*/ 71 h 1126783"/>
                        <a:gd name="connsiteX8" fmla="*/ 400825 w 403872"/>
                        <a:gd name="connsiteY8" fmla="*/ 56935 h 1126783"/>
                        <a:gd name="connsiteX9" fmla="*/ 81451 w 403872"/>
                        <a:gd name="connsiteY9" fmla="*/ 292107 h 1126783"/>
                        <a:gd name="connsiteX10" fmla="*/ 112408 w 403872"/>
                        <a:gd name="connsiteY10" fmla="*/ 783216 h 1126783"/>
                        <a:gd name="connsiteX11" fmla="*/ 135172 w 403872"/>
                        <a:gd name="connsiteY11" fmla="*/ 883705 h 1126783"/>
                        <a:gd name="connsiteX12" fmla="*/ 108598 w 403872"/>
                        <a:gd name="connsiteY12" fmla="*/ 1126783 h 112678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03872" h="1126783">
                          <a:moveTo>
                            <a:pt x="108598" y="1126783"/>
                          </a:moveTo>
                          <a:lnTo>
                            <a:pt x="56877" y="1102875"/>
                          </a:lnTo>
                          <a:lnTo>
                            <a:pt x="82690" y="1114877"/>
                          </a:lnTo>
                          <a:lnTo>
                            <a:pt x="56782" y="1102971"/>
                          </a:lnTo>
                          <a:cubicBezTo>
                            <a:pt x="57258" y="1102018"/>
                            <a:pt x="99358" y="1008006"/>
                            <a:pt x="79070" y="893706"/>
                          </a:cubicBezTo>
                          <a:cubicBezTo>
                            <a:pt x="74593" y="868465"/>
                            <a:pt x="66497" y="835223"/>
                            <a:pt x="57067" y="796837"/>
                          </a:cubicBezTo>
                          <a:cubicBezTo>
                            <a:pt x="20682" y="648152"/>
                            <a:pt x="-34277" y="423457"/>
                            <a:pt x="28778" y="270486"/>
                          </a:cubicBezTo>
                          <a:cubicBezTo>
                            <a:pt x="144507" y="-10597"/>
                            <a:pt x="401301" y="-24"/>
                            <a:pt x="403873" y="71"/>
                          </a:cubicBezTo>
                          <a:lnTo>
                            <a:pt x="400825" y="56935"/>
                          </a:lnTo>
                          <a:cubicBezTo>
                            <a:pt x="391966" y="56554"/>
                            <a:pt x="181369" y="49506"/>
                            <a:pt x="81451" y="292107"/>
                          </a:cubicBezTo>
                          <a:cubicBezTo>
                            <a:pt x="25444" y="427934"/>
                            <a:pt x="77832" y="641770"/>
                            <a:pt x="112408" y="783216"/>
                          </a:cubicBezTo>
                          <a:cubicBezTo>
                            <a:pt x="122028" y="822555"/>
                            <a:pt x="130315" y="856559"/>
                            <a:pt x="135172" y="883705"/>
                          </a:cubicBezTo>
                          <a:cubicBezTo>
                            <a:pt x="158794" y="1016293"/>
                            <a:pt x="110598" y="1122306"/>
                            <a:pt x="108598" y="1126783"/>
                          </a:cubicBez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2" name="" descr="8af8fb2a-3929-43f1-a54e-54aa3ff43f1a"/>
                    <p:cNvGrpSpPr/>
                    <p:nvPr/>
                  </p:nvGrpSpPr>
                  <p:grpSpPr>
                    <a:xfrm>
                      <a:off x="3228974" y="2964558"/>
                      <a:ext cx="443100" cy="506811"/>
                      <a:chOff x="3228974" y="2964558"/>
                      <a:chExt cx="443100" cy="506811"/>
                    </a:xfrm>
                  </p:grpSpPr>
                  <p:sp>
                    <p:nvSpPr>
                      <p:cNvPr id="23" name="" descr="a532bacb-453a-421a-9d11-d1d3bbe58fef"/>
                      <p:cNvSpPr/>
                      <p:nvPr/>
                    </p:nvSpPr>
                    <p:spPr>
                      <a:xfrm>
                        <a:off x="3228974" y="2964558"/>
                        <a:ext cx="443100" cy="506811"/>
                      </a:xfrm>
                      <a:custGeom>
                        <a:gdLst>
                          <a:gd name="connsiteX0" fmla="*/ 415195 w 443100"/>
                          <a:gd name="connsiteY0" fmla="*/ 393671 h 506811"/>
                          <a:gd name="connsiteX1" fmla="*/ 442817 w 443100"/>
                          <a:gd name="connsiteY1" fmla="*/ 183454 h 506811"/>
                          <a:gd name="connsiteX2" fmla="*/ 336137 w 443100"/>
                          <a:gd name="connsiteY2" fmla="*/ 4479 h 506811"/>
                          <a:gd name="connsiteX3" fmla="*/ 182975 w 443100"/>
                          <a:gd name="connsiteY3" fmla="*/ 110683 h 506811"/>
                          <a:gd name="connsiteX4" fmla="*/ 111062 w 443100"/>
                          <a:gd name="connsiteY4" fmla="*/ 265179 h 506811"/>
                          <a:gd name="connsiteX5" fmla="*/ 0 w 443100"/>
                          <a:gd name="connsiteY5" fmla="*/ 378240 h 506811"/>
                          <a:gd name="connsiteX6" fmla="*/ 91631 w 443100"/>
                          <a:gd name="connsiteY6" fmla="*/ 471395 h 506811"/>
                          <a:gd name="connsiteX7" fmla="*/ 237458 w 443100"/>
                          <a:gd name="connsiteY7" fmla="*/ 247557 h 506811"/>
                          <a:gd name="connsiteX8" fmla="*/ 164878 w 443100"/>
                          <a:gd name="connsiteY8" fmla="*/ 498351 h 506811"/>
                          <a:gd name="connsiteX9" fmla="*/ 187452 w 443100"/>
                          <a:gd name="connsiteY9" fmla="*/ 502256 h 506811"/>
                          <a:gd name="connsiteX10" fmla="*/ 281083 w 443100"/>
                          <a:gd name="connsiteY10" fmla="*/ 506161 h 506811"/>
                          <a:gd name="connsiteX11" fmla="*/ 306134 w 443100"/>
                          <a:gd name="connsiteY11" fmla="*/ 350046 h 506811"/>
                          <a:gd name="connsiteX12" fmla="*/ 310706 w 443100"/>
                          <a:gd name="connsiteY12" fmla="*/ 503875 h 506811"/>
                          <a:gd name="connsiteX13" fmla="*/ 420910 w 443100"/>
                          <a:gd name="connsiteY13" fmla="*/ 477681 h 506811"/>
                          <a:gd name="connsiteX14" fmla="*/ 415195 w 443100"/>
                          <a:gd name="connsiteY14" fmla="*/ 393671 h 50681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443099" h="506811">
                            <a:moveTo>
                              <a:pt x="415195" y="393671"/>
                            </a:moveTo>
                            <a:cubicBezTo>
                              <a:pt x="422053" y="355476"/>
                              <a:pt x="445961" y="253463"/>
                              <a:pt x="442817" y="183454"/>
                            </a:cubicBezTo>
                            <a:cubicBezTo>
                              <a:pt x="439674" y="113350"/>
                              <a:pt x="424244" y="25720"/>
                              <a:pt x="336137" y="4479"/>
                            </a:cubicBezTo>
                            <a:cubicBezTo>
                              <a:pt x="241840" y="-18285"/>
                              <a:pt x="207074" y="50104"/>
                              <a:pt x="182975" y="110683"/>
                            </a:cubicBezTo>
                            <a:cubicBezTo>
                              <a:pt x="158782" y="171167"/>
                              <a:pt x="136493" y="230698"/>
                              <a:pt x="111062" y="265179"/>
                            </a:cubicBezTo>
                            <a:cubicBezTo>
                              <a:pt x="85439" y="299659"/>
                              <a:pt x="0" y="378240"/>
                              <a:pt x="0" y="378240"/>
                            </a:cubicBezTo>
                            <a:cubicBezTo>
                              <a:pt x="0" y="378240"/>
                              <a:pt x="23908" y="433771"/>
                              <a:pt x="91631" y="471395"/>
                            </a:cubicBezTo>
                            <a:cubicBezTo>
                              <a:pt x="159734" y="409768"/>
                              <a:pt x="210312" y="336426"/>
                              <a:pt x="237458" y="247557"/>
                            </a:cubicBezTo>
                            <a:cubicBezTo>
                              <a:pt x="218980" y="340902"/>
                              <a:pt x="195263" y="425294"/>
                              <a:pt x="164878" y="498351"/>
                            </a:cubicBezTo>
                            <a:cubicBezTo>
                              <a:pt x="172117" y="499875"/>
                              <a:pt x="179642" y="501208"/>
                              <a:pt x="187452" y="502256"/>
                            </a:cubicBezTo>
                            <a:cubicBezTo>
                              <a:pt x="221552" y="506828"/>
                              <a:pt x="252984" y="507590"/>
                              <a:pt x="281083" y="506161"/>
                            </a:cubicBezTo>
                            <a:cubicBezTo>
                              <a:pt x="279940" y="465680"/>
                              <a:pt x="299180" y="343569"/>
                              <a:pt x="306134" y="350046"/>
                            </a:cubicBezTo>
                            <a:cubicBezTo>
                              <a:pt x="302800" y="406053"/>
                              <a:pt x="303086" y="458536"/>
                              <a:pt x="310706" y="503875"/>
                            </a:cubicBezTo>
                            <a:cubicBezTo>
                              <a:pt x="379000" y="496446"/>
                              <a:pt x="420910" y="477681"/>
                              <a:pt x="420910" y="477681"/>
                            </a:cubicBezTo>
                            <a:cubicBezTo>
                              <a:pt x="420910" y="477681"/>
                              <a:pt x="408337" y="431866"/>
                              <a:pt x="415195" y="393671"/>
                            </a:cubicBezTo>
                            <a:close/>
                          </a:path>
                        </a:pathLst>
                      </a:custGeom>
                      <a:solidFill>
                        <a:srgbClr val="FAEA00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" name="" descr="c7bacf6f-be9b-4216-b7e3-8fc8bfd53bd7"/>
                      <p:cNvSpPr/>
                      <p:nvPr/>
                    </p:nvSpPr>
                    <p:spPr>
                      <a:xfrm>
                        <a:off x="3575200" y="3249358"/>
                        <a:ext cx="18009" cy="208407"/>
                      </a:xfrm>
                      <a:custGeom>
                        <a:gdLst>
                          <a:gd name="connsiteX0" fmla="*/ 18010 w 18009"/>
                          <a:gd name="connsiteY0" fmla="*/ 208407 h 208407"/>
                          <a:gd name="connsiteX1" fmla="*/ 6008 w 18009"/>
                          <a:gd name="connsiteY1" fmla="*/ 0 h 20840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009" h="208407">
                            <a:moveTo>
                              <a:pt x="18010" y="208407"/>
                            </a:moveTo>
                            <a:cubicBezTo>
                              <a:pt x="-3802" y="151162"/>
                              <a:pt x="-3136" y="78486"/>
                              <a:pt x="6008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" name="" descr="7c267f74-2b16-40c6-82f3-8faf5eac1f98"/>
                      <p:cNvSpPr/>
                      <p:nvPr/>
                    </p:nvSpPr>
                    <p:spPr>
                      <a:xfrm>
                        <a:off x="3437762" y="3333750"/>
                        <a:ext cx="32766" cy="135540"/>
                      </a:xfrm>
                      <a:custGeom>
                        <a:gdLst>
                          <a:gd name="connsiteX0" fmla="*/ 0 w 32766"/>
                          <a:gd name="connsiteY0" fmla="*/ 135541 h 135540"/>
                          <a:gd name="connsiteX1" fmla="*/ 32766 w 32766"/>
                          <a:gd name="connsiteY1" fmla="*/ 0 h 13554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2766" h="135540">
                            <a:moveTo>
                              <a:pt x="0" y="135541"/>
                            </a:moveTo>
                            <a:cubicBezTo>
                              <a:pt x="17145" y="93059"/>
                              <a:pt x="27527" y="47625"/>
                              <a:pt x="32766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" name="" descr="963ae9b2-c562-4985-a1b2-6ab211af4dec"/>
                      <p:cNvSpPr/>
                      <p:nvPr/>
                    </p:nvSpPr>
                    <p:spPr>
                      <a:xfrm>
                        <a:off x="3610326" y="3338893"/>
                        <a:ext cx="18412" cy="111061"/>
                      </a:xfrm>
                      <a:custGeom>
                        <a:gdLst>
                          <a:gd name="connsiteX0" fmla="*/ 18412 w 18412"/>
                          <a:gd name="connsiteY0" fmla="*/ 111062 h 111061"/>
                          <a:gd name="connsiteX1" fmla="*/ 124 w 18412"/>
                          <a:gd name="connsiteY1" fmla="*/ 0 h 11106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412" h="111060">
                            <a:moveTo>
                              <a:pt x="18412" y="111062"/>
                            </a:moveTo>
                            <a:cubicBezTo>
                              <a:pt x="3553" y="72581"/>
                              <a:pt x="-828" y="35052"/>
                              <a:pt x="124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" name="" descr="9a1ddea6-0999-4fb4-a570-b7725baeeb8b"/>
                      <p:cNvSpPr/>
                      <p:nvPr/>
                    </p:nvSpPr>
                    <p:spPr>
                      <a:xfrm>
                        <a:off x="3273360" y="3265741"/>
                        <a:ext cx="126110" cy="135731"/>
                      </a:xfrm>
                      <a:custGeom>
                        <a:gdLst>
                          <a:gd name="connsiteX0" fmla="*/ 0 w 126110"/>
                          <a:gd name="connsiteY0" fmla="*/ 135731 h 135731"/>
                          <a:gd name="connsiteX1" fmla="*/ 126111 w 126110"/>
                          <a:gd name="connsiteY1" fmla="*/ 0 h 13573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26110" h="135731">
                            <a:moveTo>
                              <a:pt x="0" y="135731"/>
                            </a:moveTo>
                            <a:cubicBezTo>
                              <a:pt x="51245" y="92964"/>
                              <a:pt x="98203" y="48958"/>
                              <a:pt x="126111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9" name="" descr="45de1642-4d70-4783-9f66-ebd24d06bf55"/>
                      <p:cNvSpPr/>
                      <p:nvPr/>
                    </p:nvSpPr>
                    <p:spPr>
                      <a:xfrm>
                        <a:off x="3243071" y="3280791"/>
                        <a:ext cx="90106" cy="85820"/>
                      </a:xfrm>
                      <a:custGeom>
                        <a:gdLst>
                          <a:gd name="connsiteX0" fmla="*/ 0 w 90106"/>
                          <a:gd name="connsiteY0" fmla="*/ 85820 h 85820"/>
                          <a:gd name="connsiteX1" fmla="*/ 90106 w 90106"/>
                          <a:gd name="connsiteY1" fmla="*/ 0 h 8582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0106" h="85820">
                            <a:moveTo>
                              <a:pt x="0" y="85820"/>
                            </a:moveTo>
                            <a:cubicBezTo>
                              <a:pt x="37719" y="69437"/>
                              <a:pt x="63913" y="34862"/>
                              <a:pt x="90106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grpSp>
              <p:nvGrpSpPr>
                <p:cNvPr id="15" name="" descr="c35b5dc8-f5e7-4814-8853-dba37a7395b3"/>
                <p:cNvGrpSpPr/>
                <p:nvPr/>
              </p:nvGrpSpPr>
              <p:grpSpPr>
                <a:xfrm>
                  <a:off x="3102105" y="1115634"/>
                  <a:ext cx="763693" cy="1107590"/>
                  <a:chOff x="3102105" y="1115634"/>
                  <a:chExt cx="763693" cy="1107590"/>
                </a:xfrm>
              </p:grpSpPr>
              <p:sp>
                <p:nvSpPr>
                  <p:cNvPr id="16" name="" descr="23e7c82d-873f-446f-89a7-846ef93c36fd"/>
                  <p:cNvSpPr/>
                  <p:nvPr/>
                </p:nvSpPr>
                <p:spPr>
                  <a:xfrm>
                    <a:off x="3568209" y="1115634"/>
                    <a:ext cx="297589" cy="327099"/>
                  </a:xfrm>
                  <a:custGeom>
                    <a:gdLst>
                      <a:gd name="connsiteX0" fmla="*/ 66008 w 126873"/>
                      <a:gd name="connsiteY0" fmla="*/ 0 h 193167"/>
                      <a:gd name="connsiteX1" fmla="*/ 71532 w 126873"/>
                      <a:gd name="connsiteY1" fmla="*/ 23813 h 193167"/>
                      <a:gd name="connsiteX2" fmla="*/ 118967 w 126873"/>
                      <a:gd name="connsiteY2" fmla="*/ 93250 h 193167"/>
                      <a:gd name="connsiteX3" fmla="*/ 126873 w 126873"/>
                      <a:gd name="connsiteY3" fmla="*/ 98298 h 193167"/>
                      <a:gd name="connsiteX4" fmla="*/ 118776 w 126873"/>
                      <a:gd name="connsiteY4" fmla="*/ 102870 h 193167"/>
                      <a:gd name="connsiteX5" fmla="*/ 67627 w 126873"/>
                      <a:gd name="connsiteY5" fmla="*/ 169640 h 193167"/>
                      <a:gd name="connsiteX6" fmla="*/ 60864 w 126873"/>
                      <a:gd name="connsiteY6" fmla="*/ 193167 h 193167"/>
                      <a:gd name="connsiteX7" fmla="*/ 55340 w 126873"/>
                      <a:gd name="connsiteY7" fmla="*/ 169355 h 193167"/>
                      <a:gd name="connsiteX8" fmla="*/ 7905 w 126873"/>
                      <a:gd name="connsiteY8" fmla="*/ 99917 h 193167"/>
                      <a:gd name="connsiteX9" fmla="*/ 0 w 126873"/>
                      <a:gd name="connsiteY9" fmla="*/ 94869 h 193167"/>
                      <a:gd name="connsiteX10" fmla="*/ 8096 w 126873"/>
                      <a:gd name="connsiteY10" fmla="*/ 90297 h 193167"/>
                      <a:gd name="connsiteX11" fmla="*/ 59245 w 126873"/>
                      <a:gd name="connsiteY11" fmla="*/ 23527 h 193167"/>
                      <a:gd name="connsiteX12" fmla="*/ 66008 w 126873"/>
                      <a:gd name="connsiteY12" fmla="*/ 0 h 193167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6873" h="193167">
                        <a:moveTo>
                          <a:pt x="66008" y="0"/>
                        </a:moveTo>
                        <a:lnTo>
                          <a:pt x="71532" y="23813"/>
                        </a:lnTo>
                        <a:cubicBezTo>
                          <a:pt x="78295" y="53150"/>
                          <a:pt x="95440" y="78200"/>
                          <a:pt x="118967" y="93250"/>
                        </a:cubicBezTo>
                        <a:lnTo>
                          <a:pt x="126873" y="98298"/>
                        </a:lnTo>
                        <a:lnTo>
                          <a:pt x="118776" y="102870"/>
                        </a:lnTo>
                        <a:cubicBezTo>
                          <a:pt x="94392" y="116586"/>
                          <a:pt x="76009" y="140684"/>
                          <a:pt x="67627" y="169640"/>
                        </a:cubicBezTo>
                        <a:lnTo>
                          <a:pt x="60864" y="193167"/>
                        </a:lnTo>
                        <a:lnTo>
                          <a:pt x="55340" y="169355"/>
                        </a:lnTo>
                        <a:cubicBezTo>
                          <a:pt x="48577" y="140018"/>
                          <a:pt x="31432" y="114967"/>
                          <a:pt x="7905" y="99917"/>
                        </a:cubicBezTo>
                        <a:lnTo>
                          <a:pt x="0" y="94869"/>
                        </a:lnTo>
                        <a:lnTo>
                          <a:pt x="8096" y="90297"/>
                        </a:lnTo>
                        <a:cubicBezTo>
                          <a:pt x="32480" y="76581"/>
                          <a:pt x="50863" y="52483"/>
                          <a:pt x="59245" y="23527"/>
                        </a:cubicBezTo>
                        <a:lnTo>
                          <a:pt x="66008" y="0"/>
                        </a:ln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" name="" descr="3e133307-4f7b-48a4-9bcb-84525f3a3a34"/>
                  <p:cNvSpPr/>
                  <p:nvPr/>
                </p:nvSpPr>
                <p:spPr>
                  <a:xfrm>
                    <a:off x="3102105" y="1325973"/>
                    <a:ext cx="281838" cy="303635"/>
                  </a:xfrm>
                  <a:custGeom>
                    <a:gdLst>
                      <a:gd name="connsiteX0" fmla="*/ 124396 w 248792"/>
                      <a:gd name="connsiteY0" fmla="*/ 0 h 268033"/>
                      <a:gd name="connsiteX1" fmla="*/ 143160 w 248792"/>
                      <a:gd name="connsiteY1" fmla="*/ 56007 h 268033"/>
                      <a:gd name="connsiteX2" fmla="*/ 199072 w 248792"/>
                      <a:gd name="connsiteY2" fmla="*/ 114681 h 268033"/>
                      <a:gd name="connsiteX3" fmla="*/ 248793 w 248792"/>
                      <a:gd name="connsiteY3" fmla="*/ 134017 h 268033"/>
                      <a:gd name="connsiteX4" fmla="*/ 199072 w 248792"/>
                      <a:gd name="connsiteY4" fmla="*/ 153353 h 268033"/>
                      <a:gd name="connsiteX5" fmla="*/ 143160 w 248792"/>
                      <a:gd name="connsiteY5" fmla="*/ 212026 h 268033"/>
                      <a:gd name="connsiteX6" fmla="*/ 124396 w 248792"/>
                      <a:gd name="connsiteY6" fmla="*/ 268034 h 268033"/>
                      <a:gd name="connsiteX7" fmla="*/ 105632 w 248792"/>
                      <a:gd name="connsiteY7" fmla="*/ 212026 h 268033"/>
                      <a:gd name="connsiteX8" fmla="*/ 49720 w 248792"/>
                      <a:gd name="connsiteY8" fmla="*/ 153353 h 268033"/>
                      <a:gd name="connsiteX9" fmla="*/ 0 w 248792"/>
                      <a:gd name="connsiteY9" fmla="*/ 134017 h 268033"/>
                      <a:gd name="connsiteX10" fmla="*/ 49720 w 248792"/>
                      <a:gd name="connsiteY10" fmla="*/ 114681 h 268033"/>
                      <a:gd name="connsiteX11" fmla="*/ 105632 w 248792"/>
                      <a:gd name="connsiteY11" fmla="*/ 56007 h 268033"/>
                      <a:gd name="connsiteX12" fmla="*/ 124396 w 248792"/>
                      <a:gd name="connsiteY12" fmla="*/ 0 h 26803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48792" h="268033">
                        <a:moveTo>
                          <a:pt x="124396" y="0"/>
                        </a:moveTo>
                        <a:lnTo>
                          <a:pt x="143160" y="56007"/>
                        </a:lnTo>
                        <a:cubicBezTo>
                          <a:pt x="152209" y="82867"/>
                          <a:pt x="172688" y="104394"/>
                          <a:pt x="199072" y="114681"/>
                        </a:cubicBezTo>
                        <a:lnTo>
                          <a:pt x="248793" y="134017"/>
                        </a:lnTo>
                        <a:lnTo>
                          <a:pt x="199072" y="153353"/>
                        </a:lnTo>
                        <a:cubicBezTo>
                          <a:pt x="172593" y="163640"/>
                          <a:pt x="152114" y="185166"/>
                          <a:pt x="143160" y="212026"/>
                        </a:cubicBezTo>
                        <a:lnTo>
                          <a:pt x="124396" y="268034"/>
                        </a:lnTo>
                        <a:lnTo>
                          <a:pt x="105632" y="212026"/>
                        </a:lnTo>
                        <a:cubicBezTo>
                          <a:pt x="96584" y="185166"/>
                          <a:pt x="76105" y="163640"/>
                          <a:pt x="49720" y="153353"/>
                        </a:cubicBezTo>
                        <a:lnTo>
                          <a:pt x="0" y="134017"/>
                        </a:lnTo>
                        <a:lnTo>
                          <a:pt x="49720" y="114681"/>
                        </a:lnTo>
                        <a:cubicBezTo>
                          <a:pt x="76200" y="104394"/>
                          <a:pt x="96678" y="82867"/>
                          <a:pt x="105632" y="56007"/>
                        </a:cubicBezTo>
                        <a:lnTo>
                          <a:pt x="124396" y="0"/>
                        </a:ln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" name="" descr="79f51783-f5e9-4ff5-9fd0-5cf7773d7779"/>
                  <p:cNvSpPr/>
                  <p:nvPr/>
                </p:nvSpPr>
                <p:spPr>
                  <a:xfrm>
                    <a:off x="3321981" y="1583584"/>
                    <a:ext cx="519405" cy="639640"/>
                  </a:xfrm>
                  <a:custGeom>
                    <a:gdLst>
                      <a:gd name="connsiteX0" fmla="*/ 330613 w 661225"/>
                      <a:gd name="connsiteY0" fmla="*/ 0 h 712088"/>
                      <a:gd name="connsiteX1" fmla="*/ 380524 w 661225"/>
                      <a:gd name="connsiteY1" fmla="*/ 148876 h 712088"/>
                      <a:gd name="connsiteX2" fmla="*/ 529114 w 661225"/>
                      <a:gd name="connsiteY2" fmla="*/ 304705 h 712088"/>
                      <a:gd name="connsiteX3" fmla="*/ 661226 w 661225"/>
                      <a:gd name="connsiteY3" fmla="*/ 356044 h 712088"/>
                      <a:gd name="connsiteX4" fmla="*/ 529114 w 661225"/>
                      <a:gd name="connsiteY4" fmla="*/ 407384 h 712088"/>
                      <a:gd name="connsiteX5" fmla="*/ 380524 w 661225"/>
                      <a:gd name="connsiteY5" fmla="*/ 563213 h 712088"/>
                      <a:gd name="connsiteX6" fmla="*/ 330613 w 661225"/>
                      <a:gd name="connsiteY6" fmla="*/ 712089 h 712088"/>
                      <a:gd name="connsiteX7" fmla="*/ 280702 w 661225"/>
                      <a:gd name="connsiteY7" fmla="*/ 563213 h 712088"/>
                      <a:gd name="connsiteX8" fmla="*/ 132112 w 661225"/>
                      <a:gd name="connsiteY8" fmla="*/ 407384 h 712088"/>
                      <a:gd name="connsiteX9" fmla="*/ 0 w 661225"/>
                      <a:gd name="connsiteY9" fmla="*/ 356044 h 712088"/>
                      <a:gd name="connsiteX10" fmla="*/ 132112 w 661225"/>
                      <a:gd name="connsiteY10" fmla="*/ 304705 h 712088"/>
                      <a:gd name="connsiteX11" fmla="*/ 280702 w 661225"/>
                      <a:gd name="connsiteY11" fmla="*/ 148876 h 712088"/>
                      <a:gd name="connsiteX12" fmla="*/ 330613 w 661225"/>
                      <a:gd name="connsiteY12" fmla="*/ 0 h 71208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61225" h="712088">
                        <a:moveTo>
                          <a:pt x="330613" y="0"/>
                        </a:moveTo>
                        <a:lnTo>
                          <a:pt x="380524" y="148876"/>
                        </a:lnTo>
                        <a:cubicBezTo>
                          <a:pt x="404432" y="220313"/>
                          <a:pt x="458915" y="277368"/>
                          <a:pt x="529114" y="304705"/>
                        </a:cubicBezTo>
                        <a:lnTo>
                          <a:pt x="661226" y="356044"/>
                        </a:lnTo>
                        <a:lnTo>
                          <a:pt x="529114" y="407384"/>
                        </a:lnTo>
                        <a:cubicBezTo>
                          <a:pt x="458915" y="434721"/>
                          <a:pt x="404432" y="491776"/>
                          <a:pt x="380524" y="563213"/>
                        </a:cubicBezTo>
                        <a:lnTo>
                          <a:pt x="330613" y="712089"/>
                        </a:lnTo>
                        <a:lnTo>
                          <a:pt x="280702" y="563213"/>
                        </a:lnTo>
                        <a:cubicBezTo>
                          <a:pt x="256794" y="491776"/>
                          <a:pt x="202311" y="434721"/>
                          <a:pt x="132112" y="407384"/>
                        </a:cubicBezTo>
                        <a:lnTo>
                          <a:pt x="0" y="356044"/>
                        </a:lnTo>
                        <a:lnTo>
                          <a:pt x="132112" y="304705"/>
                        </a:lnTo>
                        <a:cubicBezTo>
                          <a:pt x="202311" y="277368"/>
                          <a:pt x="256794" y="220313"/>
                          <a:pt x="280702" y="148876"/>
                        </a:cubicBezTo>
                        <a:lnTo>
                          <a:pt x="330613" y="0"/>
                        </a:ln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5" name="" descr="8a06c227-c065-4502-9136-34f343af785c"/>
          <p:cNvSpPr>
            <a:spLocks noGrp="1"/>
          </p:cNvSpPr>
          <p:nvPr>
            <p:ph type="title" hasCustomPrompt="1"/>
          </p:nvPr>
        </p:nvSpPr>
        <p:spPr>
          <a:xfrm flipV="false" flipH="false">
            <a:off x="717851" y="1917233"/>
            <a:ext cx="5831247" cy="10792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25" name="" descr="62be2069-97be-4c1a-a04e-a64a0173077b"/>
          <p:cNvSpPr>
            <a:spLocks noGrp="1"/>
          </p:cNvSpPr>
          <p:nvPr>
            <p:ph type="body" sz="quarter" idx="1" hasCustomPrompt="1"/>
          </p:nvPr>
        </p:nvSpPr>
        <p:spPr>
          <a:xfrm flipV="false" flipH="false">
            <a:off x="717851" y="3008286"/>
            <a:ext cx="5831247" cy="1079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zh-CN" altLang="en-US"/>
              <a:t>Click to add text</a:t>
            </a:r>
            <a:endParaRPr lang="en-US"/>
          </a:p>
        </p:txBody>
      </p:sp>
      <p:sp>
        <p:nvSpPr>
          <p:cNvPr id="4" name="" descr="09b8a092-4160-43a4-b175-5510d94f87cb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2024/5/17</a:t>
            </a:fld>
            <a:endParaRPr lang="en-US" altLang="zh-CN"/>
          </a:p>
        </p:txBody>
      </p:sp>
      <p:sp>
        <p:nvSpPr>
          <p:cNvPr id="6" name="" descr="4c11c516-f18d-4871-a552-336232738ee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f-ZA" altLang="zh-CN"/>
              <a:t>iSlide</a:t>
            </a:r>
            <a:endParaRPr lang="zh-CN" altLang="en-US"/>
          </a:p>
        </p:txBody>
      </p:sp>
      <p:sp>
        <p:nvSpPr>
          <p:cNvPr id="8" name="" descr="f92225e9-ae15-4c9f-98c4-c3340e2197b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" descr="90d80364-5a2e-46b5-abd4-55ae5b5b66b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3" name="" descr="36bed112-0832-4096-be12-a39bcaa912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" descr="0fdd58de-3bd7-4ae9-a7d9-193ff22918c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" descr="b2233bae-7869-4582-8def-8076f0d0c7c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" descr="5db1e005-5fd7-4ef8-ba2f-a657092e454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" descr="42858a2e-527e-4879-827f-7a2e678a3ff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" descr="4fca512b-2fba-465d-9b58-32f517c18c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matchingName="Closing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" descr="1cb96a9c-b889-4cdc-9178-7c318516f028"/>
          <p:cNvGrpSpPr/>
          <p:nvPr/>
        </p:nvGrpSpPr>
        <p:grpSpPr>
          <a:xfrm>
            <a:off x="182116" y="154685"/>
            <a:ext cx="12009884" cy="6639816"/>
            <a:chOff x="182116" y="154685"/>
            <a:chExt cx="12009884" cy="6639816"/>
          </a:xfrm>
        </p:grpSpPr>
        <p:grpSp>
          <p:nvGrpSpPr>
            <p:cNvPr id="3" name="" descr="52275ca1-f544-469e-948d-1da1f99a5b56"/>
            <p:cNvGrpSpPr/>
            <p:nvPr/>
          </p:nvGrpSpPr>
          <p:grpSpPr>
            <a:xfrm>
              <a:off x="9840300" y="154685"/>
              <a:ext cx="2351700" cy="2587893"/>
              <a:chOff x="9840300" y="539049"/>
              <a:chExt cx="2351700" cy="2587893"/>
            </a:xfrm>
          </p:grpSpPr>
          <p:sp>
            <p:nvSpPr>
              <p:cNvPr id="204" name="" descr="1b35e8f6-0a01-463a-8416-e4ceb022a7b9"/>
              <p:cNvSpPr/>
              <p:nvPr/>
            </p:nvSpPr>
            <p:spPr>
              <a:xfrm>
                <a:off x="9840300" y="560350"/>
                <a:ext cx="263820" cy="327099"/>
              </a:xfrm>
              <a:custGeom>
                <a:gdLst>
                  <a:gd name="connsiteX0" fmla="*/ 66008 w 126873"/>
                  <a:gd name="connsiteY0" fmla="*/ 0 h 193167"/>
                  <a:gd name="connsiteX1" fmla="*/ 71532 w 126873"/>
                  <a:gd name="connsiteY1" fmla="*/ 23813 h 193167"/>
                  <a:gd name="connsiteX2" fmla="*/ 118967 w 126873"/>
                  <a:gd name="connsiteY2" fmla="*/ 93250 h 193167"/>
                  <a:gd name="connsiteX3" fmla="*/ 126873 w 126873"/>
                  <a:gd name="connsiteY3" fmla="*/ 98298 h 193167"/>
                  <a:gd name="connsiteX4" fmla="*/ 118776 w 126873"/>
                  <a:gd name="connsiteY4" fmla="*/ 102870 h 193167"/>
                  <a:gd name="connsiteX5" fmla="*/ 67627 w 126873"/>
                  <a:gd name="connsiteY5" fmla="*/ 169640 h 193167"/>
                  <a:gd name="connsiteX6" fmla="*/ 60864 w 126873"/>
                  <a:gd name="connsiteY6" fmla="*/ 193167 h 193167"/>
                  <a:gd name="connsiteX7" fmla="*/ 55340 w 126873"/>
                  <a:gd name="connsiteY7" fmla="*/ 169355 h 193167"/>
                  <a:gd name="connsiteX8" fmla="*/ 7905 w 126873"/>
                  <a:gd name="connsiteY8" fmla="*/ 99917 h 193167"/>
                  <a:gd name="connsiteX9" fmla="*/ 0 w 126873"/>
                  <a:gd name="connsiteY9" fmla="*/ 94869 h 193167"/>
                  <a:gd name="connsiteX10" fmla="*/ 8096 w 126873"/>
                  <a:gd name="connsiteY10" fmla="*/ 90297 h 193167"/>
                  <a:gd name="connsiteX11" fmla="*/ 59245 w 126873"/>
                  <a:gd name="connsiteY11" fmla="*/ 23527 h 193167"/>
                  <a:gd name="connsiteX12" fmla="*/ 66008 w 126873"/>
                  <a:gd name="connsiteY12" fmla="*/ 0 h 193167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873" h="193167">
                    <a:moveTo>
                      <a:pt x="66008" y="0"/>
                    </a:moveTo>
                    <a:lnTo>
                      <a:pt x="71532" y="23813"/>
                    </a:lnTo>
                    <a:cubicBezTo>
                      <a:pt x="78295" y="53150"/>
                      <a:pt x="95440" y="78200"/>
                      <a:pt x="118967" y="93250"/>
                    </a:cubicBezTo>
                    <a:lnTo>
                      <a:pt x="126873" y="98298"/>
                    </a:lnTo>
                    <a:lnTo>
                      <a:pt x="118776" y="102870"/>
                    </a:lnTo>
                    <a:cubicBezTo>
                      <a:pt x="94392" y="116586"/>
                      <a:pt x="76009" y="140684"/>
                      <a:pt x="67627" y="169640"/>
                    </a:cubicBezTo>
                    <a:lnTo>
                      <a:pt x="60864" y="193167"/>
                    </a:lnTo>
                    <a:lnTo>
                      <a:pt x="55340" y="169355"/>
                    </a:lnTo>
                    <a:cubicBezTo>
                      <a:pt x="48577" y="140018"/>
                      <a:pt x="31432" y="114967"/>
                      <a:pt x="7905" y="99917"/>
                    </a:cubicBezTo>
                    <a:lnTo>
                      <a:pt x="0" y="94869"/>
                    </a:lnTo>
                    <a:lnTo>
                      <a:pt x="8096" y="90297"/>
                    </a:lnTo>
                    <a:cubicBezTo>
                      <a:pt x="32480" y="76581"/>
                      <a:pt x="50863" y="52483"/>
                      <a:pt x="59245" y="23527"/>
                    </a:cubicBezTo>
                    <a:lnTo>
                      <a:pt x="66008" y="0"/>
                    </a:lnTo>
                    <a:close/>
                  </a:path>
                </a:pathLst>
              </a:custGeom>
              <a:solidFill>
                <a:srgbClr val="00B181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5" name="" descr="3c80d317-ac9a-4210-98fd-5593ff6eb2c7"/>
              <p:cNvSpPr/>
              <p:nvPr/>
            </p:nvSpPr>
            <p:spPr>
              <a:xfrm>
                <a:off x="11775870" y="1028700"/>
                <a:ext cx="416130" cy="448067"/>
              </a:xfrm>
              <a:custGeom>
                <a:gdLst>
                  <a:gd name="connsiteX0" fmla="*/ 122872 w 245744"/>
                  <a:gd name="connsiteY0" fmla="*/ 0 h 264604"/>
                  <a:gd name="connsiteX1" fmla="*/ 141446 w 245744"/>
                  <a:gd name="connsiteY1" fmla="*/ 55340 h 264604"/>
                  <a:gd name="connsiteX2" fmla="*/ 196691 w 245744"/>
                  <a:gd name="connsiteY2" fmla="*/ 113252 h 264604"/>
                  <a:gd name="connsiteX3" fmla="*/ 245745 w 245744"/>
                  <a:gd name="connsiteY3" fmla="*/ 132302 h 264604"/>
                  <a:gd name="connsiteX4" fmla="*/ 196691 w 245744"/>
                  <a:gd name="connsiteY4" fmla="*/ 151352 h 264604"/>
                  <a:gd name="connsiteX5" fmla="*/ 141446 w 245744"/>
                  <a:gd name="connsiteY5" fmla="*/ 209264 h 264604"/>
                  <a:gd name="connsiteX6" fmla="*/ 122872 w 245744"/>
                  <a:gd name="connsiteY6" fmla="*/ 264605 h 264604"/>
                  <a:gd name="connsiteX7" fmla="*/ 104298 w 245744"/>
                  <a:gd name="connsiteY7" fmla="*/ 209264 h 264604"/>
                  <a:gd name="connsiteX8" fmla="*/ 49053 w 245744"/>
                  <a:gd name="connsiteY8" fmla="*/ 151352 h 264604"/>
                  <a:gd name="connsiteX9" fmla="*/ 0 w 245744"/>
                  <a:gd name="connsiteY9" fmla="*/ 132302 h 264604"/>
                  <a:gd name="connsiteX10" fmla="*/ 49053 w 245744"/>
                  <a:gd name="connsiteY10" fmla="*/ 113252 h 264604"/>
                  <a:gd name="connsiteX11" fmla="*/ 104298 w 245744"/>
                  <a:gd name="connsiteY11" fmla="*/ 55340 h 264604"/>
                  <a:gd name="connsiteX12" fmla="*/ 122872 w 245744"/>
                  <a:gd name="connsiteY12" fmla="*/ 0 h 264604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5744" h="264604">
                    <a:moveTo>
                      <a:pt x="122872" y="0"/>
                    </a:moveTo>
                    <a:lnTo>
                      <a:pt x="141446" y="55340"/>
                    </a:lnTo>
                    <a:cubicBezTo>
                      <a:pt x="150304" y="81915"/>
                      <a:pt x="170593" y="103156"/>
                      <a:pt x="196691" y="113252"/>
                    </a:cubicBezTo>
                    <a:lnTo>
                      <a:pt x="245745" y="132302"/>
                    </a:lnTo>
                    <a:lnTo>
                      <a:pt x="196691" y="151352"/>
                    </a:lnTo>
                    <a:cubicBezTo>
                      <a:pt x="170593" y="161449"/>
                      <a:pt x="150400" y="182690"/>
                      <a:pt x="141446" y="209264"/>
                    </a:cubicBezTo>
                    <a:lnTo>
                      <a:pt x="122872" y="264605"/>
                    </a:lnTo>
                    <a:lnTo>
                      <a:pt x="104298" y="209264"/>
                    </a:lnTo>
                    <a:cubicBezTo>
                      <a:pt x="95440" y="182690"/>
                      <a:pt x="75152" y="161449"/>
                      <a:pt x="49053" y="151352"/>
                    </a:cubicBezTo>
                    <a:lnTo>
                      <a:pt x="0" y="132302"/>
                    </a:lnTo>
                    <a:lnTo>
                      <a:pt x="49053" y="113252"/>
                    </a:lnTo>
                    <a:cubicBezTo>
                      <a:pt x="75152" y="103156"/>
                      <a:pt x="95345" y="81915"/>
                      <a:pt x="104298" y="55340"/>
                    </a:cubicBezTo>
                    <a:lnTo>
                      <a:pt x="122872" y="0"/>
                    </a:lnTo>
                    <a:close/>
                  </a:path>
                </a:pathLst>
              </a:custGeom>
              <a:solidFill>
                <a:srgbClr val="FF6A00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06" name="" descr="5c6b5cb8-27fe-4586-9500-98208d8b531f"/>
              <p:cNvSpPr/>
              <p:nvPr/>
            </p:nvSpPr>
            <p:spPr>
              <a:xfrm>
                <a:off x="10648986" y="539049"/>
                <a:ext cx="975167" cy="1050328"/>
              </a:xfrm>
              <a:custGeom>
                <a:gdLst>
                  <a:gd name="connsiteX0" fmla="*/ 287941 w 575881"/>
                  <a:gd name="connsiteY0" fmla="*/ 0 h 620267"/>
                  <a:gd name="connsiteX1" fmla="*/ 331375 w 575881"/>
                  <a:gd name="connsiteY1" fmla="*/ 129730 h 620267"/>
                  <a:gd name="connsiteX2" fmla="*/ 460819 w 575881"/>
                  <a:gd name="connsiteY2" fmla="*/ 265462 h 620267"/>
                  <a:gd name="connsiteX3" fmla="*/ 575881 w 575881"/>
                  <a:gd name="connsiteY3" fmla="*/ 310134 h 620267"/>
                  <a:gd name="connsiteX4" fmla="*/ 460819 w 575881"/>
                  <a:gd name="connsiteY4" fmla="*/ 354806 h 620267"/>
                  <a:gd name="connsiteX5" fmla="*/ 331375 w 575881"/>
                  <a:gd name="connsiteY5" fmla="*/ 490538 h 620267"/>
                  <a:gd name="connsiteX6" fmla="*/ 287941 w 575881"/>
                  <a:gd name="connsiteY6" fmla="*/ 620268 h 620267"/>
                  <a:gd name="connsiteX7" fmla="*/ 244507 w 575881"/>
                  <a:gd name="connsiteY7" fmla="*/ 490538 h 620267"/>
                  <a:gd name="connsiteX8" fmla="*/ 115062 w 575881"/>
                  <a:gd name="connsiteY8" fmla="*/ 354806 h 620267"/>
                  <a:gd name="connsiteX9" fmla="*/ 0 w 575881"/>
                  <a:gd name="connsiteY9" fmla="*/ 310134 h 620267"/>
                  <a:gd name="connsiteX10" fmla="*/ 115062 w 575881"/>
                  <a:gd name="connsiteY10" fmla="*/ 265462 h 620267"/>
                  <a:gd name="connsiteX11" fmla="*/ 244507 w 575881"/>
                  <a:gd name="connsiteY11" fmla="*/ 129730 h 620267"/>
                  <a:gd name="connsiteX12" fmla="*/ 287941 w 575881"/>
                  <a:gd name="connsiteY12" fmla="*/ 0 h 620267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5881" h="620267">
                    <a:moveTo>
                      <a:pt x="287941" y="0"/>
                    </a:moveTo>
                    <a:lnTo>
                      <a:pt x="331375" y="129730"/>
                    </a:lnTo>
                    <a:cubicBezTo>
                      <a:pt x="352234" y="191929"/>
                      <a:pt x="399669" y="241744"/>
                      <a:pt x="460819" y="265462"/>
                    </a:cubicBezTo>
                    <a:lnTo>
                      <a:pt x="575881" y="310134"/>
                    </a:lnTo>
                    <a:lnTo>
                      <a:pt x="460819" y="354806"/>
                    </a:lnTo>
                    <a:cubicBezTo>
                      <a:pt x="399669" y="378619"/>
                      <a:pt x="352234" y="428339"/>
                      <a:pt x="331375" y="490538"/>
                    </a:cubicBezTo>
                    <a:lnTo>
                      <a:pt x="287941" y="620268"/>
                    </a:lnTo>
                    <a:lnTo>
                      <a:pt x="244507" y="490538"/>
                    </a:lnTo>
                    <a:cubicBezTo>
                      <a:pt x="223647" y="428339"/>
                      <a:pt x="176213" y="378524"/>
                      <a:pt x="115062" y="354806"/>
                    </a:cubicBezTo>
                    <a:lnTo>
                      <a:pt x="0" y="310134"/>
                    </a:lnTo>
                    <a:lnTo>
                      <a:pt x="115062" y="265462"/>
                    </a:lnTo>
                    <a:cubicBezTo>
                      <a:pt x="176213" y="241649"/>
                      <a:pt x="223647" y="191929"/>
                      <a:pt x="244507" y="129730"/>
                    </a:cubicBezTo>
                    <a:lnTo>
                      <a:pt x="287941" y="0"/>
                    </a:lnTo>
                    <a:close/>
                  </a:path>
                </a:pathLst>
              </a:custGeom>
              <a:solidFill>
                <a:srgbClr val="00B9FF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207" name="" descr="703f7072-77b1-4f3a-ae55-3807374b5067"/>
              <p:cNvGrpSpPr/>
              <p:nvPr/>
            </p:nvGrpSpPr>
            <p:grpSpPr>
              <a:xfrm>
                <a:off x="10523224" y="1166463"/>
                <a:ext cx="1647874" cy="1960479"/>
                <a:chOff x="10205148" y="2345872"/>
                <a:chExt cx="1964708" cy="2337416"/>
              </a:xfrm>
            </p:grpSpPr>
            <p:sp>
              <p:nvSpPr>
                <p:cNvPr id="208" name="" descr="24d600e9-c0d4-47a4-a93c-bba11fbd4f71"/>
                <p:cNvSpPr/>
                <p:nvPr/>
              </p:nvSpPr>
              <p:spPr>
                <a:xfrm>
                  <a:off x="11847597" y="4336836"/>
                  <a:ext cx="322259" cy="346452"/>
                </a:xfrm>
                <a:custGeom>
                  <a:gdLst>
                    <a:gd name="connsiteX0" fmla="*/ 95155 w 190309"/>
                    <a:gd name="connsiteY0" fmla="*/ 0 h 204596"/>
                    <a:gd name="connsiteX1" fmla="*/ 109538 w 190309"/>
                    <a:gd name="connsiteY1" fmla="*/ 42767 h 204596"/>
                    <a:gd name="connsiteX2" fmla="*/ 152305 w 190309"/>
                    <a:gd name="connsiteY2" fmla="*/ 87535 h 204596"/>
                    <a:gd name="connsiteX3" fmla="*/ 190309 w 190309"/>
                    <a:gd name="connsiteY3" fmla="*/ 102299 h 204596"/>
                    <a:gd name="connsiteX4" fmla="*/ 152305 w 190309"/>
                    <a:gd name="connsiteY4" fmla="*/ 117062 h 204596"/>
                    <a:gd name="connsiteX5" fmla="*/ 109538 w 190309"/>
                    <a:gd name="connsiteY5" fmla="*/ 161830 h 204596"/>
                    <a:gd name="connsiteX6" fmla="*/ 95155 w 190309"/>
                    <a:gd name="connsiteY6" fmla="*/ 204597 h 204596"/>
                    <a:gd name="connsiteX7" fmla="*/ 80772 w 190309"/>
                    <a:gd name="connsiteY7" fmla="*/ 161830 h 204596"/>
                    <a:gd name="connsiteX8" fmla="*/ 38005 w 190309"/>
                    <a:gd name="connsiteY8" fmla="*/ 117062 h 204596"/>
                    <a:gd name="connsiteX9" fmla="*/ 0 w 190309"/>
                    <a:gd name="connsiteY9" fmla="*/ 102299 h 204596"/>
                    <a:gd name="connsiteX10" fmla="*/ 38005 w 190309"/>
                    <a:gd name="connsiteY10" fmla="*/ 87535 h 204596"/>
                    <a:gd name="connsiteX11" fmla="*/ 80772 w 190309"/>
                    <a:gd name="connsiteY11" fmla="*/ 42767 h 204596"/>
                    <a:gd name="connsiteX12" fmla="*/ 95155 w 190309"/>
                    <a:gd name="connsiteY12" fmla="*/ 0 h 20459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0309" h="204596">
                      <a:moveTo>
                        <a:pt x="95155" y="0"/>
                      </a:moveTo>
                      <a:lnTo>
                        <a:pt x="109538" y="42767"/>
                      </a:lnTo>
                      <a:cubicBezTo>
                        <a:pt x="116395" y="63341"/>
                        <a:pt x="132112" y="79724"/>
                        <a:pt x="152305" y="87535"/>
                      </a:cubicBezTo>
                      <a:lnTo>
                        <a:pt x="190309" y="102299"/>
                      </a:lnTo>
                      <a:lnTo>
                        <a:pt x="152305" y="117062"/>
                      </a:lnTo>
                      <a:cubicBezTo>
                        <a:pt x="132112" y="124873"/>
                        <a:pt x="116491" y="141351"/>
                        <a:pt x="109538" y="161830"/>
                      </a:cubicBezTo>
                      <a:lnTo>
                        <a:pt x="95155" y="204597"/>
                      </a:lnTo>
                      <a:lnTo>
                        <a:pt x="80772" y="161830"/>
                      </a:lnTo>
                      <a:cubicBezTo>
                        <a:pt x="73914" y="141256"/>
                        <a:pt x="58198" y="124873"/>
                        <a:pt x="38005" y="117062"/>
                      </a:cubicBezTo>
                      <a:lnTo>
                        <a:pt x="0" y="102299"/>
                      </a:lnTo>
                      <a:lnTo>
                        <a:pt x="38005" y="87535"/>
                      </a:lnTo>
                      <a:cubicBezTo>
                        <a:pt x="58198" y="79724"/>
                        <a:pt x="73819" y="63246"/>
                        <a:pt x="80772" y="42767"/>
                      </a:cubicBezTo>
                      <a:lnTo>
                        <a:pt x="95155" y="0"/>
                      </a:lnTo>
                      <a:close/>
                    </a:path>
                  </a:pathLst>
                </a:custGeom>
                <a:solidFill>
                  <a:srgbClr val="183DFB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09" name="" descr="c59119fd-ea2b-4502-94ab-5829450045d9"/>
                <p:cNvSpPr/>
                <p:nvPr/>
              </p:nvSpPr>
              <p:spPr>
                <a:xfrm>
                  <a:off x="11144195" y="2415770"/>
                  <a:ext cx="496139" cy="534817"/>
                </a:xfrm>
                <a:custGeom>
                  <a:gdLst>
                    <a:gd name="connsiteX0" fmla="*/ 184499 w 368998"/>
                    <a:gd name="connsiteY0" fmla="*/ 0 h 397764"/>
                    <a:gd name="connsiteX1" fmla="*/ 212312 w 368998"/>
                    <a:gd name="connsiteY1" fmla="*/ 83153 h 397764"/>
                    <a:gd name="connsiteX2" fmla="*/ 295275 w 368998"/>
                    <a:gd name="connsiteY2" fmla="*/ 170212 h 397764"/>
                    <a:gd name="connsiteX3" fmla="*/ 368998 w 368998"/>
                    <a:gd name="connsiteY3" fmla="*/ 198882 h 397764"/>
                    <a:gd name="connsiteX4" fmla="*/ 295275 w 368998"/>
                    <a:gd name="connsiteY4" fmla="*/ 227552 h 397764"/>
                    <a:gd name="connsiteX5" fmla="*/ 212312 w 368998"/>
                    <a:gd name="connsiteY5" fmla="*/ 314611 h 397764"/>
                    <a:gd name="connsiteX6" fmla="*/ 184499 w 368998"/>
                    <a:gd name="connsiteY6" fmla="*/ 397764 h 397764"/>
                    <a:gd name="connsiteX7" fmla="*/ 156686 w 368998"/>
                    <a:gd name="connsiteY7" fmla="*/ 314611 h 397764"/>
                    <a:gd name="connsiteX8" fmla="*/ 73723 w 368998"/>
                    <a:gd name="connsiteY8" fmla="*/ 227552 h 397764"/>
                    <a:gd name="connsiteX9" fmla="*/ 0 w 368998"/>
                    <a:gd name="connsiteY9" fmla="*/ 198882 h 397764"/>
                    <a:gd name="connsiteX10" fmla="*/ 73723 w 368998"/>
                    <a:gd name="connsiteY10" fmla="*/ 170212 h 397764"/>
                    <a:gd name="connsiteX11" fmla="*/ 156686 w 368998"/>
                    <a:gd name="connsiteY11" fmla="*/ 83153 h 397764"/>
                    <a:gd name="connsiteX12" fmla="*/ 184499 w 368998"/>
                    <a:gd name="connsiteY12" fmla="*/ 0 h 3977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8998" h="397764">
                      <a:moveTo>
                        <a:pt x="184499" y="0"/>
                      </a:moveTo>
                      <a:lnTo>
                        <a:pt x="212312" y="83153"/>
                      </a:lnTo>
                      <a:cubicBezTo>
                        <a:pt x="225647" y="123063"/>
                        <a:pt x="256127" y="154972"/>
                        <a:pt x="295275" y="170212"/>
                      </a:cubicBezTo>
                      <a:lnTo>
                        <a:pt x="368998" y="198882"/>
                      </a:lnTo>
                      <a:lnTo>
                        <a:pt x="295275" y="227552"/>
                      </a:lnTo>
                      <a:cubicBezTo>
                        <a:pt x="256032" y="242792"/>
                        <a:pt x="225647" y="274701"/>
                        <a:pt x="212312" y="314611"/>
                      </a:cubicBezTo>
                      <a:lnTo>
                        <a:pt x="184499" y="397764"/>
                      </a:lnTo>
                      <a:lnTo>
                        <a:pt x="156686" y="314611"/>
                      </a:lnTo>
                      <a:cubicBezTo>
                        <a:pt x="143351" y="274701"/>
                        <a:pt x="112871" y="242792"/>
                        <a:pt x="73723" y="227552"/>
                      </a:cubicBezTo>
                      <a:lnTo>
                        <a:pt x="0" y="198882"/>
                      </a:lnTo>
                      <a:lnTo>
                        <a:pt x="73723" y="170212"/>
                      </a:lnTo>
                      <a:cubicBezTo>
                        <a:pt x="112966" y="154972"/>
                        <a:pt x="143351" y="123063"/>
                        <a:pt x="156686" y="83153"/>
                      </a:cubicBezTo>
                      <a:lnTo>
                        <a:pt x="184499" y="0"/>
                      </a:ln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10" name="" descr="0bcc39d6-4a95-4355-bf11-e268743ac654"/>
                <p:cNvSpPr/>
                <p:nvPr/>
              </p:nvSpPr>
              <p:spPr>
                <a:xfrm>
                  <a:off x="11653832" y="3082613"/>
                  <a:ext cx="421291" cy="453873"/>
                </a:xfrm>
                <a:custGeom>
                  <a:gdLst>
                    <a:gd name="connsiteX0" fmla="*/ 124396 w 248792"/>
                    <a:gd name="connsiteY0" fmla="*/ 0 h 268033"/>
                    <a:gd name="connsiteX1" fmla="*/ 143160 w 248792"/>
                    <a:gd name="connsiteY1" fmla="*/ 56007 h 268033"/>
                    <a:gd name="connsiteX2" fmla="*/ 199072 w 248792"/>
                    <a:gd name="connsiteY2" fmla="*/ 114681 h 268033"/>
                    <a:gd name="connsiteX3" fmla="*/ 248793 w 248792"/>
                    <a:gd name="connsiteY3" fmla="*/ 134017 h 268033"/>
                    <a:gd name="connsiteX4" fmla="*/ 199072 w 248792"/>
                    <a:gd name="connsiteY4" fmla="*/ 153353 h 268033"/>
                    <a:gd name="connsiteX5" fmla="*/ 143160 w 248792"/>
                    <a:gd name="connsiteY5" fmla="*/ 212026 h 268033"/>
                    <a:gd name="connsiteX6" fmla="*/ 124396 w 248792"/>
                    <a:gd name="connsiteY6" fmla="*/ 268034 h 268033"/>
                    <a:gd name="connsiteX7" fmla="*/ 105632 w 248792"/>
                    <a:gd name="connsiteY7" fmla="*/ 212026 h 268033"/>
                    <a:gd name="connsiteX8" fmla="*/ 49720 w 248792"/>
                    <a:gd name="connsiteY8" fmla="*/ 153353 h 268033"/>
                    <a:gd name="connsiteX9" fmla="*/ 0 w 248792"/>
                    <a:gd name="connsiteY9" fmla="*/ 134017 h 268033"/>
                    <a:gd name="connsiteX10" fmla="*/ 49720 w 248792"/>
                    <a:gd name="connsiteY10" fmla="*/ 114681 h 268033"/>
                    <a:gd name="connsiteX11" fmla="*/ 105632 w 248792"/>
                    <a:gd name="connsiteY11" fmla="*/ 56007 h 268033"/>
                    <a:gd name="connsiteX12" fmla="*/ 124396 w 248792"/>
                    <a:gd name="connsiteY12" fmla="*/ 0 h 26803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8792" h="268033">
                      <a:moveTo>
                        <a:pt x="124396" y="0"/>
                      </a:moveTo>
                      <a:lnTo>
                        <a:pt x="143160" y="56007"/>
                      </a:lnTo>
                      <a:cubicBezTo>
                        <a:pt x="152209" y="82867"/>
                        <a:pt x="172688" y="104394"/>
                        <a:pt x="199072" y="114681"/>
                      </a:cubicBezTo>
                      <a:lnTo>
                        <a:pt x="248793" y="134017"/>
                      </a:lnTo>
                      <a:lnTo>
                        <a:pt x="199072" y="153353"/>
                      </a:lnTo>
                      <a:cubicBezTo>
                        <a:pt x="172593" y="163640"/>
                        <a:pt x="152114" y="185166"/>
                        <a:pt x="143160" y="212026"/>
                      </a:cubicBezTo>
                      <a:lnTo>
                        <a:pt x="124396" y="268034"/>
                      </a:lnTo>
                      <a:lnTo>
                        <a:pt x="105632" y="212026"/>
                      </a:lnTo>
                      <a:cubicBezTo>
                        <a:pt x="96584" y="185166"/>
                        <a:pt x="76105" y="163640"/>
                        <a:pt x="49720" y="153353"/>
                      </a:cubicBezTo>
                      <a:lnTo>
                        <a:pt x="0" y="134017"/>
                      </a:lnTo>
                      <a:lnTo>
                        <a:pt x="49720" y="114681"/>
                      </a:lnTo>
                      <a:cubicBezTo>
                        <a:pt x="76200" y="104394"/>
                        <a:pt x="96678" y="82867"/>
                        <a:pt x="105632" y="56007"/>
                      </a:cubicBezTo>
                      <a:lnTo>
                        <a:pt x="124396" y="0"/>
                      </a:lnTo>
                      <a:close/>
                    </a:path>
                  </a:pathLst>
                </a:custGeom>
                <a:solidFill>
                  <a:srgbClr val="FF58FF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211" name="" descr="04e2af2d-0941-42f7-bdc9-49f83628c75a"/>
                <p:cNvSpPr/>
                <p:nvPr/>
              </p:nvSpPr>
              <p:spPr>
                <a:xfrm>
                  <a:off x="10205148" y="2345872"/>
                  <a:ext cx="548998" cy="762622"/>
                </a:xfrm>
                <a:custGeom>
                  <a:gdLst>
                    <a:gd name="connsiteX0" fmla="*/ 330613 w 661225"/>
                    <a:gd name="connsiteY0" fmla="*/ 0 h 712088"/>
                    <a:gd name="connsiteX1" fmla="*/ 380524 w 661225"/>
                    <a:gd name="connsiteY1" fmla="*/ 148876 h 712088"/>
                    <a:gd name="connsiteX2" fmla="*/ 529114 w 661225"/>
                    <a:gd name="connsiteY2" fmla="*/ 304705 h 712088"/>
                    <a:gd name="connsiteX3" fmla="*/ 661226 w 661225"/>
                    <a:gd name="connsiteY3" fmla="*/ 356044 h 712088"/>
                    <a:gd name="connsiteX4" fmla="*/ 529114 w 661225"/>
                    <a:gd name="connsiteY4" fmla="*/ 407384 h 712088"/>
                    <a:gd name="connsiteX5" fmla="*/ 380524 w 661225"/>
                    <a:gd name="connsiteY5" fmla="*/ 563213 h 712088"/>
                    <a:gd name="connsiteX6" fmla="*/ 330613 w 661225"/>
                    <a:gd name="connsiteY6" fmla="*/ 712089 h 712088"/>
                    <a:gd name="connsiteX7" fmla="*/ 280702 w 661225"/>
                    <a:gd name="connsiteY7" fmla="*/ 563213 h 712088"/>
                    <a:gd name="connsiteX8" fmla="*/ 132112 w 661225"/>
                    <a:gd name="connsiteY8" fmla="*/ 407384 h 712088"/>
                    <a:gd name="connsiteX9" fmla="*/ 0 w 661225"/>
                    <a:gd name="connsiteY9" fmla="*/ 356044 h 712088"/>
                    <a:gd name="connsiteX10" fmla="*/ 132112 w 661225"/>
                    <a:gd name="connsiteY10" fmla="*/ 304705 h 712088"/>
                    <a:gd name="connsiteX11" fmla="*/ 280702 w 661225"/>
                    <a:gd name="connsiteY11" fmla="*/ 148876 h 712088"/>
                    <a:gd name="connsiteX12" fmla="*/ 330613 w 661225"/>
                    <a:gd name="connsiteY12" fmla="*/ 0 h 71208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61225" h="712088">
                      <a:moveTo>
                        <a:pt x="330613" y="0"/>
                      </a:moveTo>
                      <a:lnTo>
                        <a:pt x="380524" y="148876"/>
                      </a:lnTo>
                      <a:cubicBezTo>
                        <a:pt x="404432" y="220313"/>
                        <a:pt x="458915" y="277368"/>
                        <a:pt x="529114" y="304705"/>
                      </a:cubicBezTo>
                      <a:lnTo>
                        <a:pt x="661226" y="356044"/>
                      </a:lnTo>
                      <a:lnTo>
                        <a:pt x="529114" y="407384"/>
                      </a:lnTo>
                      <a:cubicBezTo>
                        <a:pt x="458915" y="434721"/>
                        <a:pt x="404432" y="491776"/>
                        <a:pt x="380524" y="563213"/>
                      </a:cubicBezTo>
                      <a:lnTo>
                        <a:pt x="330613" y="712089"/>
                      </a:lnTo>
                      <a:lnTo>
                        <a:pt x="280702" y="563213"/>
                      </a:lnTo>
                      <a:cubicBezTo>
                        <a:pt x="256794" y="491776"/>
                        <a:pt x="202311" y="434721"/>
                        <a:pt x="132112" y="407384"/>
                      </a:cubicBezTo>
                      <a:lnTo>
                        <a:pt x="0" y="356044"/>
                      </a:lnTo>
                      <a:lnTo>
                        <a:pt x="132112" y="304705"/>
                      </a:lnTo>
                      <a:cubicBezTo>
                        <a:pt x="202311" y="277368"/>
                        <a:pt x="256794" y="220313"/>
                        <a:pt x="280702" y="148876"/>
                      </a:cubicBezTo>
                      <a:lnTo>
                        <a:pt x="330613" y="0"/>
                      </a:lnTo>
                      <a:close/>
                    </a:path>
                  </a:pathLst>
                </a:custGeom>
                <a:solidFill>
                  <a:srgbClr val="FAE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6" name="" descr="83c81733-32cc-4a77-8bcd-67bb854587d0"/>
            <p:cNvGrpSpPr/>
            <p:nvPr/>
          </p:nvGrpSpPr>
          <p:grpSpPr>
            <a:xfrm>
              <a:off x="10918738" y="4545032"/>
              <a:ext cx="1150863" cy="2117903"/>
              <a:chOff x="7541159" y="3884586"/>
              <a:chExt cx="1524472" cy="2805444"/>
            </a:xfrm>
          </p:grpSpPr>
          <p:grpSp>
            <p:nvGrpSpPr>
              <p:cNvPr id="162" name="" descr="1ef0fbb6-9554-4f07-98c2-264827da94dc"/>
              <p:cNvGrpSpPr/>
              <p:nvPr/>
            </p:nvGrpSpPr>
            <p:grpSpPr>
              <a:xfrm>
                <a:off x="7541159" y="5097497"/>
                <a:ext cx="1524472" cy="1592533"/>
                <a:chOff x="7018495" y="3156775"/>
                <a:chExt cx="1942755" cy="2029491"/>
              </a:xfrm>
            </p:grpSpPr>
            <p:grpSp>
              <p:nvGrpSpPr>
                <p:cNvPr id="180" name="" descr="9ba5db64-87fc-4ce4-94e4-30361cf45771"/>
                <p:cNvGrpSpPr/>
                <p:nvPr/>
              </p:nvGrpSpPr>
              <p:grpSpPr>
                <a:xfrm>
                  <a:off x="8272557" y="3829206"/>
                  <a:ext cx="688693" cy="1052890"/>
                  <a:chOff x="8272557" y="3829206"/>
                  <a:chExt cx="688693" cy="1052890"/>
                </a:xfrm>
              </p:grpSpPr>
              <p:sp>
                <p:nvSpPr>
                  <p:cNvPr id="200" name="" descr="33f72355-eea3-4dc2-81bf-9af76628e7f9"/>
                  <p:cNvSpPr/>
                  <p:nvPr/>
                </p:nvSpPr>
                <p:spPr>
                  <a:xfrm>
                    <a:off x="8272652" y="3829206"/>
                    <a:ext cx="688598" cy="1052890"/>
                  </a:xfrm>
                  <a:custGeom>
                    <a:gdLst>
                      <a:gd name="connsiteX0" fmla="*/ 229743 w 688598"/>
                      <a:gd name="connsiteY0" fmla="*/ 4320 h 1052890"/>
                      <a:gd name="connsiteX1" fmla="*/ 136779 w 688598"/>
                      <a:gd name="connsiteY1" fmla="*/ 605 h 1052890"/>
                      <a:gd name="connsiteX2" fmla="*/ 110871 w 688598"/>
                      <a:gd name="connsiteY2" fmla="*/ 195010 h 1052890"/>
                      <a:gd name="connsiteX3" fmla="*/ 205168 w 688598"/>
                      <a:gd name="connsiteY3" fmla="*/ 193867 h 1052890"/>
                      <a:gd name="connsiteX4" fmla="*/ 494538 w 688598"/>
                      <a:gd name="connsiteY4" fmla="*/ 569533 h 1052890"/>
                      <a:gd name="connsiteX5" fmla="*/ 118872 w 688598"/>
                      <a:gd name="connsiteY5" fmla="*/ 858903 h 1052890"/>
                      <a:gd name="connsiteX6" fmla="*/ 25908 w 688598"/>
                      <a:gd name="connsiteY6" fmla="*/ 832805 h 1052890"/>
                      <a:gd name="connsiteX7" fmla="*/ 0 w 688598"/>
                      <a:gd name="connsiteY7" fmla="*/ 1027210 h 1052890"/>
                      <a:gd name="connsiteX8" fmla="*/ 94297 w 688598"/>
                      <a:gd name="connsiteY8" fmla="*/ 1048450 h 1052890"/>
                      <a:gd name="connsiteX9" fmla="*/ 684180 w 688598"/>
                      <a:gd name="connsiteY9" fmla="*/ 594108 h 1052890"/>
                      <a:gd name="connsiteX10" fmla="*/ 229743 w 688598"/>
                      <a:gd name="connsiteY10" fmla="*/ 4320 h 105289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88598" h="1052890">
                        <a:moveTo>
                          <a:pt x="229743" y="4320"/>
                        </a:moveTo>
                        <a:cubicBezTo>
                          <a:pt x="198405" y="224"/>
                          <a:pt x="167354" y="-824"/>
                          <a:pt x="136779" y="605"/>
                        </a:cubicBezTo>
                        <a:lnTo>
                          <a:pt x="110871" y="195010"/>
                        </a:lnTo>
                        <a:cubicBezTo>
                          <a:pt x="141351" y="190343"/>
                          <a:pt x="172974" y="189676"/>
                          <a:pt x="205168" y="193867"/>
                        </a:cubicBezTo>
                        <a:cubicBezTo>
                          <a:pt x="388811" y="217680"/>
                          <a:pt x="518350" y="385891"/>
                          <a:pt x="494538" y="569533"/>
                        </a:cubicBezTo>
                        <a:cubicBezTo>
                          <a:pt x="470725" y="753175"/>
                          <a:pt x="302514" y="882715"/>
                          <a:pt x="118872" y="858903"/>
                        </a:cubicBezTo>
                        <a:cubicBezTo>
                          <a:pt x="85915" y="854617"/>
                          <a:pt x="54769" y="845663"/>
                          <a:pt x="25908" y="832805"/>
                        </a:cubicBezTo>
                        <a:lnTo>
                          <a:pt x="0" y="1027210"/>
                        </a:lnTo>
                        <a:cubicBezTo>
                          <a:pt x="30194" y="1036925"/>
                          <a:pt x="61722" y="1044259"/>
                          <a:pt x="94297" y="1048450"/>
                        </a:cubicBezTo>
                        <a:cubicBezTo>
                          <a:pt x="382619" y="1085884"/>
                          <a:pt x="646747" y="882525"/>
                          <a:pt x="684180" y="594108"/>
                        </a:cubicBezTo>
                        <a:cubicBezTo>
                          <a:pt x="721519" y="305786"/>
                          <a:pt x="518064" y="41753"/>
                          <a:pt x="229743" y="4320"/>
                        </a:cubicBez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01" name="" descr="4ab77428-f65b-4007-8059-35170ad79fcf"/>
                  <p:cNvGrpSpPr/>
                  <p:nvPr/>
                </p:nvGrpSpPr>
                <p:grpSpPr>
                  <a:xfrm>
                    <a:off x="8272557" y="3829206"/>
                    <a:ext cx="493204" cy="1052641"/>
                    <a:chOff x="8272557" y="3829206"/>
                    <a:chExt cx="493204" cy="1052641"/>
                  </a:xfrm>
                  <a:solidFill>
                    <a:srgbClr val="00004D"/>
                  </a:solidFill>
                </p:grpSpPr>
                <p:sp>
                  <p:nvSpPr>
                    <p:cNvPr id="202" name="" descr="a181b3ed-44a1-480f-9dd3-9dfe89406932"/>
                    <p:cNvSpPr/>
                    <p:nvPr/>
                  </p:nvSpPr>
                  <p:spPr>
                    <a:xfrm>
                      <a:off x="8272557" y="4661916"/>
                      <a:ext cx="233171" cy="219932"/>
                    </a:xfrm>
                    <a:custGeom>
                      <a:gdLst>
                        <a:gd name="connsiteX0" fmla="*/ 233172 w 233171"/>
                        <a:gd name="connsiteY0" fmla="*/ 21336 h 219932"/>
                        <a:gd name="connsiteX1" fmla="*/ 118872 w 233171"/>
                        <a:gd name="connsiteY1" fmla="*/ 26098 h 219932"/>
                        <a:gd name="connsiteX2" fmla="*/ 25908 w 233171"/>
                        <a:gd name="connsiteY2" fmla="*/ 0 h 219932"/>
                        <a:gd name="connsiteX3" fmla="*/ 0 w 233171"/>
                        <a:gd name="connsiteY3" fmla="*/ 194405 h 219932"/>
                        <a:gd name="connsiteX4" fmla="*/ 94297 w 233171"/>
                        <a:gd name="connsiteY4" fmla="*/ 215646 h 219932"/>
                        <a:gd name="connsiteX5" fmla="*/ 163163 w 233171"/>
                        <a:gd name="connsiteY5" fmla="*/ 219932 h 219932"/>
                        <a:gd name="connsiteX6" fmla="*/ 233172 w 233171"/>
                        <a:gd name="connsiteY6" fmla="*/ 21336 h 21993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171" h="219932">
                          <a:moveTo>
                            <a:pt x="233172" y="21336"/>
                          </a:moveTo>
                          <a:cubicBezTo>
                            <a:pt x="196596" y="29242"/>
                            <a:pt x="158115" y="31242"/>
                            <a:pt x="118872" y="26098"/>
                          </a:cubicBezTo>
                          <a:cubicBezTo>
                            <a:pt x="85916" y="21812"/>
                            <a:pt x="54769" y="12859"/>
                            <a:pt x="25908" y="0"/>
                          </a:cubicBezTo>
                          <a:lnTo>
                            <a:pt x="0" y="194405"/>
                          </a:lnTo>
                          <a:cubicBezTo>
                            <a:pt x="30194" y="204121"/>
                            <a:pt x="61722" y="211455"/>
                            <a:pt x="94297" y="215646"/>
                          </a:cubicBezTo>
                          <a:cubicBezTo>
                            <a:pt x="117443" y="218694"/>
                            <a:pt x="140398" y="219932"/>
                            <a:pt x="163163" y="219932"/>
                          </a:cubicBezTo>
                          <a:lnTo>
                            <a:pt x="233172" y="21336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03" name="" descr="b0fbae6a-eca4-4bfc-b6d5-f6f0d5ba33f7"/>
                    <p:cNvSpPr/>
                    <p:nvPr/>
                  </p:nvSpPr>
                  <p:spPr>
                    <a:xfrm>
                      <a:off x="8383523" y="3829206"/>
                      <a:ext cx="382238" cy="315882"/>
                    </a:xfrm>
                    <a:custGeom>
                      <a:gdLst>
                        <a:gd name="connsiteX0" fmla="*/ 25908 w 382238"/>
                        <a:gd name="connsiteY0" fmla="*/ 605 h 315882"/>
                        <a:gd name="connsiteX1" fmla="*/ 0 w 382238"/>
                        <a:gd name="connsiteY1" fmla="*/ 195010 h 315882"/>
                        <a:gd name="connsiteX2" fmla="*/ 94298 w 382238"/>
                        <a:gd name="connsiteY2" fmla="*/ 193867 h 315882"/>
                        <a:gd name="connsiteX3" fmla="*/ 312039 w 382238"/>
                        <a:gd name="connsiteY3" fmla="*/ 315883 h 315882"/>
                        <a:gd name="connsiteX4" fmla="*/ 382238 w 382238"/>
                        <a:gd name="connsiteY4" fmla="*/ 117001 h 315882"/>
                        <a:gd name="connsiteX5" fmla="*/ 118968 w 382238"/>
                        <a:gd name="connsiteY5" fmla="*/ 4320 h 315882"/>
                        <a:gd name="connsiteX6" fmla="*/ 25908 w 382238"/>
                        <a:gd name="connsiteY6" fmla="*/ 605 h 31588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82238" h="315882">
                          <a:moveTo>
                            <a:pt x="25908" y="605"/>
                          </a:moveTo>
                          <a:lnTo>
                            <a:pt x="0" y="195010"/>
                          </a:lnTo>
                          <a:cubicBezTo>
                            <a:pt x="30480" y="190343"/>
                            <a:pt x="62103" y="189676"/>
                            <a:pt x="94298" y="193867"/>
                          </a:cubicBezTo>
                          <a:cubicBezTo>
                            <a:pt x="183452" y="205393"/>
                            <a:pt x="259747" y="251113"/>
                            <a:pt x="312039" y="315883"/>
                          </a:cubicBezTo>
                          <a:lnTo>
                            <a:pt x="382238" y="117001"/>
                          </a:lnTo>
                          <a:cubicBezTo>
                            <a:pt x="309086" y="57755"/>
                            <a:pt x="219170" y="17274"/>
                            <a:pt x="118968" y="4320"/>
                          </a:cubicBezTo>
                          <a:cubicBezTo>
                            <a:pt x="87535" y="224"/>
                            <a:pt x="56484" y="-824"/>
                            <a:pt x="25908" y="605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81" name="" descr="3eb8424e-1ddb-4abd-8744-3694c26a1b77"/>
                <p:cNvGrpSpPr/>
                <p:nvPr/>
              </p:nvGrpSpPr>
              <p:grpSpPr>
                <a:xfrm>
                  <a:off x="7018495" y="3156775"/>
                  <a:ext cx="1503903" cy="2029491"/>
                  <a:chOff x="7018495" y="3156775"/>
                  <a:chExt cx="1503903" cy="2029491"/>
                </a:xfrm>
              </p:grpSpPr>
              <p:grpSp>
                <p:nvGrpSpPr>
                  <p:cNvPr id="182" name="" descr="748da342-ae84-4c3e-81f3-0a91206163f4"/>
                  <p:cNvGrpSpPr/>
                  <p:nvPr/>
                </p:nvGrpSpPr>
                <p:grpSpPr>
                  <a:xfrm>
                    <a:off x="7018495" y="3524821"/>
                    <a:ext cx="1503902" cy="1661445"/>
                    <a:chOff x="7018495" y="3524821"/>
                    <a:chExt cx="1503902" cy="1661445"/>
                  </a:xfrm>
                </p:grpSpPr>
                <p:sp>
                  <p:nvSpPr>
                    <p:cNvPr id="198" name="" descr="8a86e088-ab78-41e0-91f8-40292697fcd3"/>
                    <p:cNvSpPr/>
                    <p:nvPr/>
                  </p:nvSpPr>
                  <p:spPr>
                    <a:xfrm>
                      <a:off x="7018495" y="3524821"/>
                      <a:ext cx="1503902" cy="1661445"/>
                    </a:xfrm>
                    <a:custGeom>
                      <a:gdLst>
                        <a:gd name="connsiteX0" fmla="*/ 225171 w 1503902"/>
                        <a:gd name="connsiteY0" fmla="*/ 1661446 h 1661445"/>
                        <a:gd name="connsiteX1" fmla="*/ 1278826 w 1503902"/>
                        <a:gd name="connsiteY1" fmla="*/ 1661446 h 1661445"/>
                        <a:gd name="connsiteX2" fmla="*/ 1503902 w 1503902"/>
                        <a:gd name="connsiteY2" fmla="*/ 0 h 1661445"/>
                        <a:gd name="connsiteX3" fmla="*/ 0 w 1503902"/>
                        <a:gd name="connsiteY3" fmla="*/ 0 h 166144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03902" h="1661445">
                          <a:moveTo>
                            <a:pt x="225171" y="1661446"/>
                          </a:moveTo>
                          <a:lnTo>
                            <a:pt x="1278826" y="1661446"/>
                          </a:lnTo>
                          <a:lnTo>
                            <a:pt x="150390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B18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9" name="" descr="0d1aa04f-9d90-4828-bfc6-8bf45bf80124"/>
                    <p:cNvSpPr/>
                    <p:nvPr/>
                  </p:nvSpPr>
                  <p:spPr>
                    <a:xfrm>
                      <a:off x="7018495" y="3524821"/>
                      <a:ext cx="1316354" cy="1661445"/>
                    </a:xfrm>
                    <a:custGeom>
                      <a:gdLst>
                        <a:gd name="connsiteX0" fmla="*/ 1278826 w 1316354"/>
                        <a:gd name="connsiteY0" fmla="*/ 1661446 h 1661445"/>
                        <a:gd name="connsiteX1" fmla="*/ 1316355 w 1316354"/>
                        <a:gd name="connsiteY1" fmla="*/ 1384268 h 1661445"/>
                        <a:gd name="connsiteX2" fmla="*/ 457200 w 1316354"/>
                        <a:gd name="connsiteY2" fmla="*/ 0 h 1661445"/>
                        <a:gd name="connsiteX3" fmla="*/ 0 w 1316354"/>
                        <a:gd name="connsiteY3" fmla="*/ 0 h 1661445"/>
                        <a:gd name="connsiteX4" fmla="*/ 225171 w 1316354"/>
                        <a:gd name="connsiteY4" fmla="*/ 1661446 h 166144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16354" h="1661445">
                          <a:moveTo>
                            <a:pt x="1278826" y="1661446"/>
                          </a:moveTo>
                          <a:lnTo>
                            <a:pt x="1316355" y="1384268"/>
                          </a:lnTo>
                          <a:lnTo>
                            <a:pt x="457200" y="0"/>
                          </a:lnTo>
                          <a:lnTo>
                            <a:pt x="0" y="0"/>
                          </a:lnTo>
                          <a:lnTo>
                            <a:pt x="225171" y="1661446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83" name="" descr="babe4bde-61ca-4c09-a0d1-1f5758a32d2a"/>
                  <p:cNvGrpSpPr/>
                  <p:nvPr/>
                </p:nvGrpSpPr>
                <p:grpSpPr>
                  <a:xfrm>
                    <a:off x="7018591" y="3156775"/>
                    <a:ext cx="1503807" cy="736091"/>
                    <a:chOff x="7018591" y="3156775"/>
                    <a:chExt cx="1503807" cy="736091"/>
                  </a:xfrm>
                </p:grpSpPr>
                <p:sp>
                  <p:nvSpPr>
                    <p:cNvPr id="184" name="" descr="3668b375-07c1-4c91-bedc-54e4db0bb3af"/>
                    <p:cNvSpPr/>
                    <p:nvPr/>
                  </p:nvSpPr>
                  <p:spPr>
                    <a:xfrm>
                      <a:off x="7018591" y="3156775"/>
                      <a:ext cx="1503807" cy="736091"/>
                    </a:xfrm>
                    <a:custGeom>
                      <a:gdLst>
                        <a:gd name="connsiteX0" fmla="*/ 1503807 w 1503807"/>
                        <a:gd name="connsiteY0" fmla="*/ 368046 h 736091"/>
                        <a:gd name="connsiteX1" fmla="*/ 751903 w 1503807"/>
                        <a:gd name="connsiteY1" fmla="*/ 736092 h 736091"/>
                        <a:gd name="connsiteX2" fmla="*/ 0 w 1503807"/>
                        <a:gd name="connsiteY2" fmla="*/ 368046 h 736091"/>
                        <a:gd name="connsiteX3" fmla="*/ 751903 w 1503807"/>
                        <a:gd name="connsiteY3" fmla="*/ 0 h 736091"/>
                        <a:gd name="connsiteX4" fmla="*/ 1503807 w 1503807"/>
                        <a:gd name="connsiteY4" fmla="*/ 368046 h 736091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03807" h="736091">
                          <a:moveTo>
                            <a:pt x="1503807" y="368046"/>
                          </a:moveTo>
                          <a:cubicBezTo>
                            <a:pt x="1503807" y="571312"/>
                            <a:pt x="1167168" y="736092"/>
                            <a:pt x="751903" y="736092"/>
                          </a:cubicBezTo>
                          <a:cubicBezTo>
                            <a:pt x="336639" y="736092"/>
                            <a:pt x="0" y="571312"/>
                            <a:pt x="0" y="368046"/>
                          </a:cubicBezTo>
                          <a:cubicBezTo>
                            <a:pt x="0" y="164780"/>
                            <a:pt x="336639" y="0"/>
                            <a:pt x="751903" y="0"/>
                          </a:cubicBezTo>
                          <a:cubicBezTo>
                            <a:pt x="1167168" y="0"/>
                            <a:pt x="1503807" y="164780"/>
                            <a:pt x="1503807" y="368046"/>
                          </a:cubicBezTo>
                          <a:close/>
                        </a:path>
                      </a:pathLst>
                    </a:custGeom>
                    <a:solidFill>
                      <a:srgbClr val="00B18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5" name="" descr="466d640d-ba1f-42de-8eab-1bdbcaba8ebe"/>
                    <p:cNvSpPr/>
                    <p:nvPr/>
                  </p:nvSpPr>
                  <p:spPr>
                    <a:xfrm>
                      <a:off x="7106316" y="3222498"/>
                      <a:ext cx="1328356" cy="604647"/>
                    </a:xfrm>
                    <a:custGeom>
                      <a:gdLst>
                        <a:gd name="connsiteX0" fmla="*/ 1328357 w 1328356"/>
                        <a:gd name="connsiteY0" fmla="*/ 302323 h 604647"/>
                        <a:gd name="connsiteX1" fmla="*/ 664178 w 1328356"/>
                        <a:gd name="connsiteY1" fmla="*/ 604647 h 604647"/>
                        <a:gd name="connsiteX2" fmla="*/ 0 w 1328356"/>
                        <a:gd name="connsiteY2" fmla="*/ 302323 h 604647"/>
                        <a:gd name="connsiteX3" fmla="*/ 664178 w 1328356"/>
                        <a:gd name="connsiteY3" fmla="*/ 0 h 604647"/>
                        <a:gd name="connsiteX4" fmla="*/ 1328357 w 1328356"/>
                        <a:gd name="connsiteY4" fmla="*/ 302323 h 604647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28356" h="604647">
                          <a:moveTo>
                            <a:pt x="1328357" y="302323"/>
                          </a:moveTo>
                          <a:cubicBezTo>
                            <a:pt x="1328357" y="469292"/>
                            <a:pt x="1030994" y="604647"/>
                            <a:pt x="664178" y="604647"/>
                          </a:cubicBezTo>
                          <a:cubicBezTo>
                            <a:pt x="297363" y="604647"/>
                            <a:pt x="0" y="469292"/>
                            <a:pt x="0" y="302323"/>
                          </a:cubicBezTo>
                          <a:cubicBezTo>
                            <a:pt x="0" y="135355"/>
                            <a:pt x="297363" y="0"/>
                            <a:pt x="664178" y="0"/>
                          </a:cubicBezTo>
                          <a:cubicBezTo>
                            <a:pt x="1030994" y="0"/>
                            <a:pt x="1328357" y="135355"/>
                            <a:pt x="1328357" y="302323"/>
                          </a:cubicBez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86" name="" descr="32fb6a73-1527-4675-83fe-8ef711097222"/>
                    <p:cNvGrpSpPr/>
                    <p:nvPr/>
                  </p:nvGrpSpPr>
                  <p:grpSpPr>
                    <a:xfrm>
                      <a:off x="7125652" y="3298221"/>
                      <a:ext cx="1308830" cy="528923"/>
                      <a:chOff x="7125652" y="3298221"/>
                      <a:chExt cx="1308830" cy="528923"/>
                    </a:xfrm>
                  </p:grpSpPr>
                  <p:sp>
                    <p:nvSpPr>
                      <p:cNvPr id="187" name="" descr="e0c95e8c-e1c2-4cf4-ac47-f999e83e5ec8"/>
                      <p:cNvSpPr/>
                      <p:nvPr/>
                    </p:nvSpPr>
                    <p:spPr>
                      <a:xfrm>
                        <a:off x="7125652" y="3298221"/>
                        <a:ext cx="1308830" cy="528923"/>
                      </a:xfrm>
                      <a:custGeom>
                        <a:gdLst>
                          <a:gd name="connsiteX0" fmla="*/ 0 w 1308830"/>
                          <a:gd name="connsiteY0" fmla="*/ 298990 h 528923"/>
                          <a:gd name="connsiteX1" fmla="*/ 644842 w 1308830"/>
                          <a:gd name="connsiteY1" fmla="*/ 528923 h 528923"/>
                          <a:gd name="connsiteX2" fmla="*/ 1308830 w 1308830"/>
                          <a:gd name="connsiteY2" fmla="*/ 229934 h 528923"/>
                          <a:gd name="connsiteX3" fmla="*/ 663988 w 1308830"/>
                          <a:gd name="connsiteY3" fmla="*/ 0 h 528923"/>
                          <a:gd name="connsiteX4" fmla="*/ 0 w 1308830"/>
                          <a:gd name="connsiteY4" fmla="*/ 298990 h 52892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08830" h="528923">
                            <a:moveTo>
                              <a:pt x="0" y="298990"/>
                            </a:moveTo>
                            <a:cubicBezTo>
                              <a:pt x="71247" y="431006"/>
                              <a:pt x="332899" y="528923"/>
                              <a:pt x="644842" y="528923"/>
                            </a:cubicBezTo>
                            <a:cubicBezTo>
                              <a:pt x="1009174" y="528923"/>
                              <a:pt x="1304830" y="395383"/>
                              <a:pt x="1308830" y="229934"/>
                            </a:cubicBezTo>
                            <a:cubicBezTo>
                              <a:pt x="1237584" y="97917"/>
                              <a:pt x="975931" y="0"/>
                              <a:pt x="663988" y="0"/>
                            </a:cubicBezTo>
                            <a:cubicBezTo>
                              <a:pt x="299561" y="0"/>
                              <a:pt x="3905" y="133540"/>
                              <a:pt x="0" y="298990"/>
                            </a:cubicBezTo>
                            <a:close/>
                          </a:path>
                        </a:pathLst>
                      </a:custGeom>
                      <a:solidFill>
                        <a:srgbClr val="FF6A00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88" name="" descr="13d45d08-20eb-4ef2-92fb-ceb36fc5f623"/>
                      <p:cNvGrpSpPr/>
                      <p:nvPr/>
                    </p:nvGrpSpPr>
                    <p:grpSpPr>
                      <a:xfrm>
                        <a:off x="7212234" y="3339016"/>
                        <a:ext cx="1154688" cy="433161"/>
                        <a:chOff x="7212234" y="3339016"/>
                        <a:chExt cx="1154688" cy="433161"/>
                      </a:xfrm>
                      <a:noFill/>
                    </p:grpSpPr>
                    <p:sp>
                      <p:nvSpPr>
                        <p:cNvPr id="189" name="" descr="2fef49f6-8fcb-49e3-9bca-9f21e5003c9f"/>
                        <p:cNvSpPr/>
                        <p:nvPr/>
                      </p:nvSpPr>
                      <p:spPr>
                        <a:xfrm>
                          <a:off x="7812690" y="3528536"/>
                          <a:ext cx="554232" cy="243641"/>
                        </a:xfrm>
                        <a:custGeom>
                          <a:gdLst>
                            <a:gd name="connsiteX0" fmla="*/ 553307 w 554232"/>
                            <a:gd name="connsiteY0" fmla="*/ 0 h 243641"/>
                            <a:gd name="connsiteX1" fmla="*/ 529304 w 554232"/>
                            <a:gd name="connsiteY1" fmla="*/ 73724 h 243641"/>
                            <a:gd name="connsiteX2" fmla="*/ 466153 w 554232"/>
                            <a:gd name="connsiteY2" fmla="*/ 122111 h 243641"/>
                            <a:gd name="connsiteX3" fmla="*/ 0 w 554232"/>
                            <a:gd name="connsiteY3" fmla="*/ 243554 h 24364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54232" h="243641">
                              <a:moveTo>
                                <a:pt x="553307" y="0"/>
                              </a:moveTo>
                              <a:cubicBezTo>
                                <a:pt x="557594" y="26289"/>
                                <a:pt x="546544" y="53340"/>
                                <a:pt x="529304" y="73724"/>
                              </a:cubicBezTo>
                              <a:cubicBezTo>
                                <a:pt x="512064" y="94107"/>
                                <a:pt x="489204" y="108775"/>
                                <a:pt x="466153" y="122111"/>
                              </a:cubicBezTo>
                              <a:cubicBezTo>
                                <a:pt x="325374" y="203359"/>
                                <a:pt x="162496" y="245840"/>
                                <a:pt x="0" y="243554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0" name="" descr="2e1ffcc3-bbdc-4823-b905-53296e7b65a0"/>
                        <p:cNvSpPr/>
                        <p:nvPr/>
                      </p:nvSpPr>
                      <p:spPr>
                        <a:xfrm>
                          <a:off x="7212234" y="3339016"/>
                          <a:ext cx="632459" cy="208378"/>
                        </a:xfrm>
                        <a:custGeom>
                          <a:gdLst>
                            <a:gd name="connsiteX0" fmla="*/ 0 w 632459"/>
                            <a:gd name="connsiteY0" fmla="*/ 208379 h 208378"/>
                            <a:gd name="connsiteX1" fmla="*/ 161544 w 632459"/>
                            <a:gd name="connsiteY1" fmla="*/ 80649 h 208378"/>
                            <a:gd name="connsiteX2" fmla="*/ 632460 w 632459"/>
                            <a:gd name="connsiteY2" fmla="*/ 1305 h 208378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632459" h="208378">
                              <a:moveTo>
                                <a:pt x="0" y="208379"/>
                              </a:moveTo>
                              <a:cubicBezTo>
                                <a:pt x="28670" y="144085"/>
                                <a:pt x="96203" y="106938"/>
                                <a:pt x="161544" y="80649"/>
                              </a:cubicBezTo>
                              <a:cubicBezTo>
                                <a:pt x="310420" y="20832"/>
                                <a:pt x="472249" y="-6505"/>
                                <a:pt x="632460" y="1305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1" name="" descr="dda29cf8-5a03-4d71-b099-83dd341e192e"/>
                        <p:cNvSpPr/>
                        <p:nvPr/>
                      </p:nvSpPr>
                      <p:spPr>
                        <a:xfrm>
                          <a:off x="7787163" y="3383748"/>
                          <a:ext cx="434054" cy="116784"/>
                        </a:xfrm>
                        <a:custGeom>
                          <a:gdLst>
                            <a:gd name="connsiteX0" fmla="*/ 0 w 434054"/>
                            <a:gd name="connsiteY0" fmla="*/ 6009 h 116784"/>
                            <a:gd name="connsiteX1" fmla="*/ 434054 w 434054"/>
                            <a:gd name="connsiteY1" fmla="*/ 116784 h 11678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434054" h="116784">
                              <a:moveTo>
                                <a:pt x="0" y="6009"/>
                              </a:moveTo>
                              <a:cubicBezTo>
                                <a:pt x="151638" y="-16375"/>
                                <a:pt x="311658" y="24487"/>
                                <a:pt x="434054" y="116784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2" name="" descr="2b36b01e-7585-4e80-8e67-f4fb8f8b7f32"/>
                        <p:cNvSpPr/>
                        <p:nvPr/>
                      </p:nvSpPr>
                      <p:spPr>
                        <a:xfrm>
                          <a:off x="7318628" y="3633406"/>
                          <a:ext cx="657415" cy="81530"/>
                        </a:xfrm>
                        <a:custGeom>
                          <a:gdLst>
                            <a:gd name="connsiteX0" fmla="*/ 0 w 657415"/>
                            <a:gd name="connsiteY0" fmla="*/ 0 h 81530"/>
                            <a:gd name="connsiteX1" fmla="*/ 657416 w 657415"/>
                            <a:gd name="connsiteY1" fmla="*/ 59912 h 8153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657415" h="81530">
                              <a:moveTo>
                                <a:pt x="0" y="0"/>
                              </a:moveTo>
                              <a:cubicBezTo>
                                <a:pt x="207550" y="81629"/>
                                <a:pt x="438531" y="102679"/>
                                <a:pt x="657416" y="59912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3" name="" descr="a368e754-896e-426c-8c8d-57f243218e3a"/>
                        <p:cNvSpPr/>
                        <p:nvPr/>
                      </p:nvSpPr>
                      <p:spPr>
                        <a:xfrm>
                          <a:off x="7928514" y="3576161"/>
                          <a:ext cx="235553" cy="74199"/>
                        </a:xfrm>
                        <a:custGeom>
                          <a:gdLst>
                            <a:gd name="connsiteX0" fmla="*/ 0 w 235553"/>
                            <a:gd name="connsiteY0" fmla="*/ 74200 h 74199"/>
                            <a:gd name="connsiteX1" fmla="*/ 235553 w 235553"/>
                            <a:gd name="connsiteY1" fmla="*/ 0 h 7419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35553" h="74199">
                              <a:moveTo>
                                <a:pt x="0" y="74200"/>
                              </a:moveTo>
                              <a:cubicBezTo>
                                <a:pt x="82486" y="65913"/>
                                <a:pt x="163163" y="40481"/>
                                <a:pt x="235553" y="0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4" name="" descr="0835fac3-a17c-4efb-b595-9b3fac00d86e"/>
                        <p:cNvSpPr/>
                        <p:nvPr/>
                      </p:nvSpPr>
                      <p:spPr>
                        <a:xfrm>
                          <a:off x="7218942" y="3512915"/>
                          <a:ext cx="91304" cy="170021"/>
                        </a:xfrm>
                        <a:custGeom>
                          <a:gdLst>
                            <a:gd name="connsiteX0" fmla="*/ 91304 w 91304"/>
                            <a:gd name="connsiteY0" fmla="*/ 170021 h 170021"/>
                            <a:gd name="connsiteX1" fmla="*/ 25963 w 91304"/>
                            <a:gd name="connsiteY1" fmla="*/ 128778 h 170021"/>
                            <a:gd name="connsiteX2" fmla="*/ 1103 w 91304"/>
                            <a:gd name="connsiteY2" fmla="*/ 58198 h 170021"/>
                            <a:gd name="connsiteX3" fmla="*/ 37583 w 91304"/>
                            <a:gd name="connsiteY3" fmla="*/ 0 h 17002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1304" h="170021">
                              <a:moveTo>
                                <a:pt x="91304" y="170021"/>
                              </a:moveTo>
                              <a:cubicBezTo>
                                <a:pt x="67587" y="159449"/>
                                <a:pt x="43965" y="147447"/>
                                <a:pt x="25963" y="128778"/>
                              </a:cubicBezTo>
                              <a:cubicBezTo>
                                <a:pt x="7961" y="110109"/>
                                <a:pt x="-3755" y="83629"/>
                                <a:pt x="1103" y="58198"/>
                              </a:cubicBezTo>
                              <a:cubicBezTo>
                                <a:pt x="5484" y="35433"/>
                                <a:pt x="21867" y="17050"/>
                                <a:pt x="37583" y="0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5" name="" descr="f409000d-2ec6-4327-85e3-86353fd3b947"/>
                        <p:cNvSpPr/>
                        <p:nvPr/>
                      </p:nvSpPr>
                      <p:spPr>
                        <a:xfrm>
                          <a:off x="8125395" y="3425094"/>
                          <a:ext cx="158895" cy="237077"/>
                        </a:xfrm>
                        <a:custGeom>
                          <a:gdLst>
                            <a:gd name="connsiteX0" fmla="*/ 73723 w 158895"/>
                            <a:gd name="connsiteY0" fmla="*/ 0 h 237077"/>
                            <a:gd name="connsiteX1" fmla="*/ 156496 w 158895"/>
                            <a:gd name="connsiteY1" fmla="*/ 82296 h 237077"/>
                            <a:gd name="connsiteX2" fmla="*/ 111823 w 158895"/>
                            <a:gd name="connsiteY2" fmla="*/ 189071 h 237077"/>
                            <a:gd name="connsiteX3" fmla="*/ 0 w 158895"/>
                            <a:gd name="connsiteY3" fmla="*/ 237077 h 237077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58895" h="237077">
                              <a:moveTo>
                                <a:pt x="73723" y="0"/>
                              </a:moveTo>
                              <a:cubicBezTo>
                                <a:pt x="109728" y="17812"/>
                                <a:pt x="146685" y="43244"/>
                                <a:pt x="156496" y="82296"/>
                              </a:cubicBezTo>
                              <a:cubicBezTo>
                                <a:pt x="166497" y="121920"/>
                                <a:pt x="144018" y="164021"/>
                                <a:pt x="111823" y="189071"/>
                              </a:cubicBezTo>
                              <a:cubicBezTo>
                                <a:pt x="79629" y="214217"/>
                                <a:pt x="39243" y="225933"/>
                                <a:pt x="0" y="237077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6" name="" descr="824c1777-164a-4638-a9ae-56ad9d598622"/>
                        <p:cNvSpPr/>
                        <p:nvPr/>
                      </p:nvSpPr>
                      <p:spPr>
                        <a:xfrm>
                          <a:off x="7436071" y="3458906"/>
                          <a:ext cx="343757" cy="85060"/>
                        </a:xfrm>
                        <a:custGeom>
                          <a:gdLst>
                            <a:gd name="connsiteX0" fmla="*/ 0 w 343757"/>
                            <a:gd name="connsiteY0" fmla="*/ 85060 h 85060"/>
                            <a:gd name="connsiteX1" fmla="*/ 83915 w 343757"/>
                            <a:gd name="connsiteY1" fmla="*/ 36959 h 85060"/>
                            <a:gd name="connsiteX2" fmla="*/ 343757 w 343757"/>
                            <a:gd name="connsiteY2" fmla="*/ 2 h 8506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43757" h="85060">
                              <a:moveTo>
                                <a:pt x="0" y="85060"/>
                              </a:moveTo>
                              <a:cubicBezTo>
                                <a:pt x="19336" y="58486"/>
                                <a:pt x="52388" y="46198"/>
                                <a:pt x="83915" y="36959"/>
                              </a:cubicBezTo>
                              <a:cubicBezTo>
                                <a:pt x="168212" y="12289"/>
                                <a:pt x="256032" y="-188"/>
                                <a:pt x="343757" y="2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97" name="" descr="14478c3c-4da0-44c5-b95a-b8b0e93ed4ec"/>
                        <p:cNvSpPr/>
                        <p:nvPr/>
                      </p:nvSpPr>
                      <p:spPr>
                        <a:xfrm>
                          <a:off x="7750206" y="3581495"/>
                          <a:ext cx="199167" cy="24701"/>
                        </a:xfrm>
                        <a:custGeom>
                          <a:gdLst>
                            <a:gd name="connsiteX0" fmla="*/ 0 w 199167"/>
                            <a:gd name="connsiteY0" fmla="*/ 18574 h 24701"/>
                            <a:gd name="connsiteX1" fmla="*/ 199168 w 199167"/>
                            <a:gd name="connsiteY1" fmla="*/ 0 h 2470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99167" h="24701">
                              <a:moveTo>
                                <a:pt x="0" y="18574"/>
                              </a:moveTo>
                              <a:cubicBezTo>
                                <a:pt x="66389" y="30956"/>
                                <a:pt x="136207" y="24479"/>
                                <a:pt x="199168" y="0"/>
                              </a:cubicBezTo>
                            </a:path>
                          </a:pathLst>
                        </a:custGeom>
                        <a:noFill/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63" name="" descr="29765902-5911-41d0-b706-62db84d814c9"/>
              <p:cNvGrpSpPr/>
              <p:nvPr/>
            </p:nvGrpSpPr>
            <p:grpSpPr>
              <a:xfrm>
                <a:off x="7711958" y="3884586"/>
                <a:ext cx="1301101" cy="1639838"/>
                <a:chOff x="7236157" y="1611066"/>
                <a:chExt cx="1658096" cy="2089776"/>
              </a:xfrm>
            </p:grpSpPr>
            <p:sp>
              <p:nvSpPr>
                <p:cNvPr id="164" name="" descr="fd5764a4-dceb-42ef-ba71-c8c32b0ceb7a"/>
                <p:cNvSpPr/>
                <p:nvPr/>
              </p:nvSpPr>
              <p:spPr>
                <a:xfrm>
                  <a:off x="7236157" y="1611066"/>
                  <a:ext cx="1658096" cy="2089776"/>
                </a:xfrm>
                <a:custGeom>
                  <a:gdLst>
                    <a:gd name="connsiteX0" fmla="*/ 1658097 w 1658096"/>
                    <a:gd name="connsiteY0" fmla="*/ 634738 h 2089776"/>
                    <a:gd name="connsiteX1" fmla="*/ 1519222 w 1658096"/>
                    <a:gd name="connsiteY1" fmla="*/ 371086 h 2089776"/>
                    <a:gd name="connsiteX2" fmla="*/ 1482170 w 1658096"/>
                    <a:gd name="connsiteY2" fmla="*/ 94956 h 2089776"/>
                    <a:gd name="connsiteX3" fmla="*/ 1045639 w 1658096"/>
                    <a:gd name="connsiteY3" fmla="*/ 83431 h 2089776"/>
                    <a:gd name="connsiteX4" fmla="*/ 952485 w 1658096"/>
                    <a:gd name="connsiteY4" fmla="*/ 196302 h 2089776"/>
                    <a:gd name="connsiteX5" fmla="*/ 789416 w 1658096"/>
                    <a:gd name="connsiteY5" fmla="*/ 167060 h 2089776"/>
                    <a:gd name="connsiteX6" fmla="*/ 322596 w 1658096"/>
                    <a:gd name="connsiteY6" fmla="*/ 607020 h 2089776"/>
                    <a:gd name="connsiteX7" fmla="*/ 61326 w 1658096"/>
                    <a:gd name="connsiteY7" fmla="*/ 728369 h 2089776"/>
                    <a:gd name="connsiteX8" fmla="*/ 184864 w 1658096"/>
                    <a:gd name="connsiteY8" fmla="*/ 1261673 h 2089776"/>
                    <a:gd name="connsiteX9" fmla="*/ 186865 w 1658096"/>
                    <a:gd name="connsiteY9" fmla="*/ 1263197 h 2089776"/>
                    <a:gd name="connsiteX10" fmla="*/ 156004 w 1658096"/>
                    <a:gd name="connsiteY10" fmla="*/ 1651246 h 2089776"/>
                    <a:gd name="connsiteX11" fmla="*/ 232109 w 1658096"/>
                    <a:gd name="connsiteY11" fmla="*/ 1713539 h 2089776"/>
                    <a:gd name="connsiteX12" fmla="*/ 199533 w 1658096"/>
                    <a:gd name="connsiteY12" fmla="*/ 1817648 h 2089776"/>
                    <a:gd name="connsiteX13" fmla="*/ 382127 w 1658096"/>
                    <a:gd name="connsiteY13" fmla="*/ 2000242 h 2089776"/>
                    <a:gd name="connsiteX14" fmla="*/ 476711 w 1658096"/>
                    <a:gd name="connsiteY14" fmla="*/ 1973858 h 2089776"/>
                    <a:gd name="connsiteX15" fmla="*/ 684356 w 1658096"/>
                    <a:gd name="connsiteY15" fmla="*/ 2089777 h 2089776"/>
                    <a:gd name="connsiteX16" fmla="*/ 928291 w 1658096"/>
                    <a:gd name="connsiteY16" fmla="*/ 1845842 h 2089776"/>
                    <a:gd name="connsiteX17" fmla="*/ 881142 w 1658096"/>
                    <a:gd name="connsiteY17" fmla="*/ 1701824 h 2089776"/>
                    <a:gd name="connsiteX18" fmla="*/ 915527 w 1658096"/>
                    <a:gd name="connsiteY18" fmla="*/ 1592477 h 2089776"/>
                    <a:gd name="connsiteX19" fmla="*/ 1267381 w 1658096"/>
                    <a:gd name="connsiteY19" fmla="*/ 1397405 h 2089776"/>
                    <a:gd name="connsiteX20" fmla="*/ 1366251 w 1658096"/>
                    <a:gd name="connsiteY20" fmla="*/ 1340731 h 2089776"/>
                    <a:gd name="connsiteX21" fmla="*/ 1532938 w 1658096"/>
                    <a:gd name="connsiteY21" fmla="*/ 888389 h 2089776"/>
                    <a:gd name="connsiteX22" fmla="*/ 1658097 w 1658096"/>
                    <a:gd name="connsiteY22" fmla="*/ 634738 h 208977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58096" h="2089776">
                      <a:moveTo>
                        <a:pt x="1658097" y="634738"/>
                      </a:moveTo>
                      <a:cubicBezTo>
                        <a:pt x="1658097" y="525296"/>
                        <a:pt x="1603042" y="428712"/>
                        <a:pt x="1519222" y="371086"/>
                      </a:cubicBezTo>
                      <a:cubicBezTo>
                        <a:pt x="1554941" y="275550"/>
                        <a:pt x="1544749" y="171442"/>
                        <a:pt x="1482170" y="94956"/>
                      </a:cubicBezTo>
                      <a:cubicBezTo>
                        <a:pt x="1382252" y="-26964"/>
                        <a:pt x="1186799" y="-32203"/>
                        <a:pt x="1045639" y="83431"/>
                      </a:cubicBezTo>
                      <a:cubicBezTo>
                        <a:pt x="1005824" y="116006"/>
                        <a:pt x="974583" y="154773"/>
                        <a:pt x="952485" y="196302"/>
                      </a:cubicBezTo>
                      <a:cubicBezTo>
                        <a:pt x="901716" y="177443"/>
                        <a:pt x="846757" y="167060"/>
                        <a:pt x="789416" y="167060"/>
                      </a:cubicBezTo>
                      <a:cubicBezTo>
                        <a:pt x="540433" y="167060"/>
                        <a:pt x="336979" y="361656"/>
                        <a:pt x="322596" y="607020"/>
                      </a:cubicBezTo>
                      <a:cubicBezTo>
                        <a:pt x="218488" y="607592"/>
                        <a:pt x="122476" y="648359"/>
                        <a:pt x="61326" y="728369"/>
                      </a:cubicBezTo>
                      <a:cubicBezTo>
                        <a:pt x="-55642" y="881531"/>
                        <a:pt x="-301" y="1120322"/>
                        <a:pt x="184864" y="1261673"/>
                      </a:cubicBezTo>
                      <a:cubicBezTo>
                        <a:pt x="185531" y="1262150"/>
                        <a:pt x="186198" y="1262626"/>
                        <a:pt x="186865" y="1263197"/>
                      </a:cubicBezTo>
                      <a:cubicBezTo>
                        <a:pt x="83709" y="1379498"/>
                        <a:pt x="67421" y="1543042"/>
                        <a:pt x="156004" y="1651246"/>
                      </a:cubicBezTo>
                      <a:cubicBezTo>
                        <a:pt x="177435" y="1677440"/>
                        <a:pt x="203343" y="1698109"/>
                        <a:pt x="232109" y="1713539"/>
                      </a:cubicBezTo>
                      <a:cubicBezTo>
                        <a:pt x="211535" y="1743067"/>
                        <a:pt x="199533" y="1778976"/>
                        <a:pt x="199533" y="1817648"/>
                      </a:cubicBezTo>
                      <a:cubicBezTo>
                        <a:pt x="199533" y="1918517"/>
                        <a:pt x="281258" y="2000242"/>
                        <a:pt x="382127" y="2000242"/>
                      </a:cubicBezTo>
                      <a:cubicBezTo>
                        <a:pt x="416703" y="2000242"/>
                        <a:pt x="449088" y="1990622"/>
                        <a:pt x="476711" y="1973858"/>
                      </a:cubicBezTo>
                      <a:cubicBezTo>
                        <a:pt x="519668" y="2043390"/>
                        <a:pt x="596630" y="2089777"/>
                        <a:pt x="684356" y="2089777"/>
                      </a:cubicBezTo>
                      <a:cubicBezTo>
                        <a:pt x="819039" y="2089777"/>
                        <a:pt x="928291" y="1980525"/>
                        <a:pt x="928291" y="1845842"/>
                      </a:cubicBezTo>
                      <a:cubicBezTo>
                        <a:pt x="928291" y="1791930"/>
                        <a:pt x="910765" y="1742114"/>
                        <a:pt x="881142" y="1701824"/>
                      </a:cubicBezTo>
                      <a:cubicBezTo>
                        <a:pt x="899430" y="1668772"/>
                        <a:pt x="911432" y="1631815"/>
                        <a:pt x="915527" y="1592477"/>
                      </a:cubicBezTo>
                      <a:cubicBezTo>
                        <a:pt x="1076786" y="1610669"/>
                        <a:pt x="1225281" y="1531802"/>
                        <a:pt x="1267381" y="1397405"/>
                      </a:cubicBezTo>
                      <a:cubicBezTo>
                        <a:pt x="1301481" y="1382927"/>
                        <a:pt x="1334818" y="1364162"/>
                        <a:pt x="1366251" y="1340731"/>
                      </a:cubicBezTo>
                      <a:cubicBezTo>
                        <a:pt x="1519603" y="1226621"/>
                        <a:pt x="1582658" y="1041170"/>
                        <a:pt x="1532938" y="888389"/>
                      </a:cubicBezTo>
                      <a:cubicBezTo>
                        <a:pt x="1609138" y="829810"/>
                        <a:pt x="1658097" y="738084"/>
                        <a:pt x="1658097" y="634738"/>
                      </a:cubicBez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65" name="" descr="9f18cd9a-f189-4884-a502-acf6cd3ee763"/>
                <p:cNvGrpSpPr/>
                <p:nvPr/>
              </p:nvGrpSpPr>
              <p:grpSpPr>
                <a:xfrm>
                  <a:off x="7423117" y="1807368"/>
                  <a:ext cx="1346168" cy="1779174"/>
                  <a:chOff x="7423117" y="1807368"/>
                  <a:chExt cx="1346168" cy="1779174"/>
                </a:xfrm>
                <a:noFill/>
              </p:grpSpPr>
              <p:sp>
                <p:nvSpPr>
                  <p:cNvPr id="166" name="" descr="2bc2feae-2f84-40d0-8d24-3a552aeeccef"/>
                  <p:cNvSpPr/>
                  <p:nvPr/>
                </p:nvSpPr>
                <p:spPr>
                  <a:xfrm>
                    <a:off x="7555801" y="2221896"/>
                    <a:ext cx="273843" cy="299942"/>
                  </a:xfrm>
                  <a:custGeom>
                    <a:gdLst>
                      <a:gd name="connsiteX0" fmla="*/ 0 w 273843"/>
                      <a:gd name="connsiteY0" fmla="*/ 0 h 299942"/>
                      <a:gd name="connsiteX1" fmla="*/ 273844 w 273843"/>
                      <a:gd name="connsiteY1" fmla="*/ 299942 h 29994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73843" h="299942">
                        <a:moveTo>
                          <a:pt x="0" y="0"/>
                        </a:moveTo>
                        <a:cubicBezTo>
                          <a:pt x="130683" y="50959"/>
                          <a:pt x="234887" y="165164"/>
                          <a:pt x="273844" y="29994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7" name="" descr="9955092f-84d1-4edd-a8c7-1a16b7c09714"/>
                  <p:cNvSpPr/>
                  <p:nvPr/>
                </p:nvSpPr>
                <p:spPr>
                  <a:xfrm>
                    <a:off x="7957516" y="2925699"/>
                    <a:ext cx="202359" cy="277749"/>
                  </a:xfrm>
                  <a:custGeom>
                    <a:gdLst>
                      <a:gd name="connsiteX0" fmla="*/ 202360 w 202359"/>
                      <a:gd name="connsiteY0" fmla="*/ 277749 h 277749"/>
                      <a:gd name="connsiteX1" fmla="*/ 41482 w 202359"/>
                      <a:gd name="connsiteY1" fmla="*/ 183166 h 277749"/>
                      <a:gd name="connsiteX2" fmla="*/ 5859 w 202359"/>
                      <a:gd name="connsiteY2" fmla="*/ 0 h 27774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2359" h="277749">
                        <a:moveTo>
                          <a:pt x="202360" y="277749"/>
                        </a:moveTo>
                        <a:cubicBezTo>
                          <a:pt x="138637" y="270891"/>
                          <a:pt x="78535" y="235553"/>
                          <a:pt x="41482" y="183166"/>
                        </a:cubicBezTo>
                        <a:cubicBezTo>
                          <a:pt x="4430" y="130873"/>
                          <a:pt x="-8810" y="62389"/>
                          <a:pt x="5859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8" name="" descr="6c954986-625b-4ff6-97be-b0a0c8f87f4e"/>
                  <p:cNvSpPr/>
                  <p:nvPr/>
                </p:nvSpPr>
                <p:spPr>
                  <a:xfrm>
                    <a:off x="7468742" y="3254674"/>
                    <a:ext cx="321373" cy="72408"/>
                  </a:xfrm>
                  <a:custGeom>
                    <a:gdLst>
                      <a:gd name="connsiteX0" fmla="*/ 0 w 321373"/>
                      <a:gd name="connsiteY0" fmla="*/ 72408 h 72408"/>
                      <a:gd name="connsiteX1" fmla="*/ 321373 w 321373"/>
                      <a:gd name="connsiteY1" fmla="*/ 27069 h 7240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21373" h="72408">
                        <a:moveTo>
                          <a:pt x="0" y="72408"/>
                        </a:moveTo>
                        <a:cubicBezTo>
                          <a:pt x="86011" y="-3220"/>
                          <a:pt x="217742" y="-21794"/>
                          <a:pt x="321373" y="27069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9" name="" descr="56944f57-a993-4e58-9fb8-f27218f6dad1"/>
                  <p:cNvSpPr/>
                  <p:nvPr/>
                </p:nvSpPr>
                <p:spPr>
                  <a:xfrm>
                    <a:off x="7963470" y="3283814"/>
                    <a:ext cx="154209" cy="28409"/>
                  </a:xfrm>
                  <a:custGeom>
                    <a:gdLst>
                      <a:gd name="connsiteX0" fmla="*/ 154210 w 154209"/>
                      <a:gd name="connsiteY0" fmla="*/ 28409 h 28409"/>
                      <a:gd name="connsiteX1" fmla="*/ 0 w 154209"/>
                      <a:gd name="connsiteY1" fmla="*/ 7835 h 2840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4209" h="28408">
                        <a:moveTo>
                          <a:pt x="154210" y="28409"/>
                        </a:moveTo>
                        <a:cubicBezTo>
                          <a:pt x="108871" y="24"/>
                          <a:pt x="51149" y="-7595"/>
                          <a:pt x="0" y="7835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0" name="" descr="85740014-2082-48ea-90b4-c4483aacc72c"/>
                  <p:cNvSpPr/>
                  <p:nvPr/>
                </p:nvSpPr>
                <p:spPr>
                  <a:xfrm>
                    <a:off x="7713535" y="3407378"/>
                    <a:ext cx="51038" cy="179165"/>
                  </a:xfrm>
                  <a:custGeom>
                    <a:gdLst>
                      <a:gd name="connsiteX0" fmla="*/ 0 w 51038"/>
                      <a:gd name="connsiteY0" fmla="*/ 179165 h 179165"/>
                      <a:gd name="connsiteX1" fmla="*/ 44387 w 51038"/>
                      <a:gd name="connsiteY1" fmla="*/ 108014 h 179165"/>
                      <a:gd name="connsiteX2" fmla="*/ 47244 w 51038"/>
                      <a:gd name="connsiteY2" fmla="*/ 45339 h 179165"/>
                      <a:gd name="connsiteX3" fmla="*/ 857 w 51038"/>
                      <a:gd name="connsiteY3" fmla="*/ 0 h 17916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1038" h="179165">
                        <a:moveTo>
                          <a:pt x="0" y="179165"/>
                        </a:moveTo>
                        <a:cubicBezTo>
                          <a:pt x="20193" y="159449"/>
                          <a:pt x="35528" y="134874"/>
                          <a:pt x="44387" y="108014"/>
                        </a:cubicBezTo>
                        <a:cubicBezTo>
                          <a:pt x="51054" y="87821"/>
                          <a:pt x="53912" y="65532"/>
                          <a:pt x="47244" y="45339"/>
                        </a:cubicBezTo>
                        <a:cubicBezTo>
                          <a:pt x="40196" y="24003"/>
                          <a:pt x="22384" y="6572"/>
                          <a:pt x="857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1" name="" descr="2600951d-51b0-4f63-8419-855e693bd918"/>
                  <p:cNvSpPr/>
                  <p:nvPr/>
                </p:nvSpPr>
                <p:spPr>
                  <a:xfrm>
                    <a:off x="7811166" y="2450409"/>
                    <a:ext cx="378618" cy="207922"/>
                  </a:xfrm>
                  <a:custGeom>
                    <a:gdLst>
                      <a:gd name="connsiteX0" fmla="*/ 0 w 378618"/>
                      <a:gd name="connsiteY0" fmla="*/ 15517 h 207922"/>
                      <a:gd name="connsiteX1" fmla="*/ 223647 w 378618"/>
                      <a:gd name="connsiteY1" fmla="*/ 38473 h 207922"/>
                      <a:gd name="connsiteX2" fmla="*/ 378619 w 378618"/>
                      <a:gd name="connsiteY2" fmla="*/ 207922 h 20792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78618" h="207922">
                        <a:moveTo>
                          <a:pt x="0" y="15517"/>
                        </a:moveTo>
                        <a:cubicBezTo>
                          <a:pt x="72104" y="-13058"/>
                          <a:pt x="156496" y="-294"/>
                          <a:pt x="223647" y="38473"/>
                        </a:cubicBezTo>
                        <a:cubicBezTo>
                          <a:pt x="290798" y="77239"/>
                          <a:pt x="341947" y="139628"/>
                          <a:pt x="378619" y="20792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2" name="" descr="ada0fcec-741d-470f-abd9-b72ac756b29e"/>
                  <p:cNvSpPr/>
                  <p:nvPr/>
                </p:nvSpPr>
                <p:spPr>
                  <a:xfrm>
                    <a:off x="8188642" y="1807368"/>
                    <a:ext cx="114471" cy="277082"/>
                  </a:xfrm>
                  <a:custGeom>
                    <a:gdLst>
                      <a:gd name="connsiteX0" fmla="*/ 0 w 114471"/>
                      <a:gd name="connsiteY0" fmla="*/ 0 h 277082"/>
                      <a:gd name="connsiteX1" fmla="*/ 107442 w 114471"/>
                      <a:gd name="connsiteY1" fmla="*/ 115919 h 277082"/>
                      <a:gd name="connsiteX2" fmla="*/ 89725 w 114471"/>
                      <a:gd name="connsiteY2" fmla="*/ 277082 h 277082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4471" h="277082">
                        <a:moveTo>
                          <a:pt x="0" y="0"/>
                        </a:moveTo>
                        <a:cubicBezTo>
                          <a:pt x="53340" y="17907"/>
                          <a:pt x="92869" y="62770"/>
                          <a:pt x="107442" y="115919"/>
                        </a:cubicBezTo>
                        <a:cubicBezTo>
                          <a:pt x="122111" y="169069"/>
                          <a:pt x="112681" y="226886"/>
                          <a:pt x="89725" y="27708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3" name="" descr="33eff998-ed42-4373-9f8b-515a699bf91c"/>
                  <p:cNvSpPr/>
                  <p:nvPr/>
                </p:nvSpPr>
                <p:spPr>
                  <a:xfrm>
                    <a:off x="8402192" y="2323528"/>
                    <a:ext cx="367093" cy="175831"/>
                  </a:xfrm>
                  <a:custGeom>
                    <a:gdLst>
                      <a:gd name="connsiteX0" fmla="*/ 367093 w 367093"/>
                      <a:gd name="connsiteY0" fmla="*/ 175831 h 175831"/>
                      <a:gd name="connsiteX1" fmla="*/ 0 w 367093"/>
                      <a:gd name="connsiteY1" fmla="*/ 0 h 175831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67093" h="175831">
                        <a:moveTo>
                          <a:pt x="367093" y="175831"/>
                        </a:moveTo>
                        <a:cubicBezTo>
                          <a:pt x="275177" y="70675"/>
                          <a:pt x="139637" y="3429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4" name="" descr="2a51c0ee-97d5-4f4f-9d6a-d5096a251d86"/>
                  <p:cNvSpPr/>
                  <p:nvPr/>
                </p:nvSpPr>
                <p:spPr>
                  <a:xfrm>
                    <a:off x="8533065" y="2016918"/>
                    <a:ext cx="90140" cy="336994"/>
                  </a:xfrm>
                  <a:custGeom>
                    <a:gdLst>
                      <a:gd name="connsiteX0" fmla="*/ 24860 w 90140"/>
                      <a:gd name="connsiteY0" fmla="*/ 336994 h 336994"/>
                      <a:gd name="connsiteX1" fmla="*/ 89440 w 90140"/>
                      <a:gd name="connsiteY1" fmla="*/ 160877 h 336994"/>
                      <a:gd name="connsiteX2" fmla="*/ 0 w 90140"/>
                      <a:gd name="connsiteY2" fmla="*/ 0 h 3369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0140" h="336994">
                        <a:moveTo>
                          <a:pt x="24860" y="336994"/>
                        </a:moveTo>
                        <a:cubicBezTo>
                          <a:pt x="68295" y="291084"/>
                          <a:pt x="94869" y="223838"/>
                          <a:pt x="89440" y="160877"/>
                        </a:cubicBezTo>
                        <a:cubicBezTo>
                          <a:pt x="84011" y="97917"/>
                          <a:pt x="50673" y="37909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5" name="" descr="4d1c2804-267c-48e9-a6e1-fd259bf88942"/>
                  <p:cNvSpPr/>
                  <p:nvPr/>
                </p:nvSpPr>
                <p:spPr>
                  <a:xfrm>
                    <a:off x="7423117" y="2811875"/>
                    <a:ext cx="280320" cy="79989"/>
                  </a:xfrm>
                  <a:custGeom>
                    <a:gdLst>
                      <a:gd name="connsiteX0" fmla="*/ 0 w 280320"/>
                      <a:gd name="connsiteY0" fmla="*/ 62389 h 79989"/>
                      <a:gd name="connsiteX1" fmla="*/ 280321 w 280320"/>
                      <a:gd name="connsiteY1" fmla="*/ 0 h 7998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280320" h="79989">
                        <a:moveTo>
                          <a:pt x="0" y="62389"/>
                        </a:moveTo>
                        <a:cubicBezTo>
                          <a:pt x="94298" y="101536"/>
                          <a:pt x="208979" y="73057"/>
                          <a:pt x="280321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6" name="" descr="0961fcd8-cd30-45ac-95bd-6b8d4e4a5af6"/>
                  <p:cNvSpPr/>
                  <p:nvPr/>
                </p:nvSpPr>
                <p:spPr>
                  <a:xfrm>
                    <a:off x="8294750" y="2039016"/>
                    <a:ext cx="128386" cy="171735"/>
                  </a:xfrm>
                  <a:custGeom>
                    <a:gdLst>
                      <a:gd name="connsiteX0" fmla="*/ 0 w 128386"/>
                      <a:gd name="connsiteY0" fmla="*/ 0 h 171735"/>
                      <a:gd name="connsiteX1" fmla="*/ 94106 w 128386"/>
                      <a:gd name="connsiteY1" fmla="*/ 62960 h 171735"/>
                      <a:gd name="connsiteX2" fmla="*/ 128301 w 128386"/>
                      <a:gd name="connsiteY2" fmla="*/ 171736 h 17173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8386" h="171735">
                        <a:moveTo>
                          <a:pt x="0" y="0"/>
                        </a:moveTo>
                        <a:cubicBezTo>
                          <a:pt x="37433" y="9811"/>
                          <a:pt x="70961" y="31909"/>
                          <a:pt x="94106" y="62960"/>
                        </a:cubicBezTo>
                        <a:cubicBezTo>
                          <a:pt x="117253" y="94012"/>
                          <a:pt x="129540" y="132969"/>
                          <a:pt x="128301" y="171736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7" name="" descr="99040edb-6893-44df-9b70-84b48e8f6062"/>
                  <p:cNvSpPr/>
                  <p:nvPr/>
                </p:nvSpPr>
                <p:spPr>
                  <a:xfrm>
                    <a:off x="8302942" y="2774251"/>
                    <a:ext cx="203448" cy="235648"/>
                  </a:xfrm>
                  <a:custGeom>
                    <a:gdLst>
                      <a:gd name="connsiteX0" fmla="*/ 200215 w 203448"/>
                      <a:gd name="connsiteY0" fmla="*/ 235649 h 235648"/>
                      <a:gd name="connsiteX1" fmla="*/ 182689 w 203448"/>
                      <a:gd name="connsiteY1" fmla="*/ 125635 h 235648"/>
                      <a:gd name="connsiteX2" fmla="*/ 102870 w 203448"/>
                      <a:gd name="connsiteY2" fmla="*/ 46768 h 235648"/>
                      <a:gd name="connsiteX3" fmla="*/ 0 w 203448"/>
                      <a:gd name="connsiteY3" fmla="*/ 0 h 23564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3447" h="235648">
                        <a:moveTo>
                          <a:pt x="200215" y="235649"/>
                        </a:moveTo>
                        <a:cubicBezTo>
                          <a:pt x="207931" y="198692"/>
                          <a:pt x="201739" y="158210"/>
                          <a:pt x="182689" y="125635"/>
                        </a:cubicBezTo>
                        <a:cubicBezTo>
                          <a:pt x="163639" y="93059"/>
                          <a:pt x="134874" y="66866"/>
                          <a:pt x="102870" y="46768"/>
                        </a:cubicBezTo>
                        <a:cubicBezTo>
                          <a:pt x="70866" y="26670"/>
                          <a:pt x="35623" y="12383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8" name="" descr="16f645c0-b813-4217-8e8c-4e69a9e8d27f"/>
                  <p:cNvSpPr/>
                  <p:nvPr/>
                </p:nvSpPr>
                <p:spPr>
                  <a:xfrm>
                    <a:off x="7551514" y="2889027"/>
                    <a:ext cx="247364" cy="156994"/>
                  </a:xfrm>
                  <a:custGeom>
                    <a:gdLst>
                      <a:gd name="connsiteX0" fmla="*/ 0 w 247364"/>
                      <a:gd name="connsiteY0" fmla="*/ 0 h 156994"/>
                      <a:gd name="connsiteX1" fmla="*/ 96679 w 247364"/>
                      <a:gd name="connsiteY1" fmla="*/ 122111 h 156994"/>
                      <a:gd name="connsiteX2" fmla="*/ 247364 w 247364"/>
                      <a:gd name="connsiteY2" fmla="*/ 155353 h 1569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7364" h="156994">
                        <a:moveTo>
                          <a:pt x="0" y="0"/>
                        </a:moveTo>
                        <a:cubicBezTo>
                          <a:pt x="17431" y="49435"/>
                          <a:pt x="52197" y="94488"/>
                          <a:pt x="96679" y="122111"/>
                        </a:cubicBezTo>
                        <a:cubicBezTo>
                          <a:pt x="141256" y="149733"/>
                          <a:pt x="195358" y="161639"/>
                          <a:pt x="247364" y="155353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9" name="" descr="ec44fb10-42f8-4e64-b5f9-970b31c5f311"/>
                  <p:cNvSpPr/>
                  <p:nvPr/>
                </p:nvSpPr>
                <p:spPr>
                  <a:xfrm>
                    <a:off x="8383713" y="2411444"/>
                    <a:ext cx="102292" cy="407288"/>
                  </a:xfrm>
                  <a:custGeom>
                    <a:gdLst>
                      <a:gd name="connsiteX0" fmla="*/ 18383 w 102292"/>
                      <a:gd name="connsiteY0" fmla="*/ 407289 h 407288"/>
                      <a:gd name="connsiteX1" fmla="*/ 0 w 102292"/>
                      <a:gd name="connsiteY1" fmla="*/ 0 h 40728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2292" h="407287">
                        <a:moveTo>
                          <a:pt x="18383" y="407289"/>
                        </a:moveTo>
                        <a:cubicBezTo>
                          <a:pt x="136207" y="305848"/>
                          <a:pt x="129826" y="87916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</p:grpSp>
        <p:grpSp>
          <p:nvGrpSpPr>
            <p:cNvPr id="8" name="" descr="37f75fac-c328-4eb0-84b1-89e395bdb424"/>
            <p:cNvGrpSpPr/>
            <p:nvPr/>
          </p:nvGrpSpPr>
          <p:grpSpPr>
            <a:xfrm>
              <a:off x="182116" y="1132282"/>
              <a:ext cx="5893382" cy="5662219"/>
              <a:chOff x="182116" y="984883"/>
              <a:chExt cx="5996086" cy="5760894"/>
            </a:xfrm>
          </p:grpSpPr>
          <p:grpSp>
            <p:nvGrpSpPr>
              <p:cNvPr id="9" name="" descr="f7fdf43c-d914-4d1c-8943-e532cc5d93d8"/>
              <p:cNvGrpSpPr/>
              <p:nvPr/>
            </p:nvGrpSpPr>
            <p:grpSpPr>
              <a:xfrm>
                <a:off x="182116" y="4470866"/>
                <a:ext cx="742437" cy="2089634"/>
                <a:chOff x="3443191" y="3547014"/>
                <a:chExt cx="582453" cy="1639347"/>
              </a:xfrm>
            </p:grpSpPr>
            <p:sp>
              <p:nvSpPr>
                <p:cNvPr id="147" name="" descr="7239cb5c-b07f-4577-923b-eff01a6301a1"/>
                <p:cNvSpPr/>
                <p:nvPr/>
              </p:nvSpPr>
              <p:spPr>
                <a:xfrm>
                  <a:off x="3546538" y="3599307"/>
                  <a:ext cx="375761" cy="1537525"/>
                </a:xfrm>
                <a:custGeom>
                  <a:gdLst>
                    <a:gd name="connsiteX0" fmla="*/ 252603 w 375761"/>
                    <a:gd name="connsiteY0" fmla="*/ 786860 h 1537525"/>
                    <a:gd name="connsiteX1" fmla="*/ 252603 w 375761"/>
                    <a:gd name="connsiteY1" fmla="*/ 750665 h 1537525"/>
                    <a:gd name="connsiteX2" fmla="*/ 292608 w 375761"/>
                    <a:gd name="connsiteY2" fmla="*/ 680180 h 1537525"/>
                    <a:gd name="connsiteX3" fmla="*/ 375761 w 375761"/>
                    <a:gd name="connsiteY3" fmla="*/ 0 h 1537525"/>
                    <a:gd name="connsiteX4" fmla="*/ 0 w 375761"/>
                    <a:gd name="connsiteY4" fmla="*/ 0 h 1537525"/>
                    <a:gd name="connsiteX5" fmla="*/ 83153 w 375761"/>
                    <a:gd name="connsiteY5" fmla="*/ 680180 h 1537525"/>
                    <a:gd name="connsiteX6" fmla="*/ 123158 w 375761"/>
                    <a:gd name="connsiteY6" fmla="*/ 750665 h 1537525"/>
                    <a:gd name="connsiteX7" fmla="*/ 123158 w 375761"/>
                    <a:gd name="connsiteY7" fmla="*/ 786860 h 1537525"/>
                    <a:gd name="connsiteX8" fmla="*/ 83153 w 375761"/>
                    <a:gd name="connsiteY8" fmla="*/ 857345 h 1537525"/>
                    <a:gd name="connsiteX9" fmla="*/ 0 w 375761"/>
                    <a:gd name="connsiteY9" fmla="*/ 1537525 h 1537525"/>
                    <a:gd name="connsiteX10" fmla="*/ 375666 w 375761"/>
                    <a:gd name="connsiteY10" fmla="*/ 1537525 h 1537525"/>
                    <a:gd name="connsiteX11" fmla="*/ 292513 w 375761"/>
                    <a:gd name="connsiteY11" fmla="*/ 857345 h 1537525"/>
                    <a:gd name="connsiteX12" fmla="*/ 252603 w 375761"/>
                    <a:gd name="connsiteY12" fmla="*/ 786860 h 1537525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75761" h="1537525">
                      <a:moveTo>
                        <a:pt x="252603" y="786860"/>
                      </a:moveTo>
                      <a:cubicBezTo>
                        <a:pt x="240601" y="777526"/>
                        <a:pt x="240601" y="759905"/>
                        <a:pt x="252603" y="750665"/>
                      </a:cubicBezTo>
                      <a:cubicBezTo>
                        <a:pt x="274130" y="733997"/>
                        <a:pt x="289084" y="709041"/>
                        <a:pt x="292608" y="680180"/>
                      </a:cubicBezTo>
                      <a:lnTo>
                        <a:pt x="375761" y="0"/>
                      </a:lnTo>
                      <a:lnTo>
                        <a:pt x="0" y="0"/>
                      </a:lnTo>
                      <a:lnTo>
                        <a:pt x="83153" y="680180"/>
                      </a:lnTo>
                      <a:cubicBezTo>
                        <a:pt x="86677" y="709041"/>
                        <a:pt x="101632" y="733901"/>
                        <a:pt x="123158" y="750665"/>
                      </a:cubicBezTo>
                      <a:cubicBezTo>
                        <a:pt x="135160" y="760000"/>
                        <a:pt x="135160" y="777621"/>
                        <a:pt x="123158" y="786860"/>
                      </a:cubicBezTo>
                      <a:cubicBezTo>
                        <a:pt x="101632" y="803529"/>
                        <a:pt x="86677" y="828484"/>
                        <a:pt x="83153" y="857345"/>
                      </a:cubicBezTo>
                      <a:lnTo>
                        <a:pt x="0" y="1537525"/>
                      </a:lnTo>
                      <a:lnTo>
                        <a:pt x="375666" y="1537525"/>
                      </a:lnTo>
                      <a:lnTo>
                        <a:pt x="292513" y="857345"/>
                      </a:lnTo>
                      <a:cubicBezTo>
                        <a:pt x="288989" y="828484"/>
                        <a:pt x="274034" y="803624"/>
                        <a:pt x="252603" y="786860"/>
                      </a:cubicBezTo>
                      <a:close/>
                    </a:path>
                  </a:pathLst>
                </a:custGeom>
                <a:solidFill>
                  <a:srgbClr val="FFEFE1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48" name="" descr="4d0b67cf-c63e-420b-9862-cea7be08a373"/>
                <p:cNvGrpSpPr/>
                <p:nvPr/>
              </p:nvGrpSpPr>
              <p:grpSpPr>
                <a:xfrm>
                  <a:off x="3546538" y="3980688"/>
                  <a:ext cx="375665" cy="1156049"/>
                  <a:chOff x="3546538" y="3980688"/>
                  <a:chExt cx="375665" cy="1156049"/>
                </a:xfrm>
                <a:solidFill>
                  <a:srgbClr val="FAEA00"/>
                </a:solidFill>
              </p:grpSpPr>
              <p:sp>
                <p:nvSpPr>
                  <p:cNvPr id="151" name="" descr="2422b8eb-520b-4268-a1c4-65bb379a3275"/>
                  <p:cNvSpPr/>
                  <p:nvPr/>
                </p:nvSpPr>
                <p:spPr>
                  <a:xfrm>
                    <a:off x="3616927" y="3980688"/>
                    <a:ext cx="258984" cy="559140"/>
                  </a:xfrm>
                  <a:custGeom>
                    <a:gdLst>
                      <a:gd name="connsiteX0" fmla="*/ 167926 w 258984"/>
                      <a:gd name="connsiteY0" fmla="*/ 63341 h 559140"/>
                      <a:gd name="connsiteX1" fmla="*/ 133636 w 258984"/>
                      <a:gd name="connsiteY1" fmla="*/ 80105 h 559140"/>
                      <a:gd name="connsiteX2" fmla="*/ 108490 w 258984"/>
                      <a:gd name="connsiteY2" fmla="*/ 116109 h 559140"/>
                      <a:gd name="connsiteX3" fmla="*/ 67437 w 258984"/>
                      <a:gd name="connsiteY3" fmla="*/ 132778 h 559140"/>
                      <a:gd name="connsiteX4" fmla="*/ 45720 w 258984"/>
                      <a:gd name="connsiteY4" fmla="*/ 163639 h 559140"/>
                      <a:gd name="connsiteX5" fmla="*/ 0 w 258984"/>
                      <a:gd name="connsiteY5" fmla="*/ 193929 h 559140"/>
                      <a:gd name="connsiteX6" fmla="*/ 12859 w 258984"/>
                      <a:gd name="connsiteY6" fmla="*/ 298799 h 559140"/>
                      <a:gd name="connsiteX7" fmla="*/ 52864 w 258984"/>
                      <a:gd name="connsiteY7" fmla="*/ 369284 h 559140"/>
                      <a:gd name="connsiteX8" fmla="*/ 52864 w 258984"/>
                      <a:gd name="connsiteY8" fmla="*/ 405479 h 559140"/>
                      <a:gd name="connsiteX9" fmla="*/ 16193 w 258984"/>
                      <a:gd name="connsiteY9" fmla="*/ 460248 h 559140"/>
                      <a:gd name="connsiteX10" fmla="*/ 34290 w 258984"/>
                      <a:gd name="connsiteY10" fmla="*/ 468154 h 559140"/>
                      <a:gd name="connsiteX11" fmla="*/ 75628 w 258984"/>
                      <a:gd name="connsiteY11" fmla="*/ 486823 h 559140"/>
                      <a:gd name="connsiteX12" fmla="*/ 101632 w 258984"/>
                      <a:gd name="connsiteY12" fmla="*/ 530638 h 559140"/>
                      <a:gd name="connsiteX13" fmla="*/ 146399 w 258984"/>
                      <a:gd name="connsiteY13" fmla="*/ 551402 h 559140"/>
                      <a:gd name="connsiteX14" fmla="*/ 154305 w 258984"/>
                      <a:gd name="connsiteY14" fmla="*/ 559022 h 559140"/>
                      <a:gd name="connsiteX15" fmla="*/ 163544 w 258984"/>
                      <a:gd name="connsiteY15" fmla="*/ 550355 h 559140"/>
                      <a:gd name="connsiteX16" fmla="*/ 164306 w 258984"/>
                      <a:gd name="connsiteY16" fmla="*/ 536257 h 559140"/>
                      <a:gd name="connsiteX17" fmla="*/ 172212 w 258984"/>
                      <a:gd name="connsiteY17" fmla="*/ 521398 h 559140"/>
                      <a:gd name="connsiteX18" fmla="*/ 182309 w 258984"/>
                      <a:gd name="connsiteY18" fmla="*/ 476726 h 559140"/>
                      <a:gd name="connsiteX19" fmla="*/ 202692 w 258984"/>
                      <a:gd name="connsiteY19" fmla="*/ 455105 h 559140"/>
                      <a:gd name="connsiteX20" fmla="*/ 209264 w 258984"/>
                      <a:gd name="connsiteY20" fmla="*/ 436531 h 559140"/>
                      <a:gd name="connsiteX21" fmla="*/ 182404 w 258984"/>
                      <a:gd name="connsiteY21" fmla="*/ 405479 h 559140"/>
                      <a:gd name="connsiteX22" fmla="*/ 182404 w 258984"/>
                      <a:gd name="connsiteY22" fmla="*/ 369284 h 559140"/>
                      <a:gd name="connsiteX23" fmla="*/ 222409 w 258984"/>
                      <a:gd name="connsiteY23" fmla="*/ 298799 h 559140"/>
                      <a:gd name="connsiteX24" fmla="*/ 258985 w 258984"/>
                      <a:gd name="connsiteY24" fmla="*/ 0 h 559140"/>
                      <a:gd name="connsiteX25" fmla="*/ 224314 w 258984"/>
                      <a:gd name="connsiteY25" fmla="*/ 19907 h 559140"/>
                      <a:gd name="connsiteX26" fmla="*/ 167926 w 258984"/>
                      <a:gd name="connsiteY26" fmla="*/ 63341 h 55914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258984" h="559140">
                        <a:moveTo>
                          <a:pt x="167926" y="63341"/>
                        </a:moveTo>
                        <a:cubicBezTo>
                          <a:pt x="156210" y="68484"/>
                          <a:pt x="142875" y="71152"/>
                          <a:pt x="133636" y="80105"/>
                        </a:cubicBezTo>
                        <a:cubicBezTo>
                          <a:pt x="123063" y="90392"/>
                          <a:pt x="120110" y="107061"/>
                          <a:pt x="108490" y="116109"/>
                        </a:cubicBezTo>
                        <a:cubicBezTo>
                          <a:pt x="96679" y="125254"/>
                          <a:pt x="79343" y="123825"/>
                          <a:pt x="67437" y="132778"/>
                        </a:cubicBezTo>
                        <a:cubicBezTo>
                          <a:pt x="57341" y="140398"/>
                          <a:pt x="53435" y="153638"/>
                          <a:pt x="45720" y="163639"/>
                        </a:cubicBezTo>
                        <a:cubicBezTo>
                          <a:pt x="34480" y="178308"/>
                          <a:pt x="16288" y="184880"/>
                          <a:pt x="0" y="193929"/>
                        </a:cubicBezTo>
                        <a:lnTo>
                          <a:pt x="12859" y="298799"/>
                        </a:lnTo>
                        <a:cubicBezTo>
                          <a:pt x="16383" y="327660"/>
                          <a:pt x="31337" y="352520"/>
                          <a:pt x="52864" y="369284"/>
                        </a:cubicBezTo>
                        <a:cubicBezTo>
                          <a:pt x="64865" y="378619"/>
                          <a:pt x="64865" y="396240"/>
                          <a:pt x="52864" y="405479"/>
                        </a:cubicBezTo>
                        <a:cubicBezTo>
                          <a:pt x="35433" y="419100"/>
                          <a:pt x="22384" y="438150"/>
                          <a:pt x="16193" y="460248"/>
                        </a:cubicBezTo>
                        <a:cubicBezTo>
                          <a:pt x="22289" y="463391"/>
                          <a:pt x="28766" y="465963"/>
                          <a:pt x="34290" y="468154"/>
                        </a:cubicBezTo>
                        <a:cubicBezTo>
                          <a:pt x="48578" y="473678"/>
                          <a:pt x="65151" y="475678"/>
                          <a:pt x="75628" y="486823"/>
                        </a:cubicBezTo>
                        <a:cubicBezTo>
                          <a:pt x="87440" y="499300"/>
                          <a:pt x="88106" y="520160"/>
                          <a:pt x="101632" y="530638"/>
                        </a:cubicBezTo>
                        <a:cubicBezTo>
                          <a:pt x="114776" y="540925"/>
                          <a:pt x="136303" y="538163"/>
                          <a:pt x="146399" y="551402"/>
                        </a:cubicBezTo>
                        <a:cubicBezTo>
                          <a:pt x="148685" y="554355"/>
                          <a:pt x="150590" y="558260"/>
                          <a:pt x="154305" y="559022"/>
                        </a:cubicBezTo>
                        <a:cubicBezTo>
                          <a:pt x="158972" y="559975"/>
                          <a:pt x="162782" y="555022"/>
                          <a:pt x="163544" y="550355"/>
                        </a:cubicBezTo>
                        <a:cubicBezTo>
                          <a:pt x="164306" y="545687"/>
                          <a:pt x="163259" y="540830"/>
                          <a:pt x="164306" y="536257"/>
                        </a:cubicBezTo>
                        <a:cubicBezTo>
                          <a:pt x="165545" y="530733"/>
                          <a:pt x="169640" y="526447"/>
                          <a:pt x="172212" y="521398"/>
                        </a:cubicBezTo>
                        <a:cubicBezTo>
                          <a:pt x="179165" y="507682"/>
                          <a:pt x="174403" y="489871"/>
                          <a:pt x="182309" y="476726"/>
                        </a:cubicBezTo>
                        <a:cubicBezTo>
                          <a:pt x="187357" y="468249"/>
                          <a:pt x="196882" y="463201"/>
                          <a:pt x="202692" y="455105"/>
                        </a:cubicBezTo>
                        <a:cubicBezTo>
                          <a:pt x="206693" y="449580"/>
                          <a:pt x="208502" y="443198"/>
                          <a:pt x="209264" y="436531"/>
                        </a:cubicBezTo>
                        <a:cubicBezTo>
                          <a:pt x="202406" y="424434"/>
                          <a:pt x="193167" y="413956"/>
                          <a:pt x="182404" y="405479"/>
                        </a:cubicBezTo>
                        <a:cubicBezTo>
                          <a:pt x="170402" y="396145"/>
                          <a:pt x="170402" y="378523"/>
                          <a:pt x="182404" y="369284"/>
                        </a:cubicBezTo>
                        <a:cubicBezTo>
                          <a:pt x="203930" y="352615"/>
                          <a:pt x="218885" y="327660"/>
                          <a:pt x="222409" y="298799"/>
                        </a:cubicBezTo>
                        <a:lnTo>
                          <a:pt x="258985" y="0"/>
                        </a:lnTo>
                        <a:cubicBezTo>
                          <a:pt x="246412" y="4000"/>
                          <a:pt x="234505" y="11430"/>
                          <a:pt x="224314" y="19907"/>
                        </a:cubicBezTo>
                        <a:cubicBezTo>
                          <a:pt x="205740" y="35052"/>
                          <a:pt x="189643" y="53721"/>
                          <a:pt x="167926" y="63341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2" name="" descr="480e6e68-81eb-4974-8ced-b3726a42de46"/>
                  <p:cNvSpPr/>
                  <p:nvPr/>
                </p:nvSpPr>
                <p:spPr>
                  <a:xfrm>
                    <a:off x="3546538" y="4964043"/>
                    <a:ext cx="375665" cy="172693"/>
                  </a:xfrm>
                  <a:custGeom>
                    <a:gdLst>
                      <a:gd name="connsiteX0" fmla="*/ 329279 w 375665"/>
                      <a:gd name="connsiteY0" fmla="*/ 118496 h 172693"/>
                      <a:gd name="connsiteX1" fmla="*/ 320135 w 375665"/>
                      <a:gd name="connsiteY1" fmla="*/ 81635 h 172693"/>
                      <a:gd name="connsiteX2" fmla="*/ 269653 w 375665"/>
                      <a:gd name="connsiteY2" fmla="*/ 62775 h 172693"/>
                      <a:gd name="connsiteX3" fmla="*/ 257270 w 375665"/>
                      <a:gd name="connsiteY3" fmla="*/ 31057 h 172693"/>
                      <a:gd name="connsiteX4" fmla="*/ 245840 w 375665"/>
                      <a:gd name="connsiteY4" fmla="*/ 27914 h 172693"/>
                      <a:gd name="connsiteX5" fmla="*/ 238125 w 375665"/>
                      <a:gd name="connsiteY5" fmla="*/ 20008 h 172693"/>
                      <a:gd name="connsiteX6" fmla="*/ 241268 w 375665"/>
                      <a:gd name="connsiteY6" fmla="*/ 11816 h 172693"/>
                      <a:gd name="connsiteX7" fmla="*/ 234315 w 375665"/>
                      <a:gd name="connsiteY7" fmla="*/ 672 h 172693"/>
                      <a:gd name="connsiteX8" fmla="*/ 220409 w 375665"/>
                      <a:gd name="connsiteY8" fmla="*/ 2672 h 172693"/>
                      <a:gd name="connsiteX9" fmla="*/ 169831 w 375665"/>
                      <a:gd name="connsiteY9" fmla="*/ 72110 h 172693"/>
                      <a:gd name="connsiteX10" fmla="*/ 130397 w 375665"/>
                      <a:gd name="connsiteY10" fmla="*/ 77539 h 172693"/>
                      <a:gd name="connsiteX11" fmla="*/ 88582 w 375665"/>
                      <a:gd name="connsiteY11" fmla="*/ 107733 h 172693"/>
                      <a:gd name="connsiteX12" fmla="*/ 3620 w 375665"/>
                      <a:gd name="connsiteY12" fmla="*/ 143071 h 172693"/>
                      <a:gd name="connsiteX13" fmla="*/ 0 w 375665"/>
                      <a:gd name="connsiteY13" fmla="*/ 172694 h 172693"/>
                      <a:gd name="connsiteX14" fmla="*/ 375666 w 375665"/>
                      <a:gd name="connsiteY14" fmla="*/ 172694 h 172693"/>
                      <a:gd name="connsiteX15" fmla="*/ 371380 w 375665"/>
                      <a:gd name="connsiteY15" fmla="*/ 137546 h 172693"/>
                      <a:gd name="connsiteX16" fmla="*/ 353663 w 375665"/>
                      <a:gd name="connsiteY16" fmla="*/ 134594 h 172693"/>
                      <a:gd name="connsiteX17" fmla="*/ 329279 w 375665"/>
                      <a:gd name="connsiteY17" fmla="*/ 118496 h 17269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75665" h="172693">
                        <a:moveTo>
                          <a:pt x="329279" y="118496"/>
                        </a:moveTo>
                        <a:cubicBezTo>
                          <a:pt x="323660" y="106971"/>
                          <a:pt x="328422" y="91445"/>
                          <a:pt x="320135" y="81635"/>
                        </a:cubicBezTo>
                        <a:cubicBezTo>
                          <a:pt x="308134" y="67538"/>
                          <a:pt x="280035" y="78206"/>
                          <a:pt x="269653" y="62775"/>
                        </a:cubicBezTo>
                        <a:cubicBezTo>
                          <a:pt x="263176" y="53060"/>
                          <a:pt x="267367" y="36962"/>
                          <a:pt x="257270" y="31057"/>
                        </a:cubicBezTo>
                        <a:cubicBezTo>
                          <a:pt x="253841" y="29057"/>
                          <a:pt x="249650" y="28962"/>
                          <a:pt x="245840" y="27914"/>
                        </a:cubicBezTo>
                        <a:cubicBezTo>
                          <a:pt x="242030" y="26866"/>
                          <a:pt x="238030" y="24008"/>
                          <a:pt x="238125" y="20008"/>
                        </a:cubicBezTo>
                        <a:cubicBezTo>
                          <a:pt x="238220" y="17055"/>
                          <a:pt x="240506" y="14674"/>
                          <a:pt x="241268" y="11816"/>
                        </a:cubicBezTo>
                        <a:cubicBezTo>
                          <a:pt x="242506" y="7149"/>
                          <a:pt x="238887" y="2196"/>
                          <a:pt x="234315" y="672"/>
                        </a:cubicBezTo>
                        <a:cubicBezTo>
                          <a:pt x="229743" y="-852"/>
                          <a:pt x="224695" y="387"/>
                          <a:pt x="220409" y="2672"/>
                        </a:cubicBezTo>
                        <a:cubicBezTo>
                          <a:pt x="194500" y="16484"/>
                          <a:pt x="196691" y="60394"/>
                          <a:pt x="169831" y="72110"/>
                        </a:cubicBezTo>
                        <a:cubicBezTo>
                          <a:pt x="157639" y="77444"/>
                          <a:pt x="143256" y="73920"/>
                          <a:pt x="130397" y="77539"/>
                        </a:cubicBezTo>
                        <a:cubicBezTo>
                          <a:pt x="113728" y="82301"/>
                          <a:pt x="102775" y="97827"/>
                          <a:pt x="88582" y="107733"/>
                        </a:cubicBezTo>
                        <a:cubicBezTo>
                          <a:pt x="63341" y="125354"/>
                          <a:pt x="27718" y="125450"/>
                          <a:pt x="3620" y="143071"/>
                        </a:cubicBezTo>
                        <a:lnTo>
                          <a:pt x="0" y="172694"/>
                        </a:lnTo>
                        <a:lnTo>
                          <a:pt x="375666" y="172694"/>
                        </a:lnTo>
                        <a:lnTo>
                          <a:pt x="371380" y="137546"/>
                        </a:lnTo>
                        <a:cubicBezTo>
                          <a:pt x="365474" y="136594"/>
                          <a:pt x="359474" y="135927"/>
                          <a:pt x="353663" y="134594"/>
                        </a:cubicBezTo>
                        <a:cubicBezTo>
                          <a:pt x="343853" y="132498"/>
                          <a:pt x="333661" y="127545"/>
                          <a:pt x="329279" y="118496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3" name="" descr="8440f894-0944-4eee-b01d-706cda1940b2"/>
                  <p:cNvSpPr/>
                  <p:nvPr/>
                </p:nvSpPr>
                <p:spPr>
                  <a:xfrm>
                    <a:off x="3770089" y="4570571"/>
                    <a:ext cx="19240" cy="19240"/>
                  </a:xfrm>
                  <a:custGeom>
                    <a:gdLst>
                      <a:gd name="connsiteX0" fmla="*/ 0 w 19240"/>
                      <a:gd name="connsiteY0" fmla="*/ 9620 h 19240"/>
                      <a:gd name="connsiteX1" fmla="*/ 9620 w 19240"/>
                      <a:gd name="connsiteY1" fmla="*/ 0 h 19240"/>
                      <a:gd name="connsiteX2" fmla="*/ 19241 w 19240"/>
                      <a:gd name="connsiteY2" fmla="*/ 9620 h 19240"/>
                      <a:gd name="connsiteX3" fmla="*/ 9620 w 19240"/>
                      <a:gd name="connsiteY3" fmla="*/ 19240 h 19240"/>
                      <a:gd name="connsiteX4" fmla="*/ 0 w 19240"/>
                      <a:gd name="connsiteY4" fmla="*/ 9620 h 19240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240" h="19240">
                        <a:moveTo>
                          <a:pt x="0" y="9620"/>
                        </a:moveTo>
                        <a:cubicBezTo>
                          <a:pt x="0" y="4286"/>
                          <a:pt x="4286" y="0"/>
                          <a:pt x="9620" y="0"/>
                        </a:cubicBezTo>
                        <a:cubicBezTo>
                          <a:pt x="14954" y="0"/>
                          <a:pt x="19241" y="4286"/>
                          <a:pt x="19241" y="9620"/>
                        </a:cubicBezTo>
                        <a:cubicBezTo>
                          <a:pt x="19241" y="14954"/>
                          <a:pt x="14954" y="19240"/>
                          <a:pt x="9620" y="19240"/>
                        </a:cubicBezTo>
                        <a:cubicBezTo>
                          <a:pt x="4286" y="19145"/>
                          <a:pt x="0" y="14859"/>
                          <a:pt x="0" y="9620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" name="" descr="b329505b-0dc9-4952-888c-5a19beeb7210"/>
                  <p:cNvSpPr/>
                  <p:nvPr/>
                </p:nvSpPr>
                <p:spPr>
                  <a:xfrm>
                    <a:off x="3739228" y="4660010"/>
                    <a:ext cx="33909" cy="33908"/>
                  </a:xfrm>
                  <a:custGeom>
                    <a:gdLst>
                      <a:gd name="connsiteX0" fmla="*/ 0 w 33909"/>
                      <a:gd name="connsiteY0" fmla="*/ 16954 h 33908"/>
                      <a:gd name="connsiteX1" fmla="*/ 16954 w 33909"/>
                      <a:gd name="connsiteY1" fmla="*/ 0 h 33908"/>
                      <a:gd name="connsiteX2" fmla="*/ 33909 w 33909"/>
                      <a:gd name="connsiteY2" fmla="*/ 16954 h 33908"/>
                      <a:gd name="connsiteX3" fmla="*/ 16954 w 33909"/>
                      <a:gd name="connsiteY3" fmla="*/ 33909 h 33908"/>
                      <a:gd name="connsiteX4" fmla="*/ 0 w 33909"/>
                      <a:gd name="connsiteY4" fmla="*/ 16954 h 3390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909" h="33908">
                        <a:moveTo>
                          <a:pt x="0" y="16954"/>
                        </a:moveTo>
                        <a:cubicBezTo>
                          <a:pt x="0" y="7620"/>
                          <a:pt x="7620" y="0"/>
                          <a:pt x="16954" y="0"/>
                        </a:cubicBezTo>
                        <a:cubicBezTo>
                          <a:pt x="26289" y="0"/>
                          <a:pt x="33909" y="7620"/>
                          <a:pt x="33909" y="16954"/>
                        </a:cubicBezTo>
                        <a:cubicBezTo>
                          <a:pt x="33909" y="26289"/>
                          <a:pt x="26289" y="33909"/>
                          <a:pt x="16954" y="33909"/>
                        </a:cubicBezTo>
                        <a:cubicBezTo>
                          <a:pt x="7620" y="33909"/>
                          <a:pt x="0" y="26289"/>
                          <a:pt x="0" y="16954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" name="" descr="eac0ffb9-deb6-4372-a83a-d576ce58c5c8"/>
                  <p:cNvSpPr/>
                  <p:nvPr/>
                </p:nvSpPr>
                <p:spPr>
                  <a:xfrm>
                    <a:off x="3746277" y="4740021"/>
                    <a:ext cx="33718" cy="33718"/>
                  </a:xfrm>
                  <a:custGeom>
                    <a:gdLst>
                      <a:gd name="connsiteX0" fmla="*/ 33718 w 33718"/>
                      <a:gd name="connsiteY0" fmla="*/ 16859 h 33718"/>
                      <a:gd name="connsiteX1" fmla="*/ 16859 w 33718"/>
                      <a:gd name="connsiteY1" fmla="*/ 33718 h 33718"/>
                      <a:gd name="connsiteX2" fmla="*/ 0 w 33718"/>
                      <a:gd name="connsiteY2" fmla="*/ 16859 h 33718"/>
                      <a:gd name="connsiteX3" fmla="*/ 16859 w 33718"/>
                      <a:gd name="connsiteY3" fmla="*/ 0 h 33718"/>
                      <a:gd name="connsiteX4" fmla="*/ 33718 w 33718"/>
                      <a:gd name="connsiteY4" fmla="*/ 16859 h 3371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3718" h="33718">
                        <a:moveTo>
                          <a:pt x="33718" y="16859"/>
                        </a:moveTo>
                        <a:cubicBezTo>
                          <a:pt x="33718" y="26170"/>
                          <a:pt x="26170" y="33718"/>
                          <a:pt x="16859" y="33718"/>
                        </a:cubicBezTo>
                        <a:cubicBezTo>
                          <a:pt x="7548" y="33718"/>
                          <a:pt x="0" y="26170"/>
                          <a:pt x="0" y="16859"/>
                        </a:cubicBezTo>
                        <a:cubicBezTo>
                          <a:pt x="0" y="7548"/>
                          <a:pt x="7548" y="0"/>
                          <a:pt x="16859" y="0"/>
                        </a:cubicBezTo>
                        <a:cubicBezTo>
                          <a:pt x="26170" y="0"/>
                          <a:pt x="33718" y="7548"/>
                          <a:pt x="33718" y="16859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" name="" descr="05a8454e-93aa-4bfb-ad3b-baca42e44e46"/>
                  <p:cNvSpPr/>
                  <p:nvPr/>
                </p:nvSpPr>
                <p:spPr>
                  <a:xfrm>
                    <a:off x="3732180" y="4929282"/>
                    <a:ext cx="28193" cy="28194"/>
                  </a:xfrm>
                  <a:custGeom>
                    <a:gdLst>
                      <a:gd name="connsiteX0" fmla="*/ 28194 w 28193"/>
                      <a:gd name="connsiteY0" fmla="*/ 14097 h 28194"/>
                      <a:gd name="connsiteX1" fmla="*/ 14097 w 28193"/>
                      <a:gd name="connsiteY1" fmla="*/ 28194 h 28194"/>
                      <a:gd name="connsiteX2" fmla="*/ 0 w 28193"/>
                      <a:gd name="connsiteY2" fmla="*/ 14097 h 28194"/>
                      <a:gd name="connsiteX3" fmla="*/ 14097 w 28193"/>
                      <a:gd name="connsiteY3" fmla="*/ 0 h 28194"/>
                      <a:gd name="connsiteX4" fmla="*/ 28194 w 28193"/>
                      <a:gd name="connsiteY4" fmla="*/ 14097 h 2819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193" h="28194">
                        <a:moveTo>
                          <a:pt x="28194" y="14097"/>
                        </a:moveTo>
                        <a:cubicBezTo>
                          <a:pt x="28194" y="21882"/>
                          <a:pt x="21883" y="28194"/>
                          <a:pt x="14097" y="28194"/>
                        </a:cubicBezTo>
                        <a:cubicBezTo>
                          <a:pt x="6311" y="28194"/>
                          <a:pt x="0" y="21882"/>
                          <a:pt x="0" y="14097"/>
                        </a:cubicBezTo>
                        <a:cubicBezTo>
                          <a:pt x="0" y="6311"/>
                          <a:pt x="6311" y="0"/>
                          <a:pt x="14097" y="0"/>
                        </a:cubicBezTo>
                        <a:cubicBezTo>
                          <a:pt x="21883" y="0"/>
                          <a:pt x="28194" y="6311"/>
                          <a:pt x="28194" y="14097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7" name="" descr="6375dd4b-04ef-431e-81ec-feb2c41b60f6"/>
                  <p:cNvSpPr/>
                  <p:nvPr/>
                </p:nvSpPr>
                <p:spPr>
                  <a:xfrm>
                    <a:off x="3706272" y="4185951"/>
                    <a:ext cx="20764" cy="20764"/>
                  </a:xfrm>
                  <a:custGeom>
                    <a:gdLst>
                      <a:gd name="connsiteX0" fmla="*/ 20765 w 20764"/>
                      <a:gd name="connsiteY0" fmla="*/ 10382 h 20764"/>
                      <a:gd name="connsiteX1" fmla="*/ 10382 w 20764"/>
                      <a:gd name="connsiteY1" fmla="*/ 20764 h 20764"/>
                      <a:gd name="connsiteX2" fmla="*/ 0 w 20764"/>
                      <a:gd name="connsiteY2" fmla="*/ 10382 h 20764"/>
                      <a:gd name="connsiteX3" fmla="*/ 10382 w 20764"/>
                      <a:gd name="connsiteY3" fmla="*/ 0 h 20764"/>
                      <a:gd name="connsiteX4" fmla="*/ 20765 w 20764"/>
                      <a:gd name="connsiteY4" fmla="*/ 10382 h 207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764" h="20764">
                        <a:moveTo>
                          <a:pt x="20765" y="10382"/>
                        </a:moveTo>
                        <a:cubicBezTo>
                          <a:pt x="20765" y="16116"/>
                          <a:pt x="16116" y="20764"/>
                          <a:pt x="10382" y="20764"/>
                        </a:cubicBezTo>
                        <a:cubicBezTo>
                          <a:pt x="4648" y="20764"/>
                          <a:pt x="0" y="16116"/>
                          <a:pt x="0" y="10382"/>
                        </a:cubicBezTo>
                        <a:cubicBezTo>
                          <a:pt x="0" y="4648"/>
                          <a:pt x="4648" y="0"/>
                          <a:pt x="10382" y="0"/>
                        </a:cubicBezTo>
                        <a:cubicBezTo>
                          <a:pt x="16116" y="0"/>
                          <a:pt x="20765" y="4648"/>
                          <a:pt x="20765" y="10382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8" name="" descr="75b98cad-c072-4996-b978-eeac118645fb"/>
                  <p:cNvSpPr/>
                  <p:nvPr/>
                </p:nvSpPr>
                <p:spPr>
                  <a:xfrm>
                    <a:off x="3745420" y="4248911"/>
                    <a:ext cx="49339" cy="49339"/>
                  </a:xfrm>
                  <a:custGeom>
                    <a:gdLst>
                      <a:gd name="connsiteX0" fmla="*/ 0 w 49339"/>
                      <a:gd name="connsiteY0" fmla="*/ 24670 h 49339"/>
                      <a:gd name="connsiteX1" fmla="*/ 24670 w 49339"/>
                      <a:gd name="connsiteY1" fmla="*/ 0 h 49339"/>
                      <a:gd name="connsiteX2" fmla="*/ 49340 w 49339"/>
                      <a:gd name="connsiteY2" fmla="*/ 24670 h 49339"/>
                      <a:gd name="connsiteX3" fmla="*/ 24670 w 49339"/>
                      <a:gd name="connsiteY3" fmla="*/ 49340 h 49339"/>
                      <a:gd name="connsiteX4" fmla="*/ 0 w 49339"/>
                      <a:gd name="connsiteY4" fmla="*/ 24670 h 49339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39" h="49339">
                        <a:moveTo>
                          <a:pt x="0" y="24670"/>
                        </a:moveTo>
                        <a:cubicBezTo>
                          <a:pt x="0" y="11049"/>
                          <a:pt x="11049" y="0"/>
                          <a:pt x="24670" y="0"/>
                        </a:cubicBezTo>
                        <a:cubicBezTo>
                          <a:pt x="38291" y="0"/>
                          <a:pt x="49340" y="11049"/>
                          <a:pt x="49340" y="24670"/>
                        </a:cubicBezTo>
                        <a:cubicBezTo>
                          <a:pt x="49340" y="38291"/>
                          <a:pt x="38291" y="49340"/>
                          <a:pt x="24670" y="49340"/>
                        </a:cubicBezTo>
                        <a:cubicBezTo>
                          <a:pt x="11049" y="49340"/>
                          <a:pt x="0" y="38291"/>
                          <a:pt x="0" y="24670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9" name="" descr="979c56ba-48b6-43bc-bbff-c17fbc49da3a"/>
                  <p:cNvSpPr/>
                  <p:nvPr/>
                </p:nvSpPr>
                <p:spPr>
                  <a:xfrm>
                    <a:off x="3681602" y="5069967"/>
                    <a:ext cx="20764" cy="20764"/>
                  </a:xfrm>
                  <a:custGeom>
                    <a:gdLst>
                      <a:gd name="connsiteX0" fmla="*/ 20765 w 20764"/>
                      <a:gd name="connsiteY0" fmla="*/ 10382 h 20764"/>
                      <a:gd name="connsiteX1" fmla="*/ 10382 w 20764"/>
                      <a:gd name="connsiteY1" fmla="*/ 20764 h 20764"/>
                      <a:gd name="connsiteX2" fmla="*/ 0 w 20764"/>
                      <a:gd name="connsiteY2" fmla="*/ 10382 h 20764"/>
                      <a:gd name="connsiteX3" fmla="*/ 10382 w 20764"/>
                      <a:gd name="connsiteY3" fmla="*/ 0 h 20764"/>
                      <a:gd name="connsiteX4" fmla="*/ 20765 w 20764"/>
                      <a:gd name="connsiteY4" fmla="*/ 10382 h 207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764" h="20764">
                        <a:moveTo>
                          <a:pt x="20765" y="10382"/>
                        </a:moveTo>
                        <a:cubicBezTo>
                          <a:pt x="20765" y="16116"/>
                          <a:pt x="16116" y="20764"/>
                          <a:pt x="10382" y="20764"/>
                        </a:cubicBezTo>
                        <a:cubicBezTo>
                          <a:pt x="4648" y="20764"/>
                          <a:pt x="0" y="16116"/>
                          <a:pt x="0" y="10382"/>
                        </a:cubicBezTo>
                        <a:cubicBezTo>
                          <a:pt x="0" y="4648"/>
                          <a:pt x="4648" y="0"/>
                          <a:pt x="10382" y="0"/>
                        </a:cubicBezTo>
                        <a:cubicBezTo>
                          <a:pt x="16116" y="0"/>
                          <a:pt x="20765" y="4648"/>
                          <a:pt x="20765" y="10382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0" name="" descr="eb1ebfb0-1211-4602-af42-eb4870b99b9c"/>
                  <p:cNvSpPr/>
                  <p:nvPr/>
                </p:nvSpPr>
                <p:spPr>
                  <a:xfrm>
                    <a:off x="3734466" y="5072919"/>
                    <a:ext cx="41338" cy="41338"/>
                  </a:xfrm>
                  <a:custGeom>
                    <a:gdLst>
                      <a:gd name="connsiteX0" fmla="*/ 41339 w 41338"/>
                      <a:gd name="connsiteY0" fmla="*/ 20669 h 41338"/>
                      <a:gd name="connsiteX1" fmla="*/ 20669 w 41338"/>
                      <a:gd name="connsiteY1" fmla="*/ 41339 h 41338"/>
                      <a:gd name="connsiteX2" fmla="*/ 0 w 41338"/>
                      <a:gd name="connsiteY2" fmla="*/ 20669 h 41338"/>
                      <a:gd name="connsiteX3" fmla="*/ 20669 w 41338"/>
                      <a:gd name="connsiteY3" fmla="*/ 0 h 41338"/>
                      <a:gd name="connsiteX4" fmla="*/ 41339 w 41338"/>
                      <a:gd name="connsiteY4" fmla="*/ 20669 h 4133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338" h="41338">
                        <a:moveTo>
                          <a:pt x="41339" y="20669"/>
                        </a:moveTo>
                        <a:cubicBezTo>
                          <a:pt x="41339" y="32085"/>
                          <a:pt x="32085" y="41339"/>
                          <a:pt x="20669" y="41339"/>
                        </a:cubicBezTo>
                        <a:cubicBezTo>
                          <a:pt x="9254" y="41339"/>
                          <a:pt x="0" y="32085"/>
                          <a:pt x="0" y="20669"/>
                        </a:cubicBezTo>
                        <a:cubicBezTo>
                          <a:pt x="0" y="9254"/>
                          <a:pt x="9254" y="0"/>
                          <a:pt x="20669" y="0"/>
                        </a:cubicBezTo>
                        <a:cubicBezTo>
                          <a:pt x="32085" y="0"/>
                          <a:pt x="41339" y="9254"/>
                          <a:pt x="41339" y="20669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1" name="" descr="5e01ecd4-9b3f-4c1d-b5ec-c7260b510757"/>
                  <p:cNvSpPr/>
                  <p:nvPr/>
                </p:nvSpPr>
                <p:spPr>
                  <a:xfrm>
                    <a:off x="3786377" y="4141755"/>
                    <a:ext cx="16763" cy="16764"/>
                  </a:xfrm>
                  <a:custGeom>
                    <a:gdLst>
                      <a:gd name="connsiteX0" fmla="*/ 0 w 16763"/>
                      <a:gd name="connsiteY0" fmla="*/ 8382 h 16764"/>
                      <a:gd name="connsiteX1" fmla="*/ 8382 w 16763"/>
                      <a:gd name="connsiteY1" fmla="*/ 0 h 16764"/>
                      <a:gd name="connsiteX2" fmla="*/ 16764 w 16763"/>
                      <a:gd name="connsiteY2" fmla="*/ 8382 h 16764"/>
                      <a:gd name="connsiteX3" fmla="*/ 8382 w 16763"/>
                      <a:gd name="connsiteY3" fmla="*/ 16764 h 16764"/>
                      <a:gd name="connsiteX4" fmla="*/ 0 w 16763"/>
                      <a:gd name="connsiteY4" fmla="*/ 8382 h 167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763" h="16764">
                        <a:moveTo>
                          <a:pt x="0" y="8382"/>
                        </a:moveTo>
                        <a:cubicBezTo>
                          <a:pt x="0" y="3715"/>
                          <a:pt x="3715" y="0"/>
                          <a:pt x="8382" y="0"/>
                        </a:cubicBezTo>
                        <a:cubicBezTo>
                          <a:pt x="13049" y="0"/>
                          <a:pt x="16764" y="3715"/>
                          <a:pt x="16764" y="8382"/>
                        </a:cubicBezTo>
                        <a:cubicBezTo>
                          <a:pt x="16764" y="13049"/>
                          <a:pt x="13049" y="16764"/>
                          <a:pt x="8382" y="16764"/>
                        </a:cubicBezTo>
                        <a:cubicBezTo>
                          <a:pt x="3715" y="16764"/>
                          <a:pt x="0" y="12954"/>
                          <a:pt x="0" y="8382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9" name="" descr="e469aa10-0264-4d43-a66b-51f57953037e"/>
                <p:cNvSpPr/>
                <p:nvPr/>
              </p:nvSpPr>
              <p:spPr>
                <a:xfrm>
                  <a:off x="3443191" y="5124164"/>
                  <a:ext cx="582453" cy="62198"/>
                </a:xfrm>
                <a:custGeom>
                  <a:gdLst>
                    <a:gd name="connsiteX0" fmla="*/ 62103 w 582453"/>
                    <a:gd name="connsiteY0" fmla="*/ 0 h 62198"/>
                    <a:gd name="connsiteX1" fmla="*/ 520256 w 582453"/>
                    <a:gd name="connsiteY1" fmla="*/ 0 h 62198"/>
                    <a:gd name="connsiteX2" fmla="*/ 582454 w 582453"/>
                    <a:gd name="connsiteY2" fmla="*/ 62198 h 62198"/>
                    <a:gd name="connsiteX3" fmla="*/ 582454 w 582453"/>
                    <a:gd name="connsiteY3" fmla="*/ 62198 h 62198"/>
                    <a:gd name="connsiteX4" fmla="*/ 0 w 582453"/>
                    <a:gd name="connsiteY4" fmla="*/ 62198 h 62198"/>
                    <a:gd name="connsiteX5" fmla="*/ 0 w 582453"/>
                    <a:gd name="connsiteY5" fmla="*/ 62198 h 62198"/>
                    <a:gd name="connsiteX6" fmla="*/ 62103 w 582453"/>
                    <a:gd name="connsiteY6" fmla="*/ 0 h 6219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82453" h="62198">
                      <a:moveTo>
                        <a:pt x="62103" y="0"/>
                      </a:moveTo>
                      <a:lnTo>
                        <a:pt x="520256" y="0"/>
                      </a:lnTo>
                      <a:cubicBezTo>
                        <a:pt x="554546" y="0"/>
                        <a:pt x="582454" y="27813"/>
                        <a:pt x="582454" y="62198"/>
                      </a:cubicBezTo>
                      <a:lnTo>
                        <a:pt x="582454" y="62198"/>
                      </a:lnTo>
                      <a:lnTo>
                        <a:pt x="0" y="62198"/>
                      </a:lnTo>
                      <a:lnTo>
                        <a:pt x="0" y="62198"/>
                      </a:lnTo>
                      <a:cubicBezTo>
                        <a:pt x="0" y="27813"/>
                        <a:pt x="27813" y="0"/>
                        <a:pt x="62103" y="0"/>
                      </a:cubicBezTo>
                      <a:close/>
                    </a:path>
                  </a:pathLst>
                </a:custGeom>
                <a:solidFill>
                  <a:srgbClr val="FF6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150" name="" descr="3cd7eb67-b977-43b3-8b5c-772b1f260bcb"/>
                <p:cNvSpPr/>
                <p:nvPr/>
              </p:nvSpPr>
              <p:spPr>
                <a:xfrm>
                  <a:off x="3443191" y="3547014"/>
                  <a:ext cx="582453" cy="62198"/>
                </a:xfrm>
                <a:custGeom>
                  <a:gdLst>
                    <a:gd name="connsiteX0" fmla="*/ 62103 w 582453"/>
                    <a:gd name="connsiteY0" fmla="*/ 62198 h 62198"/>
                    <a:gd name="connsiteX1" fmla="*/ 520256 w 582453"/>
                    <a:gd name="connsiteY1" fmla="*/ 62198 h 62198"/>
                    <a:gd name="connsiteX2" fmla="*/ 582454 w 582453"/>
                    <a:gd name="connsiteY2" fmla="*/ 0 h 62198"/>
                    <a:gd name="connsiteX3" fmla="*/ 582454 w 582453"/>
                    <a:gd name="connsiteY3" fmla="*/ 0 h 62198"/>
                    <a:gd name="connsiteX4" fmla="*/ 0 w 582453"/>
                    <a:gd name="connsiteY4" fmla="*/ 0 h 62198"/>
                    <a:gd name="connsiteX5" fmla="*/ 0 w 582453"/>
                    <a:gd name="connsiteY5" fmla="*/ 0 h 62198"/>
                    <a:gd name="connsiteX6" fmla="*/ 62103 w 582453"/>
                    <a:gd name="connsiteY6" fmla="*/ 62198 h 6219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82453" h="62198">
                      <a:moveTo>
                        <a:pt x="62103" y="62198"/>
                      </a:moveTo>
                      <a:lnTo>
                        <a:pt x="520256" y="62198"/>
                      </a:lnTo>
                      <a:cubicBezTo>
                        <a:pt x="554546" y="62198"/>
                        <a:pt x="582454" y="34385"/>
                        <a:pt x="582454" y="0"/>
                      </a:cubicBezTo>
                      <a:lnTo>
                        <a:pt x="582454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34290"/>
                        <a:pt x="27813" y="62198"/>
                        <a:pt x="62103" y="62198"/>
                      </a:cubicBezTo>
                      <a:close/>
                    </a:path>
                  </a:pathLst>
                </a:custGeom>
                <a:solidFill>
                  <a:srgbClr val="FF6A00"/>
                </a:solidFill>
                <a:ln w="9525" cap="rnd">
                  <a:solidFill>
                    <a:srgbClr val="00004D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" name="" descr="37091e34-8b47-4fdd-8a6f-880b8e0ba9b8"/>
              <p:cNvGrpSpPr/>
              <p:nvPr/>
            </p:nvGrpSpPr>
            <p:grpSpPr>
              <a:xfrm>
                <a:off x="856928" y="5996418"/>
                <a:ext cx="5321274" cy="749359"/>
                <a:chOff x="3972591" y="4743831"/>
                <a:chExt cx="4174616" cy="587883"/>
              </a:xfrm>
            </p:grpSpPr>
            <p:grpSp>
              <p:nvGrpSpPr>
                <p:cNvPr id="118" name="" descr="f47c5320-78e1-4b17-aab4-86d2fff50240"/>
                <p:cNvGrpSpPr/>
                <p:nvPr/>
              </p:nvGrpSpPr>
              <p:grpSpPr>
                <a:xfrm>
                  <a:off x="3972591" y="4743831"/>
                  <a:ext cx="4174616" cy="442531"/>
                  <a:chOff x="3972591" y="4743831"/>
                  <a:chExt cx="4174616" cy="442531"/>
                </a:xfrm>
              </p:grpSpPr>
              <p:sp>
                <p:nvSpPr>
                  <p:cNvPr id="134" name="" descr="8c0e0633-5fc5-4d60-ab3e-4bf4f1e2ffdd"/>
                  <p:cNvSpPr/>
                  <p:nvPr/>
                </p:nvSpPr>
                <p:spPr>
                  <a:xfrm>
                    <a:off x="3972591" y="4743831"/>
                    <a:ext cx="4174616" cy="442531"/>
                  </a:xfrm>
                  <a:custGeom>
                    <a:gdLst>
                      <a:gd name="connsiteX0" fmla="*/ 225266 w 4174616"/>
                      <a:gd name="connsiteY0" fmla="*/ 38862 h 442531"/>
                      <a:gd name="connsiteX1" fmla="*/ 4174522 w 4174616"/>
                      <a:gd name="connsiteY1" fmla="*/ 38862 h 442531"/>
                      <a:gd name="connsiteX2" fmla="*/ 4174522 w 4174616"/>
                      <a:gd name="connsiteY2" fmla="*/ 0 h 442531"/>
                      <a:gd name="connsiteX3" fmla="*/ 221266 w 4174616"/>
                      <a:gd name="connsiteY3" fmla="*/ 0 h 442531"/>
                      <a:gd name="connsiteX4" fmla="*/ 0 w 4174616"/>
                      <a:gd name="connsiteY4" fmla="*/ 221266 h 442531"/>
                      <a:gd name="connsiteX5" fmla="*/ 0 w 4174616"/>
                      <a:gd name="connsiteY5" fmla="*/ 221266 h 442531"/>
                      <a:gd name="connsiteX6" fmla="*/ 221266 w 4174616"/>
                      <a:gd name="connsiteY6" fmla="*/ 442531 h 442531"/>
                      <a:gd name="connsiteX7" fmla="*/ 4174617 w 4174616"/>
                      <a:gd name="connsiteY7" fmla="*/ 442531 h 442531"/>
                      <a:gd name="connsiteX8" fmla="*/ 4174617 w 4174616"/>
                      <a:gd name="connsiteY8" fmla="*/ 403670 h 442531"/>
                      <a:gd name="connsiteX9" fmla="*/ 225266 w 4174616"/>
                      <a:gd name="connsiteY9" fmla="*/ 403670 h 442531"/>
                      <a:gd name="connsiteX10" fmla="*/ 44196 w 4174616"/>
                      <a:gd name="connsiteY10" fmla="*/ 222599 h 442531"/>
                      <a:gd name="connsiteX11" fmla="*/ 44196 w 4174616"/>
                      <a:gd name="connsiteY11" fmla="*/ 219932 h 442531"/>
                      <a:gd name="connsiteX12" fmla="*/ 225266 w 4174616"/>
                      <a:gd name="connsiteY12" fmla="*/ 38862 h 442531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174616" h="442531">
                        <a:moveTo>
                          <a:pt x="225266" y="38862"/>
                        </a:moveTo>
                        <a:lnTo>
                          <a:pt x="4174522" y="38862"/>
                        </a:lnTo>
                        <a:lnTo>
                          <a:pt x="4174522" y="0"/>
                        </a:lnTo>
                        <a:lnTo>
                          <a:pt x="221266" y="0"/>
                        </a:lnTo>
                        <a:cubicBezTo>
                          <a:pt x="99060" y="0"/>
                          <a:pt x="0" y="99060"/>
                          <a:pt x="0" y="221266"/>
                        </a:cubicBezTo>
                        <a:lnTo>
                          <a:pt x="0" y="221266"/>
                        </a:lnTo>
                        <a:cubicBezTo>
                          <a:pt x="0" y="343471"/>
                          <a:pt x="99060" y="442531"/>
                          <a:pt x="221266" y="442531"/>
                        </a:cubicBezTo>
                        <a:lnTo>
                          <a:pt x="4174617" y="442531"/>
                        </a:lnTo>
                        <a:lnTo>
                          <a:pt x="4174617" y="403670"/>
                        </a:lnTo>
                        <a:lnTo>
                          <a:pt x="225266" y="403670"/>
                        </a:lnTo>
                        <a:cubicBezTo>
                          <a:pt x="125254" y="403670"/>
                          <a:pt x="44196" y="322612"/>
                          <a:pt x="44196" y="222599"/>
                        </a:cubicBezTo>
                        <a:lnTo>
                          <a:pt x="44196" y="219932"/>
                        </a:lnTo>
                        <a:cubicBezTo>
                          <a:pt x="44196" y="119920"/>
                          <a:pt x="125254" y="38862"/>
                          <a:pt x="225266" y="38862"/>
                        </a:cubicBezTo>
                        <a:close/>
                      </a:path>
                    </a:pathLst>
                  </a:custGeom>
                  <a:solidFill>
                    <a:srgbClr val="00B9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5" name="" descr="0a3ff584-8d31-44b2-982a-e8ceed5372d6"/>
                  <p:cNvSpPr/>
                  <p:nvPr/>
                </p:nvSpPr>
                <p:spPr>
                  <a:xfrm>
                    <a:off x="4016787" y="4782597"/>
                    <a:ext cx="4084510" cy="364807"/>
                  </a:xfrm>
                  <a:custGeom>
                    <a:gdLst>
                      <a:gd name="connsiteX0" fmla="*/ 181070 w 4084510"/>
                      <a:gd name="connsiteY0" fmla="*/ 364808 h 364807"/>
                      <a:gd name="connsiteX1" fmla="*/ 4084511 w 4084510"/>
                      <a:gd name="connsiteY1" fmla="*/ 364808 h 364807"/>
                      <a:gd name="connsiteX2" fmla="*/ 4084511 w 4084510"/>
                      <a:gd name="connsiteY2" fmla="*/ 0 h 364807"/>
                      <a:gd name="connsiteX3" fmla="*/ 181070 w 4084510"/>
                      <a:gd name="connsiteY3" fmla="*/ 0 h 364807"/>
                      <a:gd name="connsiteX4" fmla="*/ 0 w 4084510"/>
                      <a:gd name="connsiteY4" fmla="*/ 181070 h 364807"/>
                      <a:gd name="connsiteX5" fmla="*/ 0 w 4084510"/>
                      <a:gd name="connsiteY5" fmla="*/ 183737 h 364807"/>
                      <a:gd name="connsiteX6" fmla="*/ 181070 w 4084510"/>
                      <a:gd name="connsiteY6" fmla="*/ 364808 h 364807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084510" h="364807">
                        <a:moveTo>
                          <a:pt x="181070" y="364808"/>
                        </a:moveTo>
                        <a:lnTo>
                          <a:pt x="4084511" y="364808"/>
                        </a:lnTo>
                        <a:lnTo>
                          <a:pt x="4084511" y="0"/>
                        </a:lnTo>
                        <a:lnTo>
                          <a:pt x="181070" y="0"/>
                        </a:lnTo>
                        <a:cubicBezTo>
                          <a:pt x="81058" y="0"/>
                          <a:pt x="0" y="81058"/>
                          <a:pt x="0" y="181070"/>
                        </a:cubicBezTo>
                        <a:lnTo>
                          <a:pt x="0" y="183737"/>
                        </a:lnTo>
                        <a:cubicBezTo>
                          <a:pt x="0" y="283750"/>
                          <a:pt x="81058" y="364808"/>
                          <a:pt x="181070" y="364808"/>
                        </a:cubicBezTo>
                        <a:close/>
                      </a:path>
                    </a:pathLst>
                  </a:custGeom>
                  <a:solidFill>
                    <a:srgbClr val="FFEFE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36" name="" descr="79e2532b-530e-4a26-879e-ba7e9f7bce76"/>
                  <p:cNvGrpSpPr/>
                  <p:nvPr/>
                </p:nvGrpSpPr>
                <p:grpSpPr>
                  <a:xfrm>
                    <a:off x="4229575" y="4862703"/>
                    <a:ext cx="3871721" cy="206025"/>
                    <a:chOff x="4229575" y="4862703"/>
                    <a:chExt cx="3871721" cy="206025"/>
                  </a:xfrm>
                </p:grpSpPr>
                <p:sp>
                  <p:nvSpPr>
                    <p:cNvPr id="137" name="" descr="b4e70337-f62b-4c9e-992f-05ccae994833"/>
                    <p:cNvSpPr/>
                    <p:nvPr/>
                  </p:nvSpPr>
                  <p:spPr>
                    <a:xfrm>
                      <a:off x="5517641" y="4965096"/>
                      <a:ext cx="1314926" cy="9525"/>
                    </a:xfrm>
                    <a:custGeom>
                      <a:gdLst>
                        <a:gd name="connsiteX0" fmla="*/ 0 w 1314926"/>
                        <a:gd name="connsiteY0" fmla="*/ 0 h 9525"/>
                        <a:gd name="connsiteX1" fmla="*/ 1314926 w 1314926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314926" h="9525">
                          <a:moveTo>
                            <a:pt x="0" y="0"/>
                          </a:moveTo>
                          <a:lnTo>
                            <a:pt x="1314926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8" name="" descr="14a83a2f-3706-4a60-ab03-13accb423132"/>
                    <p:cNvSpPr/>
                    <p:nvPr/>
                  </p:nvSpPr>
                  <p:spPr>
                    <a:xfrm>
                      <a:off x="6807136" y="5068728"/>
                      <a:ext cx="1294161" cy="9525"/>
                    </a:xfrm>
                    <a:custGeom>
                      <a:gdLst>
                        <a:gd name="connsiteX0" fmla="*/ 0 w 1294161"/>
                        <a:gd name="connsiteY0" fmla="*/ 0 h 9525"/>
                        <a:gd name="connsiteX1" fmla="*/ 1294162 w 1294161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94161" h="9525">
                          <a:moveTo>
                            <a:pt x="0" y="0"/>
                          </a:moveTo>
                          <a:lnTo>
                            <a:pt x="1294162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9" name="" descr="a87e1148-c4b7-433a-8d19-8086d45219a4"/>
                    <p:cNvSpPr/>
                    <p:nvPr/>
                  </p:nvSpPr>
                  <p:spPr>
                    <a:xfrm>
                      <a:off x="4980622" y="4862703"/>
                      <a:ext cx="990790" cy="9525"/>
                    </a:xfrm>
                    <a:custGeom>
                      <a:gdLst>
                        <a:gd name="connsiteX0" fmla="*/ 0 w 990790"/>
                        <a:gd name="connsiteY0" fmla="*/ 0 h 9525"/>
                        <a:gd name="connsiteX1" fmla="*/ 990791 w 990790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990790" h="9525">
                          <a:moveTo>
                            <a:pt x="0" y="0"/>
                          </a:moveTo>
                          <a:lnTo>
                            <a:pt x="990791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0" name="" descr="4765dc36-4c50-4b5b-8cf5-a5a6e752f4a2"/>
                    <p:cNvSpPr/>
                    <p:nvPr/>
                  </p:nvSpPr>
                  <p:spPr>
                    <a:xfrm>
                      <a:off x="4229575" y="4862703"/>
                      <a:ext cx="614076" cy="9525"/>
                    </a:xfrm>
                    <a:custGeom>
                      <a:gdLst>
                        <a:gd name="connsiteX0" fmla="*/ 0 w 614076"/>
                        <a:gd name="connsiteY0" fmla="*/ 0 h 9525"/>
                        <a:gd name="connsiteX1" fmla="*/ 614077 w 614076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14076" h="9525">
                          <a:moveTo>
                            <a:pt x="0" y="0"/>
                          </a:moveTo>
                          <a:lnTo>
                            <a:pt x="614077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1" name="" descr="6edbd414-b95e-499f-88df-004595f8c677"/>
                    <p:cNvSpPr/>
                    <p:nvPr/>
                  </p:nvSpPr>
                  <p:spPr>
                    <a:xfrm>
                      <a:off x="6059804" y="5043201"/>
                      <a:ext cx="282225" cy="9525"/>
                    </a:xfrm>
                    <a:custGeom>
                      <a:gdLst>
                        <a:gd name="connsiteX0" fmla="*/ 0 w 282225"/>
                        <a:gd name="connsiteY0" fmla="*/ 0 h 9525"/>
                        <a:gd name="connsiteX1" fmla="*/ 282226 w 282225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82225" h="9525">
                          <a:moveTo>
                            <a:pt x="0" y="0"/>
                          </a:moveTo>
                          <a:lnTo>
                            <a:pt x="282226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2" name="" descr="57f1c197-94d8-40df-b4da-dcf2029d34db"/>
                    <p:cNvSpPr/>
                    <p:nvPr/>
                  </p:nvSpPr>
                  <p:spPr>
                    <a:xfrm>
                      <a:off x="5340571" y="5043201"/>
                      <a:ext cx="538448" cy="9525"/>
                    </a:xfrm>
                    <a:custGeom>
                      <a:gdLst>
                        <a:gd name="connsiteX0" fmla="*/ 0 w 538448"/>
                        <a:gd name="connsiteY0" fmla="*/ 0 h 9525"/>
                        <a:gd name="connsiteX1" fmla="*/ 538448 w 538448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38448" h="9525">
                          <a:moveTo>
                            <a:pt x="0" y="0"/>
                          </a:moveTo>
                          <a:lnTo>
                            <a:pt x="538448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" name="" descr="5030b6ad-19e3-483e-b37a-effcdd48e7c3"/>
                    <p:cNvSpPr/>
                    <p:nvPr/>
                  </p:nvSpPr>
                  <p:spPr>
                    <a:xfrm>
                      <a:off x="4754403" y="5043201"/>
                      <a:ext cx="477869" cy="9525"/>
                    </a:xfrm>
                    <a:custGeom>
                      <a:gdLst>
                        <a:gd name="connsiteX0" fmla="*/ 0 w 477869"/>
                        <a:gd name="connsiteY0" fmla="*/ 0 h 9525"/>
                        <a:gd name="connsiteX1" fmla="*/ 477869 w 477869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77869" h="9525">
                          <a:moveTo>
                            <a:pt x="0" y="0"/>
                          </a:moveTo>
                          <a:lnTo>
                            <a:pt x="477869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" name="" descr="ac3fec78-05fb-47ad-9387-3f116db56915"/>
                    <p:cNvSpPr/>
                    <p:nvPr/>
                  </p:nvSpPr>
                  <p:spPr>
                    <a:xfrm>
                      <a:off x="6453568" y="4862703"/>
                      <a:ext cx="887729" cy="9525"/>
                    </a:xfrm>
                    <a:custGeom>
                      <a:gdLst>
                        <a:gd name="connsiteX0" fmla="*/ 887730 w 887729"/>
                        <a:gd name="connsiteY0" fmla="*/ 0 h 9525"/>
                        <a:gd name="connsiteX1" fmla="*/ 0 w 887729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887728" h="9525">
                          <a:moveTo>
                            <a:pt x="887730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5" name="" descr="0996cca8-7402-4f05-93f2-d9362d19910f"/>
                    <p:cNvSpPr/>
                    <p:nvPr/>
                  </p:nvSpPr>
                  <p:spPr>
                    <a:xfrm>
                      <a:off x="7522844" y="4862703"/>
                      <a:ext cx="578453" cy="9525"/>
                    </a:xfrm>
                    <a:custGeom>
                      <a:gdLst>
                        <a:gd name="connsiteX0" fmla="*/ 578454 w 578453"/>
                        <a:gd name="connsiteY0" fmla="*/ 0 h 9525"/>
                        <a:gd name="connsiteX1" fmla="*/ 0 w 578453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78453" h="9525">
                          <a:moveTo>
                            <a:pt x="578454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6" name="" descr="a7fa265e-50de-4878-a5b7-6b42f9b72d7a"/>
                    <p:cNvSpPr/>
                    <p:nvPr/>
                  </p:nvSpPr>
                  <p:spPr>
                    <a:xfrm>
                      <a:off x="7582280" y="4965096"/>
                      <a:ext cx="519017" cy="9525"/>
                    </a:xfrm>
                    <a:custGeom>
                      <a:gdLst>
                        <a:gd name="connsiteX0" fmla="*/ 519018 w 519017"/>
                        <a:gd name="connsiteY0" fmla="*/ 0 h 9525"/>
                        <a:gd name="connsiteX1" fmla="*/ 0 w 519017"/>
                        <a:gd name="connsiteY1" fmla="*/ 0 h 952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19017" h="9525">
                          <a:moveTo>
                            <a:pt x="519018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19" name="" descr="a634ebcf-3cc0-42df-8210-b79913d04b22"/>
                <p:cNvGrpSpPr/>
                <p:nvPr/>
              </p:nvGrpSpPr>
              <p:grpSpPr>
                <a:xfrm>
                  <a:off x="4571046" y="4862702"/>
                  <a:ext cx="202596" cy="323564"/>
                  <a:chOff x="4571046" y="4862702"/>
                  <a:chExt cx="202596" cy="323564"/>
                </a:xfrm>
              </p:grpSpPr>
              <p:sp>
                <p:nvSpPr>
                  <p:cNvPr id="132" name="" descr="e1c5117f-a86c-472d-af77-eb6b483ff1e4"/>
                  <p:cNvSpPr/>
                  <p:nvPr/>
                </p:nvSpPr>
                <p:spPr>
                  <a:xfrm>
                    <a:off x="4575237" y="4862702"/>
                    <a:ext cx="198405" cy="323564"/>
                  </a:xfrm>
                  <a:custGeom>
                    <a:gdLst>
                      <a:gd name="connsiteX0" fmla="*/ 41148 w 198405"/>
                      <a:gd name="connsiteY0" fmla="*/ 0 h 323564"/>
                      <a:gd name="connsiteX1" fmla="*/ 0 w 198405"/>
                      <a:gd name="connsiteY1" fmla="*/ 284702 h 323564"/>
                      <a:gd name="connsiteX2" fmla="*/ 0 w 198405"/>
                      <a:gd name="connsiteY2" fmla="*/ 323564 h 323564"/>
                      <a:gd name="connsiteX3" fmla="*/ 180499 w 198405"/>
                      <a:gd name="connsiteY3" fmla="*/ 323564 h 323564"/>
                      <a:gd name="connsiteX4" fmla="*/ 180499 w 198405"/>
                      <a:gd name="connsiteY4" fmla="*/ 284702 h 323564"/>
                      <a:gd name="connsiteX5" fmla="*/ 198406 w 198405"/>
                      <a:gd name="connsiteY5" fmla="*/ 0 h 323564"/>
                      <a:gd name="connsiteX6" fmla="*/ 41148 w 198405"/>
                      <a:gd name="connsiteY6" fmla="*/ 0 h 3235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8405" h="323564">
                        <a:moveTo>
                          <a:pt x="41148" y="0"/>
                        </a:moveTo>
                        <a:cubicBezTo>
                          <a:pt x="34004" y="87344"/>
                          <a:pt x="19336" y="183261"/>
                          <a:pt x="0" y="284702"/>
                        </a:cubicBezTo>
                        <a:lnTo>
                          <a:pt x="0" y="323564"/>
                        </a:lnTo>
                        <a:lnTo>
                          <a:pt x="180499" y="323564"/>
                        </a:lnTo>
                        <a:lnTo>
                          <a:pt x="180499" y="284702"/>
                        </a:lnTo>
                        <a:cubicBezTo>
                          <a:pt x="192691" y="193643"/>
                          <a:pt x="198215" y="98488"/>
                          <a:pt x="198406" y="0"/>
                        </a:cubicBezTo>
                        <a:lnTo>
                          <a:pt x="41148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3" name="" descr="02c79296-a8ed-44b7-9526-03d05a4b1e39"/>
                  <p:cNvSpPr/>
                  <p:nvPr/>
                </p:nvSpPr>
                <p:spPr>
                  <a:xfrm>
                    <a:off x="4571046" y="4862702"/>
                    <a:ext cx="183356" cy="214503"/>
                  </a:xfrm>
                  <a:custGeom>
                    <a:gdLst>
                      <a:gd name="connsiteX0" fmla="*/ 144113 w 183356"/>
                      <a:gd name="connsiteY0" fmla="*/ 214503 h 214503"/>
                      <a:gd name="connsiteX1" fmla="*/ 0 w 183356"/>
                      <a:gd name="connsiteY1" fmla="*/ 214503 h 214503"/>
                      <a:gd name="connsiteX2" fmla="*/ 39243 w 183356"/>
                      <a:gd name="connsiteY2" fmla="*/ 0 h 214503"/>
                      <a:gd name="connsiteX3" fmla="*/ 183356 w 183356"/>
                      <a:gd name="connsiteY3" fmla="*/ 0 h 214503"/>
                      <a:gd name="connsiteX4" fmla="*/ 144113 w 183356"/>
                      <a:gd name="connsiteY4" fmla="*/ 214503 h 21450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3356" h="214503">
                        <a:moveTo>
                          <a:pt x="144113" y="214503"/>
                        </a:moveTo>
                        <a:lnTo>
                          <a:pt x="0" y="214503"/>
                        </a:lnTo>
                        <a:cubicBezTo>
                          <a:pt x="22860" y="147257"/>
                          <a:pt x="36576" y="76010"/>
                          <a:pt x="39243" y="0"/>
                        </a:cubicBezTo>
                        <a:lnTo>
                          <a:pt x="183356" y="0"/>
                        </a:lnTo>
                        <a:cubicBezTo>
                          <a:pt x="179832" y="78962"/>
                          <a:pt x="167164" y="150781"/>
                          <a:pt x="144113" y="214503"/>
                        </a:cubicBez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0" name="" descr="b02db938-8277-4b28-99db-4dab94df3c2b"/>
                <p:cNvGrpSpPr/>
                <p:nvPr/>
              </p:nvGrpSpPr>
              <p:grpSpPr>
                <a:xfrm>
                  <a:off x="4941760" y="4941760"/>
                  <a:ext cx="222694" cy="389953"/>
                  <a:chOff x="4941760" y="4941760"/>
                  <a:chExt cx="222694" cy="389953"/>
                </a:xfrm>
              </p:grpSpPr>
              <p:sp>
                <p:nvSpPr>
                  <p:cNvPr id="130" name="" descr="64c36ac9-2db1-4750-98ad-105229c67401"/>
                  <p:cNvSpPr/>
                  <p:nvPr/>
                </p:nvSpPr>
                <p:spPr>
                  <a:xfrm>
                    <a:off x="4987003" y="4941760"/>
                    <a:ext cx="177450" cy="244506"/>
                  </a:xfrm>
                  <a:custGeom>
                    <a:gdLst>
                      <a:gd name="connsiteX0" fmla="*/ 165640 w 177450"/>
                      <a:gd name="connsiteY0" fmla="*/ 0 h 244506"/>
                      <a:gd name="connsiteX1" fmla="*/ 0 w 177450"/>
                      <a:gd name="connsiteY1" fmla="*/ 0 h 244506"/>
                      <a:gd name="connsiteX2" fmla="*/ 7715 w 177450"/>
                      <a:gd name="connsiteY2" fmla="*/ 205645 h 244506"/>
                      <a:gd name="connsiteX3" fmla="*/ 7715 w 177450"/>
                      <a:gd name="connsiteY3" fmla="*/ 244507 h 244506"/>
                      <a:gd name="connsiteX4" fmla="*/ 177355 w 177450"/>
                      <a:gd name="connsiteY4" fmla="*/ 244507 h 244506"/>
                      <a:gd name="connsiteX5" fmla="*/ 177355 w 177450"/>
                      <a:gd name="connsiteY5" fmla="*/ 205645 h 244506"/>
                      <a:gd name="connsiteX6" fmla="*/ 177451 w 177450"/>
                      <a:gd name="connsiteY6" fmla="*/ 205645 h 244506"/>
                      <a:gd name="connsiteX7" fmla="*/ 165640 w 177450"/>
                      <a:gd name="connsiteY7" fmla="*/ 0 h 244506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77450" h="244506">
                        <a:moveTo>
                          <a:pt x="165640" y="0"/>
                        </a:moveTo>
                        <a:lnTo>
                          <a:pt x="0" y="0"/>
                        </a:lnTo>
                        <a:lnTo>
                          <a:pt x="7715" y="205645"/>
                        </a:lnTo>
                        <a:lnTo>
                          <a:pt x="7715" y="244507"/>
                        </a:lnTo>
                        <a:lnTo>
                          <a:pt x="177355" y="244507"/>
                        </a:lnTo>
                        <a:lnTo>
                          <a:pt x="177355" y="205645"/>
                        </a:lnTo>
                        <a:lnTo>
                          <a:pt x="177451" y="205645"/>
                        </a:lnTo>
                        <a:cubicBezTo>
                          <a:pt x="175831" y="138874"/>
                          <a:pt x="171831" y="70199"/>
                          <a:pt x="165640" y="0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1" name="" descr="cbf44250-7d33-4d3c-b09d-4fc179819c24"/>
                  <p:cNvSpPr/>
                  <p:nvPr/>
                </p:nvSpPr>
                <p:spPr>
                  <a:xfrm>
                    <a:off x="4941760" y="4941760"/>
                    <a:ext cx="194480" cy="389953"/>
                  </a:xfrm>
                  <a:custGeom>
                    <a:gdLst>
                      <a:gd name="connsiteX0" fmla="*/ 164116 w 194480"/>
                      <a:gd name="connsiteY0" fmla="*/ 389954 h 389953"/>
                      <a:gd name="connsiteX1" fmla="*/ 0 w 194480"/>
                      <a:gd name="connsiteY1" fmla="*/ 389954 h 389953"/>
                      <a:gd name="connsiteX2" fmla="*/ 29908 w 194480"/>
                      <a:gd name="connsiteY2" fmla="*/ 0 h 389953"/>
                      <a:gd name="connsiteX3" fmla="*/ 194024 w 194480"/>
                      <a:gd name="connsiteY3" fmla="*/ 0 h 389953"/>
                      <a:gd name="connsiteX4" fmla="*/ 164116 w 194480"/>
                      <a:gd name="connsiteY4" fmla="*/ 389954 h 38995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4480" h="389953">
                        <a:moveTo>
                          <a:pt x="164116" y="389954"/>
                        </a:moveTo>
                        <a:lnTo>
                          <a:pt x="0" y="389954"/>
                        </a:lnTo>
                        <a:cubicBezTo>
                          <a:pt x="24670" y="251841"/>
                          <a:pt x="36671" y="120777"/>
                          <a:pt x="29908" y="0"/>
                        </a:cubicBezTo>
                        <a:lnTo>
                          <a:pt x="194024" y="0"/>
                        </a:lnTo>
                        <a:cubicBezTo>
                          <a:pt x="196977" y="121063"/>
                          <a:pt x="185452" y="252127"/>
                          <a:pt x="164116" y="389954"/>
                        </a:cubicBez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1" name="" descr="1ffdd78c-d360-4c1d-b798-61f37cfef12e"/>
                <p:cNvGrpSpPr/>
                <p:nvPr/>
              </p:nvGrpSpPr>
              <p:grpSpPr>
                <a:xfrm>
                  <a:off x="7037609" y="4826603"/>
                  <a:ext cx="208819" cy="359663"/>
                  <a:chOff x="7037609" y="4826603"/>
                  <a:chExt cx="208819" cy="359663"/>
                </a:xfrm>
              </p:grpSpPr>
              <p:sp>
                <p:nvSpPr>
                  <p:cNvPr id="128" name="" descr="3f665ea5-694b-44b7-97fd-3b084bc06bcc"/>
                  <p:cNvSpPr/>
                  <p:nvPr/>
                </p:nvSpPr>
                <p:spPr>
                  <a:xfrm>
                    <a:off x="7037609" y="4826603"/>
                    <a:ext cx="208819" cy="359663"/>
                  </a:xfrm>
                  <a:custGeom>
                    <a:gdLst>
                      <a:gd name="connsiteX0" fmla="*/ 157289 w 208819"/>
                      <a:gd name="connsiteY0" fmla="*/ 0 h 359663"/>
                      <a:gd name="connsiteX1" fmla="*/ 3079 w 208819"/>
                      <a:gd name="connsiteY1" fmla="*/ 0 h 359663"/>
                      <a:gd name="connsiteX2" fmla="*/ 27463 w 208819"/>
                      <a:gd name="connsiteY2" fmla="*/ 320802 h 359663"/>
                      <a:gd name="connsiteX3" fmla="*/ 28606 w 208819"/>
                      <a:gd name="connsiteY3" fmla="*/ 320802 h 359663"/>
                      <a:gd name="connsiteX4" fmla="*/ 28606 w 208819"/>
                      <a:gd name="connsiteY4" fmla="*/ 359664 h 359663"/>
                      <a:gd name="connsiteX5" fmla="*/ 208819 w 208819"/>
                      <a:gd name="connsiteY5" fmla="*/ 359664 h 359663"/>
                      <a:gd name="connsiteX6" fmla="*/ 208819 w 208819"/>
                      <a:gd name="connsiteY6" fmla="*/ 320802 h 359663"/>
                      <a:gd name="connsiteX7" fmla="*/ 157289 w 208819"/>
                      <a:gd name="connsiteY7" fmla="*/ 0 h 35966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8819" h="359663">
                        <a:moveTo>
                          <a:pt x="157289" y="0"/>
                        </a:moveTo>
                        <a:lnTo>
                          <a:pt x="3079" y="0"/>
                        </a:lnTo>
                        <a:cubicBezTo>
                          <a:pt x="-4731" y="98203"/>
                          <a:pt x="1936" y="204311"/>
                          <a:pt x="27463" y="320802"/>
                        </a:cubicBezTo>
                        <a:lnTo>
                          <a:pt x="28606" y="320802"/>
                        </a:lnTo>
                        <a:lnTo>
                          <a:pt x="28606" y="359664"/>
                        </a:lnTo>
                        <a:lnTo>
                          <a:pt x="208819" y="359664"/>
                        </a:lnTo>
                        <a:lnTo>
                          <a:pt x="208819" y="320802"/>
                        </a:lnTo>
                        <a:cubicBezTo>
                          <a:pt x="184054" y="223647"/>
                          <a:pt x="167290" y="116205"/>
                          <a:pt x="157289" y="0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9" name="" descr="a372b743-0395-4d00-953f-94d39d3f6392"/>
                  <p:cNvSpPr/>
                  <p:nvPr/>
                </p:nvSpPr>
                <p:spPr>
                  <a:xfrm>
                    <a:off x="7054023" y="4826603"/>
                    <a:ext cx="183737" cy="216598"/>
                  </a:xfrm>
                  <a:custGeom>
                    <a:gdLst>
                      <a:gd name="connsiteX0" fmla="*/ 183737 w 183737"/>
                      <a:gd name="connsiteY0" fmla="*/ 216598 h 216598"/>
                      <a:gd name="connsiteX1" fmla="*/ 33052 w 183737"/>
                      <a:gd name="connsiteY1" fmla="*/ 216598 h 216598"/>
                      <a:gd name="connsiteX2" fmla="*/ 0 w 183737"/>
                      <a:gd name="connsiteY2" fmla="*/ 0 h 216598"/>
                      <a:gd name="connsiteX3" fmla="*/ 150686 w 183737"/>
                      <a:gd name="connsiteY3" fmla="*/ 0 h 216598"/>
                      <a:gd name="connsiteX4" fmla="*/ 183737 w 183737"/>
                      <a:gd name="connsiteY4" fmla="*/ 216598 h 21659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3737" h="216598">
                        <a:moveTo>
                          <a:pt x="183737" y="216598"/>
                        </a:moveTo>
                        <a:lnTo>
                          <a:pt x="33052" y="216598"/>
                        </a:lnTo>
                        <a:cubicBezTo>
                          <a:pt x="12954" y="150590"/>
                          <a:pt x="2858" y="77724"/>
                          <a:pt x="0" y="0"/>
                        </a:cubicBezTo>
                        <a:lnTo>
                          <a:pt x="150686" y="0"/>
                        </a:lnTo>
                        <a:cubicBezTo>
                          <a:pt x="154496" y="73057"/>
                          <a:pt x="166021" y="145256"/>
                          <a:pt x="183737" y="216598"/>
                        </a:cubicBez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2" name="" descr="34df23c3-d779-4efb-ab7a-42a153d426ad"/>
                <p:cNvGrpSpPr/>
                <p:nvPr/>
              </p:nvGrpSpPr>
              <p:grpSpPr>
                <a:xfrm>
                  <a:off x="7349275" y="4965001"/>
                  <a:ext cx="250054" cy="299084"/>
                  <a:chOff x="7349275" y="4965001"/>
                  <a:chExt cx="250054" cy="299084"/>
                </a:xfrm>
              </p:grpSpPr>
              <p:sp>
                <p:nvSpPr>
                  <p:cNvPr id="126" name="" descr="937e5144-df08-4015-a214-1e5a14651e02"/>
                  <p:cNvSpPr/>
                  <p:nvPr/>
                </p:nvSpPr>
                <p:spPr>
                  <a:xfrm>
                    <a:off x="7349275" y="4965096"/>
                    <a:ext cx="196429" cy="221265"/>
                  </a:xfrm>
                  <a:custGeom>
                    <a:gdLst>
                      <a:gd name="connsiteX0" fmla="*/ 173569 w 196429"/>
                      <a:gd name="connsiteY0" fmla="*/ 0 h 221265"/>
                      <a:gd name="connsiteX1" fmla="*/ 786 w 196429"/>
                      <a:gd name="connsiteY1" fmla="*/ 0 h 221265"/>
                      <a:gd name="connsiteX2" fmla="*/ 12501 w 196429"/>
                      <a:gd name="connsiteY2" fmla="*/ 182404 h 221265"/>
                      <a:gd name="connsiteX3" fmla="*/ 12501 w 196429"/>
                      <a:gd name="connsiteY3" fmla="*/ 221266 h 221265"/>
                      <a:gd name="connsiteX4" fmla="*/ 196429 w 196429"/>
                      <a:gd name="connsiteY4" fmla="*/ 221266 h 221265"/>
                      <a:gd name="connsiteX5" fmla="*/ 196429 w 196429"/>
                      <a:gd name="connsiteY5" fmla="*/ 182404 h 221265"/>
                      <a:gd name="connsiteX6" fmla="*/ 173569 w 196429"/>
                      <a:gd name="connsiteY6" fmla="*/ 0 h 221265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6429" h="221264">
                        <a:moveTo>
                          <a:pt x="173569" y="0"/>
                        </a:moveTo>
                        <a:lnTo>
                          <a:pt x="786" y="0"/>
                        </a:lnTo>
                        <a:cubicBezTo>
                          <a:pt x="-1977" y="54769"/>
                          <a:pt x="2690" y="116300"/>
                          <a:pt x="12501" y="182404"/>
                        </a:cubicBezTo>
                        <a:lnTo>
                          <a:pt x="12501" y="221266"/>
                        </a:lnTo>
                        <a:lnTo>
                          <a:pt x="196429" y="221266"/>
                        </a:lnTo>
                        <a:lnTo>
                          <a:pt x="196429" y="182404"/>
                        </a:lnTo>
                        <a:cubicBezTo>
                          <a:pt x="184523" y="120015"/>
                          <a:pt x="176522" y="59150"/>
                          <a:pt x="173569" y="0"/>
                        </a:cubicBez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7" name="" descr="bf347688-d8e9-4038-8cc3-ded4882ea382"/>
                  <p:cNvSpPr/>
                  <p:nvPr/>
                </p:nvSpPr>
                <p:spPr>
                  <a:xfrm>
                    <a:off x="7377207" y="4965001"/>
                    <a:ext cx="222122" cy="299084"/>
                  </a:xfrm>
                  <a:custGeom>
                    <a:gdLst>
                      <a:gd name="connsiteX0" fmla="*/ 222123 w 222122"/>
                      <a:gd name="connsiteY0" fmla="*/ 299085 h 299084"/>
                      <a:gd name="connsiteX1" fmla="*/ 55245 w 222122"/>
                      <a:gd name="connsiteY1" fmla="*/ 299085 h 299084"/>
                      <a:gd name="connsiteX2" fmla="*/ 0 w 222122"/>
                      <a:gd name="connsiteY2" fmla="*/ 0 h 299084"/>
                      <a:gd name="connsiteX3" fmla="*/ 166878 w 222122"/>
                      <a:gd name="connsiteY3" fmla="*/ 0 h 299084"/>
                      <a:gd name="connsiteX4" fmla="*/ 222123 w 222122"/>
                      <a:gd name="connsiteY4" fmla="*/ 299085 h 29908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121" h="299084">
                        <a:moveTo>
                          <a:pt x="222123" y="299085"/>
                        </a:moveTo>
                        <a:lnTo>
                          <a:pt x="55245" y="299085"/>
                        </a:lnTo>
                        <a:cubicBezTo>
                          <a:pt x="28004" y="207359"/>
                          <a:pt x="10382" y="106966"/>
                          <a:pt x="0" y="0"/>
                        </a:cubicBezTo>
                        <a:lnTo>
                          <a:pt x="166878" y="0"/>
                        </a:lnTo>
                        <a:cubicBezTo>
                          <a:pt x="176593" y="103537"/>
                          <a:pt x="195358" y="203073"/>
                          <a:pt x="222123" y="299085"/>
                        </a:cubicBez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3" name="" descr="5fd8dfed-1ef8-4260-9165-b3c109076be6"/>
                <p:cNvGrpSpPr/>
                <p:nvPr/>
              </p:nvGrpSpPr>
              <p:grpSpPr>
                <a:xfrm>
                  <a:off x="5427820" y="4894802"/>
                  <a:ext cx="198310" cy="291464"/>
                  <a:chOff x="5427820" y="4894802"/>
                  <a:chExt cx="198310" cy="291464"/>
                </a:xfrm>
              </p:grpSpPr>
              <p:sp>
                <p:nvSpPr>
                  <p:cNvPr id="124" name="" descr="c66621d4-1286-42b0-ba6f-649d9468ee7d"/>
                  <p:cNvSpPr/>
                  <p:nvPr/>
                </p:nvSpPr>
                <p:spPr>
                  <a:xfrm>
                    <a:off x="5430392" y="4894802"/>
                    <a:ext cx="195738" cy="291464"/>
                  </a:xfrm>
                  <a:custGeom>
                    <a:gdLst>
                      <a:gd name="connsiteX0" fmla="*/ 34481 w 195738"/>
                      <a:gd name="connsiteY0" fmla="*/ 0 h 291464"/>
                      <a:gd name="connsiteX1" fmla="*/ 0 w 195738"/>
                      <a:gd name="connsiteY1" fmla="*/ 252603 h 291464"/>
                      <a:gd name="connsiteX2" fmla="*/ 0 w 195738"/>
                      <a:gd name="connsiteY2" fmla="*/ 291465 h 291464"/>
                      <a:gd name="connsiteX3" fmla="*/ 183452 w 195738"/>
                      <a:gd name="connsiteY3" fmla="*/ 291465 h 291464"/>
                      <a:gd name="connsiteX4" fmla="*/ 183452 w 195738"/>
                      <a:gd name="connsiteY4" fmla="*/ 252603 h 291464"/>
                      <a:gd name="connsiteX5" fmla="*/ 195739 w 195738"/>
                      <a:gd name="connsiteY5" fmla="*/ 0 h 291464"/>
                      <a:gd name="connsiteX6" fmla="*/ 34481 w 195738"/>
                      <a:gd name="connsiteY6" fmla="*/ 0 h 29146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5738" h="291464">
                        <a:moveTo>
                          <a:pt x="34481" y="0"/>
                        </a:moveTo>
                        <a:cubicBezTo>
                          <a:pt x="39053" y="95631"/>
                          <a:pt x="51625" y="186595"/>
                          <a:pt x="0" y="252603"/>
                        </a:cubicBezTo>
                        <a:lnTo>
                          <a:pt x="0" y="291465"/>
                        </a:lnTo>
                        <a:lnTo>
                          <a:pt x="183452" y="291465"/>
                        </a:lnTo>
                        <a:lnTo>
                          <a:pt x="183452" y="252603"/>
                        </a:lnTo>
                        <a:cubicBezTo>
                          <a:pt x="188976" y="174593"/>
                          <a:pt x="192596" y="88201"/>
                          <a:pt x="195739" y="0"/>
                        </a:cubicBezTo>
                        <a:lnTo>
                          <a:pt x="34481" y="0"/>
                        </a:lnTo>
                        <a:close/>
                      </a:path>
                    </a:pathLst>
                  </a:custGeom>
                  <a:solidFill>
                    <a:srgbClr val="00004D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5" name="" descr="1be7d58f-f42c-4b6b-aaba-001042050506"/>
                  <p:cNvSpPr/>
                  <p:nvPr/>
                </p:nvSpPr>
                <p:spPr>
                  <a:xfrm>
                    <a:off x="5427820" y="4894802"/>
                    <a:ext cx="179641" cy="241934"/>
                  </a:xfrm>
                  <a:custGeom>
                    <a:gdLst>
                      <a:gd name="connsiteX0" fmla="*/ 151733 w 179641"/>
                      <a:gd name="connsiteY0" fmla="*/ 241935 h 241934"/>
                      <a:gd name="connsiteX1" fmla="*/ 0 w 179641"/>
                      <a:gd name="connsiteY1" fmla="*/ 241935 h 241934"/>
                      <a:gd name="connsiteX2" fmla="*/ 27908 w 179641"/>
                      <a:gd name="connsiteY2" fmla="*/ 0 h 241934"/>
                      <a:gd name="connsiteX3" fmla="*/ 179642 w 179641"/>
                      <a:gd name="connsiteY3" fmla="*/ 0 h 241934"/>
                      <a:gd name="connsiteX4" fmla="*/ 151733 w 179641"/>
                      <a:gd name="connsiteY4" fmla="*/ 241935 h 241934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9641" h="241934">
                        <a:moveTo>
                          <a:pt x="151733" y="241935"/>
                        </a:moveTo>
                        <a:lnTo>
                          <a:pt x="0" y="241935"/>
                        </a:lnTo>
                        <a:cubicBezTo>
                          <a:pt x="20288" y="157448"/>
                          <a:pt x="30671" y="76486"/>
                          <a:pt x="27908" y="0"/>
                        </a:cubicBezTo>
                        <a:lnTo>
                          <a:pt x="179642" y="0"/>
                        </a:lnTo>
                        <a:cubicBezTo>
                          <a:pt x="178879" y="81153"/>
                          <a:pt x="170021" y="161734"/>
                          <a:pt x="151733" y="241935"/>
                        </a:cubicBezTo>
                        <a:close/>
                      </a:path>
                    </a:pathLst>
                  </a:custGeom>
                  <a:solidFill>
                    <a:srgbClr val="FF6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1" name="" descr="4f9eabe1-8806-4107-b0d9-62a4c2a85c9a"/>
              <p:cNvGrpSpPr/>
              <p:nvPr/>
            </p:nvGrpSpPr>
            <p:grpSpPr>
              <a:xfrm>
                <a:off x="990589" y="2882667"/>
                <a:ext cx="5076901" cy="3113385"/>
                <a:chOff x="4077450" y="2301049"/>
                <a:chExt cx="3982901" cy="2442495"/>
              </a:xfrm>
            </p:grpSpPr>
            <p:grpSp>
              <p:nvGrpSpPr>
                <p:cNvPr id="32" name="" descr="4355581d-7182-4d48-90aa-fd38d6b0e277"/>
                <p:cNvGrpSpPr/>
                <p:nvPr/>
              </p:nvGrpSpPr>
              <p:grpSpPr>
                <a:xfrm>
                  <a:off x="4077450" y="2301049"/>
                  <a:ext cx="3982901" cy="2442495"/>
                  <a:chOff x="4077450" y="2301049"/>
                  <a:chExt cx="3982901" cy="2442495"/>
                </a:xfrm>
              </p:grpSpPr>
              <p:grpSp>
                <p:nvGrpSpPr>
                  <p:cNvPr id="99" name="" descr="be62b478-6add-4bb3-b16e-6958a21a3d22"/>
                  <p:cNvGrpSpPr/>
                  <p:nvPr/>
                </p:nvGrpSpPr>
                <p:grpSpPr>
                  <a:xfrm>
                    <a:off x="4229575" y="2301049"/>
                    <a:ext cx="3660362" cy="2237994"/>
                    <a:chOff x="4229575" y="2301049"/>
                    <a:chExt cx="3660362" cy="2237994"/>
                  </a:xfrm>
                </p:grpSpPr>
                <p:sp>
                  <p:nvSpPr>
                    <p:cNvPr id="108" name="" descr="42809806-1fc8-403d-bbd3-02e873044fad"/>
                    <p:cNvSpPr/>
                    <p:nvPr/>
                  </p:nvSpPr>
                  <p:spPr>
                    <a:xfrm>
                      <a:off x="4229575" y="2301049"/>
                      <a:ext cx="3660362" cy="2237994"/>
                    </a:xfrm>
                    <a:custGeom>
                      <a:gdLst>
                        <a:gd name="connsiteX0" fmla="*/ 3660362 w 3660362"/>
                        <a:gd name="connsiteY0" fmla="*/ 2237994 h 2237994"/>
                        <a:gd name="connsiteX1" fmla="*/ 0 w 3660362"/>
                        <a:gd name="connsiteY1" fmla="*/ 2237994 h 2237994"/>
                        <a:gd name="connsiteX2" fmla="*/ 0 w 3660362"/>
                        <a:gd name="connsiteY2" fmla="*/ 242411 h 2237994"/>
                        <a:gd name="connsiteX3" fmla="*/ 242411 w 3660362"/>
                        <a:gd name="connsiteY3" fmla="*/ 0 h 2237994"/>
                        <a:gd name="connsiteX4" fmla="*/ 3417856 w 3660362"/>
                        <a:gd name="connsiteY4" fmla="*/ 0 h 2237994"/>
                        <a:gd name="connsiteX5" fmla="*/ 3660267 w 3660362"/>
                        <a:gd name="connsiteY5" fmla="*/ 242411 h 2237994"/>
                        <a:gd name="connsiteX6" fmla="*/ 3660267 w 3660362"/>
                        <a:gd name="connsiteY6" fmla="*/ 2237994 h 2237994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660362" h="2237994">
                          <a:moveTo>
                            <a:pt x="3660362" y="2237994"/>
                          </a:moveTo>
                          <a:lnTo>
                            <a:pt x="0" y="2237994"/>
                          </a:lnTo>
                          <a:lnTo>
                            <a:pt x="0" y="242411"/>
                          </a:lnTo>
                          <a:cubicBezTo>
                            <a:pt x="0" y="108490"/>
                            <a:pt x="108585" y="0"/>
                            <a:pt x="242411" y="0"/>
                          </a:cubicBezTo>
                          <a:lnTo>
                            <a:pt x="3417856" y="0"/>
                          </a:lnTo>
                          <a:cubicBezTo>
                            <a:pt x="3551777" y="0"/>
                            <a:pt x="3660267" y="108585"/>
                            <a:pt x="3660267" y="242411"/>
                          </a:cubicBezTo>
                          <a:lnTo>
                            <a:pt x="3660267" y="2237994"/>
                          </a:ln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09" name="" descr="37858ee9-16a4-46e1-9b06-d6f35c1f1ee6"/>
                    <p:cNvGrpSpPr/>
                    <p:nvPr/>
                  </p:nvGrpSpPr>
                  <p:grpSpPr>
                    <a:xfrm>
                      <a:off x="6763035" y="2348674"/>
                      <a:ext cx="1079277" cy="894016"/>
                      <a:chOff x="6763035" y="2348674"/>
                      <a:chExt cx="1079277" cy="894016"/>
                    </a:xfrm>
                    <a:noFill/>
                  </p:grpSpPr>
                  <p:sp>
                    <p:nvSpPr>
                      <p:cNvPr id="115" name="" descr="50d13ccd-fe48-40fe-902a-d01550a6edf7"/>
                      <p:cNvSpPr/>
                      <p:nvPr/>
                    </p:nvSpPr>
                    <p:spPr>
                      <a:xfrm>
                        <a:off x="7842313" y="2818733"/>
                        <a:ext cx="9525" cy="423957"/>
                      </a:xfrm>
                      <a:custGeom>
                        <a:gdLst>
                          <a:gd name="connsiteX0" fmla="*/ 0 w 9525"/>
                          <a:gd name="connsiteY0" fmla="*/ 0 h 423957"/>
                          <a:gd name="connsiteX1" fmla="*/ 0 w 9525"/>
                          <a:gd name="connsiteY1" fmla="*/ 423958 h 42395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525" h="423957">
                            <a:moveTo>
                              <a:pt x="0" y="0"/>
                            </a:moveTo>
                            <a:lnTo>
                              <a:pt x="0" y="423958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6" name="" descr="543aa206-ddee-4c85-a4e4-0569c3949662"/>
                      <p:cNvSpPr/>
                      <p:nvPr/>
                    </p:nvSpPr>
                    <p:spPr>
                      <a:xfrm>
                        <a:off x="7378921" y="2348674"/>
                        <a:ext cx="463391" cy="373475"/>
                      </a:xfrm>
                      <a:custGeom>
                        <a:gdLst>
                          <a:gd name="connsiteX0" fmla="*/ 0 w 463391"/>
                          <a:gd name="connsiteY0" fmla="*/ 0 h 373475"/>
                          <a:gd name="connsiteX1" fmla="*/ 182785 w 463391"/>
                          <a:gd name="connsiteY1" fmla="*/ 0 h 373475"/>
                          <a:gd name="connsiteX2" fmla="*/ 463391 w 463391"/>
                          <a:gd name="connsiteY2" fmla="*/ 280607 h 373475"/>
                          <a:gd name="connsiteX3" fmla="*/ 463391 w 463391"/>
                          <a:gd name="connsiteY3" fmla="*/ 373475 h 37347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63391" h="373475">
                            <a:moveTo>
                              <a:pt x="0" y="0"/>
                            </a:moveTo>
                            <a:lnTo>
                              <a:pt x="182785" y="0"/>
                            </a:lnTo>
                            <a:cubicBezTo>
                              <a:pt x="337756" y="0"/>
                              <a:pt x="463391" y="125635"/>
                              <a:pt x="463391" y="280607"/>
                            </a:cubicBezTo>
                            <a:lnTo>
                              <a:pt x="463391" y="373475"/>
                            </a:ln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7" name="" descr="4454a102-bb31-48a3-89b6-c45a80f616ae"/>
                      <p:cNvSpPr/>
                      <p:nvPr/>
                    </p:nvSpPr>
                    <p:spPr>
                      <a:xfrm>
                        <a:off x="6763035" y="2348674"/>
                        <a:ext cx="464153" cy="9525"/>
                      </a:xfrm>
                      <a:custGeom>
                        <a:gdLst>
                          <a:gd name="connsiteX0" fmla="*/ 0 w 464153"/>
                          <a:gd name="connsiteY0" fmla="*/ 0 h 9525"/>
                          <a:gd name="connsiteX1" fmla="*/ 464153 w 46415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64153" h="9525">
                            <a:moveTo>
                              <a:pt x="0" y="0"/>
                            </a:moveTo>
                            <a:lnTo>
                              <a:pt x="464153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10" name="" descr="b04878d6-09fe-45d1-9dda-70b74ba5dfd8"/>
                    <p:cNvGrpSpPr/>
                    <p:nvPr/>
                  </p:nvGrpSpPr>
                  <p:grpSpPr>
                    <a:xfrm>
                      <a:off x="5781864" y="2334196"/>
                      <a:ext cx="555783" cy="111823"/>
                      <a:chOff x="5781864" y="2334196"/>
                      <a:chExt cx="555783" cy="111823"/>
                    </a:xfrm>
                  </p:grpSpPr>
                  <p:sp>
                    <p:nvSpPr>
                      <p:cNvPr id="111" name="" descr="1c092ad0-2b44-4c8e-91ab-c49167adff29"/>
                      <p:cNvSpPr/>
                      <p:nvPr/>
                    </p:nvSpPr>
                    <p:spPr>
                      <a:xfrm>
                        <a:off x="5781864" y="2334196"/>
                        <a:ext cx="555783" cy="111823"/>
                      </a:xfrm>
                      <a:custGeom>
                        <a:gdLst>
                          <a:gd name="connsiteX0" fmla="*/ 55912 w 555783"/>
                          <a:gd name="connsiteY0" fmla="*/ 0 h 111823"/>
                          <a:gd name="connsiteX1" fmla="*/ 499872 w 555783"/>
                          <a:gd name="connsiteY1" fmla="*/ 0 h 111823"/>
                          <a:gd name="connsiteX2" fmla="*/ 555784 w 555783"/>
                          <a:gd name="connsiteY2" fmla="*/ 55912 h 111823"/>
                          <a:gd name="connsiteX3" fmla="*/ 555784 w 555783"/>
                          <a:gd name="connsiteY3" fmla="*/ 55912 h 111823"/>
                          <a:gd name="connsiteX4" fmla="*/ 499872 w 555783"/>
                          <a:gd name="connsiteY4" fmla="*/ 111824 h 111823"/>
                          <a:gd name="connsiteX5" fmla="*/ 55912 w 555783"/>
                          <a:gd name="connsiteY5" fmla="*/ 111824 h 111823"/>
                          <a:gd name="connsiteX6" fmla="*/ 0 w 555783"/>
                          <a:gd name="connsiteY6" fmla="*/ 55912 h 111823"/>
                          <a:gd name="connsiteX7" fmla="*/ 0 w 555783"/>
                          <a:gd name="connsiteY7" fmla="*/ 55912 h 111823"/>
                          <a:gd name="connsiteX8" fmla="*/ 55912 w 555783"/>
                          <a:gd name="connsiteY8" fmla="*/ 0 h 11182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55783" h="111823">
                            <a:moveTo>
                              <a:pt x="55912" y="0"/>
                            </a:moveTo>
                            <a:lnTo>
                              <a:pt x="499872" y="0"/>
                            </a:lnTo>
                            <a:cubicBezTo>
                              <a:pt x="530733" y="0"/>
                              <a:pt x="555784" y="25051"/>
                              <a:pt x="555784" y="55912"/>
                            </a:cubicBezTo>
                            <a:lnTo>
                              <a:pt x="555784" y="55912"/>
                            </a:lnTo>
                            <a:cubicBezTo>
                              <a:pt x="555784" y="86773"/>
                              <a:pt x="530733" y="111824"/>
                              <a:pt x="499872" y="111824"/>
                            </a:cubicBezTo>
                            <a:lnTo>
                              <a:pt x="55912" y="111824"/>
                            </a:lnTo>
                            <a:cubicBezTo>
                              <a:pt x="25051" y="111824"/>
                              <a:pt x="0" y="86773"/>
                              <a:pt x="0" y="55912"/>
                            </a:cubicBezTo>
                            <a:lnTo>
                              <a:pt x="0" y="55912"/>
                            </a:lnTo>
                            <a:cubicBezTo>
                              <a:pt x="95" y="25051"/>
                              <a:pt x="25051" y="0"/>
                              <a:pt x="55912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12" name="" descr="f5b4f640-ff1b-421d-b14d-789fb8f42f41"/>
                      <p:cNvGrpSpPr/>
                      <p:nvPr/>
                    </p:nvGrpSpPr>
                    <p:grpSpPr>
                      <a:xfrm>
                        <a:off x="5881591" y="2359818"/>
                        <a:ext cx="356235" cy="60579"/>
                        <a:chOff x="5881591" y="2359818"/>
                        <a:chExt cx="356235" cy="60579"/>
                      </a:xfrm>
                      <a:solidFill>
                        <a:srgbClr val="183DFB"/>
                      </a:solidFill>
                    </p:grpSpPr>
                    <p:sp>
                      <p:nvSpPr>
                        <p:cNvPr id="113" name="" descr="21c126c2-c488-4f11-8363-9fcefcaa4a46"/>
                        <p:cNvSpPr/>
                        <p:nvPr/>
                      </p:nvSpPr>
                      <p:spPr>
                        <a:xfrm>
                          <a:off x="5881591" y="2359818"/>
                          <a:ext cx="60579" cy="60579"/>
                        </a:xfrm>
                        <a:custGeom>
                          <a:gdLst>
                            <a:gd name="connsiteX0" fmla="*/ 0 w 60579"/>
                            <a:gd name="connsiteY0" fmla="*/ 30290 h 60579"/>
                            <a:gd name="connsiteX1" fmla="*/ 30290 w 60579"/>
                            <a:gd name="connsiteY1" fmla="*/ 0 h 60579"/>
                            <a:gd name="connsiteX2" fmla="*/ 60579 w 60579"/>
                            <a:gd name="connsiteY2" fmla="*/ 30290 h 60579"/>
                            <a:gd name="connsiteX3" fmla="*/ 30290 w 60579"/>
                            <a:gd name="connsiteY3" fmla="*/ 60579 h 60579"/>
                            <a:gd name="connsiteX4" fmla="*/ 0 w 60579"/>
                            <a:gd name="connsiteY4" fmla="*/ 30290 h 6057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578" h="60578">
                              <a:moveTo>
                                <a:pt x="0" y="30290"/>
                              </a:moveTo>
                              <a:cubicBezTo>
                                <a:pt x="0" y="13525"/>
                                <a:pt x="13526" y="0"/>
                                <a:pt x="30290" y="0"/>
                              </a:cubicBezTo>
                              <a:cubicBezTo>
                                <a:pt x="47054" y="0"/>
                                <a:pt x="60579" y="13525"/>
                                <a:pt x="60579" y="30290"/>
                              </a:cubicBezTo>
                              <a:cubicBezTo>
                                <a:pt x="60579" y="47054"/>
                                <a:pt x="47054" y="60579"/>
                                <a:pt x="30290" y="60579"/>
                              </a:cubicBezTo>
                              <a:cubicBezTo>
                                <a:pt x="13621" y="60579"/>
                                <a:pt x="0" y="46958"/>
                                <a:pt x="0" y="3029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83DFB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14" name="" descr="71e58544-0a2f-44ae-93df-860e611ac00f"/>
                        <p:cNvSpPr/>
                        <p:nvPr/>
                      </p:nvSpPr>
                      <p:spPr>
                        <a:xfrm>
                          <a:off x="6007417" y="2390108"/>
                          <a:ext cx="230409" cy="9525"/>
                        </a:xfrm>
                        <a:custGeom>
                          <a:gdLst>
                            <a:gd name="connsiteX0" fmla="*/ 0 w 230409"/>
                            <a:gd name="connsiteY0" fmla="*/ 0 h 9525"/>
                            <a:gd name="connsiteX1" fmla="*/ 230410 w 230409"/>
                            <a:gd name="connsiteY1" fmla="*/ 0 h 952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30409" h="9525">
                              <a:moveTo>
                                <a:pt x="0" y="0"/>
                              </a:moveTo>
                              <a:lnTo>
                                <a:pt x="23041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</p:grpSp>
              <p:sp>
                <p:nvSpPr>
                  <p:cNvPr id="100" name="" descr="5dba1595-65e6-44fa-94b6-b9081f4d2879"/>
                  <p:cNvSpPr/>
                  <p:nvPr/>
                </p:nvSpPr>
                <p:spPr>
                  <a:xfrm>
                    <a:off x="4367402" y="2472594"/>
                    <a:ext cx="3403091" cy="1923478"/>
                  </a:xfrm>
                  <a:custGeom>
                    <a:gdLst>
                      <a:gd name="connsiteX0" fmla="*/ 3194018 w 3403091"/>
                      <a:gd name="connsiteY0" fmla="*/ 0 h 1923478"/>
                      <a:gd name="connsiteX1" fmla="*/ 209074 w 3403091"/>
                      <a:gd name="connsiteY1" fmla="*/ 0 h 1923478"/>
                      <a:gd name="connsiteX2" fmla="*/ 0 w 3403091"/>
                      <a:gd name="connsiteY2" fmla="*/ 208979 h 1923478"/>
                      <a:gd name="connsiteX3" fmla="*/ 0 w 3403091"/>
                      <a:gd name="connsiteY3" fmla="*/ 1923479 h 1923478"/>
                      <a:gd name="connsiteX4" fmla="*/ 3403092 w 3403091"/>
                      <a:gd name="connsiteY4" fmla="*/ 1923479 h 1923478"/>
                      <a:gd name="connsiteX5" fmla="*/ 3403092 w 3403091"/>
                      <a:gd name="connsiteY5" fmla="*/ 208979 h 1923478"/>
                      <a:gd name="connsiteX6" fmla="*/ 3194018 w 3403091"/>
                      <a:gd name="connsiteY6" fmla="*/ 0 h 192347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03091" h="1923478">
                        <a:moveTo>
                          <a:pt x="3194018" y="0"/>
                        </a:moveTo>
                        <a:lnTo>
                          <a:pt x="209074" y="0"/>
                        </a:lnTo>
                        <a:cubicBezTo>
                          <a:pt x="93631" y="0"/>
                          <a:pt x="0" y="93536"/>
                          <a:pt x="0" y="208979"/>
                        </a:cubicBezTo>
                        <a:lnTo>
                          <a:pt x="0" y="1923479"/>
                        </a:lnTo>
                        <a:lnTo>
                          <a:pt x="3403092" y="1923479"/>
                        </a:lnTo>
                        <a:lnTo>
                          <a:pt x="3403092" y="208979"/>
                        </a:lnTo>
                        <a:cubicBezTo>
                          <a:pt x="3403092" y="93631"/>
                          <a:pt x="3309461" y="0"/>
                          <a:pt x="3194018" y="0"/>
                        </a:cubicBezTo>
                        <a:close/>
                      </a:path>
                    </a:pathLst>
                  </a:custGeom>
                  <a:solidFill>
                    <a:srgbClr val="00B9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01" name="" descr="5a3ebfce-a558-45d5-aff3-15c7185f13ad"/>
                  <p:cNvGrpSpPr/>
                  <p:nvPr/>
                </p:nvGrpSpPr>
                <p:grpSpPr>
                  <a:xfrm>
                    <a:off x="4077450" y="4464462"/>
                    <a:ext cx="3982901" cy="279082"/>
                    <a:chOff x="4077450" y="4464462"/>
                    <a:chExt cx="3982901" cy="279082"/>
                  </a:xfrm>
                </p:grpSpPr>
                <p:sp>
                  <p:nvSpPr>
                    <p:cNvPr id="102" name="" descr="cc25f144-93c5-4007-b029-f08fbbf0db6e"/>
                    <p:cNvSpPr/>
                    <p:nvPr/>
                  </p:nvSpPr>
                  <p:spPr>
                    <a:xfrm>
                      <a:off x="4077450" y="4464462"/>
                      <a:ext cx="3982901" cy="279082"/>
                    </a:xfrm>
                    <a:custGeom>
                      <a:gdLst>
                        <a:gd name="connsiteX0" fmla="*/ 3631323 w 3982901"/>
                        <a:gd name="connsiteY0" fmla="*/ 279083 h 279082"/>
                        <a:gd name="connsiteX1" fmla="*/ 351770 w 3982901"/>
                        <a:gd name="connsiteY1" fmla="*/ 279083 h 279082"/>
                        <a:gd name="connsiteX2" fmla="*/ 50113 w 3982901"/>
                        <a:gd name="connsiteY2" fmla="*/ 130493 h 279082"/>
                        <a:gd name="connsiteX3" fmla="*/ 10203 w 3982901"/>
                        <a:gd name="connsiteY3" fmla="*/ 78581 h 279082"/>
                        <a:gd name="connsiteX4" fmla="*/ 48875 w 3982901"/>
                        <a:gd name="connsiteY4" fmla="*/ 0 h 279082"/>
                        <a:gd name="connsiteX5" fmla="*/ 3934027 w 3982901"/>
                        <a:gd name="connsiteY5" fmla="*/ 0 h 279082"/>
                        <a:gd name="connsiteX6" fmla="*/ 3972699 w 3982901"/>
                        <a:gd name="connsiteY6" fmla="*/ 78581 h 279082"/>
                        <a:gd name="connsiteX7" fmla="*/ 3932789 w 3982901"/>
                        <a:gd name="connsiteY7" fmla="*/ 130493 h 279082"/>
                        <a:gd name="connsiteX8" fmla="*/ 3631323 w 3982901"/>
                        <a:gd name="connsiteY8" fmla="*/ 279083 h 27908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982901" h="279082">
                          <a:moveTo>
                            <a:pt x="3631323" y="279083"/>
                          </a:moveTo>
                          <a:lnTo>
                            <a:pt x="351770" y="279083"/>
                          </a:lnTo>
                          <a:cubicBezTo>
                            <a:pt x="233660" y="279083"/>
                            <a:pt x="122122" y="224219"/>
                            <a:pt x="50113" y="130493"/>
                          </a:cubicBezTo>
                          <a:lnTo>
                            <a:pt x="10203" y="78581"/>
                          </a:lnTo>
                          <a:cubicBezTo>
                            <a:pt x="-14467" y="46482"/>
                            <a:pt x="8393" y="0"/>
                            <a:pt x="48875" y="0"/>
                          </a:cubicBezTo>
                          <a:lnTo>
                            <a:pt x="3934027" y="0"/>
                          </a:lnTo>
                          <a:cubicBezTo>
                            <a:pt x="3974508" y="0"/>
                            <a:pt x="3997368" y="46482"/>
                            <a:pt x="3972699" y="78581"/>
                          </a:cubicBezTo>
                          <a:lnTo>
                            <a:pt x="3932789" y="130493"/>
                          </a:lnTo>
                          <a:cubicBezTo>
                            <a:pt x="3860875" y="224219"/>
                            <a:pt x="3749433" y="279083"/>
                            <a:pt x="3631323" y="279083"/>
                          </a:cubicBez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" name="" descr="635cb374-14d3-435d-ba32-cfbdb4f45969"/>
                    <p:cNvSpPr/>
                    <p:nvPr/>
                  </p:nvSpPr>
                  <p:spPr>
                    <a:xfrm>
                      <a:off x="5684424" y="4464558"/>
                      <a:ext cx="769143" cy="117062"/>
                    </a:xfrm>
                    <a:custGeom>
                      <a:gdLst>
                        <a:gd name="connsiteX0" fmla="*/ 0 w 769143"/>
                        <a:gd name="connsiteY0" fmla="*/ 0 h 117062"/>
                        <a:gd name="connsiteX1" fmla="*/ 769144 w 769143"/>
                        <a:gd name="connsiteY1" fmla="*/ 0 h 117062"/>
                        <a:gd name="connsiteX2" fmla="*/ 769144 w 769143"/>
                        <a:gd name="connsiteY2" fmla="*/ 0 h 117062"/>
                        <a:gd name="connsiteX3" fmla="*/ 652081 w 769143"/>
                        <a:gd name="connsiteY3" fmla="*/ 117062 h 117062"/>
                        <a:gd name="connsiteX4" fmla="*/ 117062 w 769143"/>
                        <a:gd name="connsiteY4" fmla="*/ 117062 h 117062"/>
                        <a:gd name="connsiteX5" fmla="*/ 0 w 769143"/>
                        <a:gd name="connsiteY5" fmla="*/ 0 h 117062"/>
                        <a:gd name="connsiteX6" fmla="*/ 0 w 769143"/>
                        <a:gd name="connsiteY6" fmla="*/ 0 h 117062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69143" h="117062">
                          <a:moveTo>
                            <a:pt x="0" y="0"/>
                          </a:moveTo>
                          <a:lnTo>
                            <a:pt x="769144" y="0"/>
                          </a:lnTo>
                          <a:lnTo>
                            <a:pt x="769144" y="0"/>
                          </a:lnTo>
                          <a:cubicBezTo>
                            <a:pt x="769144" y="64675"/>
                            <a:pt x="716756" y="117062"/>
                            <a:pt x="652081" y="117062"/>
                          </a:cubicBezTo>
                          <a:lnTo>
                            <a:pt x="117062" y="117062"/>
                          </a:lnTo>
                          <a:cubicBezTo>
                            <a:pt x="52388" y="117062"/>
                            <a:pt x="0" y="64675"/>
                            <a:pt x="0" y="0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" name="" descr="b5a604d9-0761-4e0f-ac6b-86fcfaefc0b5"/>
                    <p:cNvSpPr/>
                    <p:nvPr/>
                  </p:nvSpPr>
                  <p:spPr>
                    <a:xfrm>
                      <a:off x="4190713" y="4659439"/>
                      <a:ext cx="3756564" cy="84105"/>
                    </a:xfrm>
                    <a:custGeom>
                      <a:gdLst>
                        <a:gd name="connsiteX0" fmla="*/ 0 w 3756564"/>
                        <a:gd name="connsiteY0" fmla="*/ 0 h 84105"/>
                        <a:gd name="connsiteX1" fmla="*/ 238506 w 3756564"/>
                        <a:gd name="connsiteY1" fmla="*/ 84106 h 84105"/>
                        <a:gd name="connsiteX2" fmla="*/ 3518059 w 3756564"/>
                        <a:gd name="connsiteY2" fmla="*/ 84106 h 84105"/>
                        <a:gd name="connsiteX3" fmla="*/ 3756565 w 3756564"/>
                        <a:gd name="connsiteY3" fmla="*/ 0 h 84105"/>
                        <a:gd name="connsiteX4" fmla="*/ 0 w 3756564"/>
                        <a:gd name="connsiteY4" fmla="*/ 0 h 84105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756564" h="84105">
                          <a:moveTo>
                            <a:pt x="0" y="0"/>
                          </a:moveTo>
                          <a:cubicBezTo>
                            <a:pt x="66865" y="53816"/>
                            <a:pt x="150781" y="84106"/>
                            <a:pt x="238506" y="84106"/>
                          </a:cubicBezTo>
                          <a:lnTo>
                            <a:pt x="3518059" y="84106"/>
                          </a:lnTo>
                          <a:cubicBezTo>
                            <a:pt x="3605689" y="84106"/>
                            <a:pt x="3689604" y="53816"/>
                            <a:pt x="3756565" y="0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05" name="" descr="c3a9f75e-819b-4988-add8-acfaad0499f3"/>
                    <p:cNvGrpSpPr/>
                    <p:nvPr/>
                  </p:nvGrpSpPr>
                  <p:grpSpPr>
                    <a:xfrm>
                      <a:off x="4174807" y="4497800"/>
                      <a:ext cx="1155477" cy="9525"/>
                      <a:chOff x="4174807" y="4497800"/>
                      <a:chExt cx="1155477" cy="9525"/>
                    </a:xfrm>
                  </p:grpSpPr>
                  <p:sp>
                    <p:nvSpPr>
                      <p:cNvPr id="106" name="" descr="2b679c23-c3de-4e72-bb79-f855358bbdd5"/>
                      <p:cNvSpPr/>
                      <p:nvPr/>
                    </p:nvSpPr>
                    <p:spPr>
                      <a:xfrm>
                        <a:off x="4993290" y="4497800"/>
                        <a:ext cx="336994" cy="9525"/>
                      </a:xfrm>
                      <a:custGeom>
                        <a:gdLst>
                          <a:gd name="connsiteX0" fmla="*/ 0 w 336994"/>
                          <a:gd name="connsiteY0" fmla="*/ 0 h 9525"/>
                          <a:gd name="connsiteX1" fmla="*/ 336995 w 33699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36994" h="9525">
                            <a:moveTo>
                              <a:pt x="0" y="0"/>
                            </a:moveTo>
                            <a:lnTo>
                              <a:pt x="336995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07" name="" descr="3eabda32-b1a3-47dc-a31c-c85f8ec3acd5"/>
                      <p:cNvSpPr/>
                      <p:nvPr/>
                    </p:nvSpPr>
                    <p:spPr>
                      <a:xfrm>
                        <a:off x="4174807" y="4497800"/>
                        <a:ext cx="690848" cy="9525"/>
                      </a:xfrm>
                      <a:custGeom>
                        <a:gdLst>
                          <a:gd name="connsiteX0" fmla="*/ 0 w 690848"/>
                          <a:gd name="connsiteY0" fmla="*/ 0 h 9525"/>
                          <a:gd name="connsiteX1" fmla="*/ 690848 w 69084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690848" h="9525">
                            <a:moveTo>
                              <a:pt x="0" y="0"/>
                            </a:moveTo>
                            <a:lnTo>
                              <a:pt x="69084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grpSp>
              <p:nvGrpSpPr>
                <p:cNvPr id="33" name="" descr="fbad96cf-b20f-47c4-9340-889934645b87"/>
                <p:cNvGrpSpPr/>
                <p:nvPr/>
              </p:nvGrpSpPr>
              <p:grpSpPr>
                <a:xfrm>
                  <a:off x="4620774" y="2588902"/>
                  <a:ext cx="2892830" cy="1741855"/>
                  <a:chOff x="4620774" y="2588902"/>
                  <a:chExt cx="2892830" cy="1741855"/>
                </a:xfrm>
              </p:grpSpPr>
              <p:grpSp>
                <p:nvGrpSpPr>
                  <p:cNvPr id="34" name="" descr="2925a87b-c870-40ed-b8ae-08f88a4f16c4"/>
                  <p:cNvGrpSpPr/>
                  <p:nvPr/>
                </p:nvGrpSpPr>
                <p:grpSpPr>
                  <a:xfrm>
                    <a:off x="5117972" y="2671095"/>
                    <a:ext cx="1728406" cy="1619440"/>
                    <a:chOff x="5117972" y="2671095"/>
                    <a:chExt cx="1728406" cy="1619440"/>
                  </a:xfrm>
                </p:grpSpPr>
                <p:grpSp>
                  <p:nvGrpSpPr>
                    <p:cNvPr id="73" name="" descr="fd847d21-a517-4c25-b451-ff5127165aaa"/>
                    <p:cNvGrpSpPr/>
                    <p:nvPr/>
                  </p:nvGrpSpPr>
                  <p:grpSpPr>
                    <a:xfrm>
                      <a:off x="5117972" y="2671095"/>
                      <a:ext cx="1004506" cy="138493"/>
                      <a:chOff x="5117972" y="2671095"/>
                      <a:chExt cx="1004506" cy="138493"/>
                    </a:xfrm>
                  </p:grpSpPr>
                  <p:sp>
                    <p:nvSpPr>
                      <p:cNvPr id="97" name="" descr="02e97b6a-3a60-4195-a5f9-a2d8bc9e1490"/>
                      <p:cNvSpPr/>
                      <p:nvPr/>
                    </p:nvSpPr>
                    <p:spPr>
                      <a:xfrm>
                        <a:off x="5117972" y="2671095"/>
                        <a:ext cx="1004506" cy="138398"/>
                      </a:xfrm>
                      <a:custGeom>
                        <a:gdLst>
                          <a:gd name="connsiteX0" fmla="*/ 138398 w 1004506"/>
                          <a:gd name="connsiteY0" fmla="*/ 0 h 138398"/>
                          <a:gd name="connsiteX1" fmla="*/ 0 w 1004506"/>
                          <a:gd name="connsiteY1" fmla="*/ 138398 h 138398"/>
                          <a:gd name="connsiteX2" fmla="*/ 138398 w 1004506"/>
                          <a:gd name="connsiteY2" fmla="*/ 138398 h 138398"/>
                          <a:gd name="connsiteX3" fmla="*/ 276796 w 1004506"/>
                          <a:gd name="connsiteY3" fmla="*/ 138398 h 138398"/>
                          <a:gd name="connsiteX4" fmla="*/ 1004506 w 1004506"/>
                          <a:gd name="connsiteY4" fmla="*/ 138398 h 138398"/>
                          <a:gd name="connsiteX5" fmla="*/ 1004506 w 1004506"/>
                          <a:gd name="connsiteY5" fmla="*/ 0 h 138398"/>
                          <a:gd name="connsiteX6" fmla="*/ 138398 w 1004506"/>
                          <a:gd name="connsiteY6" fmla="*/ 0 h 138398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4506" h="138398">
                            <a:moveTo>
                              <a:pt x="138398" y="0"/>
                            </a:moveTo>
                            <a:cubicBezTo>
                              <a:pt x="62008" y="0"/>
                              <a:pt x="0" y="62008"/>
                              <a:pt x="0" y="138398"/>
                            </a:cubicBezTo>
                            <a:lnTo>
                              <a:pt x="138398" y="138398"/>
                            </a:lnTo>
                            <a:lnTo>
                              <a:pt x="276796" y="138398"/>
                            </a:lnTo>
                            <a:lnTo>
                              <a:pt x="1004506" y="138398"/>
                            </a:lnTo>
                            <a:lnTo>
                              <a:pt x="1004506" y="0"/>
                            </a:lnTo>
                            <a:lnTo>
                              <a:pt x="138398" y="0"/>
                            </a:lnTo>
                            <a:close/>
                          </a:path>
                        </a:pathLst>
                      </a:custGeom>
                      <a:solidFill>
                        <a:srgbClr val="FFEFE1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8" name="" descr="7ae9ff5e-8035-49f5-9576-ccce59320b2d"/>
                      <p:cNvSpPr/>
                      <p:nvPr/>
                    </p:nvSpPr>
                    <p:spPr>
                      <a:xfrm>
                        <a:off x="5197887" y="2671189"/>
                        <a:ext cx="924591" cy="138399"/>
                      </a:xfrm>
                      <a:custGeom>
                        <a:gdLst>
                          <a:gd name="connsiteX0" fmla="*/ 0 w 924591"/>
                          <a:gd name="connsiteY0" fmla="*/ 13051 h 138399"/>
                          <a:gd name="connsiteX1" fmla="*/ 101346 w 924591"/>
                          <a:gd name="connsiteY1" fmla="*/ 138400 h 138399"/>
                          <a:gd name="connsiteX2" fmla="*/ 196882 w 924591"/>
                          <a:gd name="connsiteY2" fmla="*/ 138400 h 138399"/>
                          <a:gd name="connsiteX3" fmla="*/ 924592 w 924591"/>
                          <a:gd name="connsiteY3" fmla="*/ 138400 h 138399"/>
                          <a:gd name="connsiteX4" fmla="*/ 924592 w 924591"/>
                          <a:gd name="connsiteY4" fmla="*/ 1 h 138399"/>
                          <a:gd name="connsiteX5" fmla="*/ 58483 w 924591"/>
                          <a:gd name="connsiteY5" fmla="*/ 1 h 138399"/>
                          <a:gd name="connsiteX6" fmla="*/ 0 w 924591"/>
                          <a:gd name="connsiteY6" fmla="*/ 13051 h 13839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24591" h="138399">
                            <a:moveTo>
                              <a:pt x="0" y="13051"/>
                            </a:moveTo>
                            <a:lnTo>
                              <a:pt x="101346" y="138400"/>
                            </a:lnTo>
                            <a:lnTo>
                              <a:pt x="196882" y="138400"/>
                            </a:lnTo>
                            <a:lnTo>
                              <a:pt x="924592" y="138400"/>
                            </a:lnTo>
                            <a:lnTo>
                              <a:pt x="924592" y="1"/>
                            </a:lnTo>
                            <a:lnTo>
                              <a:pt x="58483" y="1"/>
                            </a:lnTo>
                            <a:cubicBezTo>
                              <a:pt x="37528" y="-94"/>
                              <a:pt x="17717" y="4764"/>
                              <a:pt x="0" y="13051"/>
                            </a:cubicBez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74" name="" descr="ae7a91b2-d384-4665-8ef3-749a303f52a2"/>
                    <p:cNvGrpSpPr/>
                    <p:nvPr/>
                  </p:nvGrpSpPr>
                  <p:grpSpPr>
                    <a:xfrm>
                      <a:off x="5263895" y="2671191"/>
                      <a:ext cx="1302257" cy="1619345"/>
                      <a:chOff x="5263895" y="2671191"/>
                      <a:chExt cx="1302257" cy="1619345"/>
                    </a:xfrm>
                  </p:grpSpPr>
                  <p:sp>
                    <p:nvSpPr>
                      <p:cNvPr id="95" name="" descr="1834f519-9998-4285-9bf8-5f2ec0e3bf66"/>
                      <p:cNvSpPr/>
                      <p:nvPr/>
                    </p:nvSpPr>
                    <p:spPr>
                      <a:xfrm>
                        <a:off x="5263895" y="2671191"/>
                        <a:ext cx="1302257" cy="1619345"/>
                      </a:xfrm>
                      <a:custGeom>
                        <a:gdLst>
                          <a:gd name="connsiteX0" fmla="*/ 1302258 w 1302257"/>
                          <a:gd name="connsiteY0" fmla="*/ 1619345 h 1619345"/>
                          <a:gd name="connsiteX1" fmla="*/ 472250 w 1302257"/>
                          <a:gd name="connsiteY1" fmla="*/ 1619345 h 1619345"/>
                          <a:gd name="connsiteX2" fmla="*/ 359664 w 1302257"/>
                          <a:gd name="connsiteY2" fmla="*/ 1522952 h 1619345"/>
                          <a:gd name="connsiteX3" fmla="*/ 143351 w 1302257"/>
                          <a:gd name="connsiteY3" fmla="*/ 138398 h 1619345"/>
                          <a:gd name="connsiteX4" fmla="*/ 140494 w 1302257"/>
                          <a:gd name="connsiteY4" fmla="*/ 120301 h 1619345"/>
                          <a:gd name="connsiteX5" fmla="*/ 0 w 1302257"/>
                          <a:gd name="connsiteY5" fmla="*/ 0 h 1619345"/>
                          <a:gd name="connsiteX6" fmla="*/ 0 w 1302257"/>
                          <a:gd name="connsiteY6" fmla="*/ 0 h 1619345"/>
                          <a:gd name="connsiteX7" fmla="*/ 930878 w 1302257"/>
                          <a:gd name="connsiteY7" fmla="*/ 0 h 1619345"/>
                          <a:gd name="connsiteX8" fmla="*/ 1067657 w 1302257"/>
                          <a:gd name="connsiteY8" fmla="*/ 117062 h 1619345"/>
                          <a:gd name="connsiteX9" fmla="*/ 1302258 w 1302257"/>
                          <a:gd name="connsiteY9" fmla="*/ 1619345 h 161934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302257" h="1619345">
                            <a:moveTo>
                              <a:pt x="1302258" y="1619345"/>
                            </a:moveTo>
                            <a:lnTo>
                              <a:pt x="472250" y="1619345"/>
                            </a:lnTo>
                            <a:cubicBezTo>
                              <a:pt x="416052" y="1619345"/>
                              <a:pt x="368332" y="1578483"/>
                              <a:pt x="359664" y="1522952"/>
                            </a:cubicBezTo>
                            <a:lnTo>
                              <a:pt x="143351" y="138398"/>
                            </a:lnTo>
                            <a:lnTo>
                              <a:pt x="140494" y="120301"/>
                            </a:lnTo>
                            <a:cubicBezTo>
                              <a:pt x="129635" y="51054"/>
                              <a:pt x="70009" y="0"/>
                              <a:pt x="0" y="0"/>
                            </a:cubicBezTo>
                            <a:lnTo>
                              <a:pt x="0" y="0"/>
                            </a:lnTo>
                            <a:lnTo>
                              <a:pt x="930878" y="0"/>
                            </a:lnTo>
                            <a:cubicBezTo>
                              <a:pt x="999077" y="0"/>
                              <a:pt x="1057085" y="49625"/>
                              <a:pt x="1067657" y="117062"/>
                            </a:cubicBezTo>
                            <a:lnTo>
                              <a:pt x="1302258" y="1619345"/>
                            </a:lnTo>
                            <a:close/>
                          </a:path>
                        </a:pathLst>
                      </a:custGeom>
                      <a:solidFill>
                        <a:srgbClr val="FFEFE1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6" name="" descr="351e3052-cda6-43ad-878b-e3c7d2bd6c96"/>
                      <p:cNvSpPr/>
                      <p:nvPr/>
                    </p:nvSpPr>
                    <p:spPr>
                      <a:xfrm>
                        <a:off x="5626131" y="3909250"/>
                        <a:ext cx="940022" cy="381285"/>
                      </a:xfrm>
                      <a:custGeom>
                        <a:gdLst>
                          <a:gd name="connsiteX0" fmla="*/ 110014 w 940022"/>
                          <a:gd name="connsiteY0" fmla="*/ 381286 h 381285"/>
                          <a:gd name="connsiteX1" fmla="*/ 940022 w 940022"/>
                          <a:gd name="connsiteY1" fmla="*/ 381286 h 381285"/>
                          <a:gd name="connsiteX2" fmla="*/ 880491 w 940022"/>
                          <a:gd name="connsiteY2" fmla="*/ 0 h 381285"/>
                          <a:gd name="connsiteX3" fmla="*/ 0 w 940022"/>
                          <a:gd name="connsiteY3" fmla="*/ 296799 h 381285"/>
                          <a:gd name="connsiteX4" fmla="*/ 110014 w 940022"/>
                          <a:gd name="connsiteY4" fmla="*/ 381286 h 38128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0022" h="381285">
                            <a:moveTo>
                              <a:pt x="110014" y="381286"/>
                            </a:moveTo>
                            <a:lnTo>
                              <a:pt x="940022" y="381286"/>
                            </a:lnTo>
                            <a:lnTo>
                              <a:pt x="880491" y="0"/>
                            </a:lnTo>
                            <a:lnTo>
                              <a:pt x="0" y="296799"/>
                            </a:lnTo>
                            <a:cubicBezTo>
                              <a:pt x="13145" y="346043"/>
                              <a:pt x="57912" y="381286"/>
                              <a:pt x="110014" y="381286"/>
                            </a:cubicBez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75" name="" descr="b754a438-a619-4536-af69-ec9c8052d5fe"/>
                    <p:cNvSpPr/>
                    <p:nvPr/>
                  </p:nvSpPr>
                  <p:spPr>
                    <a:xfrm>
                      <a:off x="5753099" y="4152138"/>
                      <a:ext cx="1093279" cy="138398"/>
                    </a:xfrm>
                    <a:custGeom>
                      <a:gdLst>
                        <a:gd name="connsiteX0" fmla="*/ 138398 w 1093279"/>
                        <a:gd name="connsiteY0" fmla="*/ 0 h 138398"/>
                        <a:gd name="connsiteX1" fmla="*/ 0 w 1093279"/>
                        <a:gd name="connsiteY1" fmla="*/ 138398 h 138398"/>
                        <a:gd name="connsiteX2" fmla="*/ 954881 w 1093279"/>
                        <a:gd name="connsiteY2" fmla="*/ 138398 h 138398"/>
                        <a:gd name="connsiteX3" fmla="*/ 1093280 w 1093279"/>
                        <a:gd name="connsiteY3" fmla="*/ 0 h 138398"/>
                        <a:gd name="connsiteX4" fmla="*/ 138398 w 1093279"/>
                        <a:gd name="connsiteY4" fmla="*/ 0 h 138398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93279" h="138398">
                          <a:moveTo>
                            <a:pt x="138398" y="0"/>
                          </a:moveTo>
                          <a:cubicBezTo>
                            <a:pt x="138398" y="76390"/>
                            <a:pt x="76390" y="138398"/>
                            <a:pt x="0" y="138398"/>
                          </a:cubicBezTo>
                          <a:lnTo>
                            <a:pt x="954881" y="138398"/>
                          </a:lnTo>
                          <a:cubicBezTo>
                            <a:pt x="1031272" y="138398"/>
                            <a:pt x="1093280" y="76390"/>
                            <a:pt x="1093280" y="0"/>
                          </a:cubicBezTo>
                          <a:lnTo>
                            <a:pt x="138398" y="0"/>
                          </a:lnTo>
                          <a:close/>
                        </a:path>
                      </a:pathLst>
                    </a:custGeom>
                    <a:solidFill>
                      <a:srgbClr val="FFEFE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76" name="" descr="86dff9f1-1796-4bdf-ba00-828c458fb223"/>
                    <p:cNvGrpSpPr/>
                    <p:nvPr/>
                  </p:nvGrpSpPr>
                  <p:grpSpPr>
                    <a:xfrm>
                      <a:off x="5486590" y="2833878"/>
                      <a:ext cx="970692" cy="1204722"/>
                      <a:chOff x="5486590" y="2833878"/>
                      <a:chExt cx="970692" cy="1204722"/>
                    </a:xfrm>
                  </p:grpSpPr>
                  <p:sp>
                    <p:nvSpPr>
                      <p:cNvPr id="77" name="" descr="39d19213-2088-40ed-b395-4a1ac67365dd"/>
                      <p:cNvSpPr/>
                      <p:nvPr/>
                    </p:nvSpPr>
                    <p:spPr>
                      <a:xfrm>
                        <a:off x="5486590" y="2833878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8" name="" descr="029a4543-6d9d-4bd4-8fb2-29695f0ababf"/>
                      <p:cNvSpPr/>
                      <p:nvPr/>
                    </p:nvSpPr>
                    <p:spPr>
                      <a:xfrm>
                        <a:off x="5841967" y="2943415"/>
                        <a:ext cx="444246" cy="9525"/>
                      </a:xfrm>
                      <a:custGeom>
                        <a:gdLst>
                          <a:gd name="connsiteX0" fmla="*/ 0 w 444246"/>
                          <a:gd name="connsiteY0" fmla="*/ 0 h 9525"/>
                          <a:gd name="connsiteX1" fmla="*/ 444246 w 444246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4245" h="9525">
                            <a:moveTo>
                              <a:pt x="0" y="0"/>
                            </a:moveTo>
                            <a:lnTo>
                              <a:pt x="444246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79" name="" descr="d94df725-19db-400c-bb80-7edebb0795b6"/>
                      <p:cNvSpPr/>
                      <p:nvPr/>
                    </p:nvSpPr>
                    <p:spPr>
                      <a:xfrm>
                        <a:off x="5503639" y="2943415"/>
                        <a:ext cx="233172" cy="9525"/>
                      </a:xfrm>
                      <a:custGeom>
                        <a:gdLst>
                          <a:gd name="connsiteX0" fmla="*/ 0 w 233172"/>
                          <a:gd name="connsiteY0" fmla="*/ 0 h 9525"/>
                          <a:gd name="connsiteX1" fmla="*/ 233172 w 233172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3172" h="9525">
                            <a:moveTo>
                              <a:pt x="0" y="0"/>
                            </a:moveTo>
                            <a:lnTo>
                              <a:pt x="233172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0" name="" descr="1ba8049a-18c5-4328-8c5e-791e7f4a55ab"/>
                      <p:cNvSpPr/>
                      <p:nvPr/>
                    </p:nvSpPr>
                    <p:spPr>
                      <a:xfrm>
                        <a:off x="5520784" y="3052953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1" name="" descr="1c20bbb8-40bd-4617-aca1-f98406c24a9c"/>
                      <p:cNvSpPr/>
                      <p:nvPr/>
                    </p:nvSpPr>
                    <p:spPr>
                      <a:xfrm>
                        <a:off x="5537929" y="3162490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2" name="" descr="14d81542-d294-4c68-b46a-e6d4cee0a3bd"/>
                      <p:cNvSpPr/>
                      <p:nvPr/>
                    </p:nvSpPr>
                    <p:spPr>
                      <a:xfrm>
                        <a:off x="5826061" y="3271932"/>
                        <a:ext cx="511492" cy="9525"/>
                      </a:xfrm>
                      <a:custGeom>
                        <a:gdLst>
                          <a:gd name="connsiteX0" fmla="*/ 0 w 511492"/>
                          <a:gd name="connsiteY0" fmla="*/ 0 h 9525"/>
                          <a:gd name="connsiteX1" fmla="*/ 511492 w 511492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511492" h="9525">
                            <a:moveTo>
                              <a:pt x="0" y="0"/>
                            </a:moveTo>
                            <a:lnTo>
                              <a:pt x="511492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3" name="" descr="6d54f2db-6f7d-4d73-a933-02fff8bdef17"/>
                      <p:cNvSpPr/>
                      <p:nvPr/>
                    </p:nvSpPr>
                    <p:spPr>
                      <a:xfrm>
                        <a:off x="5554979" y="3271932"/>
                        <a:ext cx="164306" cy="9525"/>
                      </a:xfrm>
                      <a:custGeom>
                        <a:gdLst>
                          <a:gd name="connsiteX0" fmla="*/ 0 w 164306"/>
                          <a:gd name="connsiteY0" fmla="*/ 0 h 9525"/>
                          <a:gd name="connsiteX1" fmla="*/ 164306 w 164306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4306" h="9525">
                            <a:moveTo>
                              <a:pt x="0" y="0"/>
                            </a:moveTo>
                            <a:lnTo>
                              <a:pt x="164306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4" name="" descr="7cb03545-0bef-4552-bbfb-827bbff12b03"/>
                      <p:cNvSpPr/>
                      <p:nvPr/>
                    </p:nvSpPr>
                    <p:spPr>
                      <a:xfrm>
                        <a:off x="5572124" y="3381470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5" name="" descr="0bca00e9-3438-4b0a-9285-c464455f6a13"/>
                      <p:cNvSpPr/>
                      <p:nvPr/>
                    </p:nvSpPr>
                    <p:spPr>
                      <a:xfrm>
                        <a:off x="6050660" y="3491007"/>
                        <a:ext cx="321087" cy="9525"/>
                      </a:xfrm>
                      <a:custGeom>
                        <a:gdLst>
                          <a:gd name="connsiteX0" fmla="*/ 0 w 321087"/>
                          <a:gd name="connsiteY0" fmla="*/ 0 h 9525"/>
                          <a:gd name="connsiteX1" fmla="*/ 321088 w 321087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21087" h="9525">
                            <a:moveTo>
                              <a:pt x="0" y="0"/>
                            </a:moveTo>
                            <a:lnTo>
                              <a:pt x="32108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6" name="" descr="ffa16e64-a99a-4c81-994f-4a8d534ffd8f"/>
                      <p:cNvSpPr/>
                      <p:nvPr/>
                    </p:nvSpPr>
                    <p:spPr>
                      <a:xfrm>
                        <a:off x="5589174" y="3491007"/>
                        <a:ext cx="357949" cy="9525"/>
                      </a:xfrm>
                      <a:custGeom>
                        <a:gdLst>
                          <a:gd name="connsiteX0" fmla="*/ 0 w 357949"/>
                          <a:gd name="connsiteY0" fmla="*/ 0 h 9525"/>
                          <a:gd name="connsiteX1" fmla="*/ 357949 w 357949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57949" h="9525">
                            <a:moveTo>
                              <a:pt x="0" y="0"/>
                            </a:moveTo>
                            <a:lnTo>
                              <a:pt x="35794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7" name="" descr="c1221bec-5d43-4609-b289-f0901850e2fc"/>
                      <p:cNvSpPr/>
                      <p:nvPr/>
                    </p:nvSpPr>
                    <p:spPr>
                      <a:xfrm>
                        <a:off x="5849873" y="3600545"/>
                        <a:ext cx="538924" cy="9525"/>
                      </a:xfrm>
                      <a:custGeom>
                        <a:gdLst>
                          <a:gd name="connsiteX0" fmla="*/ 0 w 538924"/>
                          <a:gd name="connsiteY0" fmla="*/ 0 h 9525"/>
                          <a:gd name="connsiteX1" fmla="*/ 538924 w 53892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538924" h="9525">
                            <a:moveTo>
                              <a:pt x="0" y="0"/>
                            </a:moveTo>
                            <a:lnTo>
                              <a:pt x="538924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8" name="" descr="c9bf7753-eaf3-48db-8d6d-0fa4f3c38b8c"/>
                      <p:cNvSpPr/>
                      <p:nvPr/>
                    </p:nvSpPr>
                    <p:spPr>
                      <a:xfrm>
                        <a:off x="5606319" y="3600545"/>
                        <a:ext cx="119348" cy="9525"/>
                      </a:xfrm>
                      <a:custGeom>
                        <a:gdLst>
                          <a:gd name="connsiteX0" fmla="*/ 0 w 119348"/>
                          <a:gd name="connsiteY0" fmla="*/ 0 h 9525"/>
                          <a:gd name="connsiteX1" fmla="*/ 119348 w 11934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19348" h="9525">
                            <a:moveTo>
                              <a:pt x="0" y="0"/>
                            </a:moveTo>
                            <a:lnTo>
                              <a:pt x="119348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89" name="" descr="60c18aa0-15f1-4222-bf7e-80151ed4be67"/>
                      <p:cNvSpPr/>
                      <p:nvPr/>
                    </p:nvSpPr>
                    <p:spPr>
                      <a:xfrm>
                        <a:off x="6195250" y="3710082"/>
                        <a:ext cx="210693" cy="9525"/>
                      </a:xfrm>
                      <a:custGeom>
                        <a:gdLst>
                          <a:gd name="connsiteX0" fmla="*/ 0 w 210693"/>
                          <a:gd name="connsiteY0" fmla="*/ 0 h 9525"/>
                          <a:gd name="connsiteX1" fmla="*/ 210693 w 21069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10693" h="9525">
                            <a:moveTo>
                              <a:pt x="0" y="0"/>
                            </a:moveTo>
                            <a:lnTo>
                              <a:pt x="210693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0" name="" descr="ebc3e09b-7ee7-415e-b181-9d37f13edc34"/>
                      <p:cNvSpPr/>
                      <p:nvPr/>
                    </p:nvSpPr>
                    <p:spPr>
                      <a:xfrm>
                        <a:off x="5623464" y="3710082"/>
                        <a:ext cx="458343" cy="9525"/>
                      </a:xfrm>
                      <a:custGeom>
                        <a:gdLst>
                          <a:gd name="connsiteX0" fmla="*/ 0 w 458343"/>
                          <a:gd name="connsiteY0" fmla="*/ 0 h 9525"/>
                          <a:gd name="connsiteX1" fmla="*/ 458343 w 45834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58343" h="9525">
                            <a:moveTo>
                              <a:pt x="0" y="0"/>
                            </a:moveTo>
                            <a:lnTo>
                              <a:pt x="458343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1" name="" descr="496890bb-9842-466c-91ac-0936750bc631"/>
                      <p:cNvSpPr/>
                      <p:nvPr/>
                    </p:nvSpPr>
                    <p:spPr>
                      <a:xfrm>
                        <a:off x="5640514" y="3819525"/>
                        <a:ext cx="782573" cy="9525"/>
                      </a:xfrm>
                      <a:custGeom>
                        <a:gdLst>
                          <a:gd name="connsiteX0" fmla="*/ 0 w 782573"/>
                          <a:gd name="connsiteY0" fmla="*/ 0 h 9525"/>
                          <a:gd name="connsiteX1" fmla="*/ 782574 w 782573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573" h="9525">
                            <a:moveTo>
                              <a:pt x="0" y="0"/>
                            </a:moveTo>
                            <a:lnTo>
                              <a:pt x="782574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2" name="" descr="b6db4bd0-cb22-4090-bee7-ca4510090033"/>
                      <p:cNvSpPr/>
                      <p:nvPr/>
                    </p:nvSpPr>
                    <p:spPr>
                      <a:xfrm>
                        <a:off x="6074473" y="3929062"/>
                        <a:ext cx="365664" cy="9525"/>
                      </a:xfrm>
                      <a:custGeom>
                        <a:gdLst>
                          <a:gd name="connsiteX0" fmla="*/ 0 w 365664"/>
                          <a:gd name="connsiteY0" fmla="*/ 0 h 9525"/>
                          <a:gd name="connsiteX1" fmla="*/ 365665 w 36566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65664" h="9525">
                            <a:moveTo>
                              <a:pt x="0" y="0"/>
                            </a:moveTo>
                            <a:lnTo>
                              <a:pt x="365665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3" name="" descr="360d59e3-f498-48d6-adfa-3bd21ae9508c"/>
                      <p:cNvSpPr/>
                      <p:nvPr/>
                    </p:nvSpPr>
                    <p:spPr>
                      <a:xfrm>
                        <a:off x="5657659" y="3929062"/>
                        <a:ext cx="289464" cy="9525"/>
                      </a:xfrm>
                      <a:custGeom>
                        <a:gdLst>
                          <a:gd name="connsiteX0" fmla="*/ 0 w 289464"/>
                          <a:gd name="connsiteY0" fmla="*/ 0 h 9525"/>
                          <a:gd name="connsiteX1" fmla="*/ 289465 w 289464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89464" h="9525">
                            <a:moveTo>
                              <a:pt x="0" y="0"/>
                            </a:moveTo>
                            <a:lnTo>
                              <a:pt x="289465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94" name="" descr="078e164e-5a67-44f3-bc2c-cb3d721a086f"/>
                      <p:cNvSpPr/>
                      <p:nvPr/>
                    </p:nvSpPr>
                    <p:spPr>
                      <a:xfrm>
                        <a:off x="5674804" y="4038600"/>
                        <a:ext cx="782478" cy="9525"/>
                      </a:xfrm>
                      <a:custGeom>
                        <a:gdLst>
                          <a:gd name="connsiteX0" fmla="*/ 0 w 782478"/>
                          <a:gd name="connsiteY0" fmla="*/ 0 h 9525"/>
                          <a:gd name="connsiteX1" fmla="*/ 782479 w 782478"/>
                          <a:gd name="connsiteY1" fmla="*/ 0 h 9525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82478" h="9525">
                            <a:moveTo>
                              <a:pt x="0" y="0"/>
                            </a:moveTo>
                            <a:lnTo>
                              <a:pt x="782479" y="0"/>
                            </a:lnTo>
                          </a:path>
                        </a:pathLst>
                      </a:custGeom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35" name="" descr="4fbc5e71-1404-402d-aebd-c3ddef73ef7d"/>
                  <p:cNvGrpSpPr/>
                  <p:nvPr/>
                </p:nvGrpSpPr>
                <p:grpSpPr>
                  <a:xfrm>
                    <a:off x="4620774" y="3487751"/>
                    <a:ext cx="843006" cy="843006"/>
                    <a:chOff x="4620774" y="3487751"/>
                    <a:chExt cx="843006" cy="843006"/>
                  </a:xfrm>
                </p:grpSpPr>
                <p:sp>
                  <p:nvSpPr>
                    <p:cNvPr id="70" name="" descr="4728e3ca-7a64-4f8e-a0a5-a0edd4934353"/>
                    <p:cNvSpPr/>
                    <p:nvPr/>
                  </p:nvSpPr>
                  <p:spPr>
                    <a:xfrm rot="-4869846">
                      <a:off x="4673100" y="3540077"/>
                      <a:ext cx="738353" cy="738353"/>
                    </a:xfrm>
                    <a:custGeom>
                      <a:gdLst>
                        <a:gd name="connsiteX0" fmla="*/ 738354 w 738353"/>
                        <a:gd name="connsiteY0" fmla="*/ 369177 h 738353"/>
                        <a:gd name="connsiteX1" fmla="*/ 369177 w 738353"/>
                        <a:gd name="connsiteY1" fmla="*/ 738354 h 738353"/>
                        <a:gd name="connsiteX2" fmla="*/ 0 w 738353"/>
                        <a:gd name="connsiteY2" fmla="*/ 369177 h 738353"/>
                        <a:gd name="connsiteX3" fmla="*/ 369177 w 738353"/>
                        <a:gd name="connsiteY3" fmla="*/ 0 h 738353"/>
                        <a:gd name="connsiteX4" fmla="*/ 738354 w 738353"/>
                        <a:gd name="connsiteY4" fmla="*/ 369177 h 73835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38353" h="738353">
                          <a:moveTo>
                            <a:pt x="738354" y="369177"/>
                          </a:moveTo>
                          <a:cubicBezTo>
                            <a:pt x="738354" y="573068"/>
                            <a:pt x="573068" y="738354"/>
                            <a:pt x="369177" y="738354"/>
                          </a:cubicBezTo>
                          <a:cubicBezTo>
                            <a:pt x="165286" y="738354"/>
                            <a:pt x="0" y="573068"/>
                            <a:pt x="0" y="369177"/>
                          </a:cubicBezTo>
                          <a:cubicBezTo>
                            <a:pt x="0" y="165286"/>
                            <a:pt x="165286" y="0"/>
                            <a:pt x="369177" y="0"/>
                          </a:cubicBezTo>
                          <a:cubicBezTo>
                            <a:pt x="573068" y="0"/>
                            <a:pt x="738354" y="165286"/>
                            <a:pt x="738354" y="369177"/>
                          </a:cubicBezTo>
                          <a:close/>
                        </a:path>
                      </a:pathLst>
                    </a:custGeom>
                    <a:solidFill>
                      <a:srgbClr val="00B181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71" name="" descr="66a3a318-a5b0-42fe-adda-804abb0e76c3"/>
                    <p:cNvSpPr/>
                    <p:nvPr/>
                  </p:nvSpPr>
                  <p:spPr>
                    <a:xfrm>
                      <a:off x="4673154" y="3906774"/>
                      <a:ext cx="530066" cy="371570"/>
                    </a:xfrm>
                    <a:custGeom>
                      <a:gdLst>
                        <a:gd name="connsiteX0" fmla="*/ 95 w 530066"/>
                        <a:gd name="connsiteY0" fmla="*/ 0 h 371570"/>
                        <a:gd name="connsiteX1" fmla="*/ 0 w 530066"/>
                        <a:gd name="connsiteY1" fmla="*/ 2381 h 371570"/>
                        <a:gd name="connsiteX2" fmla="*/ 369189 w 530066"/>
                        <a:gd name="connsiteY2" fmla="*/ 371570 h 371570"/>
                        <a:gd name="connsiteX3" fmla="*/ 530066 w 530066"/>
                        <a:gd name="connsiteY3" fmla="*/ 334708 h 371570"/>
                        <a:gd name="connsiteX4" fmla="*/ 95 w 530066"/>
                        <a:gd name="connsiteY4" fmla="*/ 0 h 371570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30066" h="371570">
                          <a:moveTo>
                            <a:pt x="95" y="0"/>
                          </a:moveTo>
                          <a:cubicBezTo>
                            <a:pt x="95" y="762"/>
                            <a:pt x="0" y="1619"/>
                            <a:pt x="0" y="2381"/>
                          </a:cubicBezTo>
                          <a:cubicBezTo>
                            <a:pt x="0" y="206312"/>
                            <a:pt x="165354" y="371570"/>
                            <a:pt x="369189" y="371570"/>
                          </a:cubicBezTo>
                          <a:cubicBezTo>
                            <a:pt x="426911" y="371570"/>
                            <a:pt x="481489" y="358330"/>
                            <a:pt x="530066" y="334708"/>
                          </a:cubicBezTo>
                          <a:lnTo>
                            <a:pt x="95" y="0"/>
                          </a:lnTo>
                          <a:close/>
                        </a:path>
                      </a:pathLst>
                    </a:custGeom>
                    <a:solidFill>
                      <a:srgbClr val="00004D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72" name="" descr="f5c138dd-9a08-4ed4-bd98-d1c942ecf97d"/>
                    <p:cNvSpPr/>
                    <p:nvPr/>
                  </p:nvSpPr>
                  <p:spPr>
                    <a:xfrm>
                      <a:off x="4775358" y="3621976"/>
                      <a:ext cx="656367" cy="467296"/>
                    </a:xfrm>
                    <a:custGeom>
                      <a:gdLst>
                        <a:gd name="connsiteX0" fmla="*/ 258127 w 656367"/>
                        <a:gd name="connsiteY0" fmla="*/ 467297 h 467296"/>
                        <a:gd name="connsiteX1" fmla="*/ 0 w 656367"/>
                        <a:gd name="connsiteY1" fmla="*/ 209169 h 467296"/>
                        <a:gd name="connsiteX2" fmla="*/ 69056 w 656367"/>
                        <a:gd name="connsiteY2" fmla="*/ 140018 h 467296"/>
                        <a:gd name="connsiteX3" fmla="*/ 258127 w 656367"/>
                        <a:gd name="connsiteY3" fmla="*/ 329184 h 467296"/>
                        <a:gd name="connsiteX4" fmla="*/ 587311 w 656367"/>
                        <a:gd name="connsiteY4" fmla="*/ 0 h 467296"/>
                        <a:gd name="connsiteX5" fmla="*/ 656368 w 656367"/>
                        <a:gd name="connsiteY5" fmla="*/ 69152 h 467296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56367" h="467296">
                          <a:moveTo>
                            <a:pt x="258127" y="467297"/>
                          </a:moveTo>
                          <a:lnTo>
                            <a:pt x="0" y="209169"/>
                          </a:lnTo>
                          <a:lnTo>
                            <a:pt x="69056" y="140018"/>
                          </a:lnTo>
                          <a:lnTo>
                            <a:pt x="258127" y="329184"/>
                          </a:lnTo>
                          <a:lnTo>
                            <a:pt x="587311" y="0"/>
                          </a:lnTo>
                          <a:lnTo>
                            <a:pt x="656368" y="69152"/>
                          </a:lnTo>
                          <a:close/>
                        </a:path>
                      </a:pathLst>
                    </a:custGeom>
                    <a:solidFill>
                      <a:srgbClr val="FF6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36" name="" descr="8d3365db-09c8-4239-b3a3-410a781b3edb"/>
                  <p:cNvGrpSpPr/>
                  <p:nvPr/>
                </p:nvGrpSpPr>
                <p:grpSpPr>
                  <a:xfrm>
                    <a:off x="6459378" y="2588902"/>
                    <a:ext cx="1054226" cy="1419755"/>
                    <a:chOff x="6459378" y="2588902"/>
                    <a:chExt cx="1054226" cy="1419755"/>
                  </a:xfrm>
                </p:grpSpPr>
                <p:grpSp>
                  <p:nvGrpSpPr>
                    <p:cNvPr id="37" name="" descr="c917e904-54ac-4f04-8b5f-318a2e876db2"/>
                    <p:cNvGrpSpPr/>
                    <p:nvPr/>
                  </p:nvGrpSpPr>
                  <p:grpSpPr>
                    <a:xfrm>
                      <a:off x="6725983" y="3004756"/>
                      <a:ext cx="521207" cy="1003901"/>
                      <a:chOff x="6725983" y="3004756"/>
                      <a:chExt cx="521207" cy="1003901"/>
                    </a:xfrm>
                  </p:grpSpPr>
                  <p:sp>
                    <p:nvSpPr>
                      <p:cNvPr id="67" name="" descr="a001a0eb-7818-479b-82c9-660e6ac1353f"/>
                      <p:cNvSpPr/>
                      <p:nvPr/>
                    </p:nvSpPr>
                    <p:spPr>
                      <a:xfrm>
                        <a:off x="6725983" y="3162490"/>
                        <a:ext cx="521207" cy="846167"/>
                      </a:xfrm>
                      <a:custGeom>
                        <a:gdLst>
                          <a:gd name="connsiteX0" fmla="*/ 0 w 521207"/>
                          <a:gd name="connsiteY0" fmla="*/ 0 h 846167"/>
                          <a:gd name="connsiteX1" fmla="*/ 521208 w 521207"/>
                          <a:gd name="connsiteY1" fmla="*/ 0 h 846167"/>
                          <a:gd name="connsiteX2" fmla="*/ 521208 w 521207"/>
                          <a:gd name="connsiteY2" fmla="*/ 813530 h 846167"/>
                          <a:gd name="connsiteX3" fmla="*/ 469963 w 521207"/>
                          <a:gd name="connsiteY3" fmla="*/ 840200 h 846167"/>
                          <a:gd name="connsiteX4" fmla="*/ 298037 w 521207"/>
                          <a:gd name="connsiteY4" fmla="*/ 719518 h 846167"/>
                          <a:gd name="connsiteX5" fmla="*/ 223171 w 521207"/>
                          <a:gd name="connsiteY5" fmla="*/ 719518 h 846167"/>
                          <a:gd name="connsiteX6" fmla="*/ 51244 w 521207"/>
                          <a:gd name="connsiteY6" fmla="*/ 840200 h 846167"/>
                          <a:gd name="connsiteX7" fmla="*/ 0 w 521207"/>
                          <a:gd name="connsiteY7" fmla="*/ 813530 h 846167"/>
                          <a:gd name="connsiteX8" fmla="*/ 0 w 521207"/>
                          <a:gd name="connsiteY8" fmla="*/ 0 h 84616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21207" h="846167">
                            <a:moveTo>
                              <a:pt x="0" y="0"/>
                            </a:moveTo>
                            <a:lnTo>
                              <a:pt x="521208" y="0"/>
                            </a:lnTo>
                            <a:lnTo>
                              <a:pt x="521208" y="813530"/>
                            </a:lnTo>
                            <a:cubicBezTo>
                              <a:pt x="521208" y="839915"/>
                              <a:pt x="491490" y="855345"/>
                              <a:pt x="469963" y="840200"/>
                            </a:cubicBezTo>
                            <a:lnTo>
                              <a:pt x="298037" y="719518"/>
                            </a:lnTo>
                            <a:cubicBezTo>
                              <a:pt x="275558" y="703707"/>
                              <a:pt x="245650" y="703707"/>
                              <a:pt x="223171" y="719518"/>
                            </a:cubicBezTo>
                            <a:lnTo>
                              <a:pt x="51244" y="840200"/>
                            </a:lnTo>
                            <a:cubicBezTo>
                              <a:pt x="29623" y="855345"/>
                              <a:pt x="0" y="839915"/>
                              <a:pt x="0" y="81353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8" name="" descr="42f62d5a-1598-4125-8c3f-040e3a1bd7f4"/>
                      <p:cNvSpPr/>
                      <p:nvPr/>
                    </p:nvSpPr>
                    <p:spPr>
                      <a:xfrm>
                        <a:off x="6918387" y="3004756"/>
                        <a:ext cx="136302" cy="789241"/>
                      </a:xfrm>
                      <a:custGeom>
                        <a:gdLst>
                          <a:gd name="connsiteX0" fmla="*/ 0 w 136302"/>
                          <a:gd name="connsiteY0" fmla="*/ 0 h 789241"/>
                          <a:gd name="connsiteX1" fmla="*/ 136303 w 136302"/>
                          <a:gd name="connsiteY1" fmla="*/ 0 h 789241"/>
                          <a:gd name="connsiteX2" fmla="*/ 136303 w 136302"/>
                          <a:gd name="connsiteY2" fmla="*/ 721138 h 789241"/>
                          <a:gd name="connsiteX3" fmla="*/ 68199 w 136302"/>
                          <a:gd name="connsiteY3" fmla="*/ 789242 h 789241"/>
                          <a:gd name="connsiteX4" fmla="*/ 68199 w 136302"/>
                          <a:gd name="connsiteY4" fmla="*/ 789242 h 789241"/>
                          <a:gd name="connsiteX5" fmla="*/ 95 w 136302"/>
                          <a:gd name="connsiteY5" fmla="*/ 721138 h 789241"/>
                          <a:gd name="connsiteX6" fmla="*/ 95 w 136302"/>
                          <a:gd name="connsiteY6" fmla="*/ 0 h 78924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36302" h="789241">
                            <a:moveTo>
                              <a:pt x="0" y="0"/>
                            </a:moveTo>
                            <a:lnTo>
                              <a:pt x="136303" y="0"/>
                            </a:lnTo>
                            <a:lnTo>
                              <a:pt x="136303" y="721138"/>
                            </a:lnTo>
                            <a:cubicBezTo>
                              <a:pt x="136303" y="758761"/>
                              <a:pt x="105823" y="789242"/>
                              <a:pt x="68199" y="789242"/>
                            </a:cubicBezTo>
                            <a:lnTo>
                              <a:pt x="68199" y="789242"/>
                            </a:lnTo>
                            <a:cubicBezTo>
                              <a:pt x="30575" y="789242"/>
                              <a:pt x="95" y="758761"/>
                              <a:pt x="95" y="721138"/>
                            </a:cubicBezTo>
                            <a:lnTo>
                              <a:pt x="95" y="0"/>
                            </a:lnTo>
                            <a:close/>
                          </a:path>
                        </a:pathLst>
                      </a:custGeom>
                      <a:solidFill>
                        <a:srgbClr val="183DFB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9" name="" descr="bae07536-6851-4dce-a59a-ed78ee26367d"/>
                      <p:cNvSpPr/>
                      <p:nvPr/>
                    </p:nvSpPr>
                    <p:spPr>
                      <a:xfrm>
                        <a:off x="6725983" y="3162490"/>
                        <a:ext cx="521112" cy="593693"/>
                      </a:xfrm>
                      <a:custGeom>
                        <a:gdLst>
                          <a:gd name="connsiteX0" fmla="*/ 0 w 521112"/>
                          <a:gd name="connsiteY0" fmla="*/ 444627 h 593693"/>
                          <a:gd name="connsiteX1" fmla="*/ 521113 w 521112"/>
                          <a:gd name="connsiteY1" fmla="*/ 593693 h 593693"/>
                          <a:gd name="connsiteX2" fmla="*/ 521113 w 521112"/>
                          <a:gd name="connsiteY2" fmla="*/ 0 h 593693"/>
                          <a:gd name="connsiteX3" fmla="*/ 0 w 521112"/>
                          <a:gd name="connsiteY3" fmla="*/ 0 h 593693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521112" h="593693">
                            <a:moveTo>
                              <a:pt x="0" y="444627"/>
                            </a:moveTo>
                            <a:lnTo>
                              <a:pt x="521113" y="593693"/>
                            </a:lnTo>
                            <a:lnTo>
                              <a:pt x="521113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38" name="" descr="7e1dd0f9-eada-4816-b485-0e4f2ecc1cfd"/>
                    <p:cNvGrpSpPr/>
                    <p:nvPr/>
                  </p:nvGrpSpPr>
                  <p:grpSpPr>
                    <a:xfrm>
                      <a:off x="6459378" y="2588902"/>
                      <a:ext cx="1054226" cy="1039163"/>
                      <a:chOff x="6459378" y="2588902"/>
                      <a:chExt cx="1054226" cy="1039163"/>
                    </a:xfrm>
                  </p:grpSpPr>
                  <p:grpSp>
                    <p:nvGrpSpPr>
                      <p:cNvPr id="45" name="" descr="424c6e48-acae-4062-bdc8-2f8e30f4310a"/>
                      <p:cNvGrpSpPr/>
                      <p:nvPr/>
                    </p:nvGrpSpPr>
                    <p:grpSpPr>
                      <a:xfrm>
                        <a:off x="6459378" y="2588902"/>
                        <a:ext cx="1054226" cy="1039163"/>
                        <a:chOff x="6459378" y="2588902"/>
                        <a:chExt cx="1054226" cy="1039163"/>
                      </a:xfrm>
                    </p:grpSpPr>
                    <p:sp>
                      <p:nvSpPr>
                        <p:cNvPr id="65" name="" descr="b625f292-b991-445d-85b6-9a1cfee3efbb"/>
                        <p:cNvSpPr/>
                        <p:nvPr/>
                      </p:nvSpPr>
                      <p:spPr>
                        <a:xfrm>
                          <a:off x="6459378" y="2588902"/>
                          <a:ext cx="1054226" cy="1039163"/>
                        </a:xfrm>
                        <a:custGeom>
                          <a:gdLst>
                            <a:gd name="connsiteX0" fmla="*/ 0 w 1054226"/>
                            <a:gd name="connsiteY0" fmla="*/ 519582 h 1039163"/>
                            <a:gd name="connsiteX1" fmla="*/ 56007 w 1054226"/>
                            <a:gd name="connsiteY1" fmla="*/ 436524 h 1039163"/>
                            <a:gd name="connsiteX2" fmla="*/ 31623 w 1054226"/>
                            <a:gd name="connsiteY2" fmla="*/ 339273 h 1039163"/>
                            <a:gd name="connsiteX3" fmla="*/ 112776 w 1054226"/>
                            <a:gd name="connsiteY3" fmla="*/ 280409 h 1039163"/>
                            <a:gd name="connsiteX4" fmla="*/ 123254 w 1054226"/>
                            <a:gd name="connsiteY4" fmla="*/ 180682 h 1039163"/>
                            <a:gd name="connsiteX5" fmla="*/ 219646 w 1054226"/>
                            <a:gd name="connsiteY5" fmla="*/ 153155 h 1039163"/>
                            <a:gd name="connsiteX6" fmla="*/ 263462 w 1054226"/>
                            <a:gd name="connsiteY6" fmla="*/ 62953 h 1039163"/>
                            <a:gd name="connsiteX7" fmla="*/ 363474 w 1054226"/>
                            <a:gd name="connsiteY7" fmla="*/ 70002 h 1039163"/>
                            <a:gd name="connsiteX8" fmla="*/ 435578 w 1054226"/>
                            <a:gd name="connsiteY8" fmla="*/ 374 h 1039163"/>
                            <a:gd name="connsiteX9" fmla="*/ 527113 w 1054226"/>
                            <a:gd name="connsiteY9" fmla="*/ 41331 h 1039163"/>
                            <a:gd name="connsiteX10" fmla="*/ 618649 w 1054226"/>
                            <a:gd name="connsiteY10" fmla="*/ 374 h 1039163"/>
                            <a:gd name="connsiteX11" fmla="*/ 690753 w 1054226"/>
                            <a:gd name="connsiteY11" fmla="*/ 70002 h 1039163"/>
                            <a:gd name="connsiteX12" fmla="*/ 790766 w 1054226"/>
                            <a:gd name="connsiteY12" fmla="*/ 62953 h 1039163"/>
                            <a:gd name="connsiteX13" fmla="*/ 834580 w 1054226"/>
                            <a:gd name="connsiteY13" fmla="*/ 153155 h 1039163"/>
                            <a:gd name="connsiteX14" fmla="*/ 930974 w 1054226"/>
                            <a:gd name="connsiteY14" fmla="*/ 180682 h 1039163"/>
                            <a:gd name="connsiteX15" fmla="*/ 941451 w 1054226"/>
                            <a:gd name="connsiteY15" fmla="*/ 280409 h 1039163"/>
                            <a:gd name="connsiteX16" fmla="*/ 1022604 w 1054226"/>
                            <a:gd name="connsiteY16" fmla="*/ 339178 h 1039163"/>
                            <a:gd name="connsiteX17" fmla="*/ 998220 w 1054226"/>
                            <a:gd name="connsiteY17" fmla="*/ 436428 h 1039163"/>
                            <a:gd name="connsiteX18" fmla="*/ 1054227 w 1054226"/>
                            <a:gd name="connsiteY18" fmla="*/ 519486 h 1039163"/>
                            <a:gd name="connsiteX19" fmla="*/ 998220 w 1054226"/>
                            <a:gd name="connsiteY19" fmla="*/ 602640 h 1039163"/>
                            <a:gd name="connsiteX20" fmla="*/ 1022604 w 1054226"/>
                            <a:gd name="connsiteY20" fmla="*/ 699890 h 1039163"/>
                            <a:gd name="connsiteX21" fmla="*/ 941451 w 1054226"/>
                            <a:gd name="connsiteY21" fmla="*/ 758754 h 1039163"/>
                            <a:gd name="connsiteX22" fmla="*/ 930974 w 1054226"/>
                            <a:gd name="connsiteY22" fmla="*/ 858481 h 1039163"/>
                            <a:gd name="connsiteX23" fmla="*/ 834580 w 1054226"/>
                            <a:gd name="connsiteY23" fmla="*/ 886008 h 1039163"/>
                            <a:gd name="connsiteX24" fmla="*/ 790766 w 1054226"/>
                            <a:gd name="connsiteY24" fmla="*/ 976210 h 1039163"/>
                            <a:gd name="connsiteX25" fmla="*/ 690753 w 1054226"/>
                            <a:gd name="connsiteY25" fmla="*/ 969162 h 1039163"/>
                            <a:gd name="connsiteX26" fmla="*/ 618649 w 1054226"/>
                            <a:gd name="connsiteY26" fmla="*/ 1038789 h 1039163"/>
                            <a:gd name="connsiteX27" fmla="*/ 527113 w 1054226"/>
                            <a:gd name="connsiteY27" fmla="*/ 997832 h 1039163"/>
                            <a:gd name="connsiteX28" fmla="*/ 435578 w 1054226"/>
                            <a:gd name="connsiteY28" fmla="*/ 1038789 h 1039163"/>
                            <a:gd name="connsiteX29" fmla="*/ 363474 w 1054226"/>
                            <a:gd name="connsiteY29" fmla="*/ 969162 h 1039163"/>
                            <a:gd name="connsiteX30" fmla="*/ 263462 w 1054226"/>
                            <a:gd name="connsiteY30" fmla="*/ 976210 h 1039163"/>
                            <a:gd name="connsiteX31" fmla="*/ 219646 w 1054226"/>
                            <a:gd name="connsiteY31" fmla="*/ 886008 h 1039163"/>
                            <a:gd name="connsiteX32" fmla="*/ 123254 w 1054226"/>
                            <a:gd name="connsiteY32" fmla="*/ 858481 h 1039163"/>
                            <a:gd name="connsiteX33" fmla="*/ 112776 w 1054226"/>
                            <a:gd name="connsiteY33" fmla="*/ 758754 h 1039163"/>
                            <a:gd name="connsiteX34" fmla="*/ 31623 w 1054226"/>
                            <a:gd name="connsiteY34" fmla="*/ 699985 h 1039163"/>
                            <a:gd name="connsiteX35" fmla="*/ 56007 w 1054226"/>
                            <a:gd name="connsiteY35" fmla="*/ 602735 h 1039163"/>
                            <a:gd name="connsiteX36" fmla="*/ 0 w 1054226"/>
                            <a:gd name="connsiteY36" fmla="*/ 519582 h 1039163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</a:cxnLst>
                          <a:rect l="l" t="t" r="r" b="b"/>
                          <a:pathLst>
                            <a:path w="1054226" h="1039163">
                              <a:moveTo>
                                <a:pt x="0" y="519582"/>
                              </a:moveTo>
                              <a:cubicBezTo>
                                <a:pt x="0" y="489768"/>
                                <a:pt x="51054" y="464813"/>
                                <a:pt x="56007" y="436524"/>
                              </a:cubicBezTo>
                              <a:cubicBezTo>
                                <a:pt x="61151" y="407377"/>
                                <a:pt x="21717" y="366515"/>
                                <a:pt x="31623" y="339273"/>
                              </a:cubicBezTo>
                              <a:cubicBezTo>
                                <a:pt x="41720" y="311556"/>
                                <a:pt x="98203" y="305650"/>
                                <a:pt x="112776" y="280409"/>
                              </a:cubicBezTo>
                              <a:cubicBezTo>
                                <a:pt x="127445" y="254977"/>
                                <a:pt x="104489" y="203066"/>
                                <a:pt x="123254" y="180682"/>
                              </a:cubicBezTo>
                              <a:cubicBezTo>
                                <a:pt x="142113" y="158298"/>
                                <a:pt x="197263" y="171919"/>
                                <a:pt x="219646" y="153155"/>
                              </a:cubicBezTo>
                              <a:cubicBezTo>
                                <a:pt x="242030" y="134391"/>
                                <a:pt x="238030" y="77717"/>
                                <a:pt x="263462" y="62953"/>
                              </a:cubicBezTo>
                              <a:cubicBezTo>
                                <a:pt x="288608" y="48380"/>
                                <a:pt x="335756" y="80003"/>
                                <a:pt x="363474" y="70002"/>
                              </a:cubicBezTo>
                              <a:cubicBezTo>
                                <a:pt x="390716" y="60096"/>
                                <a:pt x="406432" y="5422"/>
                                <a:pt x="435578" y="374"/>
                              </a:cubicBezTo>
                              <a:cubicBezTo>
                                <a:pt x="463963" y="-4579"/>
                                <a:pt x="497300" y="41331"/>
                                <a:pt x="527113" y="41331"/>
                              </a:cubicBezTo>
                              <a:cubicBezTo>
                                <a:pt x="556927" y="41331"/>
                                <a:pt x="590264" y="-4579"/>
                                <a:pt x="618649" y="374"/>
                              </a:cubicBezTo>
                              <a:cubicBezTo>
                                <a:pt x="647795" y="5517"/>
                                <a:pt x="663512" y="60096"/>
                                <a:pt x="690753" y="70002"/>
                              </a:cubicBezTo>
                              <a:cubicBezTo>
                                <a:pt x="718471" y="80098"/>
                                <a:pt x="765620" y="48475"/>
                                <a:pt x="790766" y="62953"/>
                              </a:cubicBezTo>
                              <a:cubicBezTo>
                                <a:pt x="816197" y="77622"/>
                                <a:pt x="812197" y="134391"/>
                                <a:pt x="834580" y="153155"/>
                              </a:cubicBezTo>
                              <a:cubicBezTo>
                                <a:pt x="856964" y="172014"/>
                                <a:pt x="912114" y="158298"/>
                                <a:pt x="930974" y="180682"/>
                              </a:cubicBezTo>
                              <a:cubicBezTo>
                                <a:pt x="949738" y="203066"/>
                                <a:pt x="926783" y="254977"/>
                                <a:pt x="941451" y="280409"/>
                              </a:cubicBezTo>
                              <a:cubicBezTo>
                                <a:pt x="956024" y="305555"/>
                                <a:pt x="1012508" y="311556"/>
                                <a:pt x="1022604" y="339178"/>
                              </a:cubicBezTo>
                              <a:cubicBezTo>
                                <a:pt x="1032510" y="366420"/>
                                <a:pt x="993077" y="407282"/>
                                <a:pt x="998220" y="436428"/>
                              </a:cubicBezTo>
                              <a:cubicBezTo>
                                <a:pt x="1003173" y="464813"/>
                                <a:pt x="1054227" y="489768"/>
                                <a:pt x="1054227" y="519486"/>
                              </a:cubicBezTo>
                              <a:cubicBezTo>
                                <a:pt x="1054227" y="549300"/>
                                <a:pt x="1003173" y="574255"/>
                                <a:pt x="998220" y="602640"/>
                              </a:cubicBezTo>
                              <a:cubicBezTo>
                                <a:pt x="993077" y="631786"/>
                                <a:pt x="1032510" y="672648"/>
                                <a:pt x="1022604" y="699890"/>
                              </a:cubicBezTo>
                              <a:cubicBezTo>
                                <a:pt x="1012508" y="727608"/>
                                <a:pt x="956024" y="733513"/>
                                <a:pt x="941451" y="758754"/>
                              </a:cubicBezTo>
                              <a:cubicBezTo>
                                <a:pt x="926783" y="784186"/>
                                <a:pt x="949738" y="836097"/>
                                <a:pt x="930974" y="858481"/>
                              </a:cubicBezTo>
                              <a:cubicBezTo>
                                <a:pt x="912114" y="880865"/>
                                <a:pt x="856964" y="867244"/>
                                <a:pt x="834580" y="886008"/>
                              </a:cubicBezTo>
                              <a:cubicBezTo>
                                <a:pt x="812197" y="904773"/>
                                <a:pt x="816197" y="961446"/>
                                <a:pt x="790766" y="976210"/>
                              </a:cubicBezTo>
                              <a:cubicBezTo>
                                <a:pt x="765620" y="990783"/>
                                <a:pt x="718471" y="959160"/>
                                <a:pt x="690753" y="969162"/>
                              </a:cubicBezTo>
                              <a:cubicBezTo>
                                <a:pt x="663512" y="979068"/>
                                <a:pt x="647795" y="1033741"/>
                                <a:pt x="618649" y="1038789"/>
                              </a:cubicBezTo>
                              <a:cubicBezTo>
                                <a:pt x="590264" y="1043742"/>
                                <a:pt x="556927" y="997832"/>
                                <a:pt x="527113" y="997832"/>
                              </a:cubicBezTo>
                              <a:cubicBezTo>
                                <a:pt x="497300" y="997832"/>
                                <a:pt x="463963" y="1043742"/>
                                <a:pt x="435578" y="1038789"/>
                              </a:cubicBezTo>
                              <a:cubicBezTo>
                                <a:pt x="406432" y="1033646"/>
                                <a:pt x="390716" y="979068"/>
                                <a:pt x="363474" y="969162"/>
                              </a:cubicBezTo>
                              <a:cubicBezTo>
                                <a:pt x="335756" y="959065"/>
                                <a:pt x="288608" y="990688"/>
                                <a:pt x="263462" y="976210"/>
                              </a:cubicBezTo>
                              <a:cubicBezTo>
                                <a:pt x="238030" y="961542"/>
                                <a:pt x="242030" y="904773"/>
                                <a:pt x="219646" y="886008"/>
                              </a:cubicBezTo>
                              <a:cubicBezTo>
                                <a:pt x="197263" y="867149"/>
                                <a:pt x="142113" y="880865"/>
                                <a:pt x="123254" y="858481"/>
                              </a:cubicBezTo>
                              <a:cubicBezTo>
                                <a:pt x="104489" y="836097"/>
                                <a:pt x="127445" y="784186"/>
                                <a:pt x="112776" y="758754"/>
                              </a:cubicBezTo>
                              <a:cubicBezTo>
                                <a:pt x="98203" y="733608"/>
                                <a:pt x="41720" y="727608"/>
                                <a:pt x="31623" y="699985"/>
                              </a:cubicBezTo>
                              <a:cubicBezTo>
                                <a:pt x="21717" y="672744"/>
                                <a:pt x="61151" y="631881"/>
                                <a:pt x="56007" y="602735"/>
                              </a:cubicBezTo>
                              <a:cubicBezTo>
                                <a:pt x="51054" y="574350"/>
                                <a:pt x="0" y="549395"/>
                                <a:pt x="0" y="51958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B181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6" name="" descr="2f0f8c9b-f660-4749-bbee-061c80388229"/>
                        <p:cNvSpPr/>
                        <p:nvPr/>
                      </p:nvSpPr>
                      <p:spPr>
                        <a:xfrm>
                          <a:off x="6459378" y="2588902"/>
                          <a:ext cx="1054226" cy="1039163"/>
                        </a:xfrm>
                        <a:custGeom>
                          <a:gdLst>
                            <a:gd name="connsiteX0" fmla="*/ 0 w 1054226"/>
                            <a:gd name="connsiteY0" fmla="*/ 519582 h 1039163"/>
                            <a:gd name="connsiteX1" fmla="*/ 56007 w 1054226"/>
                            <a:gd name="connsiteY1" fmla="*/ 436524 h 1039163"/>
                            <a:gd name="connsiteX2" fmla="*/ 31623 w 1054226"/>
                            <a:gd name="connsiteY2" fmla="*/ 339273 h 1039163"/>
                            <a:gd name="connsiteX3" fmla="*/ 112776 w 1054226"/>
                            <a:gd name="connsiteY3" fmla="*/ 280409 h 1039163"/>
                            <a:gd name="connsiteX4" fmla="*/ 123254 w 1054226"/>
                            <a:gd name="connsiteY4" fmla="*/ 180682 h 1039163"/>
                            <a:gd name="connsiteX5" fmla="*/ 219646 w 1054226"/>
                            <a:gd name="connsiteY5" fmla="*/ 153155 h 1039163"/>
                            <a:gd name="connsiteX6" fmla="*/ 263462 w 1054226"/>
                            <a:gd name="connsiteY6" fmla="*/ 62953 h 1039163"/>
                            <a:gd name="connsiteX7" fmla="*/ 363474 w 1054226"/>
                            <a:gd name="connsiteY7" fmla="*/ 70002 h 1039163"/>
                            <a:gd name="connsiteX8" fmla="*/ 435578 w 1054226"/>
                            <a:gd name="connsiteY8" fmla="*/ 374 h 1039163"/>
                            <a:gd name="connsiteX9" fmla="*/ 527113 w 1054226"/>
                            <a:gd name="connsiteY9" fmla="*/ 41331 h 1039163"/>
                            <a:gd name="connsiteX10" fmla="*/ 618649 w 1054226"/>
                            <a:gd name="connsiteY10" fmla="*/ 374 h 1039163"/>
                            <a:gd name="connsiteX11" fmla="*/ 690753 w 1054226"/>
                            <a:gd name="connsiteY11" fmla="*/ 70002 h 1039163"/>
                            <a:gd name="connsiteX12" fmla="*/ 790766 w 1054226"/>
                            <a:gd name="connsiteY12" fmla="*/ 62953 h 1039163"/>
                            <a:gd name="connsiteX13" fmla="*/ 834580 w 1054226"/>
                            <a:gd name="connsiteY13" fmla="*/ 153155 h 1039163"/>
                            <a:gd name="connsiteX14" fmla="*/ 930974 w 1054226"/>
                            <a:gd name="connsiteY14" fmla="*/ 180682 h 1039163"/>
                            <a:gd name="connsiteX15" fmla="*/ 941451 w 1054226"/>
                            <a:gd name="connsiteY15" fmla="*/ 280409 h 1039163"/>
                            <a:gd name="connsiteX16" fmla="*/ 1022604 w 1054226"/>
                            <a:gd name="connsiteY16" fmla="*/ 339178 h 1039163"/>
                            <a:gd name="connsiteX17" fmla="*/ 998220 w 1054226"/>
                            <a:gd name="connsiteY17" fmla="*/ 436428 h 1039163"/>
                            <a:gd name="connsiteX18" fmla="*/ 1054227 w 1054226"/>
                            <a:gd name="connsiteY18" fmla="*/ 519486 h 1039163"/>
                            <a:gd name="connsiteX19" fmla="*/ 998220 w 1054226"/>
                            <a:gd name="connsiteY19" fmla="*/ 602640 h 1039163"/>
                            <a:gd name="connsiteX20" fmla="*/ 1022604 w 1054226"/>
                            <a:gd name="connsiteY20" fmla="*/ 699890 h 1039163"/>
                            <a:gd name="connsiteX21" fmla="*/ 941451 w 1054226"/>
                            <a:gd name="connsiteY21" fmla="*/ 758754 h 1039163"/>
                            <a:gd name="connsiteX22" fmla="*/ 930974 w 1054226"/>
                            <a:gd name="connsiteY22" fmla="*/ 858481 h 1039163"/>
                            <a:gd name="connsiteX23" fmla="*/ 834580 w 1054226"/>
                            <a:gd name="connsiteY23" fmla="*/ 886008 h 1039163"/>
                            <a:gd name="connsiteX24" fmla="*/ 790766 w 1054226"/>
                            <a:gd name="connsiteY24" fmla="*/ 976210 h 1039163"/>
                            <a:gd name="connsiteX25" fmla="*/ 690753 w 1054226"/>
                            <a:gd name="connsiteY25" fmla="*/ 969162 h 1039163"/>
                            <a:gd name="connsiteX26" fmla="*/ 618649 w 1054226"/>
                            <a:gd name="connsiteY26" fmla="*/ 1038789 h 1039163"/>
                            <a:gd name="connsiteX27" fmla="*/ 527113 w 1054226"/>
                            <a:gd name="connsiteY27" fmla="*/ 997832 h 1039163"/>
                            <a:gd name="connsiteX28" fmla="*/ 435578 w 1054226"/>
                            <a:gd name="connsiteY28" fmla="*/ 1038789 h 1039163"/>
                            <a:gd name="connsiteX29" fmla="*/ 363474 w 1054226"/>
                            <a:gd name="connsiteY29" fmla="*/ 969162 h 1039163"/>
                            <a:gd name="connsiteX30" fmla="*/ 263462 w 1054226"/>
                            <a:gd name="connsiteY30" fmla="*/ 976210 h 1039163"/>
                            <a:gd name="connsiteX31" fmla="*/ 219646 w 1054226"/>
                            <a:gd name="connsiteY31" fmla="*/ 886008 h 1039163"/>
                            <a:gd name="connsiteX32" fmla="*/ 123254 w 1054226"/>
                            <a:gd name="connsiteY32" fmla="*/ 858481 h 1039163"/>
                            <a:gd name="connsiteX33" fmla="*/ 112776 w 1054226"/>
                            <a:gd name="connsiteY33" fmla="*/ 758754 h 1039163"/>
                            <a:gd name="connsiteX34" fmla="*/ 31623 w 1054226"/>
                            <a:gd name="connsiteY34" fmla="*/ 699985 h 1039163"/>
                            <a:gd name="connsiteX35" fmla="*/ 56007 w 1054226"/>
                            <a:gd name="connsiteY35" fmla="*/ 602735 h 1039163"/>
                            <a:gd name="connsiteX36" fmla="*/ 0 w 1054226"/>
                            <a:gd name="connsiteY36" fmla="*/ 519582 h 1039163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</a:cxnLst>
                          <a:rect l="l" t="t" r="r" b="b"/>
                          <a:pathLst>
                            <a:path w="1054226" h="1039163">
                              <a:moveTo>
                                <a:pt x="0" y="519582"/>
                              </a:moveTo>
                              <a:cubicBezTo>
                                <a:pt x="0" y="489768"/>
                                <a:pt x="51054" y="464813"/>
                                <a:pt x="56007" y="436524"/>
                              </a:cubicBezTo>
                              <a:cubicBezTo>
                                <a:pt x="61151" y="407377"/>
                                <a:pt x="21717" y="366515"/>
                                <a:pt x="31623" y="339273"/>
                              </a:cubicBezTo>
                              <a:cubicBezTo>
                                <a:pt x="41720" y="311556"/>
                                <a:pt x="98203" y="305650"/>
                                <a:pt x="112776" y="280409"/>
                              </a:cubicBezTo>
                              <a:cubicBezTo>
                                <a:pt x="127445" y="254977"/>
                                <a:pt x="104489" y="203066"/>
                                <a:pt x="123254" y="180682"/>
                              </a:cubicBezTo>
                              <a:cubicBezTo>
                                <a:pt x="142113" y="158298"/>
                                <a:pt x="197263" y="171919"/>
                                <a:pt x="219646" y="153155"/>
                              </a:cubicBezTo>
                              <a:cubicBezTo>
                                <a:pt x="242030" y="134391"/>
                                <a:pt x="238030" y="77717"/>
                                <a:pt x="263462" y="62953"/>
                              </a:cubicBezTo>
                              <a:cubicBezTo>
                                <a:pt x="288608" y="48380"/>
                                <a:pt x="335756" y="80003"/>
                                <a:pt x="363474" y="70002"/>
                              </a:cubicBezTo>
                              <a:cubicBezTo>
                                <a:pt x="390716" y="60096"/>
                                <a:pt x="406432" y="5422"/>
                                <a:pt x="435578" y="374"/>
                              </a:cubicBezTo>
                              <a:cubicBezTo>
                                <a:pt x="463963" y="-4579"/>
                                <a:pt x="497300" y="41331"/>
                                <a:pt x="527113" y="41331"/>
                              </a:cubicBezTo>
                              <a:cubicBezTo>
                                <a:pt x="556927" y="41331"/>
                                <a:pt x="590264" y="-4579"/>
                                <a:pt x="618649" y="374"/>
                              </a:cubicBezTo>
                              <a:cubicBezTo>
                                <a:pt x="647795" y="5517"/>
                                <a:pt x="663512" y="60096"/>
                                <a:pt x="690753" y="70002"/>
                              </a:cubicBezTo>
                              <a:cubicBezTo>
                                <a:pt x="718471" y="80098"/>
                                <a:pt x="765620" y="48475"/>
                                <a:pt x="790766" y="62953"/>
                              </a:cubicBezTo>
                              <a:cubicBezTo>
                                <a:pt x="816197" y="77622"/>
                                <a:pt x="812197" y="134391"/>
                                <a:pt x="834580" y="153155"/>
                              </a:cubicBezTo>
                              <a:cubicBezTo>
                                <a:pt x="856964" y="172014"/>
                                <a:pt x="912114" y="158298"/>
                                <a:pt x="930974" y="180682"/>
                              </a:cubicBezTo>
                              <a:cubicBezTo>
                                <a:pt x="949738" y="203066"/>
                                <a:pt x="926783" y="254977"/>
                                <a:pt x="941451" y="280409"/>
                              </a:cubicBezTo>
                              <a:cubicBezTo>
                                <a:pt x="956024" y="305555"/>
                                <a:pt x="1012508" y="311556"/>
                                <a:pt x="1022604" y="339178"/>
                              </a:cubicBezTo>
                              <a:cubicBezTo>
                                <a:pt x="1032510" y="366420"/>
                                <a:pt x="993077" y="407282"/>
                                <a:pt x="998220" y="436428"/>
                              </a:cubicBezTo>
                              <a:cubicBezTo>
                                <a:pt x="1003173" y="464813"/>
                                <a:pt x="1054227" y="489768"/>
                                <a:pt x="1054227" y="519486"/>
                              </a:cubicBezTo>
                              <a:cubicBezTo>
                                <a:pt x="1054227" y="549300"/>
                                <a:pt x="1003173" y="574255"/>
                                <a:pt x="998220" y="602640"/>
                              </a:cubicBezTo>
                              <a:cubicBezTo>
                                <a:pt x="993077" y="631786"/>
                                <a:pt x="1032510" y="672648"/>
                                <a:pt x="1022604" y="699890"/>
                              </a:cubicBezTo>
                              <a:cubicBezTo>
                                <a:pt x="1012508" y="727608"/>
                                <a:pt x="956024" y="733513"/>
                                <a:pt x="941451" y="758754"/>
                              </a:cubicBezTo>
                              <a:cubicBezTo>
                                <a:pt x="926783" y="784186"/>
                                <a:pt x="949738" y="836097"/>
                                <a:pt x="930974" y="858481"/>
                              </a:cubicBezTo>
                              <a:cubicBezTo>
                                <a:pt x="912114" y="880865"/>
                                <a:pt x="856964" y="867244"/>
                                <a:pt x="834580" y="886008"/>
                              </a:cubicBezTo>
                              <a:cubicBezTo>
                                <a:pt x="812197" y="904773"/>
                                <a:pt x="816197" y="961446"/>
                                <a:pt x="790766" y="976210"/>
                              </a:cubicBezTo>
                              <a:cubicBezTo>
                                <a:pt x="765620" y="990783"/>
                                <a:pt x="718471" y="959160"/>
                                <a:pt x="690753" y="969162"/>
                              </a:cubicBezTo>
                              <a:cubicBezTo>
                                <a:pt x="663512" y="979068"/>
                                <a:pt x="647795" y="1033741"/>
                                <a:pt x="618649" y="1038789"/>
                              </a:cubicBezTo>
                              <a:cubicBezTo>
                                <a:pt x="590264" y="1043742"/>
                                <a:pt x="556927" y="997832"/>
                                <a:pt x="527113" y="997832"/>
                              </a:cubicBezTo>
                              <a:cubicBezTo>
                                <a:pt x="497300" y="997832"/>
                                <a:pt x="463963" y="1043742"/>
                                <a:pt x="435578" y="1038789"/>
                              </a:cubicBezTo>
                              <a:cubicBezTo>
                                <a:pt x="406432" y="1033646"/>
                                <a:pt x="390716" y="979068"/>
                                <a:pt x="363474" y="969162"/>
                              </a:cubicBezTo>
                              <a:cubicBezTo>
                                <a:pt x="335756" y="959065"/>
                                <a:pt x="288608" y="990688"/>
                                <a:pt x="263462" y="976210"/>
                              </a:cubicBezTo>
                              <a:cubicBezTo>
                                <a:pt x="238030" y="961542"/>
                                <a:pt x="242030" y="904773"/>
                                <a:pt x="219646" y="886008"/>
                              </a:cubicBezTo>
                              <a:cubicBezTo>
                                <a:pt x="197263" y="867149"/>
                                <a:pt x="142113" y="880865"/>
                                <a:pt x="123254" y="858481"/>
                              </a:cubicBezTo>
                              <a:cubicBezTo>
                                <a:pt x="104489" y="836097"/>
                                <a:pt x="127445" y="784186"/>
                                <a:pt x="112776" y="758754"/>
                              </a:cubicBezTo>
                              <a:cubicBezTo>
                                <a:pt x="98203" y="733608"/>
                                <a:pt x="41720" y="727608"/>
                                <a:pt x="31623" y="699985"/>
                              </a:cubicBezTo>
                              <a:cubicBezTo>
                                <a:pt x="21717" y="672744"/>
                                <a:pt x="61151" y="631881"/>
                                <a:pt x="56007" y="602735"/>
                              </a:cubicBezTo>
                              <a:cubicBezTo>
                                <a:pt x="51054" y="574350"/>
                                <a:pt x="0" y="549395"/>
                                <a:pt x="0" y="519582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EA00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6" name="" descr="da02019c-5e6b-4e6d-9e8b-6361ac7e5d95"/>
                      <p:cNvGrpSpPr/>
                      <p:nvPr/>
                    </p:nvGrpSpPr>
                    <p:grpSpPr>
                      <a:xfrm>
                        <a:off x="6505098" y="2634424"/>
                        <a:ext cx="962882" cy="948213"/>
                        <a:chOff x="6505098" y="2634424"/>
                        <a:chExt cx="962882" cy="948213"/>
                      </a:xfrm>
                    </p:grpSpPr>
                    <p:sp>
                      <p:nvSpPr>
                        <p:cNvPr id="47" name="" descr="780376b4-7c34-4714-8d99-3e4083f0b0f7"/>
                        <p:cNvSpPr/>
                        <p:nvPr/>
                      </p:nvSpPr>
                      <p:spPr>
                        <a:xfrm>
                          <a:off x="7039165" y="2634424"/>
                          <a:ext cx="30956" cy="175355"/>
                        </a:xfrm>
                        <a:custGeom>
                          <a:gdLst>
                            <a:gd name="connsiteX0" fmla="*/ 30956 w 30956"/>
                            <a:gd name="connsiteY0" fmla="*/ 0 h 175355"/>
                            <a:gd name="connsiteX1" fmla="*/ 0 w 30956"/>
                            <a:gd name="connsiteY1" fmla="*/ 175355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956" h="175355">
                              <a:moveTo>
                                <a:pt x="30956" y="0"/>
                              </a:moveTo>
                              <a:lnTo>
                                <a:pt x="0" y="17535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8" name="" descr="76d03361-5a1e-4f2a-a2ca-8dd6f3afee3b"/>
                        <p:cNvSpPr/>
                        <p:nvPr/>
                      </p:nvSpPr>
                      <p:spPr>
                        <a:xfrm>
                          <a:off x="6902957" y="2634424"/>
                          <a:ext cx="30860" cy="175355"/>
                        </a:xfrm>
                        <a:custGeom>
                          <a:gdLst>
                            <a:gd name="connsiteX0" fmla="*/ 0 w 30860"/>
                            <a:gd name="connsiteY0" fmla="*/ 0 h 175355"/>
                            <a:gd name="connsiteX1" fmla="*/ 30861 w 30860"/>
                            <a:gd name="connsiteY1" fmla="*/ 175355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860" h="175355">
                              <a:moveTo>
                                <a:pt x="0" y="0"/>
                              </a:moveTo>
                              <a:lnTo>
                                <a:pt x="30861" y="17535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9" name="" descr="8f4bc9df-701a-4ec8-8e25-9d4dfbbd7325"/>
                        <p:cNvSpPr/>
                        <p:nvPr/>
                      </p:nvSpPr>
                      <p:spPr>
                        <a:xfrm>
                          <a:off x="6745795" y="2691574"/>
                          <a:ext cx="89058" cy="154305"/>
                        </a:xfrm>
                        <a:custGeom>
                          <a:gdLst>
                            <a:gd name="connsiteX0" fmla="*/ 0 w 89058"/>
                            <a:gd name="connsiteY0" fmla="*/ 0 h 154305"/>
                            <a:gd name="connsiteX1" fmla="*/ 89059 w 89058"/>
                            <a:gd name="connsiteY1" fmla="*/ 154305 h 15430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9058" h="154305">
                              <a:moveTo>
                                <a:pt x="0" y="0"/>
                              </a:moveTo>
                              <a:lnTo>
                                <a:pt x="89059" y="15430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" name="" descr="59c684dc-d3d7-4000-925b-cfb8d05f0399"/>
                        <p:cNvSpPr/>
                        <p:nvPr/>
                      </p:nvSpPr>
                      <p:spPr>
                        <a:xfrm>
                          <a:off x="6617779" y="2799111"/>
                          <a:ext cx="136398" cy="114490"/>
                        </a:xfrm>
                        <a:custGeom>
                          <a:gdLst>
                            <a:gd name="connsiteX0" fmla="*/ 0 w 136398"/>
                            <a:gd name="connsiteY0" fmla="*/ 0 h 114490"/>
                            <a:gd name="connsiteX1" fmla="*/ 136398 w 136398"/>
                            <a:gd name="connsiteY1" fmla="*/ 114490 h 11449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8" h="114490">
                              <a:moveTo>
                                <a:pt x="0" y="0"/>
                              </a:moveTo>
                              <a:lnTo>
                                <a:pt x="136398" y="11449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1" name="" descr="b6309abc-fbea-4941-b73c-0d59cbba0298"/>
                        <p:cNvSpPr/>
                        <p:nvPr/>
                      </p:nvSpPr>
                      <p:spPr>
                        <a:xfrm>
                          <a:off x="6534149" y="2943891"/>
                          <a:ext cx="167354" cy="60864"/>
                        </a:xfrm>
                        <a:custGeom>
                          <a:gdLst>
                            <a:gd name="connsiteX0" fmla="*/ 0 w 167354"/>
                            <a:gd name="connsiteY0" fmla="*/ 0 h 60864"/>
                            <a:gd name="connsiteX1" fmla="*/ 167354 w 167354"/>
                            <a:gd name="connsiteY1" fmla="*/ 60865 h 6086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864">
                              <a:moveTo>
                                <a:pt x="0" y="0"/>
                              </a:moveTo>
                              <a:lnTo>
                                <a:pt x="167354" y="6086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2" name="" descr="5703d745-c13d-4003-aac1-3d151de8de88"/>
                        <p:cNvSpPr/>
                        <p:nvPr/>
                      </p:nvSpPr>
                      <p:spPr>
                        <a:xfrm>
                          <a:off x="6505098" y="3108579"/>
                          <a:ext cx="178117" cy="9525"/>
                        </a:xfrm>
                        <a:custGeom>
                          <a:gdLst>
                            <a:gd name="connsiteX0" fmla="*/ 0 w 178117"/>
                            <a:gd name="connsiteY0" fmla="*/ 0 h 9525"/>
                            <a:gd name="connsiteX1" fmla="*/ 178117 w 178117"/>
                            <a:gd name="connsiteY1" fmla="*/ 0 h 952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78117" h="9525">
                              <a:moveTo>
                                <a:pt x="0" y="0"/>
                              </a:moveTo>
                              <a:lnTo>
                                <a:pt x="178117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3" name="" descr="05a363ee-5b4a-498f-93ec-9e49f0a00e10"/>
                        <p:cNvSpPr/>
                        <p:nvPr/>
                      </p:nvSpPr>
                      <p:spPr>
                        <a:xfrm>
                          <a:off x="6534149" y="3212306"/>
                          <a:ext cx="167354" cy="60864"/>
                        </a:xfrm>
                        <a:custGeom>
                          <a:gdLst>
                            <a:gd name="connsiteX0" fmla="*/ 0 w 167354"/>
                            <a:gd name="connsiteY0" fmla="*/ 60865 h 60864"/>
                            <a:gd name="connsiteX1" fmla="*/ 167354 w 167354"/>
                            <a:gd name="connsiteY1" fmla="*/ 0 h 6086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864">
                              <a:moveTo>
                                <a:pt x="0" y="60865"/>
                              </a:moveTo>
                              <a:lnTo>
                                <a:pt x="167354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4" name="" descr="241466d5-66c9-4f6e-ab1d-2e7b89757b35"/>
                        <p:cNvSpPr/>
                        <p:nvPr/>
                      </p:nvSpPr>
                      <p:spPr>
                        <a:xfrm>
                          <a:off x="6617779" y="3303460"/>
                          <a:ext cx="136398" cy="114490"/>
                        </a:xfrm>
                        <a:custGeom>
                          <a:gdLst>
                            <a:gd name="connsiteX0" fmla="*/ 0 w 136398"/>
                            <a:gd name="connsiteY0" fmla="*/ 114490 h 114490"/>
                            <a:gd name="connsiteX1" fmla="*/ 136398 w 136398"/>
                            <a:gd name="connsiteY1" fmla="*/ 0 h 11449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8" h="114490">
                              <a:moveTo>
                                <a:pt x="0" y="114490"/>
                              </a:moveTo>
                              <a:lnTo>
                                <a:pt x="136398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5" name="" descr="62cc53d0-820c-4793-b38c-2cadf4588512"/>
                        <p:cNvSpPr/>
                        <p:nvPr/>
                      </p:nvSpPr>
                      <p:spPr>
                        <a:xfrm>
                          <a:off x="6745795" y="3371183"/>
                          <a:ext cx="89058" cy="154304"/>
                        </a:xfrm>
                        <a:custGeom>
                          <a:gdLst>
                            <a:gd name="connsiteX0" fmla="*/ 0 w 89058"/>
                            <a:gd name="connsiteY0" fmla="*/ 154305 h 154304"/>
                            <a:gd name="connsiteX1" fmla="*/ 89059 w 89058"/>
                            <a:gd name="connsiteY1" fmla="*/ 0 h 15430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9058" h="154304">
                              <a:moveTo>
                                <a:pt x="0" y="154305"/>
                              </a:moveTo>
                              <a:lnTo>
                                <a:pt x="89059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6" name="" descr="584b3b51-6d6a-4596-ac9a-247f78683dd9"/>
                        <p:cNvSpPr/>
                        <p:nvPr/>
                      </p:nvSpPr>
                      <p:spPr>
                        <a:xfrm>
                          <a:off x="6902957" y="3407283"/>
                          <a:ext cx="30956" cy="175355"/>
                        </a:xfrm>
                        <a:custGeom>
                          <a:gdLst>
                            <a:gd name="connsiteX0" fmla="*/ 0 w 30956"/>
                            <a:gd name="connsiteY0" fmla="*/ 175355 h 175355"/>
                            <a:gd name="connsiteX1" fmla="*/ 30956 w 30956"/>
                            <a:gd name="connsiteY1" fmla="*/ 0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956" h="175355">
                              <a:moveTo>
                                <a:pt x="0" y="175355"/>
                              </a:moveTo>
                              <a:lnTo>
                                <a:pt x="30956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7" name="" descr="39484acb-67ec-4625-a49b-b49b074f26b4"/>
                        <p:cNvSpPr/>
                        <p:nvPr/>
                      </p:nvSpPr>
                      <p:spPr>
                        <a:xfrm>
                          <a:off x="7039165" y="3407283"/>
                          <a:ext cx="30956" cy="175355"/>
                        </a:xfrm>
                        <a:custGeom>
                          <a:gdLst>
                            <a:gd name="connsiteX0" fmla="*/ 30956 w 30956"/>
                            <a:gd name="connsiteY0" fmla="*/ 175355 h 175355"/>
                            <a:gd name="connsiteX1" fmla="*/ 0 w 30956"/>
                            <a:gd name="connsiteY1" fmla="*/ 0 h 17535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0956" h="175355">
                              <a:moveTo>
                                <a:pt x="30956" y="17535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8" name="" descr="4e252308-1801-433d-b7c0-2702b122ebb2"/>
                        <p:cNvSpPr/>
                        <p:nvPr/>
                      </p:nvSpPr>
                      <p:spPr>
                        <a:xfrm>
                          <a:off x="7138225" y="3371183"/>
                          <a:ext cx="89058" cy="154209"/>
                        </a:xfrm>
                        <a:custGeom>
                          <a:gdLst>
                            <a:gd name="connsiteX0" fmla="*/ 89059 w 89058"/>
                            <a:gd name="connsiteY0" fmla="*/ 154210 h 154209"/>
                            <a:gd name="connsiteX1" fmla="*/ 0 w 89058"/>
                            <a:gd name="connsiteY1" fmla="*/ 0 h 15420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9058" h="154209">
                              <a:moveTo>
                                <a:pt x="89059" y="15421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9" name="" descr="24262234-6bea-442a-8a9e-ff458c403698"/>
                        <p:cNvSpPr/>
                        <p:nvPr/>
                      </p:nvSpPr>
                      <p:spPr>
                        <a:xfrm>
                          <a:off x="7218901" y="3303460"/>
                          <a:ext cx="136397" cy="114490"/>
                        </a:xfrm>
                        <a:custGeom>
                          <a:gdLst>
                            <a:gd name="connsiteX0" fmla="*/ 136398 w 136397"/>
                            <a:gd name="connsiteY0" fmla="*/ 114490 h 114490"/>
                            <a:gd name="connsiteX1" fmla="*/ 0 w 136397"/>
                            <a:gd name="connsiteY1" fmla="*/ 0 h 11449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7" h="114490">
                              <a:moveTo>
                                <a:pt x="136398" y="11449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" name="" descr="23725fec-6c6f-4ca4-bbf0-39269b0ca501"/>
                        <p:cNvSpPr/>
                        <p:nvPr/>
                      </p:nvSpPr>
                      <p:spPr>
                        <a:xfrm>
                          <a:off x="7271575" y="3212211"/>
                          <a:ext cx="167354" cy="60959"/>
                        </a:xfrm>
                        <a:custGeom>
                          <a:gdLst>
                            <a:gd name="connsiteX0" fmla="*/ 167354 w 167354"/>
                            <a:gd name="connsiteY0" fmla="*/ 60960 h 60959"/>
                            <a:gd name="connsiteX1" fmla="*/ 0 w 167354"/>
                            <a:gd name="connsiteY1" fmla="*/ 0 h 6095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958">
                              <a:moveTo>
                                <a:pt x="167354" y="6096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" name="" descr="45b3ee16-b3bb-4ad1-970c-835bd0c9cd77"/>
                        <p:cNvSpPr/>
                        <p:nvPr/>
                      </p:nvSpPr>
                      <p:spPr>
                        <a:xfrm>
                          <a:off x="7289863" y="3108483"/>
                          <a:ext cx="178117" cy="9525"/>
                        </a:xfrm>
                        <a:custGeom>
                          <a:gdLst>
                            <a:gd name="connsiteX0" fmla="*/ 178118 w 178117"/>
                            <a:gd name="connsiteY0" fmla="*/ 0 h 9525"/>
                            <a:gd name="connsiteX1" fmla="*/ 0 w 178117"/>
                            <a:gd name="connsiteY1" fmla="*/ 0 h 952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78117" h="9525">
                              <a:moveTo>
                                <a:pt x="178118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2" name="" descr="e13646b5-9183-4d4d-a98c-5deeaa6f5e8b"/>
                        <p:cNvSpPr/>
                        <p:nvPr/>
                      </p:nvSpPr>
                      <p:spPr>
                        <a:xfrm>
                          <a:off x="7271575" y="2943891"/>
                          <a:ext cx="167354" cy="60864"/>
                        </a:xfrm>
                        <a:custGeom>
                          <a:gdLst>
                            <a:gd name="connsiteX0" fmla="*/ 167354 w 167354"/>
                            <a:gd name="connsiteY0" fmla="*/ 0 h 60864"/>
                            <a:gd name="connsiteX1" fmla="*/ 0 w 167354"/>
                            <a:gd name="connsiteY1" fmla="*/ 60865 h 60864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7354" h="60864">
                              <a:moveTo>
                                <a:pt x="167354" y="0"/>
                              </a:moveTo>
                              <a:lnTo>
                                <a:pt x="0" y="6086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3" name="" descr="24ed57ee-ecf4-4e72-a868-7be399bafded"/>
                        <p:cNvSpPr/>
                        <p:nvPr/>
                      </p:nvSpPr>
                      <p:spPr>
                        <a:xfrm>
                          <a:off x="7218901" y="2799111"/>
                          <a:ext cx="136397" cy="114395"/>
                        </a:xfrm>
                        <a:custGeom>
                          <a:gdLst>
                            <a:gd name="connsiteX0" fmla="*/ 136398 w 136397"/>
                            <a:gd name="connsiteY0" fmla="*/ 0 h 114395"/>
                            <a:gd name="connsiteX1" fmla="*/ 0 w 136397"/>
                            <a:gd name="connsiteY1" fmla="*/ 114395 h 114395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6397" h="114394">
                              <a:moveTo>
                                <a:pt x="136398" y="0"/>
                              </a:moveTo>
                              <a:lnTo>
                                <a:pt x="0" y="114395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" name="" descr="30612178-9682-493a-b54c-642b70082d6b"/>
                        <p:cNvSpPr/>
                        <p:nvPr/>
                      </p:nvSpPr>
                      <p:spPr>
                        <a:xfrm>
                          <a:off x="7138225" y="2691574"/>
                          <a:ext cx="88963" cy="154209"/>
                        </a:xfrm>
                        <a:custGeom>
                          <a:gdLst>
                            <a:gd name="connsiteX0" fmla="*/ 88964 w 88963"/>
                            <a:gd name="connsiteY0" fmla="*/ 0 h 154209"/>
                            <a:gd name="connsiteX1" fmla="*/ 0 w 88963"/>
                            <a:gd name="connsiteY1" fmla="*/ 154210 h 15420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88963" h="154209">
                              <a:moveTo>
                                <a:pt x="88964" y="0"/>
                              </a:moveTo>
                              <a:lnTo>
                                <a:pt x="0" y="154210"/>
                              </a:lnTo>
                            </a:path>
                          </a:pathLst>
                        </a:custGeom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39" name="" descr="c9a4aa61-89f8-42ee-9437-d25d1ddd136f"/>
                    <p:cNvGrpSpPr/>
                    <p:nvPr/>
                  </p:nvGrpSpPr>
                  <p:grpSpPr>
                    <a:xfrm>
                      <a:off x="6491676" y="2613775"/>
                      <a:ext cx="989524" cy="989524"/>
                      <a:chOff x="6491676" y="2613775"/>
                      <a:chExt cx="989524" cy="989524"/>
                    </a:xfrm>
                  </p:grpSpPr>
                  <p:grpSp>
                    <p:nvGrpSpPr>
                      <p:cNvPr id="40" name="" descr="40afd724-e566-4af6-ac59-b0bdbfb3f11f"/>
                      <p:cNvGrpSpPr/>
                      <p:nvPr/>
                    </p:nvGrpSpPr>
                    <p:grpSpPr>
                      <a:xfrm>
                        <a:off x="6491676" y="2613775"/>
                        <a:ext cx="989524" cy="989524"/>
                        <a:chOff x="6491676" y="2613775"/>
                        <a:chExt cx="989524" cy="989524"/>
                      </a:xfrm>
                    </p:grpSpPr>
                    <p:sp>
                      <p:nvSpPr>
                        <p:cNvPr id="42" name="" descr="ecdb83d6-ddbc-4c67-91d3-74349142bc91"/>
                        <p:cNvSpPr/>
                        <p:nvPr/>
                      </p:nvSpPr>
                      <p:spPr>
                        <a:xfrm rot="-2700000">
                          <a:off x="6636588" y="2758687"/>
                          <a:ext cx="699699" cy="699699"/>
                        </a:xfrm>
                        <a:custGeom>
                          <a:gdLst>
                            <a:gd name="connsiteX0" fmla="*/ 699700 w 699699"/>
                            <a:gd name="connsiteY0" fmla="*/ 349850 h 699699"/>
                            <a:gd name="connsiteX1" fmla="*/ 349850 w 699699"/>
                            <a:gd name="connsiteY1" fmla="*/ 699700 h 699699"/>
                            <a:gd name="connsiteX2" fmla="*/ 0 w 699699"/>
                            <a:gd name="connsiteY2" fmla="*/ 349850 h 699699"/>
                            <a:gd name="connsiteX3" fmla="*/ 349850 w 699699"/>
                            <a:gd name="connsiteY3" fmla="*/ 0 h 699699"/>
                            <a:gd name="connsiteX4" fmla="*/ 699700 w 699699"/>
                            <a:gd name="connsiteY4" fmla="*/ 349850 h 699699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99699" h="699699">
                              <a:moveTo>
                                <a:pt x="699700" y="349850"/>
                              </a:moveTo>
                              <a:cubicBezTo>
                                <a:pt x="699700" y="543067"/>
                                <a:pt x="543067" y="699700"/>
                                <a:pt x="349850" y="699700"/>
                              </a:cubicBezTo>
                              <a:cubicBezTo>
                                <a:pt x="156633" y="699700"/>
                                <a:pt x="0" y="543067"/>
                                <a:pt x="0" y="349850"/>
                              </a:cubicBezTo>
                              <a:cubicBezTo>
                                <a:pt x="0" y="156633"/>
                                <a:pt x="156633" y="0"/>
                                <a:pt x="349850" y="0"/>
                              </a:cubicBezTo>
                              <a:cubicBezTo>
                                <a:pt x="543067" y="0"/>
                                <a:pt x="699700" y="156633"/>
                                <a:pt x="699700" y="34985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183DFB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3" name="" descr="ae97c48e-b3a0-48e6-aad9-cba9a3804967"/>
                        <p:cNvSpPr/>
                        <p:nvPr/>
                      </p:nvSpPr>
                      <p:spPr>
                        <a:xfrm rot="-4842038">
                          <a:off x="6726087" y="2847864"/>
                          <a:ext cx="521230" cy="521230"/>
                        </a:xfrm>
                        <a:custGeom>
                          <a:gdLst>
                            <a:gd name="connsiteX0" fmla="*/ 521231 w 521230"/>
                            <a:gd name="connsiteY0" fmla="*/ 260615 h 521230"/>
                            <a:gd name="connsiteX1" fmla="*/ 260615 w 521230"/>
                            <a:gd name="connsiteY1" fmla="*/ 521231 h 521230"/>
                            <a:gd name="connsiteX2" fmla="*/ 0 w 521230"/>
                            <a:gd name="connsiteY2" fmla="*/ 260615 h 521230"/>
                            <a:gd name="connsiteX3" fmla="*/ 260615 w 521230"/>
                            <a:gd name="connsiteY3" fmla="*/ 0 h 521230"/>
                            <a:gd name="connsiteX4" fmla="*/ 521231 w 521230"/>
                            <a:gd name="connsiteY4" fmla="*/ 260615 h 521230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21230" h="521230">
                              <a:moveTo>
                                <a:pt x="521231" y="260615"/>
                              </a:moveTo>
                              <a:cubicBezTo>
                                <a:pt x="521231" y="404549"/>
                                <a:pt x="404549" y="521231"/>
                                <a:pt x="260615" y="521231"/>
                              </a:cubicBezTo>
                              <a:cubicBezTo>
                                <a:pt x="116682" y="521231"/>
                                <a:pt x="0" y="404549"/>
                                <a:pt x="0" y="260615"/>
                              </a:cubicBezTo>
                              <a:cubicBezTo>
                                <a:pt x="0" y="116682"/>
                                <a:pt x="116682" y="0"/>
                                <a:pt x="260615" y="0"/>
                              </a:cubicBezTo>
                              <a:cubicBezTo>
                                <a:pt x="404549" y="0"/>
                                <a:pt x="521231" y="116682"/>
                                <a:pt x="521231" y="26061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58FF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4" name="" descr="5a1498e4-5c33-49c2-9abb-d2bd51d1a891"/>
                        <p:cNvSpPr/>
                        <p:nvPr/>
                      </p:nvSpPr>
                      <p:spPr>
                        <a:xfrm rot="-1332598">
                          <a:off x="6791484" y="2913294"/>
                          <a:ext cx="389951" cy="389951"/>
                        </a:xfrm>
                        <a:custGeom>
                          <a:gdLst>
                            <a:gd name="connsiteX0" fmla="*/ 389951 w 389951"/>
                            <a:gd name="connsiteY0" fmla="*/ 194976 h 389951"/>
                            <a:gd name="connsiteX1" fmla="*/ 194976 w 389951"/>
                            <a:gd name="connsiteY1" fmla="*/ 389952 h 389951"/>
                            <a:gd name="connsiteX2" fmla="*/ 0 w 389951"/>
                            <a:gd name="connsiteY2" fmla="*/ 194976 h 389951"/>
                            <a:gd name="connsiteX3" fmla="*/ 194976 w 389951"/>
                            <a:gd name="connsiteY3" fmla="*/ 0 h 389951"/>
                            <a:gd name="connsiteX4" fmla="*/ 389951 w 389951"/>
                            <a:gd name="connsiteY4" fmla="*/ 194976 h 389951"/>
                          </a:gdLst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89951" h="389951">
                              <a:moveTo>
                                <a:pt x="389951" y="194976"/>
                              </a:moveTo>
                              <a:cubicBezTo>
                                <a:pt x="389951" y="302658"/>
                                <a:pt x="302658" y="389952"/>
                                <a:pt x="194976" y="389952"/>
                              </a:cubicBezTo>
                              <a:cubicBezTo>
                                <a:pt x="87294" y="389952"/>
                                <a:pt x="0" y="302658"/>
                                <a:pt x="0" y="194976"/>
                              </a:cubicBezTo>
                              <a:cubicBezTo>
                                <a:pt x="0" y="87294"/>
                                <a:pt x="87294" y="0"/>
                                <a:pt x="194976" y="0"/>
                              </a:cubicBezTo>
                              <a:cubicBezTo>
                                <a:pt x="302658" y="0"/>
                                <a:pt x="389951" y="87294"/>
                                <a:pt x="389951" y="1949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6A00"/>
                        </a:solidFill>
                        <a:ln w="9525" cap="rnd">
                          <a:solidFill>
                            <a:srgbClr val="00004D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1" name="" descr="7e36c44f-0f8c-4a6f-81ef-fe0a3cf0af78"/>
                      <p:cNvSpPr/>
                      <p:nvPr/>
                    </p:nvSpPr>
                    <p:spPr>
                      <a:xfrm>
                        <a:off x="6827233" y="2921412"/>
                        <a:ext cx="509206" cy="537019"/>
                      </a:xfrm>
                      <a:custGeom>
                        <a:gdLst>
                          <a:gd name="connsiteX0" fmla="*/ 0 w 509206"/>
                          <a:gd name="connsiteY0" fmla="*/ 498634 h 537019"/>
                          <a:gd name="connsiteX1" fmla="*/ 159353 w 509206"/>
                          <a:gd name="connsiteY1" fmla="*/ 537019 h 537019"/>
                          <a:gd name="connsiteX2" fmla="*/ 509207 w 509206"/>
                          <a:gd name="connsiteY2" fmla="*/ 187166 h 537019"/>
                          <a:gd name="connsiteX3" fmla="*/ 454914 w 509206"/>
                          <a:gd name="connsiteY3" fmla="*/ 0 h 537019"/>
                          <a:gd name="connsiteX4" fmla="*/ 0 w 509206"/>
                          <a:gd name="connsiteY4" fmla="*/ 498634 h 537019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09206" h="537019">
                            <a:moveTo>
                              <a:pt x="0" y="498634"/>
                            </a:moveTo>
                            <a:cubicBezTo>
                              <a:pt x="47816" y="523113"/>
                              <a:pt x="101918" y="537019"/>
                              <a:pt x="159353" y="537019"/>
                            </a:cubicBezTo>
                            <a:cubicBezTo>
                              <a:pt x="352616" y="537019"/>
                              <a:pt x="509207" y="380333"/>
                              <a:pt x="509207" y="187166"/>
                            </a:cubicBezTo>
                            <a:cubicBezTo>
                              <a:pt x="509207" y="118300"/>
                              <a:pt x="489204" y="54102"/>
                              <a:pt x="454914" y="0"/>
                            </a:cubicBezTo>
                            <a:lnTo>
                              <a:pt x="0" y="498634"/>
                            </a:ln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</p:grpSp>
          <p:grpSp>
            <p:nvGrpSpPr>
              <p:cNvPr id="12" name="" descr="52883511-94ff-431c-a532-c6b03a1582c8"/>
              <p:cNvGrpSpPr/>
              <p:nvPr/>
            </p:nvGrpSpPr>
            <p:grpSpPr>
              <a:xfrm>
                <a:off x="237030" y="984883"/>
                <a:ext cx="3542309" cy="3227219"/>
                <a:chOff x="323489" y="1115634"/>
                <a:chExt cx="3542309" cy="3227219"/>
              </a:xfrm>
            </p:grpSpPr>
            <p:grpSp>
              <p:nvGrpSpPr>
                <p:cNvPr id="13" name="" descr="805c15b3-4657-44a4-acda-d3a5820b109c"/>
                <p:cNvGrpSpPr/>
                <p:nvPr/>
              </p:nvGrpSpPr>
              <p:grpSpPr>
                <a:xfrm rot="1546549">
                  <a:off x="323489" y="1239205"/>
                  <a:ext cx="2546780" cy="3103648"/>
                  <a:chOff x="3228974" y="1598295"/>
                  <a:chExt cx="1672499" cy="1873075"/>
                </a:xfrm>
              </p:grpSpPr>
              <p:grpSp>
                <p:nvGrpSpPr>
                  <p:cNvPr id="18" name="" descr="dd1278e1-2922-4d26-b4dd-199e837c759b"/>
                  <p:cNvGrpSpPr/>
                  <p:nvPr/>
                </p:nvGrpSpPr>
                <p:grpSpPr>
                  <a:xfrm>
                    <a:off x="3297268" y="1598295"/>
                    <a:ext cx="1604204" cy="1309838"/>
                    <a:chOff x="3297268" y="1598295"/>
                    <a:chExt cx="1604204" cy="1309838"/>
                  </a:xfrm>
                </p:grpSpPr>
                <p:grpSp>
                  <p:nvGrpSpPr>
                    <p:cNvPr id="28" name="" descr="d129998d-e233-4217-96d8-5c6b4c1db971"/>
                    <p:cNvGrpSpPr/>
                    <p:nvPr/>
                  </p:nvGrpSpPr>
                  <p:grpSpPr>
                    <a:xfrm>
                      <a:off x="3536155" y="1733740"/>
                      <a:ext cx="1365317" cy="1174392"/>
                      <a:chOff x="3536155" y="1733740"/>
                      <a:chExt cx="1365317" cy="1174392"/>
                    </a:xfrm>
                  </p:grpSpPr>
                  <p:sp>
                    <p:nvSpPr>
                      <p:cNvPr id="30" name="" descr="8799e92b-d8aa-4740-92cd-11106b71550e"/>
                      <p:cNvSpPr/>
                      <p:nvPr/>
                    </p:nvSpPr>
                    <p:spPr>
                      <a:xfrm>
                        <a:off x="3536250" y="1733740"/>
                        <a:ext cx="1365222" cy="1174346"/>
                      </a:xfrm>
                      <a:custGeom>
                        <a:gdLst>
                          <a:gd name="connsiteX0" fmla="*/ 0 w 1365222"/>
                          <a:gd name="connsiteY0" fmla="*/ 452342 h 1174346"/>
                          <a:gd name="connsiteX1" fmla="*/ 648462 w 1365222"/>
                          <a:gd name="connsiteY1" fmla="*/ 1139095 h 1174346"/>
                          <a:gd name="connsiteX2" fmla="*/ 1138238 w 1365222"/>
                          <a:gd name="connsiteY2" fmla="*/ 969931 h 1174346"/>
                          <a:gd name="connsiteX3" fmla="*/ 1335215 w 1365222"/>
                          <a:gd name="connsiteY3" fmla="*/ 490633 h 1174346"/>
                          <a:gd name="connsiteX4" fmla="*/ 871919 w 1365222"/>
                          <a:gd name="connsiteY4" fmla="*/ 0 h 1174346"/>
                          <a:gd name="connsiteX5" fmla="*/ 0 w 1365222"/>
                          <a:gd name="connsiteY5" fmla="*/ 452342 h 1174346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65222" h="1174346">
                            <a:moveTo>
                              <a:pt x="0" y="452342"/>
                            </a:moveTo>
                            <a:lnTo>
                              <a:pt x="648462" y="1139095"/>
                            </a:lnTo>
                            <a:cubicBezTo>
                              <a:pt x="729329" y="1224725"/>
                              <a:pt x="948595" y="1149001"/>
                              <a:pt x="1138238" y="969931"/>
                            </a:cubicBezTo>
                            <a:cubicBezTo>
                              <a:pt x="1327880" y="790861"/>
                              <a:pt x="1416082" y="576262"/>
                              <a:pt x="1335215" y="490633"/>
                            </a:cubicBezTo>
                            <a:lnTo>
                              <a:pt x="871919" y="0"/>
                            </a:lnTo>
                            <a:lnTo>
                              <a:pt x="0" y="452342"/>
                            </a:lnTo>
                            <a:close/>
                          </a:path>
                        </a:pathLst>
                      </a:custGeom>
                      <a:solidFill>
                        <a:srgbClr val="FF58FF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1" name="" descr="8d1a5baf-c159-4a7c-bac0-f1fff63e161c"/>
                      <p:cNvSpPr/>
                      <p:nvPr/>
                    </p:nvSpPr>
                    <p:spPr>
                      <a:xfrm>
                        <a:off x="3536155" y="1733740"/>
                        <a:ext cx="1078896" cy="1174392"/>
                      </a:xfrm>
                      <a:custGeom>
                        <a:gdLst>
                          <a:gd name="connsiteX0" fmla="*/ 1078897 w 1078896"/>
                          <a:gd name="connsiteY0" fmla="*/ 219170 h 1174392"/>
                          <a:gd name="connsiteX1" fmla="*/ 871919 w 1078896"/>
                          <a:gd name="connsiteY1" fmla="*/ 0 h 1174392"/>
                          <a:gd name="connsiteX2" fmla="*/ 0 w 1078896"/>
                          <a:gd name="connsiteY2" fmla="*/ 452437 h 1174392"/>
                          <a:gd name="connsiteX3" fmla="*/ 648462 w 1078896"/>
                          <a:gd name="connsiteY3" fmla="*/ 1139190 h 1174392"/>
                          <a:gd name="connsiteX4" fmla="*/ 926687 w 1078896"/>
                          <a:gd name="connsiteY4" fmla="*/ 1122045 h 1174392"/>
                          <a:gd name="connsiteX5" fmla="*/ 1078897 w 1078896"/>
                          <a:gd name="connsiteY5" fmla="*/ 219170 h 1174392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078896" h="1174392">
                            <a:moveTo>
                              <a:pt x="1078897" y="219170"/>
                            </a:moveTo>
                            <a:lnTo>
                              <a:pt x="871919" y="0"/>
                            </a:lnTo>
                            <a:lnTo>
                              <a:pt x="0" y="452437"/>
                            </a:lnTo>
                            <a:lnTo>
                              <a:pt x="648462" y="1139190"/>
                            </a:lnTo>
                            <a:cubicBezTo>
                              <a:pt x="699802" y="1193483"/>
                              <a:pt x="806863" y="1182815"/>
                              <a:pt x="926687" y="1122045"/>
                            </a:cubicBezTo>
                            <a:cubicBezTo>
                              <a:pt x="975551" y="832295"/>
                              <a:pt x="1038511" y="458153"/>
                              <a:pt x="1078897" y="219170"/>
                            </a:cubicBezTo>
                            <a:close/>
                          </a:path>
                        </a:pathLst>
                      </a:custGeom>
                      <a:solidFill>
                        <a:srgbClr val="00004D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29" name="" descr="534a30c1-f9d0-46f6-a7a9-24646fe3d5ab"/>
                    <p:cNvSpPr/>
                    <p:nvPr/>
                  </p:nvSpPr>
                  <p:spPr>
                    <a:xfrm>
                      <a:off x="3297268" y="1598295"/>
                      <a:ext cx="1277683" cy="1009650"/>
                    </a:xfrm>
                    <a:custGeom>
                      <a:gdLst>
                        <a:gd name="connsiteX0" fmla="*/ 1051465 w 1277683"/>
                        <a:gd name="connsiteY0" fmla="*/ 1009650 h 1009650"/>
                        <a:gd name="connsiteX1" fmla="*/ 0 w 1277683"/>
                        <a:gd name="connsiteY1" fmla="*/ 1009650 h 1009650"/>
                        <a:gd name="connsiteX2" fmla="*/ 226219 w 1277683"/>
                        <a:gd name="connsiteY2" fmla="*/ 0 h 1009650"/>
                        <a:gd name="connsiteX3" fmla="*/ 1277684 w 1277683"/>
                        <a:gd name="connsiteY3" fmla="*/ 0 h 1009650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277683" h="1009650">
                          <a:moveTo>
                            <a:pt x="1051465" y="1009650"/>
                          </a:moveTo>
                          <a:lnTo>
                            <a:pt x="0" y="1009650"/>
                          </a:lnTo>
                          <a:lnTo>
                            <a:pt x="226219" y="0"/>
                          </a:lnTo>
                          <a:lnTo>
                            <a:pt x="1277684" y="0"/>
                          </a:lnTo>
                          <a:close/>
                        </a:path>
                      </a:pathLst>
                    </a:custGeom>
                    <a:solidFill>
                      <a:srgbClr val="FF58FF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9" name="" descr="5152cdf9-1dbe-4d6b-a6a6-a6d0906f3f9c"/>
                  <p:cNvGrpSpPr/>
                  <p:nvPr/>
                </p:nvGrpSpPr>
                <p:grpSpPr>
                  <a:xfrm>
                    <a:off x="3228974" y="1896642"/>
                    <a:ext cx="641318" cy="1574728"/>
                    <a:chOff x="3228974" y="1896642"/>
                    <a:chExt cx="641318" cy="1574728"/>
                  </a:xfrm>
                </p:grpSpPr>
                <p:sp>
                  <p:nvSpPr>
                    <p:cNvPr id="20" name="" descr="8df70d73-8c91-4de6-b958-82558aa3d5df"/>
                    <p:cNvSpPr/>
                    <p:nvPr/>
                  </p:nvSpPr>
                  <p:spPr>
                    <a:xfrm>
                      <a:off x="3466420" y="1896642"/>
                      <a:ext cx="403872" cy="1126783"/>
                    </a:xfrm>
                    <a:custGeom>
                      <a:gdLst>
                        <a:gd name="connsiteX0" fmla="*/ 108598 w 403872"/>
                        <a:gd name="connsiteY0" fmla="*/ 1126783 h 1126783"/>
                        <a:gd name="connsiteX1" fmla="*/ 56877 w 403872"/>
                        <a:gd name="connsiteY1" fmla="*/ 1102875 h 1126783"/>
                        <a:gd name="connsiteX2" fmla="*/ 82690 w 403872"/>
                        <a:gd name="connsiteY2" fmla="*/ 1114877 h 1126783"/>
                        <a:gd name="connsiteX3" fmla="*/ 56782 w 403872"/>
                        <a:gd name="connsiteY3" fmla="*/ 1102971 h 1126783"/>
                        <a:gd name="connsiteX4" fmla="*/ 79070 w 403872"/>
                        <a:gd name="connsiteY4" fmla="*/ 893706 h 1126783"/>
                        <a:gd name="connsiteX5" fmla="*/ 57067 w 403872"/>
                        <a:gd name="connsiteY5" fmla="*/ 796837 h 1126783"/>
                        <a:gd name="connsiteX6" fmla="*/ 28778 w 403872"/>
                        <a:gd name="connsiteY6" fmla="*/ 270486 h 1126783"/>
                        <a:gd name="connsiteX7" fmla="*/ 403873 w 403872"/>
                        <a:gd name="connsiteY7" fmla="*/ 71 h 1126783"/>
                        <a:gd name="connsiteX8" fmla="*/ 400825 w 403872"/>
                        <a:gd name="connsiteY8" fmla="*/ 56935 h 1126783"/>
                        <a:gd name="connsiteX9" fmla="*/ 81451 w 403872"/>
                        <a:gd name="connsiteY9" fmla="*/ 292107 h 1126783"/>
                        <a:gd name="connsiteX10" fmla="*/ 112408 w 403872"/>
                        <a:gd name="connsiteY10" fmla="*/ 783216 h 1126783"/>
                        <a:gd name="connsiteX11" fmla="*/ 135172 w 403872"/>
                        <a:gd name="connsiteY11" fmla="*/ 883705 h 1126783"/>
                        <a:gd name="connsiteX12" fmla="*/ 108598 w 403872"/>
                        <a:gd name="connsiteY12" fmla="*/ 1126783 h 1126783"/>
                      </a:gdLst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03872" h="1126783">
                          <a:moveTo>
                            <a:pt x="108598" y="1126783"/>
                          </a:moveTo>
                          <a:lnTo>
                            <a:pt x="56877" y="1102875"/>
                          </a:lnTo>
                          <a:lnTo>
                            <a:pt x="82690" y="1114877"/>
                          </a:lnTo>
                          <a:lnTo>
                            <a:pt x="56782" y="1102971"/>
                          </a:lnTo>
                          <a:cubicBezTo>
                            <a:pt x="57258" y="1102018"/>
                            <a:pt x="99358" y="1008006"/>
                            <a:pt x="79070" y="893706"/>
                          </a:cubicBezTo>
                          <a:cubicBezTo>
                            <a:pt x="74593" y="868465"/>
                            <a:pt x="66497" y="835223"/>
                            <a:pt x="57067" y="796837"/>
                          </a:cubicBezTo>
                          <a:cubicBezTo>
                            <a:pt x="20682" y="648152"/>
                            <a:pt x="-34277" y="423457"/>
                            <a:pt x="28778" y="270486"/>
                          </a:cubicBezTo>
                          <a:cubicBezTo>
                            <a:pt x="144507" y="-10597"/>
                            <a:pt x="401301" y="-24"/>
                            <a:pt x="403873" y="71"/>
                          </a:cubicBezTo>
                          <a:lnTo>
                            <a:pt x="400825" y="56935"/>
                          </a:lnTo>
                          <a:cubicBezTo>
                            <a:pt x="391966" y="56554"/>
                            <a:pt x="181369" y="49506"/>
                            <a:pt x="81451" y="292107"/>
                          </a:cubicBezTo>
                          <a:cubicBezTo>
                            <a:pt x="25444" y="427934"/>
                            <a:pt x="77832" y="641770"/>
                            <a:pt x="112408" y="783216"/>
                          </a:cubicBezTo>
                          <a:cubicBezTo>
                            <a:pt x="122028" y="822555"/>
                            <a:pt x="130315" y="856559"/>
                            <a:pt x="135172" y="883705"/>
                          </a:cubicBezTo>
                          <a:cubicBezTo>
                            <a:pt x="158794" y="1016293"/>
                            <a:pt x="110598" y="1122306"/>
                            <a:pt x="108598" y="1126783"/>
                          </a:cubicBezTo>
                          <a:close/>
                        </a:path>
                      </a:pathLst>
                    </a:custGeom>
                    <a:solidFill>
                      <a:srgbClr val="FAEA00"/>
                    </a:solidFill>
                    <a:ln w="9525" cap="rnd">
                      <a:solidFill>
                        <a:srgbClr val="00004D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1" name="" descr="ebf76b91-284e-42db-ae48-0726d292ac71"/>
                    <p:cNvGrpSpPr/>
                    <p:nvPr/>
                  </p:nvGrpSpPr>
                  <p:grpSpPr>
                    <a:xfrm>
                      <a:off x="3228974" y="2964558"/>
                      <a:ext cx="443100" cy="506811"/>
                      <a:chOff x="3228974" y="2964558"/>
                      <a:chExt cx="443100" cy="506811"/>
                    </a:xfrm>
                  </p:grpSpPr>
                  <p:sp>
                    <p:nvSpPr>
                      <p:cNvPr id="22" name="" descr="bf931ae3-eeee-4643-bcfb-9310843494f1"/>
                      <p:cNvSpPr/>
                      <p:nvPr/>
                    </p:nvSpPr>
                    <p:spPr>
                      <a:xfrm>
                        <a:off x="3228974" y="2964558"/>
                        <a:ext cx="443100" cy="506811"/>
                      </a:xfrm>
                      <a:custGeom>
                        <a:gdLst>
                          <a:gd name="connsiteX0" fmla="*/ 415195 w 443100"/>
                          <a:gd name="connsiteY0" fmla="*/ 393671 h 506811"/>
                          <a:gd name="connsiteX1" fmla="*/ 442817 w 443100"/>
                          <a:gd name="connsiteY1" fmla="*/ 183454 h 506811"/>
                          <a:gd name="connsiteX2" fmla="*/ 336137 w 443100"/>
                          <a:gd name="connsiteY2" fmla="*/ 4479 h 506811"/>
                          <a:gd name="connsiteX3" fmla="*/ 182975 w 443100"/>
                          <a:gd name="connsiteY3" fmla="*/ 110683 h 506811"/>
                          <a:gd name="connsiteX4" fmla="*/ 111062 w 443100"/>
                          <a:gd name="connsiteY4" fmla="*/ 265179 h 506811"/>
                          <a:gd name="connsiteX5" fmla="*/ 0 w 443100"/>
                          <a:gd name="connsiteY5" fmla="*/ 378240 h 506811"/>
                          <a:gd name="connsiteX6" fmla="*/ 91631 w 443100"/>
                          <a:gd name="connsiteY6" fmla="*/ 471395 h 506811"/>
                          <a:gd name="connsiteX7" fmla="*/ 237458 w 443100"/>
                          <a:gd name="connsiteY7" fmla="*/ 247557 h 506811"/>
                          <a:gd name="connsiteX8" fmla="*/ 164878 w 443100"/>
                          <a:gd name="connsiteY8" fmla="*/ 498351 h 506811"/>
                          <a:gd name="connsiteX9" fmla="*/ 187452 w 443100"/>
                          <a:gd name="connsiteY9" fmla="*/ 502256 h 506811"/>
                          <a:gd name="connsiteX10" fmla="*/ 281083 w 443100"/>
                          <a:gd name="connsiteY10" fmla="*/ 506161 h 506811"/>
                          <a:gd name="connsiteX11" fmla="*/ 306134 w 443100"/>
                          <a:gd name="connsiteY11" fmla="*/ 350046 h 506811"/>
                          <a:gd name="connsiteX12" fmla="*/ 310706 w 443100"/>
                          <a:gd name="connsiteY12" fmla="*/ 503875 h 506811"/>
                          <a:gd name="connsiteX13" fmla="*/ 420910 w 443100"/>
                          <a:gd name="connsiteY13" fmla="*/ 477681 h 506811"/>
                          <a:gd name="connsiteX14" fmla="*/ 415195 w 443100"/>
                          <a:gd name="connsiteY14" fmla="*/ 393671 h 50681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443099" h="506811">
                            <a:moveTo>
                              <a:pt x="415195" y="393671"/>
                            </a:moveTo>
                            <a:cubicBezTo>
                              <a:pt x="422053" y="355476"/>
                              <a:pt x="445961" y="253463"/>
                              <a:pt x="442817" y="183454"/>
                            </a:cubicBezTo>
                            <a:cubicBezTo>
                              <a:pt x="439674" y="113350"/>
                              <a:pt x="424244" y="25720"/>
                              <a:pt x="336137" y="4479"/>
                            </a:cubicBezTo>
                            <a:cubicBezTo>
                              <a:pt x="241840" y="-18285"/>
                              <a:pt x="207074" y="50104"/>
                              <a:pt x="182975" y="110683"/>
                            </a:cubicBezTo>
                            <a:cubicBezTo>
                              <a:pt x="158782" y="171167"/>
                              <a:pt x="136493" y="230698"/>
                              <a:pt x="111062" y="265179"/>
                            </a:cubicBezTo>
                            <a:cubicBezTo>
                              <a:pt x="85439" y="299659"/>
                              <a:pt x="0" y="378240"/>
                              <a:pt x="0" y="378240"/>
                            </a:cubicBezTo>
                            <a:cubicBezTo>
                              <a:pt x="0" y="378240"/>
                              <a:pt x="23908" y="433771"/>
                              <a:pt x="91631" y="471395"/>
                            </a:cubicBezTo>
                            <a:cubicBezTo>
                              <a:pt x="159734" y="409768"/>
                              <a:pt x="210312" y="336426"/>
                              <a:pt x="237458" y="247557"/>
                            </a:cubicBezTo>
                            <a:cubicBezTo>
                              <a:pt x="218980" y="340902"/>
                              <a:pt x="195263" y="425294"/>
                              <a:pt x="164878" y="498351"/>
                            </a:cubicBezTo>
                            <a:cubicBezTo>
                              <a:pt x="172117" y="499875"/>
                              <a:pt x="179642" y="501208"/>
                              <a:pt x="187452" y="502256"/>
                            </a:cubicBezTo>
                            <a:cubicBezTo>
                              <a:pt x="221552" y="506828"/>
                              <a:pt x="252984" y="507590"/>
                              <a:pt x="281083" y="506161"/>
                            </a:cubicBezTo>
                            <a:cubicBezTo>
                              <a:pt x="279940" y="465680"/>
                              <a:pt x="299180" y="343569"/>
                              <a:pt x="306134" y="350046"/>
                            </a:cubicBezTo>
                            <a:cubicBezTo>
                              <a:pt x="302800" y="406053"/>
                              <a:pt x="303086" y="458536"/>
                              <a:pt x="310706" y="503875"/>
                            </a:cubicBezTo>
                            <a:cubicBezTo>
                              <a:pt x="379000" y="496446"/>
                              <a:pt x="420910" y="477681"/>
                              <a:pt x="420910" y="477681"/>
                            </a:cubicBezTo>
                            <a:cubicBezTo>
                              <a:pt x="420910" y="477681"/>
                              <a:pt x="408337" y="431866"/>
                              <a:pt x="415195" y="393671"/>
                            </a:cubicBezTo>
                            <a:close/>
                          </a:path>
                        </a:pathLst>
                      </a:custGeom>
                      <a:solidFill>
                        <a:srgbClr val="FAEA00"/>
                      </a:solidFill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3" name="" descr="005d4495-7c81-4d44-86ae-f80a19978cc2"/>
                      <p:cNvSpPr/>
                      <p:nvPr/>
                    </p:nvSpPr>
                    <p:spPr>
                      <a:xfrm>
                        <a:off x="3575200" y="3249358"/>
                        <a:ext cx="18009" cy="208407"/>
                      </a:xfrm>
                      <a:custGeom>
                        <a:gdLst>
                          <a:gd name="connsiteX0" fmla="*/ 18010 w 18009"/>
                          <a:gd name="connsiteY0" fmla="*/ 208407 h 208407"/>
                          <a:gd name="connsiteX1" fmla="*/ 6008 w 18009"/>
                          <a:gd name="connsiteY1" fmla="*/ 0 h 208407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009" h="208407">
                            <a:moveTo>
                              <a:pt x="18010" y="208407"/>
                            </a:moveTo>
                            <a:cubicBezTo>
                              <a:pt x="-3802" y="151162"/>
                              <a:pt x="-3136" y="78486"/>
                              <a:pt x="6008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4" name="" descr="043319e5-6445-4c0c-9be0-03966432ef62"/>
                      <p:cNvSpPr/>
                      <p:nvPr/>
                    </p:nvSpPr>
                    <p:spPr>
                      <a:xfrm>
                        <a:off x="3437762" y="3333750"/>
                        <a:ext cx="32766" cy="135540"/>
                      </a:xfrm>
                      <a:custGeom>
                        <a:gdLst>
                          <a:gd name="connsiteX0" fmla="*/ 0 w 32766"/>
                          <a:gd name="connsiteY0" fmla="*/ 135541 h 135540"/>
                          <a:gd name="connsiteX1" fmla="*/ 32766 w 32766"/>
                          <a:gd name="connsiteY1" fmla="*/ 0 h 13554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2766" h="135540">
                            <a:moveTo>
                              <a:pt x="0" y="135541"/>
                            </a:moveTo>
                            <a:cubicBezTo>
                              <a:pt x="17145" y="93059"/>
                              <a:pt x="27527" y="47625"/>
                              <a:pt x="32766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5" name="" descr="adaa2f9f-3cdf-4eb3-8fb0-6d2fea8169fc"/>
                      <p:cNvSpPr/>
                      <p:nvPr/>
                    </p:nvSpPr>
                    <p:spPr>
                      <a:xfrm>
                        <a:off x="3610326" y="3338893"/>
                        <a:ext cx="18412" cy="111061"/>
                      </a:xfrm>
                      <a:custGeom>
                        <a:gdLst>
                          <a:gd name="connsiteX0" fmla="*/ 18412 w 18412"/>
                          <a:gd name="connsiteY0" fmla="*/ 111062 h 111061"/>
                          <a:gd name="connsiteX1" fmla="*/ 124 w 18412"/>
                          <a:gd name="connsiteY1" fmla="*/ 0 h 11106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8412" h="111060">
                            <a:moveTo>
                              <a:pt x="18412" y="111062"/>
                            </a:moveTo>
                            <a:cubicBezTo>
                              <a:pt x="3553" y="72581"/>
                              <a:pt x="-828" y="35052"/>
                              <a:pt x="124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6" name="" descr="632f7bc1-be7a-4814-9292-8538f7659798"/>
                      <p:cNvSpPr/>
                      <p:nvPr/>
                    </p:nvSpPr>
                    <p:spPr>
                      <a:xfrm>
                        <a:off x="3273360" y="3265741"/>
                        <a:ext cx="126110" cy="135731"/>
                      </a:xfrm>
                      <a:custGeom>
                        <a:gdLst>
                          <a:gd name="connsiteX0" fmla="*/ 0 w 126110"/>
                          <a:gd name="connsiteY0" fmla="*/ 135731 h 135731"/>
                          <a:gd name="connsiteX1" fmla="*/ 126111 w 126110"/>
                          <a:gd name="connsiteY1" fmla="*/ 0 h 135731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26110" h="135731">
                            <a:moveTo>
                              <a:pt x="0" y="135731"/>
                            </a:moveTo>
                            <a:cubicBezTo>
                              <a:pt x="51245" y="92964"/>
                              <a:pt x="98203" y="48958"/>
                              <a:pt x="126111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" name="" descr="b61b7614-c103-4492-aa1b-21c7eeaddc20"/>
                      <p:cNvSpPr/>
                      <p:nvPr/>
                    </p:nvSpPr>
                    <p:spPr>
                      <a:xfrm>
                        <a:off x="3243071" y="3280791"/>
                        <a:ext cx="90106" cy="85820"/>
                      </a:xfrm>
                      <a:custGeom>
                        <a:gdLst>
                          <a:gd name="connsiteX0" fmla="*/ 0 w 90106"/>
                          <a:gd name="connsiteY0" fmla="*/ 85820 h 85820"/>
                          <a:gd name="connsiteX1" fmla="*/ 90106 w 90106"/>
                          <a:gd name="connsiteY1" fmla="*/ 0 h 85820"/>
                        </a:gdLst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0106" h="85820">
                            <a:moveTo>
                              <a:pt x="0" y="85820"/>
                            </a:moveTo>
                            <a:cubicBezTo>
                              <a:pt x="37719" y="69437"/>
                              <a:pt x="63913" y="34862"/>
                              <a:pt x="90106" y="0"/>
                            </a:cubicBezTo>
                          </a:path>
                        </a:pathLst>
                      </a:custGeom>
                      <a:noFill/>
                      <a:ln w="9525" cap="rnd">
                        <a:solidFill>
                          <a:srgbClr val="00004D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grpSp>
              <p:nvGrpSpPr>
                <p:cNvPr id="14" name="" descr="b8c48fee-a696-4ac0-82f4-09b2708cbb45"/>
                <p:cNvGrpSpPr/>
                <p:nvPr/>
              </p:nvGrpSpPr>
              <p:grpSpPr>
                <a:xfrm>
                  <a:off x="3102105" y="1115634"/>
                  <a:ext cx="763693" cy="1107590"/>
                  <a:chOff x="3102105" y="1115634"/>
                  <a:chExt cx="763693" cy="1107590"/>
                </a:xfrm>
              </p:grpSpPr>
              <p:sp>
                <p:nvSpPr>
                  <p:cNvPr id="15" name="" descr="ef34f2e5-089b-46ce-a2db-8f75f51d25aa"/>
                  <p:cNvSpPr/>
                  <p:nvPr/>
                </p:nvSpPr>
                <p:spPr>
                  <a:xfrm>
                    <a:off x="3568209" y="1115634"/>
                    <a:ext cx="297589" cy="327099"/>
                  </a:xfrm>
                  <a:custGeom>
                    <a:gdLst>
                      <a:gd name="connsiteX0" fmla="*/ 66008 w 126873"/>
                      <a:gd name="connsiteY0" fmla="*/ 0 h 193167"/>
                      <a:gd name="connsiteX1" fmla="*/ 71532 w 126873"/>
                      <a:gd name="connsiteY1" fmla="*/ 23813 h 193167"/>
                      <a:gd name="connsiteX2" fmla="*/ 118967 w 126873"/>
                      <a:gd name="connsiteY2" fmla="*/ 93250 h 193167"/>
                      <a:gd name="connsiteX3" fmla="*/ 126873 w 126873"/>
                      <a:gd name="connsiteY3" fmla="*/ 98298 h 193167"/>
                      <a:gd name="connsiteX4" fmla="*/ 118776 w 126873"/>
                      <a:gd name="connsiteY4" fmla="*/ 102870 h 193167"/>
                      <a:gd name="connsiteX5" fmla="*/ 67627 w 126873"/>
                      <a:gd name="connsiteY5" fmla="*/ 169640 h 193167"/>
                      <a:gd name="connsiteX6" fmla="*/ 60864 w 126873"/>
                      <a:gd name="connsiteY6" fmla="*/ 193167 h 193167"/>
                      <a:gd name="connsiteX7" fmla="*/ 55340 w 126873"/>
                      <a:gd name="connsiteY7" fmla="*/ 169355 h 193167"/>
                      <a:gd name="connsiteX8" fmla="*/ 7905 w 126873"/>
                      <a:gd name="connsiteY8" fmla="*/ 99917 h 193167"/>
                      <a:gd name="connsiteX9" fmla="*/ 0 w 126873"/>
                      <a:gd name="connsiteY9" fmla="*/ 94869 h 193167"/>
                      <a:gd name="connsiteX10" fmla="*/ 8096 w 126873"/>
                      <a:gd name="connsiteY10" fmla="*/ 90297 h 193167"/>
                      <a:gd name="connsiteX11" fmla="*/ 59245 w 126873"/>
                      <a:gd name="connsiteY11" fmla="*/ 23527 h 193167"/>
                      <a:gd name="connsiteX12" fmla="*/ 66008 w 126873"/>
                      <a:gd name="connsiteY12" fmla="*/ 0 h 193167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6873" h="193167">
                        <a:moveTo>
                          <a:pt x="66008" y="0"/>
                        </a:moveTo>
                        <a:lnTo>
                          <a:pt x="71532" y="23813"/>
                        </a:lnTo>
                        <a:cubicBezTo>
                          <a:pt x="78295" y="53150"/>
                          <a:pt x="95440" y="78200"/>
                          <a:pt x="118967" y="93250"/>
                        </a:cubicBezTo>
                        <a:lnTo>
                          <a:pt x="126873" y="98298"/>
                        </a:lnTo>
                        <a:lnTo>
                          <a:pt x="118776" y="102870"/>
                        </a:lnTo>
                        <a:cubicBezTo>
                          <a:pt x="94392" y="116586"/>
                          <a:pt x="76009" y="140684"/>
                          <a:pt x="67627" y="169640"/>
                        </a:cubicBezTo>
                        <a:lnTo>
                          <a:pt x="60864" y="193167"/>
                        </a:lnTo>
                        <a:lnTo>
                          <a:pt x="55340" y="169355"/>
                        </a:lnTo>
                        <a:cubicBezTo>
                          <a:pt x="48577" y="140018"/>
                          <a:pt x="31432" y="114967"/>
                          <a:pt x="7905" y="99917"/>
                        </a:cubicBezTo>
                        <a:lnTo>
                          <a:pt x="0" y="94869"/>
                        </a:lnTo>
                        <a:lnTo>
                          <a:pt x="8096" y="90297"/>
                        </a:lnTo>
                        <a:cubicBezTo>
                          <a:pt x="32480" y="76581"/>
                          <a:pt x="50863" y="52483"/>
                          <a:pt x="59245" y="23527"/>
                        </a:cubicBezTo>
                        <a:lnTo>
                          <a:pt x="66008" y="0"/>
                        </a:lnTo>
                        <a:close/>
                      </a:path>
                    </a:pathLst>
                  </a:custGeom>
                  <a:solidFill>
                    <a:srgbClr val="00B181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" name="" descr="fab37715-7114-48f6-a0cd-58fe08982d2a"/>
                  <p:cNvSpPr/>
                  <p:nvPr/>
                </p:nvSpPr>
                <p:spPr>
                  <a:xfrm>
                    <a:off x="3102105" y="1325973"/>
                    <a:ext cx="281838" cy="303635"/>
                  </a:xfrm>
                  <a:custGeom>
                    <a:gdLst>
                      <a:gd name="connsiteX0" fmla="*/ 124396 w 248792"/>
                      <a:gd name="connsiteY0" fmla="*/ 0 h 268033"/>
                      <a:gd name="connsiteX1" fmla="*/ 143160 w 248792"/>
                      <a:gd name="connsiteY1" fmla="*/ 56007 h 268033"/>
                      <a:gd name="connsiteX2" fmla="*/ 199072 w 248792"/>
                      <a:gd name="connsiteY2" fmla="*/ 114681 h 268033"/>
                      <a:gd name="connsiteX3" fmla="*/ 248793 w 248792"/>
                      <a:gd name="connsiteY3" fmla="*/ 134017 h 268033"/>
                      <a:gd name="connsiteX4" fmla="*/ 199072 w 248792"/>
                      <a:gd name="connsiteY4" fmla="*/ 153353 h 268033"/>
                      <a:gd name="connsiteX5" fmla="*/ 143160 w 248792"/>
                      <a:gd name="connsiteY5" fmla="*/ 212026 h 268033"/>
                      <a:gd name="connsiteX6" fmla="*/ 124396 w 248792"/>
                      <a:gd name="connsiteY6" fmla="*/ 268034 h 268033"/>
                      <a:gd name="connsiteX7" fmla="*/ 105632 w 248792"/>
                      <a:gd name="connsiteY7" fmla="*/ 212026 h 268033"/>
                      <a:gd name="connsiteX8" fmla="*/ 49720 w 248792"/>
                      <a:gd name="connsiteY8" fmla="*/ 153353 h 268033"/>
                      <a:gd name="connsiteX9" fmla="*/ 0 w 248792"/>
                      <a:gd name="connsiteY9" fmla="*/ 134017 h 268033"/>
                      <a:gd name="connsiteX10" fmla="*/ 49720 w 248792"/>
                      <a:gd name="connsiteY10" fmla="*/ 114681 h 268033"/>
                      <a:gd name="connsiteX11" fmla="*/ 105632 w 248792"/>
                      <a:gd name="connsiteY11" fmla="*/ 56007 h 268033"/>
                      <a:gd name="connsiteX12" fmla="*/ 124396 w 248792"/>
                      <a:gd name="connsiteY12" fmla="*/ 0 h 268033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48792" h="268033">
                        <a:moveTo>
                          <a:pt x="124396" y="0"/>
                        </a:moveTo>
                        <a:lnTo>
                          <a:pt x="143160" y="56007"/>
                        </a:lnTo>
                        <a:cubicBezTo>
                          <a:pt x="152209" y="82867"/>
                          <a:pt x="172688" y="104394"/>
                          <a:pt x="199072" y="114681"/>
                        </a:cubicBezTo>
                        <a:lnTo>
                          <a:pt x="248793" y="134017"/>
                        </a:lnTo>
                        <a:lnTo>
                          <a:pt x="199072" y="153353"/>
                        </a:lnTo>
                        <a:cubicBezTo>
                          <a:pt x="172593" y="163640"/>
                          <a:pt x="152114" y="185166"/>
                          <a:pt x="143160" y="212026"/>
                        </a:cubicBezTo>
                        <a:lnTo>
                          <a:pt x="124396" y="268034"/>
                        </a:lnTo>
                        <a:lnTo>
                          <a:pt x="105632" y="212026"/>
                        </a:lnTo>
                        <a:cubicBezTo>
                          <a:pt x="96584" y="185166"/>
                          <a:pt x="76105" y="163640"/>
                          <a:pt x="49720" y="153353"/>
                        </a:cubicBezTo>
                        <a:lnTo>
                          <a:pt x="0" y="134017"/>
                        </a:lnTo>
                        <a:lnTo>
                          <a:pt x="49720" y="114681"/>
                        </a:lnTo>
                        <a:cubicBezTo>
                          <a:pt x="76200" y="104394"/>
                          <a:pt x="96678" y="82867"/>
                          <a:pt x="105632" y="56007"/>
                        </a:cubicBezTo>
                        <a:lnTo>
                          <a:pt x="124396" y="0"/>
                        </a:lnTo>
                        <a:close/>
                      </a:path>
                    </a:pathLst>
                  </a:custGeom>
                  <a:solidFill>
                    <a:srgbClr val="FF58FF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7" name="" descr="ba30e2d7-fa84-49c7-aa41-48d11549feea"/>
                  <p:cNvSpPr/>
                  <p:nvPr/>
                </p:nvSpPr>
                <p:spPr>
                  <a:xfrm>
                    <a:off x="3321981" y="1583584"/>
                    <a:ext cx="519405" cy="639640"/>
                  </a:xfrm>
                  <a:custGeom>
                    <a:gdLst>
                      <a:gd name="connsiteX0" fmla="*/ 330613 w 661225"/>
                      <a:gd name="connsiteY0" fmla="*/ 0 h 712088"/>
                      <a:gd name="connsiteX1" fmla="*/ 380524 w 661225"/>
                      <a:gd name="connsiteY1" fmla="*/ 148876 h 712088"/>
                      <a:gd name="connsiteX2" fmla="*/ 529114 w 661225"/>
                      <a:gd name="connsiteY2" fmla="*/ 304705 h 712088"/>
                      <a:gd name="connsiteX3" fmla="*/ 661226 w 661225"/>
                      <a:gd name="connsiteY3" fmla="*/ 356044 h 712088"/>
                      <a:gd name="connsiteX4" fmla="*/ 529114 w 661225"/>
                      <a:gd name="connsiteY4" fmla="*/ 407384 h 712088"/>
                      <a:gd name="connsiteX5" fmla="*/ 380524 w 661225"/>
                      <a:gd name="connsiteY5" fmla="*/ 563213 h 712088"/>
                      <a:gd name="connsiteX6" fmla="*/ 330613 w 661225"/>
                      <a:gd name="connsiteY6" fmla="*/ 712089 h 712088"/>
                      <a:gd name="connsiteX7" fmla="*/ 280702 w 661225"/>
                      <a:gd name="connsiteY7" fmla="*/ 563213 h 712088"/>
                      <a:gd name="connsiteX8" fmla="*/ 132112 w 661225"/>
                      <a:gd name="connsiteY8" fmla="*/ 407384 h 712088"/>
                      <a:gd name="connsiteX9" fmla="*/ 0 w 661225"/>
                      <a:gd name="connsiteY9" fmla="*/ 356044 h 712088"/>
                      <a:gd name="connsiteX10" fmla="*/ 132112 w 661225"/>
                      <a:gd name="connsiteY10" fmla="*/ 304705 h 712088"/>
                      <a:gd name="connsiteX11" fmla="*/ 280702 w 661225"/>
                      <a:gd name="connsiteY11" fmla="*/ 148876 h 712088"/>
                      <a:gd name="connsiteX12" fmla="*/ 330613 w 661225"/>
                      <a:gd name="connsiteY12" fmla="*/ 0 h 712088"/>
                    </a:gdLst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61225" h="712088">
                        <a:moveTo>
                          <a:pt x="330613" y="0"/>
                        </a:moveTo>
                        <a:lnTo>
                          <a:pt x="380524" y="148876"/>
                        </a:lnTo>
                        <a:cubicBezTo>
                          <a:pt x="404432" y="220313"/>
                          <a:pt x="458915" y="277368"/>
                          <a:pt x="529114" y="304705"/>
                        </a:cubicBezTo>
                        <a:lnTo>
                          <a:pt x="661226" y="356044"/>
                        </a:lnTo>
                        <a:lnTo>
                          <a:pt x="529114" y="407384"/>
                        </a:lnTo>
                        <a:cubicBezTo>
                          <a:pt x="458915" y="434721"/>
                          <a:pt x="404432" y="491776"/>
                          <a:pt x="380524" y="563213"/>
                        </a:cubicBezTo>
                        <a:lnTo>
                          <a:pt x="330613" y="712089"/>
                        </a:lnTo>
                        <a:lnTo>
                          <a:pt x="280702" y="563213"/>
                        </a:lnTo>
                        <a:cubicBezTo>
                          <a:pt x="256794" y="491776"/>
                          <a:pt x="202311" y="434721"/>
                          <a:pt x="132112" y="407384"/>
                        </a:cubicBezTo>
                        <a:lnTo>
                          <a:pt x="0" y="356044"/>
                        </a:lnTo>
                        <a:lnTo>
                          <a:pt x="132112" y="304705"/>
                        </a:lnTo>
                        <a:cubicBezTo>
                          <a:pt x="202311" y="277368"/>
                          <a:pt x="256794" y="220313"/>
                          <a:pt x="280702" y="148876"/>
                        </a:cubicBezTo>
                        <a:lnTo>
                          <a:pt x="330613" y="0"/>
                        </a:lnTo>
                        <a:close/>
                      </a:path>
                    </a:pathLst>
                  </a:custGeom>
                  <a:solidFill>
                    <a:srgbClr val="FAEA00"/>
                  </a:solidFill>
                  <a:ln w="9525" cap="rnd">
                    <a:solidFill>
                      <a:srgbClr val="00004D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5" name="" descr="4027e757-30c4-43e1-abed-9219a0eadc57"/>
          <p:cNvSpPr>
            <a:spLocks noGrp="1"/>
          </p:cNvSpPr>
          <p:nvPr>
            <p:ph type="title" hasCustomPrompt="1"/>
          </p:nvPr>
        </p:nvSpPr>
        <p:spPr>
          <a:xfrm flipV="false" flipH="false">
            <a:off x="5966682" y="1600832"/>
            <a:ext cx="5552218" cy="194144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>
            <a:lvl1pPr algn="ctr">
              <a:lnSpc>
                <a:spcPct val="100000"/>
              </a:lnSpc>
              <a:tabLst>
                <a:tab pos="2247900"/>
                <a:tab pos="5207000"/>
              </a:tabLst>
              <a:defRPr sz="4800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4" name="" descr="78f2b0c9-cf9d-440d-a289-01b0ffd99e27"/>
          <p:cNvSpPr>
            <a:spLocks noGrp="1"/>
          </p:cNvSpPr>
          <p:nvPr>
            <p:ph type="body" sz="quarter" idx="13" hasCustomPrompt="1"/>
          </p:nvPr>
        </p:nvSpPr>
        <p:spPr>
          <a:xfrm flipV="false" flipH="false">
            <a:off x="5966682" y="5287086"/>
            <a:ext cx="2150562" cy="280472"/>
          </a:xfrm>
          <a:prstGeom prst="rect">
            <a:avLst/>
          </a:prstGeom>
          <a:noFill/>
        </p:spPr>
        <p:txBody>
          <a:bodyPr wrap="square" lIns="90000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Presenter name</a:t>
            </a:r>
            <a:endParaRPr lang="en-US"/>
          </a:p>
        </p:txBody>
      </p:sp>
      <p:sp>
        <p:nvSpPr>
          <p:cNvPr id="7" name="" descr="0d40cc85-23a8-4c48-b283-886671f92977"/>
          <p:cNvSpPr>
            <a:spLocks noGrp="1"/>
          </p:cNvSpPr>
          <p:nvPr>
            <p:ph type="body" sz="quarter" idx="14" hasCustomPrompt="1"/>
          </p:nvPr>
        </p:nvSpPr>
        <p:spPr>
          <a:xfrm flipV="false" flipH="false">
            <a:off x="8768177" y="5287086"/>
            <a:ext cx="2150562" cy="280472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8" name=""/>
          <p:cNvGrpSpPr/>
          <p:nvPr/>
        </p:nvGrpSpPr>
        <p:grpSpPr>
          <a:xfrm>
            <a:off x="10718800" y="149141"/>
            <a:ext cx="1372624" cy="1335241"/>
            <a:chOff x="10227101" y="533505"/>
            <a:chExt cx="1864323" cy="1813549"/>
          </a:xfrm>
        </p:grpSpPr>
        <p:sp>
          <p:nvSpPr>
            <p:cNvPr id="206" name=""/>
            <p:cNvSpPr/>
            <p:nvPr/>
          </p:nvSpPr>
          <p:spPr>
            <a:xfrm>
              <a:off x="10227101" y="587086"/>
              <a:ext cx="263820" cy="327099"/>
            </a:xfrm>
            <a:custGeom>
              <a:gdLst>
                <a:gd name="connsiteX0" fmla="*/ 66008 w 126873"/>
                <a:gd name="connsiteY0" fmla="*/ 0 h 193167"/>
                <a:gd name="connsiteX1" fmla="*/ 71532 w 126873"/>
                <a:gd name="connsiteY1" fmla="*/ 23813 h 193167"/>
                <a:gd name="connsiteX2" fmla="*/ 118967 w 126873"/>
                <a:gd name="connsiteY2" fmla="*/ 93250 h 193167"/>
                <a:gd name="connsiteX3" fmla="*/ 126873 w 126873"/>
                <a:gd name="connsiteY3" fmla="*/ 98298 h 193167"/>
                <a:gd name="connsiteX4" fmla="*/ 118776 w 126873"/>
                <a:gd name="connsiteY4" fmla="*/ 102870 h 193167"/>
                <a:gd name="connsiteX5" fmla="*/ 67627 w 126873"/>
                <a:gd name="connsiteY5" fmla="*/ 169640 h 193167"/>
                <a:gd name="connsiteX6" fmla="*/ 60864 w 126873"/>
                <a:gd name="connsiteY6" fmla="*/ 193167 h 193167"/>
                <a:gd name="connsiteX7" fmla="*/ 55340 w 126873"/>
                <a:gd name="connsiteY7" fmla="*/ 169355 h 193167"/>
                <a:gd name="connsiteX8" fmla="*/ 7905 w 126873"/>
                <a:gd name="connsiteY8" fmla="*/ 99917 h 193167"/>
                <a:gd name="connsiteX9" fmla="*/ 0 w 126873"/>
                <a:gd name="connsiteY9" fmla="*/ 94869 h 193167"/>
                <a:gd name="connsiteX10" fmla="*/ 8096 w 126873"/>
                <a:gd name="connsiteY10" fmla="*/ 90297 h 193167"/>
                <a:gd name="connsiteX11" fmla="*/ 59245 w 126873"/>
                <a:gd name="connsiteY11" fmla="*/ 23527 h 193167"/>
                <a:gd name="connsiteX12" fmla="*/ 66008 w 126873"/>
                <a:gd name="connsiteY12" fmla="*/ 0 h 1931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873" h="193167">
                  <a:moveTo>
                    <a:pt x="66008" y="0"/>
                  </a:moveTo>
                  <a:lnTo>
                    <a:pt x="71532" y="23813"/>
                  </a:lnTo>
                  <a:cubicBezTo>
                    <a:pt x="78295" y="53150"/>
                    <a:pt x="95440" y="78200"/>
                    <a:pt x="118967" y="93250"/>
                  </a:cubicBezTo>
                  <a:lnTo>
                    <a:pt x="126873" y="98298"/>
                  </a:lnTo>
                  <a:lnTo>
                    <a:pt x="118776" y="102870"/>
                  </a:lnTo>
                  <a:cubicBezTo>
                    <a:pt x="94392" y="116586"/>
                    <a:pt x="76009" y="140684"/>
                    <a:pt x="67627" y="169640"/>
                  </a:cubicBezTo>
                  <a:lnTo>
                    <a:pt x="60864" y="193167"/>
                  </a:lnTo>
                  <a:lnTo>
                    <a:pt x="55340" y="169355"/>
                  </a:lnTo>
                  <a:cubicBezTo>
                    <a:pt x="48577" y="140018"/>
                    <a:pt x="31432" y="114967"/>
                    <a:pt x="7905" y="99917"/>
                  </a:cubicBezTo>
                  <a:lnTo>
                    <a:pt x="0" y="94869"/>
                  </a:lnTo>
                  <a:lnTo>
                    <a:pt x="8096" y="90297"/>
                  </a:lnTo>
                  <a:cubicBezTo>
                    <a:pt x="32480" y="76581"/>
                    <a:pt x="50863" y="52483"/>
                    <a:pt x="59245" y="23527"/>
                  </a:cubicBezTo>
                  <a:lnTo>
                    <a:pt x="66008" y="0"/>
                  </a:lnTo>
                  <a:close/>
                </a:path>
              </a:pathLst>
            </a:custGeom>
            <a:solidFill>
              <a:srgbClr val="00B181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7" name=""/>
            <p:cNvSpPr/>
            <p:nvPr/>
          </p:nvSpPr>
          <p:spPr>
            <a:xfrm>
              <a:off x="11695575" y="944206"/>
              <a:ext cx="395849" cy="548944"/>
            </a:xfrm>
            <a:custGeom>
              <a:gdLst>
                <a:gd name="connsiteX0" fmla="*/ 122872 w 245744"/>
                <a:gd name="connsiteY0" fmla="*/ 0 h 264604"/>
                <a:gd name="connsiteX1" fmla="*/ 141446 w 245744"/>
                <a:gd name="connsiteY1" fmla="*/ 55340 h 264604"/>
                <a:gd name="connsiteX2" fmla="*/ 196691 w 245744"/>
                <a:gd name="connsiteY2" fmla="*/ 113252 h 264604"/>
                <a:gd name="connsiteX3" fmla="*/ 245745 w 245744"/>
                <a:gd name="connsiteY3" fmla="*/ 132302 h 264604"/>
                <a:gd name="connsiteX4" fmla="*/ 196691 w 245744"/>
                <a:gd name="connsiteY4" fmla="*/ 151352 h 264604"/>
                <a:gd name="connsiteX5" fmla="*/ 141446 w 245744"/>
                <a:gd name="connsiteY5" fmla="*/ 209264 h 264604"/>
                <a:gd name="connsiteX6" fmla="*/ 122872 w 245744"/>
                <a:gd name="connsiteY6" fmla="*/ 264605 h 264604"/>
                <a:gd name="connsiteX7" fmla="*/ 104298 w 245744"/>
                <a:gd name="connsiteY7" fmla="*/ 209264 h 264604"/>
                <a:gd name="connsiteX8" fmla="*/ 49053 w 245744"/>
                <a:gd name="connsiteY8" fmla="*/ 151352 h 264604"/>
                <a:gd name="connsiteX9" fmla="*/ 0 w 245744"/>
                <a:gd name="connsiteY9" fmla="*/ 132302 h 264604"/>
                <a:gd name="connsiteX10" fmla="*/ 49053 w 245744"/>
                <a:gd name="connsiteY10" fmla="*/ 113252 h 264604"/>
                <a:gd name="connsiteX11" fmla="*/ 104298 w 245744"/>
                <a:gd name="connsiteY11" fmla="*/ 55340 h 264604"/>
                <a:gd name="connsiteX12" fmla="*/ 122872 w 245744"/>
                <a:gd name="connsiteY12" fmla="*/ 0 h 2646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5744" h="264604">
                  <a:moveTo>
                    <a:pt x="122872" y="0"/>
                  </a:moveTo>
                  <a:lnTo>
                    <a:pt x="141446" y="55340"/>
                  </a:lnTo>
                  <a:cubicBezTo>
                    <a:pt x="150304" y="81915"/>
                    <a:pt x="170593" y="103156"/>
                    <a:pt x="196691" y="113252"/>
                  </a:cubicBezTo>
                  <a:lnTo>
                    <a:pt x="245745" y="132302"/>
                  </a:lnTo>
                  <a:lnTo>
                    <a:pt x="196691" y="151352"/>
                  </a:lnTo>
                  <a:cubicBezTo>
                    <a:pt x="170593" y="161449"/>
                    <a:pt x="150400" y="182690"/>
                    <a:pt x="141446" y="209264"/>
                  </a:cubicBezTo>
                  <a:lnTo>
                    <a:pt x="122872" y="264605"/>
                  </a:lnTo>
                  <a:lnTo>
                    <a:pt x="104298" y="209264"/>
                  </a:lnTo>
                  <a:cubicBezTo>
                    <a:pt x="95440" y="182690"/>
                    <a:pt x="75152" y="161449"/>
                    <a:pt x="49053" y="151352"/>
                  </a:cubicBezTo>
                  <a:lnTo>
                    <a:pt x="0" y="132302"/>
                  </a:lnTo>
                  <a:lnTo>
                    <a:pt x="49053" y="113252"/>
                  </a:lnTo>
                  <a:cubicBezTo>
                    <a:pt x="75152" y="103156"/>
                    <a:pt x="95345" y="81915"/>
                    <a:pt x="104298" y="55340"/>
                  </a:cubicBezTo>
                  <a:lnTo>
                    <a:pt x="122872" y="0"/>
                  </a:lnTo>
                  <a:close/>
                </a:path>
              </a:pathLst>
            </a:custGeom>
            <a:solidFill>
              <a:srgbClr val="FF6A00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8" name=""/>
            <p:cNvSpPr/>
            <p:nvPr/>
          </p:nvSpPr>
          <p:spPr>
            <a:xfrm>
              <a:off x="10844272" y="709435"/>
              <a:ext cx="653277" cy="703628"/>
            </a:xfrm>
            <a:custGeom>
              <a:gdLst>
                <a:gd name="connsiteX0" fmla="*/ 287941 w 575881"/>
                <a:gd name="connsiteY0" fmla="*/ 0 h 620267"/>
                <a:gd name="connsiteX1" fmla="*/ 331375 w 575881"/>
                <a:gd name="connsiteY1" fmla="*/ 129730 h 620267"/>
                <a:gd name="connsiteX2" fmla="*/ 460819 w 575881"/>
                <a:gd name="connsiteY2" fmla="*/ 265462 h 620267"/>
                <a:gd name="connsiteX3" fmla="*/ 575881 w 575881"/>
                <a:gd name="connsiteY3" fmla="*/ 310134 h 620267"/>
                <a:gd name="connsiteX4" fmla="*/ 460819 w 575881"/>
                <a:gd name="connsiteY4" fmla="*/ 354806 h 620267"/>
                <a:gd name="connsiteX5" fmla="*/ 331375 w 575881"/>
                <a:gd name="connsiteY5" fmla="*/ 490538 h 620267"/>
                <a:gd name="connsiteX6" fmla="*/ 287941 w 575881"/>
                <a:gd name="connsiteY6" fmla="*/ 620268 h 620267"/>
                <a:gd name="connsiteX7" fmla="*/ 244507 w 575881"/>
                <a:gd name="connsiteY7" fmla="*/ 490538 h 620267"/>
                <a:gd name="connsiteX8" fmla="*/ 115062 w 575881"/>
                <a:gd name="connsiteY8" fmla="*/ 354806 h 620267"/>
                <a:gd name="connsiteX9" fmla="*/ 0 w 575881"/>
                <a:gd name="connsiteY9" fmla="*/ 310134 h 620267"/>
                <a:gd name="connsiteX10" fmla="*/ 115062 w 575881"/>
                <a:gd name="connsiteY10" fmla="*/ 265462 h 620267"/>
                <a:gd name="connsiteX11" fmla="*/ 244507 w 575881"/>
                <a:gd name="connsiteY11" fmla="*/ 129730 h 620267"/>
                <a:gd name="connsiteX12" fmla="*/ 287941 w 575881"/>
                <a:gd name="connsiteY12" fmla="*/ 0 h 6202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5881" h="620267">
                  <a:moveTo>
                    <a:pt x="287941" y="0"/>
                  </a:moveTo>
                  <a:lnTo>
                    <a:pt x="331375" y="129730"/>
                  </a:lnTo>
                  <a:cubicBezTo>
                    <a:pt x="352234" y="191929"/>
                    <a:pt x="399669" y="241744"/>
                    <a:pt x="460819" y="265462"/>
                  </a:cubicBezTo>
                  <a:lnTo>
                    <a:pt x="575881" y="310134"/>
                  </a:lnTo>
                  <a:lnTo>
                    <a:pt x="460819" y="354806"/>
                  </a:lnTo>
                  <a:cubicBezTo>
                    <a:pt x="399669" y="378619"/>
                    <a:pt x="352234" y="428339"/>
                    <a:pt x="331375" y="490538"/>
                  </a:cubicBezTo>
                  <a:lnTo>
                    <a:pt x="287941" y="620268"/>
                  </a:lnTo>
                  <a:lnTo>
                    <a:pt x="244507" y="490538"/>
                  </a:lnTo>
                  <a:cubicBezTo>
                    <a:pt x="223647" y="428339"/>
                    <a:pt x="176213" y="378524"/>
                    <a:pt x="115062" y="354806"/>
                  </a:cubicBezTo>
                  <a:lnTo>
                    <a:pt x="0" y="310134"/>
                  </a:lnTo>
                  <a:lnTo>
                    <a:pt x="115062" y="265462"/>
                  </a:lnTo>
                  <a:cubicBezTo>
                    <a:pt x="176213" y="241649"/>
                    <a:pt x="223647" y="191929"/>
                    <a:pt x="244507" y="129730"/>
                  </a:cubicBezTo>
                  <a:lnTo>
                    <a:pt x="287941" y="0"/>
                  </a:lnTo>
                  <a:close/>
                </a:path>
              </a:pathLst>
            </a:custGeom>
            <a:solidFill>
              <a:srgbClr val="00B9FF"/>
            </a:solidFill>
            <a:ln w="9525" cap="rnd">
              <a:solidFill>
                <a:srgbClr val="00004D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grpSp>
          <p:nvGrpSpPr>
            <p:cNvPr id="209" name=""/>
            <p:cNvGrpSpPr/>
            <p:nvPr/>
          </p:nvGrpSpPr>
          <p:grpSpPr>
            <a:xfrm>
              <a:off x="11425002" y="533505"/>
              <a:ext cx="502441" cy="1813549"/>
              <a:chOff x="11280317" y="1591217"/>
              <a:chExt cx="599045" cy="2162236"/>
            </a:xfrm>
          </p:grpSpPr>
          <p:sp>
            <p:nvSpPr>
              <p:cNvPr id="211" name=""/>
              <p:cNvSpPr/>
              <p:nvPr/>
            </p:nvSpPr>
            <p:spPr>
              <a:xfrm>
                <a:off x="11280317" y="2491254"/>
                <a:ext cx="351024" cy="378389"/>
              </a:xfrm>
              <a:custGeom>
                <a:gdLst>
                  <a:gd name="connsiteX0" fmla="*/ 184499 w 368998"/>
                  <a:gd name="connsiteY0" fmla="*/ 0 h 397764"/>
                  <a:gd name="connsiteX1" fmla="*/ 212312 w 368998"/>
                  <a:gd name="connsiteY1" fmla="*/ 83153 h 397764"/>
                  <a:gd name="connsiteX2" fmla="*/ 295275 w 368998"/>
                  <a:gd name="connsiteY2" fmla="*/ 170212 h 397764"/>
                  <a:gd name="connsiteX3" fmla="*/ 368998 w 368998"/>
                  <a:gd name="connsiteY3" fmla="*/ 198882 h 397764"/>
                  <a:gd name="connsiteX4" fmla="*/ 295275 w 368998"/>
                  <a:gd name="connsiteY4" fmla="*/ 227552 h 397764"/>
                  <a:gd name="connsiteX5" fmla="*/ 212312 w 368998"/>
                  <a:gd name="connsiteY5" fmla="*/ 314611 h 397764"/>
                  <a:gd name="connsiteX6" fmla="*/ 184499 w 368998"/>
                  <a:gd name="connsiteY6" fmla="*/ 397764 h 397764"/>
                  <a:gd name="connsiteX7" fmla="*/ 156686 w 368998"/>
                  <a:gd name="connsiteY7" fmla="*/ 314611 h 397764"/>
                  <a:gd name="connsiteX8" fmla="*/ 73723 w 368998"/>
                  <a:gd name="connsiteY8" fmla="*/ 227552 h 397764"/>
                  <a:gd name="connsiteX9" fmla="*/ 0 w 368998"/>
                  <a:gd name="connsiteY9" fmla="*/ 198882 h 397764"/>
                  <a:gd name="connsiteX10" fmla="*/ 73723 w 368998"/>
                  <a:gd name="connsiteY10" fmla="*/ 170212 h 397764"/>
                  <a:gd name="connsiteX11" fmla="*/ 156686 w 368998"/>
                  <a:gd name="connsiteY11" fmla="*/ 83153 h 397764"/>
                  <a:gd name="connsiteX12" fmla="*/ 184499 w 368998"/>
                  <a:gd name="connsiteY12" fmla="*/ 0 h 397764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8998" h="397764">
                    <a:moveTo>
                      <a:pt x="184499" y="0"/>
                    </a:moveTo>
                    <a:lnTo>
                      <a:pt x="212312" y="83153"/>
                    </a:lnTo>
                    <a:cubicBezTo>
                      <a:pt x="225647" y="123063"/>
                      <a:pt x="256127" y="154972"/>
                      <a:pt x="295275" y="170212"/>
                    </a:cubicBezTo>
                    <a:lnTo>
                      <a:pt x="368998" y="198882"/>
                    </a:lnTo>
                    <a:lnTo>
                      <a:pt x="295275" y="227552"/>
                    </a:lnTo>
                    <a:cubicBezTo>
                      <a:pt x="256032" y="242792"/>
                      <a:pt x="225647" y="274701"/>
                      <a:pt x="212312" y="314611"/>
                    </a:cubicBezTo>
                    <a:lnTo>
                      <a:pt x="184499" y="397764"/>
                    </a:lnTo>
                    <a:lnTo>
                      <a:pt x="156686" y="314611"/>
                    </a:lnTo>
                    <a:cubicBezTo>
                      <a:pt x="143351" y="274701"/>
                      <a:pt x="112871" y="242792"/>
                      <a:pt x="73723" y="227552"/>
                    </a:cubicBezTo>
                    <a:lnTo>
                      <a:pt x="0" y="198882"/>
                    </a:lnTo>
                    <a:lnTo>
                      <a:pt x="73723" y="170212"/>
                    </a:lnTo>
                    <a:cubicBezTo>
                      <a:pt x="112966" y="154972"/>
                      <a:pt x="143351" y="123063"/>
                      <a:pt x="156686" y="83153"/>
                    </a:cubicBezTo>
                    <a:lnTo>
                      <a:pt x="184499" y="0"/>
                    </a:lnTo>
                    <a:close/>
                  </a:path>
                </a:pathLst>
              </a:custGeom>
              <a:solidFill>
                <a:srgbClr val="FFEFE1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2" name=""/>
              <p:cNvSpPr/>
              <p:nvPr/>
            </p:nvSpPr>
            <p:spPr>
              <a:xfrm>
                <a:off x="11392262" y="1591217"/>
                <a:ext cx="421290" cy="453872"/>
              </a:xfrm>
              <a:custGeom>
                <a:gdLst>
                  <a:gd name="connsiteX0" fmla="*/ 124396 w 248792"/>
                  <a:gd name="connsiteY0" fmla="*/ 0 h 268033"/>
                  <a:gd name="connsiteX1" fmla="*/ 143160 w 248792"/>
                  <a:gd name="connsiteY1" fmla="*/ 56007 h 268033"/>
                  <a:gd name="connsiteX2" fmla="*/ 199072 w 248792"/>
                  <a:gd name="connsiteY2" fmla="*/ 114681 h 268033"/>
                  <a:gd name="connsiteX3" fmla="*/ 248793 w 248792"/>
                  <a:gd name="connsiteY3" fmla="*/ 134017 h 268033"/>
                  <a:gd name="connsiteX4" fmla="*/ 199072 w 248792"/>
                  <a:gd name="connsiteY4" fmla="*/ 153353 h 268033"/>
                  <a:gd name="connsiteX5" fmla="*/ 143160 w 248792"/>
                  <a:gd name="connsiteY5" fmla="*/ 212026 h 268033"/>
                  <a:gd name="connsiteX6" fmla="*/ 124396 w 248792"/>
                  <a:gd name="connsiteY6" fmla="*/ 268034 h 268033"/>
                  <a:gd name="connsiteX7" fmla="*/ 105632 w 248792"/>
                  <a:gd name="connsiteY7" fmla="*/ 212026 h 268033"/>
                  <a:gd name="connsiteX8" fmla="*/ 49720 w 248792"/>
                  <a:gd name="connsiteY8" fmla="*/ 153353 h 268033"/>
                  <a:gd name="connsiteX9" fmla="*/ 0 w 248792"/>
                  <a:gd name="connsiteY9" fmla="*/ 134017 h 268033"/>
                  <a:gd name="connsiteX10" fmla="*/ 49720 w 248792"/>
                  <a:gd name="connsiteY10" fmla="*/ 114681 h 268033"/>
                  <a:gd name="connsiteX11" fmla="*/ 105632 w 248792"/>
                  <a:gd name="connsiteY11" fmla="*/ 56007 h 268033"/>
                  <a:gd name="connsiteX12" fmla="*/ 124396 w 248792"/>
                  <a:gd name="connsiteY12" fmla="*/ 0 h 268033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792" h="268033">
                    <a:moveTo>
                      <a:pt x="124396" y="0"/>
                    </a:moveTo>
                    <a:lnTo>
                      <a:pt x="143160" y="56007"/>
                    </a:lnTo>
                    <a:cubicBezTo>
                      <a:pt x="152209" y="82867"/>
                      <a:pt x="172688" y="104394"/>
                      <a:pt x="199072" y="114681"/>
                    </a:cubicBezTo>
                    <a:lnTo>
                      <a:pt x="248793" y="134017"/>
                    </a:lnTo>
                    <a:lnTo>
                      <a:pt x="199072" y="153353"/>
                    </a:lnTo>
                    <a:cubicBezTo>
                      <a:pt x="172593" y="163640"/>
                      <a:pt x="152114" y="185166"/>
                      <a:pt x="143160" y="212026"/>
                    </a:cubicBezTo>
                    <a:lnTo>
                      <a:pt x="124396" y="268034"/>
                    </a:lnTo>
                    <a:lnTo>
                      <a:pt x="105632" y="212026"/>
                    </a:lnTo>
                    <a:cubicBezTo>
                      <a:pt x="96584" y="185166"/>
                      <a:pt x="76105" y="163640"/>
                      <a:pt x="49720" y="153353"/>
                    </a:cubicBezTo>
                    <a:lnTo>
                      <a:pt x="0" y="134017"/>
                    </a:lnTo>
                    <a:lnTo>
                      <a:pt x="49720" y="114681"/>
                    </a:lnTo>
                    <a:cubicBezTo>
                      <a:pt x="76200" y="104394"/>
                      <a:pt x="96678" y="82867"/>
                      <a:pt x="105632" y="56007"/>
                    </a:cubicBezTo>
                    <a:lnTo>
                      <a:pt x="124396" y="0"/>
                    </a:lnTo>
                    <a:close/>
                  </a:path>
                </a:pathLst>
              </a:custGeom>
              <a:solidFill>
                <a:srgbClr val="FF58FF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13" name=""/>
              <p:cNvSpPr/>
              <p:nvPr/>
            </p:nvSpPr>
            <p:spPr>
              <a:xfrm>
                <a:off x="11407404" y="3097848"/>
                <a:ext cx="471958" cy="655605"/>
              </a:xfrm>
              <a:custGeom>
                <a:gdLst>
                  <a:gd name="connsiteX0" fmla="*/ 330613 w 661225"/>
                  <a:gd name="connsiteY0" fmla="*/ 0 h 712088"/>
                  <a:gd name="connsiteX1" fmla="*/ 380524 w 661225"/>
                  <a:gd name="connsiteY1" fmla="*/ 148876 h 712088"/>
                  <a:gd name="connsiteX2" fmla="*/ 529114 w 661225"/>
                  <a:gd name="connsiteY2" fmla="*/ 304705 h 712088"/>
                  <a:gd name="connsiteX3" fmla="*/ 661226 w 661225"/>
                  <a:gd name="connsiteY3" fmla="*/ 356044 h 712088"/>
                  <a:gd name="connsiteX4" fmla="*/ 529114 w 661225"/>
                  <a:gd name="connsiteY4" fmla="*/ 407384 h 712088"/>
                  <a:gd name="connsiteX5" fmla="*/ 380524 w 661225"/>
                  <a:gd name="connsiteY5" fmla="*/ 563213 h 712088"/>
                  <a:gd name="connsiteX6" fmla="*/ 330613 w 661225"/>
                  <a:gd name="connsiteY6" fmla="*/ 712089 h 712088"/>
                  <a:gd name="connsiteX7" fmla="*/ 280702 w 661225"/>
                  <a:gd name="connsiteY7" fmla="*/ 563213 h 712088"/>
                  <a:gd name="connsiteX8" fmla="*/ 132112 w 661225"/>
                  <a:gd name="connsiteY8" fmla="*/ 407384 h 712088"/>
                  <a:gd name="connsiteX9" fmla="*/ 0 w 661225"/>
                  <a:gd name="connsiteY9" fmla="*/ 356044 h 712088"/>
                  <a:gd name="connsiteX10" fmla="*/ 132112 w 661225"/>
                  <a:gd name="connsiteY10" fmla="*/ 304705 h 712088"/>
                  <a:gd name="connsiteX11" fmla="*/ 280702 w 661225"/>
                  <a:gd name="connsiteY11" fmla="*/ 148876 h 712088"/>
                  <a:gd name="connsiteX12" fmla="*/ 330613 w 661225"/>
                  <a:gd name="connsiteY12" fmla="*/ 0 h 712088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1225" h="712088">
                    <a:moveTo>
                      <a:pt x="330613" y="0"/>
                    </a:moveTo>
                    <a:lnTo>
                      <a:pt x="380524" y="148876"/>
                    </a:lnTo>
                    <a:cubicBezTo>
                      <a:pt x="404432" y="220313"/>
                      <a:pt x="458915" y="277368"/>
                      <a:pt x="529114" y="304705"/>
                    </a:cubicBezTo>
                    <a:lnTo>
                      <a:pt x="661226" y="356044"/>
                    </a:lnTo>
                    <a:lnTo>
                      <a:pt x="529114" y="407384"/>
                    </a:lnTo>
                    <a:cubicBezTo>
                      <a:pt x="458915" y="434721"/>
                      <a:pt x="404432" y="491776"/>
                      <a:pt x="380524" y="563213"/>
                    </a:cubicBezTo>
                    <a:lnTo>
                      <a:pt x="330613" y="712089"/>
                    </a:lnTo>
                    <a:lnTo>
                      <a:pt x="280702" y="563213"/>
                    </a:lnTo>
                    <a:cubicBezTo>
                      <a:pt x="256794" y="491776"/>
                      <a:pt x="202311" y="434721"/>
                      <a:pt x="132112" y="407384"/>
                    </a:cubicBezTo>
                    <a:lnTo>
                      <a:pt x="0" y="356044"/>
                    </a:lnTo>
                    <a:lnTo>
                      <a:pt x="132112" y="304705"/>
                    </a:lnTo>
                    <a:cubicBezTo>
                      <a:pt x="202311" y="277368"/>
                      <a:pt x="256794" y="220313"/>
                      <a:pt x="280702" y="148876"/>
                    </a:cubicBezTo>
                    <a:lnTo>
                      <a:pt x="330613" y="0"/>
                    </a:lnTo>
                    <a:close/>
                  </a:path>
                </a:pathLst>
              </a:custGeom>
              <a:solidFill>
                <a:srgbClr val="FAEA00"/>
              </a:solidFill>
              <a:ln w="9525" cap="rnd">
                <a:solidFill>
                  <a:srgbClr val="00004D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" name=""/>
          <p:cNvSpPr>
            <a:spLocks noGrp="1"/>
          </p:cNvSpPr>
          <p:nvPr>
            <p:ph type="title"/>
          </p:nvPr>
        </p:nvSpPr>
        <p:spPr>
          <a:xfrm flipV="false" flipH="false">
            <a:off x="660400" y="128587"/>
            <a:ext cx="108585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zh-CN" altLang="en-US"/>
              <a:t>Click to add title</a:t>
            </a:r>
            <a:endParaRPr lang="en-US"/>
          </a:p>
        </p:txBody>
      </p:sp>
      <p:sp>
        <p:nvSpPr>
          <p:cNvPr id="3" name="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Click to add text</a:t>
            </a:r>
            <a:endParaRPr lang="en-US"/>
          </a:p>
          <a:p>
            <a:pPr lvl="1"/>
            <a:r>
              <a:rPr lang="zh-CN" altLang="en-US"/>
              <a:t>Second level</a:t>
            </a:r>
            <a:endParaRPr lang="en-US"/>
          </a:p>
          <a:p>
            <a:pPr lvl="2"/>
            <a:r>
              <a:rPr lang="zh-CN" altLang="en-US"/>
              <a:t>Third level</a:t>
            </a:r>
            <a:endParaRPr lang="en-US"/>
          </a:p>
          <a:p>
            <a:pPr lvl="3"/>
            <a:r>
              <a:rPr lang="zh-CN" altLang="en-US"/>
              <a:t>Fourth level</a:t>
            </a:r>
            <a:endParaRPr lang="en-US"/>
          </a:p>
          <a:p>
            <a:pPr lvl="4"/>
            <a:r>
              <a:rPr lang="zh-CN" altLang="en-US"/>
              <a:t>Fifth level</a:t>
            </a:r>
            <a:endParaRPr lang="en-US"/>
          </a:p>
        </p:txBody>
      </p:sp>
      <p:sp>
        <p:nvSpPr>
          <p:cNvPr id="4" name=""/>
          <p:cNvSpPr>
            <a:spLocks noGrp="1"/>
          </p:cNvSpPr>
          <p:nvPr>
            <p:ph type="dt" sz="half" idx="2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"/>
          <p:cNvSpPr>
            <a:spLocks noGrp="1"/>
          </p:cNvSpPr>
          <p:nvPr>
            <p:ph type="ftr" sz="quarter" idx="3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"/>
          <p:cNvSpPr>
            <a:spLocks noGrp="1"/>
          </p:cNvSpPr>
          <p:nvPr>
            <p:ph type="sldNum" sz="quarter" idx="4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1" r:id="rId4"/>
    <p:sldLayoutId id="2147483654" r:id="rId5"/>
    <p:sldLayoutId id="2147483655" r:id="rId6"/>
    <p:sldLayoutId id="2147483657" r:id="rId7"/>
  </p:sldLayoutIdLst>
  <p:transition/>
  <p:timing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0.xml.rels><?xml version="1.0" encoding="UTF-8" standalone="yes"?><Relationships xmlns="http://schemas.openxmlformats.org/package/2006/relationships"><Relationship Id="R72034ce3df0b4d47" Target="../slideLayouts/slideLayout5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ace6cde5ebf44cde" Target="../slideLayouts/slideLayout5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026e8abe4a534286" Target="../slideLayouts/slideLayout4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02126b18a27f410f" Target="../slideLayouts/slideLayout5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8fb207104852462c" Target="../slideLayouts/slideLayout5.xml" Type="http://schemas.openxmlformats.org/officeDocument/2006/relationships/slideLayout"/><Relationship Id="rId1" Target="../tags/tag1523.xml" Type="http://schemas.openxmlformats.org/officeDocument/2006/relationships/tags"/></Relationships>
</file>

<file path=ppt/slides/_rels/slide15.xml.rels><?xml version="1.0" encoding="UTF-8" standalone="yes"?><Relationships xmlns="http://schemas.openxmlformats.org/package/2006/relationships"><Relationship Id="R389d04044e6246e1" Target="../slideLayouts/slideLayout4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75215e5d05c947bc" Target="../slideLayouts/slideLayout5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da6a7dca2e2945e6" Target="../slideLayouts/slideLayout5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29772a1080294ef6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c136f2e95a6c4d05" Target="../slideLayouts/slideLayout1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8d4c01b5d9b64c92" Target="../slideLayouts/slideLayout5.xml" Type="http://schemas.openxmlformats.org/officeDocument/2006/relationships/slideLayout"/><Relationship Id="rId1" Target="../tags/tag2422.xml" Type="http://schemas.openxmlformats.org/officeDocument/2006/relationships/tags"/></Relationships>
</file>

<file path=ppt/slides/_rels/slide8.xml.rels><?xml version="1.0" encoding="UTF-8" standalone="yes"?><Relationships xmlns="http://schemas.openxmlformats.org/package/2006/relationships"><Relationship Id="Ree302a0db64f4adc" Target="../slideLayouts/slideLayout4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2e8c981ee7ee4bef" Target="../slideLayouts/slideLayout5.xml" Type="http://schemas.openxmlformats.org/officeDocument/2006/relationships/slideLayout"/></Relationships>
</file>

<file path=ppt/slides/slide10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3afdee7d-8d61-48e7-9b5b-b19215ff687f" id="19" name="27fd4722-f7d6-4e4e-9f4c-ee9c9f44ed7c.source.6.zh-Hans.pptx">
            <a:extLst>
              <a:ext uri="{FF2B5EF4-FFF2-40B4-BE49-F238E27FC236}">
                <a16:creationId id="{D73C2ADB-3EA3-41E4-4BF6-3F673A1A31E6}"/>
              </a:ext>
            </a:extLst>
          </p:cNvPr>
          <p:cNvGrpSpPr/>
          <p:nvPr/>
        </p:nvGrpSpPr>
        <p:grpSpPr>
          <a:xfrm>
            <a:off x="660400" y="1130300"/>
            <a:ext cx="10858500" cy="5003800"/>
            <a:chOff x="660400" y="1130300"/>
            <a:chExt cx="10858500" cy="5003800"/>
          </a:xfrm>
        </p:grpSpPr>
        <p:cxnSp>
          <p:nvCxnSpPr>
            <p:cNvPr descr="fb7368fe-db42-4d95-85a9-fa40e2287eeb" id="24" name="直接连接符 23">
              <a:extLst>
                <a:ext uri="{FF2B5EF4-FFF2-40B4-BE49-F238E27FC236}">
                  <a16:creationId id="{D480E19B-342F-4497-9A1D-83917BABCB29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4690401" y="1785168"/>
              <a:ext cx="0" cy="4285732"/>
            </a:xfrm>
            <a:prstGeom prst="line">
              <a:avLst/>
            </a:prstGeom>
            <a:ln w="6350">
              <a:solidFill>
                <a:schemeClr val="tx2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d9b1d44b-fdf3-47ff-b9e1-9705865a8edf" id="18" name="直接连接符 17">
              <a:extLst>
                <a:ext uri="{FF2B5EF4-FFF2-40B4-BE49-F238E27FC236}">
                  <a16:creationId id="{2ADAE56B-555F-4989-B161-AA3F3DF5ABC7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1640114" y="4030612"/>
              <a:ext cx="8886372" cy="0"/>
            </a:xfrm>
            <a:prstGeom prst="line">
              <a:avLst/>
            </a:prstGeom>
            <a:ln w="6350">
              <a:solidFill>
                <a:schemeClr val="tx2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3ef02614-848c-40ee-a668-1131cb50777c" id="103" name="直接连接符 102">
              <a:extLst>
                <a:ext uri="{FF2B5EF4-FFF2-40B4-BE49-F238E27FC236}">
                  <a16:creationId id="{C5076ED2-48D3-47D8-923C-E00C4BBADAD3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7746206" y="1848368"/>
              <a:ext cx="0" cy="4285732"/>
            </a:xfrm>
            <a:prstGeom prst="line">
              <a:avLst/>
            </a:prstGeom>
            <a:ln w="6350">
              <a:solidFill>
                <a:schemeClr val="tx2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descr="3507b6ee-895f-40a3-9ee5-8f68f9e26d8a" id="3" name="任意多边形 2">
              <a:extLst>
                <a:ext uri="{FF2B5EF4-FFF2-40B4-BE49-F238E27FC236}">
                  <a16:creationId id="{05978B25-8BB1-439E-9A2F-4B37FD36D300}"/>
                </a:ext>
              </a:extLst>
            </p:cNvPr>
            <p:cNvSpPr/>
            <p:nvPr/>
          </p:nvSpPr>
          <p:spPr>
            <a:xfrm flipH="false" flipV="false">
              <a:off x="1169536" y="5352825"/>
              <a:ext cx="159826" cy="119869"/>
            </a:xfrm>
            <a:custGeom>
              <a:avLst/>
              <a:gdLst>
                <a:gd fmla="*/ 505433 w 533400" name="connsiteX0"/>
                <a:gd fmla="*/ 621 h 400050" name="connsiteY0"/>
                <a:gd fmla="*/ 534008 w 533400" name="connsiteX1"/>
                <a:gd fmla="*/ 29196 h 400050" name="connsiteY1"/>
                <a:gd fmla="*/ 534008 w 533400" name="connsiteX2"/>
                <a:gd fmla="*/ 372096 h 400050" name="connsiteY2"/>
                <a:gd fmla="*/ 505433 w 533400" name="connsiteX3"/>
                <a:gd fmla="*/ 400671 h 400050" name="connsiteY3"/>
                <a:gd fmla="*/ 29183 w 533400" name="connsiteX4"/>
                <a:gd fmla="*/ 400671 h 400050" name="connsiteY4"/>
                <a:gd fmla="*/ 608 w 533400" name="connsiteX5"/>
                <a:gd fmla="*/ 372096 h 400050" name="connsiteY5"/>
                <a:gd fmla="*/ 608 w 533400" name="connsiteX6"/>
                <a:gd fmla="*/ 29196 h 400050" name="connsiteY6"/>
                <a:gd fmla="*/ 29183 w 533400" name="connsiteX7"/>
                <a:gd fmla="*/ 621 h 400050" name="connsiteY7"/>
                <a:gd fmla="*/ 505433 w 533400" name="connsiteX8"/>
                <a:gd fmla="*/ 621 h 400050" name="connsiteY8"/>
                <a:gd fmla="*/ 391419 w 533400" name="connsiteX9"/>
                <a:gd fmla="*/ 198646 h 400050" name="connsiteY9"/>
                <a:gd fmla="*/ 351414 w 533400" name="connsiteX10"/>
                <a:gd fmla="*/ 204170 h 400050" name="connsiteY10"/>
                <a:gd fmla="*/ 351414 w 533400" name="connsiteX11"/>
                <a:gd fmla="*/ 204170 h 400050" name="connsiteY11"/>
                <a:gd fmla="*/ 267118 w 533400" name="connsiteX12"/>
                <a:gd fmla="*/ 315613 h 400050" name="connsiteY12"/>
                <a:gd fmla="*/ 264641 w 533400" name="connsiteX13"/>
                <a:gd fmla="*/ 318470 h 400050" name="connsiteY13"/>
                <a:gd fmla="*/ 224255 w 533400" name="connsiteX14"/>
                <a:gd fmla="*/ 318756 h 400050" name="connsiteY14"/>
                <a:gd fmla="*/ 224255 w 533400" name="connsiteX15"/>
                <a:gd fmla="*/ 318756 h 400050" name="connsiteY15"/>
                <a:gd fmla="*/ 162152 w 533400" name="connsiteX16"/>
                <a:gd fmla="*/ 257415 h 400050" name="connsiteY16"/>
                <a:gd fmla="*/ 160247 w 533400" name="connsiteX17"/>
                <a:gd fmla="*/ 255701 h 400050" name="connsiteY17"/>
                <a:gd fmla="*/ 120052 w 533400" name="connsiteX18"/>
                <a:gd fmla="*/ 259606 h 400050" name="connsiteY18"/>
                <a:gd fmla="*/ 120052 w 533400" name="connsiteX19"/>
                <a:gd fmla="*/ 259606 h 400050" name="connsiteY19"/>
                <a:gd fmla="*/ 32517 w 533400" name="connsiteX20"/>
                <a:gd fmla="*/ 366095 h 400050" name="connsiteY20"/>
                <a:gd fmla="*/ 30326 w 533400" name="connsiteX21"/>
                <a:gd fmla="*/ 372096 h 400050" name="connsiteY21"/>
                <a:gd fmla="*/ 39851 w 533400" name="connsiteX22"/>
                <a:gd fmla="*/ 381621 h 400050" name="connsiteY22"/>
                <a:gd fmla="*/ 39851 w 533400" name="connsiteX23"/>
                <a:gd fmla="*/ 381621 h 400050" name="connsiteY23"/>
                <a:gd fmla="*/ 497242 w 533400" name="connsiteX24"/>
                <a:gd fmla="*/ 381621 h 400050" name="connsiteY24"/>
                <a:gd fmla="*/ 502480 w 533400" name="connsiteX25"/>
                <a:gd fmla="*/ 380002 h 400050" name="connsiteY25"/>
                <a:gd fmla="*/ 505147 w 533400" name="connsiteX26"/>
                <a:gd fmla="*/ 366762 h 400050" name="connsiteY26"/>
                <a:gd fmla="*/ 505147 w 533400" name="connsiteX27"/>
                <a:gd fmla="*/ 366762 h 400050" name="connsiteY27"/>
                <a:gd fmla="*/ 397991 w 533400" name="connsiteX28"/>
                <a:gd fmla="*/ 205504 h 400050" name="connsiteY28"/>
                <a:gd fmla="*/ 391419 w 533400" name="connsiteX29"/>
                <a:gd fmla="*/ 198646 h 400050" name="connsiteY29"/>
                <a:gd fmla="*/ 95858 w 533400" name="connsiteX30"/>
                <a:gd fmla="*/ 57771 h 400050" name="connsiteY30"/>
                <a:gd fmla="*/ 57758 w 533400" name="connsiteX31"/>
                <a:gd fmla="*/ 95871 h 400050" name="connsiteY31"/>
                <a:gd fmla="*/ 95858 w 533400" name="connsiteX32"/>
                <a:gd fmla="*/ 133971 h 400050" name="connsiteY32"/>
                <a:gd fmla="*/ 133958 w 533400" name="connsiteX33"/>
                <a:gd fmla="*/ 95871 h 400050" name="connsiteY33"/>
                <a:gd fmla="*/ 95858 w 533400" name="connsiteX34"/>
                <a:gd fmla="*/ 57771 h 400050" name="connsiteY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b="b" l="l" r="r" t="t"/>
              <a:pathLst>
                <a:path h="400050" w="533400">
                  <a:moveTo>
                    <a:pt x="505433" y="621"/>
                  </a:moveTo>
                  <a:cubicBezTo>
                    <a:pt x="521245" y="621"/>
                    <a:pt x="534008" y="13385"/>
                    <a:pt x="534008" y="29196"/>
                  </a:cubicBezTo>
                  <a:lnTo>
                    <a:pt x="534008" y="372096"/>
                  </a:lnTo>
                  <a:cubicBezTo>
                    <a:pt x="534008" y="387907"/>
                    <a:pt x="521245" y="400671"/>
                    <a:pt x="505433" y="400671"/>
                  </a:cubicBezTo>
                  <a:lnTo>
                    <a:pt x="29183" y="400671"/>
                  </a:lnTo>
                  <a:cubicBezTo>
                    <a:pt x="13371" y="400671"/>
                    <a:pt x="608" y="387907"/>
                    <a:pt x="608" y="372096"/>
                  </a:cubicBezTo>
                  <a:lnTo>
                    <a:pt x="608" y="29196"/>
                  </a:lnTo>
                  <a:cubicBezTo>
                    <a:pt x="608" y="13385"/>
                    <a:pt x="13371" y="621"/>
                    <a:pt x="29183" y="621"/>
                  </a:cubicBezTo>
                  <a:lnTo>
                    <a:pt x="505433" y="621"/>
                  </a:lnTo>
                  <a:close/>
                  <a:moveTo>
                    <a:pt x="391419" y="198646"/>
                  </a:moveTo>
                  <a:cubicBezTo>
                    <a:pt x="378846" y="189121"/>
                    <a:pt x="360939" y="191597"/>
                    <a:pt x="351414" y="204170"/>
                  </a:cubicBezTo>
                  <a:lnTo>
                    <a:pt x="351414" y="204170"/>
                  </a:lnTo>
                  <a:lnTo>
                    <a:pt x="267118" y="315613"/>
                  </a:lnTo>
                  <a:cubicBezTo>
                    <a:pt x="266355" y="316660"/>
                    <a:pt x="265498" y="317518"/>
                    <a:pt x="264641" y="318470"/>
                  </a:cubicBezTo>
                  <a:cubicBezTo>
                    <a:pt x="253592" y="329710"/>
                    <a:pt x="235495" y="329805"/>
                    <a:pt x="224255" y="318756"/>
                  </a:cubicBezTo>
                  <a:lnTo>
                    <a:pt x="224255" y="318756"/>
                  </a:lnTo>
                  <a:lnTo>
                    <a:pt x="162152" y="257415"/>
                  </a:lnTo>
                  <a:cubicBezTo>
                    <a:pt x="161485" y="256844"/>
                    <a:pt x="160914" y="256177"/>
                    <a:pt x="160247" y="255701"/>
                  </a:cubicBezTo>
                  <a:cubicBezTo>
                    <a:pt x="148055" y="245699"/>
                    <a:pt x="130053" y="247414"/>
                    <a:pt x="120052" y="259606"/>
                  </a:cubicBezTo>
                  <a:lnTo>
                    <a:pt x="120052" y="259606"/>
                  </a:lnTo>
                  <a:lnTo>
                    <a:pt x="32517" y="366095"/>
                  </a:lnTo>
                  <a:cubicBezTo>
                    <a:pt x="31088" y="367810"/>
                    <a:pt x="30326" y="369905"/>
                    <a:pt x="30326" y="372096"/>
                  </a:cubicBezTo>
                  <a:cubicBezTo>
                    <a:pt x="30326" y="377335"/>
                    <a:pt x="34612" y="381621"/>
                    <a:pt x="39851" y="381621"/>
                  </a:cubicBezTo>
                  <a:lnTo>
                    <a:pt x="39851" y="381621"/>
                  </a:lnTo>
                  <a:lnTo>
                    <a:pt x="497242" y="381621"/>
                  </a:lnTo>
                  <a:cubicBezTo>
                    <a:pt x="499146" y="381621"/>
                    <a:pt x="500956" y="381050"/>
                    <a:pt x="502480" y="380002"/>
                  </a:cubicBezTo>
                  <a:cubicBezTo>
                    <a:pt x="506862" y="377049"/>
                    <a:pt x="508005" y="371144"/>
                    <a:pt x="505147" y="366762"/>
                  </a:cubicBezTo>
                  <a:lnTo>
                    <a:pt x="505147" y="366762"/>
                  </a:lnTo>
                  <a:lnTo>
                    <a:pt x="397991" y="205504"/>
                  </a:lnTo>
                  <a:cubicBezTo>
                    <a:pt x="396181" y="202932"/>
                    <a:pt x="393990" y="200551"/>
                    <a:pt x="391419" y="198646"/>
                  </a:cubicBezTo>
                  <a:close/>
                  <a:moveTo>
                    <a:pt x="95858" y="57771"/>
                  </a:moveTo>
                  <a:cubicBezTo>
                    <a:pt x="74808" y="57771"/>
                    <a:pt x="57758" y="74821"/>
                    <a:pt x="57758" y="95871"/>
                  </a:cubicBezTo>
                  <a:cubicBezTo>
                    <a:pt x="57758" y="116921"/>
                    <a:pt x="74808" y="133971"/>
                    <a:pt x="95858" y="133971"/>
                  </a:cubicBezTo>
                  <a:cubicBezTo>
                    <a:pt x="116908" y="133971"/>
                    <a:pt x="133958" y="116921"/>
                    <a:pt x="133958" y="95871"/>
                  </a:cubicBezTo>
                  <a:cubicBezTo>
                    <a:pt x="133958" y="74821"/>
                    <a:pt x="116908" y="57771"/>
                    <a:pt x="95858" y="57771"/>
                  </a:cubicBezTo>
                  <a:close/>
                </a:path>
              </a:pathLst>
            </a:custGeom>
            <a:solidFill>
              <a:schemeClr val="bg1"/>
            </a:solidFill>
            <a:ln cap="rnd" w="12700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lIns="91440" numCol="1" rIns="91440" rot="0" rtlCol="0" spcCol="0" spcFirstLastPara="0" tIns="45720" vert="horz" wrap="square">
              <a:prstTxWarp prst="textNoShape">
                <a:avLst/>
              </a:prstTxWarp>
              <a:normAutofit fontScale="25000" lnSpcReduction="20000"/>
            </a:bodyPr>
            <a:lstStyle>
              <a:defPPr>
                <a:defRPr lang="zh-CN"/>
              </a:defPPr>
              <a:lvl1pPr algn="l" defTabSz="914400" eaLnBrk="1" hangingPunct="1" latinLnBrk="0" marL="0" rtl="0">
                <a:defRPr kern="1200" sz="1800">
                  <a:solidFill>
                    <a:schemeClr val="lt1"/>
                  </a:solidFill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lt1"/>
                  </a:solidFill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lt1"/>
                  </a:solidFill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lt1"/>
                  </a:solidFill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lt1"/>
                  </a:solidFill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lt1"/>
                  </a:solidFill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lt1"/>
                  </a:solidFill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lt1"/>
                  </a:solidFill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lt1"/>
                  </a:solidFill>
                </a:defRPr>
              </a:lvl9pPr>
            </a:lstStyle>
            <a:p>
              <a:pPr algn="ctr"/>
            </a:p>
          </p:txBody>
        </p:sp>
        <p:sp>
          <p:nvSpPr>
            <p:cNvPr descr="0f8c76d0-4d77-4c7d-98f5-2fa78b20d110" id="9" name="Title">
              <a:extLst>
                <a:ext uri="{FF2B5EF4-FFF2-40B4-BE49-F238E27FC236}">
                  <a16:creationId id="{5DD27A2E-6603-8309-9AB4-7F06E3733F45}"/>
                </a:ext>
              </a:extLst>
            </p:cNvPr>
            <p:cNvSpPr txBox="1"/>
            <p:nvPr/>
          </p:nvSpPr>
          <p:spPr>
            <a:xfrm flipH="false" flipV="false">
              <a:off x="660400" y="1130300"/>
              <a:ext cx="10858500" cy="461665"/>
            </a:xfrm>
            <a:prstGeom prst="rect">
              <a:avLst/>
            </a:prstGeom>
            <a:noFill/>
          </p:spPr>
          <p:txBody>
            <a:bodyPr anchor="t" anchorCtr="true" rtlCol="0" vert="horz" wrap="square">
              <a:normAutofit/>
            </a:bodyPr>
            <a:lstStyle/>
            <a:p>
              <a:pPr algn="ctr"/>
              <a:r>
                <a:rPr b="true" i="false" lang="en-US" sz="2400" u="none">
                  <a:solidFill>
                    <a:srgbClr val="FFFFFF"/>
                  </a:solidFill>
                  <a:ea typeface="微软雅黑"/>
                </a:rPr>
                <a:t>软硬技能兼备，助力职业发展</a:t>
              </a:r>
            </a:p>
          </p:txBody>
        </p:sp>
        <p:grpSp>
          <p:nvGrpSpPr>
            <p:cNvPr descr="5d66c90d-24a6-4ada-804b-d9bd99325a88" id="11" name="组合 10">
              <a:extLst>
                <a:ext uri="{FF2B5EF4-FFF2-40B4-BE49-F238E27FC236}">
                  <a16:creationId id="{BCAD3881-9561-0403-0E51-7B3813E5758D}"/>
                </a:ext>
              </a:extLst>
            </p:cNvPr>
            <p:cNvGrpSpPr/>
            <p:nvPr/>
          </p:nvGrpSpPr>
          <p:grpSpPr>
            <a:xfrm>
              <a:off x="1119521" y="2050561"/>
              <a:ext cx="2855454" cy="1826775"/>
              <a:chOff x="1119521" y="2050561"/>
              <a:chExt cx="2855454" cy="1826775"/>
            </a:xfrm>
          </p:grpSpPr>
          <p:sp>
            <p:nvSpPr>
              <p:cNvPr descr="f40cfa59-db07-4a44-8f8e-169445d4804f" id="20" name="Bullet1">
                <a:extLst>
                  <a:ext uri="{FF2B5EF4-FFF2-40B4-BE49-F238E27FC236}">
                    <a16:creationId id="{193FCFD0-E7C9-48B5-A9FE-269B2D4CB261}"/>
                  </a:ext>
                </a:extLst>
              </p:cNvPr>
              <p:cNvSpPr txBox="1"/>
              <p:nvPr/>
            </p:nvSpPr>
            <p:spPr>
              <a:xfrm flipH="false" flipV="false">
                <a:off x="1119903" y="2050561"/>
                <a:ext cx="2848008" cy="575681"/>
              </a:xfrm>
              <a:prstGeom prst="rect">
                <a:avLst/>
              </a:prstGeom>
              <a:noFill/>
              <a:effectLst/>
            </p:spPr>
            <p:txBody>
              <a:bodyPr anchor="b" anchorCtr="false" rtlCol="0" wrap="square">
                <a:normAutofit/>
              </a:bodyPr>
              <a:lstStyle>
                <a:defPPr>
                  <a:defRPr lang="zh-CN"/>
                </a:defPPr>
                <a:lvl1pPr>
                  <a:defRPr b="1" i="0" sz="2000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algn="ctr" blurRad="76200" dir="5400000" dist="50800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硬技能</a:t>
                </a:r>
              </a:p>
            </p:txBody>
          </p:sp>
          <p:sp>
            <p:nvSpPr>
              <p:cNvPr descr="6518b8df-739d-4cfc-b521-9d7b4f9b874e" id="22" name="Text1">
                <a:extLst>
                  <a:ext uri="{FF2B5EF4-FFF2-40B4-BE49-F238E27FC236}">
                    <a16:creationId id="{6A9DDA93-C9D8-4346-9121-48AB90F647E6}"/>
                  </a:ext>
                </a:extLst>
              </p:cNvPr>
              <p:cNvSpPr txBox="1"/>
              <p:nvPr/>
            </p:nvSpPr>
            <p:spPr>
              <a:xfrm flipH="false" flipV="false">
                <a:off x="1119521" y="2653119"/>
                <a:ext cx="2855454" cy="798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能运用Word、Excel等办公软件，具备相当于英语四级的交流能力。</a:t>
                </a:r>
              </a:p>
            </p:txBody>
          </p:sp>
          <p:sp>
            <p:nvSpPr>
              <p:cNvPr descr="ad277202-7a91-4462-9154-170b5a48d2d5" id="81" name="IconBackground1">
                <a:extLst>
                  <a:ext uri="{FF2B5EF4-FFF2-40B4-BE49-F238E27FC236}">
                    <a16:creationId id="{6EC835A4-2A9E-4F45-8091-0276B9DC0808}"/>
                  </a:ext>
                </a:extLst>
              </p:cNvPr>
              <p:cNvSpPr/>
              <p:nvPr/>
            </p:nvSpPr>
            <p:spPr>
              <a:xfrm flipH="false" flipV="false">
                <a:off x="1368046" y="3509023"/>
                <a:ext cx="368315" cy="368313"/>
              </a:xfrm>
              <a:prstGeom prst="rect">
                <a:avLst/>
              </a:prstGeom>
              <a:solidFill>
                <a:schemeClr val="tx2">
                  <a:alpha val="70000"/>
                </a:schemeClr>
              </a:solidFill>
              <a:ln cap="rnd" w="57150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normAutofit lnSpcReduction="1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d6a0e945-e6cd-401e-9e72-5f9a0e2340b2" id="82" name="Icon1">
                <a:extLst>
                  <a:ext uri="{FF2B5EF4-FFF2-40B4-BE49-F238E27FC236}">
                    <a16:creationId id="{7CD4522A-AC74-4E4E-9C23-942482CBBCC7}"/>
                  </a:ext>
                </a:extLst>
              </p:cNvPr>
              <p:cNvSpPr/>
              <p:nvPr/>
            </p:nvSpPr>
            <p:spPr>
              <a:xfrm flipH="false" flipV="false">
                <a:off x="1472291" y="3633245"/>
                <a:ext cx="159826" cy="119868"/>
              </a:xfrm>
              <a:custGeom>
                <a:avLst/>
                <a:gdLst>
                  <a:gd fmla="*/ 505433 w 533400" name="connsiteX0"/>
                  <a:gd fmla="*/ 621 h 400050" name="connsiteY0"/>
                  <a:gd fmla="*/ 534008 w 533400" name="connsiteX1"/>
                  <a:gd fmla="*/ 29196 h 400050" name="connsiteY1"/>
                  <a:gd fmla="*/ 534008 w 533400" name="connsiteX2"/>
                  <a:gd fmla="*/ 372096 h 400050" name="connsiteY2"/>
                  <a:gd fmla="*/ 505433 w 533400" name="connsiteX3"/>
                  <a:gd fmla="*/ 400671 h 400050" name="connsiteY3"/>
                  <a:gd fmla="*/ 29183 w 533400" name="connsiteX4"/>
                  <a:gd fmla="*/ 400671 h 400050" name="connsiteY4"/>
                  <a:gd fmla="*/ 608 w 533400" name="connsiteX5"/>
                  <a:gd fmla="*/ 372096 h 400050" name="connsiteY5"/>
                  <a:gd fmla="*/ 608 w 533400" name="connsiteX6"/>
                  <a:gd fmla="*/ 29196 h 400050" name="connsiteY6"/>
                  <a:gd fmla="*/ 29183 w 533400" name="connsiteX7"/>
                  <a:gd fmla="*/ 621 h 400050" name="connsiteY7"/>
                  <a:gd fmla="*/ 505433 w 533400" name="connsiteX8"/>
                  <a:gd fmla="*/ 621 h 400050" name="connsiteY8"/>
                  <a:gd fmla="*/ 391419 w 533400" name="connsiteX9"/>
                  <a:gd fmla="*/ 198646 h 400050" name="connsiteY9"/>
                  <a:gd fmla="*/ 351414 w 533400" name="connsiteX10"/>
                  <a:gd fmla="*/ 204170 h 400050" name="connsiteY10"/>
                  <a:gd fmla="*/ 351414 w 533400" name="connsiteX11"/>
                  <a:gd fmla="*/ 204170 h 400050" name="connsiteY11"/>
                  <a:gd fmla="*/ 267118 w 533400" name="connsiteX12"/>
                  <a:gd fmla="*/ 315613 h 400050" name="connsiteY12"/>
                  <a:gd fmla="*/ 264641 w 533400" name="connsiteX13"/>
                  <a:gd fmla="*/ 318470 h 400050" name="connsiteY13"/>
                  <a:gd fmla="*/ 224255 w 533400" name="connsiteX14"/>
                  <a:gd fmla="*/ 318756 h 400050" name="connsiteY14"/>
                  <a:gd fmla="*/ 224255 w 533400" name="connsiteX15"/>
                  <a:gd fmla="*/ 318756 h 400050" name="connsiteY15"/>
                  <a:gd fmla="*/ 162152 w 533400" name="connsiteX16"/>
                  <a:gd fmla="*/ 257415 h 400050" name="connsiteY16"/>
                  <a:gd fmla="*/ 160247 w 533400" name="connsiteX17"/>
                  <a:gd fmla="*/ 255701 h 400050" name="connsiteY17"/>
                  <a:gd fmla="*/ 120052 w 533400" name="connsiteX18"/>
                  <a:gd fmla="*/ 259606 h 400050" name="connsiteY18"/>
                  <a:gd fmla="*/ 120052 w 533400" name="connsiteX19"/>
                  <a:gd fmla="*/ 259606 h 400050" name="connsiteY19"/>
                  <a:gd fmla="*/ 32517 w 533400" name="connsiteX20"/>
                  <a:gd fmla="*/ 366095 h 400050" name="connsiteY20"/>
                  <a:gd fmla="*/ 30326 w 533400" name="connsiteX21"/>
                  <a:gd fmla="*/ 372096 h 400050" name="connsiteY21"/>
                  <a:gd fmla="*/ 39851 w 533400" name="connsiteX22"/>
                  <a:gd fmla="*/ 381621 h 400050" name="connsiteY22"/>
                  <a:gd fmla="*/ 39851 w 533400" name="connsiteX23"/>
                  <a:gd fmla="*/ 381621 h 400050" name="connsiteY23"/>
                  <a:gd fmla="*/ 497242 w 533400" name="connsiteX24"/>
                  <a:gd fmla="*/ 381621 h 400050" name="connsiteY24"/>
                  <a:gd fmla="*/ 502480 w 533400" name="connsiteX25"/>
                  <a:gd fmla="*/ 380002 h 400050" name="connsiteY25"/>
                  <a:gd fmla="*/ 505147 w 533400" name="connsiteX26"/>
                  <a:gd fmla="*/ 366762 h 400050" name="connsiteY26"/>
                  <a:gd fmla="*/ 505147 w 533400" name="connsiteX27"/>
                  <a:gd fmla="*/ 366762 h 400050" name="connsiteY27"/>
                  <a:gd fmla="*/ 397991 w 533400" name="connsiteX28"/>
                  <a:gd fmla="*/ 205504 h 400050" name="connsiteY28"/>
                  <a:gd fmla="*/ 391419 w 533400" name="connsiteX29"/>
                  <a:gd fmla="*/ 198646 h 400050" name="connsiteY29"/>
                  <a:gd fmla="*/ 95858 w 533400" name="connsiteX30"/>
                  <a:gd fmla="*/ 57771 h 400050" name="connsiteY30"/>
                  <a:gd fmla="*/ 57758 w 533400" name="connsiteX31"/>
                  <a:gd fmla="*/ 95871 h 400050" name="connsiteY31"/>
                  <a:gd fmla="*/ 95858 w 533400" name="connsiteX32"/>
                  <a:gd fmla="*/ 133971 h 400050" name="connsiteY32"/>
                  <a:gd fmla="*/ 133958 w 533400" name="connsiteX33"/>
                  <a:gd fmla="*/ 95871 h 400050" name="connsiteY33"/>
                  <a:gd fmla="*/ 95858 w 533400" name="connsiteX34"/>
                  <a:gd fmla="*/ 57771 h 400050" name="connsiteY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b="b" l="l" r="r" t="t"/>
                <a:pathLst>
                  <a:path h="400050" w="533400">
                    <a:moveTo>
                      <a:pt x="505433" y="621"/>
                    </a:moveTo>
                    <a:cubicBezTo>
                      <a:pt x="521245" y="621"/>
                      <a:pt x="534008" y="13385"/>
                      <a:pt x="534008" y="29196"/>
                    </a:cubicBezTo>
                    <a:lnTo>
                      <a:pt x="534008" y="372096"/>
                    </a:lnTo>
                    <a:cubicBezTo>
                      <a:pt x="534008" y="387907"/>
                      <a:pt x="521245" y="400671"/>
                      <a:pt x="505433" y="400671"/>
                    </a:cubicBezTo>
                    <a:lnTo>
                      <a:pt x="29183" y="400671"/>
                    </a:lnTo>
                    <a:cubicBezTo>
                      <a:pt x="13371" y="400671"/>
                      <a:pt x="608" y="387907"/>
                      <a:pt x="608" y="372096"/>
                    </a:cubicBezTo>
                    <a:lnTo>
                      <a:pt x="608" y="29196"/>
                    </a:lnTo>
                    <a:cubicBezTo>
                      <a:pt x="608" y="13385"/>
                      <a:pt x="13371" y="621"/>
                      <a:pt x="29183" y="621"/>
                    </a:cubicBezTo>
                    <a:lnTo>
                      <a:pt x="505433" y="621"/>
                    </a:lnTo>
                    <a:close/>
                    <a:moveTo>
                      <a:pt x="391419" y="198646"/>
                    </a:moveTo>
                    <a:cubicBezTo>
                      <a:pt x="378846" y="189121"/>
                      <a:pt x="360939" y="191597"/>
                      <a:pt x="351414" y="204170"/>
                    </a:cubicBezTo>
                    <a:lnTo>
                      <a:pt x="351414" y="204170"/>
                    </a:lnTo>
                    <a:lnTo>
                      <a:pt x="267118" y="315613"/>
                    </a:lnTo>
                    <a:cubicBezTo>
                      <a:pt x="266355" y="316660"/>
                      <a:pt x="265498" y="317518"/>
                      <a:pt x="264641" y="318470"/>
                    </a:cubicBezTo>
                    <a:cubicBezTo>
                      <a:pt x="253592" y="329710"/>
                      <a:pt x="235495" y="329805"/>
                      <a:pt x="224255" y="318756"/>
                    </a:cubicBezTo>
                    <a:lnTo>
                      <a:pt x="224255" y="318756"/>
                    </a:lnTo>
                    <a:lnTo>
                      <a:pt x="162152" y="257415"/>
                    </a:lnTo>
                    <a:cubicBezTo>
                      <a:pt x="161485" y="256844"/>
                      <a:pt x="160914" y="256177"/>
                      <a:pt x="160247" y="255701"/>
                    </a:cubicBezTo>
                    <a:cubicBezTo>
                      <a:pt x="148055" y="245699"/>
                      <a:pt x="130053" y="247414"/>
                      <a:pt x="120052" y="259606"/>
                    </a:cubicBezTo>
                    <a:lnTo>
                      <a:pt x="120052" y="259606"/>
                    </a:lnTo>
                    <a:lnTo>
                      <a:pt x="32517" y="366095"/>
                    </a:lnTo>
                    <a:cubicBezTo>
                      <a:pt x="31088" y="367810"/>
                      <a:pt x="30326" y="369905"/>
                      <a:pt x="30326" y="372096"/>
                    </a:cubicBezTo>
                    <a:cubicBezTo>
                      <a:pt x="30326" y="377335"/>
                      <a:pt x="34612" y="381621"/>
                      <a:pt x="39851" y="381621"/>
                    </a:cubicBezTo>
                    <a:lnTo>
                      <a:pt x="39851" y="381621"/>
                    </a:lnTo>
                    <a:lnTo>
                      <a:pt x="497242" y="381621"/>
                    </a:lnTo>
                    <a:cubicBezTo>
                      <a:pt x="499146" y="381621"/>
                      <a:pt x="500956" y="381050"/>
                      <a:pt x="502480" y="380002"/>
                    </a:cubicBezTo>
                    <a:cubicBezTo>
                      <a:pt x="506862" y="377049"/>
                      <a:pt x="508005" y="371144"/>
                      <a:pt x="505147" y="366762"/>
                    </a:cubicBezTo>
                    <a:lnTo>
                      <a:pt x="505147" y="366762"/>
                    </a:lnTo>
                    <a:lnTo>
                      <a:pt x="397991" y="205504"/>
                    </a:lnTo>
                    <a:cubicBezTo>
                      <a:pt x="396181" y="202932"/>
                      <a:pt x="393990" y="200551"/>
                      <a:pt x="391419" y="198646"/>
                    </a:cubicBezTo>
                    <a:close/>
                    <a:moveTo>
                      <a:pt x="95858" y="57771"/>
                    </a:moveTo>
                    <a:cubicBezTo>
                      <a:pt x="74808" y="57771"/>
                      <a:pt x="57758" y="74821"/>
                      <a:pt x="57758" y="95871"/>
                    </a:cubicBezTo>
                    <a:cubicBezTo>
                      <a:pt x="57758" y="116921"/>
                      <a:pt x="74808" y="133971"/>
                      <a:pt x="95858" y="133971"/>
                    </a:cubicBezTo>
                    <a:cubicBezTo>
                      <a:pt x="116908" y="133971"/>
                      <a:pt x="133958" y="116921"/>
                      <a:pt x="133958" y="95871"/>
                    </a:cubicBezTo>
                    <a:cubicBezTo>
                      <a:pt x="133958" y="74821"/>
                      <a:pt x="116908" y="57771"/>
                      <a:pt x="95858" y="57771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</p:grpSp>
        <p:grpSp>
          <p:nvGrpSpPr>
            <p:cNvPr descr="ea64a924-f6c6-46ac-9873-10987e418ec2" id="13" name="组合 12">
              <a:extLst>
                <a:ext uri="{FF2B5EF4-FFF2-40B4-BE49-F238E27FC236}">
                  <a16:creationId id="{AC33BB56-5A89-E898-BEA8-F47884AB4DC8}"/>
                </a:ext>
              </a:extLst>
            </p:cNvPr>
            <p:cNvGrpSpPr/>
            <p:nvPr/>
          </p:nvGrpSpPr>
          <p:grpSpPr>
            <a:xfrm>
              <a:off x="4824215" y="2050561"/>
              <a:ext cx="2832378" cy="1812325"/>
              <a:chOff x="4824215" y="2050561"/>
              <a:chExt cx="2832378" cy="1812325"/>
            </a:xfrm>
          </p:grpSpPr>
          <p:sp>
            <p:nvSpPr>
              <p:cNvPr descr="8c8fd849-6c77-4840-a4d1-3c03da13f5d4" id="84" name="IconBackground2">
                <a:extLst>
                  <a:ext uri="{FF2B5EF4-FFF2-40B4-BE49-F238E27FC236}">
                    <a16:creationId id="{3E773C4B-74CB-46B9-BC0A-BD4A0C3012E6}"/>
                  </a:ext>
                </a:extLst>
              </p:cNvPr>
              <p:cNvSpPr/>
              <p:nvPr/>
            </p:nvSpPr>
            <p:spPr>
              <a:xfrm flipH="false" flipV="false">
                <a:off x="5071552" y="3494573"/>
                <a:ext cx="368315" cy="368313"/>
              </a:xfrm>
              <a:prstGeom prst="rect">
                <a:avLst/>
              </a:prstGeom>
              <a:solidFill>
                <a:schemeClr val="accent1"/>
              </a:solidFill>
              <a:ln cap="rnd" w="57150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normAutofit lnSpcReduction="1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a660473e-8ff3-4d35-a30f-791a7df2e00e" id="85" name="Icon2">
                <a:extLst>
                  <a:ext uri="{FF2B5EF4-FFF2-40B4-BE49-F238E27FC236}">
                    <a16:creationId id="{DC745742-E531-407C-8EEA-293F0DBF5FCB}"/>
                  </a:ext>
                </a:extLst>
              </p:cNvPr>
              <p:cNvSpPr/>
              <p:nvPr/>
            </p:nvSpPr>
            <p:spPr>
              <a:xfrm flipH="false" flipV="false">
                <a:off x="5182807" y="3604518"/>
                <a:ext cx="145805" cy="159825"/>
              </a:xfrm>
              <a:custGeom>
                <a:avLst/>
                <a:gdLst>
                  <a:gd fmla="*/ 248770 w 495300" name="connsiteX0"/>
                  <a:gd fmla="*/ 621 h 542925" name="connsiteY0"/>
                  <a:gd fmla="*/ 496420 w 495300" name="connsiteX1"/>
                  <a:gd fmla="*/ 248271 h 542925" name="connsiteY1"/>
                  <a:gd fmla="*/ 323827 w 495300" name="connsiteX2"/>
                  <a:gd fmla="*/ 484396 h 542925" name="connsiteY2"/>
                  <a:gd fmla="*/ 346973 w 495300" name="connsiteX3"/>
                  <a:gd fmla="*/ 524496 h 542925" name="connsiteY3"/>
                  <a:gd fmla="*/ 420220 w 495300" name="connsiteX4"/>
                  <a:gd fmla="*/ 524496 h 542925" name="connsiteY4"/>
                  <a:gd fmla="*/ 420220 w 495300" name="connsiteX5"/>
                  <a:gd fmla="*/ 543546 h 542925" name="connsiteY5"/>
                  <a:gd fmla="*/ 77320 w 495300" name="connsiteX6"/>
                  <a:gd fmla="*/ 543546 h 542925" name="connsiteY6"/>
                  <a:gd fmla="*/ 77320 w 495300" name="connsiteX7"/>
                  <a:gd fmla="*/ 524496 h 542925" name="connsiteY7"/>
                  <a:gd fmla="*/ 150567 w 495300" name="connsiteX8"/>
                  <a:gd fmla="*/ 524496 h 542925" name="connsiteY8"/>
                  <a:gd fmla="*/ 173713 w 495300" name="connsiteX9"/>
                  <a:gd fmla="*/ 484396 h 542925" name="connsiteY9"/>
                  <a:gd fmla="*/ 1120 w 495300" name="connsiteX10"/>
                  <a:gd fmla="*/ 248271 h 542925" name="connsiteY10"/>
                  <a:gd fmla="*/ 248770 w 495300" name="connsiteX11"/>
                  <a:gd fmla="*/ 621 h 542925" name="connsiteY11"/>
                  <a:gd fmla="*/ 192763 w 495300" name="connsiteX12"/>
                  <a:gd fmla="*/ 489539 h 542925" name="connsiteY12"/>
                  <a:gd fmla="*/ 172570 w 495300" name="connsiteX13"/>
                  <a:gd fmla="*/ 524496 h 542925" name="connsiteY13"/>
                  <a:gd fmla="*/ 324970 w 495300" name="connsiteX14"/>
                  <a:gd fmla="*/ 524496 h 542925" name="connsiteY14"/>
                  <a:gd fmla="*/ 304777 w 495300" name="connsiteX15"/>
                  <a:gd fmla="*/ 489539 h 542925" name="connsiteY15"/>
                  <a:gd fmla="*/ 248770 w 495300" name="connsiteX16"/>
                  <a:gd fmla="*/ 495921 h 542925" name="connsiteY16"/>
                  <a:gd fmla="*/ 192763 w 495300" name="connsiteX17"/>
                  <a:gd fmla="*/ 489539 h 542925" name="connsiteY17"/>
                  <a:gd fmla="*/ 248770 w 495300" name="connsiteX18"/>
                  <a:gd fmla="*/ 143496 h 542925" name="connsiteY18"/>
                  <a:gd fmla="*/ 143995 w 495300" name="connsiteX19"/>
                  <a:gd fmla="*/ 248271 h 542925" name="connsiteY19"/>
                  <a:gd fmla="*/ 248770 w 495300" name="connsiteX20"/>
                  <a:gd fmla="*/ 353046 h 542925" name="connsiteY20"/>
                  <a:gd fmla="*/ 353545 w 495300" name="connsiteX21"/>
                  <a:gd fmla="*/ 248271 h 542925" name="connsiteY21"/>
                  <a:gd fmla="*/ 248770 w 495300" name="connsiteX22"/>
                  <a:gd fmla="*/ 143496 h 542925" name="connsiteY22"/>
                  <a:gd fmla="*/ 367833 w 495300" name="connsiteX23"/>
                  <a:gd fmla="*/ 114921 h 542925" name="connsiteY23"/>
                  <a:gd fmla="*/ 353545 w 495300" name="connsiteX24"/>
                  <a:gd fmla="*/ 129209 h 542925" name="connsiteY24"/>
                  <a:gd fmla="*/ 367833 w 495300" name="connsiteX25"/>
                  <a:gd fmla="*/ 143496 h 542925" name="connsiteY25"/>
                  <a:gd fmla="*/ 382120 w 495300" name="connsiteX26"/>
                  <a:gd fmla="*/ 129209 h 542925" name="connsiteY26"/>
                  <a:gd fmla="*/ 367833 w 495300" name="connsiteX27"/>
                  <a:gd fmla="*/ 114921 h 542925" name="connsiteY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b="b" l="l" r="r" t="t"/>
                <a:pathLst>
                  <a:path h="542925" w="495300">
                    <a:moveTo>
                      <a:pt x="248770" y="621"/>
                    </a:moveTo>
                    <a:cubicBezTo>
                      <a:pt x="385549" y="621"/>
                      <a:pt x="496420" y="111492"/>
                      <a:pt x="496420" y="248271"/>
                    </a:cubicBezTo>
                    <a:cubicBezTo>
                      <a:pt x="496420" y="358856"/>
                      <a:pt x="423935" y="452582"/>
                      <a:pt x="323827" y="484396"/>
                    </a:cubicBezTo>
                    <a:lnTo>
                      <a:pt x="346973" y="524496"/>
                    </a:lnTo>
                    <a:lnTo>
                      <a:pt x="420220" y="524496"/>
                    </a:lnTo>
                    <a:lnTo>
                      <a:pt x="420220" y="543546"/>
                    </a:lnTo>
                    <a:lnTo>
                      <a:pt x="77320" y="543546"/>
                    </a:lnTo>
                    <a:lnTo>
                      <a:pt x="77320" y="524496"/>
                    </a:lnTo>
                    <a:lnTo>
                      <a:pt x="150567" y="524496"/>
                    </a:lnTo>
                    <a:lnTo>
                      <a:pt x="173713" y="484396"/>
                    </a:lnTo>
                    <a:cubicBezTo>
                      <a:pt x="73605" y="452582"/>
                      <a:pt x="1120" y="358856"/>
                      <a:pt x="1120" y="248271"/>
                    </a:cubicBezTo>
                    <a:cubicBezTo>
                      <a:pt x="1120" y="111492"/>
                      <a:pt x="111991" y="621"/>
                      <a:pt x="248770" y="621"/>
                    </a:cubicBezTo>
                    <a:close/>
                    <a:moveTo>
                      <a:pt x="192763" y="489539"/>
                    </a:moveTo>
                    <a:lnTo>
                      <a:pt x="172570" y="524496"/>
                    </a:lnTo>
                    <a:lnTo>
                      <a:pt x="324970" y="524496"/>
                    </a:lnTo>
                    <a:lnTo>
                      <a:pt x="304777" y="489539"/>
                    </a:lnTo>
                    <a:cubicBezTo>
                      <a:pt x="286775" y="493730"/>
                      <a:pt x="268010" y="495921"/>
                      <a:pt x="248770" y="495921"/>
                    </a:cubicBezTo>
                    <a:cubicBezTo>
                      <a:pt x="229530" y="495921"/>
                      <a:pt x="210765" y="493730"/>
                      <a:pt x="192763" y="489539"/>
                    </a:cubicBezTo>
                    <a:close/>
                    <a:moveTo>
                      <a:pt x="248770" y="143496"/>
                    </a:moveTo>
                    <a:cubicBezTo>
                      <a:pt x="190858" y="143496"/>
                      <a:pt x="143995" y="190359"/>
                      <a:pt x="143995" y="248271"/>
                    </a:cubicBezTo>
                    <a:cubicBezTo>
                      <a:pt x="143995" y="306183"/>
                      <a:pt x="190858" y="353046"/>
                      <a:pt x="248770" y="353046"/>
                    </a:cubicBezTo>
                    <a:cubicBezTo>
                      <a:pt x="306682" y="353046"/>
                      <a:pt x="353545" y="306183"/>
                      <a:pt x="353545" y="248271"/>
                    </a:cubicBezTo>
                    <a:cubicBezTo>
                      <a:pt x="353545" y="190359"/>
                      <a:pt x="306682" y="143496"/>
                      <a:pt x="248770" y="143496"/>
                    </a:cubicBezTo>
                    <a:close/>
                    <a:moveTo>
                      <a:pt x="367833" y="114921"/>
                    </a:moveTo>
                    <a:cubicBezTo>
                      <a:pt x="359927" y="114921"/>
                      <a:pt x="353545" y="121303"/>
                      <a:pt x="353545" y="129209"/>
                    </a:cubicBezTo>
                    <a:cubicBezTo>
                      <a:pt x="353545" y="137114"/>
                      <a:pt x="359927" y="143496"/>
                      <a:pt x="367833" y="143496"/>
                    </a:cubicBezTo>
                    <a:cubicBezTo>
                      <a:pt x="375738" y="143496"/>
                      <a:pt x="382120" y="137114"/>
                      <a:pt x="382120" y="129209"/>
                    </a:cubicBezTo>
                    <a:cubicBezTo>
                      <a:pt x="382120" y="121303"/>
                      <a:pt x="375738" y="114921"/>
                      <a:pt x="367833" y="114921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31adcabb-5245-46b6-91ce-44c2af6e5014" id="96" name="Bullet2">
                <a:extLst>
                  <a:ext uri="{FF2B5EF4-FFF2-40B4-BE49-F238E27FC236}">
                    <a16:creationId id="{6E4DBFF2-82FE-453D-A2E9-D7BCE3D5B01B}"/>
                  </a:ext>
                </a:extLst>
              </p:cNvPr>
              <p:cNvSpPr txBox="1"/>
              <p:nvPr/>
            </p:nvSpPr>
            <p:spPr>
              <a:xfrm flipH="false" flipV="false">
                <a:off x="4824594" y="2050561"/>
                <a:ext cx="2824990" cy="575681"/>
              </a:xfrm>
              <a:prstGeom prst="rect">
                <a:avLst/>
              </a:prstGeom>
              <a:noFill/>
              <a:effectLst/>
            </p:spPr>
            <p:txBody>
              <a:bodyPr anchor="b" anchorCtr="false" rtlCol="0" wrap="square">
                <a:normAutofit/>
              </a:bodyPr>
              <a:lstStyle>
                <a:defPPr>
                  <a:defRPr lang="zh-CN"/>
                </a:defPPr>
                <a:lvl1pPr>
                  <a:defRPr b="1" i="0" sz="2000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algn="ctr" blurRad="76200" dir="5400000" dist="50800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软技能</a:t>
                </a:r>
              </a:p>
            </p:txBody>
          </p:sp>
          <p:sp>
            <p:nvSpPr>
              <p:cNvPr descr="fd096367-f5c5-4426-adeb-578875b583a1" id="98" name="Text2">
                <a:extLst>
                  <a:ext uri="{FF2B5EF4-FFF2-40B4-BE49-F238E27FC236}">
                    <a16:creationId id="{C9C499F2-3AB9-4F07-82EF-0A12211C4C4F}"/>
                  </a:ext>
                </a:extLst>
              </p:cNvPr>
              <p:cNvSpPr txBox="1"/>
              <p:nvPr/>
            </p:nvSpPr>
            <p:spPr>
              <a:xfrm flipH="false" flipV="false">
                <a:off x="4824215" y="2653119"/>
                <a:ext cx="2832378" cy="798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面对问题主动分析找根源，能合理规划管理时间，保持好奇学习新技能。</a:t>
                </a:r>
              </a:p>
            </p:txBody>
          </p:sp>
        </p:grpSp>
        <p:grpSp>
          <p:nvGrpSpPr>
            <p:cNvPr descr="017029a2-4af4-4245-aff7-594ac29c0468" id="16" name="组合 15">
              <a:extLst>
                <a:ext uri="{FF2B5EF4-FFF2-40B4-BE49-F238E27FC236}">
                  <a16:creationId id="{8248E838-C3B6-5F5F-0989-936C61D48E48}"/>
                </a:ext>
              </a:extLst>
            </p:cNvPr>
            <p:cNvGrpSpPr/>
            <p:nvPr/>
          </p:nvGrpSpPr>
          <p:grpSpPr>
            <a:xfrm>
              <a:off x="8508629" y="2050561"/>
              <a:ext cx="2832374" cy="1821451"/>
              <a:chOff x="8508629" y="2050561"/>
              <a:chExt cx="2832374" cy="1821451"/>
            </a:xfrm>
          </p:grpSpPr>
          <p:sp>
            <p:nvSpPr>
              <p:cNvPr descr="1fa2ed7f-28d6-4dbf-bd33-85c2f582b358" id="87" name="IconBackground3">
                <a:extLst>
                  <a:ext uri="{FF2B5EF4-FFF2-40B4-BE49-F238E27FC236}">
                    <a16:creationId id="{3A5CF30E-7689-421D-8B30-B36CCEB1569D}"/>
                  </a:ext>
                </a:extLst>
              </p:cNvPr>
              <p:cNvSpPr/>
              <p:nvPr/>
            </p:nvSpPr>
            <p:spPr>
              <a:xfrm flipH="false" flipV="false">
                <a:off x="8755967" y="3503699"/>
                <a:ext cx="368315" cy="368313"/>
              </a:xfrm>
              <a:prstGeom prst="rect">
                <a:avLst/>
              </a:prstGeom>
              <a:solidFill>
                <a:schemeClr val="tx2">
                  <a:alpha val="70000"/>
                </a:schemeClr>
              </a:solidFill>
              <a:ln cap="rnd" w="57150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normAutofit lnSpcReduction="1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da6ac383-2ecc-46e3-8ebf-e591c8c71093" id="88" name="Icon3">
                <a:extLst>
                  <a:ext uri="{FF2B5EF4-FFF2-40B4-BE49-F238E27FC236}">
                    <a16:creationId id="{7B88A561-2965-422A-87FC-1645A7C4C214}"/>
                  </a:ext>
                </a:extLst>
              </p:cNvPr>
              <p:cNvSpPr/>
              <p:nvPr/>
            </p:nvSpPr>
            <p:spPr>
              <a:xfrm flipH="false" flipV="false">
                <a:off x="8860212" y="3624177"/>
                <a:ext cx="159826" cy="133057"/>
              </a:xfrm>
              <a:custGeom>
                <a:avLst/>
                <a:gdLst>
                  <a:gd fmla="*/ 483573 w 526297" name="connsiteX0"/>
                  <a:gd fmla="*/ 133971 h 438150" name="connsiteY0"/>
                  <a:gd fmla="*/ 527674 w 526297" name="connsiteX1"/>
                  <a:gd fmla="*/ 178072 h 438150" name="connsiteY1"/>
                  <a:gd fmla="*/ 527579 w 526297" name="connsiteX2"/>
                  <a:gd fmla="*/ 181501 h 438150" name="connsiteY2"/>
                  <a:gd fmla="*/ 514244 w 526297" name="connsiteX3"/>
                  <a:gd fmla="*/ 355237 h 438150" name="connsiteY3"/>
                  <a:gd fmla="*/ 485764 w 526297" name="connsiteX4"/>
                  <a:gd fmla="*/ 381621 h 438150" name="connsiteY4"/>
                  <a:gd fmla="*/ 454998 w 526297" name="connsiteX5"/>
                  <a:gd fmla="*/ 381621 h 438150" name="connsiteY5"/>
                  <a:gd fmla="*/ 454998 w 526297" name="connsiteX6"/>
                  <a:gd fmla="*/ 438771 h 438150" name="connsiteY6"/>
                  <a:gd fmla="*/ 435948 w 526297" name="connsiteX7"/>
                  <a:gd fmla="*/ 438771 h 438150" name="connsiteY7"/>
                  <a:gd fmla="*/ 435948 w 526297" name="connsiteX8"/>
                  <a:gd fmla="*/ 381621 h 438150" name="connsiteY8"/>
                  <a:gd fmla="*/ 93048 w 526297" name="connsiteX9"/>
                  <a:gd fmla="*/ 381621 h 438150" name="connsiteY9"/>
                  <a:gd fmla="*/ 93048 w 526297" name="connsiteX10"/>
                  <a:gd fmla="*/ 438771 h 438150" name="connsiteY10"/>
                  <a:gd fmla="*/ 73998 w 526297" name="connsiteX11"/>
                  <a:gd fmla="*/ 438771 h 438150" name="connsiteY11"/>
                  <a:gd fmla="*/ 73998 w 526297" name="connsiteX12"/>
                  <a:gd fmla="*/ 381621 h 438150" name="connsiteY12"/>
                  <a:gd fmla="*/ 43328 w 526297" name="connsiteX13"/>
                  <a:gd fmla="*/ 381621 h 438150" name="connsiteY13"/>
                  <a:gd fmla="*/ 14848 w 526297" name="connsiteX14"/>
                  <a:gd fmla="*/ 355237 h 438150" name="connsiteY14"/>
                  <a:gd fmla="*/ 1513 w 526297" name="connsiteX15"/>
                  <a:gd fmla="*/ 181501 h 438150" name="connsiteY15"/>
                  <a:gd fmla="*/ 42089 w 526297" name="connsiteX16"/>
                  <a:gd fmla="*/ 134162 h 438150" name="connsiteY16"/>
                  <a:gd fmla="*/ 45518 w 526297" name="connsiteX17"/>
                  <a:gd fmla="*/ 134066 h 438150" name="connsiteY17"/>
                  <a:gd fmla="*/ 101906 w 526297" name="connsiteX18"/>
                  <a:gd fmla="*/ 180834 h 438150" name="connsiteY18"/>
                  <a:gd fmla="*/ 121623 w 526297" name="connsiteX19"/>
                  <a:gd fmla="*/ 286371 h 438150" name="connsiteY19"/>
                  <a:gd fmla="*/ 407373 w 526297" name="connsiteX20"/>
                  <a:gd fmla="*/ 286371 h 438150" name="connsiteY20"/>
                  <a:gd fmla="*/ 427185 w 526297" name="connsiteX21"/>
                  <a:gd fmla="*/ 180739 h 438150" name="connsiteY21"/>
                  <a:gd fmla="*/ 483573 w 526297" name="connsiteX22"/>
                  <a:gd fmla="*/ 133971 h 438150" name="connsiteY22"/>
                  <a:gd fmla="*/ 416898 w 526297" name="connsiteX23"/>
                  <a:gd fmla="*/ 621 h 438150" name="connsiteY23"/>
                  <a:gd fmla="*/ 483573 w 526297" name="connsiteX24"/>
                  <a:gd fmla="*/ 67296 h 438150" name="connsiteY24"/>
                  <a:gd fmla="*/ 483573 w 526297" name="connsiteX25"/>
                  <a:gd fmla="*/ 115397 h 438150" name="connsiteY25"/>
                  <a:gd fmla="*/ 476429 w 526297" name="connsiteX26"/>
                  <a:gd fmla="*/ 114921 h 438150" name="connsiteY26"/>
                  <a:gd fmla="*/ 412040 w 526297" name="connsiteX27"/>
                  <a:gd fmla="*/ 166451 h 438150" name="connsiteY27"/>
                  <a:gd fmla="*/ 411564 w 526297" name="connsiteX28"/>
                  <a:gd fmla="*/ 168737 h 438150" name="connsiteY28"/>
                  <a:gd fmla="*/ 393086 w 526297" name="connsiteX29"/>
                  <a:gd fmla="*/ 267321 h 438150" name="connsiteY29"/>
                  <a:gd fmla="*/ 135911 w 526297" name="connsiteX30"/>
                  <a:gd fmla="*/ 267321 h 438150" name="connsiteY30"/>
                  <a:gd fmla="*/ 117432 w 526297" name="connsiteX31"/>
                  <a:gd fmla="*/ 168737 h 438150" name="connsiteY31"/>
                  <a:gd fmla="*/ 52567 w 526297" name="connsiteX32"/>
                  <a:gd fmla="*/ 114921 h 438150" name="connsiteY32"/>
                  <a:gd fmla="*/ 54948 w 526297" name="connsiteX33"/>
                  <a:gd fmla="*/ 67296 h 438150" name="connsiteY33"/>
                  <a:gd fmla="*/ 121623 w 526297" name="connsiteX34"/>
                  <a:gd fmla="*/ 621 h 438150" name="connsiteY34"/>
                  <a:gd fmla="*/ 416898 w 526297" name="connsiteX35"/>
                  <a:gd fmla="*/ 621 h 438150" name="connsiteY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b="b" l="l" r="r" t="t"/>
                <a:pathLst>
                  <a:path h="438150" w="526297">
                    <a:moveTo>
                      <a:pt x="483573" y="133971"/>
                    </a:moveTo>
                    <a:cubicBezTo>
                      <a:pt x="507957" y="133971"/>
                      <a:pt x="527674" y="153688"/>
                      <a:pt x="527674" y="178072"/>
                    </a:cubicBezTo>
                    <a:cubicBezTo>
                      <a:pt x="527674" y="179215"/>
                      <a:pt x="527674" y="180358"/>
                      <a:pt x="527579" y="181501"/>
                    </a:cubicBezTo>
                    <a:lnTo>
                      <a:pt x="514244" y="355237"/>
                    </a:lnTo>
                    <a:cubicBezTo>
                      <a:pt x="513101" y="370096"/>
                      <a:pt x="500718" y="381621"/>
                      <a:pt x="485764" y="381621"/>
                    </a:cubicBezTo>
                    <a:lnTo>
                      <a:pt x="454998" y="381621"/>
                    </a:lnTo>
                    <a:lnTo>
                      <a:pt x="454998" y="438771"/>
                    </a:lnTo>
                    <a:lnTo>
                      <a:pt x="435948" y="438771"/>
                    </a:lnTo>
                    <a:lnTo>
                      <a:pt x="435948" y="381621"/>
                    </a:lnTo>
                    <a:lnTo>
                      <a:pt x="93048" y="381621"/>
                    </a:lnTo>
                    <a:lnTo>
                      <a:pt x="93048" y="438771"/>
                    </a:lnTo>
                    <a:lnTo>
                      <a:pt x="73998" y="438771"/>
                    </a:lnTo>
                    <a:lnTo>
                      <a:pt x="73998" y="381621"/>
                    </a:lnTo>
                    <a:lnTo>
                      <a:pt x="43328" y="381621"/>
                    </a:lnTo>
                    <a:cubicBezTo>
                      <a:pt x="28373" y="381621"/>
                      <a:pt x="15991" y="370096"/>
                      <a:pt x="14848" y="355237"/>
                    </a:cubicBezTo>
                    <a:lnTo>
                      <a:pt x="1513" y="181501"/>
                    </a:lnTo>
                    <a:cubicBezTo>
                      <a:pt x="-392" y="157212"/>
                      <a:pt x="17801" y="135971"/>
                      <a:pt x="42089" y="134162"/>
                    </a:cubicBezTo>
                    <a:cubicBezTo>
                      <a:pt x="43232" y="134066"/>
                      <a:pt x="44375" y="134066"/>
                      <a:pt x="45518" y="134066"/>
                    </a:cubicBezTo>
                    <a:cubicBezTo>
                      <a:pt x="73141" y="134066"/>
                      <a:pt x="96858" y="153688"/>
                      <a:pt x="101906" y="180834"/>
                    </a:cubicBezTo>
                    <a:lnTo>
                      <a:pt x="121623" y="286371"/>
                    </a:lnTo>
                    <a:lnTo>
                      <a:pt x="407373" y="286371"/>
                    </a:lnTo>
                    <a:lnTo>
                      <a:pt x="427185" y="180739"/>
                    </a:lnTo>
                    <a:cubicBezTo>
                      <a:pt x="432233" y="153592"/>
                      <a:pt x="455951" y="133971"/>
                      <a:pt x="483573" y="133971"/>
                    </a:cubicBezTo>
                    <a:close/>
                    <a:moveTo>
                      <a:pt x="416898" y="621"/>
                    </a:moveTo>
                    <a:cubicBezTo>
                      <a:pt x="453760" y="621"/>
                      <a:pt x="483573" y="30434"/>
                      <a:pt x="483573" y="67296"/>
                    </a:cubicBezTo>
                    <a:lnTo>
                      <a:pt x="483573" y="115397"/>
                    </a:lnTo>
                    <a:cubicBezTo>
                      <a:pt x="481192" y="115112"/>
                      <a:pt x="478811" y="114921"/>
                      <a:pt x="476429" y="114921"/>
                    </a:cubicBezTo>
                    <a:cubicBezTo>
                      <a:pt x="445473" y="114921"/>
                      <a:pt x="418803" y="136448"/>
                      <a:pt x="412040" y="166451"/>
                    </a:cubicBezTo>
                    <a:lnTo>
                      <a:pt x="411564" y="168737"/>
                    </a:lnTo>
                    <a:lnTo>
                      <a:pt x="393086" y="267321"/>
                    </a:lnTo>
                    <a:lnTo>
                      <a:pt x="135911" y="267321"/>
                    </a:lnTo>
                    <a:lnTo>
                      <a:pt x="117432" y="168737"/>
                    </a:lnTo>
                    <a:cubicBezTo>
                      <a:pt x="111622" y="137495"/>
                      <a:pt x="84285" y="114921"/>
                      <a:pt x="52567" y="114921"/>
                    </a:cubicBezTo>
                    <a:lnTo>
                      <a:pt x="54948" y="67296"/>
                    </a:lnTo>
                    <a:cubicBezTo>
                      <a:pt x="54948" y="30434"/>
                      <a:pt x="84761" y="621"/>
                      <a:pt x="121623" y="621"/>
                    </a:cubicBezTo>
                    <a:lnTo>
                      <a:pt x="416898" y="621"/>
                    </a:lnTo>
                    <a:close/>
                  </a:path>
                </a:pathLst>
              </a:custGeom>
              <a:solidFill>
                <a:srgbClr val="FFFFFF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094a21df-0790-43dc-b5f5-1a8420447969" id="100" name="Bullet3">
                <a:extLst>
                  <a:ext uri="{FF2B5EF4-FFF2-40B4-BE49-F238E27FC236}">
                    <a16:creationId id="{95214C38-8EE6-4990-A6B9-6124867F1342}"/>
                  </a:ext>
                </a:extLst>
              </p:cNvPr>
              <p:cNvSpPr txBox="1"/>
              <p:nvPr/>
            </p:nvSpPr>
            <p:spPr>
              <a:xfrm flipH="false" flipV="false">
                <a:off x="8509009" y="2050561"/>
                <a:ext cx="2824986" cy="575681"/>
              </a:xfrm>
              <a:prstGeom prst="rect">
                <a:avLst/>
              </a:prstGeom>
              <a:noFill/>
              <a:effectLst/>
            </p:spPr>
            <p:txBody>
              <a:bodyPr anchor="b" anchorCtr="false" rtlCol="0" wrap="square">
                <a:normAutofit/>
              </a:bodyPr>
              <a:lstStyle>
                <a:defPPr>
                  <a:defRPr lang="zh-CN"/>
                </a:defPPr>
                <a:lvl1pPr>
                  <a:defRPr b="1" i="0" sz="2000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algn="ctr" blurRad="76200" dir="5400000" dist="50800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主动分析</a:t>
                </a:r>
              </a:p>
            </p:txBody>
          </p:sp>
          <p:sp>
            <p:nvSpPr>
              <p:cNvPr descr="b855d00c-8427-4439-8410-ab0e8b304fde" id="102" name="Text3">
                <a:extLst>
                  <a:ext uri="{FF2B5EF4-FFF2-40B4-BE49-F238E27FC236}">
                    <a16:creationId id="{6AFA902E-8760-42B4-B172-9D0122EC3C8B}"/>
                  </a:ext>
                </a:extLst>
              </p:cNvPr>
              <p:cNvSpPr txBox="1"/>
              <p:nvPr/>
            </p:nvSpPr>
            <p:spPr>
              <a:xfrm flipH="false" flipV="false">
                <a:off x="8508629" y="2653119"/>
                <a:ext cx="2832374" cy="798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遇到问题时能积极思考，挖掘问题本质，寻找有效的解决方法。</a:t>
                </a:r>
              </a:p>
            </p:txBody>
          </p:sp>
        </p:grpSp>
        <p:grpSp>
          <p:nvGrpSpPr>
            <p:cNvPr descr="e77349e0-4684-4725-98a2-c546ff237023" id="12" name="组合 11">
              <a:extLst>
                <a:ext uri="{FF2B5EF4-FFF2-40B4-BE49-F238E27FC236}">
                  <a16:creationId id="{89CE2BA5-7B67-F49D-D026-27BAC6BB5425}"/>
                </a:ext>
              </a:extLst>
            </p:cNvPr>
            <p:cNvGrpSpPr/>
            <p:nvPr/>
          </p:nvGrpSpPr>
          <p:grpSpPr>
            <a:xfrm>
              <a:off x="1119521" y="4177826"/>
              <a:ext cx="2855454" cy="1796111"/>
              <a:chOff x="1119521" y="4177826"/>
              <a:chExt cx="2855454" cy="1796111"/>
            </a:xfrm>
          </p:grpSpPr>
          <p:sp>
            <p:nvSpPr>
              <p:cNvPr descr="0af8b2b0-2f78-41ce-bc24-dd87490e6a37" id="93" name="IconBackground4">
                <a:extLst>
                  <a:ext uri="{FF2B5EF4-FFF2-40B4-BE49-F238E27FC236}">
                    <a16:creationId id="{24C77648-9C82-452C-8DA9-4B6072909814}"/>
                  </a:ext>
                </a:extLst>
              </p:cNvPr>
              <p:cNvSpPr/>
              <p:nvPr/>
            </p:nvSpPr>
            <p:spPr>
              <a:xfrm flipH="false" flipV="false">
                <a:off x="1295598" y="5605624"/>
                <a:ext cx="368315" cy="368313"/>
              </a:xfrm>
              <a:prstGeom prst="rect">
                <a:avLst/>
              </a:prstGeom>
              <a:solidFill>
                <a:schemeClr val="accent1"/>
              </a:solidFill>
              <a:ln cap="rnd" w="57150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normAutofit lnSpcReduction="1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db1ba290-066b-4bee-bff6-5b58bb6d889f" id="94" name="Icon4">
                <a:extLst>
                  <a:ext uri="{FF2B5EF4-FFF2-40B4-BE49-F238E27FC236}">
                    <a16:creationId id="{833C981A-43CF-4668-86E3-1A052544FD92}"/>
                  </a:ext>
                </a:extLst>
              </p:cNvPr>
              <p:cNvSpPr/>
              <p:nvPr/>
            </p:nvSpPr>
            <p:spPr>
              <a:xfrm flipH="false" flipV="false">
                <a:off x="1399842" y="5714145"/>
                <a:ext cx="159826" cy="156971"/>
              </a:xfrm>
              <a:custGeom>
                <a:avLst/>
                <a:gdLst>
                  <a:gd fmla="*/ 343764 w 533400" name="connsiteX0"/>
                  <a:gd fmla="*/ 276846 h 523875" name="connsiteY0"/>
                  <a:gd fmla="*/ 372339 w 533400" name="connsiteX1"/>
                  <a:gd fmla="*/ 305421 h 523875" name="connsiteY1"/>
                  <a:gd fmla="*/ 372339 w 533400" name="connsiteX2"/>
                  <a:gd fmla="*/ 495921 h 523875" name="connsiteY2"/>
                  <a:gd fmla="*/ 343764 w 533400" name="connsiteX3"/>
                  <a:gd fmla="*/ 524496 h 523875" name="connsiteY3"/>
                  <a:gd fmla="*/ 191364 w 533400" name="connsiteX4"/>
                  <a:gd fmla="*/ 524496 h 523875" name="connsiteY4"/>
                  <a:gd fmla="*/ 162789 w 533400" name="connsiteX5"/>
                  <a:gd fmla="*/ 495921 h 523875" name="connsiteY5"/>
                  <a:gd fmla="*/ 162789 w 533400" name="connsiteX6"/>
                  <a:gd fmla="*/ 305421 h 523875" name="connsiteY6"/>
                  <a:gd fmla="*/ 191364 w 533400" name="connsiteX7"/>
                  <a:gd fmla="*/ 276846 h 523875" name="connsiteY7"/>
                  <a:gd fmla="*/ 343764 w 533400" name="connsiteX8"/>
                  <a:gd fmla="*/ 276846 h 523875" name="connsiteY8"/>
                  <a:gd fmla="*/ 143739 w 533400" name="connsiteX9"/>
                  <a:gd fmla="*/ 114921 h 523875" name="connsiteY9"/>
                  <a:gd fmla="*/ 179934 w 533400" name="connsiteX10"/>
                  <a:gd fmla="*/ 153021 h 523875" name="connsiteY10"/>
                  <a:gd fmla="*/ 181839 w 533400" name="connsiteX11"/>
                  <a:gd fmla="*/ 153021 h 523875" name="connsiteY11"/>
                  <a:gd fmla="*/ 353289 w 533400" name="connsiteX12"/>
                  <a:gd fmla="*/ 153021 h 523875" name="connsiteY12"/>
                  <a:gd fmla="*/ 391389 w 533400" name="connsiteX13"/>
                  <a:gd fmla="*/ 116826 h 523875" name="connsiteY13"/>
                  <a:gd fmla="*/ 391389 w 533400" name="connsiteX14"/>
                  <a:gd fmla="*/ 114921 h 523875" name="connsiteY14"/>
                  <a:gd fmla="*/ 505689 w 533400" name="connsiteX15"/>
                  <a:gd fmla="*/ 114921 h 523875" name="connsiteY15"/>
                  <a:gd fmla="*/ 534264 w 533400" name="connsiteX16"/>
                  <a:gd fmla="*/ 143496 h 523875" name="connsiteY16"/>
                  <a:gd fmla="*/ 534264 w 533400" name="connsiteX17"/>
                  <a:gd fmla="*/ 381621 h 523875" name="connsiteY17"/>
                  <a:gd fmla="*/ 505689 w 533400" name="connsiteX18"/>
                  <a:gd fmla="*/ 410196 h 523875" name="connsiteY18"/>
                  <a:gd fmla="*/ 391389 w 533400" name="connsiteX19"/>
                  <a:gd fmla="*/ 410196 h 523875" name="connsiteY19"/>
                  <a:gd fmla="*/ 391389 w 533400" name="connsiteX20"/>
                  <a:gd fmla="*/ 295896 h 523875" name="connsiteY20"/>
                  <a:gd fmla="*/ 355194 w 533400" name="connsiteX21"/>
                  <a:gd fmla="*/ 257796 h 523875" name="connsiteY21"/>
                  <a:gd fmla="*/ 353289 w 533400" name="connsiteX22"/>
                  <a:gd fmla="*/ 257796 h 523875" name="connsiteY22"/>
                  <a:gd fmla="*/ 181839 w 533400" name="connsiteX23"/>
                  <a:gd fmla="*/ 257796 h 523875" name="connsiteY23"/>
                  <a:gd fmla="*/ 143739 w 533400" name="connsiteX24"/>
                  <a:gd fmla="*/ 293991 h 523875" name="connsiteY24"/>
                  <a:gd fmla="*/ 143739 w 533400" name="connsiteX25"/>
                  <a:gd fmla="*/ 295896 h 523875" name="connsiteY25"/>
                  <a:gd fmla="*/ 143739 w 533400" name="connsiteX26"/>
                  <a:gd fmla="*/ 410196 h 523875" name="connsiteY26"/>
                  <a:gd fmla="*/ 29439 w 533400" name="connsiteX27"/>
                  <a:gd fmla="*/ 410196 h 523875" name="connsiteY27"/>
                  <a:gd fmla="*/ 864 w 533400" name="connsiteX28"/>
                  <a:gd fmla="*/ 381621 h 523875" name="connsiteY28"/>
                  <a:gd fmla="*/ 864 w 533400" name="connsiteX29"/>
                  <a:gd fmla="*/ 201408 h 523875" name="connsiteY29"/>
                  <a:gd fmla="*/ 11151 w 533400" name="connsiteX30"/>
                  <a:gd fmla="*/ 175405 h 523875" name="connsiteY30"/>
                  <a:gd fmla="*/ 56300 w 533400" name="connsiteX31"/>
                  <a:gd fmla="*/ 127018 h 523875" name="connsiteY31"/>
                  <a:gd fmla="*/ 84112 w 533400" name="connsiteX32"/>
                  <a:gd fmla="*/ 114921 h 523875" name="connsiteY32"/>
                  <a:gd fmla="*/ 143739 w 533400" name="connsiteX33"/>
                  <a:gd fmla="*/ 114921 h 523875" name="connsiteY33"/>
                  <a:gd fmla="*/ 462827 w 533400" name="connsiteX34"/>
                  <a:gd fmla="*/ 172071 h 523875" name="connsiteY34"/>
                  <a:gd fmla="*/ 448539 w 533400" name="connsiteX35"/>
                  <a:gd fmla="*/ 186359 h 523875" name="connsiteY35"/>
                  <a:gd fmla="*/ 462827 w 533400" name="connsiteX36"/>
                  <a:gd fmla="*/ 200646 h 523875" name="connsiteY36"/>
                  <a:gd fmla="*/ 477114 w 533400" name="connsiteX37"/>
                  <a:gd fmla="*/ 186359 h 523875" name="connsiteY37"/>
                  <a:gd fmla="*/ 462827 w 533400" name="connsiteX38"/>
                  <a:gd fmla="*/ 172071 h 523875" name="connsiteY38"/>
                  <a:gd fmla="*/ 343764 w 533400" name="connsiteX39"/>
                  <a:gd fmla="*/ 621 h 523875" name="connsiteY39"/>
                  <a:gd fmla="*/ 372339 w 533400" name="connsiteX40"/>
                  <a:gd fmla="*/ 29196 h 523875" name="connsiteY40"/>
                  <a:gd fmla="*/ 372339 w 533400" name="connsiteX41"/>
                  <a:gd fmla="*/ 105396 h 523875" name="connsiteY41"/>
                  <a:gd fmla="*/ 343764 w 533400" name="connsiteX42"/>
                  <a:gd fmla="*/ 133971 h 523875" name="connsiteY42"/>
                  <a:gd fmla="*/ 191364 w 533400" name="connsiteX43"/>
                  <a:gd fmla="*/ 133971 h 523875" name="connsiteY43"/>
                  <a:gd fmla="*/ 162789 w 533400" name="connsiteX44"/>
                  <a:gd fmla="*/ 105396 h 523875" name="connsiteY44"/>
                  <a:gd fmla="*/ 162789 w 533400" name="connsiteX45"/>
                  <a:gd fmla="*/ 29196 h 523875" name="connsiteY45"/>
                  <a:gd fmla="*/ 191364 w 533400" name="connsiteX46"/>
                  <a:gd fmla="*/ 621 h 523875" name="connsiteY46"/>
                  <a:gd fmla="*/ 343764 w 533400" name="connsiteX47"/>
                  <a:gd fmla="*/ 621 h 523875" name="connsiteY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b="b" l="l" r="r" t="t"/>
                <a:pathLst>
                  <a:path h="523875" w="533400">
                    <a:moveTo>
                      <a:pt x="343764" y="276846"/>
                    </a:moveTo>
                    <a:cubicBezTo>
                      <a:pt x="359576" y="276846"/>
                      <a:pt x="372339" y="289610"/>
                      <a:pt x="372339" y="305421"/>
                    </a:cubicBezTo>
                    <a:lnTo>
                      <a:pt x="372339" y="495921"/>
                    </a:lnTo>
                    <a:cubicBezTo>
                      <a:pt x="372339" y="511732"/>
                      <a:pt x="359576" y="524496"/>
                      <a:pt x="343764" y="524496"/>
                    </a:cubicBezTo>
                    <a:lnTo>
                      <a:pt x="191364" y="524496"/>
                    </a:lnTo>
                    <a:cubicBezTo>
                      <a:pt x="175552" y="524496"/>
                      <a:pt x="162789" y="511732"/>
                      <a:pt x="162789" y="495921"/>
                    </a:cubicBezTo>
                    <a:lnTo>
                      <a:pt x="162789" y="305421"/>
                    </a:lnTo>
                    <a:cubicBezTo>
                      <a:pt x="162789" y="289610"/>
                      <a:pt x="175552" y="276846"/>
                      <a:pt x="191364" y="276846"/>
                    </a:cubicBezTo>
                    <a:lnTo>
                      <a:pt x="343764" y="276846"/>
                    </a:lnTo>
                    <a:close/>
                    <a:moveTo>
                      <a:pt x="143739" y="114921"/>
                    </a:moveTo>
                    <a:cubicBezTo>
                      <a:pt x="143739" y="135305"/>
                      <a:pt x="159741" y="151973"/>
                      <a:pt x="179934" y="153021"/>
                    </a:cubicBezTo>
                    <a:lnTo>
                      <a:pt x="181839" y="153021"/>
                    </a:lnTo>
                    <a:lnTo>
                      <a:pt x="353289" y="153021"/>
                    </a:lnTo>
                    <a:cubicBezTo>
                      <a:pt x="373673" y="153021"/>
                      <a:pt x="390341" y="137019"/>
                      <a:pt x="391389" y="116826"/>
                    </a:cubicBezTo>
                    <a:lnTo>
                      <a:pt x="391389" y="114921"/>
                    </a:lnTo>
                    <a:lnTo>
                      <a:pt x="505689" y="114921"/>
                    </a:lnTo>
                    <a:cubicBezTo>
                      <a:pt x="521501" y="114921"/>
                      <a:pt x="534264" y="127685"/>
                      <a:pt x="534264" y="143496"/>
                    </a:cubicBezTo>
                    <a:lnTo>
                      <a:pt x="534264" y="381621"/>
                    </a:lnTo>
                    <a:cubicBezTo>
                      <a:pt x="534264" y="397432"/>
                      <a:pt x="521501" y="410196"/>
                      <a:pt x="505689" y="410196"/>
                    </a:cubicBezTo>
                    <a:lnTo>
                      <a:pt x="391389" y="410196"/>
                    </a:lnTo>
                    <a:lnTo>
                      <a:pt x="391389" y="295896"/>
                    </a:lnTo>
                    <a:cubicBezTo>
                      <a:pt x="391389" y="275512"/>
                      <a:pt x="375387" y="258844"/>
                      <a:pt x="355194" y="257796"/>
                    </a:cubicBezTo>
                    <a:lnTo>
                      <a:pt x="353289" y="257796"/>
                    </a:lnTo>
                    <a:lnTo>
                      <a:pt x="181839" y="257796"/>
                    </a:lnTo>
                    <a:cubicBezTo>
                      <a:pt x="161455" y="257796"/>
                      <a:pt x="144787" y="273798"/>
                      <a:pt x="143739" y="293991"/>
                    </a:cubicBezTo>
                    <a:lnTo>
                      <a:pt x="143739" y="295896"/>
                    </a:lnTo>
                    <a:lnTo>
                      <a:pt x="143739" y="410196"/>
                    </a:lnTo>
                    <a:lnTo>
                      <a:pt x="29439" y="410196"/>
                    </a:lnTo>
                    <a:cubicBezTo>
                      <a:pt x="13627" y="410196"/>
                      <a:pt x="864" y="397432"/>
                      <a:pt x="864" y="381621"/>
                    </a:cubicBezTo>
                    <a:lnTo>
                      <a:pt x="864" y="201408"/>
                    </a:lnTo>
                    <a:cubicBezTo>
                      <a:pt x="864" y="191788"/>
                      <a:pt x="4484" y="182454"/>
                      <a:pt x="11151" y="175405"/>
                    </a:cubicBezTo>
                    <a:lnTo>
                      <a:pt x="56300" y="127018"/>
                    </a:lnTo>
                    <a:cubicBezTo>
                      <a:pt x="63538" y="119303"/>
                      <a:pt x="73635" y="114921"/>
                      <a:pt x="84112" y="114921"/>
                    </a:cubicBezTo>
                    <a:lnTo>
                      <a:pt x="143739" y="114921"/>
                    </a:lnTo>
                    <a:close/>
                    <a:moveTo>
                      <a:pt x="462827" y="172071"/>
                    </a:moveTo>
                    <a:cubicBezTo>
                      <a:pt x="454921" y="172071"/>
                      <a:pt x="448539" y="178453"/>
                      <a:pt x="448539" y="186359"/>
                    </a:cubicBezTo>
                    <a:cubicBezTo>
                      <a:pt x="448539" y="194264"/>
                      <a:pt x="454921" y="200646"/>
                      <a:pt x="462827" y="200646"/>
                    </a:cubicBezTo>
                    <a:cubicBezTo>
                      <a:pt x="470732" y="200646"/>
                      <a:pt x="477114" y="194264"/>
                      <a:pt x="477114" y="186359"/>
                    </a:cubicBezTo>
                    <a:cubicBezTo>
                      <a:pt x="477114" y="178453"/>
                      <a:pt x="470732" y="172071"/>
                      <a:pt x="462827" y="172071"/>
                    </a:cubicBezTo>
                    <a:close/>
                    <a:moveTo>
                      <a:pt x="343764" y="621"/>
                    </a:moveTo>
                    <a:cubicBezTo>
                      <a:pt x="359576" y="621"/>
                      <a:pt x="372339" y="13385"/>
                      <a:pt x="372339" y="29196"/>
                    </a:cubicBezTo>
                    <a:lnTo>
                      <a:pt x="372339" y="105396"/>
                    </a:lnTo>
                    <a:cubicBezTo>
                      <a:pt x="372339" y="121207"/>
                      <a:pt x="359576" y="133971"/>
                      <a:pt x="343764" y="133971"/>
                    </a:cubicBezTo>
                    <a:lnTo>
                      <a:pt x="191364" y="133971"/>
                    </a:lnTo>
                    <a:cubicBezTo>
                      <a:pt x="175552" y="133971"/>
                      <a:pt x="162789" y="121207"/>
                      <a:pt x="162789" y="105396"/>
                    </a:cubicBezTo>
                    <a:lnTo>
                      <a:pt x="162789" y="29196"/>
                    </a:lnTo>
                    <a:cubicBezTo>
                      <a:pt x="162789" y="13385"/>
                      <a:pt x="175552" y="621"/>
                      <a:pt x="191364" y="621"/>
                    </a:cubicBezTo>
                    <a:lnTo>
                      <a:pt x="343764" y="621"/>
                    </a:lnTo>
                    <a:close/>
                  </a:path>
                </a:pathLst>
              </a:custGeom>
              <a:solidFill>
                <a:srgbClr val="FFFFFF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a4f7ffd6-e493-4756-91f7-c90a960a8c25" id="105" name="Bullet4">
                <a:extLst>
                  <a:ext uri="{FF2B5EF4-FFF2-40B4-BE49-F238E27FC236}">
                    <a16:creationId id="{9599930D-A18F-48D5-B344-A7418157C756}"/>
                  </a:ext>
                </a:extLst>
              </p:cNvPr>
              <p:cNvSpPr txBox="1"/>
              <p:nvPr/>
            </p:nvSpPr>
            <p:spPr>
              <a:xfrm flipH="false" flipV="false">
                <a:off x="1119903" y="4177826"/>
                <a:ext cx="2848008" cy="575681"/>
              </a:xfrm>
              <a:prstGeom prst="rect">
                <a:avLst/>
              </a:prstGeom>
              <a:noFill/>
              <a:effectLst/>
            </p:spPr>
            <p:txBody>
              <a:bodyPr anchor="b" anchorCtr="false" rtlCol="0" wrap="square">
                <a:normAutofit/>
              </a:bodyPr>
              <a:lstStyle>
                <a:defPPr>
                  <a:defRPr lang="zh-CN"/>
                </a:defPPr>
                <a:lvl1pPr>
                  <a:defRPr b="1" i="0" sz="2000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algn="ctr" blurRad="76200" dir="5400000" dist="50800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时间管理</a:t>
                </a:r>
              </a:p>
            </p:txBody>
          </p:sp>
          <p:sp>
            <p:nvSpPr>
              <p:cNvPr descr="2e829db7-fb72-4733-a361-7a8a4e3a4f6b" id="107" name="Text4">
                <a:extLst>
                  <a:ext uri="{FF2B5EF4-FFF2-40B4-BE49-F238E27FC236}">
                    <a16:creationId id="{B3251190-5A4F-41FB-B14E-EC377A5096F3}"/>
                  </a:ext>
                </a:extLst>
              </p:cNvPr>
              <p:cNvSpPr txBox="1"/>
              <p:nvPr/>
            </p:nvSpPr>
            <p:spPr>
              <a:xfrm flipH="false" flipV="false">
                <a:off x="1119521" y="4780384"/>
                <a:ext cx="2855454" cy="798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即使无人监督也能高效完成任务，合理安排学习和工作时间。</a:t>
                </a:r>
              </a:p>
            </p:txBody>
          </p:sp>
        </p:grpSp>
        <p:grpSp>
          <p:nvGrpSpPr>
            <p:cNvPr descr="446df9a5-88c1-4676-8b5e-efba871b8c25" id="14" name="组合 13">
              <a:extLst>
                <a:ext uri="{FF2B5EF4-FFF2-40B4-BE49-F238E27FC236}">
                  <a16:creationId id="{2BB57CC1-CE94-F817-CF7E-9BFCBC20BFC5}"/>
                </a:ext>
              </a:extLst>
            </p:cNvPr>
            <p:cNvGrpSpPr/>
            <p:nvPr/>
          </p:nvGrpSpPr>
          <p:grpSpPr>
            <a:xfrm>
              <a:off x="4824215" y="4177826"/>
              <a:ext cx="2832378" cy="1796111"/>
              <a:chOff x="4824215" y="4177826"/>
              <a:chExt cx="2832378" cy="1796111"/>
            </a:xfrm>
          </p:grpSpPr>
          <p:sp>
            <p:nvSpPr>
              <p:cNvPr descr="67106645-5267-4005-b530-3ef00222e355" id="90" name="IconBackground5">
                <a:extLst>
                  <a:ext uri="{FF2B5EF4-FFF2-40B4-BE49-F238E27FC236}">
                    <a16:creationId id="{EBB7D34D-894C-4931-8D4A-2F0285B2B7FB}"/>
                  </a:ext>
                </a:extLst>
              </p:cNvPr>
              <p:cNvSpPr/>
              <p:nvPr/>
            </p:nvSpPr>
            <p:spPr>
              <a:xfrm flipH="false" flipV="false">
                <a:off x="4983089" y="5605624"/>
                <a:ext cx="368315" cy="368313"/>
              </a:xfrm>
              <a:prstGeom prst="rect">
                <a:avLst/>
              </a:prstGeom>
              <a:solidFill>
                <a:schemeClr val="tx2">
                  <a:alpha val="70000"/>
                </a:schemeClr>
              </a:solidFill>
              <a:ln cap="rnd" w="57150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normAutofit lnSpcReduction="1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fceb791e-d275-4baf-9f76-af2d764a8518" id="91" name="Icon5">
                <a:extLst>
                  <a:ext uri="{FF2B5EF4-FFF2-40B4-BE49-F238E27FC236}">
                    <a16:creationId id="{282FAF2B-983B-4948-8B31-BCC880BFE6BB}"/>
                  </a:ext>
                </a:extLst>
              </p:cNvPr>
              <p:cNvSpPr/>
              <p:nvPr/>
            </p:nvSpPr>
            <p:spPr>
              <a:xfrm flipH="false" flipV="false">
                <a:off x="5087334" y="5731848"/>
                <a:ext cx="159826" cy="127268"/>
              </a:xfrm>
              <a:custGeom>
                <a:avLst/>
                <a:gdLst>
                  <a:gd fmla="*/ 486767 w 514350" name="connsiteX0"/>
                  <a:gd fmla="*/ 621 h 409575" name="connsiteY0"/>
                  <a:gd fmla="*/ 515342 w 514350" name="connsiteX1"/>
                  <a:gd fmla="*/ 29196 h 409575" name="connsiteY1"/>
                  <a:gd fmla="*/ 515342 w 514350" name="connsiteX2"/>
                  <a:gd fmla="*/ 324471 h 409575" name="connsiteY2"/>
                  <a:gd fmla="*/ 486767 w 514350" name="connsiteX3"/>
                  <a:gd fmla="*/ 353046 h 409575" name="connsiteY3"/>
                  <a:gd fmla="*/ 192159 w 514350" name="connsiteX4"/>
                  <a:gd fmla="*/ 353046 h 409575" name="connsiteY4"/>
                  <a:gd fmla="*/ 115387 w 514350" name="connsiteX5"/>
                  <a:gd fmla="*/ 410196 h 409575" name="connsiteY5"/>
                  <a:gd fmla="*/ 115387 w 514350" name="connsiteX6"/>
                  <a:gd fmla="*/ 353046 h 409575" name="connsiteY6"/>
                  <a:gd fmla="*/ 29567 w 514350" name="connsiteX7"/>
                  <a:gd fmla="*/ 353046 h 409575" name="connsiteY7"/>
                  <a:gd fmla="*/ 992 w 514350" name="connsiteX8"/>
                  <a:gd fmla="*/ 324471 h 409575" name="connsiteY8"/>
                  <a:gd fmla="*/ 992 w 514350" name="connsiteX9"/>
                  <a:gd fmla="*/ 29196 h 409575" name="connsiteY9"/>
                  <a:gd fmla="*/ 29567 w 514350" name="connsiteX10"/>
                  <a:gd fmla="*/ 621 h 409575" name="connsiteY10"/>
                  <a:gd fmla="*/ 486767 w 514350" name="connsiteX11"/>
                  <a:gd fmla="*/ 621 h 409575" name="connsiteY11"/>
                  <a:gd fmla="*/ 124817 w 514350" name="connsiteX12"/>
                  <a:gd fmla="*/ 143496 h 409575" name="connsiteY12"/>
                  <a:gd fmla="*/ 91480 w 514350" name="connsiteX13"/>
                  <a:gd fmla="*/ 176834 h 409575" name="connsiteY13"/>
                  <a:gd fmla="*/ 124817 w 514350" name="connsiteX14"/>
                  <a:gd fmla="*/ 210171 h 409575" name="connsiteY14"/>
                  <a:gd fmla="*/ 158155 w 514350" name="connsiteX15"/>
                  <a:gd fmla="*/ 176834 h 409575" name="connsiteY15"/>
                  <a:gd fmla="*/ 124817 w 514350" name="connsiteX16"/>
                  <a:gd fmla="*/ 143496 h 409575" name="connsiteY16"/>
                  <a:gd fmla="*/ 258167 w 514350" name="connsiteX17"/>
                  <a:gd fmla="*/ 143496 h 409575" name="connsiteY17"/>
                  <a:gd fmla="*/ 224830 w 514350" name="connsiteX18"/>
                  <a:gd fmla="*/ 176834 h 409575" name="connsiteY18"/>
                  <a:gd fmla="*/ 258167 w 514350" name="connsiteX19"/>
                  <a:gd fmla="*/ 210171 h 409575" name="connsiteY19"/>
                  <a:gd fmla="*/ 291505 w 514350" name="connsiteX20"/>
                  <a:gd fmla="*/ 176834 h 409575" name="connsiteY20"/>
                  <a:gd fmla="*/ 258167 w 514350" name="connsiteX21"/>
                  <a:gd fmla="*/ 143496 h 409575" name="connsiteY21"/>
                  <a:gd fmla="*/ 391517 w 514350" name="connsiteX22"/>
                  <a:gd fmla="*/ 143496 h 409575" name="connsiteY22"/>
                  <a:gd fmla="*/ 358180 w 514350" name="connsiteX23"/>
                  <a:gd fmla="*/ 176834 h 409575" name="connsiteY23"/>
                  <a:gd fmla="*/ 391517 w 514350" name="connsiteX24"/>
                  <a:gd fmla="*/ 210171 h 409575" name="connsiteY24"/>
                  <a:gd fmla="*/ 424855 w 514350" name="connsiteX25"/>
                  <a:gd fmla="*/ 176834 h 409575" name="connsiteY25"/>
                  <a:gd fmla="*/ 391517 w 514350" name="connsiteX26"/>
                  <a:gd fmla="*/ 143496 h 409575" name="connsiteY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b="b" l="l" r="r" t="t"/>
                <a:pathLst>
                  <a:path h="409575" w="514350">
                    <a:moveTo>
                      <a:pt x="486767" y="621"/>
                    </a:moveTo>
                    <a:cubicBezTo>
                      <a:pt x="502579" y="621"/>
                      <a:pt x="515342" y="13385"/>
                      <a:pt x="515342" y="29196"/>
                    </a:cubicBezTo>
                    <a:lnTo>
                      <a:pt x="515342" y="324471"/>
                    </a:lnTo>
                    <a:cubicBezTo>
                      <a:pt x="515342" y="340282"/>
                      <a:pt x="502579" y="353046"/>
                      <a:pt x="486767" y="353046"/>
                    </a:cubicBezTo>
                    <a:lnTo>
                      <a:pt x="192159" y="353046"/>
                    </a:lnTo>
                    <a:lnTo>
                      <a:pt x="115387" y="410196"/>
                    </a:lnTo>
                    <a:lnTo>
                      <a:pt x="115387" y="353046"/>
                    </a:lnTo>
                    <a:lnTo>
                      <a:pt x="29567" y="353046"/>
                    </a:lnTo>
                    <a:cubicBezTo>
                      <a:pt x="13755" y="353046"/>
                      <a:pt x="992" y="340282"/>
                      <a:pt x="992" y="324471"/>
                    </a:cubicBezTo>
                    <a:lnTo>
                      <a:pt x="992" y="29196"/>
                    </a:lnTo>
                    <a:cubicBezTo>
                      <a:pt x="992" y="13385"/>
                      <a:pt x="13755" y="621"/>
                      <a:pt x="29567" y="621"/>
                    </a:cubicBezTo>
                    <a:lnTo>
                      <a:pt x="486767" y="621"/>
                    </a:lnTo>
                    <a:close/>
                    <a:moveTo>
                      <a:pt x="124817" y="143496"/>
                    </a:moveTo>
                    <a:cubicBezTo>
                      <a:pt x="106434" y="143496"/>
                      <a:pt x="91480" y="158450"/>
                      <a:pt x="91480" y="176834"/>
                    </a:cubicBezTo>
                    <a:cubicBezTo>
                      <a:pt x="91480" y="195217"/>
                      <a:pt x="106434" y="210171"/>
                      <a:pt x="124817" y="210171"/>
                    </a:cubicBezTo>
                    <a:cubicBezTo>
                      <a:pt x="143200" y="210171"/>
                      <a:pt x="158155" y="195217"/>
                      <a:pt x="158155" y="176834"/>
                    </a:cubicBezTo>
                    <a:cubicBezTo>
                      <a:pt x="158155" y="158450"/>
                      <a:pt x="143200" y="143496"/>
                      <a:pt x="124817" y="143496"/>
                    </a:cubicBezTo>
                    <a:close/>
                    <a:moveTo>
                      <a:pt x="258167" y="143496"/>
                    </a:moveTo>
                    <a:cubicBezTo>
                      <a:pt x="239784" y="143496"/>
                      <a:pt x="224830" y="158450"/>
                      <a:pt x="224830" y="176834"/>
                    </a:cubicBezTo>
                    <a:cubicBezTo>
                      <a:pt x="224830" y="195217"/>
                      <a:pt x="239784" y="210171"/>
                      <a:pt x="258167" y="210171"/>
                    </a:cubicBezTo>
                    <a:cubicBezTo>
                      <a:pt x="276550" y="210171"/>
                      <a:pt x="291505" y="195217"/>
                      <a:pt x="291505" y="176834"/>
                    </a:cubicBezTo>
                    <a:cubicBezTo>
                      <a:pt x="291505" y="158450"/>
                      <a:pt x="276550" y="143496"/>
                      <a:pt x="258167" y="143496"/>
                    </a:cubicBezTo>
                    <a:close/>
                    <a:moveTo>
                      <a:pt x="391517" y="143496"/>
                    </a:moveTo>
                    <a:cubicBezTo>
                      <a:pt x="373134" y="143496"/>
                      <a:pt x="358180" y="158450"/>
                      <a:pt x="358180" y="176834"/>
                    </a:cubicBezTo>
                    <a:cubicBezTo>
                      <a:pt x="358180" y="195217"/>
                      <a:pt x="373134" y="210171"/>
                      <a:pt x="391517" y="210171"/>
                    </a:cubicBezTo>
                    <a:cubicBezTo>
                      <a:pt x="409900" y="210171"/>
                      <a:pt x="424855" y="195217"/>
                      <a:pt x="424855" y="176834"/>
                    </a:cubicBezTo>
                    <a:cubicBezTo>
                      <a:pt x="424855" y="158450"/>
                      <a:pt x="409900" y="143496"/>
                      <a:pt x="391517" y="143496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a8d07f98-7865-4a6e-b13f-8547f14ab879" id="109" name="Bullet5">
                <a:extLst>
                  <a:ext uri="{FF2B5EF4-FFF2-40B4-BE49-F238E27FC236}">
                    <a16:creationId id="{FE8145BB-E3AC-49E3-BEBC-06EFAE263A96}"/>
                  </a:ext>
                </a:extLst>
              </p:cNvPr>
              <p:cNvSpPr txBox="1"/>
              <p:nvPr/>
            </p:nvSpPr>
            <p:spPr>
              <a:xfrm flipH="false" flipV="false">
                <a:off x="4824594" y="4177826"/>
                <a:ext cx="2824990" cy="575681"/>
              </a:xfrm>
              <a:prstGeom prst="rect">
                <a:avLst/>
              </a:prstGeom>
              <a:noFill/>
              <a:effectLst/>
            </p:spPr>
            <p:txBody>
              <a:bodyPr anchor="b" anchorCtr="false" rtlCol="0" wrap="square">
                <a:normAutofit/>
              </a:bodyPr>
              <a:lstStyle>
                <a:defPPr>
                  <a:defRPr lang="zh-CN"/>
                </a:defPPr>
                <a:lvl1pPr>
                  <a:defRPr b="1" i="0" sz="2000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algn="ctr" blurRad="76200" dir="5400000" dist="50800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快速学习</a:t>
                </a:r>
              </a:p>
            </p:txBody>
          </p:sp>
          <p:sp>
            <p:nvSpPr>
              <p:cNvPr descr="f50fad01-c7de-499d-80eb-b90cbf2edbe8" id="111" name="Text5">
                <a:extLst>
                  <a:ext uri="{FF2B5EF4-FFF2-40B4-BE49-F238E27FC236}">
                    <a16:creationId id="{49064645-675F-4446-920F-DA32DED8BBBA}"/>
                  </a:ext>
                </a:extLst>
              </p:cNvPr>
              <p:cNvSpPr txBox="1"/>
              <p:nvPr/>
            </p:nvSpPr>
            <p:spPr>
              <a:xfrm flipH="false" flipV="false">
                <a:off x="4824215" y="4780384"/>
                <a:ext cx="2832378" cy="798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对新知识和技能充满好奇，能迅速掌握并应用于实际工作。</a:t>
                </a:r>
              </a:p>
            </p:txBody>
          </p:sp>
        </p:grpSp>
        <p:grpSp>
          <p:nvGrpSpPr>
            <p:cNvPr descr="b272e846-01ad-4694-ba05-9c0dc87e3c3c" id="15" name="组合 14">
              <a:extLst>
                <a:ext uri="{FF2B5EF4-FFF2-40B4-BE49-F238E27FC236}">
                  <a16:creationId id="{46A02D59-03FE-EC16-6B93-F6A7DE4B8126}"/>
                </a:ext>
              </a:extLst>
            </p:cNvPr>
            <p:cNvGrpSpPr/>
            <p:nvPr/>
          </p:nvGrpSpPr>
          <p:grpSpPr>
            <a:xfrm>
              <a:off x="8508629" y="4177826"/>
              <a:ext cx="2832374" cy="1796111"/>
              <a:chOff x="8508629" y="4177826"/>
              <a:chExt cx="2832374" cy="1796111"/>
            </a:xfrm>
          </p:grpSpPr>
          <p:sp>
            <p:nvSpPr>
              <p:cNvPr descr="4e23e49d-33f6-4c9e-afc9-2a5dd75b0a8b" id="78" name="IconBackground6">
                <a:extLst>
                  <a:ext uri="{FF2B5EF4-FFF2-40B4-BE49-F238E27FC236}">
                    <a16:creationId id="{6F02B74F-B0E9-4823-9D76-07189FBD5E12}"/>
                  </a:ext>
                </a:extLst>
              </p:cNvPr>
              <p:cNvSpPr/>
              <p:nvPr/>
            </p:nvSpPr>
            <p:spPr>
              <a:xfrm flipH="false" flipV="false">
                <a:off x="8664444" y="5605624"/>
                <a:ext cx="372311" cy="368313"/>
              </a:xfrm>
              <a:prstGeom prst="rect">
                <a:avLst/>
              </a:prstGeom>
              <a:solidFill>
                <a:schemeClr val="accent1"/>
              </a:solidFill>
              <a:ln cap="rnd" w="57150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normAutofit lnSpcReduction="1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1eff3453-340e-4be3-8da1-7dba6ed5a1a7" id="79" name="Icon6">
                <a:extLst>
                  <a:ext uri="{FF2B5EF4-FFF2-40B4-BE49-F238E27FC236}">
                    <a16:creationId id="{08C7704A-6D3C-4024-812D-7CE9A22B554A}"/>
                  </a:ext>
                </a:extLst>
              </p:cNvPr>
              <p:cNvSpPr/>
              <p:nvPr/>
            </p:nvSpPr>
            <p:spPr>
              <a:xfrm flipH="false" flipV="false">
                <a:off x="8768689" y="5714151"/>
                <a:ext cx="159826" cy="145555"/>
              </a:xfrm>
              <a:custGeom>
                <a:avLst/>
                <a:gdLst>
                  <a:gd fmla="*/ 125329 w 533400" name="connsiteX0"/>
                  <a:gd fmla="*/ 229221 h 485775" name="connsiteY0"/>
                  <a:gd fmla="*/ 125329 w 533400" name="connsiteX1"/>
                  <a:gd fmla="*/ 276846 h 485775" name="connsiteY1"/>
                  <a:gd fmla="*/ 144379 w 533400" name="connsiteX2"/>
                  <a:gd fmla="*/ 276846 h 485775" name="connsiteY2"/>
                  <a:gd fmla="*/ 144379 w 533400" name="connsiteX3"/>
                  <a:gd fmla="*/ 229221 h 485775" name="connsiteY3"/>
                  <a:gd fmla="*/ 392029 w 533400" name="connsiteX4"/>
                  <a:gd fmla="*/ 229221 h 485775" name="connsiteY4"/>
                  <a:gd fmla="*/ 392029 w 533400" name="connsiteX5"/>
                  <a:gd fmla="*/ 276846 h 485775" name="connsiteY5"/>
                  <a:gd fmla="*/ 411079 w 533400" name="connsiteX6"/>
                  <a:gd fmla="*/ 276846 h 485775" name="connsiteY6"/>
                  <a:gd fmla="*/ 411079 w 533400" name="connsiteX7"/>
                  <a:gd fmla="*/ 229221 h 485775" name="connsiteY7"/>
                  <a:gd fmla="*/ 534904 w 533400" name="connsiteX8"/>
                  <a:gd fmla="*/ 229221 h 485775" name="connsiteY8"/>
                  <a:gd fmla="*/ 534904 w 533400" name="connsiteX9"/>
                  <a:gd fmla="*/ 457821 h 485775" name="connsiteY9"/>
                  <a:gd fmla="*/ 506329 w 533400" name="connsiteX10"/>
                  <a:gd fmla="*/ 486396 h 485775" name="connsiteY10"/>
                  <a:gd fmla="*/ 30079 w 533400" name="connsiteX11"/>
                  <a:gd fmla="*/ 486396 h 485775" name="connsiteY11"/>
                  <a:gd fmla="*/ 1504 w 533400" name="connsiteX12"/>
                  <a:gd fmla="*/ 457821 h 485775" name="connsiteY12"/>
                  <a:gd fmla="*/ 1504 w 533400" name="connsiteX13"/>
                  <a:gd fmla="*/ 229221 h 485775" name="connsiteY13"/>
                  <a:gd fmla="*/ 125329 w 533400" name="connsiteX14"/>
                  <a:gd fmla="*/ 229221 h 485775" name="connsiteY14"/>
                  <a:gd fmla="*/ 372979 w 533400" name="connsiteX15"/>
                  <a:gd fmla="*/ 621 h 485775" name="connsiteY15"/>
                  <a:gd fmla="*/ 411079 w 533400" name="connsiteX16"/>
                  <a:gd fmla="*/ 36816 h 485775" name="connsiteY16"/>
                  <a:gd fmla="*/ 411079 w 533400" name="connsiteX17"/>
                  <a:gd fmla="*/ 38721 h 485775" name="connsiteY17"/>
                  <a:gd fmla="*/ 411079 w 533400" name="connsiteX18"/>
                  <a:gd fmla="*/ 114921 h 485775" name="connsiteY18"/>
                  <a:gd fmla="*/ 506329 w 533400" name="connsiteX19"/>
                  <a:gd fmla="*/ 114921 h 485775" name="connsiteY19"/>
                  <a:gd fmla="*/ 534904 w 533400" name="connsiteX20"/>
                  <a:gd fmla="*/ 143496 h 485775" name="connsiteY20"/>
                  <a:gd fmla="*/ 534904 w 533400" name="connsiteX21"/>
                  <a:gd fmla="*/ 210171 h 485775" name="connsiteY21"/>
                  <a:gd fmla="*/ 1504 w 533400" name="connsiteX22"/>
                  <a:gd fmla="*/ 210171 h 485775" name="connsiteY22"/>
                  <a:gd fmla="*/ 1504 w 533400" name="connsiteX23"/>
                  <a:gd fmla="*/ 143496 h 485775" name="connsiteY23"/>
                  <a:gd fmla="*/ 30079 w 533400" name="connsiteX24"/>
                  <a:gd fmla="*/ 114921 h 485775" name="connsiteY24"/>
                  <a:gd fmla="*/ 125329 w 533400" name="connsiteX25"/>
                  <a:gd fmla="*/ 114921 h 485775" name="connsiteY25"/>
                  <a:gd fmla="*/ 125329 w 533400" name="connsiteX26"/>
                  <a:gd fmla="*/ 38721 h 485775" name="connsiteY26"/>
                  <a:gd fmla="*/ 161524 w 533400" name="connsiteX27"/>
                  <a:gd fmla="*/ 621 h 485775" name="connsiteY27"/>
                  <a:gd fmla="*/ 163429 w 533400" name="connsiteX28"/>
                  <a:gd fmla="*/ 621 h 485775" name="connsiteY28"/>
                  <a:gd fmla="*/ 372979 w 533400" name="connsiteX29"/>
                  <a:gd fmla="*/ 621 h 485775" name="connsiteY29"/>
                  <a:gd fmla="*/ 372979 w 533400" name="connsiteX30"/>
                  <a:gd fmla="*/ 19671 h 485775" name="connsiteY30"/>
                  <a:gd fmla="*/ 163429 w 533400" name="connsiteX31"/>
                  <a:gd fmla="*/ 19671 h 485775" name="connsiteY31"/>
                  <a:gd fmla="*/ 144474 w 533400" name="connsiteX32"/>
                  <a:gd fmla="*/ 37292 h 485775" name="connsiteY32"/>
                  <a:gd fmla="*/ 144379 w 533400" name="connsiteX33"/>
                  <a:gd fmla="*/ 38721 h 485775" name="connsiteY33"/>
                  <a:gd fmla="*/ 144379 w 533400" name="connsiteX34"/>
                  <a:gd fmla="*/ 114921 h 485775" name="connsiteY34"/>
                  <a:gd fmla="*/ 392029 w 533400" name="connsiteX35"/>
                  <a:gd fmla="*/ 114921 h 485775" name="connsiteY35"/>
                  <a:gd fmla="*/ 392029 w 533400" name="connsiteX36"/>
                  <a:gd fmla="*/ 38721 h 485775" name="connsiteY36"/>
                  <a:gd fmla="*/ 375836 w 533400" name="connsiteX37"/>
                  <a:gd fmla="*/ 19862 h 485775" name="connsiteY37"/>
                  <a:gd fmla="*/ 374408 w 533400" name="connsiteX38"/>
                  <a:gd fmla="*/ 19671 h 485775" name="connsiteY38"/>
                  <a:gd fmla="*/ 372979 w 533400" name="connsiteX39"/>
                  <a:gd fmla="*/ 19671 h 485775" name="connsiteY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b="b" l="l" r="r" t="t"/>
                <a:pathLst>
                  <a:path h="485775" w="533400">
                    <a:moveTo>
                      <a:pt x="125329" y="229221"/>
                    </a:moveTo>
                    <a:lnTo>
                      <a:pt x="125329" y="276846"/>
                    </a:lnTo>
                    <a:lnTo>
                      <a:pt x="144379" y="276846"/>
                    </a:lnTo>
                    <a:lnTo>
                      <a:pt x="144379" y="229221"/>
                    </a:lnTo>
                    <a:lnTo>
                      <a:pt x="392029" y="229221"/>
                    </a:lnTo>
                    <a:lnTo>
                      <a:pt x="392029" y="276846"/>
                    </a:lnTo>
                    <a:lnTo>
                      <a:pt x="411079" y="276846"/>
                    </a:lnTo>
                    <a:lnTo>
                      <a:pt x="411079" y="229221"/>
                    </a:lnTo>
                    <a:lnTo>
                      <a:pt x="534904" y="229221"/>
                    </a:lnTo>
                    <a:lnTo>
                      <a:pt x="534904" y="457821"/>
                    </a:lnTo>
                    <a:cubicBezTo>
                      <a:pt x="534904" y="473632"/>
                      <a:pt x="522141" y="486396"/>
                      <a:pt x="506329" y="486396"/>
                    </a:cubicBezTo>
                    <a:lnTo>
                      <a:pt x="30079" y="486396"/>
                    </a:lnTo>
                    <a:cubicBezTo>
                      <a:pt x="14267" y="486396"/>
                      <a:pt x="1504" y="473632"/>
                      <a:pt x="1504" y="457821"/>
                    </a:cubicBezTo>
                    <a:lnTo>
                      <a:pt x="1504" y="229221"/>
                    </a:lnTo>
                    <a:lnTo>
                      <a:pt x="125329" y="229221"/>
                    </a:lnTo>
                    <a:close/>
                    <a:moveTo>
                      <a:pt x="372979" y="621"/>
                    </a:moveTo>
                    <a:cubicBezTo>
                      <a:pt x="393363" y="621"/>
                      <a:pt x="410031" y="16623"/>
                      <a:pt x="411079" y="36816"/>
                    </a:cubicBezTo>
                    <a:lnTo>
                      <a:pt x="411079" y="38721"/>
                    </a:lnTo>
                    <a:lnTo>
                      <a:pt x="411079" y="114921"/>
                    </a:lnTo>
                    <a:lnTo>
                      <a:pt x="506329" y="114921"/>
                    </a:lnTo>
                    <a:cubicBezTo>
                      <a:pt x="522141" y="114921"/>
                      <a:pt x="534904" y="127685"/>
                      <a:pt x="534904" y="143496"/>
                    </a:cubicBezTo>
                    <a:lnTo>
                      <a:pt x="534904" y="210171"/>
                    </a:lnTo>
                    <a:lnTo>
                      <a:pt x="1504" y="210171"/>
                    </a:lnTo>
                    <a:lnTo>
                      <a:pt x="1504" y="143496"/>
                    </a:lnTo>
                    <a:cubicBezTo>
                      <a:pt x="1504" y="127685"/>
                      <a:pt x="14267" y="114921"/>
                      <a:pt x="30079" y="114921"/>
                    </a:cubicBezTo>
                    <a:lnTo>
                      <a:pt x="125329" y="114921"/>
                    </a:lnTo>
                    <a:lnTo>
                      <a:pt x="125329" y="38721"/>
                    </a:lnTo>
                    <a:cubicBezTo>
                      <a:pt x="125329" y="18337"/>
                      <a:pt x="141331" y="1669"/>
                      <a:pt x="161524" y="621"/>
                    </a:cubicBezTo>
                    <a:lnTo>
                      <a:pt x="163429" y="621"/>
                    </a:lnTo>
                    <a:lnTo>
                      <a:pt x="372979" y="621"/>
                    </a:lnTo>
                    <a:close/>
                    <a:moveTo>
                      <a:pt x="372979" y="19671"/>
                    </a:moveTo>
                    <a:lnTo>
                      <a:pt x="163429" y="19671"/>
                    </a:lnTo>
                    <a:cubicBezTo>
                      <a:pt x="153428" y="19671"/>
                      <a:pt x="145141" y="27482"/>
                      <a:pt x="144474" y="37292"/>
                    </a:cubicBezTo>
                    <a:lnTo>
                      <a:pt x="144379" y="38721"/>
                    </a:lnTo>
                    <a:lnTo>
                      <a:pt x="144379" y="114921"/>
                    </a:lnTo>
                    <a:lnTo>
                      <a:pt x="392029" y="114921"/>
                    </a:lnTo>
                    <a:lnTo>
                      <a:pt x="392029" y="38721"/>
                    </a:lnTo>
                    <a:cubicBezTo>
                      <a:pt x="392029" y="29196"/>
                      <a:pt x="384981" y="21290"/>
                      <a:pt x="375836" y="19862"/>
                    </a:cubicBezTo>
                    <a:lnTo>
                      <a:pt x="374408" y="19671"/>
                    </a:lnTo>
                    <a:lnTo>
                      <a:pt x="372979" y="19671"/>
                    </a:lnTo>
                    <a:close/>
                  </a:path>
                </a:pathLst>
              </a:custGeom>
              <a:solidFill>
                <a:srgbClr val="FFFFFF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lIns="91440" numCol="1" rIns="91440" rot="0" rtlCol="0" spcCol="0" spcFirstLastPara="0" tIns="45720" vert="horz" wrap="square">
                <a:prstTxWarp prst="textNoShape">
                  <a:avLst/>
                </a:prstTxWarp>
                <a:normAutofit fontScale="250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lt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lt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lt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lt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lt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lt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lt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lt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lt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f6b1e4a9-fc16-4430-8bb7-c415e3ce1f29" id="113" name="Bullet6">
                <a:extLst>
                  <a:ext uri="{FF2B5EF4-FFF2-40B4-BE49-F238E27FC236}">
                    <a16:creationId id="{C1DCCB82-CC27-4B59-8E62-D2596CA83014}"/>
                  </a:ext>
                </a:extLst>
              </p:cNvPr>
              <p:cNvSpPr txBox="1"/>
              <p:nvPr/>
            </p:nvSpPr>
            <p:spPr>
              <a:xfrm flipH="false" flipV="false">
                <a:off x="8509009" y="4177826"/>
                <a:ext cx="2824986" cy="575681"/>
              </a:xfrm>
              <a:prstGeom prst="rect">
                <a:avLst/>
              </a:prstGeom>
              <a:noFill/>
              <a:effectLst/>
            </p:spPr>
            <p:txBody>
              <a:bodyPr anchor="b" anchorCtr="false" rtlCol="0" wrap="square">
                <a:normAutofit/>
              </a:bodyPr>
              <a:lstStyle>
                <a:defPPr>
                  <a:defRPr lang="zh-CN"/>
                </a:defPPr>
                <a:lvl1pPr>
                  <a:defRPr b="1" i="0" sz="2000"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60000">
                          <a:schemeClr val="accent1"/>
                        </a:gs>
                      </a:gsLst>
                      <a:lin ang="2700000" scaled="0"/>
                    </a:gradFill>
                    <a:effectLst>
                      <a:outerShdw algn="ctr" blurRad="76200" dir="5400000" dist="50800" rotWithShape="0">
                        <a:schemeClr val="accent1">
                          <a:alpha val="20000"/>
                        </a:schemeClr>
                      </a:outerShdw>
                    </a:effectLst>
                  </a:defRPr>
                </a:lvl1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创造性思考</a:t>
                </a:r>
              </a:p>
            </p:txBody>
          </p:sp>
          <p:sp>
            <p:nvSpPr>
              <p:cNvPr descr="a64f8798-133f-4ae2-b62c-6a306d212b65" id="115" name="Text6">
                <a:extLst>
                  <a:ext uri="{FF2B5EF4-FFF2-40B4-BE49-F238E27FC236}">
                    <a16:creationId id="{22FDC9B9-D993-462E-B636-8FE47BC82FD9}"/>
                  </a:ext>
                </a:extLst>
              </p:cNvPr>
              <p:cNvSpPr txBox="1"/>
              <p:nvPr/>
            </p:nvSpPr>
            <p:spPr>
              <a:xfrm flipH="false" flipV="false">
                <a:off x="8508629" y="4780384"/>
                <a:ext cx="2832374" cy="798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能够提出新颖的想法和方案，为团队工作注入新的活力。</a:t>
                </a:r>
              </a:p>
            </p:txBody>
          </p:sp>
        </p:grp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技能与特长评估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72bae5f2-d4cb-4175-961f-f304809d6f5c" id="73" name="311f4e3a-3ee7-457c-b621-80829db5ec07.source.5.zh-Hans.pptx">
            <a:extLst>
              <a:ext uri="{FF2B5EF4-FFF2-40B4-BE49-F238E27FC236}">
                <a16:creationId id="{F976D161-5BA3-0E21-1CB2-C43B73AE58C8}"/>
              </a:ext>
            </a:extLst>
          </p:cNvPr>
          <p:cNvGrpSpPr/>
          <p:nvPr/>
        </p:nvGrpSpPr>
        <p:grpSpPr>
          <a:xfrm>
            <a:off x="755219" y="1152334"/>
            <a:ext cx="10681562" cy="4962030"/>
            <a:chOff x="755219" y="1152334"/>
            <a:chExt cx="10681562" cy="4962030"/>
          </a:xfrm>
        </p:grpSpPr>
        <p:grpSp>
          <p:nvGrpSpPr>
            <p:cNvPr descr="0e14b752-c0cf-4a9e-887d-7ff8eaf7f796" id="72" name="组合 71">
              <a:extLst>
                <a:ext uri="{FF2B5EF4-FFF2-40B4-BE49-F238E27FC236}">
                  <a16:creationId id="{02CFE363-44FF-9056-7912-8A87B02C515F}"/>
                </a:ext>
              </a:extLst>
            </p:cNvPr>
            <p:cNvGrpSpPr/>
            <p:nvPr/>
          </p:nvGrpSpPr>
          <p:grpSpPr>
            <a:xfrm>
              <a:off x="1135739" y="2525420"/>
              <a:ext cx="4872936" cy="3588944"/>
              <a:chOff x="1135739" y="2525420"/>
              <a:chExt cx="4872936" cy="3588944"/>
            </a:xfrm>
          </p:grpSpPr>
          <p:sp>
            <p:nvSpPr>
              <p:cNvPr descr="69cb16d8-b14c-4dc7-8d5e-fce998a8d083" id="49" name="ïṥļîḍê">
                <a:extLst>
                  <a:ext uri="{FF2B5EF4-FFF2-40B4-BE49-F238E27FC236}">
                    <a16:creationId id="{969E0B33-774C-1A7A-54CA-6F176C5895CB}"/>
                  </a:ext>
                </a:extLst>
              </p:cNvPr>
              <p:cNvSpPr/>
              <p:nvPr/>
            </p:nvSpPr>
            <p:spPr>
              <a:xfrm flipH="false" flipV="true">
                <a:off x="1763783" y="5828000"/>
                <a:ext cx="3727204" cy="286364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/>
              <a:lstStyle/>
              <a:p>
                <a:pPr algn="ctr"/>
              </a:p>
            </p:txBody>
          </p:sp>
          <p:sp>
            <p:nvSpPr>
              <p:cNvPr descr="582d4165-184e-472f-be70-5d25091d0cf9" id="50" name="ísļîďé">
                <a:extLst>
                  <a:ext uri="{FF2B5EF4-FFF2-40B4-BE49-F238E27FC236}">
                    <a16:creationId id="{52993715-2515-027B-E84D-776086746FEE}"/>
                  </a:ext>
                </a:extLst>
              </p:cNvPr>
              <p:cNvSpPr/>
              <p:nvPr/>
            </p:nvSpPr>
            <p:spPr>
              <a:xfrm flipH="false" flipV="true" rot="4599532">
                <a:off x="-411147" y="4072306"/>
                <a:ext cx="3325204" cy="231431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/>
              <a:lstStyle/>
              <a:p>
                <a:pPr algn="ctr"/>
              </a:p>
            </p:txBody>
          </p:sp>
          <p:sp>
            <p:nvSpPr>
              <p:cNvPr descr="66a1f0ab-9805-42aa-b2c6-255c96ee22a4" id="51" name="ïṧḻiḓê">
                <a:extLst>
                  <a:ext uri="{FF2B5EF4-FFF2-40B4-BE49-F238E27FC236}">
                    <a16:creationId id="{12FFD167-255C-3F77-B5E6-37D5FD6F9DFB}"/>
                  </a:ext>
                </a:extLst>
              </p:cNvPr>
              <p:cNvSpPr/>
              <p:nvPr/>
            </p:nvSpPr>
            <p:spPr>
              <a:xfrm flipH="false" flipV="false">
                <a:off x="1763783" y="4170764"/>
                <a:ext cx="940162" cy="940163"/>
              </a:xfrm>
              <a:prstGeom prst="ellipse">
                <a:avLst/>
              </a:pr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6800" lIns="90000" rIns="90000" tIns="46800" wrap="none">
                <a:normAutofit/>
              </a:bodyPr>
              <a:lstStyle/>
              <a:p>
                <a:pPr algn="ctr">
                  <a:spcBef>
                    <a:spcPct val="0"/>
                  </a:spcBef>
                </a:pPr>
              </a:p>
            </p:txBody>
          </p:sp>
          <p:sp>
            <p:nvSpPr>
              <p:cNvPr descr="6593e599-c8ce-44f7-9474-993524fa3c9e" id="52" name="ïṣḷïḑè">
                <a:extLst>
                  <a:ext uri="{FF2B5EF4-FFF2-40B4-BE49-F238E27FC236}">
                    <a16:creationId id="{47A329B5-41BD-2517-1CD4-25EB86DFFF16}"/>
                  </a:ext>
                </a:extLst>
              </p:cNvPr>
              <p:cNvSpPr/>
              <p:nvPr/>
            </p:nvSpPr>
            <p:spPr>
              <a:xfrm flipH="false" flipV="false">
                <a:off x="3008825" y="4362435"/>
                <a:ext cx="1246508" cy="1246510"/>
              </a:xfrm>
              <a:prstGeom prst="ellipse">
                <a:avLst/>
              </a:prstGeom>
              <a:solidFill>
                <a:schemeClr val="accent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6800" lIns="90000" rIns="90000" tIns="46800" wrap="none">
                <a:normAutofit/>
              </a:bodyPr>
              <a:lstStyle/>
              <a:p>
                <a:pPr algn="ctr">
                  <a:spcBef>
                    <a:spcPct val="0"/>
                  </a:spcBef>
                </a:pPr>
              </a:p>
            </p:txBody>
          </p:sp>
          <p:sp>
            <p:nvSpPr>
              <p:cNvPr descr="e1830b83-37a5-4029-954d-0da2323d2727" id="53" name="îŝḷíde">
                <a:extLst>
                  <a:ext uri="{FF2B5EF4-FFF2-40B4-BE49-F238E27FC236}">
                    <a16:creationId id="{7382FD9F-27F1-489F-5BBB-450DFDE68172}"/>
                  </a:ext>
                </a:extLst>
              </p:cNvPr>
              <p:cNvSpPr/>
              <p:nvPr/>
            </p:nvSpPr>
            <p:spPr>
              <a:xfrm flipH="false" flipV="false">
                <a:off x="2352350" y="2815571"/>
                <a:ext cx="1457779" cy="1457782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6800" lIns="90000" rIns="90000" tIns="46800" wrap="none">
                <a:normAutofit/>
              </a:bodyPr>
              <a:lstStyle/>
              <a:p>
                <a:pPr algn="ctr">
                  <a:spcBef>
                    <a:spcPct val="0"/>
                  </a:spcBef>
                </a:pPr>
              </a:p>
            </p:txBody>
          </p:sp>
          <p:sp>
            <p:nvSpPr>
              <p:cNvPr descr="8bf69af4-fe3f-4784-a6a7-dbab2992ad7c" id="54" name="íṡlíḓe">
                <a:extLst>
                  <a:ext uri="{FF2B5EF4-FFF2-40B4-BE49-F238E27FC236}">
                    <a16:creationId id="{1DAD38F4-114F-F24E-9878-0593FE129028}"/>
                  </a:ext>
                </a:extLst>
              </p:cNvPr>
              <p:cNvSpPr/>
              <p:nvPr/>
            </p:nvSpPr>
            <p:spPr>
              <a:xfrm flipH="false" flipV="false">
                <a:off x="3981971" y="2770532"/>
                <a:ext cx="2026704" cy="2026708"/>
              </a:xfrm>
              <a:prstGeom prst="ellipse">
                <a:avLst/>
              </a:prstGeom>
              <a:solidFill>
                <a:schemeClr val="accent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6800" lIns="90000" rIns="90000" tIns="46800" wrap="none">
                <a:normAutofit/>
              </a:bodyPr>
              <a:lstStyle/>
              <a:p>
                <a:pPr algn="ctr">
                  <a:spcBef>
                    <a:spcPct val="0"/>
                  </a:spcBef>
                </a:pPr>
              </a:p>
            </p:txBody>
          </p:sp>
          <p:sp>
            <p:nvSpPr>
              <p:cNvPr descr="b359d11d-9ffc-4e75-8ad6-6447610904b0" id="55" name="iSḻïḍê">
                <a:extLst>
                  <a:ext uri="{FF2B5EF4-FFF2-40B4-BE49-F238E27FC236}">
                    <a16:creationId id="{1C3D72D4-E74F-A65A-38F0-0ED9D4EBFC17}"/>
                  </a:ext>
                </a:extLst>
              </p:cNvPr>
              <p:cNvSpPr/>
              <p:nvPr/>
            </p:nvSpPr>
            <p:spPr>
              <a:xfrm flipH="false" flipV="false">
                <a:off x="4540715" y="4954135"/>
                <a:ext cx="716972" cy="71697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6800" lIns="90000" rIns="90000" tIns="46800" wrap="none">
                <a:normAutofit/>
              </a:bodyPr>
              <a:lstStyle/>
              <a:p>
                <a:pPr algn="ctr">
                  <a:spcBef>
                    <a:spcPct val="0"/>
                  </a:spcBef>
                </a:pPr>
              </a:p>
            </p:txBody>
          </p:sp>
          <p:sp>
            <p:nvSpPr>
              <p:cNvPr descr="c179d604-c1fe-4a35-8444-5fde7430be7a" id="56" name="ïṥ1ídé">
                <a:extLst>
                  <a:ext uri="{FF2B5EF4-FFF2-40B4-BE49-F238E27FC236}">
                    <a16:creationId id="{CB72AE49-C156-5075-EACF-808E1F238C6C}"/>
                  </a:ext>
                </a:extLst>
              </p:cNvPr>
              <p:cNvSpPr/>
              <p:nvPr/>
            </p:nvSpPr>
            <p:spPr>
              <a:xfrm flipH="false" flipV="false">
                <a:off x="1419239" y="3114882"/>
                <a:ext cx="842952" cy="842952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6800" lIns="90000" rIns="90000" tIns="46800" wrap="none">
                <a:normAutofit/>
              </a:bodyPr>
              <a:lstStyle/>
              <a:p>
                <a:pPr algn="ctr">
                  <a:spcBef>
                    <a:spcPct val="0"/>
                  </a:spcBef>
                </a:pPr>
              </a:p>
            </p:txBody>
          </p:sp>
        </p:grpSp>
        <p:grpSp>
          <p:nvGrpSpPr>
            <p:cNvPr descr="a86dfaf9-344e-4df9-b3df-f68e5b4648bc" id="65" name="组合 64">
              <a:extLst>
                <a:ext uri="{FF2B5EF4-FFF2-40B4-BE49-F238E27FC236}">
                  <a16:creationId id="{A7B61066-AEB7-8EE5-1098-6374AA966670}"/>
                </a:ext>
              </a:extLst>
            </p:cNvPr>
            <p:cNvGrpSpPr/>
            <p:nvPr/>
          </p:nvGrpSpPr>
          <p:grpSpPr>
            <a:xfrm>
              <a:off x="6459980" y="1327770"/>
              <a:ext cx="4973773" cy="872658"/>
              <a:chOff x="6459980" y="1327770"/>
              <a:chExt cx="4973773" cy="872658"/>
            </a:xfrm>
          </p:grpSpPr>
          <p:sp>
            <p:nvSpPr>
              <p:cNvPr descr="62fafecf-085b-4fd5-bcec-e765a6c78b5f" id="47" name="Bullet1">
                <a:extLst>
                  <a:ext uri="{FF2B5EF4-FFF2-40B4-BE49-F238E27FC236}">
                    <a16:creationId id="{331805C1-699E-580A-DB44-46C6561C13CC}"/>
                  </a:ext>
                </a:extLst>
              </p:cNvPr>
              <p:cNvSpPr txBox="1"/>
              <p:nvPr/>
            </p:nvSpPr>
            <p:spPr bwMode="auto">
              <a:xfrm flipH="false" flipV="false">
                <a:off x="6459980" y="1327770"/>
                <a:ext cx="4973771" cy="287528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dir="t" rig="threePt"/>
              </a:scene3d>
              <a:sp3d prstMaterial="matte">
                <a:bevelT h="1270" w="1270"/>
              </a:sp3d>
            </p:spPr>
            <p:txBody>
              <a:bodyPr anchor="b" anchorCtr="false" bIns="0" lIns="0" rIns="0" tIns="0" wrap="square">
                <a:normAutofit/>
                <a:sp3d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latin typeface="Arial"/>
                  </a:rPr>
                  <a:t>INFJ型人格</a:t>
                </a:r>
              </a:p>
            </p:txBody>
          </p:sp>
          <p:sp>
            <p:nvSpPr>
              <p:cNvPr descr="ab5dc177-8044-4716-bcf5-bed10c285aaa" id="48" name="Text1">
                <a:extLst>
                  <a:ext uri="{FF2B5EF4-FFF2-40B4-BE49-F238E27FC236}">
                    <a16:creationId id="{EFFF82C6-B65B-5DAE-BFC2-D8BC5AA630B5}"/>
                  </a:ext>
                </a:extLst>
              </p:cNvPr>
              <p:cNvSpPr/>
              <p:nvPr/>
            </p:nvSpPr>
            <p:spPr>
              <a:xfrm flipH="false" flipV="false">
                <a:off x="6459981" y="1615298"/>
                <a:ext cx="4973772" cy="585130"/>
              </a:xfrm>
              <a:prstGeom prst="rect">
                <a:avLst/>
              </a:prstGeom>
            </p:spPr>
            <p:txBody>
              <a:bodyPr anchor="t" anchorCtr="false" bIns="0" lIns="0" rIns="0" tIns="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通过MBTI测试，是INFJ型人格，具有内省和洞察力等特点。</a:t>
                </a:r>
              </a:p>
            </p:txBody>
          </p:sp>
        </p:grpSp>
        <p:grpSp>
          <p:nvGrpSpPr>
            <p:cNvPr descr="ef5c64f1-e5b7-4407-a61b-0336318ffa09" id="66" name="组合 65">
              <a:extLst>
                <a:ext uri="{FF2B5EF4-FFF2-40B4-BE49-F238E27FC236}">
                  <a16:creationId id="{27C5BB78-F594-32C3-F346-35A7BB022F4B}"/>
                </a:ext>
              </a:extLst>
            </p:cNvPr>
            <p:cNvGrpSpPr/>
            <p:nvPr/>
          </p:nvGrpSpPr>
          <p:grpSpPr>
            <a:xfrm>
              <a:off x="6459980" y="2303506"/>
              <a:ext cx="4973773" cy="872658"/>
              <a:chOff x="6459980" y="2303506"/>
              <a:chExt cx="4973773" cy="872658"/>
            </a:xfrm>
          </p:grpSpPr>
          <p:sp>
            <p:nvSpPr>
              <p:cNvPr descr="d88cb336-384c-4ebf-a52b-ff36d0dcb5bb" id="45" name="Bullet2">
                <a:extLst>
                  <a:ext uri="{FF2B5EF4-FFF2-40B4-BE49-F238E27FC236}">
                    <a16:creationId id="{9497148B-7F96-09C9-83B7-756D06421206}"/>
                  </a:ext>
                </a:extLst>
              </p:cNvPr>
              <p:cNvSpPr txBox="1"/>
              <p:nvPr/>
            </p:nvSpPr>
            <p:spPr bwMode="auto">
              <a:xfrm flipH="false" flipV="false">
                <a:off x="6459980" y="2303506"/>
                <a:ext cx="4973771" cy="287528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dir="t" rig="threePt"/>
              </a:scene3d>
              <a:sp3d prstMaterial="matte">
                <a:bevelT h="1270" w="1270"/>
              </a:sp3d>
            </p:spPr>
            <p:txBody>
              <a:bodyPr anchor="b" anchorCtr="false" bIns="0" lIns="0" rIns="0" tIns="0" wrap="square">
                <a:normAutofit/>
                <a:sp3d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人格特点</a:t>
                </a:r>
              </a:p>
            </p:txBody>
          </p:sp>
          <p:sp>
            <p:nvSpPr>
              <p:cNvPr descr="42cf7e4e-add9-4fe1-9dac-891c083e037f" id="46" name="Text2">
                <a:extLst>
                  <a:ext uri="{FF2B5EF4-FFF2-40B4-BE49-F238E27FC236}">
                    <a16:creationId id="{33E76855-6904-810E-A32D-C0B529B1C712}"/>
                  </a:ext>
                </a:extLst>
              </p:cNvPr>
              <p:cNvSpPr/>
              <p:nvPr/>
            </p:nvSpPr>
            <p:spPr>
              <a:xfrm flipH="false" flipV="false">
                <a:off x="6459981" y="2591034"/>
                <a:ext cx="4973772" cy="585130"/>
              </a:xfrm>
              <a:prstGeom prst="rect">
                <a:avLst/>
              </a:prstGeom>
            </p:spPr>
            <p:txBody>
              <a:bodyPr anchor="t" anchorCtr="false" bIns="0" lIns="0" rIns="0" tIns="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内省和洞察力强，有理想主义和价值观，坚持和责任感突出。</a:t>
                </a:r>
              </a:p>
            </p:txBody>
          </p:sp>
        </p:grpSp>
        <p:grpSp>
          <p:nvGrpSpPr>
            <p:cNvPr descr="77c9bbe7-525c-40c5-a945-0c4fb039cb40" id="67" name="组合 66">
              <a:extLst>
                <a:ext uri="{FF2B5EF4-FFF2-40B4-BE49-F238E27FC236}">
                  <a16:creationId id="{F0A2285E-3DE6-E921-6AEA-54B61FE8A246}"/>
                </a:ext>
              </a:extLst>
            </p:cNvPr>
            <p:cNvGrpSpPr/>
            <p:nvPr/>
          </p:nvGrpSpPr>
          <p:grpSpPr>
            <a:xfrm>
              <a:off x="6459981" y="3277936"/>
              <a:ext cx="4973772" cy="873957"/>
              <a:chOff x="6459981" y="3277936"/>
              <a:chExt cx="4973772" cy="873957"/>
            </a:xfrm>
          </p:grpSpPr>
          <p:sp>
            <p:nvSpPr>
              <p:cNvPr descr="778b954a-2c6f-48e1-a6d0-ed31d4f496b6" id="43" name="Bullet3">
                <a:extLst>
                  <a:ext uri="{FF2B5EF4-FFF2-40B4-BE49-F238E27FC236}">
                    <a16:creationId id="{57BDAF21-B89A-255A-935D-7A30905A1B39}"/>
                  </a:ext>
                </a:extLst>
              </p:cNvPr>
              <p:cNvSpPr txBox="1"/>
              <p:nvPr/>
            </p:nvSpPr>
            <p:spPr bwMode="auto">
              <a:xfrm flipH="false" flipV="false">
                <a:off x="6459981" y="3277936"/>
                <a:ext cx="4973769" cy="288834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dir="t" rig="threePt"/>
              </a:scene3d>
              <a:sp3d prstMaterial="matte">
                <a:bevelT h="1270" w="1270"/>
              </a:sp3d>
            </p:spPr>
            <p:txBody>
              <a:bodyPr anchor="b" anchorCtr="false" bIns="0" lIns="0" rIns="0" tIns="0" wrap="square">
                <a:normAutofit/>
                <a:sp3d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人格优点</a:t>
                </a:r>
              </a:p>
            </p:txBody>
          </p:sp>
          <p:sp>
            <p:nvSpPr>
              <p:cNvPr descr="46622351-2555-4bba-995b-9e9a47734278" id="44" name="Text3">
                <a:extLst>
                  <a:ext uri="{FF2B5EF4-FFF2-40B4-BE49-F238E27FC236}">
                    <a16:creationId id="{A1082961-288E-CDAF-1522-D45956021741}"/>
                  </a:ext>
                </a:extLst>
              </p:cNvPr>
              <p:cNvSpPr/>
              <p:nvPr/>
            </p:nvSpPr>
            <p:spPr>
              <a:xfrm flipH="false" flipV="false">
                <a:off x="6459981" y="3566769"/>
                <a:ext cx="4973772" cy="585124"/>
              </a:xfrm>
              <a:prstGeom prst="rect">
                <a:avLst/>
              </a:prstGeom>
            </p:spPr>
            <p:txBody>
              <a:bodyPr anchor="t" anchorCtr="false" bIns="0" lIns="0" rIns="0" tIns="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具有创意和果断性，能深入思考问题，做出明智的决策。</a:t>
                </a:r>
              </a:p>
            </p:txBody>
          </p:sp>
        </p:grpSp>
        <p:grpSp>
          <p:nvGrpSpPr>
            <p:cNvPr descr="2d9b4b9e-717e-49a3-9b7d-853f498018bf" id="68" name="组合 67">
              <a:extLst>
                <a:ext uri="{FF2B5EF4-FFF2-40B4-BE49-F238E27FC236}">
                  <a16:creationId id="{59F8B0AE-2305-DEEC-89C6-E7CF7FA67F53}"/>
                </a:ext>
              </a:extLst>
            </p:cNvPr>
            <p:cNvGrpSpPr/>
            <p:nvPr/>
          </p:nvGrpSpPr>
          <p:grpSpPr>
            <a:xfrm>
              <a:off x="6463009" y="4253668"/>
              <a:ext cx="4973772" cy="873955"/>
              <a:chOff x="6463009" y="4253668"/>
              <a:chExt cx="4973772" cy="873955"/>
            </a:xfrm>
          </p:grpSpPr>
          <p:sp>
            <p:nvSpPr>
              <p:cNvPr descr="3b6288fd-a108-416f-b2a7-ffd1ce04280b" id="41" name="Bullet4">
                <a:extLst>
                  <a:ext uri="{FF2B5EF4-FFF2-40B4-BE49-F238E27FC236}">
                    <a16:creationId id="{44055498-A9D4-B656-910E-AB7BA17112BF}"/>
                  </a:ext>
                </a:extLst>
              </p:cNvPr>
              <p:cNvSpPr txBox="1"/>
              <p:nvPr/>
            </p:nvSpPr>
            <p:spPr bwMode="auto">
              <a:xfrm flipH="false" flipV="false">
                <a:off x="6463009" y="4253668"/>
                <a:ext cx="4969074" cy="288832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dir="t" rig="threePt"/>
              </a:scene3d>
              <a:sp3d prstMaterial="matte">
                <a:bevelT h="1270" w="1270"/>
              </a:sp3d>
            </p:spPr>
            <p:txBody>
              <a:bodyPr anchor="b" anchorCtr="false" bIns="0" lIns="0" rIns="0" tIns="0" wrap="square">
                <a:normAutofit/>
                <a:sp3d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人格缺点</a:t>
                </a:r>
              </a:p>
            </p:txBody>
          </p:sp>
          <p:sp>
            <p:nvSpPr>
              <p:cNvPr descr="cbd45933-1b12-48d8-a84c-e6f407885b35" id="42" name="Text4">
                <a:extLst>
                  <a:ext uri="{FF2B5EF4-FFF2-40B4-BE49-F238E27FC236}">
                    <a16:creationId id="{59B89AE8-BCDE-ABAF-EE4A-EFCDD6229FFA}"/>
                  </a:ext>
                </a:extLst>
              </p:cNvPr>
              <p:cNvSpPr/>
              <p:nvPr/>
            </p:nvSpPr>
            <p:spPr>
              <a:xfrm flipH="false" flipV="false">
                <a:off x="6463009" y="4542499"/>
                <a:ext cx="4973772" cy="585124"/>
              </a:xfrm>
              <a:prstGeom prst="rect">
                <a:avLst/>
              </a:prstGeom>
            </p:spPr>
            <p:txBody>
              <a:bodyPr anchor="t" anchorCtr="false" bIns="0" lIns="0" rIns="0" tIns="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对批评较为敏感，有时可能过于内向，不太善于表达自己。</a:t>
                </a:r>
              </a:p>
            </p:txBody>
          </p:sp>
        </p:grpSp>
        <p:grpSp>
          <p:nvGrpSpPr>
            <p:cNvPr descr="075acff4-002a-472f-ada9-2c8618b0224c" id="69" name="组合 68">
              <a:extLst>
                <a:ext uri="{FF2B5EF4-FFF2-40B4-BE49-F238E27FC236}">
                  <a16:creationId id="{81F32EAD-46C9-9392-56BA-2182193B8ACC}"/>
                </a:ext>
              </a:extLst>
            </p:cNvPr>
            <p:cNvGrpSpPr/>
            <p:nvPr/>
          </p:nvGrpSpPr>
          <p:grpSpPr>
            <a:xfrm>
              <a:off x="6463008" y="5229395"/>
              <a:ext cx="4973773" cy="873952"/>
              <a:chOff x="6463008" y="5229395"/>
              <a:chExt cx="4973773" cy="873952"/>
            </a:xfrm>
          </p:grpSpPr>
          <p:sp>
            <p:nvSpPr>
              <p:cNvPr descr="9b647a6a-a863-48f6-bd4d-73f8e83bc69b" id="39" name="Bullet5">
                <a:extLst>
                  <a:ext uri="{FF2B5EF4-FFF2-40B4-BE49-F238E27FC236}">
                    <a16:creationId id="{F1B909CB-9607-66BF-6A66-F439CF143498}"/>
                  </a:ext>
                </a:extLst>
              </p:cNvPr>
              <p:cNvSpPr txBox="1"/>
              <p:nvPr/>
            </p:nvSpPr>
            <p:spPr bwMode="auto">
              <a:xfrm flipH="false" flipV="false">
                <a:off x="6463008" y="5229395"/>
                <a:ext cx="4969072" cy="288834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dir="t" rig="threePt"/>
              </a:scene3d>
              <a:sp3d prstMaterial="matte">
                <a:bevelT h="1270" w="1270"/>
              </a:sp3d>
            </p:spPr>
            <p:txBody>
              <a:bodyPr anchor="b" anchorCtr="false" bIns="0" lIns="0" rIns="0" tIns="0" wrap="square">
                <a:normAutofit/>
                <a:sp3d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适合专业</a:t>
                </a:r>
              </a:p>
            </p:txBody>
          </p:sp>
          <p:sp>
            <p:nvSpPr>
              <p:cNvPr descr="65a61557-b20a-493a-bc07-688da0ad6f44" id="40" name="Text5">
                <a:extLst>
                  <a:ext uri="{FF2B5EF4-FFF2-40B4-BE49-F238E27FC236}">
                    <a16:creationId id="{40B48834-1876-3C91-EA0A-26E235ECF9B2}"/>
                  </a:ext>
                </a:extLst>
              </p:cNvPr>
              <p:cNvSpPr/>
              <p:nvPr/>
            </p:nvSpPr>
            <p:spPr>
              <a:xfrm flipH="false" flipV="false">
                <a:off x="6463009" y="5518229"/>
                <a:ext cx="4973772" cy="585118"/>
              </a:xfrm>
              <a:prstGeom prst="rect">
                <a:avLst/>
              </a:prstGeom>
            </p:spPr>
            <p:txBody>
              <a:bodyPr anchor="t" anchorCtr="false" bIns="0" lIns="0" rIns="0" tIns="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选择了能源与动力工程专业，与自身性格和能力相匹配。</a:t>
                </a:r>
              </a:p>
            </p:txBody>
          </p:sp>
        </p:grpSp>
        <p:sp>
          <p:nvSpPr>
            <p:cNvPr descr="1b997eb9-e56f-469e-befc-c8c2edc41ee9" id="36" name="Title">
              <a:extLst>
                <a:ext uri="{FF2B5EF4-FFF2-40B4-BE49-F238E27FC236}">
                  <a16:creationId id="{ADC00315-90EE-7C63-8CCC-52E73FD7804A}"/>
                </a:ext>
              </a:extLst>
            </p:cNvPr>
            <p:cNvSpPr txBox="1"/>
            <p:nvPr/>
          </p:nvSpPr>
          <p:spPr>
            <a:xfrm flipH="false" flipV="false">
              <a:off x="755219" y="1152334"/>
              <a:ext cx="5253456" cy="1006865"/>
            </a:xfrm>
            <a:prstGeom prst="rect">
              <a:avLst/>
            </a:prstGeom>
            <a:noFill/>
          </p:spPr>
          <p:txBody>
            <a:bodyPr anchor="t" anchorCtr="false" rtlCol="0" vert="horz" wrap="square">
              <a:normAutofit/>
            </a:bodyPr>
            <a:lstStyle/>
            <a:p>
              <a:pPr algn="l"/>
              <a:r>
                <a:rPr b="true" i="false" lang="en-US" sz="2400" u="none">
                  <a:solidFill>
                    <a:srgbClr val="FFFFFF"/>
                  </a:solidFill>
                  <a:latin typeface="Arial"/>
                </a:rPr>
                <a:t>MBTI测试解读与专业选择</a:t>
              </a:r>
            </a:p>
          </p:txBody>
        </p: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性格分析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descr="8a06c227-c065-4502-9136-34f343af785c" id="5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3200" u="none">
                <a:solidFill>
                  <a:srgbClr val="FFFFFF"/>
                </a:solidFill>
                <a:ea typeface="微软雅黑"/>
              </a:rPr>
              <a:t>环境与机遇分析</a:t>
            </a:r>
          </a:p>
        </p:txBody>
      </p:sp>
      <p:sp>
        <p:nvSpPr>
          <p:cNvPr descr="62be2069-97be-4c1a-a04e-a64a0173077b" id="25" name=""/>
          <p:cNvSpPr>
            <a:spLocks noGrp="1"/>
          </p:cNvSpPr>
          <p:nvPr>
            <p:ph hasCustomPrompt="1" idx="1" sz="quarter" type="body"/>
          </p:nvPr>
        </p:nvSpPr>
        <p:spPr/>
        <p:txBody>
          <a:bodyPr anchorCtr="false"/>
          <a:lstStyle/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b="false" i="false" lang="en-US" sz="2000" u="none">
                <a:solidFill>
                  <a:srgbClr val="FFFFFF"/>
                </a:solidFill>
                <a:ea typeface="微软雅黑"/>
              </a:rPr>
              <a:t>剖析专业前景，充分利用大学资源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6c3568da-01f0-4d29-bb50-77851a68be50" id="12" name="28e1dce5-ca34-4084-aaa6-c3a3307279d9.source.5.zh-Hans.pptx">
            <a:extLst>
              <a:ext uri="{FF2B5EF4-FFF2-40B4-BE49-F238E27FC236}">
                <a16:creationId id="{D7ABE12A-655C-7679-E573-45B22AA9F056}"/>
              </a:ext>
            </a:extLst>
          </p:cNvPr>
          <p:cNvGrpSpPr/>
          <p:nvPr/>
        </p:nvGrpSpPr>
        <p:grpSpPr>
          <a:xfrm>
            <a:off x="660400" y="1130300"/>
            <a:ext cx="10858500" cy="4470399"/>
            <a:chOff x="660400" y="1130300"/>
            <a:chExt cx="10858500" cy="4470399"/>
          </a:xfrm>
        </p:grpSpPr>
        <p:sp>
          <p:nvSpPr>
            <p:cNvPr descr="cd260aa4-62b6-4bf3-aad6-d1c3c96000cc" id="4" name="îslíḑè">
              <a:extLst>
                <a:ext uri="{FF2B5EF4-FFF2-40B4-BE49-F238E27FC236}">
                  <a16:creationId id="{DECC898D-248A-43B9-8A4C-157A99494A73}"/>
                </a:ext>
              </a:extLst>
            </p:cNvPr>
            <p:cNvSpPr/>
            <p:nvPr/>
          </p:nvSpPr>
          <p:spPr>
            <a:xfrm flipH="false" flipV="true">
              <a:off x="693304" y="2698748"/>
              <a:ext cx="1962150" cy="2901951"/>
            </a:xfrm>
            <a:prstGeom prst="rect">
              <a:avLst/>
            </a:prstGeom>
            <a:solidFill>
              <a:schemeClr val="tx2">
                <a:alpha val="15000"/>
              </a:schemeClr>
            </a:solidFill>
            <a:ln cap="rnd" w="12700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rmAutofit/>
            </a:bodyPr>
            <a:lstStyle/>
            <a:p>
              <a:pPr algn="ctr"/>
            </a:p>
          </p:txBody>
        </p:sp>
        <p:sp>
          <p:nvSpPr>
            <p:cNvPr descr="0b9252f5-7cf7-4c5a-8963-a8f874ef1c5f" id="18" name="ísḻïďé">
              <a:extLst>
                <a:ext uri="{FF2B5EF4-FFF2-40B4-BE49-F238E27FC236}">
                  <a16:creationId id="{949C705F-A4B0-4059-8B56-A771E83ED451}"/>
                </a:ext>
              </a:extLst>
            </p:cNvPr>
            <p:cNvSpPr/>
            <p:nvPr/>
          </p:nvSpPr>
          <p:spPr>
            <a:xfrm flipH="false" flipV="true">
              <a:off x="2904115" y="2698748"/>
              <a:ext cx="1962150" cy="2901951"/>
            </a:xfrm>
            <a:prstGeom prst="rect">
              <a:avLst/>
            </a:prstGeom>
            <a:solidFill>
              <a:schemeClr val="tx2">
                <a:alpha val="15000"/>
              </a:schemeClr>
            </a:solidFill>
            <a:ln cap="rnd" w="12700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rmAutofit/>
            </a:bodyPr>
            <a:lstStyle/>
            <a:p>
              <a:pPr algn="ctr"/>
            </a:p>
          </p:txBody>
        </p:sp>
        <p:sp>
          <p:nvSpPr>
            <p:cNvPr descr="2460ce10-ae49-40cf-bb66-749d324e5e00" id="22" name="ïṣḷiḑê">
              <a:extLst>
                <a:ext uri="{FF2B5EF4-FFF2-40B4-BE49-F238E27FC236}">
                  <a16:creationId id="{EA5E54BE-6138-4CB9-8AB6-5EE8DD5CB852}"/>
                </a:ext>
              </a:extLst>
            </p:cNvPr>
            <p:cNvSpPr/>
            <p:nvPr/>
          </p:nvSpPr>
          <p:spPr>
            <a:xfrm flipH="false" flipV="true">
              <a:off x="5114926" y="2698748"/>
              <a:ext cx="1962150" cy="2901951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 cap="rnd" w="12700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rmAutofit/>
            </a:bodyPr>
            <a:lstStyle/>
            <a:p>
              <a:pPr algn="ctr"/>
            </a:p>
          </p:txBody>
        </p:sp>
        <p:sp>
          <p:nvSpPr>
            <p:cNvPr descr="66b64393-b563-4062-a45f-c1398a94ebe8" id="26" name="îṥḻîďé">
              <a:extLst>
                <a:ext uri="{FF2B5EF4-FFF2-40B4-BE49-F238E27FC236}">
                  <a16:creationId id="{46353582-1610-4DB6-B589-EAE5AC7DE607}"/>
                </a:ext>
              </a:extLst>
            </p:cNvPr>
            <p:cNvSpPr/>
            <p:nvPr/>
          </p:nvSpPr>
          <p:spPr>
            <a:xfrm flipH="false" flipV="true">
              <a:off x="7325737" y="2698748"/>
              <a:ext cx="1962150" cy="2901951"/>
            </a:xfrm>
            <a:prstGeom prst="rect">
              <a:avLst/>
            </a:prstGeom>
            <a:solidFill>
              <a:schemeClr val="tx2">
                <a:alpha val="15000"/>
              </a:schemeClr>
            </a:solidFill>
            <a:ln cap="rnd" w="12700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rmAutofit/>
            </a:bodyPr>
            <a:lstStyle/>
            <a:p>
              <a:pPr algn="ctr"/>
            </a:p>
          </p:txBody>
        </p:sp>
        <p:sp>
          <p:nvSpPr>
            <p:cNvPr descr="e3265947-8008-4d9e-b7d7-62d9439a804d" id="30" name="iṥlíḑé">
              <a:extLst>
                <a:ext uri="{FF2B5EF4-FFF2-40B4-BE49-F238E27FC236}">
                  <a16:creationId id="{7F228DC9-35B2-4E81-8916-5337E2F61350}"/>
                </a:ext>
              </a:extLst>
            </p:cNvPr>
            <p:cNvSpPr/>
            <p:nvPr/>
          </p:nvSpPr>
          <p:spPr>
            <a:xfrm flipH="false" flipV="true">
              <a:off x="9536546" y="2698748"/>
              <a:ext cx="1962150" cy="2901951"/>
            </a:xfrm>
            <a:prstGeom prst="rect">
              <a:avLst/>
            </a:prstGeom>
            <a:solidFill>
              <a:schemeClr val="tx2">
                <a:alpha val="15000"/>
              </a:schemeClr>
            </a:solidFill>
            <a:ln cap="rnd" w="12700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rmAutofit/>
            </a:bodyPr>
            <a:lstStyle/>
            <a:p>
              <a:pPr algn="ctr"/>
            </a:p>
          </p:txBody>
        </p:sp>
        <p:sp>
          <p:nvSpPr>
            <p:cNvPr descr="bc1b5824-45c3-422f-8cd9-b7a71c47c203" id="5" name="Title">
              <a:extLst>
                <a:ext uri="{FF2B5EF4-FFF2-40B4-BE49-F238E27FC236}">
                  <a16:creationId id="{63327A41-F5A3-1994-B8BA-F620D5B4555D}"/>
                </a:ext>
              </a:extLst>
            </p:cNvPr>
            <p:cNvSpPr txBox="1"/>
            <p:nvPr/>
          </p:nvSpPr>
          <p:spPr>
            <a:xfrm flipH="false" flipV="false">
              <a:off x="660400" y="1130300"/>
              <a:ext cx="10858500" cy="461665"/>
            </a:xfrm>
            <a:prstGeom prst="rect">
              <a:avLst/>
            </a:prstGeom>
            <a:noFill/>
          </p:spPr>
          <p:txBody>
            <a:bodyPr anchor="t" anchorCtr="true" rtlCol="0" vert="horz" wrap="square">
              <a:normAutofit/>
            </a:bodyPr>
            <a:lstStyle/>
            <a:p>
              <a:pPr algn="ctr"/>
              <a:r>
                <a:rPr b="true" i="false" lang="en-US" sz="2400" u="none">
                  <a:solidFill>
                    <a:srgbClr val="FFFFFF"/>
                  </a:solidFill>
                  <a:ea typeface="微软雅黑"/>
                </a:rPr>
                <a:t>专业速览与就业方向</a:t>
              </a:r>
            </a:p>
          </p:txBody>
        </p:sp>
        <p:grpSp>
          <p:nvGrpSpPr>
            <p:cNvPr descr="09beb655-fb6f-4c4a-8f8d-8f63b5f3fd4d" id="7" name="组合 6">
              <a:extLst>
                <a:ext uri="{FF2B5EF4-FFF2-40B4-BE49-F238E27FC236}">
                  <a16:creationId id="{BF161A97-76CA-9914-D044-F61A241A8979}"/>
                </a:ext>
              </a:extLst>
            </p:cNvPr>
            <p:cNvGrpSpPr/>
            <p:nvPr/>
          </p:nvGrpSpPr>
          <p:grpSpPr>
            <a:xfrm>
              <a:off x="693304" y="2079626"/>
              <a:ext cx="1962150" cy="3038474"/>
              <a:chOff x="693304" y="2079626"/>
              <a:chExt cx="1962150" cy="3038474"/>
            </a:xfrm>
          </p:grpSpPr>
          <p:sp>
            <p:nvSpPr>
              <p:cNvPr descr="9c631c35-0c99-4c7d-875b-af812df57e1c" id="3" name="Number1">
                <a:extLst>
                  <a:ext uri="{FF2B5EF4-FFF2-40B4-BE49-F238E27FC236}">
                    <a16:creationId id="{695A5CE0-C86F-4B05-9F3C-3873A36C0F0E}"/>
                  </a:ext>
                </a:extLst>
              </p:cNvPr>
              <p:cNvSpPr/>
              <p:nvPr/>
            </p:nvSpPr>
            <p:spPr>
              <a:xfrm flipH="false" flipV="false">
                <a:off x="693304" y="2079626"/>
                <a:ext cx="1962150" cy="619124"/>
              </a:xfrm>
              <a:prstGeom prst="round2SameRect">
                <a:avLst>
                  <a:gd fmla="val 19670" name="adj1"/>
                  <a:gd fmla="val 0" name="adj2"/>
                </a:avLst>
              </a:prstGeom>
              <a:solidFill>
                <a:schemeClr val="tx2">
                  <a:alpha val="70000"/>
                </a:schemeClr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  <a:prstTxWarp prst="textNoShape">
                  <a:avLst/>
                </a:prstTxWarp>
                <a:normAutofit/>
              </a:bodyPr>
              <a:lstStyle/>
              <a:p>
                <a:pPr algn="ctr"/>
                <a:r>
                  <a:rPr b="true" i="false" lang="en-US" sz="2400" u="none">
                    <a:solidFill>
                      <a:srgbClr val="FFFFFF"/>
                    </a:solidFill>
                    <a:latin typeface="Arial"/>
                  </a:rPr>
                  <a:t>01</a:t>
                </a:r>
              </a:p>
            </p:txBody>
          </p:sp>
          <p:sp>
            <p:nvSpPr>
              <p:cNvPr descr="8d91e7d4-b6c4-4aab-8fea-cd010990ce4e" id="14" name="Bullet1">
                <a:extLst>
                  <a:ext uri="{FF2B5EF4-FFF2-40B4-BE49-F238E27FC236}">
                    <a16:creationId id="{F6A2E29B-8DE8-475E-B4B7-0E5DFDBD20C9}"/>
                  </a:ext>
                </a:extLst>
              </p:cNvPr>
              <p:cNvSpPr txBox="1"/>
              <p:nvPr/>
            </p:nvSpPr>
            <p:spPr>
              <a:xfrm flipH="false" flipV="false">
                <a:off x="800101" y="2921000"/>
                <a:ext cx="1748558" cy="520699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 fontScale="92500" lnSpcReduction="20000"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专业速览</a:t>
                </a:r>
              </a:p>
            </p:txBody>
          </p:sp>
          <p:sp>
            <p:nvSpPr>
              <p:cNvPr descr="4c753a7f-728e-45c5-9a26-dfea03c77d93" id="16" name="Text1">
                <a:extLst>
                  <a:ext uri="{FF2B5EF4-FFF2-40B4-BE49-F238E27FC236}">
                    <a16:creationId id="{038E90FB-CD80-4845-9B1C-FA6C313579A7}"/>
                  </a:ext>
                </a:extLst>
              </p:cNvPr>
              <p:cNvSpPr/>
              <p:nvPr/>
            </p:nvSpPr>
            <p:spPr>
              <a:xfrm flipH="true" flipV="false">
                <a:off x="800101" y="3441700"/>
                <a:ext cx="1748556" cy="1676400"/>
              </a:xfrm>
              <a:prstGeom prst="rect">
                <a:avLst/>
              </a:prstGeom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培养能在能源、动力领域从事设计等工作的应用型高级工程技术人才。</a:t>
                </a:r>
              </a:p>
            </p:txBody>
          </p:sp>
        </p:grpSp>
        <p:grpSp>
          <p:nvGrpSpPr>
            <p:cNvPr descr="c46f0d01-823f-4e24-bdad-13e5b645b11a" id="8" name="组合 7">
              <a:extLst>
                <a:ext uri="{FF2B5EF4-FFF2-40B4-BE49-F238E27FC236}">
                  <a16:creationId id="{FFF81C1D-8FA1-945D-6EE7-DBE0EBF47F6A}"/>
                </a:ext>
              </a:extLst>
            </p:cNvPr>
            <p:cNvGrpSpPr/>
            <p:nvPr/>
          </p:nvGrpSpPr>
          <p:grpSpPr>
            <a:xfrm>
              <a:off x="2904115" y="2079626"/>
              <a:ext cx="1962150" cy="3038474"/>
              <a:chOff x="2904115" y="2079626"/>
              <a:chExt cx="1962150" cy="3038474"/>
            </a:xfrm>
          </p:grpSpPr>
          <p:sp>
            <p:nvSpPr>
              <p:cNvPr descr="074415b0-f046-4dca-94ac-21a9d89b29a3" id="17" name="Number2">
                <a:extLst>
                  <a:ext uri="{FF2B5EF4-FFF2-40B4-BE49-F238E27FC236}">
                    <a16:creationId id="{28D12AB8-E661-4116-B1C3-85CA38B776E7}"/>
                  </a:ext>
                </a:extLst>
              </p:cNvPr>
              <p:cNvSpPr/>
              <p:nvPr/>
            </p:nvSpPr>
            <p:spPr>
              <a:xfrm flipH="false" flipV="false">
                <a:off x="2904115" y="2079626"/>
                <a:ext cx="1962150" cy="619124"/>
              </a:xfrm>
              <a:prstGeom prst="round2SameRect">
                <a:avLst>
                  <a:gd fmla="val 19670" name="adj1"/>
                  <a:gd fmla="val 0" name="adj2"/>
                </a:avLst>
              </a:prstGeom>
              <a:solidFill>
                <a:schemeClr val="tx2">
                  <a:alpha val="70000"/>
                </a:schemeClr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  <a:prstTxWarp prst="textNoShape">
                  <a:avLst/>
                </a:prstTxWarp>
                <a:normAutofit/>
              </a:bodyPr>
              <a:lstStyle/>
              <a:p>
                <a:pPr algn="ctr"/>
                <a:r>
                  <a:rPr b="true" i="false" lang="en-US" sz="2400" u="none">
                    <a:solidFill>
                      <a:srgbClr val="FFFFFF"/>
                    </a:solidFill>
                    <a:latin typeface="Arial"/>
                  </a:rPr>
                  <a:t>02</a:t>
                </a:r>
              </a:p>
            </p:txBody>
          </p:sp>
          <p:sp>
            <p:nvSpPr>
              <p:cNvPr descr="30c6a9f1-639e-4055-98e1-4cf429580cdf" id="19" name="Bullet2">
                <a:extLst>
                  <a:ext uri="{FF2B5EF4-FFF2-40B4-BE49-F238E27FC236}">
                    <a16:creationId id="{14619D53-CE14-48F0-A99C-342D171D4C07}"/>
                  </a:ext>
                </a:extLst>
              </p:cNvPr>
              <p:cNvSpPr txBox="1"/>
              <p:nvPr/>
            </p:nvSpPr>
            <p:spPr>
              <a:xfrm flipH="false" flipV="false">
                <a:off x="3010912" y="2921000"/>
                <a:ext cx="1748558" cy="520699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 fontScale="92500" lnSpcReduction="20000"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核心课程</a:t>
                </a:r>
              </a:p>
            </p:txBody>
          </p:sp>
          <p:sp>
            <p:nvSpPr>
              <p:cNvPr descr="0466d0ea-72d0-4f61-a882-e5e85d015d1f" id="20" name="Text2">
                <a:extLst>
                  <a:ext uri="{FF2B5EF4-FFF2-40B4-BE49-F238E27FC236}">
                    <a16:creationId id="{1E9C7287-D10E-4136-B6B4-5A6B714893A8}"/>
                  </a:ext>
                </a:extLst>
              </p:cNvPr>
              <p:cNvSpPr/>
              <p:nvPr/>
            </p:nvSpPr>
            <p:spPr>
              <a:xfrm flipH="true" flipV="false">
                <a:off x="3010912" y="3441700"/>
                <a:ext cx="1748556" cy="1676400"/>
              </a:xfrm>
              <a:prstGeom prst="rect">
                <a:avLst/>
              </a:prstGeom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核心课程分基础和方向课程，大三分制冷空调和热能动力两个方向。</a:t>
                </a:r>
              </a:p>
            </p:txBody>
          </p:sp>
        </p:grpSp>
        <p:grpSp>
          <p:nvGrpSpPr>
            <p:cNvPr descr="63056685-44c5-4741-ab7c-ccc31cc861c9" id="9" name="组合 8">
              <a:extLst>
                <a:ext uri="{FF2B5EF4-FFF2-40B4-BE49-F238E27FC236}">
                  <a16:creationId id="{6628DA63-007C-EE0C-E723-D80FED248FE2}"/>
                </a:ext>
              </a:extLst>
            </p:cNvPr>
            <p:cNvGrpSpPr/>
            <p:nvPr/>
          </p:nvGrpSpPr>
          <p:grpSpPr>
            <a:xfrm>
              <a:off x="5114926" y="2079626"/>
              <a:ext cx="1962150" cy="3038474"/>
              <a:chOff x="5114926" y="2079626"/>
              <a:chExt cx="1962150" cy="3038474"/>
            </a:xfrm>
          </p:grpSpPr>
          <p:sp>
            <p:nvSpPr>
              <p:cNvPr descr="ac910eff-73d6-4f7e-8929-904e764d127a" id="21" name="Number3">
                <a:extLst>
                  <a:ext uri="{FF2B5EF4-FFF2-40B4-BE49-F238E27FC236}">
                    <a16:creationId id="{D843D195-843A-466E-902B-2D7134EB6E28}"/>
                  </a:ext>
                </a:extLst>
              </p:cNvPr>
              <p:cNvSpPr/>
              <p:nvPr/>
            </p:nvSpPr>
            <p:spPr>
              <a:xfrm flipH="false" flipV="false">
                <a:off x="5114926" y="2079626"/>
                <a:ext cx="1962150" cy="619124"/>
              </a:xfrm>
              <a:prstGeom prst="round2SameRect">
                <a:avLst>
                  <a:gd fmla="val 19670" name="adj1"/>
                  <a:gd fmla="val 0" name="adj2"/>
                </a:avLst>
              </a:prstGeom>
              <a:solidFill>
                <a:schemeClr val="accent1"/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  <a:prstTxWarp prst="textNoShape">
                  <a:avLst/>
                </a:prstTxWarp>
                <a:normAutofit/>
              </a:bodyPr>
              <a:lstStyle/>
              <a:p>
                <a:pPr algn="ctr"/>
                <a:r>
                  <a:rPr b="true" i="false" lang="en-US" sz="2400" u="none">
                    <a:solidFill>
                      <a:srgbClr val="FFFFFF"/>
                    </a:solidFill>
                    <a:latin typeface="Arial"/>
                  </a:rPr>
                  <a:t>03</a:t>
                </a:r>
              </a:p>
            </p:txBody>
          </p:sp>
          <p:sp>
            <p:nvSpPr>
              <p:cNvPr descr="e08adac8-f598-461b-bc54-f8efac0c77f5" id="23" name="Bullet3">
                <a:extLst>
                  <a:ext uri="{FF2B5EF4-FFF2-40B4-BE49-F238E27FC236}">
                    <a16:creationId id="{476441CB-CD33-4463-9036-96E5B5C6694F}"/>
                  </a:ext>
                </a:extLst>
              </p:cNvPr>
              <p:cNvSpPr txBox="1"/>
              <p:nvPr/>
            </p:nvSpPr>
            <p:spPr>
              <a:xfrm flipH="false" flipV="false">
                <a:off x="5221723" y="2921000"/>
                <a:ext cx="1748558" cy="520699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 fontScale="92500" lnSpcReduction="20000"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就业方向</a:t>
                </a:r>
              </a:p>
            </p:txBody>
          </p:sp>
          <p:sp>
            <p:nvSpPr>
              <p:cNvPr descr="feadb945-8102-4a95-8ed0-0ec65466c183" id="24" name="Text3">
                <a:extLst>
                  <a:ext uri="{FF2B5EF4-FFF2-40B4-BE49-F238E27FC236}">
                    <a16:creationId id="{A7249044-92D4-470F-97A5-43FACBF9E240}"/>
                  </a:ext>
                </a:extLst>
              </p:cNvPr>
              <p:cNvSpPr/>
              <p:nvPr/>
            </p:nvSpPr>
            <p:spPr>
              <a:xfrm flipH="true" flipV="false">
                <a:off x="5221723" y="3441700"/>
                <a:ext cx="1748556" cy="1676400"/>
              </a:xfrm>
              <a:prstGeom prst="rect">
                <a:avLst/>
              </a:prstGeom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就业方向有制冷空调、船舶与汽车、电力能源行业及继续深造。</a:t>
                </a:r>
              </a:p>
            </p:txBody>
          </p:sp>
        </p:grpSp>
        <p:grpSp>
          <p:nvGrpSpPr>
            <p:cNvPr descr="c06a9508-48cf-4dfd-a273-793088c0c765" id="10" name="组合 9">
              <a:extLst>
                <a:ext uri="{FF2B5EF4-FFF2-40B4-BE49-F238E27FC236}">
                  <a16:creationId id="{E42602B2-4A2F-E932-CC92-C2B0FAA10AD3}"/>
                </a:ext>
              </a:extLst>
            </p:cNvPr>
            <p:cNvGrpSpPr/>
            <p:nvPr/>
          </p:nvGrpSpPr>
          <p:grpSpPr>
            <a:xfrm>
              <a:off x="7325737" y="2079626"/>
              <a:ext cx="1962150" cy="3038474"/>
              <a:chOff x="7325737" y="2079626"/>
              <a:chExt cx="1962150" cy="3038474"/>
            </a:xfrm>
          </p:grpSpPr>
          <p:sp>
            <p:nvSpPr>
              <p:cNvPr descr="027109a1-72da-42b2-99f5-0f82b0ead4f4" id="25" name="Number4">
                <a:extLst>
                  <a:ext uri="{FF2B5EF4-FFF2-40B4-BE49-F238E27FC236}">
                    <a16:creationId id="{B5D7CB8E-A213-4257-9DFD-380E66DEC301}"/>
                  </a:ext>
                </a:extLst>
              </p:cNvPr>
              <p:cNvSpPr/>
              <p:nvPr/>
            </p:nvSpPr>
            <p:spPr>
              <a:xfrm flipH="false" flipV="false">
                <a:off x="7325737" y="2079626"/>
                <a:ext cx="1962150" cy="619124"/>
              </a:xfrm>
              <a:prstGeom prst="round2SameRect">
                <a:avLst>
                  <a:gd fmla="val 19670" name="adj1"/>
                  <a:gd fmla="val 0" name="adj2"/>
                </a:avLst>
              </a:prstGeom>
              <a:solidFill>
                <a:schemeClr val="tx2">
                  <a:alpha val="70000"/>
                </a:schemeClr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  <a:prstTxWarp prst="textNoShape">
                  <a:avLst/>
                </a:prstTxWarp>
                <a:normAutofit/>
              </a:bodyPr>
              <a:lstStyle/>
              <a:p>
                <a:pPr algn="ctr"/>
                <a:r>
                  <a:rPr b="true" i="false" lang="en-US" sz="2400" u="none">
                    <a:solidFill>
                      <a:srgbClr val="FFFFFF"/>
                    </a:solidFill>
                    <a:latin typeface="Arial"/>
                  </a:rPr>
                  <a:t>04</a:t>
                </a:r>
              </a:p>
            </p:txBody>
          </p:sp>
          <p:sp>
            <p:nvSpPr>
              <p:cNvPr descr="1c899f02-f787-4b75-a9c8-3f14c6cc7afd" id="27" name="Bullet4">
                <a:extLst>
                  <a:ext uri="{FF2B5EF4-FFF2-40B4-BE49-F238E27FC236}">
                    <a16:creationId id="{AF5E14CC-1CD9-4FC1-9D6C-1A04E61558A1}"/>
                  </a:ext>
                </a:extLst>
              </p:cNvPr>
              <p:cNvSpPr txBox="1"/>
              <p:nvPr/>
            </p:nvSpPr>
            <p:spPr>
              <a:xfrm flipH="false" flipV="false">
                <a:off x="7432534" y="2921000"/>
                <a:ext cx="1748558" cy="520699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 fontScale="92500" lnSpcReduction="20000"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专业方向</a:t>
                </a:r>
              </a:p>
            </p:txBody>
          </p:sp>
          <p:sp>
            <p:nvSpPr>
              <p:cNvPr descr="6f705b2a-08b2-43df-ad71-935f37ef899c" id="28" name="Text4">
                <a:extLst>
                  <a:ext uri="{FF2B5EF4-FFF2-40B4-BE49-F238E27FC236}">
                    <a16:creationId id="{BE068842-4920-4D17-A7AE-85D373555C99}"/>
                  </a:ext>
                </a:extLst>
              </p:cNvPr>
              <p:cNvSpPr/>
              <p:nvPr/>
            </p:nvSpPr>
            <p:spPr>
              <a:xfrm flipH="true" flipV="false">
                <a:off x="7432534" y="3441700"/>
                <a:ext cx="1748556" cy="1676400"/>
              </a:xfrm>
              <a:prstGeom prst="rect">
                <a:avLst/>
              </a:prstGeom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专业方向明确，制冷方向在珠三角认可度高，就业前景良好。</a:t>
                </a:r>
              </a:p>
            </p:txBody>
          </p:sp>
        </p:grpSp>
        <p:grpSp>
          <p:nvGrpSpPr>
            <p:cNvPr descr="23f55a6d-ec40-4920-a81a-3bf7f314940e" id="11" name="组合 10">
              <a:extLst>
                <a:ext uri="{FF2B5EF4-FFF2-40B4-BE49-F238E27FC236}">
                  <a16:creationId id="{F701CD3B-3BAD-9148-B27A-71FBEF57443F}"/>
                </a:ext>
              </a:extLst>
            </p:cNvPr>
            <p:cNvGrpSpPr/>
            <p:nvPr/>
          </p:nvGrpSpPr>
          <p:grpSpPr>
            <a:xfrm>
              <a:off x="9536546" y="2079626"/>
              <a:ext cx="1962150" cy="3038474"/>
              <a:chOff x="9536546" y="2079626"/>
              <a:chExt cx="1962150" cy="3038474"/>
            </a:xfrm>
          </p:grpSpPr>
          <p:sp>
            <p:nvSpPr>
              <p:cNvPr descr="3f56a8f1-3bee-4bbb-93bb-076424537e6c" id="29" name="Number5">
                <a:extLst>
                  <a:ext uri="{FF2B5EF4-FFF2-40B4-BE49-F238E27FC236}">
                    <a16:creationId id="{0D21E555-2D92-482D-B9FD-26C66CBA83EE}"/>
                  </a:ext>
                </a:extLst>
              </p:cNvPr>
              <p:cNvSpPr/>
              <p:nvPr/>
            </p:nvSpPr>
            <p:spPr>
              <a:xfrm flipH="false" flipV="false">
                <a:off x="9536546" y="2079626"/>
                <a:ext cx="1962150" cy="619124"/>
              </a:xfrm>
              <a:prstGeom prst="round2SameRect">
                <a:avLst>
                  <a:gd fmla="val 19670" name="adj1"/>
                  <a:gd fmla="val 0" name="adj2"/>
                </a:avLst>
              </a:prstGeom>
              <a:solidFill>
                <a:schemeClr val="tx2">
                  <a:alpha val="70000"/>
                </a:schemeClr>
              </a:solidFill>
              <a:ln cap="rnd" w="12700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  <a:prstTxWarp prst="textNoShape">
                  <a:avLst/>
                </a:prstTxWarp>
                <a:normAutofit/>
              </a:bodyPr>
              <a:lstStyle/>
              <a:p>
                <a:pPr algn="ctr"/>
                <a:r>
                  <a:rPr b="true" i="false" lang="en-US" sz="2400" u="none">
                    <a:solidFill>
                      <a:srgbClr val="FFFFFF"/>
                    </a:solidFill>
                    <a:latin typeface="Arial"/>
                  </a:rPr>
                  <a:t>05</a:t>
                </a:r>
              </a:p>
            </p:txBody>
          </p:sp>
          <p:sp>
            <p:nvSpPr>
              <p:cNvPr descr="fa325f66-d407-47cb-978c-8e7293469b63" id="31" name="Bullet5">
                <a:extLst>
                  <a:ext uri="{FF2B5EF4-FFF2-40B4-BE49-F238E27FC236}">
                    <a16:creationId id="{A74A29F4-22BC-4FF7-8310-ACD7AE70C415}"/>
                  </a:ext>
                </a:extLst>
              </p:cNvPr>
              <p:cNvSpPr txBox="1"/>
              <p:nvPr/>
            </p:nvSpPr>
            <p:spPr>
              <a:xfrm flipH="false" flipV="false">
                <a:off x="9643343" y="2921000"/>
                <a:ext cx="1748558" cy="520699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 fontScale="92500" lnSpcReduction="20000"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行业前景</a:t>
                </a:r>
              </a:p>
            </p:txBody>
          </p:sp>
          <p:sp>
            <p:nvSpPr>
              <p:cNvPr descr="9279afa4-ef94-4739-800c-63f89edea3b1" id="32" name="Text5">
                <a:extLst>
                  <a:ext uri="{FF2B5EF4-FFF2-40B4-BE49-F238E27FC236}">
                    <a16:creationId id="{97217DF1-9CC2-476E-8408-68520FC4CA59}"/>
                  </a:ext>
                </a:extLst>
              </p:cNvPr>
              <p:cNvSpPr/>
              <p:nvPr/>
            </p:nvSpPr>
            <p:spPr>
              <a:xfrm flipH="true" flipV="false">
                <a:off x="9643343" y="3441700"/>
                <a:ext cx="1748556" cy="1676400"/>
              </a:xfrm>
              <a:prstGeom prst="rect">
                <a:avLst/>
              </a:prstGeom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随着能源结构调整和绿色发展需求，行业前景广阔，人才需求大。</a:t>
                </a:r>
              </a:p>
            </p:txBody>
          </p:sp>
        </p:grp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专业认知与行业前景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d52e0ba4-0055-47bd-b619-ffc6f1302bcd" id="16" name="4e709049-0c58-440c-b1d4-2ffd1c8efcac.source.8.zh-Hans.pptx">
            <a:extLst>
              <a:ext uri="{FF2B5EF4-FFF2-40B4-BE49-F238E27FC236}">
                <a16:creationId id="{516E66A3-7D71-63F9-7625-F4CF4E06E66F}"/>
              </a:ext>
            </a:extLst>
          </p:cNvPr>
          <p:cNvGrpSpPr/>
          <p:nvPr/>
        </p:nvGrpSpPr>
        <p:grpSpPr>
          <a:xfrm>
            <a:off x="660399" y="1130302"/>
            <a:ext cx="10858501" cy="5003798"/>
            <a:chOff x="660399" y="1130302"/>
            <a:chExt cx="10858501" cy="5003798"/>
          </a:xfrm>
        </p:grpSpPr>
        <p:sp>
          <p:nvSpPr>
            <p:cNvPr descr="995e2c1c-70d3-4ee0-a3b9-89f1d6c2b6a2" id="63" name="椭圆 62">
              <a:extLst>
                <a:ext uri="{FF2B5EF4-FFF2-40B4-BE49-F238E27FC236}">
                  <a16:creationId id="{11C3B554-AD51-80C3-3693-BD81A140390F}"/>
                </a:ext>
              </a:extLst>
            </p:cNvPr>
            <p:cNvSpPr/>
            <p:nvPr/>
          </p:nvSpPr>
          <p:spPr>
            <a:xfrm flipH="false" flipV="false">
              <a:off x="4000500" y="1536701"/>
              <a:ext cx="4191000" cy="4190998"/>
            </a:xfrm>
            <a:prstGeom prst="ellipse">
              <a:avLst/>
            </a:prstGeom>
            <a:noFill/>
            <a:ln cap="flat" w="6350">
              <a:solidFill>
                <a:schemeClr val="tx1">
                  <a:alpha val="50000"/>
                </a:schemeClr>
              </a:solidFill>
              <a:prstDash val="solid"/>
              <a:miter/>
              <a:tailEnd type="triangle"/>
            </a:ln>
          </p:spPr>
          <p:txBody>
            <a:bodyPr anchor="ctr" anchorCtr="false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20000"/>
                </a:lnSpc>
              </a:pPr>
            </a:p>
          </p:txBody>
        </p:sp>
        <p:sp>
          <p:nvSpPr>
            <p:cNvPr descr="606423c9-ba37-4f4c-a7b7-6e1936984d87" id="62" name="Title">
              <a:extLst>
                <a:ext uri="{FF2B5EF4-FFF2-40B4-BE49-F238E27FC236}">
                  <a16:creationId id="{29B59554-759A-53E9-5CB7-BD9CDA1670FC}"/>
                </a:ext>
              </a:extLst>
            </p:cNvPr>
            <p:cNvSpPr/>
            <p:nvPr/>
          </p:nvSpPr>
          <p:spPr>
            <a:xfrm flipH="false" flipV="false">
              <a:off x="4667250" y="2203451"/>
              <a:ext cx="2857500" cy="2857498"/>
            </a:xfrm>
            <a:prstGeom prst="ellipse">
              <a:avLst/>
            </a:prstGeom>
            <a:solidFill>
              <a:schemeClr val="accent1"/>
            </a:solidFill>
            <a:ln w="762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wrap="square">
              <a:normAutofit/>
            </a:bodyPr>
            <a:lstStyle/>
            <a:p>
              <a:pPr algn="l"/>
              <a:r>
                <a:rPr b="true" i="false" lang="en-US" sz="2000" u="none">
                  <a:solidFill>
                    <a:srgbClr val="FFFFFF"/>
                  </a:solidFill>
                  <a:ea typeface="微软雅黑"/>
                </a:rPr>
                <a:t>整合资源，助力成长</a:t>
              </a:r>
            </a:p>
          </p:txBody>
        </p:sp>
        <p:grpSp>
          <p:nvGrpSpPr>
            <p:cNvPr descr="3cccb68d-bde6-46e6-8930-0c2e6c2dc999" id="7" name="组合 6">
              <a:extLst>
                <a:ext uri="{FF2B5EF4-FFF2-40B4-BE49-F238E27FC236}">
                  <a16:creationId id="{D3E93344-6C12-A8CD-3BC9-44B41EEB97FA}"/>
                </a:ext>
              </a:extLst>
            </p:cNvPr>
            <p:cNvGrpSpPr/>
            <p:nvPr/>
          </p:nvGrpSpPr>
          <p:grpSpPr>
            <a:xfrm>
              <a:off x="660400" y="1130302"/>
              <a:ext cx="4784300" cy="1230077"/>
              <a:chOff x="660400" y="1130302"/>
              <a:chExt cx="4784300" cy="1230077"/>
            </a:xfrm>
          </p:grpSpPr>
          <p:sp>
            <p:nvSpPr>
              <p:cNvPr descr="df494a78-f6e6-4b93-92a0-6414fd557253" id="4" name="Number1">
                <a:extLst>
                  <a:ext uri="{FF2B5EF4-FFF2-40B4-BE49-F238E27FC236}">
                    <a16:creationId id="{A76886F6-9C6A-2C0E-49B2-1579CAF1A3EA}"/>
                  </a:ext>
                </a:extLst>
              </p:cNvPr>
              <p:cNvSpPr/>
              <p:nvPr/>
            </p:nvSpPr>
            <p:spPr>
              <a:xfrm flipH="true" flipV="false">
                <a:off x="4991100" y="1518540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1</a:t>
                </a:r>
              </a:p>
            </p:txBody>
          </p:sp>
          <p:sp>
            <p:nvSpPr>
              <p:cNvPr descr="40cb1824-e82c-43c5-b07f-0c5920304424" id="5" name="Bullet1">
                <a:extLst>
                  <a:ext uri="{FF2B5EF4-FFF2-40B4-BE49-F238E27FC236}">
                    <a16:creationId id="{6673E85B-DD1E-E0F2-D7BB-FDED3E09776F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660400" y="1130302"/>
                <a:ext cx="3682023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实验实训资源</a:t>
                </a:r>
              </a:p>
            </p:txBody>
          </p:sp>
          <p:sp>
            <p:nvSpPr>
              <p:cNvPr descr="63a1f181-8356-4d95-810a-9d6580eb6ea4" id="6" name="Text1">
                <a:extLst>
                  <a:ext uri="{FF2B5EF4-FFF2-40B4-BE49-F238E27FC236}">
                    <a16:creationId id="{40B45C57-22F0-2759-6318-DCFFCA1001B3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660400" y="1635643"/>
                <a:ext cx="3682023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有动力工程实验实训中心、机泵拆装实训基地等资源。</a:t>
                </a:r>
              </a:p>
            </p:txBody>
          </p:sp>
        </p:grpSp>
        <p:grpSp>
          <p:nvGrpSpPr>
            <p:cNvPr descr="bd0d11c8-02a5-40b1-8ae3-27fa7e5b85f3" id="8" name="组合 7">
              <a:extLst>
                <a:ext uri="{FF2B5EF4-FFF2-40B4-BE49-F238E27FC236}">
                  <a16:creationId id="{C13179A9-EAB6-6183-853D-8B9CD669F911}"/>
                </a:ext>
              </a:extLst>
            </p:cNvPr>
            <p:cNvGrpSpPr/>
            <p:nvPr/>
          </p:nvGrpSpPr>
          <p:grpSpPr>
            <a:xfrm>
              <a:off x="6731000" y="1130302"/>
              <a:ext cx="4787900" cy="1230077"/>
              <a:chOff x="6731000" y="1130302"/>
              <a:chExt cx="4787900" cy="1230077"/>
            </a:xfrm>
          </p:grpSpPr>
          <p:sp>
            <p:nvSpPr>
              <p:cNvPr descr="41b5d004-52fb-47ef-a5d0-4e3edbf00065" id="65" name="Number2">
                <a:extLst>
                  <a:ext uri="{FF2B5EF4-FFF2-40B4-BE49-F238E27FC236}">
                    <a16:creationId id="{2BA933AD-3ECC-52C9-15B8-E122735CAD28}"/>
                  </a:ext>
                </a:extLst>
              </p:cNvPr>
              <p:cNvSpPr>
                <a:spLocks/>
              </p:cNvSpPr>
              <p:nvPr/>
            </p:nvSpPr>
            <p:spPr>
              <a:xfrm flipH="true" flipV="false">
                <a:off x="6731000" y="1518540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2</a:t>
                </a:r>
              </a:p>
            </p:txBody>
          </p:sp>
          <p:sp>
            <p:nvSpPr>
              <p:cNvPr descr="3355dd27-30e6-4c96-a478-cc01c766d85a" id="66" name="Bullet2">
                <a:extLst>
                  <a:ext uri="{FF2B5EF4-FFF2-40B4-BE49-F238E27FC236}">
                    <a16:creationId id="{1BA92643-CB04-7E20-EA47-3B9C13127907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7836877" y="1130302"/>
                <a:ext cx="3682023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科研与学术资源</a:t>
                </a:r>
              </a:p>
            </p:txBody>
          </p:sp>
          <p:sp>
            <p:nvSpPr>
              <p:cNvPr descr="9bcf8b2a-ca5f-413b-94aa-c410d99f6af8" id="67" name="Text2">
                <a:extLst>
                  <a:ext uri="{FF2B5EF4-FFF2-40B4-BE49-F238E27FC236}">
                    <a16:creationId id="{84B7F1A9-6D2D-29D3-015D-94CB56009710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7836877" y="1635643"/>
                <a:ext cx="3682023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可参加学术讲座，利用石化装备智能安全实验室和图书馆数据库。</a:t>
                </a:r>
              </a:p>
            </p:txBody>
          </p:sp>
        </p:grpSp>
        <p:grpSp>
          <p:nvGrpSpPr>
            <p:cNvPr descr="49940701-0fc2-47c6-a319-264d1e71ab2c" id="9" name="组合 8">
              <a:extLst>
                <a:ext uri="{FF2B5EF4-FFF2-40B4-BE49-F238E27FC236}">
                  <a16:creationId id="{C6228A50-F5FD-453B-E773-4A4C06F677CB}"/>
                </a:ext>
              </a:extLst>
            </p:cNvPr>
            <p:cNvGrpSpPr/>
            <p:nvPr/>
          </p:nvGrpSpPr>
          <p:grpSpPr>
            <a:xfrm>
              <a:off x="7785100" y="2422076"/>
              <a:ext cx="3733800" cy="1128477"/>
              <a:chOff x="7785100" y="2422076"/>
              <a:chExt cx="3733800" cy="1128477"/>
            </a:xfrm>
          </p:grpSpPr>
          <p:sp>
            <p:nvSpPr>
              <p:cNvPr descr="086f1b2e-ce3c-4e51-aaf8-1abe5864fee8" id="72" name="Number3">
                <a:extLst>
                  <a:ext uri="{FF2B5EF4-FFF2-40B4-BE49-F238E27FC236}">
                    <a16:creationId id="{D346A3D8-4B83-71ED-BB05-188EE31A41A0}"/>
                  </a:ext>
                </a:extLst>
              </p:cNvPr>
              <p:cNvSpPr>
                <a:spLocks/>
              </p:cNvSpPr>
              <p:nvPr/>
            </p:nvSpPr>
            <p:spPr>
              <a:xfrm flipH="true" flipV="false">
                <a:off x="7785100" y="2776447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3</a:t>
                </a:r>
              </a:p>
            </p:txBody>
          </p:sp>
          <p:sp>
            <p:nvSpPr>
              <p:cNvPr descr="8037e520-4860-47d7-835d-4f6e3a2bb1a3" id="73" name="Bullet3">
                <a:extLst>
                  <a:ext uri="{FF2B5EF4-FFF2-40B4-BE49-F238E27FC236}">
                    <a16:creationId id="{7ADCE9BA-483D-899A-7C35-C359FF512E50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8352692" y="2422076"/>
                <a:ext cx="3166208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校企合作与实践平台</a:t>
                </a:r>
              </a:p>
            </p:txBody>
          </p:sp>
          <p:sp>
            <p:nvSpPr>
              <p:cNvPr descr="6ea0eb8c-c55d-47ef-9285-c60ac40948aa" id="75" name="Text3">
                <a:extLst>
                  <a:ext uri="{FF2B5EF4-FFF2-40B4-BE49-F238E27FC236}">
                    <a16:creationId id="{1DC097D5-9B33-4344-AA9C-EF3A821C36F2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8352692" y="2927417"/>
                <a:ext cx="3166208" cy="6231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与合作企业实习，参加校园招聘会了解就业需求。</a:t>
                </a:r>
              </a:p>
            </p:txBody>
          </p:sp>
        </p:grpSp>
        <p:grpSp>
          <p:nvGrpSpPr>
            <p:cNvPr descr="e17dd6ff-437e-425e-821a-57c65b35a090" id="10" name="组合 9">
              <a:extLst>
                <a:ext uri="{FF2B5EF4-FFF2-40B4-BE49-F238E27FC236}">
                  <a16:creationId id="{476B3B7E-B1D3-381D-3406-6DD02A9E62BC}"/>
                </a:ext>
              </a:extLst>
            </p:cNvPr>
            <p:cNvGrpSpPr/>
            <p:nvPr/>
          </p:nvGrpSpPr>
          <p:grpSpPr>
            <a:xfrm>
              <a:off x="7785100" y="3612250"/>
              <a:ext cx="3733800" cy="1230077"/>
              <a:chOff x="7785100" y="3612250"/>
              <a:chExt cx="3733800" cy="1230077"/>
            </a:xfrm>
          </p:grpSpPr>
          <p:sp>
            <p:nvSpPr>
              <p:cNvPr descr="cb67f385-a2e3-49b8-8029-0435a3353b96" id="92" name="Number4">
                <a:extLst>
                  <a:ext uri="{FF2B5EF4-FFF2-40B4-BE49-F238E27FC236}">
                    <a16:creationId id="{940FA49F-8DD4-E6BE-781D-052B7DE38BC4}"/>
                  </a:ext>
                </a:extLst>
              </p:cNvPr>
              <p:cNvSpPr>
                <a:spLocks/>
              </p:cNvSpPr>
              <p:nvPr/>
            </p:nvSpPr>
            <p:spPr>
              <a:xfrm flipH="true" flipV="false">
                <a:off x="7785100" y="4034354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4</a:t>
                </a:r>
              </a:p>
            </p:txBody>
          </p:sp>
          <p:sp>
            <p:nvSpPr>
              <p:cNvPr descr="a19f5821-0f66-4f73-8b0d-83d43440d18d" id="95" name="Bullet4">
                <a:extLst>
                  <a:ext uri="{FF2B5EF4-FFF2-40B4-BE49-F238E27FC236}">
                    <a16:creationId id="{0F0768CA-2B76-FFCE-247C-FE15556DE432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8352692" y="3612250"/>
                <a:ext cx="3166208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课程与发展方向</a:t>
                </a:r>
              </a:p>
            </p:txBody>
          </p:sp>
          <p:sp>
            <p:nvSpPr>
              <p:cNvPr descr="81a10baa-5983-4f7d-9024-f91740e0da7c" id="96" name="Text4">
                <a:extLst>
                  <a:ext uri="{FF2B5EF4-FFF2-40B4-BE49-F238E27FC236}">
                    <a16:creationId id="{7DB50261-6095-92B3-FE3C-F0C0C4DC7A62}"/>
                  </a:ext>
                </a:extLst>
              </p:cNvPr>
              <p:cNvSpPr txBox="1">
                <a:spLocks/>
              </p:cNvSpPr>
              <p:nvPr/>
            </p:nvSpPr>
            <p:spPr>
              <a:xfrm flipH="false" flipV="false">
                <a:off x="8352692" y="4117591"/>
                <a:ext cx="3166208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学好核心课程，根据课程兴趣规划职业细分领域。</a:t>
                </a:r>
              </a:p>
            </p:txBody>
          </p:sp>
        </p:grpSp>
        <p:grpSp>
          <p:nvGrpSpPr>
            <p:cNvPr descr="ae125737-72dc-4965-a8f3-52137e3a65f3" id="12" name="组合 11">
              <a:extLst>
                <a:ext uri="{FF2B5EF4-FFF2-40B4-BE49-F238E27FC236}">
                  <a16:creationId id="{A3887945-717D-0904-61F1-02BDC9776EBB}"/>
                </a:ext>
              </a:extLst>
            </p:cNvPr>
            <p:cNvGrpSpPr/>
            <p:nvPr/>
          </p:nvGrpSpPr>
          <p:grpSpPr>
            <a:xfrm>
              <a:off x="6731000" y="4904023"/>
              <a:ext cx="4787900" cy="1230077"/>
              <a:chOff x="6731000" y="4904023"/>
              <a:chExt cx="4787900" cy="1230077"/>
            </a:xfrm>
          </p:grpSpPr>
          <p:sp>
            <p:nvSpPr>
              <p:cNvPr descr="0f59a332-3b08-4810-856a-619d3768e3eb" id="129" name="Number5">
                <a:extLst>
                  <a:ext uri="{FF2B5EF4-FFF2-40B4-BE49-F238E27FC236}">
                    <a16:creationId id="{2209E070-533C-4D2A-3CB6-594ACEE3A06F}"/>
                  </a:ext>
                </a:extLst>
              </p:cNvPr>
              <p:cNvSpPr>
                <a:spLocks/>
              </p:cNvSpPr>
              <p:nvPr/>
            </p:nvSpPr>
            <p:spPr>
              <a:xfrm flipH="false" flipV="false">
                <a:off x="6731000" y="5292261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5</a:t>
                </a:r>
              </a:p>
            </p:txBody>
          </p:sp>
          <p:sp>
            <p:nvSpPr>
              <p:cNvPr descr="5f1131b4-2b54-4a24-b828-5d2a44ba8c54" id="130" name="Bullet5">
                <a:extLst>
                  <a:ext uri="{FF2B5EF4-FFF2-40B4-BE49-F238E27FC236}">
                    <a16:creationId id="{4C8034D6-4AB8-4320-F0C8-5E8F1F1C9106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7836877" y="4904023"/>
                <a:ext cx="3682023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核心设备</a:t>
                </a:r>
              </a:p>
            </p:txBody>
          </p:sp>
          <p:sp>
            <p:nvSpPr>
              <p:cNvPr descr="1cd3eb8c-7c86-4602-b8b7-8ef159ed7db3" id="131" name="Text5">
                <a:extLst>
                  <a:ext uri="{FF2B5EF4-FFF2-40B4-BE49-F238E27FC236}">
                    <a16:creationId id="{C8701022-CB04-7AD4-083F-8046597E2C9A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7836877" y="5409364"/>
                <a:ext cx="3682023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主动熟悉并预约使用风机盘管、制冷机组等专业实验台。</a:t>
                </a:r>
              </a:p>
            </p:txBody>
          </p:sp>
        </p:grpSp>
        <p:grpSp>
          <p:nvGrpSpPr>
            <p:cNvPr descr="08f3abbb-b03f-41b6-b756-b402ccdd2f96" id="13" name="组合 12">
              <a:extLst>
                <a:ext uri="{FF2B5EF4-FFF2-40B4-BE49-F238E27FC236}">
                  <a16:creationId id="{2F7725BA-C03A-F27F-B1EF-CE6EFB63C3F5}"/>
                </a:ext>
              </a:extLst>
            </p:cNvPr>
            <p:cNvGrpSpPr/>
            <p:nvPr/>
          </p:nvGrpSpPr>
          <p:grpSpPr>
            <a:xfrm>
              <a:off x="660399" y="4904023"/>
              <a:ext cx="4784301" cy="1230077"/>
              <a:chOff x="660399" y="4904023"/>
              <a:chExt cx="4784301" cy="1230077"/>
            </a:xfrm>
          </p:grpSpPr>
          <p:sp>
            <p:nvSpPr>
              <p:cNvPr descr="ab5d28f8-6bd5-4368-b0cb-30fe4c9ccaba" id="125" name="Number6">
                <a:extLst>
                  <a:ext uri="{FF2B5EF4-FFF2-40B4-BE49-F238E27FC236}">
                    <a16:creationId id="{7DA6E906-B8BB-78AC-5EA5-35B828688FC2}"/>
                  </a:ext>
                </a:extLst>
              </p:cNvPr>
              <p:cNvSpPr>
                <a:spLocks/>
              </p:cNvSpPr>
              <p:nvPr/>
            </p:nvSpPr>
            <p:spPr>
              <a:xfrm flipH="false" flipV="false">
                <a:off x="4991100" y="5292261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6</a:t>
                </a:r>
              </a:p>
            </p:txBody>
          </p:sp>
          <p:sp>
            <p:nvSpPr>
              <p:cNvPr descr="d12b574e-cc45-4ca1-89df-b045cac806a9" id="126" name="Bullet6">
                <a:extLst>
                  <a:ext uri="{FF2B5EF4-FFF2-40B4-BE49-F238E27FC236}">
                    <a16:creationId id="{3177C560-904B-66CA-8464-6F961BCA67D1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660399" y="4904023"/>
                <a:ext cx="3682023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前沿讲座</a:t>
                </a:r>
              </a:p>
            </p:txBody>
          </p:sp>
          <p:sp>
            <p:nvSpPr>
              <p:cNvPr descr="f4db105e-586c-475d-b712-e3899c7a9213" id="127" name="Text6">
                <a:extLst>
                  <a:ext uri="{FF2B5EF4-FFF2-40B4-BE49-F238E27FC236}">
                    <a16:creationId id="{62191933-FD29-06B6-3767-101917AB897C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660399" y="5409364"/>
                <a:ext cx="3682023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定期参加储能技术、清洁燃烧、双碳技术等主题讲座。</a:t>
                </a:r>
              </a:p>
            </p:txBody>
          </p:sp>
        </p:grpSp>
        <p:grpSp>
          <p:nvGrpSpPr>
            <p:cNvPr descr="aa66f3bb-c542-485a-804b-7603fb5f5ddb" id="14" name="组合 13">
              <a:extLst>
                <a:ext uri="{FF2B5EF4-FFF2-40B4-BE49-F238E27FC236}">
                  <a16:creationId id="{46E31E50-CBE6-4299-0047-4AF57E8DF6A1}"/>
                </a:ext>
              </a:extLst>
            </p:cNvPr>
            <p:cNvGrpSpPr/>
            <p:nvPr/>
          </p:nvGrpSpPr>
          <p:grpSpPr>
            <a:xfrm>
              <a:off x="660400" y="3646116"/>
              <a:ext cx="3717500" cy="1230077"/>
              <a:chOff x="660400" y="3646116"/>
              <a:chExt cx="3717500" cy="1230077"/>
            </a:xfrm>
          </p:grpSpPr>
          <p:sp>
            <p:nvSpPr>
              <p:cNvPr descr="fe5b960d-e86a-40d6-976e-bceac73e0539" id="121" name="Number7">
                <a:extLst>
                  <a:ext uri="{FF2B5EF4-FFF2-40B4-BE49-F238E27FC236}">
                    <a16:creationId id="{F8F247DC-C35D-ACE7-105A-9B53881B2EE7}"/>
                  </a:ext>
                </a:extLst>
              </p:cNvPr>
              <p:cNvSpPr>
                <a:spLocks/>
              </p:cNvSpPr>
              <p:nvPr/>
            </p:nvSpPr>
            <p:spPr>
              <a:xfrm flipH="false" flipV="false">
                <a:off x="3924300" y="4034354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7</a:t>
                </a:r>
              </a:p>
            </p:txBody>
          </p:sp>
          <p:sp>
            <p:nvSpPr>
              <p:cNvPr descr="5d28fbdd-a09d-48b4-bf00-989e6e7841ee" id="122" name="Bullet7">
                <a:extLst>
                  <a:ext uri="{FF2B5EF4-FFF2-40B4-BE49-F238E27FC236}">
                    <a16:creationId id="{1B4F45D0-B56E-8D11-9181-F66E5E9BBBB8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660400" y="3646116"/>
                <a:ext cx="3166208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专业实习</a:t>
                </a:r>
              </a:p>
            </p:txBody>
          </p:sp>
          <p:sp>
            <p:nvSpPr>
              <p:cNvPr descr="2a429d3c-a909-4aed-8942-52695ae4d7e1" id="123" name="Text7">
                <a:extLst>
                  <a:ext uri="{FF2B5EF4-FFF2-40B4-BE49-F238E27FC236}">
                    <a16:creationId id="{FEE537F9-BCA5-1EE1-1C70-2721F7A32208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660400" y="4151457"/>
                <a:ext cx="3166208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积极报名赴风电企业生产实习，实地学习运维知识。</a:t>
                </a:r>
              </a:p>
            </p:txBody>
          </p:sp>
        </p:grpSp>
        <p:grpSp>
          <p:nvGrpSpPr>
            <p:cNvPr descr="e9e00342-39d5-4f18-9691-ea2bce3cc527" id="15" name="组合 14">
              <a:extLst>
                <a:ext uri="{FF2B5EF4-FFF2-40B4-BE49-F238E27FC236}">
                  <a16:creationId id="{DA5A508D-736E-94DE-54F6-467DE733E46D}"/>
                </a:ext>
              </a:extLst>
            </p:cNvPr>
            <p:cNvGrpSpPr/>
            <p:nvPr/>
          </p:nvGrpSpPr>
          <p:grpSpPr>
            <a:xfrm>
              <a:off x="660400" y="2388210"/>
              <a:ext cx="3717500" cy="1230075"/>
              <a:chOff x="660400" y="2388210"/>
              <a:chExt cx="3717500" cy="1230075"/>
            </a:xfrm>
          </p:grpSpPr>
          <p:sp>
            <p:nvSpPr>
              <p:cNvPr descr="751d312f-c0d6-4894-a79f-56398e031f8a" id="106" name="Number8">
                <a:extLst>
                  <a:ext uri="{FF2B5EF4-FFF2-40B4-BE49-F238E27FC236}">
                    <a16:creationId id="{F77E4824-989C-17AF-A478-998749B7F26A}"/>
                  </a:ext>
                </a:extLst>
              </p:cNvPr>
              <p:cNvSpPr>
                <a:spLocks/>
              </p:cNvSpPr>
              <p:nvPr/>
            </p:nvSpPr>
            <p:spPr>
              <a:xfrm flipH="false" flipV="false">
                <a:off x="3924300" y="2776447"/>
                <a:ext cx="453600" cy="45360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alpha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wrap="none">
                <a:normAutofit/>
              </a:bodyPr>
              <a:lstStyle/>
              <a:p>
                <a:pPr algn="ctr"/>
                <a:r>
                  <a:rPr b="true" i="false" lang="en-US" sz="1200" u="none">
                    <a:solidFill>
                      <a:srgbClr val="0094FF"/>
                    </a:solidFill>
                    <a:latin typeface="Arial"/>
                  </a:rPr>
                  <a:t>8</a:t>
                </a:r>
              </a:p>
            </p:txBody>
          </p:sp>
          <p:sp>
            <p:nvSpPr>
              <p:cNvPr descr="8ea8f4f1-7c9a-4ddd-8c6f-e9471d4267d9" id="116" name="Bullet8">
                <a:extLst>
                  <a:ext uri="{FF2B5EF4-FFF2-40B4-BE49-F238E27FC236}">
                    <a16:creationId id="{54B6B9F0-25E1-6EBF-A7ED-B0619C382E2A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660400" y="2388210"/>
                <a:ext cx="3166208" cy="50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b="1" baseline="0" cap="none" i="0" kumimoji="0" normalizeH="0" spc="0" strike="noStrike" u="none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charset="0" panose="020B0604020202020204" pitchFamily="34" typeface="Arial"/>
                    <a:cs charset="0" panose="020B0604020202020204" pitchFamily="34" typeface="Arial"/>
                  </a:defRPr>
                </a:lvl1pPr>
                <a:lvl2pPr>
                  <a:defRPr>
                    <a:solidFill>
                      <a:schemeClr val="tx1"/>
                    </a:solidFill>
                  </a:defRPr>
                </a:lvl2pPr>
                <a:lvl3pPr>
                  <a:defRPr>
                    <a:solidFill>
                      <a:schemeClr val="tx1"/>
                    </a:solidFill>
                  </a:defRPr>
                </a:lvl3pPr>
                <a:lvl4pPr>
                  <a:defRPr>
                    <a:solidFill>
                      <a:schemeClr val="tx1"/>
                    </a:solidFill>
                  </a:defRPr>
                </a:lvl4pPr>
                <a:lvl5pPr>
                  <a:defRPr>
                    <a:solidFill>
                      <a:schemeClr val="tx1"/>
                    </a:solidFill>
                  </a:defRPr>
                </a:lvl5pPr>
                <a:lvl6pPr>
                  <a:defRPr>
                    <a:solidFill>
                      <a:schemeClr val="tx1"/>
                    </a:solidFill>
                  </a:defRPr>
                </a:lvl6pPr>
                <a:lvl7pPr>
                  <a:defRPr>
                    <a:solidFill>
                      <a:schemeClr val="tx1"/>
                    </a:solidFill>
                  </a:defRPr>
                </a:lvl7pPr>
                <a:lvl8pPr>
                  <a:defRPr>
                    <a:solidFill>
                      <a:schemeClr val="tx1"/>
                    </a:solidFill>
                  </a:defRPr>
                </a:lvl8pPr>
                <a:lvl9pPr>
                  <a:defRPr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职业路径</a:t>
                </a:r>
              </a:p>
            </p:txBody>
          </p:sp>
          <p:sp>
            <p:nvSpPr>
              <p:cNvPr descr="44b1db50-ef44-4dfd-9e1a-65f116bc1862" id="117" name="Text8">
                <a:extLst>
                  <a:ext uri="{FF2B5EF4-FFF2-40B4-BE49-F238E27FC236}">
                    <a16:creationId id="{60DEBB7E-2C33-5ED2-0BD2-CA328770F904}"/>
                  </a:ext>
                </a:extLst>
              </p:cNvPr>
              <p:cNvSpPr txBox="1">
                <a:spLocks/>
              </p:cNvSpPr>
              <p:nvPr/>
            </p:nvSpPr>
            <p:spPr>
              <a:xfrm flipH="true" flipV="false">
                <a:off x="660400" y="2893549"/>
                <a:ext cx="3166208" cy="7247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t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trike="noStrike" sz="1200" u="none">
                    <a:solidFill>
                      <a:srgbClr val="FFFFFF"/>
                    </a:solidFill>
                    <a:ea typeface="微软雅黑"/>
                  </a:rPr>
                  <a:t>根据课程兴趣提早规划制冷空调、新能源电力等领域方向。</a:t>
                </a:r>
              </a:p>
            </p:txBody>
          </p:sp>
        </p:grpSp>
        <p:sp>
          <p:nvSpPr>
            <p:cNvPr descr="12633f36-a7d8-478f-b169-75da2c45cb4e" id="2" name="弧形 1">
              <a:extLst>
                <a:ext uri="{FF2B5EF4-FFF2-40B4-BE49-F238E27FC236}">
                  <a16:creationId id="{F3101CA0-03DB-4EEF-3C33-6CA18F7174F8}"/>
                </a:ext>
              </a:extLst>
            </p:cNvPr>
            <p:cNvSpPr/>
            <p:nvPr/>
          </p:nvSpPr>
          <p:spPr>
            <a:xfrm flipH="false" flipV="false">
              <a:off x="4394200" y="1930401"/>
              <a:ext cx="3403600" cy="3403598"/>
            </a:xfrm>
            <a:prstGeom prst="arc">
              <a:avLst>
                <a:gd fmla="val 14183523" name="adj1"/>
                <a:gd fmla="val 18319605" name="adj2"/>
              </a:avLst>
            </a:prstGeom>
            <a:ln>
              <a:solidFill>
                <a:schemeClr val="tx1">
                  <a:alpha val="2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anchorCtr="false" rtlCol="0"/>
            <a:lstStyle/>
            <a:p>
              <a:pPr algn="ctr">
                <a:lnSpc>
                  <a:spcPct val="120000"/>
                </a:lnSpc>
              </a:pPr>
            </a:p>
          </p:txBody>
        </p:sp>
        <p:sp>
          <p:nvSpPr>
            <p:cNvPr descr="6fa13a0b-ba4f-4093-9616-ab9c82d1f86d" id="3" name="Arc 6_1">
              <a:extLst>
                <a:ext uri="{FF2B5EF4-FFF2-40B4-BE49-F238E27FC236}">
                  <a16:creationId id="{0797E47D-40D1-776A-7D5E-F57D2368817B}"/>
                </a:ext>
              </a:extLst>
            </p:cNvPr>
            <p:cNvSpPr/>
            <p:nvPr/>
          </p:nvSpPr>
          <p:spPr>
            <a:xfrm flipH="false" flipV="false">
              <a:off x="4351020" y="1887221"/>
              <a:ext cx="3489960" cy="3489958"/>
            </a:xfrm>
            <a:prstGeom prst="arc">
              <a:avLst>
                <a:gd fmla="val 3232577" name="adj1"/>
                <a:gd fmla="val 7617480" name="adj2"/>
              </a:avLst>
            </a:prstGeom>
            <a:ln>
              <a:solidFill>
                <a:schemeClr val="tx1">
                  <a:alpha val="2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anchorCtr="false" rtlCol="0"/>
            <a:lstStyle/>
            <a:p>
              <a:pPr algn="ctr">
                <a:lnSpc>
                  <a:spcPct val="120000"/>
                </a:lnSpc>
              </a:pPr>
            </a:p>
          </p:txBody>
        </p: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大学资源与平台利用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descr="8a06c227-c065-4502-9136-34f343af785c" id="5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3200" u="none">
                <a:solidFill>
                  <a:srgbClr val="FFFFFF"/>
                </a:solidFill>
                <a:ea typeface="微软雅黑"/>
              </a:rPr>
              <a:t>大学目标与规划</a:t>
            </a:r>
          </a:p>
        </p:txBody>
      </p:sp>
      <p:sp>
        <p:nvSpPr>
          <p:cNvPr descr="62be2069-97be-4c1a-a04e-a64a0173077b" id="25" name=""/>
          <p:cNvSpPr>
            <a:spLocks noGrp="1"/>
          </p:cNvSpPr>
          <p:nvPr>
            <p:ph hasCustomPrompt="1" idx="1" sz="quarter" type="body"/>
          </p:nvPr>
        </p:nvSpPr>
        <p:spPr/>
        <p:txBody>
          <a:bodyPr anchorCtr="false"/>
          <a:lstStyle/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b="false" i="false" lang="en-US" sz="2000" u="none">
                <a:solidFill>
                  <a:srgbClr val="FFFFFF"/>
                </a:solidFill>
                <a:ea typeface="微软雅黑"/>
              </a:rPr>
              <a:t>明确目标，分阶段行动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439094d5-e845-4f31-b0de-936101d83f23" id="24" name="2bedc7a8-bbe4-4a53-af17-b7ab629cb201.source.3.zh-Hans.pptx">
            <a:extLst>
              <a:ext uri="{FF2B5EF4-FFF2-40B4-BE49-F238E27FC236}">
                <a16:creationId id="{7FD2ADE6-BE66-E9FA-9C1C-85E398664158}"/>
              </a:ext>
            </a:extLst>
          </p:cNvPr>
          <p:cNvGrpSpPr/>
          <p:nvPr/>
        </p:nvGrpSpPr>
        <p:grpSpPr>
          <a:xfrm>
            <a:off x="660400" y="1320800"/>
            <a:ext cx="10858500" cy="3683000"/>
            <a:chOff x="660400" y="1320800"/>
            <a:chExt cx="10858500" cy="3683000"/>
          </a:xfrm>
        </p:grpSpPr>
        <p:cxnSp>
          <p:nvCxnSpPr>
            <p:cNvPr descr="0bb77ed1-cea8-49ce-b5ca-55135c596082" id="22" name="ïṥļîḓê">
              <a:extLst>
                <a:ext uri="{FF2B5EF4-FFF2-40B4-BE49-F238E27FC236}">
                  <a16:creationId id="{ED3E1AEE-3756-4344-8FB6-0626C9752468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3717338" y="3721099"/>
              <a:ext cx="889000" cy="0"/>
            </a:xfrm>
            <a:prstGeom prst="line">
              <a:avLst/>
            </a:prstGeom>
            <a:ln cap="rnd" w="12700">
              <a:solidFill>
                <a:schemeClr val="tx2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0f941447-e93b-4453-a3d5-f728f2214adf" id="26" name="íṧļiďè">
              <a:extLst>
                <a:ext uri="{FF2B5EF4-FFF2-40B4-BE49-F238E27FC236}">
                  <a16:creationId id="{42A40D55-579B-4AC1-BEB0-1B99966A4ED7}"/>
                </a:ext>
              </a:extLst>
            </p:cNvPr>
            <p:cNvCxnSpPr>
              <a:cxnSpLocks/>
            </p:cNvCxnSpPr>
            <p:nvPr/>
          </p:nvCxnSpPr>
          <p:spPr>
            <a:xfrm flipH="true" flipV="false">
              <a:off x="7579982" y="3721099"/>
              <a:ext cx="889000" cy="0"/>
            </a:xfrm>
            <a:prstGeom prst="line">
              <a:avLst/>
            </a:prstGeom>
            <a:ln cap="rnd" w="12700">
              <a:solidFill>
                <a:schemeClr val="tx2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descr="2da009b2-828e-446b-8658-00e8d9b0e899" id="10" name="组合 9">
              <a:extLst>
                <a:ext uri="{FF2B5EF4-FFF2-40B4-BE49-F238E27FC236}">
                  <a16:creationId id="{22BEA187-4BEF-9DA6-64CB-7B1956EBAB1E}"/>
                </a:ext>
              </a:extLst>
            </p:cNvPr>
            <p:cNvGrpSpPr/>
            <p:nvPr/>
          </p:nvGrpSpPr>
          <p:grpSpPr>
            <a:xfrm>
              <a:off x="676690" y="3225800"/>
              <a:ext cx="2705100" cy="1778000"/>
              <a:chOff x="676690" y="3225800"/>
              <a:chExt cx="2705100" cy="1778000"/>
            </a:xfrm>
          </p:grpSpPr>
          <p:sp>
            <p:nvSpPr>
              <p:cNvPr descr="46aeca81-e85e-444e-bb32-0e8ace0fc45d" id="17" name="Bullet1">
                <a:extLst>
                  <a:ext uri="{FF2B5EF4-FFF2-40B4-BE49-F238E27FC236}">
                    <a16:creationId id="{6BA6A302-79A9-4A45-9A03-6C5260501959}"/>
                  </a:ext>
                </a:extLst>
              </p:cNvPr>
              <p:cNvSpPr txBox="1"/>
              <p:nvPr/>
            </p:nvSpPr>
            <p:spPr>
              <a:xfrm flipH="false" flipV="false">
                <a:off x="676690" y="3225800"/>
                <a:ext cx="2705100" cy="526206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专业知识</a:t>
                </a:r>
              </a:p>
            </p:txBody>
          </p:sp>
          <p:sp>
            <p:nvSpPr>
              <p:cNvPr descr="8287ac16-6fce-466b-916d-4914204a3fd4" id="18" name="Text1">
                <a:extLst>
                  <a:ext uri="{FF2B5EF4-FFF2-40B4-BE49-F238E27FC236}">
                    <a16:creationId id="{F0FDE1F6-A168-4A58-A4DB-67CADE0FFBC7}"/>
                  </a:ext>
                </a:extLst>
              </p:cNvPr>
              <p:cNvSpPr txBox="1"/>
              <p:nvPr/>
            </p:nvSpPr>
            <p:spPr>
              <a:xfrm flipH="false" flipV="false">
                <a:off x="676690" y="3752006"/>
                <a:ext cx="2705100" cy="1251794"/>
              </a:xfrm>
              <a:prstGeom prst="rect">
                <a:avLst/>
              </a:prstGeom>
              <a:noFill/>
            </p:spPr>
            <p:txBody>
              <a:bodyPr anchor="t" anchorCtr="true" rtlCol="0" wrap="square">
                <a:normAutofit/>
              </a:bodyPr>
              <a:lstStyle>
                <a:defPPr>
                  <a:defRPr lang="zh-CN"/>
                </a:defPPr>
                <a:lvl1pPr algn="ctr">
                  <a:lnSpc>
                    <a:spcPct val="150000"/>
                  </a:lnSpc>
                  <a:defRPr sz="1000"/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大学四年结束后，期望自己具备扎实的专业知识。</a:t>
                </a:r>
              </a:p>
            </p:txBody>
          </p:sp>
        </p:grpSp>
        <p:grpSp>
          <p:nvGrpSpPr>
            <p:cNvPr descr="151bd6e5-6c91-4f4d-b336-2873dc5c7ea1" id="5" name="组合 4">
              <a:extLst>
                <a:ext uri="{FF2B5EF4-FFF2-40B4-BE49-F238E27FC236}">
                  <a16:creationId id="{0818FF03-DBCF-7EFC-240A-53FD1940FD26}"/>
                </a:ext>
              </a:extLst>
            </p:cNvPr>
            <p:cNvGrpSpPr/>
            <p:nvPr/>
          </p:nvGrpSpPr>
          <p:grpSpPr>
            <a:xfrm>
              <a:off x="4755105" y="3225800"/>
              <a:ext cx="2705100" cy="1778000"/>
              <a:chOff x="4755105" y="3225800"/>
              <a:chExt cx="2705100" cy="1778000"/>
            </a:xfrm>
          </p:grpSpPr>
          <p:sp>
            <p:nvSpPr>
              <p:cNvPr descr="63f71033-607e-4109-a216-fe1d4c465aee" id="7" name="Bullet2">
                <a:extLst>
                  <a:ext uri="{FF2B5EF4-FFF2-40B4-BE49-F238E27FC236}">
                    <a16:creationId id="{BF8BFF7D-58E2-4E2D-8E20-67A610D71399}"/>
                  </a:ext>
                </a:extLst>
              </p:cNvPr>
              <p:cNvSpPr txBox="1"/>
              <p:nvPr/>
            </p:nvSpPr>
            <p:spPr>
              <a:xfrm flipH="false" flipV="false">
                <a:off x="4755105" y="3225800"/>
                <a:ext cx="2705100" cy="526206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沟通能力</a:t>
                </a:r>
              </a:p>
            </p:txBody>
          </p:sp>
          <p:sp>
            <p:nvSpPr>
              <p:cNvPr descr="3a1f92a6-87cd-4270-9eef-490cd95aa889" id="8" name="Text2">
                <a:extLst>
                  <a:ext uri="{FF2B5EF4-FFF2-40B4-BE49-F238E27FC236}">
                    <a16:creationId id="{F0D8437B-9CC3-4CD7-8889-72FDB0374AAE}"/>
                  </a:ext>
                </a:extLst>
              </p:cNvPr>
              <p:cNvSpPr txBox="1"/>
              <p:nvPr/>
            </p:nvSpPr>
            <p:spPr>
              <a:xfrm flipH="false" flipV="false">
                <a:off x="4755105" y="3752006"/>
                <a:ext cx="2705100" cy="1251794"/>
              </a:xfrm>
              <a:prstGeom prst="rect">
                <a:avLst/>
              </a:prstGeom>
              <a:noFill/>
            </p:spPr>
            <p:txBody>
              <a:bodyPr anchor="t" anchorCtr="true" rtlCol="0" wrap="square">
                <a:normAutofit/>
              </a:bodyPr>
              <a:lstStyle>
                <a:defPPr>
                  <a:defRPr lang="zh-CN"/>
                </a:defPPr>
                <a:lvl1pPr algn="ctr">
                  <a:lnSpc>
                    <a:spcPct val="150000"/>
                  </a:lnSpc>
                  <a:defRPr sz="1000"/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拥有优秀的沟通能力，能与他人良好交流合作。</a:t>
                </a:r>
              </a:p>
            </p:txBody>
          </p:sp>
        </p:grpSp>
        <p:grpSp>
          <p:nvGrpSpPr>
            <p:cNvPr descr="22dfdec7-4ef2-48d1-a9ab-7ac2b243970d" id="15" name="组合 14">
              <a:extLst>
                <a:ext uri="{FF2B5EF4-FFF2-40B4-BE49-F238E27FC236}">
                  <a16:creationId id="{98A5431E-E682-E94E-5ACC-BC02C7203B6C}"/>
                </a:ext>
              </a:extLst>
            </p:cNvPr>
            <p:cNvGrpSpPr/>
            <p:nvPr/>
          </p:nvGrpSpPr>
          <p:grpSpPr>
            <a:xfrm>
              <a:off x="8813800" y="3225800"/>
              <a:ext cx="2705100" cy="1778000"/>
              <a:chOff x="8813800" y="3225800"/>
              <a:chExt cx="2705100" cy="1778000"/>
            </a:xfrm>
          </p:grpSpPr>
          <p:sp>
            <p:nvSpPr>
              <p:cNvPr descr="aa4cd348-6051-4fd4-b395-9d50ef02b97e" id="12" name="Bullet3">
                <a:extLst>
                  <a:ext uri="{FF2B5EF4-FFF2-40B4-BE49-F238E27FC236}">
                    <a16:creationId id="{221285BA-A31B-4867-80FA-B636E388222C}"/>
                  </a:ext>
                </a:extLst>
              </p:cNvPr>
              <p:cNvSpPr txBox="1"/>
              <p:nvPr/>
            </p:nvSpPr>
            <p:spPr>
              <a:xfrm flipH="false" flipV="false">
                <a:off x="8813800" y="3225800"/>
                <a:ext cx="2705100" cy="526206"/>
              </a:xfrm>
              <a:prstGeom prst="rect">
                <a:avLst/>
              </a:prstGeom>
              <a:noFill/>
            </p:spPr>
            <p:txBody>
              <a:bodyPr anchor="b" anchorCtr="true" rtlCol="0" wrap="square">
                <a:normAutofit/>
              </a:bodyPr>
              <a:lstStyle/>
              <a:p>
                <a:pPr algn="ct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实习经验</a:t>
                </a:r>
              </a:p>
            </p:txBody>
          </p:sp>
          <p:sp>
            <p:nvSpPr>
              <p:cNvPr descr="e9f8ca82-3d2f-4b89-a3f1-b466de7cbac8" id="13" name="Text3">
                <a:extLst>
                  <a:ext uri="{FF2B5EF4-FFF2-40B4-BE49-F238E27FC236}">
                    <a16:creationId id="{4718BE8E-B231-456A-9294-FA9E2078520A}"/>
                  </a:ext>
                </a:extLst>
              </p:cNvPr>
              <p:cNvSpPr txBox="1"/>
              <p:nvPr/>
            </p:nvSpPr>
            <p:spPr>
              <a:xfrm flipH="false" flipV="false">
                <a:off x="8813800" y="3752006"/>
                <a:ext cx="2705100" cy="1251794"/>
              </a:xfrm>
              <a:prstGeom prst="rect">
                <a:avLst/>
              </a:prstGeom>
              <a:noFill/>
            </p:spPr>
            <p:txBody>
              <a:bodyPr anchor="t" anchorCtr="true" rtlCol="0" wrap="square">
                <a:normAutofit/>
              </a:bodyPr>
              <a:lstStyle>
                <a:defPPr>
                  <a:defRPr lang="zh-CN"/>
                </a:defPPr>
                <a:lvl1pPr algn="ctr">
                  <a:lnSpc>
                    <a:spcPct val="150000"/>
                  </a:lnSpc>
                  <a:defRPr sz="1000"/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积累多段企业实习经验，提升实践能力。</a:t>
                </a:r>
              </a:p>
            </p:txBody>
          </p:sp>
        </p:grpSp>
        <p:sp>
          <p:nvSpPr>
            <p:cNvPr descr="8ab15563-b42e-45d2-bcb0-60362abc28da" id="3" name="Title">
              <a:extLst>
                <a:ext uri="{FF2B5EF4-FFF2-40B4-BE49-F238E27FC236}">
                  <a16:creationId id="{650ED79E-034A-8EA7-6634-D0BED09172D8}"/>
                </a:ext>
              </a:extLst>
            </p:cNvPr>
            <p:cNvSpPr txBox="1"/>
            <p:nvPr/>
          </p:nvSpPr>
          <p:spPr>
            <a:xfrm flipH="false" flipV="false">
              <a:off x="660400" y="1320800"/>
              <a:ext cx="10858500" cy="743714"/>
            </a:xfrm>
            <a:prstGeom prst="rect">
              <a:avLst/>
            </a:prstGeom>
            <a:noFill/>
          </p:spPr>
          <p:txBody>
            <a:bodyPr anchor="t" anchorCtr="true" rtlCol="0" vert="horz" wrap="square">
              <a:normAutofit/>
            </a:bodyPr>
            <a:lstStyle/>
            <a:p>
              <a:pPr algn="ctr"/>
              <a:r>
                <a:rPr b="true" i="false" lang="en-US" sz="2400" u="none">
                  <a:solidFill>
                    <a:srgbClr val="FFFFFF"/>
                  </a:solidFill>
                  <a:ea typeface="微软雅黑"/>
                </a:rPr>
                <a:t>大学四年的期望成果</a:t>
              </a:r>
            </a:p>
          </p:txBody>
        </p: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总体目标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4d26e67e-acd0-42ef-85c3-53c137540608" id="34" name="48c9041b-207e-4f4a-91a2-9a33ac1ccbbe.source.8.zh-Hans.pptx">
            <a:extLst>
              <a:ext uri="{FF2B5EF4-FFF2-40B4-BE49-F238E27FC236}">
                <a16:creationId id="{77D1D37B-122C-ED68-432D-F94982DCE4BE}"/>
              </a:ext>
            </a:extLst>
          </p:cNvPr>
          <p:cNvGrpSpPr/>
          <p:nvPr/>
        </p:nvGrpSpPr>
        <p:grpSpPr>
          <a:xfrm>
            <a:off x="660400" y="1130300"/>
            <a:ext cx="10858500" cy="5003800"/>
            <a:chOff x="660400" y="1130300"/>
            <a:chExt cx="10858500" cy="5003800"/>
          </a:xfrm>
        </p:grpSpPr>
        <p:sp>
          <p:nvSpPr>
            <p:cNvPr descr="80db319c-1a46-47f7-846f-2a6ef8fce267" id="2" name="islide-1">
              <a:extLst>
                <a:ext uri="{FF2B5EF4-FFF2-40B4-BE49-F238E27FC236}">
                  <a16:creationId id="{6A4333C4-7942-F655-3E81-85D2F9AC3CB2}"/>
                </a:ext>
              </a:extLst>
            </p:cNvPr>
            <p:cNvSpPr/>
            <p:nvPr/>
          </p:nvSpPr>
          <p:spPr>
            <a:xfrm flipH="false" flipV="false">
              <a:off x="660400" y="1895236"/>
              <a:ext cx="10858500" cy="1181100"/>
            </a:xfrm>
            <a:prstGeom prst="rightArrow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60000">
                  <a:schemeClr val="accent1"/>
                </a:gs>
              </a:gsLst>
              <a:lin ang="2700000" scaled="0"/>
            </a:gradFill>
            <a:ln cap="rnd" w="57150">
              <a:noFill/>
              <a:prstDash val="solid"/>
              <a:round/>
            </a:ln>
            <a:effectLst>
              <a:outerShdw algn="ctr" blurRad="254000" dir="5400000" dist="127000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false" bIns="45720" compatLnSpc="1" forceAA="0" fromWordArt="0" lIns="91440" numCol="1" rIns="91440" rot="0" rtlCol="0" spcCol="0" spcFirstLastPara="0" tIns="45720" vert="horz" wrap="square">
              <a:noAutofit/>
            </a:bodyPr>
            <a:lstStyle/>
            <a:p>
              <a:pPr algn="l"/>
            </a:p>
          </p:txBody>
        </p:sp>
        <p:cxnSp>
          <p:nvCxnSpPr>
            <p:cNvPr descr="e3729d9e-b020-45e5-b96a-a503d84c8fcc" id="7" name="islide-6">
              <a:extLst>
                <a:ext uri="{FF2B5EF4-FFF2-40B4-BE49-F238E27FC236}">
                  <a16:creationId id="{E1D32CCB-9E9B-866B-C89B-4A148A61CFEC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3333935" y="2894100"/>
              <a:ext cx="0" cy="3240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09c47780-068b-4d83-888b-5d7786318d76" id="14" name="islide-7">
              <a:extLst>
                <a:ext uri="{FF2B5EF4-FFF2-40B4-BE49-F238E27FC236}">
                  <a16:creationId id="{C5CBFB14-598B-0AD9-2373-49DCDBA0F2D7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3333935" y="2326853"/>
              <a:ext cx="0" cy="3178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d2590a32-52c8-4374-b7d8-c19b275972ba" id="8" name="islide-11">
              <a:extLst>
                <a:ext uri="{FF2B5EF4-FFF2-40B4-BE49-F238E27FC236}">
                  <a16:creationId id="{B1FEBB0C-E1AB-A6A2-4410-E1D9C609A75B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5884638" y="2894100"/>
              <a:ext cx="0" cy="3240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39761168-b3c2-420c-8303-a8a083811b5c" id="15" name="islide-12">
              <a:extLst>
                <a:ext uri="{FF2B5EF4-FFF2-40B4-BE49-F238E27FC236}">
                  <a16:creationId id="{36328C54-B15D-8B85-BD5C-3E401A8311DB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5884638" y="2326853"/>
              <a:ext cx="0" cy="3178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2fb2b70a-df4f-46c0-ba6c-2bb4cb52e14e" id="9" name="islide-16">
              <a:extLst>
                <a:ext uri="{FF2B5EF4-FFF2-40B4-BE49-F238E27FC236}">
                  <a16:creationId id="{437712AE-C2D1-AE71-80B3-BD9958E7F89A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8435340" y="2894100"/>
              <a:ext cx="0" cy="3240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50025871-4bf6-49c5-8734-598c38d6419a" id="16" name="islide-17">
              <a:extLst>
                <a:ext uri="{FF2B5EF4-FFF2-40B4-BE49-F238E27FC236}">
                  <a16:creationId id="{E09046FE-E9FC-6780-D7F6-F97A73BFA662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8435340" y="2326853"/>
              <a:ext cx="0" cy="3178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0b133f0a-335b-4b88-91c5-184a2bac4741" id="63" name="islide-28">
              <a:extLst>
                <a:ext uri="{FF2B5EF4-FFF2-40B4-BE49-F238E27FC236}">
                  <a16:creationId id="{A9CA9140-B09D-B1EE-EAD2-D5F434773070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660400" y="2894100"/>
              <a:ext cx="0" cy="3240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descr="73493f94-0c70-4146-ac6a-fdfef1581a3d" id="10" name="Title">
              <a:extLst>
                <a:ext uri="{FF2B5EF4-FFF2-40B4-BE49-F238E27FC236}">
                  <a16:creationId id="{21AB2C8D-E7A9-E6BA-6EC8-1D3A2F5C8BAC}"/>
                </a:ext>
              </a:extLst>
            </p:cNvPr>
            <p:cNvSpPr txBox="1"/>
            <p:nvPr/>
          </p:nvSpPr>
          <p:spPr>
            <a:xfrm flipH="false" flipV="false">
              <a:off x="660400" y="1130300"/>
              <a:ext cx="10858500" cy="523220"/>
            </a:xfrm>
            <a:prstGeom prst="rect">
              <a:avLst/>
            </a:prstGeom>
            <a:noFill/>
          </p:spPr>
          <p:txBody>
            <a:bodyPr anchor="t" anchorCtr="false" bIns="45720" lIns="91440" rIns="91440" rtlCol="0" tIns="45720" wrap="square">
              <a:normAutofit/>
            </a:bodyPr>
            <a:lstStyle>
              <a:defPPr>
                <a:defRPr lang="zh-CN"/>
              </a:defPPr>
              <a:lvl1pPr>
                <a:defRPr spc="300" sz="3200">
                  <a:gradFill>
                    <a:gsLst>
                      <a:gs pos="0">
                        <a:schemeClr val="bg1"/>
                      </a:gs>
                      <a:gs pos="100000">
                        <a:schemeClr val="accent4"/>
                      </a:gs>
                    </a:gsLst>
                    <a:lin ang="2700000" scaled="0"/>
                  </a:gradFill>
                  <a:latin typeface="+mj-ea"/>
                  <a:ea typeface="+mj-ea"/>
                </a:defRPr>
              </a:lvl1pPr>
            </a:lstStyle>
            <a:p>
              <a:pPr algn="ctr">
                <a:spcBef>
                  <a:spcPct val="0"/>
                </a:spcBef>
                <a:spcAft>
                  <a:spcPts val="1000"/>
                </a:spcAft>
              </a:pPr>
              <a:r>
                <a:rPr b="true" i="false" lang="en-US" strike="noStrike" sz="2400" u="none">
                  <a:solidFill>
                    <a:srgbClr val="FFFFFF"/>
                  </a:solidFill>
                  <a:ea typeface="微软雅黑"/>
                </a:rPr>
                <a:t>各学年具体目标与行动</a:t>
              </a:r>
            </a:p>
          </p:txBody>
        </p:sp>
        <p:grpSp>
          <p:nvGrpSpPr>
            <p:cNvPr descr="5f1b0abb-b2e4-4684-bfbb-e3eaa0749cf1" id="25" name="组合 24">
              <a:extLst>
                <a:ext uri="{FF2B5EF4-FFF2-40B4-BE49-F238E27FC236}">
                  <a16:creationId id="{0E809B61-C9A3-CCE2-BCC0-70E63E69E0ED}"/>
                </a:ext>
              </a:extLst>
            </p:cNvPr>
            <p:cNvGrpSpPr/>
            <p:nvPr/>
          </p:nvGrpSpPr>
          <p:grpSpPr>
            <a:xfrm>
              <a:off x="728640" y="2254954"/>
              <a:ext cx="2482462" cy="2133976"/>
              <a:chOff x="728640" y="2254954"/>
              <a:chExt cx="2482462" cy="2133976"/>
            </a:xfrm>
          </p:grpSpPr>
          <p:sp>
            <p:nvSpPr>
              <p:cNvPr descr="acba676f-9bda-493f-ac67-7e8e3e7195a8" id="3" name="NumberMisc1">
                <a:extLst>
                  <a:ext uri="{FF2B5EF4-FFF2-40B4-BE49-F238E27FC236}">
                    <a16:creationId id="{B040D86B-1E3B-079A-FE9D-125C3A6B58A1}"/>
                  </a:ext>
                </a:extLst>
              </p:cNvPr>
              <p:cNvSpPr txBox="1"/>
              <p:nvPr/>
            </p:nvSpPr>
            <p:spPr>
              <a:xfrm flipH="false" flipV="false">
                <a:off x="835102" y="2254954"/>
                <a:ext cx="2376000" cy="461665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20000"/>
                  </a:lnSpc>
                  <a:defRPr b="1">
                    <a:latin typeface="+mj-lt"/>
                    <a:ea typeface="+mj-ea"/>
                    <a:cs charset="0" panose="020B0306030504020204" pitchFamily="34" typeface="Open Sans Light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b="true" i="false" lang="en-US" strike="noStrike" sz="2400" u="none">
                    <a:solidFill>
                      <a:srgbClr val="FFFFFF"/>
                    </a:solidFill>
                    <a:latin typeface="Arial"/>
                  </a:rPr>
                  <a:t/>
                </a:r>
              </a:p>
            </p:txBody>
          </p:sp>
          <p:sp>
            <p:nvSpPr>
              <p:cNvPr descr="d752c7fe-2fbf-4e4c-bb4e-62d5ab6ec850" id="41" name="Text1">
                <a:extLst>
                  <a:ext uri="{FF2B5EF4-FFF2-40B4-BE49-F238E27FC236}">
                    <a16:creationId id="{74023AFA-9A4F-843C-19D8-37B48911DB5F}"/>
                  </a:ext>
                </a:extLst>
              </p:cNvPr>
              <p:cNvSpPr/>
              <p:nvPr/>
            </p:nvSpPr>
            <p:spPr>
              <a:xfrm flipH="false" flipV="false">
                <a:off x="728640" y="3498237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学好现专业课程，取得优异成绩以获取高绩点，为转专业创造条件。</a:t>
                </a:r>
              </a:p>
            </p:txBody>
          </p:sp>
          <p:sp>
            <p:nvSpPr>
              <p:cNvPr descr="439ac024-3442-485c-a5fe-ad4ff4031d45" id="42" name="Bullet1">
                <a:extLst>
                  <a:ext uri="{FF2B5EF4-FFF2-40B4-BE49-F238E27FC236}">
                    <a16:creationId id="{EA832EB5-6038-739E-337B-2A1DDE3A846A}"/>
                  </a:ext>
                </a:extLst>
              </p:cNvPr>
              <p:cNvSpPr/>
              <p:nvPr/>
            </p:nvSpPr>
            <p:spPr>
              <a:xfrm flipH="false" flipV="false">
                <a:off x="728640" y="3059997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大一</a:t>
                </a:r>
              </a:p>
            </p:txBody>
          </p:sp>
        </p:grpSp>
        <p:grpSp>
          <p:nvGrpSpPr>
            <p:cNvPr descr="949855c0-08f2-4783-bc19-dbec107bbdb7" id="26" name="组合 25">
              <a:extLst>
                <a:ext uri="{FF2B5EF4-FFF2-40B4-BE49-F238E27FC236}">
                  <a16:creationId id="{00849208-C691-0F75-2BBE-39951458C0E6}"/>
                </a:ext>
              </a:extLst>
            </p:cNvPr>
            <p:cNvGrpSpPr/>
            <p:nvPr/>
          </p:nvGrpSpPr>
          <p:grpSpPr>
            <a:xfrm>
              <a:off x="728640" y="2254954"/>
              <a:ext cx="5155997" cy="3689701"/>
              <a:chOff x="728640" y="2254954"/>
              <a:chExt cx="5155997" cy="3689701"/>
            </a:xfrm>
          </p:grpSpPr>
          <p:sp>
            <p:nvSpPr>
              <p:cNvPr descr="55d8e428-4523-46a0-bacc-89df8c5321c1" id="4" name="NumberMisc2">
                <a:extLst>
                  <a:ext uri="{FF2B5EF4-FFF2-40B4-BE49-F238E27FC236}">
                    <a16:creationId id="{FE624D10-1564-DD6E-7D78-67E15DACD0FE}"/>
                  </a:ext>
                </a:extLst>
              </p:cNvPr>
              <p:cNvSpPr txBox="1"/>
              <p:nvPr/>
            </p:nvSpPr>
            <p:spPr>
              <a:xfrm flipH="false" flipV="false">
                <a:off x="3508637" y="2254954"/>
                <a:ext cx="2376000" cy="461665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20000"/>
                  </a:lnSpc>
                  <a:defRPr b="1">
                    <a:latin typeface="+mj-lt"/>
                    <a:ea typeface="+mj-ea"/>
                    <a:cs charset="0" panose="020B0306030504020204" pitchFamily="34" typeface="Open Sans Light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b="true" i="false" lang="en-US" strike="noStrike" sz="2400" u="none">
                    <a:solidFill>
                      <a:srgbClr val="FFFFFF"/>
                    </a:solidFill>
                    <a:latin typeface="Arial"/>
                  </a:rPr>
                  <a:t/>
                </a:r>
              </a:p>
            </p:txBody>
          </p:sp>
          <p:sp>
            <p:nvSpPr>
              <p:cNvPr descr="af19c7c3-2924-495e-8e0a-08a0b28cf8de" id="53" name="Text2">
                <a:extLst>
                  <a:ext uri="{FF2B5EF4-FFF2-40B4-BE49-F238E27FC236}">
                    <a16:creationId id="{D1C6BC41-C1BB-D6BB-64E6-C2B476E326EE}"/>
                  </a:ext>
                </a:extLst>
              </p:cNvPr>
              <p:cNvSpPr/>
              <p:nvPr/>
            </p:nvSpPr>
            <p:spPr>
              <a:xfrm flipH="false" flipV="false">
                <a:off x="728640" y="5053962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成功转专业后，努力弥补专业知识，跟上大二课程进度，避免挂科。</a:t>
                </a:r>
              </a:p>
            </p:txBody>
          </p:sp>
          <p:sp>
            <p:nvSpPr>
              <p:cNvPr descr="6d8458aa-b127-4323-a063-74907d8c6cd1" id="54" name="Bullet2">
                <a:extLst>
                  <a:ext uri="{FF2B5EF4-FFF2-40B4-BE49-F238E27FC236}">
                    <a16:creationId id="{279D5459-99D7-DAF8-0F6E-6E78DD65B5C1}"/>
                  </a:ext>
                </a:extLst>
              </p:cNvPr>
              <p:cNvSpPr/>
              <p:nvPr/>
            </p:nvSpPr>
            <p:spPr>
              <a:xfrm flipH="false" flipV="false">
                <a:off x="728640" y="4615722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大二</a:t>
                </a:r>
              </a:p>
            </p:txBody>
          </p:sp>
        </p:grpSp>
        <p:grpSp>
          <p:nvGrpSpPr>
            <p:cNvPr descr="2528a7bf-e7e0-4524-8a3d-fbd1923cd06c" id="27" name="组合 26">
              <a:extLst>
                <a:ext uri="{FF2B5EF4-FFF2-40B4-BE49-F238E27FC236}">
                  <a16:creationId id="{3510FF5F-3ED0-10E8-3C81-B71EFCE6D172}"/>
                </a:ext>
              </a:extLst>
            </p:cNvPr>
            <p:cNvGrpSpPr/>
            <p:nvPr/>
          </p:nvGrpSpPr>
          <p:grpSpPr>
            <a:xfrm>
              <a:off x="3402175" y="2254954"/>
              <a:ext cx="5033165" cy="2133976"/>
              <a:chOff x="3402175" y="2254954"/>
              <a:chExt cx="5033165" cy="2133976"/>
            </a:xfrm>
          </p:grpSpPr>
          <p:sp>
            <p:nvSpPr>
              <p:cNvPr descr="f8638b5d-e684-4f29-9b7c-fcff612dac9c" id="5" name="NumberMisc3">
                <a:extLst>
                  <a:ext uri="{FF2B5EF4-FFF2-40B4-BE49-F238E27FC236}">
                    <a16:creationId id="{2F85350D-E08E-0FC5-AA15-AAB536D72876}"/>
                  </a:ext>
                </a:extLst>
              </p:cNvPr>
              <p:cNvSpPr txBox="1"/>
              <p:nvPr/>
            </p:nvSpPr>
            <p:spPr>
              <a:xfrm flipH="false" flipV="false">
                <a:off x="6059340" y="2254954"/>
                <a:ext cx="2376000" cy="461665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20000"/>
                  </a:lnSpc>
                  <a:defRPr b="1">
                    <a:latin typeface="+mj-lt"/>
                    <a:ea typeface="+mj-ea"/>
                    <a:cs charset="0" panose="020B0306030504020204" pitchFamily="34" typeface="Open Sans Light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b="true" i="false" lang="en-US" strike="noStrike" sz="2400" u="none">
                    <a:solidFill>
                      <a:srgbClr val="FFFFFF"/>
                    </a:solidFill>
                    <a:latin typeface="Arial"/>
                  </a:rPr>
                  <a:t/>
                </a:r>
              </a:p>
            </p:txBody>
          </p:sp>
          <p:sp>
            <p:nvSpPr>
              <p:cNvPr descr="8c75d6f7-8661-4d28-b41c-0763cb8d7a84" id="43" name="Text3">
                <a:extLst>
                  <a:ext uri="{FF2B5EF4-FFF2-40B4-BE49-F238E27FC236}">
                    <a16:creationId id="{50F4F266-B7FD-A5BE-4192-22FCBE17BD9A}"/>
                  </a:ext>
                </a:extLst>
              </p:cNvPr>
              <p:cNvSpPr/>
              <p:nvPr/>
            </p:nvSpPr>
            <p:spPr>
              <a:xfrm flipH="false" flipV="false">
                <a:off x="3402175" y="3498237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明确考研、就业或出国方向，寻找实习机会，准备考研或求职技能。</a:t>
                </a:r>
              </a:p>
            </p:txBody>
          </p:sp>
          <p:sp>
            <p:nvSpPr>
              <p:cNvPr descr="b991c8aa-a516-4cdc-a08b-8fec5c102152" id="44" name="Bullet3">
                <a:extLst>
                  <a:ext uri="{FF2B5EF4-FFF2-40B4-BE49-F238E27FC236}">
                    <a16:creationId id="{8EAD7AD8-E631-769D-9B2C-7FDFA33C5348}"/>
                  </a:ext>
                </a:extLst>
              </p:cNvPr>
              <p:cNvSpPr/>
              <p:nvPr/>
            </p:nvSpPr>
            <p:spPr>
              <a:xfrm flipH="false" flipV="false">
                <a:off x="3402175" y="3059997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大三</a:t>
                </a:r>
              </a:p>
            </p:txBody>
          </p:sp>
        </p:grpSp>
        <p:grpSp>
          <p:nvGrpSpPr>
            <p:cNvPr descr="7ce2c534-5b13-4e41-a001-e40df00008b4" id="28" name="组合 27">
              <a:extLst>
                <a:ext uri="{FF2B5EF4-FFF2-40B4-BE49-F238E27FC236}">
                  <a16:creationId id="{E848D175-5698-0BE3-EA7E-027FC5F59D64}"/>
                </a:ext>
              </a:extLst>
            </p:cNvPr>
            <p:cNvGrpSpPr/>
            <p:nvPr/>
          </p:nvGrpSpPr>
          <p:grpSpPr>
            <a:xfrm>
              <a:off x="3402175" y="2254954"/>
              <a:ext cx="7477405" cy="3689701"/>
              <a:chOff x="3402175" y="2254954"/>
              <a:chExt cx="7477405" cy="3689701"/>
            </a:xfrm>
          </p:grpSpPr>
          <p:sp>
            <p:nvSpPr>
              <p:cNvPr descr="489048b5-4c15-432d-b5e4-b4f8cd2ec48b" id="6" name="NumberMisc4">
                <a:extLst>
                  <a:ext uri="{FF2B5EF4-FFF2-40B4-BE49-F238E27FC236}">
                    <a16:creationId id="{47B578BC-BABC-C4B5-4A03-F016AE9B66B1}"/>
                  </a:ext>
                </a:extLst>
              </p:cNvPr>
              <p:cNvSpPr txBox="1"/>
              <p:nvPr/>
            </p:nvSpPr>
            <p:spPr>
              <a:xfrm flipH="false" flipV="false">
                <a:off x="8503580" y="2254954"/>
                <a:ext cx="2376000" cy="461665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20000"/>
                  </a:lnSpc>
                  <a:defRPr b="1">
                    <a:latin typeface="+mj-lt"/>
                    <a:ea typeface="+mj-ea"/>
                    <a:cs charset="0" panose="020B0306030504020204" pitchFamily="34" typeface="Open Sans Light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b="true" i="false" lang="en-US" strike="noStrike" sz="2400" u="none">
                    <a:solidFill>
                      <a:srgbClr val="FFFFFF"/>
                    </a:solidFill>
                    <a:latin typeface="Arial"/>
                  </a:rPr>
                  <a:t/>
                </a:r>
              </a:p>
            </p:txBody>
          </p:sp>
          <p:sp>
            <p:nvSpPr>
              <p:cNvPr descr="40ac2e2e-4e69-4163-bbb0-1524c5b5bf3f" id="55" name="Text4">
                <a:extLst>
                  <a:ext uri="{FF2B5EF4-FFF2-40B4-BE49-F238E27FC236}">
                    <a16:creationId id="{9FD92283-7EEE-5611-8AAE-8BFCEB06BCDE}"/>
                  </a:ext>
                </a:extLst>
              </p:cNvPr>
              <p:cNvSpPr/>
              <p:nvPr/>
            </p:nvSpPr>
            <p:spPr>
              <a:xfrm flipH="false" flipV="false">
                <a:off x="3402175" y="5053962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不落专业课程，完成毕业论文，积极求职或考研，完成角色转变。</a:t>
                </a:r>
              </a:p>
            </p:txBody>
          </p:sp>
          <p:sp>
            <p:nvSpPr>
              <p:cNvPr descr="90169ae1-a0f7-49d1-9e53-50019d40b2ae" id="56" name="Bullet4">
                <a:extLst>
                  <a:ext uri="{FF2B5EF4-FFF2-40B4-BE49-F238E27FC236}">
                    <a16:creationId id="{38835E5D-3573-3BBD-E74A-C3896D0543BB}"/>
                  </a:ext>
                </a:extLst>
              </p:cNvPr>
              <p:cNvSpPr/>
              <p:nvPr/>
            </p:nvSpPr>
            <p:spPr>
              <a:xfrm flipH="false" flipV="false">
                <a:off x="3402175" y="4615722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大四</a:t>
                </a:r>
              </a:p>
            </p:txBody>
          </p:sp>
        </p:grpSp>
        <p:grpSp>
          <p:nvGrpSpPr>
            <p:cNvPr descr="94621cfa-7a36-46fb-8447-e3fec9dbdb6a" id="29" name="组合 28">
              <a:extLst>
                <a:ext uri="{FF2B5EF4-FFF2-40B4-BE49-F238E27FC236}">
                  <a16:creationId id="{1D50E681-1570-1DB6-7594-D869B51FBC10}"/>
                </a:ext>
              </a:extLst>
            </p:cNvPr>
            <p:cNvGrpSpPr/>
            <p:nvPr/>
          </p:nvGrpSpPr>
          <p:grpSpPr>
            <a:xfrm>
              <a:off x="5952878" y="3059997"/>
              <a:ext cx="2376000" cy="1328933"/>
              <a:chOff x="5952878" y="3059997"/>
              <a:chExt cx="2376000" cy="1328933"/>
            </a:xfrm>
          </p:grpSpPr>
          <p:sp>
            <p:nvSpPr>
              <p:cNvPr descr="b66e3dcd-c413-4c37-bfa4-95b895b91457" id="45" name="Text5">
                <a:extLst>
                  <a:ext uri="{FF2B5EF4-FFF2-40B4-BE49-F238E27FC236}">
                    <a16:creationId id="{C1D598DF-7896-C091-A25C-714EDD6254D6}"/>
                  </a:ext>
                </a:extLst>
              </p:cNvPr>
              <p:cNvSpPr/>
              <p:nvPr/>
            </p:nvSpPr>
            <p:spPr>
              <a:xfrm flipH="false" flipV="false">
                <a:off x="5952878" y="3498237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通过努力学习，获得高绩点，满足转专业的基本要求。</a:t>
                </a:r>
              </a:p>
            </p:txBody>
          </p:sp>
          <p:sp>
            <p:nvSpPr>
              <p:cNvPr descr="93d054c7-032b-4578-9cb8-a1281cb64cce" id="46" name="Bullet5">
                <a:extLst>
                  <a:ext uri="{FF2B5EF4-FFF2-40B4-BE49-F238E27FC236}">
                    <a16:creationId id="{43123EB5-508F-1F85-159E-E951989CA0B2}"/>
                  </a:ext>
                </a:extLst>
              </p:cNvPr>
              <p:cNvSpPr/>
              <p:nvPr/>
            </p:nvSpPr>
            <p:spPr>
              <a:xfrm flipH="false" flipV="false">
                <a:off x="5952878" y="3059997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转专业条件</a:t>
                </a:r>
              </a:p>
            </p:txBody>
          </p:sp>
        </p:grpSp>
        <p:grpSp>
          <p:nvGrpSpPr>
            <p:cNvPr descr="14ad57f7-5d6b-4469-a3cd-e94205230b6d" id="30" name="组合 29">
              <a:extLst>
                <a:ext uri="{FF2B5EF4-FFF2-40B4-BE49-F238E27FC236}">
                  <a16:creationId id="{F11B1E96-1501-43B9-32DB-787EB01BC4F9}"/>
                </a:ext>
              </a:extLst>
            </p:cNvPr>
            <p:cNvGrpSpPr/>
            <p:nvPr/>
          </p:nvGrpSpPr>
          <p:grpSpPr>
            <a:xfrm>
              <a:off x="5952878" y="4615722"/>
              <a:ext cx="2376000" cy="1051934"/>
              <a:chOff x="5952878" y="4615722"/>
              <a:chExt cx="2376000" cy="1051934"/>
            </a:xfrm>
          </p:grpSpPr>
          <p:sp>
            <p:nvSpPr>
              <p:cNvPr descr="99f9ef5f-b409-40c3-a8ad-df446318466b" id="57" name="Text6">
                <a:extLst>
                  <a:ext uri="{FF2B5EF4-FFF2-40B4-BE49-F238E27FC236}">
                    <a16:creationId id="{56D28065-CA0F-EF4E-70E2-636EC5ED1975}"/>
                  </a:ext>
                </a:extLst>
              </p:cNvPr>
              <p:cNvSpPr/>
              <p:nvPr/>
            </p:nvSpPr>
            <p:spPr>
              <a:xfrm flipH="false" flipV="false">
                <a:off x="5952878" y="5053962"/>
                <a:ext cx="2376000" cy="613694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 fontScale="925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189" u="none">
                    <a:solidFill>
                      <a:srgbClr val="FFFFFF"/>
                    </a:solidFill>
                    <a:ea typeface="微软雅黑"/>
                  </a:rPr>
                  <a:t>利用课余时间自学大一专业课程，参加辅导班或请教同学。</a:t>
                </a:r>
              </a:p>
            </p:txBody>
          </p:sp>
          <p:sp>
            <p:nvSpPr>
              <p:cNvPr descr="b25fe872-819b-4adf-89dd-53c82c5daa82" id="58" name="Bullet6">
                <a:extLst>
                  <a:ext uri="{FF2B5EF4-FFF2-40B4-BE49-F238E27FC236}">
                    <a16:creationId id="{70C761E4-2611-0512-2373-9F3A0801709E}"/>
                  </a:ext>
                </a:extLst>
              </p:cNvPr>
              <p:cNvSpPr/>
              <p:nvPr/>
            </p:nvSpPr>
            <p:spPr>
              <a:xfrm flipH="false" flipV="false">
                <a:off x="5952878" y="4615722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弥补知识</a:t>
                </a:r>
              </a:p>
            </p:txBody>
          </p:sp>
        </p:grpSp>
        <p:grpSp>
          <p:nvGrpSpPr>
            <p:cNvPr descr="f170fe56-0094-442d-9107-0a3be60ec50a" id="31" name="组合 30">
              <a:extLst>
                <a:ext uri="{FF2B5EF4-FFF2-40B4-BE49-F238E27FC236}">
                  <a16:creationId id="{FAED1F10-7120-C2A9-593C-4BE627094087}"/>
                </a:ext>
              </a:extLst>
            </p:cNvPr>
            <p:cNvGrpSpPr/>
            <p:nvPr/>
          </p:nvGrpSpPr>
          <p:grpSpPr>
            <a:xfrm>
              <a:off x="8503580" y="3059997"/>
              <a:ext cx="2376000" cy="1328933"/>
              <a:chOff x="8503580" y="3059997"/>
              <a:chExt cx="2376000" cy="1328933"/>
            </a:xfrm>
          </p:grpSpPr>
          <p:sp>
            <p:nvSpPr>
              <p:cNvPr descr="3d5670ab-8359-4278-8f02-aed87fc99f47" id="47" name="Text7">
                <a:extLst>
                  <a:ext uri="{FF2B5EF4-FFF2-40B4-BE49-F238E27FC236}">
                    <a16:creationId id="{6676DC1F-9AE5-2149-20A2-7E456D581AEB}"/>
                  </a:ext>
                </a:extLst>
              </p:cNvPr>
              <p:cNvSpPr/>
              <p:nvPr/>
            </p:nvSpPr>
            <p:spPr>
              <a:xfrm flipH="false" flipV="false">
                <a:off x="8503580" y="3498237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关注招聘信息，提前准备简历和面试技巧，增加实习机会。</a:t>
                </a:r>
              </a:p>
            </p:txBody>
          </p:sp>
          <p:sp>
            <p:nvSpPr>
              <p:cNvPr descr="e76b1b57-6e93-4f7c-9801-46611d1f962e" id="48" name="Bullet7">
                <a:extLst>
                  <a:ext uri="{FF2B5EF4-FFF2-40B4-BE49-F238E27FC236}">
                    <a16:creationId id="{21847952-2B25-4DDE-01CB-DE925C2BE648}"/>
                  </a:ext>
                </a:extLst>
              </p:cNvPr>
              <p:cNvSpPr/>
              <p:nvPr/>
            </p:nvSpPr>
            <p:spPr>
              <a:xfrm flipH="false" flipV="false">
                <a:off x="8503580" y="3059997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实习准备</a:t>
                </a:r>
              </a:p>
            </p:txBody>
          </p:sp>
        </p:grpSp>
        <p:grpSp>
          <p:nvGrpSpPr>
            <p:cNvPr descr="2cbb6d45-8821-4e24-a41d-53814cc53252" id="32" name="组合 31">
              <a:extLst>
                <a:ext uri="{FF2B5EF4-FFF2-40B4-BE49-F238E27FC236}">
                  <a16:creationId id="{4C3F708A-CC66-5513-F52A-62B6C9355943}"/>
                </a:ext>
              </a:extLst>
            </p:cNvPr>
            <p:cNvGrpSpPr/>
            <p:nvPr/>
          </p:nvGrpSpPr>
          <p:grpSpPr>
            <a:xfrm>
              <a:off x="8503580" y="4615722"/>
              <a:ext cx="2376000" cy="1328933"/>
              <a:chOff x="8503580" y="4615722"/>
              <a:chExt cx="2376000" cy="1328933"/>
            </a:xfrm>
          </p:grpSpPr>
          <p:sp>
            <p:nvSpPr>
              <p:cNvPr descr="81118c1d-45f0-4872-a1c1-ae6e6e1a493b" id="59" name="Text8">
                <a:extLst>
                  <a:ext uri="{FF2B5EF4-FFF2-40B4-BE49-F238E27FC236}">
                    <a16:creationId id="{C14293FB-577B-383C-1C7F-CE67ECE76C75}"/>
                  </a:ext>
                </a:extLst>
              </p:cNvPr>
              <p:cNvSpPr/>
              <p:nvPr/>
            </p:nvSpPr>
            <p:spPr>
              <a:xfrm flipH="false" flipV="false">
                <a:off x="8503580" y="5053962"/>
                <a:ext cx="2376000" cy="890693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参加校园招聘会，积累求职经验，做好从校园到社会的过渡。</a:t>
                </a:r>
              </a:p>
            </p:txBody>
          </p:sp>
          <p:sp>
            <p:nvSpPr>
              <p:cNvPr descr="1fb7e05c-42ae-4022-bfd3-c33bd996885d" id="60" name="Bullet8">
                <a:extLst>
                  <a:ext uri="{FF2B5EF4-FFF2-40B4-BE49-F238E27FC236}">
                    <a16:creationId id="{CF5F1E76-568A-784C-6144-6A3AE942A868}"/>
                  </a:ext>
                </a:extLst>
              </p:cNvPr>
              <p:cNvSpPr/>
              <p:nvPr/>
            </p:nvSpPr>
            <p:spPr>
              <a:xfrm flipH="false" flipV="false">
                <a:off x="8503580" y="4615722"/>
                <a:ext cx="2376000" cy="394210"/>
              </a:xfrm>
              <a:prstGeom prst="rect">
                <a:avLst/>
              </a:prstGeom>
            </p:spPr>
            <p:txBody>
              <a:bodyPr anchorCtr="false" bIns="45720" lIns="91440" rIns="91440" tIns="45720" wrap="square">
                <a:normAutofit/>
              </a:bodyPr>
              <a:lstStyle/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求职过渡</a:t>
                </a:r>
              </a:p>
            </p:txBody>
          </p:sp>
        </p:grp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阶段性行动计划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descr="4027e757-30c4-43e1-abed-9219a0eadc57" id="5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b="true" i="false" lang="en-US" sz="4800" u="none">
                <a:solidFill>
                  <a:srgbClr val="FFFFFF"/>
                </a:solidFill>
                <a:ea typeface="微软雅黑"/>
              </a:rPr>
              <a:t>谢谢观看</a:t>
            </a:r>
          </a:p>
        </p:txBody>
      </p:sp>
      <p:sp>
        <p:nvSpPr>
          <p:cNvPr descr="78f2b0c9-cf9d-440d-a289-01b0ffd99e27" id="4" name=""/>
          <p:cNvSpPr>
            <a:spLocks noGrp="1"/>
          </p:cNvSpPr>
          <p:nvPr>
            <p:ph hasCustomPrompt="1" idx="13" sz="quarter" type="body"/>
          </p:nvPr>
        </p:nvSpPr>
        <p:spPr/>
        <p:txBody>
          <a:bodyPr anchorCtr="false"/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b="false" i="false" lang="en-US" strike="noStrike" sz="1200" u="none">
                <a:solidFill>
                  <a:srgbClr val="FFFFFF"/>
                </a:solidFill>
                <a:ea typeface="微软雅黑"/>
              </a:rPr>
              <a:t>报告人：关瑞宇</a:t>
            </a:r>
          </a:p>
        </p:txBody>
      </p:sp>
      <p:sp>
        <p:nvSpPr>
          <p:cNvPr descr="0d40cc85-23a8-4c48-b283-886671f92977" id="7" name=""/>
          <p:cNvSpPr>
            <a:spLocks noGrp="1"/>
          </p:cNvSpPr>
          <p:nvPr>
            <p:ph hasCustomPrompt="1" idx="14" sz="quarter" type="body"/>
          </p:nvPr>
        </p:nvSpPr>
        <p:spPr/>
        <p:txBody>
          <a:bodyPr anchorCtr="false"/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b="false" i="false" lang="en-US" strike="noStrike" sz="1600" u="none">
                <a:solidFill>
                  <a:srgbClr val="000000"/>
                </a:solidFill>
                <a:latin typeface="微软雅黑"/>
              </a:rPr>
              <a:t>2025.11.9</a:t>
            </a:r>
          </a:p>
        </p:txBody>
      </p:sp>
      <p:sp>
        <p:nvSpPr>
          <p:cNvPr name="TextBox 2" id="2"/>
          <p:cNvSpPr txBox="true"/>
          <p:nvPr/>
        </p:nvSpPr>
        <p:spPr>
          <a:xfrm>
            <a:off x="10756900" y="6413500"/>
            <a:ext cx="1371600" cy="381000"/>
          </a:xfrm>
          <a:prstGeom prst="roundRect">
            <a:avLst/>
          </a:prstGeom>
          <a:solidFill>
            <a:srgbClr val="FFFFFF"/>
          </a:solidFill>
        </p:spPr>
        <p:txBody>
          <a:bodyPr anchor="ctr" rtlCol="false" wrap="none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</a:rPr>
              <a:t>内容由夸克AI生成</a:t>
            </a:r>
            <a:endParaRPr 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descr="55b5edd6-aeea-439d-81d3-c873c100cfcc" id="5" name=""/>
          <p:cNvSpPr>
            <a:spLocks noGrp="1"/>
          </p:cNvSpPr>
          <p:nvPr>
            <p:ph hasCustomPrompt="1" type="ctrTitle"/>
          </p:nvPr>
        </p:nvSpPr>
        <p:spPr/>
        <p:txBody>
          <a:bodyPr anchorCtr="false"/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b="true" i="false" lang="en-US" strike="noStrike" sz="5400" u="none">
                <a:solidFill>
                  <a:srgbClr val="FFFFFF"/>
                </a:solidFill>
                <a:ea typeface="微软雅黑"/>
              </a:rPr>
              <a:t>广东海洋大学个人生涯发展展示</a:t>
            </a:r>
          </a:p>
        </p:txBody>
      </p:sp>
      <p:sp>
        <p:nvSpPr>
          <p:cNvPr descr="6c1e0844-fd88-4c20-9d92-37be91cc13c0" id="9" name=""/>
          <p:cNvSpPr>
            <a:spLocks noGrp="1"/>
          </p:cNvSpPr>
          <p:nvPr>
            <p:ph hasCustomPrompt="1" idx="1" sz="quarter" type="subTitle"/>
          </p:nvPr>
        </p:nvSpPr>
        <p:spPr/>
        <p:txBody>
          <a:bodyPr anchorCtr="false"/>
          <a:lstStyle/>
          <a:p>
            <a:pPr algn="ctr">
              <a:lnSpc>
                <a:spcPct val="100000"/>
              </a:lnSpc>
              <a:spcBef>
                <a:spcPts val="1000"/>
              </a:spcBef>
            </a:pPr>
            <a:r>
              <a:rPr b="false" i="false" lang="en-US" sz="2800" u="none">
                <a:solidFill>
                  <a:srgbClr val="FFFFFF"/>
                </a:solidFill>
                <a:ea typeface="微软雅黑"/>
              </a:rPr>
              <a:t>立鸿鹄之志，行万里云程</a:t>
            </a:r>
          </a:p>
        </p:txBody>
      </p:sp>
      <p:sp>
        <p:nvSpPr>
          <p:cNvPr descr="7fce8d04-0445-460a-9818-d6cbdf7321f4" id="4" name=""/>
          <p:cNvSpPr>
            <a:spLocks noGrp="1"/>
          </p:cNvSpPr>
          <p:nvPr>
            <p:ph hasCustomPrompt="1" idx="13" sz="quarter" type="body"/>
          </p:nvPr>
        </p:nvSpPr>
        <p:spPr/>
        <p:txBody>
          <a:bodyPr anchorCtr="false"/>
          <a:lstStyle/>
          <a:p>
            <a:pPr algn="r">
              <a:lnSpc>
                <a:spcPct val="100000"/>
              </a:lnSpc>
              <a:spcBef>
                <a:spcPts val="1000"/>
              </a:spcBef>
            </a:pPr>
            <a:r>
              <a:rPr b="false" i="false" lang="en-US" strike="noStrike" sz="1200" u="none">
                <a:solidFill>
                  <a:srgbClr val="FFFFFF"/>
                </a:solidFill>
                <a:ea typeface="微软雅黑"/>
              </a:rPr>
              <a:t>报告人：关瑞宇</a:t>
            </a:r>
          </a:p>
        </p:txBody>
      </p:sp>
      <p:sp>
        <p:nvSpPr>
          <p:cNvPr descr="1738291d-7cd8-4ed6-99a5-f1777046eb81" id="7" name=""/>
          <p:cNvSpPr>
            <a:spLocks noGrp="1"/>
          </p:cNvSpPr>
          <p:nvPr>
            <p:ph hasCustomPrompt="1" idx="14" sz="quarter" type="body"/>
          </p:nvPr>
        </p:nvSpPr>
        <p:spPr/>
        <p:txBody>
          <a:bodyPr anchorCtr="false"/>
          <a:lstStyle/>
          <a:p>
            <a:pPr algn="r">
              <a:lnSpc>
                <a:spcPct val="100000"/>
              </a:lnSpc>
              <a:spcBef>
                <a:spcPts val="1000"/>
              </a:spcBef>
            </a:pPr>
            <a:r>
              <a:rPr b="false" i="false" lang="en-US" strike="noStrike" sz="1600" u="none">
                <a:solidFill>
                  <a:srgbClr val="000000"/>
                </a:solidFill>
                <a:latin typeface="微软雅黑"/>
              </a:rPr>
              <a:t>2025.11.9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2131b946-1dfb-41a0-a4d3-107fe6a19195" id="8" name="b97b5567-1e53-4734-9ef1-9ffb665bdb55.source.3.zh-Hans.pptx">
            <a:extLst>
              <a:ext uri="{FF2B5EF4-FFF2-40B4-BE49-F238E27FC236}">
                <a16:creationId id="{A9A1F49D-38A4-199D-2C0D-52A2A382DAD4}"/>
              </a:ext>
            </a:extLst>
          </p:cNvPr>
          <p:cNvGrpSpPr/>
          <p:nvPr/>
        </p:nvGrpSpPr>
        <p:grpSpPr>
          <a:xfrm>
            <a:off x="660400" y="1130300"/>
            <a:ext cx="10858499" cy="5003800"/>
            <a:chOff x="660400" y="1130300"/>
            <a:chExt cx="10858499" cy="5003800"/>
          </a:xfrm>
        </p:grpSpPr>
        <p:cxnSp>
          <p:nvCxnSpPr>
            <p:cNvPr descr="c4cd6e64-873a-48bc-bb6b-9708e3063da0" id="9" name="直接连接符 8">
              <a:extLst>
                <a:ext uri="{FF2B5EF4-FFF2-40B4-BE49-F238E27FC236}">
                  <a16:creationId id="{22D769D7-EDDD-9115-F1FE-D1C98C449953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3684432" y="2673349"/>
              <a:ext cx="7834467" cy="0"/>
            </a:xfrm>
            <a:prstGeom prst="line">
              <a:avLst/>
            </a:prstGeom>
            <a:ln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24bf3a58-bf4f-46ae-b43f-ddcaae0d4db0" id="10" name="直接连接符 9">
              <a:extLst>
                <a:ext uri="{FF2B5EF4-FFF2-40B4-BE49-F238E27FC236}">
                  <a16:creationId id="{0C223BFF-F840-67EB-1B01-88379A3DBFB6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3684432" y="4403723"/>
              <a:ext cx="7834467" cy="0"/>
            </a:xfrm>
            <a:prstGeom prst="line">
              <a:avLst/>
            </a:prstGeom>
            <a:ln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descr="a53e6f1a-6d10-4cb2-a27e-a91985c01d2e" id="11" name="直接连接符 10">
              <a:extLst>
                <a:ext uri="{FF2B5EF4-FFF2-40B4-BE49-F238E27FC236}">
                  <a16:creationId id="{A4AF1E13-FF31-1EB8-4B50-79862BD3076B}"/>
                </a:ext>
              </a:extLst>
            </p:cNvPr>
            <p:cNvCxnSpPr>
              <a:cxnSpLocks/>
            </p:cNvCxnSpPr>
            <p:nvPr/>
          </p:nvCxnSpPr>
          <p:spPr>
            <a:xfrm flipH="false" flipV="false">
              <a:off x="3684432" y="6134100"/>
              <a:ext cx="7834467" cy="0"/>
            </a:xfrm>
            <a:prstGeom prst="line">
              <a:avLst/>
            </a:prstGeom>
            <a:ln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descr="2bc10313-6a0b-409c-988e-be1028dfbc67" id="16" name="Title">
              <a:extLst>
                <a:ext uri="{FF2B5EF4-FFF2-40B4-BE49-F238E27FC236}">
                  <a16:creationId id="{7CB374D3-C156-5481-1649-3B079FD98E9A}"/>
                </a:ext>
              </a:extLst>
            </p:cNvPr>
            <p:cNvSpPr txBox="1"/>
            <p:nvPr/>
          </p:nvSpPr>
          <p:spPr>
            <a:xfrm flipH="true" flipV="false">
              <a:off x="660400" y="1143002"/>
              <a:ext cx="2717872" cy="2346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 anchorCtr="false" rtlCol="0"/>
            <a:lstStyle>
              <a:defPPr>
                <a:defRPr lang="en-US"/>
              </a:defPPr>
              <a:lvl1pPr algn="l" defTabSz="914400" eaLnBrk="1" hangingPunct="1" latinLnBrk="0" marL="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kern="1200" sz="18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b="true" i="false" lang="en-US" sz="5400" u="none">
                  <a:solidFill>
                    <a:srgbClr val="FFFFFF"/>
                  </a:solidFill>
                  <a:latin typeface="Arial"/>
                </a:rPr>
                <a:t/>
              </a:r>
            </a:p>
          </p:txBody>
        </p:sp>
        <p:grpSp>
          <p:nvGrpSpPr>
            <p:cNvPr descr="00dc425f-ce49-412a-8250-e270bda1f439" id="25" name="组合 24">
              <a:extLst>
                <a:ext uri="{FF2B5EF4-FFF2-40B4-BE49-F238E27FC236}">
                  <a16:creationId id="{75AF13D6-47D1-5E2F-61C9-D59B78D018A5}"/>
                </a:ext>
              </a:extLst>
            </p:cNvPr>
            <p:cNvGrpSpPr/>
            <p:nvPr/>
          </p:nvGrpSpPr>
          <p:grpSpPr>
            <a:xfrm>
              <a:off x="673101" y="1130300"/>
              <a:ext cx="10845797" cy="4893129"/>
              <a:chOff x="673101" y="1130300"/>
              <a:chExt cx="10845797" cy="4893129"/>
            </a:xfrm>
          </p:grpSpPr>
          <p:sp>
            <p:nvSpPr>
              <p:cNvPr descr="77a1ffa2-6ab3-4ca9-9fb4-db146d984985" id="2" name="Bullet1">
                <a:extLst>
                  <a:ext uri="{FF2B5EF4-FFF2-40B4-BE49-F238E27FC236}">
                    <a16:creationId id="{1EAE6397-4E41-0DC9-339F-C12BB784F294}"/>
                  </a:ext>
                </a:extLst>
              </p:cNvPr>
              <p:cNvSpPr txBox="1"/>
              <p:nvPr/>
            </p:nvSpPr>
            <p:spPr>
              <a:xfrm flipH="false" flipV="false">
                <a:off x="4495991" y="1130300"/>
                <a:ext cx="7022907" cy="1543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trike="noStrike" sz="1800" u="none">
                    <a:solidFill>
                      <a:srgbClr val="FFFFFF"/>
                    </a:solidFill>
                    <a:ea typeface="微软雅黑"/>
                  </a:rPr>
                  <a:t>自我剖析</a:t>
                </a:r>
              </a:p>
            </p:txBody>
          </p:sp>
          <p:sp>
            <p:nvSpPr>
              <p:cNvPr descr="5ab07a3f-d782-4412-9d4c-43b61c4731ae" id="3" name="Number1">
                <a:extLst>
                  <a:ext uri="{FF2B5EF4-FFF2-40B4-BE49-F238E27FC236}">
                    <a16:creationId id="{504CA883-C23B-F787-0119-CABA3E86A791}"/>
                  </a:ext>
                </a:extLst>
              </p:cNvPr>
              <p:cNvSpPr txBox="1"/>
              <p:nvPr/>
            </p:nvSpPr>
            <p:spPr>
              <a:xfrm flipH="false" flipV="false">
                <a:off x="3689257" y="1130300"/>
                <a:ext cx="801911" cy="15430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non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sz="4000">
                    <a:latin charset="0" panose="020B0604020202020204" pitchFamily="34" typeface="Arial"/>
                    <a:ea charset="-122" panose="020B0503020204020204" pitchFamily="34" typeface="微软雅黑"/>
                    <a:cs charset="0" panose="020B0604020202020204" pitchFamily="34" typeface="Arial"/>
                  </a:defRPr>
                </a:lvl1pPr>
              </a:lstStyle>
              <a:p>
                <a:pPr algn="l">
                  <a:spcBef>
                    <a:spcPct val="0"/>
                  </a:spcBef>
                  <a:spcAft>
                    <a:spcPct val="0"/>
                  </a:spcAft>
                </a:pPr>
                <a:r>
                  <a:rPr b="false" i="false" lang="en-US" sz="4000" u="none">
                    <a:solidFill>
                      <a:srgbClr val="FFFFFF"/>
                    </a:solidFill>
                    <a:latin typeface="Arial"/>
                  </a:rPr>
                  <a:t>1.</a:t>
                </a:r>
              </a:p>
            </p:txBody>
          </p:sp>
          <p:sp>
            <p:nvSpPr>
              <p:cNvPr descr="39000c8b-9b5f-469b-9c64-1040d2c9f964" id="19" name="Shape">
                <a:extLst>
                  <a:ext uri="{FF2B5EF4-FFF2-40B4-BE49-F238E27FC236}">
                    <a16:creationId id="{B3549D19-692B-0CE3-0728-ABAA7BFD9B98}"/>
                  </a:ext>
                </a:extLst>
              </p:cNvPr>
              <p:cNvSpPr/>
              <p:nvPr/>
            </p:nvSpPr>
            <p:spPr>
              <a:xfrm flipH="false" flipV="false">
                <a:off x="673101" y="5714998"/>
                <a:ext cx="241299" cy="3084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rtlCol="0"/>
              <a:lstStyle/>
              <a:p>
                <a:pPr algn="ctr"/>
              </a:p>
            </p:txBody>
          </p:sp>
        </p:grpSp>
        <p:grpSp>
          <p:nvGrpSpPr>
            <p:cNvPr descr="e30fdc47-bd61-4640-85a8-fab14dc85f69" id="26" name="组合 25">
              <a:extLst>
                <a:ext uri="{FF2B5EF4-FFF2-40B4-BE49-F238E27FC236}">
                  <a16:creationId id="{AC259932-05F5-CD27-BAE1-8B74273BCF26}"/>
                </a:ext>
              </a:extLst>
            </p:cNvPr>
            <p:cNvGrpSpPr/>
            <p:nvPr/>
          </p:nvGrpSpPr>
          <p:grpSpPr>
            <a:xfrm>
              <a:off x="3689257" y="2858459"/>
              <a:ext cx="7829641" cy="1545265"/>
              <a:chOff x="3689257" y="2858459"/>
              <a:chExt cx="7829641" cy="1545265"/>
            </a:xfrm>
          </p:grpSpPr>
          <p:sp>
            <p:nvSpPr>
              <p:cNvPr descr="6115b786-8ddd-4a86-8531-cf46e8b990f1" id="4" name="Bullet2">
                <a:extLst>
                  <a:ext uri="{FF2B5EF4-FFF2-40B4-BE49-F238E27FC236}">
                    <a16:creationId id="{6CA85201-9BD5-9A14-975A-DBF0E16AB3A8}"/>
                  </a:ext>
                </a:extLst>
              </p:cNvPr>
              <p:cNvSpPr txBox="1"/>
              <p:nvPr/>
            </p:nvSpPr>
            <p:spPr>
              <a:xfrm flipH="false" flipV="false">
                <a:off x="4495991" y="2858459"/>
                <a:ext cx="7022907" cy="1543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trike="noStrike" sz="1800" u="none">
                    <a:solidFill>
                      <a:srgbClr val="FFFFFF"/>
                    </a:solidFill>
                    <a:ea typeface="微软雅黑"/>
                  </a:rPr>
                  <a:t>环境与机遇分析</a:t>
                </a:r>
              </a:p>
            </p:txBody>
          </p:sp>
          <p:sp>
            <p:nvSpPr>
              <p:cNvPr descr="0740b65b-3aac-4ea7-91a3-80497c39f4a3" id="5" name="Number2">
                <a:extLst>
                  <a:ext uri="{FF2B5EF4-FFF2-40B4-BE49-F238E27FC236}">
                    <a16:creationId id="{4484DD84-5200-BC79-BD73-2A72E11AD237}"/>
                  </a:ext>
                </a:extLst>
              </p:cNvPr>
              <p:cNvSpPr txBox="1"/>
              <p:nvPr/>
            </p:nvSpPr>
            <p:spPr>
              <a:xfrm flipH="false" flipV="false">
                <a:off x="3689257" y="2860673"/>
                <a:ext cx="801911" cy="1543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non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sz="4000">
                    <a:latin charset="0" panose="020B0604020202020204" pitchFamily="34" typeface="Arial"/>
                    <a:ea charset="-122" panose="020B0503020204020204" pitchFamily="34" typeface="微软雅黑"/>
                    <a:cs charset="0" panose="020B0604020202020204" pitchFamily="34" typeface="Arial"/>
                  </a:defRPr>
                </a:lvl1pPr>
              </a:lstStyle>
              <a:p>
                <a:pPr algn="l">
                  <a:spcBef>
                    <a:spcPct val="0"/>
                  </a:spcBef>
                  <a:spcAft>
                    <a:spcPct val="0"/>
                  </a:spcAft>
                </a:pPr>
                <a:r>
                  <a:rPr b="false" i="false" lang="en-US" sz="4000" u="none">
                    <a:solidFill>
                      <a:srgbClr val="FFFFFF"/>
                    </a:solidFill>
                    <a:latin typeface="Arial"/>
                  </a:rPr>
                  <a:t>2.</a:t>
                </a:r>
              </a:p>
            </p:txBody>
          </p:sp>
        </p:grpSp>
        <p:grpSp>
          <p:nvGrpSpPr>
            <p:cNvPr descr="5daa77a1-8417-40c3-946b-a10ca0ef1c84" id="27" name="组合 26">
              <a:extLst>
                <a:ext uri="{FF2B5EF4-FFF2-40B4-BE49-F238E27FC236}">
                  <a16:creationId id="{77338AB4-B544-AD10-922E-038CE28E4079}"/>
                </a:ext>
              </a:extLst>
            </p:cNvPr>
            <p:cNvGrpSpPr/>
            <p:nvPr/>
          </p:nvGrpSpPr>
          <p:grpSpPr>
            <a:xfrm>
              <a:off x="3689257" y="4586622"/>
              <a:ext cx="7829641" cy="1547478"/>
              <a:chOff x="3689257" y="4586622"/>
              <a:chExt cx="7829641" cy="1547478"/>
            </a:xfrm>
          </p:grpSpPr>
          <p:sp>
            <p:nvSpPr>
              <p:cNvPr descr="c7eac91d-a50b-453e-9a3c-03c55800cda9" id="6" name="Bullet3">
                <a:extLst>
                  <a:ext uri="{FF2B5EF4-FFF2-40B4-BE49-F238E27FC236}">
                    <a16:creationId id="{00B71437-A49D-4666-9568-0F7CAE38EC09}"/>
                  </a:ext>
                </a:extLst>
              </p:cNvPr>
              <p:cNvSpPr txBox="1"/>
              <p:nvPr/>
            </p:nvSpPr>
            <p:spPr>
              <a:xfrm flipH="false" flipV="false">
                <a:off x="4495991" y="4586622"/>
                <a:ext cx="7022907" cy="1543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square">
                <a:normAutofit/>
              </a:bodyPr>
              <a:lstStyle/>
              <a:p>
                <a:pPr algn="l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b="true" i="false" lang="en-US" strike="noStrike" sz="1800" u="none">
                    <a:solidFill>
                      <a:srgbClr val="FFFFFF"/>
                    </a:solidFill>
                    <a:ea typeface="微软雅黑"/>
                  </a:rPr>
                  <a:t>大学目标与规划</a:t>
                </a:r>
              </a:p>
            </p:txBody>
          </p:sp>
          <p:sp>
            <p:nvSpPr>
              <p:cNvPr descr="42ef1bce-e583-4e7d-a8da-34fe000c8f7e" id="7" name="Number3">
                <a:extLst>
                  <a:ext uri="{FF2B5EF4-FFF2-40B4-BE49-F238E27FC236}">
                    <a16:creationId id="{0D9AAA9A-2BEF-9FFA-09AE-D7BA4FEFD08F}"/>
                  </a:ext>
                </a:extLst>
              </p:cNvPr>
              <p:cNvSpPr txBox="1"/>
              <p:nvPr/>
            </p:nvSpPr>
            <p:spPr>
              <a:xfrm flipH="false" flipV="false">
                <a:off x="3689257" y="4591049"/>
                <a:ext cx="801911" cy="1543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 anchorCtr="false" bIns="45720" lIns="91440" rIns="91440" tIns="45720" wrap="none">
                <a:normAutofit/>
              </a:bodyPr>
              <a:lstStyle>
                <a:defPPr>
                  <a:defRPr lang="en-US"/>
                </a:defPPr>
                <a:lvl1pPr defTabSz="913765" fontAlgn="auto" indent="0" lvl="0" marR="0"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 sz="4000">
                    <a:latin charset="0" panose="020B0604020202020204" pitchFamily="34" typeface="Arial"/>
                    <a:ea charset="-122" panose="020B0503020204020204" pitchFamily="34" typeface="微软雅黑"/>
                    <a:cs charset="0" panose="020B0604020202020204" pitchFamily="34" typeface="Arial"/>
                  </a:defRPr>
                </a:lvl1pPr>
              </a:lstStyle>
              <a:p>
                <a:pPr algn="l">
                  <a:spcBef>
                    <a:spcPct val="0"/>
                  </a:spcBef>
                  <a:spcAft>
                    <a:spcPct val="0"/>
                  </a:spcAft>
                </a:pPr>
                <a:r>
                  <a:rPr b="false" i="false" lang="en-US" sz="4000" u="none">
                    <a:solidFill>
                      <a:srgbClr val="FFFFFF"/>
                    </a:solidFill>
                    <a:latin typeface="Arial"/>
                  </a:rPr>
                  <a:t>3.</a:t>
                </a:r>
              </a:p>
            </p:txBody>
          </p:sp>
        </p:grp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目录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descr="8a06c227-c065-4502-9136-34f343af785c" id="5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3200" u="none">
                <a:solidFill>
                  <a:srgbClr val="FFFFFF"/>
                </a:solidFill>
                <a:ea typeface="微软雅黑"/>
              </a:rPr>
              <a:t>自我剖析</a:t>
            </a:r>
          </a:p>
        </p:txBody>
      </p:sp>
      <p:sp>
        <p:nvSpPr>
          <p:cNvPr descr="62be2069-97be-4c1a-a04e-a64a0173077b" id="25" name=""/>
          <p:cNvSpPr>
            <a:spLocks noGrp="1"/>
          </p:cNvSpPr>
          <p:nvPr>
            <p:ph hasCustomPrompt="1" idx="1" sz="quarter" type="body"/>
          </p:nvPr>
        </p:nvSpPr>
        <p:spPr/>
        <p:txBody>
          <a:bodyPr anchorCtr="false"/>
          <a:lstStyle/>
          <a:p>
            <a:pPr algn="l">
              <a:lnSpc>
                <a:spcPct val="120000"/>
              </a:lnSpc>
              <a:spcBef>
                <a:spcPts val="1000"/>
              </a:spcBef>
            </a:pPr>
            <a:r>
              <a:rPr b="false" i="false" lang="en-US" sz="2000" u="none">
                <a:solidFill>
                  <a:srgbClr val="FFFFFF"/>
                </a:solidFill>
                <a:ea typeface="微软雅黑"/>
              </a:rPr>
              <a:t>深入了解自我，为职业规划奠基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a16="http://schemas.microsoft.com/office/drawing/2014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descr="74669730-a7b3-4784-a29e-5a2fbf17ba20" id="51" name="abfffec8-9120-4039-902d-209d36c73b58.source.3.zh-Hans.pptx">
            <a:extLst>
              <a:ext uri="{FF2B5EF4-FFF2-40B4-BE49-F238E27FC236}">
                <a16:creationId id="{E40322A4-23EB-77C1-4347-8018DC4EB57B}"/>
              </a:ext>
            </a:extLst>
          </p:cNvPr>
          <p:cNvGrpSpPr/>
          <p:nvPr/>
        </p:nvGrpSpPr>
        <p:grpSpPr>
          <a:xfrm>
            <a:off x="673094" y="1130300"/>
            <a:ext cx="10845810" cy="4539871"/>
            <a:chOff x="673094" y="1130300"/>
            <a:chExt cx="10845810" cy="4539871"/>
          </a:xfrm>
        </p:grpSpPr>
        <p:sp>
          <p:nvSpPr>
            <p:cNvPr descr="905282f1-1260-481a-9dc2-7aeb084b4214" id="22" name="Title">
              <a:extLst>
                <a:ext uri="{FF2B5EF4-FFF2-40B4-BE49-F238E27FC236}">
                  <a16:creationId id="{F834CBD6-0F82-68DA-F711-59E7842C4B9A}"/>
                </a:ext>
              </a:extLst>
            </p:cNvPr>
            <p:cNvSpPr txBox="1"/>
            <p:nvPr/>
          </p:nvSpPr>
          <p:spPr>
            <a:xfrm flipH="false" flipV="false">
              <a:off x="673099" y="1130300"/>
              <a:ext cx="10845801" cy="1015299"/>
            </a:xfrm>
            <a:prstGeom prst="rect">
              <a:avLst/>
            </a:prstGeom>
            <a:noFill/>
          </p:spPr>
          <p:txBody>
            <a:bodyPr anchor="t" anchorCtr="false" rtlCol="0" vert="horz" wrap="square">
              <a:normAutofit/>
            </a:bodyPr>
            <a:lstStyle/>
            <a:p>
              <a:pPr algn="l"/>
              <a:r>
                <a:rPr b="true" i="false" lang="en-US" sz="2400" u="none">
                  <a:solidFill>
                    <a:srgbClr val="FFFFFF"/>
                  </a:solidFill>
                  <a:ea typeface="微软雅黑"/>
                </a:rPr>
                <a:t>霍兰德职业性格代码</a:t>
              </a:r>
            </a:p>
          </p:txBody>
        </p:sp>
        <p:grpSp>
          <p:nvGrpSpPr>
            <p:cNvPr descr="94717a52-1b68-4d83-886c-c5c9ba2c1f33" id="47" name="组合 46">
              <a:extLst>
                <a:ext uri="{FF2B5EF4-FFF2-40B4-BE49-F238E27FC236}">
                  <a16:creationId id="{45A3CF05-E03E-A7ED-6E63-DD3D53997550}"/>
                </a:ext>
              </a:extLst>
            </p:cNvPr>
            <p:cNvGrpSpPr/>
            <p:nvPr/>
          </p:nvGrpSpPr>
          <p:grpSpPr>
            <a:xfrm>
              <a:off x="5461487" y="2346219"/>
              <a:ext cx="6057417" cy="1350106"/>
              <a:chOff x="5461487" y="2346219"/>
              <a:chExt cx="6057417" cy="1350106"/>
            </a:xfrm>
          </p:grpSpPr>
          <p:sp>
            <p:nvSpPr>
              <p:cNvPr descr="a542e35f-184c-42a3-89af-29b50f8a4c40" id="42" name="IconBackground1">
                <a:extLst>
                  <a:ext uri="{FF2B5EF4-FFF2-40B4-BE49-F238E27FC236}">
                    <a16:creationId id="{807248C2-1B26-D1BF-DB50-91544306DEEF}"/>
                  </a:ext>
                </a:extLst>
              </p:cNvPr>
              <p:cNvSpPr/>
              <p:nvPr/>
            </p:nvSpPr>
            <p:spPr>
              <a:xfrm flipH="false" flipV="false">
                <a:off x="5461487" y="2590741"/>
                <a:ext cx="1396025" cy="755101"/>
              </a:xfrm>
              <a:custGeom>
                <a:avLst/>
                <a:gdLst>
                  <a:gd fmla="*/ 1832429 w 6775553" name="connsiteX0"/>
                  <a:gd fmla="*/ 0 h 3664858" name="connsiteY0"/>
                  <a:gd fmla="*/ 3520857 w 6775553" name="connsiteX1"/>
                  <a:gd fmla="*/ 1119165 h 3664858" name="connsiteY1"/>
                  <a:gd fmla="*/ 3541502 w 6775553" name="connsiteX2"/>
                  <a:gd fmla="*/ 1175571 h 3664858" name="connsiteY2"/>
                  <a:gd fmla="*/ 3543956 w 6775553" name="connsiteX3"/>
                  <a:gd fmla="*/ 1174000 h 3664858" name="connsiteY3"/>
                  <a:gd fmla="*/ 3615719 w 6775553" name="connsiteX4"/>
                  <a:gd fmla="*/ 1306233 h 3664858" name="connsiteY4"/>
                  <a:gd fmla="*/ 4345916 w 6775553" name="connsiteX5"/>
                  <a:gd fmla="*/ 1694531 h 3664858" name="connsiteY5"/>
                  <a:gd fmla="*/ 5011770 w 6775553" name="connsiteX6"/>
                  <a:gd fmla="*/ 1390179 h 3664858" name="connsiteY6"/>
                  <a:gd fmla="*/ 5048596 w 6775553" name="connsiteX7"/>
                  <a:gd fmla="*/ 1342134 h 3664858" name="connsiteY7"/>
                  <a:gd fmla="*/ 5066082 w 6775553" name="connsiteX8"/>
                  <a:gd fmla="*/ 1309919 h 3664858" name="connsiteY8"/>
                  <a:gd fmla="*/ 5089552 w 6775553" name="connsiteX9"/>
                  <a:gd fmla="*/ 1281473 h 3664858" name="connsiteY9"/>
                  <a:gd fmla="*/ 5094681 w 6775553" name="connsiteX10"/>
                  <a:gd fmla="*/ 1272022 h 3664858" name="connsiteY10"/>
                  <a:gd fmla="*/ 5096253 w 6775553" name="connsiteX11"/>
                  <a:gd fmla="*/ 1273351 h 3664858" name="connsiteY11"/>
                  <a:gd fmla="*/ 5180197 w 6775553" name="connsiteX12"/>
                  <a:gd fmla="*/ 1171610 h 3664858" name="connsiteY12"/>
                  <a:gd fmla="*/ 5841015 w 6775553" name="connsiteX13"/>
                  <a:gd fmla="*/ 897890 h 3664858" name="connsiteY13"/>
                  <a:gd fmla="*/ 6775553 w 6775553" name="connsiteX14"/>
                  <a:gd fmla="*/ 1832428 h 3664858" name="connsiteY14"/>
                  <a:gd fmla="*/ 5841015 w 6775553" name="connsiteX15"/>
                  <a:gd fmla="*/ 2766966 h 3664858" name="connsiteY15"/>
                  <a:gd fmla="*/ 5134367 w 6775553" name="connsiteX16"/>
                  <a:gd fmla="*/ 2444014 h 3664858" name="connsiteY16"/>
                  <a:gd fmla="*/ 5092691 w 6775553" name="connsiteX17"/>
                  <a:gd fmla="*/ 2386854 h 3664858" name="connsiteY17"/>
                  <a:gd fmla="*/ 5090513 w 6775553" name="connsiteX18"/>
                  <a:gd fmla="*/ 2388695 h 3664858" name="connsiteY18"/>
                  <a:gd fmla="*/ 5080267 w 6775553" name="connsiteX19"/>
                  <a:gd fmla="*/ 2369814 h 3664858" name="connsiteY19"/>
                  <a:gd fmla="*/ 5046845 w 6775553" name="connsiteX20"/>
                  <a:gd fmla="*/ 2323975 h 3664858" name="connsiteY20"/>
                  <a:gd fmla="*/ 5011770 w 6775553" name="connsiteX21"/>
                  <a:gd fmla="*/ 2278215 h 3664858" name="connsiteY21"/>
                  <a:gd fmla="*/ 4345916 w 6775553" name="connsiteX22"/>
                  <a:gd fmla="*/ 1973862 h 3664858" name="connsiteY22"/>
                  <a:gd fmla="*/ 3615719 w 6775553" name="connsiteX23"/>
                  <a:gd fmla="*/ 2362160 h 3664858" name="connsiteY23"/>
                  <a:gd fmla="*/ 3548466 w 6775553" name="connsiteX24"/>
                  <a:gd fmla="*/ 2486081 h 3664858" name="connsiteY24"/>
                  <a:gd fmla="*/ 3544494 w 6775553" name="connsiteX25"/>
                  <a:gd fmla="*/ 2483539 h 3664858" name="connsiteY25"/>
                  <a:gd fmla="*/ 3533622 w 6775553" name="connsiteX26"/>
                  <a:gd fmla="*/ 2514722 h 3664858" name="connsiteY26"/>
                  <a:gd fmla="*/ 1832429 w 6775553" name="connsiteX27"/>
                  <a:gd fmla="*/ 3664858 h 3664858" name="connsiteY27"/>
                  <a:gd fmla="*/ 0 w 6775553" name="connsiteX28"/>
                  <a:gd fmla="*/ 1832429 h 3664858" name="connsiteY28"/>
                  <a:gd fmla="*/ 1832429 w 6775553" name="connsiteX29"/>
                  <a:gd fmla="*/ 0 h 3664858" name="connsiteY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b="b" l="l" r="r" t="t"/>
                <a:pathLst>
                  <a:path h="3664858" w="6775553">
                    <a:moveTo>
                      <a:pt x="1832429" y="0"/>
                    </a:moveTo>
                    <a:cubicBezTo>
                      <a:pt x="2591446" y="0"/>
                      <a:pt x="3242679" y="461478"/>
                      <a:pt x="3520857" y="1119165"/>
                    </a:cubicBezTo>
                    <a:lnTo>
                      <a:pt x="3541502" y="1175571"/>
                    </a:lnTo>
                    <a:lnTo>
                      <a:pt x="3543956" y="1174000"/>
                    </a:lnTo>
                    <a:lnTo>
                      <a:pt x="3615719" y="1306233"/>
                    </a:lnTo>
                    <a:cubicBezTo>
                      <a:pt x="3773967" y="1540504"/>
                      <a:pt x="4041957" y="1694531"/>
                      <a:pt x="4345916" y="1694531"/>
                    </a:cubicBezTo>
                    <a:cubicBezTo>
                      <a:pt x="4611881" y="1694531"/>
                      <a:pt x="4850306" y="1576604"/>
                      <a:pt x="5011770" y="1390179"/>
                    </a:cubicBezTo>
                    <a:lnTo>
                      <a:pt x="5048596" y="1342134"/>
                    </a:lnTo>
                    <a:lnTo>
                      <a:pt x="5066082" y="1309919"/>
                    </a:lnTo>
                    <a:lnTo>
                      <a:pt x="5089552" y="1281473"/>
                    </a:lnTo>
                    <a:lnTo>
                      <a:pt x="5094681" y="1272022"/>
                    </a:lnTo>
                    <a:lnTo>
                      <a:pt x="5096253" y="1273351"/>
                    </a:lnTo>
                    <a:lnTo>
                      <a:pt x="5180197" y="1171610"/>
                    </a:lnTo>
                    <a:cubicBezTo>
                      <a:pt x="5349315" y="1002492"/>
                      <a:pt x="5582950" y="897890"/>
                      <a:pt x="5841015" y="897890"/>
                    </a:cubicBezTo>
                    <a:cubicBezTo>
                      <a:pt x="6357146" y="897890"/>
                      <a:pt x="6775553" y="1316297"/>
                      <a:pt x="6775553" y="1832428"/>
                    </a:cubicBezTo>
                    <a:cubicBezTo>
                      <a:pt x="6775553" y="2348559"/>
                      <a:pt x="6357146" y="2766966"/>
                      <a:pt x="5841015" y="2766966"/>
                    </a:cubicBezTo>
                    <a:cubicBezTo>
                      <a:pt x="5558756" y="2766966"/>
                      <a:pt x="5305723" y="2641832"/>
                      <a:pt x="5134367" y="2444014"/>
                    </a:cubicBezTo>
                    <a:lnTo>
                      <a:pt x="5092691" y="2386854"/>
                    </a:lnTo>
                    <a:lnTo>
                      <a:pt x="5090513" y="2388695"/>
                    </a:lnTo>
                    <a:lnTo>
                      <a:pt x="5080267" y="2369814"/>
                    </a:lnTo>
                    <a:lnTo>
                      <a:pt x="5046845" y="2323975"/>
                    </a:lnTo>
                    <a:lnTo>
                      <a:pt x="5011770" y="2278215"/>
                    </a:lnTo>
                    <a:cubicBezTo>
                      <a:pt x="4850306" y="2091790"/>
                      <a:pt x="4611881" y="1973862"/>
                      <a:pt x="4345916" y="1973862"/>
                    </a:cubicBezTo>
                    <a:cubicBezTo>
                      <a:pt x="4041957" y="1973863"/>
                      <a:pt x="3773967" y="2127890"/>
                      <a:pt x="3615719" y="2362160"/>
                    </a:cubicBezTo>
                    <a:lnTo>
                      <a:pt x="3548466" y="2486081"/>
                    </a:lnTo>
                    <a:lnTo>
                      <a:pt x="3544494" y="2483539"/>
                    </a:lnTo>
                    <a:lnTo>
                      <a:pt x="3533622" y="2514722"/>
                    </a:lnTo>
                    <a:cubicBezTo>
                      <a:pt x="3263004" y="3188846"/>
                      <a:pt x="2603306" y="3664858"/>
                      <a:pt x="1832429" y="3664858"/>
                    </a:cubicBezTo>
                    <a:cubicBezTo>
                      <a:pt x="820406" y="3664858"/>
                      <a:pt x="0" y="2844452"/>
                      <a:pt x="0" y="1832429"/>
                    </a:cubicBezTo>
                    <a:cubicBezTo>
                      <a:pt x="0" y="820406"/>
                      <a:pt x="820406" y="0"/>
                      <a:pt x="1832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lIns="91440" rIns="91440" tIns="45720" wrap="square">
                <a:normAutofit/>
              </a:bodyPr>
              <a:lstStyle/>
              <a:p>
                <a:pPr algn="ctr"/>
              </a:p>
            </p:txBody>
          </p:sp>
          <p:sp>
            <p:nvSpPr>
              <p:cNvPr descr="7d3ad6de-3669-4bbd-b095-02e049819b2b" id="43" name="Icon1">
                <a:extLst>
                  <a:ext uri="{FF2B5EF4-FFF2-40B4-BE49-F238E27FC236}">
                    <a16:creationId id="{7A181B29-8340-195C-D57D-4910D5150D0C}"/>
                  </a:ext>
                </a:extLst>
              </p:cNvPr>
              <p:cNvSpPr/>
              <p:nvPr/>
            </p:nvSpPr>
            <p:spPr bwMode="auto">
              <a:xfrm flipH="false" flipV="false">
                <a:off x="5708570" y="2843636"/>
                <a:ext cx="303330" cy="249310"/>
              </a:xfrm>
              <a:custGeom>
                <a:avLst/>
                <a:gdLst>
                  <a:gd fmla="*/ 285 w 293" name="T0"/>
                  <a:gd fmla="*/ 32 h 238" name="T1"/>
                  <a:gd fmla="*/ 259 w 293" name="T2"/>
                  <a:gd fmla="*/ 38 h 238" name="T3"/>
                  <a:gd fmla="*/ 275 w 293" name="T4"/>
                  <a:gd fmla="*/ 24 h 238" name="T5"/>
                  <a:gd fmla="*/ 285 w 293" name="T6"/>
                  <a:gd fmla="*/ 4 h 238" name="T7"/>
                  <a:gd fmla="*/ 257 w 293" name="T8"/>
                  <a:gd fmla="*/ 16 h 238" name="T9"/>
                  <a:gd fmla="*/ 237 w 293" name="T10"/>
                  <a:gd fmla="*/ 11 h 238" name="T11"/>
                  <a:gd fmla="*/ 216 w 293" name="T12"/>
                  <a:gd fmla="*/ 1 h 238" name="T13"/>
                  <a:gd fmla="*/ 203 w 293" name="T14"/>
                  <a:gd fmla="*/ 0 h 238" name="T15"/>
                  <a:gd fmla="*/ 179 w 293" name="T16"/>
                  <a:gd fmla="*/ 5 h 238" name="T17"/>
                  <a:gd fmla="*/ 154 w 293" name="T18"/>
                  <a:gd fmla="*/ 27 h 238" name="T19"/>
                  <a:gd fmla="*/ 143 w 293" name="T20"/>
                  <a:gd fmla="*/ 54 h 238" name="T21"/>
                  <a:gd fmla="*/ 143 w 293" name="T22"/>
                  <a:gd fmla="*/ 67 h 238" name="T23"/>
                  <a:gd fmla="*/ 126 w 293" name="T24"/>
                  <a:gd fmla="*/ 72 h 238" name="T25"/>
                  <a:gd fmla="*/ 75 w 293" name="T26"/>
                  <a:gd fmla="*/ 55 h 238" name="T27"/>
                  <a:gd fmla="*/ 33 w 293" name="T28"/>
                  <a:gd fmla="*/ 24 h 238" name="T29"/>
                  <a:gd fmla="*/ 17 w 293" name="T30"/>
                  <a:gd fmla="*/ 17 h 238" name="T31"/>
                  <a:gd fmla="*/ 12 w 293" name="T32"/>
                  <a:gd fmla="*/ 41 h 238" name="T33"/>
                  <a:gd fmla="*/ 14 w 293" name="T34"/>
                  <a:gd fmla="*/ 57 h 238" name="T35"/>
                  <a:gd fmla="*/ 23 w 293" name="T36"/>
                  <a:gd fmla="*/ 76 h 238" name="T37"/>
                  <a:gd fmla="*/ 39 w 293" name="T38"/>
                  <a:gd fmla="*/ 91 h 238" name="T39"/>
                  <a:gd fmla="*/ 25 w 293" name="T40"/>
                  <a:gd fmla="*/ 89 h 238" name="T41"/>
                  <a:gd fmla="*/ 12 w 293" name="T42"/>
                  <a:gd fmla="*/ 84 h 238" name="T43"/>
                  <a:gd fmla="*/ 13 w 293" name="T44"/>
                  <a:gd fmla="*/ 95 h 238" name="T45"/>
                  <a:gd fmla="*/ 25 w 293" name="T46"/>
                  <a:gd fmla="*/ 123 h 238" name="T47"/>
                  <a:gd fmla="*/ 50 w 293" name="T48"/>
                  <a:gd fmla="*/ 140 h 238" name="T49"/>
                  <a:gd fmla="*/ 52 w 293" name="T50"/>
                  <a:gd fmla="*/ 145 h 238" name="T51"/>
                  <a:gd fmla="*/ 33 w 293" name="T52"/>
                  <a:gd fmla="*/ 145 h 238" name="T53"/>
                  <a:gd fmla="*/ 41 w 293" name="T54"/>
                  <a:gd fmla="*/ 161 h 238" name="T55"/>
                  <a:gd fmla="*/ 62 w 293" name="T56"/>
                  <a:gd fmla="*/ 179 h 238" name="T57"/>
                  <a:gd fmla="*/ 89 w 293" name="T58"/>
                  <a:gd fmla="*/ 186 h 238" name="T59"/>
                  <a:gd fmla="*/ 73 w 293" name="T60"/>
                  <a:gd fmla="*/ 197 h 238" name="T61"/>
                  <a:gd fmla="*/ 45 w 293" name="T62"/>
                  <a:gd fmla="*/ 208 h 238" name="T63"/>
                  <a:gd fmla="*/ 14 w 293" name="T64"/>
                  <a:gd fmla="*/ 212 h 238" name="T65"/>
                  <a:gd fmla="*/ 0 w 293" name="T66"/>
                  <a:gd fmla="*/ 211 h 238" name="T67"/>
                  <a:gd fmla="*/ 32 w 293" name="T68"/>
                  <a:gd fmla="*/ 227 h 238" name="T69"/>
                  <a:gd fmla="*/ 68 w 293" name="T70"/>
                  <a:gd fmla="*/ 237 h 238" name="T71"/>
                  <a:gd fmla="*/ 93 w 293" name="T72"/>
                  <a:gd fmla="*/ 238 h 238" name="T73"/>
                  <a:gd fmla="*/ 149 w 293" name="T74"/>
                  <a:gd fmla="*/ 229 h 238" name="T75"/>
                  <a:gd fmla="*/ 195 w 293" name="T76"/>
                  <a:gd fmla="*/ 205 h 238" name="T77"/>
                  <a:gd fmla="*/ 229 w 293" name="T78"/>
                  <a:gd fmla="*/ 169 h 238" name="T79"/>
                  <a:gd fmla="*/ 252 w 293" name="T80"/>
                  <a:gd fmla="*/ 127 h 238" name="T81"/>
                  <a:gd fmla="*/ 262 w 293" name="T82"/>
                  <a:gd fmla="*/ 82 h 238" name="T83"/>
                  <a:gd fmla="*/ 263 w 293" name="T84"/>
                  <a:gd fmla="*/ 59 h 238" name="T85"/>
                  <a:gd fmla="*/ 280 w 293" name="T86"/>
                  <a:gd fmla="*/ 45 h 238" name="T87"/>
                  <a:gd fmla="*/ 293 w 293" name="T88"/>
                  <a:gd fmla="*/ 28 h 238" name="T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b="b" l="0" r="r" t="0"/>
                <a:pathLst>
                  <a:path h="238" w="293">
                    <a:moveTo>
                      <a:pt x="293" y="28"/>
                    </a:moveTo>
                    <a:lnTo>
                      <a:pt x="293" y="28"/>
                    </a:lnTo>
                    <a:lnTo>
                      <a:pt x="285" y="32"/>
                    </a:lnTo>
                    <a:lnTo>
                      <a:pt x="277" y="34"/>
                    </a:lnTo>
                    <a:lnTo>
                      <a:pt x="267" y="36"/>
                    </a:lnTo>
                    <a:lnTo>
                      <a:pt x="259" y="38"/>
                    </a:lnTo>
                    <a:lnTo>
                      <a:pt x="259" y="38"/>
                    </a:lnTo>
                    <a:lnTo>
                      <a:pt x="267" y="31"/>
                    </a:lnTo>
                    <a:lnTo>
                      <a:pt x="275" y="24"/>
                    </a:lnTo>
                    <a:lnTo>
                      <a:pt x="281" y="14"/>
                    </a:lnTo>
                    <a:lnTo>
                      <a:pt x="285" y="4"/>
                    </a:lnTo>
                    <a:lnTo>
                      <a:pt x="285" y="4"/>
                    </a:lnTo>
                    <a:lnTo>
                      <a:pt x="277" y="9"/>
                    </a:lnTo>
                    <a:lnTo>
                      <a:pt x="266" y="13"/>
                    </a:lnTo>
                    <a:lnTo>
                      <a:pt x="257" y="16"/>
                    </a:lnTo>
                    <a:lnTo>
                      <a:pt x="247" y="18"/>
                    </a:lnTo>
                    <a:lnTo>
                      <a:pt x="247" y="18"/>
                    </a:lnTo>
                    <a:lnTo>
                      <a:pt x="237" y="11"/>
                    </a:lnTo>
                    <a:lnTo>
                      <a:pt x="227" y="5"/>
                    </a:lnTo>
                    <a:lnTo>
                      <a:pt x="222" y="3"/>
                    </a:lnTo>
                    <a:lnTo>
                      <a:pt x="216" y="1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203" y="0"/>
                    </a:lnTo>
                    <a:lnTo>
                      <a:pt x="197" y="0"/>
                    </a:lnTo>
                    <a:lnTo>
                      <a:pt x="191" y="1"/>
                    </a:lnTo>
                    <a:lnTo>
                      <a:pt x="179" y="5"/>
                    </a:lnTo>
                    <a:lnTo>
                      <a:pt x="169" y="10"/>
                    </a:lnTo>
                    <a:lnTo>
                      <a:pt x="161" y="17"/>
                    </a:lnTo>
                    <a:lnTo>
                      <a:pt x="154" y="27"/>
                    </a:lnTo>
                    <a:lnTo>
                      <a:pt x="147" y="37"/>
                    </a:lnTo>
                    <a:lnTo>
                      <a:pt x="144" y="48"/>
                    </a:lnTo>
                    <a:lnTo>
                      <a:pt x="143" y="54"/>
                    </a:lnTo>
                    <a:lnTo>
                      <a:pt x="143" y="60"/>
                    </a:lnTo>
                    <a:lnTo>
                      <a:pt x="143" y="60"/>
                    </a:lnTo>
                    <a:lnTo>
                      <a:pt x="143" y="67"/>
                    </a:lnTo>
                    <a:lnTo>
                      <a:pt x="144" y="74"/>
                    </a:lnTo>
                    <a:lnTo>
                      <a:pt x="144" y="74"/>
                    </a:lnTo>
                    <a:lnTo>
                      <a:pt x="126" y="72"/>
                    </a:lnTo>
                    <a:lnTo>
                      <a:pt x="108" y="68"/>
                    </a:lnTo>
                    <a:lnTo>
                      <a:pt x="92" y="63"/>
                    </a:lnTo>
                    <a:lnTo>
                      <a:pt x="75" y="55"/>
                    </a:lnTo>
                    <a:lnTo>
                      <a:pt x="59" y="46"/>
                    </a:lnTo>
                    <a:lnTo>
                      <a:pt x="45" y="36"/>
                    </a:lnTo>
                    <a:lnTo>
                      <a:pt x="33" y="24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17" y="17"/>
                    </a:lnTo>
                    <a:lnTo>
                      <a:pt x="15" y="26"/>
                    </a:lnTo>
                    <a:lnTo>
                      <a:pt x="13" y="33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3" y="48"/>
                    </a:lnTo>
                    <a:lnTo>
                      <a:pt x="14" y="57"/>
                    </a:lnTo>
                    <a:lnTo>
                      <a:pt x="17" y="63"/>
                    </a:lnTo>
                    <a:lnTo>
                      <a:pt x="20" y="70"/>
                    </a:lnTo>
                    <a:lnTo>
                      <a:pt x="23" y="76"/>
                    </a:lnTo>
                    <a:lnTo>
                      <a:pt x="28" y="81"/>
                    </a:lnTo>
                    <a:lnTo>
                      <a:pt x="34" y="87"/>
                    </a:lnTo>
                    <a:lnTo>
                      <a:pt x="39" y="91"/>
                    </a:lnTo>
                    <a:lnTo>
                      <a:pt x="39" y="91"/>
                    </a:lnTo>
                    <a:lnTo>
                      <a:pt x="32" y="91"/>
                    </a:lnTo>
                    <a:lnTo>
                      <a:pt x="25" y="89"/>
                    </a:lnTo>
                    <a:lnTo>
                      <a:pt x="18" y="87"/>
                    </a:lnTo>
                    <a:lnTo>
                      <a:pt x="12" y="84"/>
                    </a:lnTo>
                    <a:lnTo>
                      <a:pt x="12" y="84"/>
                    </a:lnTo>
                    <a:lnTo>
                      <a:pt x="12" y="85"/>
                    </a:lnTo>
                    <a:lnTo>
                      <a:pt x="12" y="85"/>
                    </a:lnTo>
                    <a:lnTo>
                      <a:pt x="13" y="95"/>
                    </a:lnTo>
                    <a:lnTo>
                      <a:pt x="16" y="105"/>
                    </a:lnTo>
                    <a:lnTo>
                      <a:pt x="20" y="115"/>
                    </a:lnTo>
                    <a:lnTo>
                      <a:pt x="25" y="123"/>
                    </a:lnTo>
                    <a:lnTo>
                      <a:pt x="33" y="130"/>
                    </a:lnTo>
                    <a:lnTo>
                      <a:pt x="41" y="136"/>
                    </a:lnTo>
                    <a:lnTo>
                      <a:pt x="50" y="140"/>
                    </a:lnTo>
                    <a:lnTo>
                      <a:pt x="60" y="143"/>
                    </a:lnTo>
                    <a:lnTo>
                      <a:pt x="60" y="143"/>
                    </a:lnTo>
                    <a:lnTo>
                      <a:pt x="52" y="145"/>
                    </a:lnTo>
                    <a:lnTo>
                      <a:pt x="44" y="146"/>
                    </a:lnTo>
                    <a:lnTo>
                      <a:pt x="44" y="146"/>
                    </a:lnTo>
                    <a:lnTo>
                      <a:pt x="33" y="145"/>
                    </a:lnTo>
                    <a:lnTo>
                      <a:pt x="33" y="145"/>
                    </a:lnTo>
                    <a:lnTo>
                      <a:pt x="37" y="153"/>
                    </a:lnTo>
                    <a:lnTo>
                      <a:pt x="41" y="161"/>
                    </a:lnTo>
                    <a:lnTo>
                      <a:pt x="47" y="168"/>
                    </a:lnTo>
                    <a:lnTo>
                      <a:pt x="54" y="175"/>
                    </a:lnTo>
                    <a:lnTo>
                      <a:pt x="62" y="179"/>
                    </a:lnTo>
                    <a:lnTo>
                      <a:pt x="71" y="183"/>
                    </a:lnTo>
                    <a:lnTo>
                      <a:pt x="79" y="185"/>
                    </a:lnTo>
                    <a:lnTo>
                      <a:pt x="89" y="186"/>
                    </a:lnTo>
                    <a:lnTo>
                      <a:pt x="89" y="186"/>
                    </a:lnTo>
                    <a:lnTo>
                      <a:pt x="81" y="192"/>
                    </a:lnTo>
                    <a:lnTo>
                      <a:pt x="73" y="197"/>
                    </a:lnTo>
                    <a:lnTo>
                      <a:pt x="64" y="201"/>
                    </a:lnTo>
                    <a:lnTo>
                      <a:pt x="54" y="206"/>
                    </a:lnTo>
                    <a:lnTo>
                      <a:pt x="45" y="208"/>
                    </a:lnTo>
                    <a:lnTo>
                      <a:pt x="35" y="210"/>
                    </a:lnTo>
                    <a:lnTo>
                      <a:pt x="25" y="212"/>
                    </a:lnTo>
                    <a:lnTo>
                      <a:pt x="14" y="212"/>
                    </a:lnTo>
                    <a:lnTo>
                      <a:pt x="14" y="212"/>
                    </a:lnTo>
                    <a:lnTo>
                      <a:pt x="0" y="211"/>
                    </a:lnTo>
                    <a:lnTo>
                      <a:pt x="0" y="211"/>
                    </a:lnTo>
                    <a:lnTo>
                      <a:pt x="10" y="217"/>
                    </a:lnTo>
                    <a:lnTo>
                      <a:pt x="21" y="222"/>
                    </a:lnTo>
                    <a:lnTo>
                      <a:pt x="32" y="227"/>
                    </a:lnTo>
                    <a:lnTo>
                      <a:pt x="44" y="231"/>
                    </a:lnTo>
                    <a:lnTo>
                      <a:pt x="55" y="235"/>
                    </a:lnTo>
                    <a:lnTo>
                      <a:pt x="68" y="237"/>
                    </a:lnTo>
                    <a:lnTo>
                      <a:pt x="80" y="238"/>
                    </a:lnTo>
                    <a:lnTo>
                      <a:pt x="93" y="238"/>
                    </a:lnTo>
                    <a:lnTo>
                      <a:pt x="93" y="238"/>
                    </a:lnTo>
                    <a:lnTo>
                      <a:pt x="112" y="237"/>
                    </a:lnTo>
                    <a:lnTo>
                      <a:pt x="132" y="233"/>
                    </a:lnTo>
                    <a:lnTo>
                      <a:pt x="149" y="229"/>
                    </a:lnTo>
                    <a:lnTo>
                      <a:pt x="166" y="222"/>
                    </a:lnTo>
                    <a:lnTo>
                      <a:pt x="180" y="215"/>
                    </a:lnTo>
                    <a:lnTo>
                      <a:pt x="195" y="205"/>
                    </a:lnTo>
                    <a:lnTo>
                      <a:pt x="207" y="194"/>
                    </a:lnTo>
                    <a:lnTo>
                      <a:pt x="220" y="183"/>
                    </a:lnTo>
                    <a:lnTo>
                      <a:pt x="229" y="169"/>
                    </a:lnTo>
                    <a:lnTo>
                      <a:pt x="238" y="156"/>
                    </a:lnTo>
                    <a:lnTo>
                      <a:pt x="246" y="141"/>
                    </a:lnTo>
                    <a:lnTo>
                      <a:pt x="252" y="127"/>
                    </a:lnTo>
                    <a:lnTo>
                      <a:pt x="257" y="112"/>
                    </a:lnTo>
                    <a:lnTo>
                      <a:pt x="260" y="97"/>
                    </a:lnTo>
                    <a:lnTo>
                      <a:pt x="262" y="82"/>
                    </a:lnTo>
                    <a:lnTo>
                      <a:pt x="263" y="67"/>
                    </a:lnTo>
                    <a:lnTo>
                      <a:pt x="263" y="67"/>
                    </a:lnTo>
                    <a:lnTo>
                      <a:pt x="263" y="59"/>
                    </a:lnTo>
                    <a:lnTo>
                      <a:pt x="263" y="59"/>
                    </a:lnTo>
                    <a:lnTo>
                      <a:pt x="271" y="52"/>
                    </a:lnTo>
                    <a:lnTo>
                      <a:pt x="280" y="45"/>
                    </a:lnTo>
                    <a:lnTo>
                      <a:pt x="287" y="37"/>
                    </a:lnTo>
                    <a:lnTo>
                      <a:pt x="293" y="28"/>
                    </a:lnTo>
                    <a:lnTo>
                      <a:pt x="293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false" bIns="45720" lIns="91440" rIns="91440" tIns="45720" wrap="square">
                <a:normAutofit fontScale="62500" lnSpcReduction="20000"/>
              </a:bodyPr>
              <a:lstStyle/>
              <a:p>
                <a:pPr algn="ctr"/>
              </a:p>
            </p:txBody>
          </p:sp>
          <p:sp>
            <p:nvSpPr>
              <p:cNvPr descr="306823ab-9acd-4678-9bb6-56b597a44ca5" id="44" name="Number1">
                <a:extLst>
                  <a:ext uri="{FF2B5EF4-FFF2-40B4-BE49-F238E27FC236}">
                    <a16:creationId id="{3C8610ED-9AFD-2E61-65C8-29B3B5A5FDFD}"/>
                  </a:ext>
                </a:extLst>
              </p:cNvPr>
              <p:cNvSpPr/>
              <p:nvPr/>
            </p:nvSpPr>
            <p:spPr>
              <a:xfrm flipH="false" flipV="false">
                <a:off x="6527182" y="2800383"/>
                <a:ext cx="259092" cy="335816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none">
                <a:normAutofit fontScale="92500" lnSpcReduction="20000"/>
              </a:bodyPr>
              <a:lstStyle/>
              <a:p>
                <a:pPr algn="ctr"/>
                <a:r>
                  <a:rPr b="true" i="false" lang="en-US" sz="2000" u="none">
                    <a:solidFill>
                      <a:srgbClr val="FFFFFF"/>
                    </a:solidFill>
                    <a:latin typeface="Arial"/>
                  </a:rPr>
                  <a:t>1</a:t>
                </a:r>
              </a:p>
            </p:txBody>
          </p:sp>
          <p:sp>
            <p:nvSpPr>
              <p:cNvPr descr="d5294c8c-45ef-4b5f-b768-60a3ffedc7bb" id="45" name="Text1">
                <a:extLst>
                  <a:ext uri="{FF2B5EF4-FFF2-40B4-BE49-F238E27FC236}">
                    <a16:creationId id="{ED696876-D7F3-440C-83C8-43D73C3E25FA}"/>
                  </a:ext>
                </a:extLst>
              </p:cNvPr>
              <p:cNvSpPr txBox="1"/>
              <p:nvPr/>
            </p:nvSpPr>
            <p:spPr>
              <a:xfrm flipH="true" flipV="false">
                <a:off x="6857514" y="2941224"/>
                <a:ext cx="4661386" cy="755101"/>
              </a:xfrm>
              <a:prstGeom prst="rect">
                <a:avLst/>
              </a:prstGeom>
              <a:noFill/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通过霍兰德职业兴趣测试，属“探索型”，代码为RIC，是思想家，抽象思维强。</a:t>
                </a:r>
              </a:p>
            </p:txBody>
          </p:sp>
          <p:sp>
            <p:nvSpPr>
              <p:cNvPr descr="ec5a9325-a386-400e-9ee1-18080b033492" id="46" name="Bullet1">
                <a:extLst>
                  <a:ext uri="{FF2B5EF4-FFF2-40B4-BE49-F238E27FC236}">
                    <a16:creationId id="{63963A97-73D3-EDC0-606F-5D7D3C5D8468}"/>
                  </a:ext>
                </a:extLst>
              </p:cNvPr>
              <p:cNvSpPr txBox="1"/>
              <p:nvPr/>
            </p:nvSpPr>
            <p:spPr>
              <a:xfrm flipH="true" flipV="false">
                <a:off x="6857518" y="2346219"/>
                <a:ext cx="4661386" cy="595006"/>
              </a:xfrm>
              <a:prstGeom prst="rect">
                <a:avLst/>
              </a:prstGeom>
              <a:noFill/>
            </p:spPr>
            <p:txBody>
              <a:bodyPr anchor="b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latin typeface="Arial"/>
                  </a:rPr>
                  <a:t>RIC代码</a:t>
                </a:r>
              </a:p>
            </p:txBody>
          </p:sp>
        </p:grpSp>
        <p:grpSp>
          <p:nvGrpSpPr>
            <p:cNvPr descr="83f8f8b5-d25b-4ec4-914f-84522e4d1185" id="48" name="组合 47">
              <a:extLst>
                <a:ext uri="{FF2B5EF4-FFF2-40B4-BE49-F238E27FC236}">
                  <a16:creationId id="{C7025C5F-C97F-C353-6B14-3A6EEA76867B}"/>
                </a:ext>
              </a:extLst>
            </p:cNvPr>
            <p:cNvGrpSpPr/>
            <p:nvPr/>
          </p:nvGrpSpPr>
          <p:grpSpPr>
            <a:xfrm>
              <a:off x="673094" y="3320442"/>
              <a:ext cx="6184418" cy="1350106"/>
              <a:chOff x="673094" y="3320442"/>
              <a:chExt cx="6184418" cy="1350106"/>
            </a:xfrm>
          </p:grpSpPr>
          <p:sp>
            <p:nvSpPr>
              <p:cNvPr descr="45eb1ce8-f698-474d-b025-365dbd634801" id="37" name="IconBackground2">
                <a:extLst>
                  <a:ext uri="{FF2B5EF4-FFF2-40B4-BE49-F238E27FC236}">
                    <a16:creationId id="{8B6E4138-4DFB-794B-9EA6-44184F00295D}"/>
                  </a:ext>
                </a:extLst>
              </p:cNvPr>
              <p:cNvSpPr/>
              <p:nvPr/>
            </p:nvSpPr>
            <p:spPr>
              <a:xfrm flipH="true" flipV="false">
                <a:off x="5461487" y="3564964"/>
                <a:ext cx="1396025" cy="755101"/>
              </a:xfrm>
              <a:custGeom>
                <a:avLst/>
                <a:gdLst>
                  <a:gd fmla="*/ 1832429 w 6775553" name="connsiteX0"/>
                  <a:gd fmla="*/ 0 h 3664858" name="connsiteY0"/>
                  <a:gd fmla="*/ 3520857 w 6775553" name="connsiteX1"/>
                  <a:gd fmla="*/ 1119165 h 3664858" name="connsiteY1"/>
                  <a:gd fmla="*/ 3541502 w 6775553" name="connsiteX2"/>
                  <a:gd fmla="*/ 1175571 h 3664858" name="connsiteY2"/>
                  <a:gd fmla="*/ 3543956 w 6775553" name="connsiteX3"/>
                  <a:gd fmla="*/ 1174000 h 3664858" name="connsiteY3"/>
                  <a:gd fmla="*/ 3615719 w 6775553" name="connsiteX4"/>
                  <a:gd fmla="*/ 1306233 h 3664858" name="connsiteY4"/>
                  <a:gd fmla="*/ 4345916 w 6775553" name="connsiteX5"/>
                  <a:gd fmla="*/ 1694531 h 3664858" name="connsiteY5"/>
                  <a:gd fmla="*/ 5011770 w 6775553" name="connsiteX6"/>
                  <a:gd fmla="*/ 1390179 h 3664858" name="connsiteY6"/>
                  <a:gd fmla="*/ 5048596 w 6775553" name="connsiteX7"/>
                  <a:gd fmla="*/ 1342134 h 3664858" name="connsiteY7"/>
                  <a:gd fmla="*/ 5066082 w 6775553" name="connsiteX8"/>
                  <a:gd fmla="*/ 1309919 h 3664858" name="connsiteY8"/>
                  <a:gd fmla="*/ 5089552 w 6775553" name="connsiteX9"/>
                  <a:gd fmla="*/ 1281473 h 3664858" name="connsiteY9"/>
                  <a:gd fmla="*/ 5094681 w 6775553" name="connsiteX10"/>
                  <a:gd fmla="*/ 1272022 h 3664858" name="connsiteY10"/>
                  <a:gd fmla="*/ 5096253 w 6775553" name="connsiteX11"/>
                  <a:gd fmla="*/ 1273351 h 3664858" name="connsiteY11"/>
                  <a:gd fmla="*/ 5180197 w 6775553" name="connsiteX12"/>
                  <a:gd fmla="*/ 1171610 h 3664858" name="connsiteY12"/>
                  <a:gd fmla="*/ 5841015 w 6775553" name="connsiteX13"/>
                  <a:gd fmla="*/ 897890 h 3664858" name="connsiteY13"/>
                  <a:gd fmla="*/ 6775553 w 6775553" name="connsiteX14"/>
                  <a:gd fmla="*/ 1832428 h 3664858" name="connsiteY14"/>
                  <a:gd fmla="*/ 5841015 w 6775553" name="connsiteX15"/>
                  <a:gd fmla="*/ 2766966 h 3664858" name="connsiteY15"/>
                  <a:gd fmla="*/ 5134367 w 6775553" name="connsiteX16"/>
                  <a:gd fmla="*/ 2444014 h 3664858" name="connsiteY16"/>
                  <a:gd fmla="*/ 5092691 w 6775553" name="connsiteX17"/>
                  <a:gd fmla="*/ 2386854 h 3664858" name="connsiteY17"/>
                  <a:gd fmla="*/ 5090513 w 6775553" name="connsiteX18"/>
                  <a:gd fmla="*/ 2388695 h 3664858" name="connsiteY18"/>
                  <a:gd fmla="*/ 5080267 w 6775553" name="connsiteX19"/>
                  <a:gd fmla="*/ 2369814 h 3664858" name="connsiteY19"/>
                  <a:gd fmla="*/ 5046845 w 6775553" name="connsiteX20"/>
                  <a:gd fmla="*/ 2323975 h 3664858" name="connsiteY20"/>
                  <a:gd fmla="*/ 5011770 w 6775553" name="connsiteX21"/>
                  <a:gd fmla="*/ 2278215 h 3664858" name="connsiteY21"/>
                  <a:gd fmla="*/ 4345916 w 6775553" name="connsiteX22"/>
                  <a:gd fmla="*/ 1973862 h 3664858" name="connsiteY22"/>
                  <a:gd fmla="*/ 3615719 w 6775553" name="connsiteX23"/>
                  <a:gd fmla="*/ 2362160 h 3664858" name="connsiteY23"/>
                  <a:gd fmla="*/ 3548466 w 6775553" name="connsiteX24"/>
                  <a:gd fmla="*/ 2486081 h 3664858" name="connsiteY24"/>
                  <a:gd fmla="*/ 3544494 w 6775553" name="connsiteX25"/>
                  <a:gd fmla="*/ 2483539 h 3664858" name="connsiteY25"/>
                  <a:gd fmla="*/ 3533622 w 6775553" name="connsiteX26"/>
                  <a:gd fmla="*/ 2514722 h 3664858" name="connsiteY26"/>
                  <a:gd fmla="*/ 1832429 w 6775553" name="connsiteX27"/>
                  <a:gd fmla="*/ 3664858 h 3664858" name="connsiteY27"/>
                  <a:gd fmla="*/ 0 w 6775553" name="connsiteX28"/>
                  <a:gd fmla="*/ 1832429 h 3664858" name="connsiteY28"/>
                  <a:gd fmla="*/ 1832429 w 6775553" name="connsiteX29"/>
                  <a:gd fmla="*/ 0 h 3664858" name="connsiteY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b="b" l="l" r="r" t="t"/>
                <a:pathLst>
                  <a:path h="3664858" w="6775553">
                    <a:moveTo>
                      <a:pt x="1832429" y="0"/>
                    </a:moveTo>
                    <a:cubicBezTo>
                      <a:pt x="2591446" y="0"/>
                      <a:pt x="3242679" y="461478"/>
                      <a:pt x="3520857" y="1119165"/>
                    </a:cubicBezTo>
                    <a:lnTo>
                      <a:pt x="3541502" y="1175571"/>
                    </a:lnTo>
                    <a:lnTo>
                      <a:pt x="3543956" y="1174000"/>
                    </a:lnTo>
                    <a:lnTo>
                      <a:pt x="3615719" y="1306233"/>
                    </a:lnTo>
                    <a:cubicBezTo>
                      <a:pt x="3773967" y="1540504"/>
                      <a:pt x="4041957" y="1694531"/>
                      <a:pt x="4345916" y="1694531"/>
                    </a:cubicBezTo>
                    <a:cubicBezTo>
                      <a:pt x="4611881" y="1694531"/>
                      <a:pt x="4850306" y="1576604"/>
                      <a:pt x="5011770" y="1390179"/>
                    </a:cubicBezTo>
                    <a:lnTo>
                      <a:pt x="5048596" y="1342134"/>
                    </a:lnTo>
                    <a:lnTo>
                      <a:pt x="5066082" y="1309919"/>
                    </a:lnTo>
                    <a:lnTo>
                      <a:pt x="5089552" y="1281473"/>
                    </a:lnTo>
                    <a:lnTo>
                      <a:pt x="5094681" y="1272022"/>
                    </a:lnTo>
                    <a:lnTo>
                      <a:pt x="5096253" y="1273351"/>
                    </a:lnTo>
                    <a:lnTo>
                      <a:pt x="5180197" y="1171610"/>
                    </a:lnTo>
                    <a:cubicBezTo>
                      <a:pt x="5349315" y="1002492"/>
                      <a:pt x="5582950" y="897890"/>
                      <a:pt x="5841015" y="897890"/>
                    </a:cubicBezTo>
                    <a:cubicBezTo>
                      <a:pt x="6357146" y="897890"/>
                      <a:pt x="6775553" y="1316297"/>
                      <a:pt x="6775553" y="1832428"/>
                    </a:cubicBezTo>
                    <a:cubicBezTo>
                      <a:pt x="6775553" y="2348559"/>
                      <a:pt x="6357146" y="2766966"/>
                      <a:pt x="5841015" y="2766966"/>
                    </a:cubicBezTo>
                    <a:cubicBezTo>
                      <a:pt x="5558756" y="2766966"/>
                      <a:pt x="5305723" y="2641832"/>
                      <a:pt x="5134367" y="2444014"/>
                    </a:cubicBezTo>
                    <a:lnTo>
                      <a:pt x="5092691" y="2386854"/>
                    </a:lnTo>
                    <a:lnTo>
                      <a:pt x="5090513" y="2388695"/>
                    </a:lnTo>
                    <a:lnTo>
                      <a:pt x="5080267" y="2369814"/>
                    </a:lnTo>
                    <a:lnTo>
                      <a:pt x="5046845" y="2323975"/>
                    </a:lnTo>
                    <a:lnTo>
                      <a:pt x="5011770" y="2278215"/>
                    </a:lnTo>
                    <a:cubicBezTo>
                      <a:pt x="4850306" y="2091790"/>
                      <a:pt x="4611881" y="1973862"/>
                      <a:pt x="4345916" y="1973862"/>
                    </a:cubicBezTo>
                    <a:cubicBezTo>
                      <a:pt x="4041957" y="1973863"/>
                      <a:pt x="3773967" y="2127890"/>
                      <a:pt x="3615719" y="2362160"/>
                    </a:cubicBezTo>
                    <a:lnTo>
                      <a:pt x="3548466" y="2486081"/>
                    </a:lnTo>
                    <a:lnTo>
                      <a:pt x="3544494" y="2483539"/>
                    </a:lnTo>
                    <a:lnTo>
                      <a:pt x="3533622" y="2514722"/>
                    </a:lnTo>
                    <a:cubicBezTo>
                      <a:pt x="3263004" y="3188846"/>
                      <a:pt x="2603306" y="3664858"/>
                      <a:pt x="1832429" y="3664858"/>
                    </a:cubicBezTo>
                    <a:cubicBezTo>
                      <a:pt x="820406" y="3664858"/>
                      <a:pt x="0" y="2844452"/>
                      <a:pt x="0" y="1832429"/>
                    </a:cubicBezTo>
                    <a:cubicBezTo>
                      <a:pt x="0" y="820406"/>
                      <a:pt x="820406" y="0"/>
                      <a:pt x="1832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lIns="91440" rIns="91440" tIns="45720" wrap="square">
                <a:normAutofit/>
              </a:bodyPr>
              <a:lstStyle/>
              <a:p>
                <a:pPr algn="ctr"/>
              </a:p>
            </p:txBody>
          </p:sp>
          <p:sp>
            <p:nvSpPr>
              <p:cNvPr descr="a2d73b30-ec82-4b05-b97e-a095fc0057e1" id="38" name="Icon2">
                <a:extLst>
                  <a:ext uri="{FF2B5EF4-FFF2-40B4-BE49-F238E27FC236}">
                    <a16:creationId id="{BD04AF18-93D3-182F-95AD-090240638066}"/>
                  </a:ext>
                </a:extLst>
              </p:cNvPr>
              <p:cNvSpPr/>
              <p:nvPr/>
            </p:nvSpPr>
            <p:spPr bwMode="auto">
              <a:xfrm flipH="false" flipV="false">
                <a:off x="6307099" y="3791079"/>
                <a:ext cx="303330" cy="302872"/>
              </a:xfrm>
              <a:custGeom>
                <a:avLst/>
                <a:gdLst>
                  <a:gd fmla="*/ 301896 w 607568" name="connsiteX0"/>
                  <a:gd fmla="*/ 255870 h 606651" name="connsiteY0"/>
                  <a:gd fmla="*/ 455129 w 607568" name="connsiteX1"/>
                  <a:gd fmla="*/ 470646 h 606651" name="connsiteY1"/>
                  <a:gd fmla="*/ 303797 w 607568" name="connsiteX2"/>
                  <a:gd fmla="*/ 528747 h 606651" name="connsiteY2"/>
                  <a:gd fmla="*/ 148822 w 607568" name="connsiteX3"/>
                  <a:gd fmla="*/ 467168 h 606651" name="connsiteY3"/>
                  <a:gd fmla="*/ 301896 w 607568" name="connsiteX4"/>
                  <a:gd fmla="*/ 255870 h 606651" name="connsiteY4"/>
                  <a:gd fmla="*/ 150667 w 607568" name="connsiteX5"/>
                  <a:gd fmla="*/ 137673 h 606651" name="connsiteY5"/>
                  <a:gd fmla="*/ 245215 w 607568" name="connsiteX6"/>
                  <a:gd fmla="*/ 204790 h 606651" name="connsiteY6"/>
                  <a:gd fmla="*/ 145124 w 607568" name="connsiteX7"/>
                  <a:gd fmla="*/ 463615 h 606651" name="connsiteY7"/>
                  <a:gd fmla="*/ 77975 w 607568" name="connsiteX8"/>
                  <a:gd fmla="*/ 303292 h 606651" name="connsiteY8"/>
                  <a:gd fmla="*/ 150667 w 607568" name="connsiteX9"/>
                  <a:gd fmla="*/ 137673 h 606651" name="connsiteY9"/>
                  <a:gd fmla="*/ 455027 w 607568" name="connsiteX10"/>
                  <a:gd fmla="*/ 135980 h 606651" name="connsiteY10"/>
                  <a:gd fmla="*/ 529593 w 607568" name="connsiteX11"/>
                  <a:gd fmla="*/ 303316 h 606651" name="connsiteY11"/>
                  <a:gd fmla="*/ 455581 w 607568" name="connsiteX12"/>
                  <a:gd fmla="*/ 470178 h 606651" name="connsiteY12"/>
                  <a:gd fmla="*/ 358613 w 607568" name="connsiteX13"/>
                  <a:gd fmla="*/ 204827 h 606651" name="connsiteY13"/>
                  <a:gd fmla="*/ 455027 w 607568" name="connsiteX14"/>
                  <a:gd fmla="*/ 135980 h 606651" name="connsiteY14"/>
                  <a:gd fmla="*/ 303794 w 607568" name="connsiteX15"/>
                  <a:gd fmla="*/ 77834 h 606651" name="connsiteY15"/>
                  <a:gd fmla="*/ 441316 w 607568" name="connsiteX16"/>
                  <a:gd fmla="*/ 124572 h 606651" name="connsiteY16"/>
                  <a:gd fmla="*/ 301894 w 607568" name="connsiteX17"/>
                  <a:gd fmla="*/ 149246 h 606651" name="connsiteY17"/>
                  <a:gd fmla="*/ 167381 w 607568" name="connsiteX18"/>
                  <a:gd fmla="*/ 123702 h 606651" name="connsiteY18"/>
                  <a:gd fmla="*/ 303794 w 607568" name="connsiteX19"/>
                  <a:gd fmla="*/ 77834 h 606651" name="connsiteY19"/>
                  <a:gd fmla="*/ 303784 w 607568" name="connsiteX20"/>
                  <a:gd fmla="*/ 32254 h 606651" name="connsiteY20"/>
                  <a:gd fmla="*/ 32302 w 607568" name="connsiteX21"/>
                  <a:gd fmla="*/ 303325 h 606651" name="connsiteY21"/>
                  <a:gd fmla="*/ 303784 w 607568" name="connsiteX22"/>
                  <a:gd fmla="*/ 574397 h 606651" name="connsiteY22"/>
                  <a:gd fmla="*/ 575266 w 607568" name="connsiteX23"/>
                  <a:gd fmla="*/ 303325 h 606651" name="connsiteY23"/>
                  <a:gd fmla="*/ 303784 w 607568" name="connsiteX24"/>
                  <a:gd fmla="*/ 32254 h 606651" name="connsiteY24"/>
                  <a:gd fmla="*/ 303784 w 607568" name="connsiteX25"/>
                  <a:gd fmla="*/ 0 h 606651" name="connsiteY25"/>
                  <a:gd fmla="*/ 607568 w 607568" name="connsiteX26"/>
                  <a:gd fmla="*/ 303325 h 606651" name="connsiteY26"/>
                  <a:gd fmla="*/ 303784 w 607568" name="connsiteX27"/>
                  <a:gd fmla="*/ 606651 h 606651" name="connsiteY27"/>
                  <a:gd fmla="*/ 0 w 607568" name="connsiteX28"/>
                  <a:gd fmla="*/ 303325 h 606651" name="connsiteY28"/>
                  <a:gd fmla="*/ 303784 w 607568" name="connsiteX29"/>
                  <a:gd fmla="*/ 0 h 606651" name="connsiteY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b="b" l="l" r="r" t="t"/>
                <a:pathLst>
                  <a:path h="606651" w="607568">
                    <a:moveTo>
                      <a:pt x="301896" y="255870"/>
                    </a:moveTo>
                    <a:cubicBezTo>
                      <a:pt x="453782" y="372942"/>
                      <a:pt x="455287" y="462662"/>
                      <a:pt x="455129" y="470646"/>
                    </a:cubicBezTo>
                    <a:cubicBezTo>
                      <a:pt x="415059" y="506771"/>
                      <a:pt x="362001" y="528747"/>
                      <a:pt x="303797" y="528747"/>
                    </a:cubicBezTo>
                    <a:cubicBezTo>
                      <a:pt x="243771" y="528747"/>
                      <a:pt x="189209" y="505269"/>
                      <a:pt x="148822" y="467168"/>
                    </a:cubicBezTo>
                    <a:cubicBezTo>
                      <a:pt x="149772" y="447959"/>
                      <a:pt x="162363" y="363456"/>
                      <a:pt x="301896" y="255870"/>
                    </a:cubicBezTo>
                    <a:close/>
                    <a:moveTo>
                      <a:pt x="150667" y="137673"/>
                    </a:moveTo>
                    <a:cubicBezTo>
                      <a:pt x="163495" y="146369"/>
                      <a:pt x="239593" y="173722"/>
                      <a:pt x="245215" y="204790"/>
                    </a:cubicBezTo>
                    <a:cubicBezTo>
                      <a:pt x="245215" y="204790"/>
                      <a:pt x="94287" y="351278"/>
                      <a:pt x="145124" y="463615"/>
                    </a:cubicBezTo>
                    <a:cubicBezTo>
                      <a:pt x="103710" y="422744"/>
                      <a:pt x="77975" y="366062"/>
                      <a:pt x="77975" y="303292"/>
                    </a:cubicBezTo>
                    <a:cubicBezTo>
                      <a:pt x="77975" y="237835"/>
                      <a:pt x="106007" y="178860"/>
                      <a:pt x="150667" y="137673"/>
                    </a:cubicBezTo>
                    <a:close/>
                    <a:moveTo>
                      <a:pt x="455027" y="135980"/>
                    </a:moveTo>
                    <a:cubicBezTo>
                      <a:pt x="500780" y="177241"/>
                      <a:pt x="529593" y="236919"/>
                      <a:pt x="529593" y="303316"/>
                    </a:cubicBezTo>
                    <a:cubicBezTo>
                      <a:pt x="529593" y="369476"/>
                      <a:pt x="501017" y="428996"/>
                      <a:pt x="455581" y="470178"/>
                    </a:cubicBezTo>
                    <a:cubicBezTo>
                      <a:pt x="515582" y="357066"/>
                      <a:pt x="358613" y="204827"/>
                      <a:pt x="358613" y="204827"/>
                    </a:cubicBezTo>
                    <a:cubicBezTo>
                      <a:pt x="364787" y="171155"/>
                      <a:pt x="453523" y="141908"/>
                      <a:pt x="455027" y="135980"/>
                    </a:cubicBezTo>
                    <a:close/>
                    <a:moveTo>
                      <a:pt x="303794" y="77834"/>
                    </a:moveTo>
                    <a:cubicBezTo>
                      <a:pt x="355573" y="77834"/>
                      <a:pt x="403234" y="95311"/>
                      <a:pt x="441316" y="124572"/>
                    </a:cubicBezTo>
                    <a:cubicBezTo>
                      <a:pt x="364361" y="108281"/>
                      <a:pt x="312028" y="142049"/>
                      <a:pt x="301894" y="149246"/>
                    </a:cubicBezTo>
                    <a:cubicBezTo>
                      <a:pt x="292077" y="142208"/>
                      <a:pt x="241644" y="109784"/>
                      <a:pt x="167381" y="123702"/>
                    </a:cubicBezTo>
                    <a:cubicBezTo>
                      <a:pt x="205304" y="94995"/>
                      <a:pt x="252570" y="77834"/>
                      <a:pt x="303794" y="77834"/>
                    </a:cubicBezTo>
                    <a:close/>
                    <a:moveTo>
                      <a:pt x="303784" y="32254"/>
                    </a:moveTo>
                    <a:cubicBezTo>
                      <a:pt x="154069" y="32254"/>
                      <a:pt x="32302" y="153837"/>
                      <a:pt x="32302" y="303325"/>
                    </a:cubicBezTo>
                    <a:cubicBezTo>
                      <a:pt x="32302" y="452814"/>
                      <a:pt x="154069" y="574397"/>
                      <a:pt x="303784" y="574397"/>
                    </a:cubicBezTo>
                    <a:cubicBezTo>
                      <a:pt x="453499" y="574397"/>
                      <a:pt x="575266" y="452814"/>
                      <a:pt x="575266" y="303325"/>
                    </a:cubicBezTo>
                    <a:cubicBezTo>
                      <a:pt x="575266" y="153837"/>
                      <a:pt x="453499" y="32254"/>
                      <a:pt x="303784" y="32254"/>
                    </a:cubicBezTo>
                    <a:close/>
                    <a:moveTo>
                      <a:pt x="303784" y="0"/>
                    </a:moveTo>
                    <a:cubicBezTo>
                      <a:pt x="471313" y="0"/>
                      <a:pt x="607568" y="136050"/>
                      <a:pt x="607568" y="303325"/>
                    </a:cubicBezTo>
                    <a:cubicBezTo>
                      <a:pt x="607568" y="470601"/>
                      <a:pt x="471313" y="606651"/>
                      <a:pt x="303784" y="606651"/>
                    </a:cubicBezTo>
                    <a:cubicBezTo>
                      <a:pt x="136255" y="606651"/>
                      <a:pt x="0" y="470601"/>
                      <a:pt x="0" y="303325"/>
                    </a:cubicBezTo>
                    <a:cubicBezTo>
                      <a:pt x="0" y="136050"/>
                      <a:pt x="136255" y="0"/>
                      <a:pt x="3037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false" bIns="45720" lIns="91440" rIns="91440" tIns="45720" wrap="square">
                <a:normAutofit fontScale="925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1e95bcc6-ff5d-4541-9c98-19559c50e729" id="39" name="Number2">
                <a:extLst>
                  <a:ext uri="{FF2B5EF4-FFF2-40B4-BE49-F238E27FC236}">
                    <a16:creationId id="{39945816-A6AC-E485-E567-2EF201C93E25}"/>
                  </a:ext>
                </a:extLst>
              </p:cNvPr>
              <p:cNvSpPr/>
              <p:nvPr/>
            </p:nvSpPr>
            <p:spPr>
              <a:xfrm flipH="false" flipV="false">
                <a:off x="5532725" y="3774607"/>
                <a:ext cx="259092" cy="335816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none">
                <a:normAutofit fontScale="92500" lnSpcReduction="20000"/>
              </a:bodyPr>
              <a:lstStyle/>
              <a:p>
                <a:pPr algn="ctr"/>
                <a:r>
                  <a:rPr b="true" i="false" lang="en-US" sz="2000" u="none">
                    <a:solidFill>
                      <a:srgbClr val="FFFFFF"/>
                    </a:solidFill>
                    <a:latin typeface="Arial"/>
                  </a:rPr>
                  <a:t>2</a:t>
                </a:r>
              </a:p>
            </p:txBody>
          </p:sp>
          <p:sp>
            <p:nvSpPr>
              <p:cNvPr descr="c6fd6228-377b-4eae-8a2d-49192813d82d" id="40" name="Text2">
                <a:extLst>
                  <a:ext uri="{FF2B5EF4-FFF2-40B4-BE49-F238E27FC236}">
                    <a16:creationId id="{1A5C6E29-108B-9092-5DBC-91E0EE94DBE9}"/>
                  </a:ext>
                </a:extLst>
              </p:cNvPr>
              <p:cNvSpPr txBox="1"/>
              <p:nvPr/>
            </p:nvSpPr>
            <p:spPr>
              <a:xfrm flipH="true" flipV="false">
                <a:off x="673094" y="3915447"/>
                <a:ext cx="4788387" cy="755101"/>
              </a:xfrm>
              <a:prstGeom prst="rect">
                <a:avLst/>
              </a:prstGeom>
              <a:noFill/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r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倾向科研人员、教师等职业，善于逻辑分析和推理，探讨未知领域。</a:t>
                </a:r>
              </a:p>
            </p:txBody>
          </p:sp>
          <p:sp>
            <p:nvSpPr>
              <p:cNvPr descr="69627c03-356f-439d-ac30-3ea98ff195cf" id="41" name="Bullet2">
                <a:extLst>
                  <a:ext uri="{FF2B5EF4-FFF2-40B4-BE49-F238E27FC236}">
                    <a16:creationId id="{742A1DEE-6AED-4E56-E071-7CD1EB981EDB}"/>
                  </a:ext>
                </a:extLst>
              </p:cNvPr>
              <p:cNvSpPr txBox="1"/>
              <p:nvPr/>
            </p:nvSpPr>
            <p:spPr>
              <a:xfrm flipH="true" flipV="false">
                <a:off x="673098" y="3320442"/>
                <a:ext cx="4788387" cy="595006"/>
              </a:xfrm>
              <a:prstGeom prst="rect">
                <a:avLst/>
              </a:prstGeom>
              <a:noFill/>
            </p:spPr>
            <p:txBody>
              <a:bodyPr anchor="b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r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职业倾向</a:t>
                </a:r>
              </a:p>
            </p:txBody>
          </p:sp>
        </p:grpSp>
        <p:grpSp>
          <p:nvGrpSpPr>
            <p:cNvPr descr="f0f325a0-41de-40f2-ba33-30db1c36e503" id="49" name="组合 48">
              <a:extLst>
                <a:ext uri="{FF2B5EF4-FFF2-40B4-BE49-F238E27FC236}">
                  <a16:creationId id="{6B9B4B69-904D-0094-A7DB-D2B006015630}"/>
                </a:ext>
              </a:extLst>
            </p:cNvPr>
            <p:cNvGrpSpPr/>
            <p:nvPr/>
          </p:nvGrpSpPr>
          <p:grpSpPr>
            <a:xfrm>
              <a:off x="5461487" y="4320065"/>
              <a:ext cx="6057417" cy="1350106"/>
              <a:chOff x="5461487" y="4320065"/>
              <a:chExt cx="6057417" cy="1350106"/>
            </a:xfrm>
          </p:grpSpPr>
          <p:sp>
            <p:nvSpPr>
              <p:cNvPr descr="f2437df4-f959-4cb0-82f9-a3c21042edc3" id="32" name="IconBackground3">
                <a:extLst>
                  <a:ext uri="{FF2B5EF4-FFF2-40B4-BE49-F238E27FC236}">
                    <a16:creationId id="{ABCA31A0-FD7B-E4BE-474F-EDB3B863202E}"/>
                  </a:ext>
                </a:extLst>
              </p:cNvPr>
              <p:cNvSpPr/>
              <p:nvPr/>
            </p:nvSpPr>
            <p:spPr>
              <a:xfrm flipH="false" flipV="false">
                <a:off x="5461487" y="4564587"/>
                <a:ext cx="1396025" cy="755101"/>
              </a:xfrm>
              <a:custGeom>
                <a:avLst/>
                <a:gdLst>
                  <a:gd fmla="*/ 1832429 w 6775553" name="connsiteX0"/>
                  <a:gd fmla="*/ 0 h 3664858" name="connsiteY0"/>
                  <a:gd fmla="*/ 3520857 w 6775553" name="connsiteX1"/>
                  <a:gd fmla="*/ 1119165 h 3664858" name="connsiteY1"/>
                  <a:gd fmla="*/ 3541502 w 6775553" name="connsiteX2"/>
                  <a:gd fmla="*/ 1175571 h 3664858" name="connsiteY2"/>
                  <a:gd fmla="*/ 3543956 w 6775553" name="connsiteX3"/>
                  <a:gd fmla="*/ 1174000 h 3664858" name="connsiteY3"/>
                  <a:gd fmla="*/ 3615719 w 6775553" name="connsiteX4"/>
                  <a:gd fmla="*/ 1306233 h 3664858" name="connsiteY4"/>
                  <a:gd fmla="*/ 4345916 w 6775553" name="connsiteX5"/>
                  <a:gd fmla="*/ 1694531 h 3664858" name="connsiteY5"/>
                  <a:gd fmla="*/ 5011770 w 6775553" name="connsiteX6"/>
                  <a:gd fmla="*/ 1390179 h 3664858" name="connsiteY6"/>
                  <a:gd fmla="*/ 5048596 w 6775553" name="connsiteX7"/>
                  <a:gd fmla="*/ 1342134 h 3664858" name="connsiteY7"/>
                  <a:gd fmla="*/ 5066082 w 6775553" name="connsiteX8"/>
                  <a:gd fmla="*/ 1309919 h 3664858" name="connsiteY8"/>
                  <a:gd fmla="*/ 5089552 w 6775553" name="connsiteX9"/>
                  <a:gd fmla="*/ 1281473 h 3664858" name="connsiteY9"/>
                  <a:gd fmla="*/ 5094681 w 6775553" name="connsiteX10"/>
                  <a:gd fmla="*/ 1272022 h 3664858" name="connsiteY10"/>
                  <a:gd fmla="*/ 5096253 w 6775553" name="connsiteX11"/>
                  <a:gd fmla="*/ 1273351 h 3664858" name="connsiteY11"/>
                  <a:gd fmla="*/ 5180197 w 6775553" name="connsiteX12"/>
                  <a:gd fmla="*/ 1171610 h 3664858" name="connsiteY12"/>
                  <a:gd fmla="*/ 5841015 w 6775553" name="connsiteX13"/>
                  <a:gd fmla="*/ 897890 h 3664858" name="connsiteY13"/>
                  <a:gd fmla="*/ 6775553 w 6775553" name="connsiteX14"/>
                  <a:gd fmla="*/ 1832428 h 3664858" name="connsiteY14"/>
                  <a:gd fmla="*/ 5841015 w 6775553" name="connsiteX15"/>
                  <a:gd fmla="*/ 2766966 h 3664858" name="connsiteY15"/>
                  <a:gd fmla="*/ 5134367 w 6775553" name="connsiteX16"/>
                  <a:gd fmla="*/ 2444014 h 3664858" name="connsiteY16"/>
                  <a:gd fmla="*/ 5092691 w 6775553" name="connsiteX17"/>
                  <a:gd fmla="*/ 2386854 h 3664858" name="connsiteY17"/>
                  <a:gd fmla="*/ 5090513 w 6775553" name="connsiteX18"/>
                  <a:gd fmla="*/ 2388695 h 3664858" name="connsiteY18"/>
                  <a:gd fmla="*/ 5080267 w 6775553" name="connsiteX19"/>
                  <a:gd fmla="*/ 2369814 h 3664858" name="connsiteY19"/>
                  <a:gd fmla="*/ 5046845 w 6775553" name="connsiteX20"/>
                  <a:gd fmla="*/ 2323975 h 3664858" name="connsiteY20"/>
                  <a:gd fmla="*/ 5011770 w 6775553" name="connsiteX21"/>
                  <a:gd fmla="*/ 2278215 h 3664858" name="connsiteY21"/>
                  <a:gd fmla="*/ 4345916 w 6775553" name="connsiteX22"/>
                  <a:gd fmla="*/ 1973862 h 3664858" name="connsiteY22"/>
                  <a:gd fmla="*/ 3615719 w 6775553" name="connsiteX23"/>
                  <a:gd fmla="*/ 2362160 h 3664858" name="connsiteY23"/>
                  <a:gd fmla="*/ 3548466 w 6775553" name="connsiteX24"/>
                  <a:gd fmla="*/ 2486081 h 3664858" name="connsiteY24"/>
                  <a:gd fmla="*/ 3544494 w 6775553" name="connsiteX25"/>
                  <a:gd fmla="*/ 2483539 h 3664858" name="connsiteY25"/>
                  <a:gd fmla="*/ 3533622 w 6775553" name="connsiteX26"/>
                  <a:gd fmla="*/ 2514722 h 3664858" name="connsiteY26"/>
                  <a:gd fmla="*/ 1832429 w 6775553" name="connsiteX27"/>
                  <a:gd fmla="*/ 3664858 h 3664858" name="connsiteY27"/>
                  <a:gd fmla="*/ 0 w 6775553" name="connsiteX28"/>
                  <a:gd fmla="*/ 1832429 h 3664858" name="connsiteY28"/>
                  <a:gd fmla="*/ 1832429 w 6775553" name="connsiteX29"/>
                  <a:gd fmla="*/ 0 h 3664858" name="connsiteY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b="b" l="l" r="r" t="t"/>
                <a:pathLst>
                  <a:path h="3664858" w="6775553">
                    <a:moveTo>
                      <a:pt x="1832429" y="0"/>
                    </a:moveTo>
                    <a:cubicBezTo>
                      <a:pt x="2591446" y="0"/>
                      <a:pt x="3242679" y="461478"/>
                      <a:pt x="3520857" y="1119165"/>
                    </a:cubicBezTo>
                    <a:lnTo>
                      <a:pt x="3541502" y="1175571"/>
                    </a:lnTo>
                    <a:lnTo>
                      <a:pt x="3543956" y="1174000"/>
                    </a:lnTo>
                    <a:lnTo>
                      <a:pt x="3615719" y="1306233"/>
                    </a:lnTo>
                    <a:cubicBezTo>
                      <a:pt x="3773967" y="1540504"/>
                      <a:pt x="4041957" y="1694531"/>
                      <a:pt x="4345916" y="1694531"/>
                    </a:cubicBezTo>
                    <a:cubicBezTo>
                      <a:pt x="4611881" y="1694531"/>
                      <a:pt x="4850306" y="1576604"/>
                      <a:pt x="5011770" y="1390179"/>
                    </a:cubicBezTo>
                    <a:lnTo>
                      <a:pt x="5048596" y="1342134"/>
                    </a:lnTo>
                    <a:lnTo>
                      <a:pt x="5066082" y="1309919"/>
                    </a:lnTo>
                    <a:lnTo>
                      <a:pt x="5089552" y="1281473"/>
                    </a:lnTo>
                    <a:lnTo>
                      <a:pt x="5094681" y="1272022"/>
                    </a:lnTo>
                    <a:lnTo>
                      <a:pt x="5096253" y="1273351"/>
                    </a:lnTo>
                    <a:lnTo>
                      <a:pt x="5180197" y="1171610"/>
                    </a:lnTo>
                    <a:cubicBezTo>
                      <a:pt x="5349315" y="1002492"/>
                      <a:pt x="5582950" y="897890"/>
                      <a:pt x="5841015" y="897890"/>
                    </a:cubicBezTo>
                    <a:cubicBezTo>
                      <a:pt x="6357146" y="897890"/>
                      <a:pt x="6775553" y="1316297"/>
                      <a:pt x="6775553" y="1832428"/>
                    </a:cubicBezTo>
                    <a:cubicBezTo>
                      <a:pt x="6775553" y="2348559"/>
                      <a:pt x="6357146" y="2766966"/>
                      <a:pt x="5841015" y="2766966"/>
                    </a:cubicBezTo>
                    <a:cubicBezTo>
                      <a:pt x="5558756" y="2766966"/>
                      <a:pt x="5305723" y="2641832"/>
                      <a:pt x="5134367" y="2444014"/>
                    </a:cubicBezTo>
                    <a:lnTo>
                      <a:pt x="5092691" y="2386854"/>
                    </a:lnTo>
                    <a:lnTo>
                      <a:pt x="5090513" y="2388695"/>
                    </a:lnTo>
                    <a:lnTo>
                      <a:pt x="5080267" y="2369814"/>
                    </a:lnTo>
                    <a:lnTo>
                      <a:pt x="5046845" y="2323975"/>
                    </a:lnTo>
                    <a:lnTo>
                      <a:pt x="5011770" y="2278215"/>
                    </a:lnTo>
                    <a:cubicBezTo>
                      <a:pt x="4850306" y="2091790"/>
                      <a:pt x="4611881" y="1973862"/>
                      <a:pt x="4345916" y="1973862"/>
                    </a:cubicBezTo>
                    <a:cubicBezTo>
                      <a:pt x="4041957" y="1973863"/>
                      <a:pt x="3773967" y="2127890"/>
                      <a:pt x="3615719" y="2362160"/>
                    </a:cubicBezTo>
                    <a:lnTo>
                      <a:pt x="3548466" y="2486081"/>
                    </a:lnTo>
                    <a:lnTo>
                      <a:pt x="3544494" y="2483539"/>
                    </a:lnTo>
                    <a:lnTo>
                      <a:pt x="3533622" y="2514722"/>
                    </a:lnTo>
                    <a:cubicBezTo>
                      <a:pt x="3263004" y="3188846"/>
                      <a:pt x="2603306" y="3664858"/>
                      <a:pt x="1832429" y="3664858"/>
                    </a:cubicBezTo>
                    <a:cubicBezTo>
                      <a:pt x="820406" y="3664858"/>
                      <a:pt x="0" y="2844452"/>
                      <a:pt x="0" y="1832429"/>
                    </a:cubicBezTo>
                    <a:cubicBezTo>
                      <a:pt x="0" y="820406"/>
                      <a:pt x="820406" y="0"/>
                      <a:pt x="18324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false" bIns="45720" lIns="91440" rIns="91440" tIns="45720" wrap="square">
                <a:normAutofit/>
              </a:bodyPr>
              <a:lstStyle/>
              <a:p>
                <a:pPr algn="ctr"/>
              </a:p>
            </p:txBody>
          </p:sp>
          <p:sp>
            <p:nvSpPr>
              <p:cNvPr descr="42092eec-8702-403a-a708-fbb6ca64130f" id="33" name="Icon3">
                <a:extLst>
                  <a:ext uri="{FF2B5EF4-FFF2-40B4-BE49-F238E27FC236}">
                    <a16:creationId id="{8F99CC16-25B1-95FC-8707-B7F91DAE4FA5}"/>
                  </a:ext>
                </a:extLst>
              </p:cNvPr>
              <p:cNvSpPr/>
              <p:nvPr/>
            </p:nvSpPr>
            <p:spPr bwMode="auto">
              <a:xfrm flipH="false" flipV="false">
                <a:off x="5708570" y="4810276"/>
                <a:ext cx="303329" cy="263725"/>
              </a:xfrm>
              <a:custGeom>
                <a:avLst/>
                <a:gdLst>
                  <a:gd fmla="*/ 3807 w 3982" name="T0"/>
                  <a:gd fmla="*/ 213 h 3467" name="T1"/>
                  <a:gd fmla="*/ 3301 w 3982" name="T2"/>
                  <a:gd fmla="*/ 0 h 3467" name="T3"/>
                  <a:gd fmla="*/ 2614 w 3982" name="T4"/>
                  <a:gd fmla="*/ 251 h 3467" name="T5"/>
                  <a:gd fmla="*/ 2194 w 3982" name="T6"/>
                  <a:gd fmla="*/ 952 h 3467" name="T7"/>
                  <a:gd fmla="*/ 2222 w 3982" name="T8"/>
                  <a:gd fmla="*/ 1018 h 3467" name="T9"/>
                  <a:gd fmla="*/ 2294 w 3982" name="T10"/>
                  <a:gd fmla="*/ 1020 h 3467" name="T11"/>
                  <a:gd fmla="*/ 2528 w 3982" name="T12"/>
                  <a:gd fmla="*/ 942 h 3467" name="T13"/>
                  <a:gd fmla="*/ 2688 w 3982" name="T14"/>
                  <a:gd fmla="*/ 1028 h 3467" name="T15"/>
                  <a:gd fmla="*/ 2646 w 3982" name="T16"/>
                  <a:gd fmla="*/ 1454 h 3467" name="T17"/>
                  <a:gd fmla="*/ 2173 w 3982" name="T18"/>
                  <a:gd fmla="*/ 2106 h 3467" name="T19"/>
                  <a:gd fmla="*/ 2077 w 3982" name="T20"/>
                  <a:gd fmla="*/ 1926 h 3467" name="T21"/>
                  <a:gd fmla="*/ 1927 w 3982" name="T22"/>
                  <a:gd fmla="*/ 1392 h 3467" name="T23"/>
                  <a:gd fmla="*/ 1857 w 3982" name="T24"/>
                  <a:gd fmla="*/ 1023 h 3467" name="T25"/>
                  <a:gd fmla="*/ 1292 w 3982" name="T26"/>
                  <a:gd fmla="*/ 26 h 3467" name="T27"/>
                  <a:gd fmla="*/ 1201 w 3982" name="T28"/>
                  <a:gd fmla="*/ 35 h 3467" name="T29"/>
                  <a:gd fmla="*/ 21 w 3982" name="T30"/>
                  <a:gd fmla="*/ 930 h 3467" name="T31"/>
                  <a:gd fmla="*/ 19 w 3982" name="T32"/>
                  <a:gd fmla="*/ 1013 h 3467" name="T33"/>
                  <a:gd fmla="*/ 112 w 3982" name="T34"/>
                  <a:gd fmla="*/ 1135 h 3467" name="T35"/>
                  <a:gd fmla="*/ 202 w 3982" name="T36"/>
                  <a:gd fmla="*/ 1149 h 3467" name="T37"/>
                  <a:gd fmla="*/ 491 w 3982" name="T38"/>
                  <a:gd fmla="*/ 1041 h 3467" name="T39"/>
                  <a:gd fmla="*/ 599 w 3982" name="T40"/>
                  <a:gd fmla="*/ 1090 h 3467" name="T41"/>
                  <a:gd fmla="*/ 915 w 3982" name="T42"/>
                  <a:gd fmla="*/ 2028 h 3467" name="T43"/>
                  <a:gd fmla="*/ 1241 w 3982" name="T44"/>
                  <a:gd fmla="*/ 3004 h 3467" name="T45"/>
                  <a:gd fmla="*/ 1839 w 3982" name="T46"/>
                  <a:gd fmla="*/ 3467 h 3467" name="T47"/>
                  <a:gd fmla="*/ 1839 w 3982" name="T48"/>
                  <a:gd fmla="*/ 3467 h 3467" name="T49"/>
                  <a:gd fmla="*/ 2141 w 3982" name="T50"/>
                  <a:gd fmla="*/ 3371 h 3467" name="T51"/>
                  <a:gd fmla="*/ 3932 w 3982" name="T52"/>
                  <a:gd fmla="*/ 878 h 3467" name="T53"/>
                  <a:gd fmla="*/ 3807 w 3982" name="T54"/>
                  <a:gd fmla="*/ 213 h 3467" name="T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b="b" l="0" r="r" t="0"/>
                <a:pathLst>
                  <a:path h="3467" w="3982">
                    <a:moveTo>
                      <a:pt x="3807" y="213"/>
                    </a:moveTo>
                    <a:cubicBezTo>
                      <a:pt x="3692" y="76"/>
                      <a:pt x="3512" y="0"/>
                      <a:pt x="3301" y="0"/>
                    </a:cubicBezTo>
                    <a:cubicBezTo>
                      <a:pt x="3067" y="0"/>
                      <a:pt x="2817" y="92"/>
                      <a:pt x="2614" y="251"/>
                    </a:cubicBezTo>
                    <a:cubicBezTo>
                      <a:pt x="2389" y="429"/>
                      <a:pt x="2240" y="677"/>
                      <a:pt x="2194" y="952"/>
                    </a:cubicBezTo>
                    <a:cubicBezTo>
                      <a:pt x="2190" y="978"/>
                      <a:pt x="2201" y="1003"/>
                      <a:pt x="2222" y="1018"/>
                    </a:cubicBezTo>
                    <a:cubicBezTo>
                      <a:pt x="2244" y="1033"/>
                      <a:pt x="2272" y="1033"/>
                      <a:pt x="2294" y="1020"/>
                    </a:cubicBezTo>
                    <a:cubicBezTo>
                      <a:pt x="2379" y="969"/>
                      <a:pt x="2460" y="942"/>
                      <a:pt x="2528" y="942"/>
                    </a:cubicBezTo>
                    <a:cubicBezTo>
                      <a:pt x="2599" y="942"/>
                      <a:pt x="2654" y="972"/>
                      <a:pt x="2688" y="1028"/>
                    </a:cubicBezTo>
                    <a:cubicBezTo>
                      <a:pt x="2749" y="1129"/>
                      <a:pt x="2733" y="1292"/>
                      <a:pt x="2646" y="1454"/>
                    </a:cubicBezTo>
                    <a:cubicBezTo>
                      <a:pt x="2366" y="1977"/>
                      <a:pt x="2208" y="2103"/>
                      <a:pt x="2173" y="2106"/>
                    </a:cubicBezTo>
                    <a:cubicBezTo>
                      <a:pt x="2168" y="2104"/>
                      <a:pt x="2133" y="2083"/>
                      <a:pt x="2077" y="1926"/>
                    </a:cubicBezTo>
                    <a:cubicBezTo>
                      <a:pt x="2032" y="1801"/>
                      <a:pt x="1985" y="1622"/>
                      <a:pt x="1927" y="1392"/>
                    </a:cubicBezTo>
                    <a:cubicBezTo>
                      <a:pt x="1900" y="1284"/>
                      <a:pt x="1879" y="1158"/>
                      <a:pt x="1857" y="1023"/>
                    </a:cubicBezTo>
                    <a:cubicBezTo>
                      <a:pt x="1779" y="556"/>
                      <a:pt x="1691" y="26"/>
                      <a:pt x="1292" y="26"/>
                    </a:cubicBezTo>
                    <a:cubicBezTo>
                      <a:pt x="1263" y="26"/>
                      <a:pt x="1232" y="29"/>
                      <a:pt x="1201" y="35"/>
                    </a:cubicBezTo>
                    <a:cubicBezTo>
                      <a:pt x="690" y="136"/>
                      <a:pt x="48" y="897"/>
                      <a:pt x="21" y="930"/>
                    </a:cubicBezTo>
                    <a:cubicBezTo>
                      <a:pt x="1" y="954"/>
                      <a:pt x="0" y="988"/>
                      <a:pt x="19" y="1013"/>
                    </a:cubicBezTo>
                    <a:lnTo>
                      <a:pt x="112" y="1135"/>
                    </a:lnTo>
                    <a:cubicBezTo>
                      <a:pt x="133" y="1163"/>
                      <a:pt x="173" y="1169"/>
                      <a:pt x="202" y="1149"/>
                    </a:cubicBezTo>
                    <a:cubicBezTo>
                      <a:pt x="204" y="1148"/>
                      <a:pt x="362" y="1041"/>
                      <a:pt x="491" y="1041"/>
                    </a:cubicBezTo>
                    <a:cubicBezTo>
                      <a:pt x="540" y="1041"/>
                      <a:pt x="574" y="1056"/>
                      <a:pt x="599" y="1090"/>
                    </a:cubicBezTo>
                    <a:cubicBezTo>
                      <a:pt x="643" y="1149"/>
                      <a:pt x="794" y="1637"/>
                      <a:pt x="915" y="2028"/>
                    </a:cubicBezTo>
                    <a:cubicBezTo>
                      <a:pt x="1048" y="2458"/>
                      <a:pt x="1173" y="2863"/>
                      <a:pt x="1241" y="3004"/>
                    </a:cubicBezTo>
                    <a:cubicBezTo>
                      <a:pt x="1340" y="3235"/>
                      <a:pt x="1564" y="3467"/>
                      <a:pt x="1839" y="3467"/>
                    </a:cubicBezTo>
                    <a:lnTo>
                      <a:pt x="1839" y="3467"/>
                    </a:lnTo>
                    <a:cubicBezTo>
                      <a:pt x="1941" y="3467"/>
                      <a:pt x="2043" y="3435"/>
                      <a:pt x="2141" y="3371"/>
                    </a:cubicBezTo>
                    <a:cubicBezTo>
                      <a:pt x="2463" y="3162"/>
                      <a:pt x="3711" y="2127"/>
                      <a:pt x="3932" y="878"/>
                    </a:cubicBezTo>
                    <a:cubicBezTo>
                      <a:pt x="3982" y="600"/>
                      <a:pt x="3939" y="370"/>
                      <a:pt x="3807" y="2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="ctr" anchorCtr="false" bIns="45720" lIns="91440" rIns="91440" tIns="45720" wrap="square">
                <a:normAutofit fontScale="77500" lnSpcReduction="20000"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ctr"/>
              </a:p>
            </p:txBody>
          </p:sp>
          <p:sp>
            <p:nvSpPr>
              <p:cNvPr descr="f934b2f7-5054-41f9-ab35-4f94b6cc6d71" id="34" name="Number3">
                <a:extLst>
                  <a:ext uri="{FF2B5EF4-FFF2-40B4-BE49-F238E27FC236}">
                    <a16:creationId id="{41FB588F-1A70-BF53-4288-E9DFC3C6FB04}"/>
                  </a:ext>
                </a:extLst>
              </p:cNvPr>
              <p:cNvSpPr/>
              <p:nvPr/>
            </p:nvSpPr>
            <p:spPr>
              <a:xfrm flipH="false" flipV="false">
                <a:off x="6527182" y="4774230"/>
                <a:ext cx="259092" cy="335816"/>
              </a:xfrm>
              <a:prstGeom prst="rect">
                <a:avLst/>
              </a:prstGeom>
            </p:spPr>
            <p:txBody>
              <a:bodyPr anchor="ctr" anchorCtr="false" bIns="45720" lIns="91440" rIns="91440" tIns="45720" wrap="none">
                <a:normAutofit fontScale="92500" lnSpcReduction="20000"/>
              </a:bodyPr>
              <a:lstStyle/>
              <a:p>
                <a:pPr algn="ctr"/>
                <a:r>
                  <a:rPr b="true" i="false" lang="en-US" sz="2000" u="none">
                    <a:solidFill>
                      <a:srgbClr val="FFFFFF"/>
                    </a:solidFill>
                    <a:latin typeface="Arial"/>
                  </a:rPr>
                  <a:t>3</a:t>
                </a:r>
              </a:p>
            </p:txBody>
          </p:sp>
          <p:sp>
            <p:nvSpPr>
              <p:cNvPr descr="a2c6eba4-31a7-47b8-be98-1c9c8e23aac6" id="35" name="Text3">
                <a:extLst>
                  <a:ext uri="{FF2B5EF4-FFF2-40B4-BE49-F238E27FC236}">
                    <a16:creationId id="{9D823532-5319-F1BE-7280-5FED39F07BB7}"/>
                  </a:ext>
                </a:extLst>
              </p:cNvPr>
              <p:cNvSpPr txBox="1"/>
              <p:nvPr/>
            </p:nvSpPr>
            <p:spPr>
              <a:xfrm flipH="true" flipV="false">
                <a:off x="6857514" y="4915070"/>
                <a:ext cx="4661386" cy="755101"/>
              </a:xfrm>
              <a:prstGeom prst="rect">
                <a:avLst/>
              </a:prstGeom>
              <a:noFill/>
            </p:spPr>
            <p:txBody>
              <a:bodyPr anchor="t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l">
                  <a:lnSpc>
                    <a:spcPct val="120000"/>
                  </a:lnSpc>
                </a:pPr>
                <a:r>
                  <a:rPr b="false" i="false" lang="en-US" sz="1200" u="none">
                    <a:solidFill>
                      <a:srgbClr val="FFFFFF"/>
                    </a:solidFill>
                    <a:ea typeface="微软雅黑"/>
                  </a:rPr>
                  <a:t>求知欲旺盛，喜独立和创造性工作，知识渊博，考虑问题理性。</a:t>
                </a:r>
              </a:p>
            </p:txBody>
          </p:sp>
          <p:sp>
            <p:nvSpPr>
              <p:cNvPr descr="ae08dd6b-fee6-4c47-8547-7c19afd2ea4d" id="36" name="Bullet3">
                <a:extLst>
                  <a:ext uri="{FF2B5EF4-FFF2-40B4-BE49-F238E27FC236}">
                    <a16:creationId id="{DD5D1947-EF35-6613-F63F-DA363C349462}"/>
                  </a:ext>
                </a:extLst>
              </p:cNvPr>
              <p:cNvSpPr txBox="1"/>
              <p:nvPr/>
            </p:nvSpPr>
            <p:spPr>
              <a:xfrm flipH="true" flipV="false">
                <a:off x="6857518" y="4320065"/>
                <a:ext cx="4661386" cy="595006"/>
              </a:xfrm>
              <a:prstGeom prst="rect">
                <a:avLst/>
              </a:prstGeom>
              <a:noFill/>
            </p:spPr>
            <p:txBody>
              <a:bodyPr anchor="b" anchorCtr="false" bIns="45720" lIns="91440" rIns="91440" tIns="45720" wrap="square">
                <a:normAutofit/>
              </a:bodyPr>
              <a:lstStyle>
                <a:defPPr>
                  <a:defRPr lang="zh-CN"/>
                </a:defPPr>
                <a:lvl1pPr algn="l" defTabSz="914400" eaLnBrk="1" hangingPunct="1" latinLnBrk="0" marL="0" rtl="0">
                  <a:defRPr kern="1200" sz="1800">
                    <a:solidFill>
                      <a:schemeClr val="tx1"/>
                    </a:solidFill>
                  </a:defRPr>
                </a:lvl1pPr>
                <a:lvl2pPr algn="l" defTabSz="914400" eaLnBrk="1" hangingPunct="1" latinLnBrk="0" marL="457200" rtl="0">
                  <a:defRPr kern="1200" sz="1800">
                    <a:solidFill>
                      <a:schemeClr val="tx1"/>
                    </a:solidFill>
                  </a:defRPr>
                </a:lvl2pPr>
                <a:lvl3pPr algn="l" defTabSz="914400" eaLnBrk="1" hangingPunct="1" latinLnBrk="0" marL="914400" rtl="0">
                  <a:defRPr kern="1200" sz="1800">
                    <a:solidFill>
                      <a:schemeClr val="tx1"/>
                    </a:solidFill>
                  </a:defRPr>
                </a:lvl3pPr>
                <a:lvl4pPr algn="l" defTabSz="914400" eaLnBrk="1" hangingPunct="1" latinLnBrk="0" marL="1371600" rtl="0">
                  <a:defRPr kern="1200" sz="1800">
                    <a:solidFill>
                      <a:schemeClr val="tx1"/>
                    </a:solidFill>
                  </a:defRPr>
                </a:lvl4pPr>
                <a:lvl5pPr algn="l" defTabSz="914400" eaLnBrk="1" hangingPunct="1" latinLnBrk="0" marL="1828800" rtl="0">
                  <a:defRPr kern="1200" sz="1800">
                    <a:solidFill>
                      <a:schemeClr val="tx1"/>
                    </a:solidFill>
                  </a:defRPr>
                </a:lvl5pPr>
                <a:lvl6pPr algn="l" defTabSz="914400" eaLnBrk="1" hangingPunct="1" latinLnBrk="0" marL="2286000" rtl="0">
                  <a:defRPr kern="1200" sz="1800">
                    <a:solidFill>
                      <a:schemeClr val="tx1"/>
                    </a:solidFill>
                  </a:defRPr>
                </a:lvl6pPr>
                <a:lvl7pPr algn="l" defTabSz="914400" eaLnBrk="1" hangingPunct="1" latinLnBrk="0" marL="2743200" rtl="0">
                  <a:defRPr kern="1200" sz="1800">
                    <a:solidFill>
                      <a:schemeClr val="tx1"/>
                    </a:solidFill>
                  </a:defRPr>
                </a:lvl7pPr>
                <a:lvl8pPr algn="l" defTabSz="914400" eaLnBrk="1" hangingPunct="1" latinLnBrk="0" marL="3200400" rtl="0">
                  <a:defRPr kern="1200" sz="1800">
                    <a:solidFill>
                      <a:schemeClr val="tx1"/>
                    </a:solidFill>
                  </a:defRPr>
                </a:lvl8pPr>
                <a:lvl9pPr algn="l" defTabSz="914400" eaLnBrk="1" hangingPunct="1" latinLnBrk="0" marL="3657600" rtl="0">
                  <a:defRPr kern="1200" sz="1800">
                    <a:solidFill>
                      <a:schemeClr val="tx1"/>
                    </a:solidFill>
                  </a:defRPr>
                </a:lvl9pPr>
              </a:lstStyle>
              <a:p>
                <a:pPr algn="l"/>
                <a:r>
                  <a:rPr b="true" i="false" lang="en-US" sz="1800" u="none">
                    <a:solidFill>
                      <a:srgbClr val="FFFFFF"/>
                    </a:solidFill>
                    <a:ea typeface="微软雅黑"/>
                  </a:rPr>
                  <a:t>探索型特点</a:t>
                </a:r>
              </a:p>
            </p:txBody>
          </p:sp>
        </p:grpSp>
      </p:grpSp>
      <p:sp>
        <p:nvSpPr>
          <p:cNvPr descr="90d80364-5a2e-46b5-abd4-55ae5b5b66b4" id="2" name=""/>
          <p:cNvSpPr>
            <a:spLocks noGrp="1"/>
          </p:cNvSpPr>
          <p:nvPr>
            <p:ph hasCustomPrompt="1" type="title"/>
          </p:nvPr>
        </p:nvSpPr>
        <p:spPr/>
        <p:txBody>
          <a:bodyPr anchorCtr="false"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b="true" i="false" lang="en-US" sz="2800" u="none">
                <a:solidFill>
                  <a:srgbClr val="FFFFFF"/>
                </a:solidFill>
                <a:ea typeface="微软雅黑"/>
              </a:rPr>
              <a:t>兴趣与价值观探索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AS_NET" val="8.0.8"/>
  <p:tag name="AS_OS" val="Microsoft Windows NT 10.0.22631.0"/>
  <p:tag name="AS_RELEASE_DATE" val="2024.08.14"/>
  <p:tag name="AS_TITLE" val="Aspose.Slides for .NET6"/>
  <p:tag name="AS_VERSION" val="24.8"/>
  <p:tag name="ISLIDE.GUIDESSETTING" val="{&quot;Id&quot;:&quot;GuidesStyle_Normal&quot;,&quot;Name&quot;:&quot;GuidesStyle_Normal&quot;,&quot;Kind&quot;:0,&quot;OldGuidesSetting&quot;:{&quot;HeaderHeight&quot;:15.0,&quot;FooterHeight&quot;:9.0,&quot;SideMargin&quot;:5.5,&quot;TopMargin&quot;:0.0,&quot;BottomMargin&quot;:0.0,&quot;IntervalMargin&quot;:1.5}}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IAGRAMSTYLE" val="simple"/>
</p:tagLst>
</file>

<file path=ppt/tags/tag2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IAGRAMSTYLE" val="simple"/>
</p:tagLst>
</file>

<file path=ppt/theme/theme1.xml><?xml version="1.0" encoding="utf-8"?>
<a:theme xmlns:r="http://schemas.openxmlformats.org/officeDocument/2006/relationships" xmlns:a="http://schemas.openxmlformats.org/drawingml/2006/main" name="Slide Master">
  <a:themeElements>
    <a:clrScheme name="iSlide">
      <a:dk1>
        <a:srgbClr val="2F2F2F"/>
      </a:dk1>
      <a:lt1>
        <a:srgbClr val="FFFFFF"/>
      </a:lt1>
      <a:dk2>
        <a:srgbClr val="778495"/>
      </a:dk2>
      <a:lt2>
        <a:srgbClr val="F0F0F0"/>
      </a:lt2>
      <a:accent1>
        <a:srgbClr val="0094FF"/>
      </a:accent1>
      <a:accent2>
        <a:srgbClr val="2445EE"/>
      </a:accent2>
      <a:accent3>
        <a:srgbClr val="E738E7"/>
      </a:accent3>
      <a:accent4>
        <a:srgbClr val="FAEA00"/>
      </a:accent4>
      <a:accent5>
        <a:srgbClr val="C1C1C1"/>
      </a:accent5>
      <a:accent6>
        <a:srgbClr val="898989"/>
      </a:accent6>
      <a:hlink>
        <a:srgbClr val="F84D4D"/>
      </a:hlink>
      <a:folHlink>
        <a:srgbClr val="979797"/>
      </a:folHlink>
    </a:clrScheme>
    <a:fontScheme name="iSlide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iSlid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iSlide Presentation Template</Template>
  <Manager>iSlide</Manager>
  <Company>iSlide</Company>
  <PresentationFormat>宽屏</PresentationFormat>
  <Paragraphs>102</Paragraphs>
  <Slides>12</Slides>
  <Notes>0</Notes>
  <TotalTime>239</TotalTime>
  <HiddenSlides>7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baseType="lpstr" size="15">
      <vt:lpstr>Arial</vt:lpstr>
      <vt:lpstr>微软雅黑</vt:lpstr>
      <vt:lpstr>Slide Master</vt:lpstr>
      <vt:lpstr>Presentation Title Goes Here</vt:lpstr>
      <vt:lpstr>Agenda</vt:lpstr>
      <vt:lpstr>Click to add title</vt:lpstr>
      <vt:lpstr>Click to add title</vt:lpstr>
      <vt:lpstr>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24.0800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2024-05-17T00:00:00Z</dcterms:created>
  <dc:creator>iSlide</dc:creator>
  <cp:lastModifiedBy>iSlide</cp:lastModifiedBy>
  <cp:lastPrinted>2024-05-17T00:00:00Z</cp:lastPrinted>
  <dcterms:modified xsi:type="dcterms:W3CDTF">2024-08-22T10:35:24Z</dcterms:modified>
  <cp:revision>1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SLIDE.THEME">
    <vt:lpwstr>c9a6bc62-98f1-4583-9423-0466357c7192</vt:lpwstr>
  </property>
</Properties>
</file>