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</p:sldMasterIdLst>
  <p:notesMasterIdLst>
    <p:notesMasterId r:id="rId25"/>
  </p:notesMasterIdLst>
  <p:handoutMasterIdLst>
    <p:handoutMasterId r:id="rId26"/>
  </p:handoutMasterIdLst>
  <p:sldIdLst>
    <p:sldId id="257" r:id="rId6"/>
    <p:sldId id="256" r:id="rId7"/>
    <p:sldId id="258" r:id="rId8"/>
    <p:sldId id="259" r:id="rId9"/>
    <p:sldId id="263" r:id="rId10"/>
    <p:sldId id="265" r:id="rId11"/>
    <p:sldId id="267" r:id="rId12"/>
    <p:sldId id="270" r:id="rId13"/>
    <p:sldId id="260" r:id="rId14"/>
    <p:sldId id="261" r:id="rId15"/>
    <p:sldId id="262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2.svg"/><Relationship Id="rId7" Type="http://schemas.openxmlformats.org/officeDocument/2006/relationships/image" Target="../media/image1.png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3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99" Type="http://schemas.openxmlformats.org/officeDocument/2006/relationships/tags" Target="../tags/tag180.xml"/><Relationship Id="rId98" Type="http://schemas.openxmlformats.org/officeDocument/2006/relationships/tags" Target="../tags/tag179.xml"/><Relationship Id="rId97" Type="http://schemas.openxmlformats.org/officeDocument/2006/relationships/tags" Target="../tags/tag178.xml"/><Relationship Id="rId96" Type="http://schemas.openxmlformats.org/officeDocument/2006/relationships/tags" Target="../tags/tag177.xml"/><Relationship Id="rId95" Type="http://schemas.openxmlformats.org/officeDocument/2006/relationships/tags" Target="../tags/tag176.xml"/><Relationship Id="rId94" Type="http://schemas.openxmlformats.org/officeDocument/2006/relationships/tags" Target="../tags/tag175.xml"/><Relationship Id="rId93" Type="http://schemas.openxmlformats.org/officeDocument/2006/relationships/tags" Target="../tags/tag174.xml"/><Relationship Id="rId92" Type="http://schemas.openxmlformats.org/officeDocument/2006/relationships/tags" Target="../tags/tag173.xml"/><Relationship Id="rId91" Type="http://schemas.openxmlformats.org/officeDocument/2006/relationships/tags" Target="../tags/tag172.xml"/><Relationship Id="rId90" Type="http://schemas.openxmlformats.org/officeDocument/2006/relationships/tags" Target="../tags/tag171.xml"/><Relationship Id="rId9" Type="http://schemas.openxmlformats.org/officeDocument/2006/relationships/tags" Target="../tags/tag100.xml"/><Relationship Id="rId89" Type="http://schemas.openxmlformats.org/officeDocument/2006/relationships/tags" Target="../tags/tag170.xml"/><Relationship Id="rId88" Type="http://schemas.openxmlformats.org/officeDocument/2006/relationships/tags" Target="../tags/tag169.xml"/><Relationship Id="rId87" Type="http://schemas.openxmlformats.org/officeDocument/2006/relationships/tags" Target="../tags/tag168.xml"/><Relationship Id="rId86" Type="http://schemas.openxmlformats.org/officeDocument/2006/relationships/tags" Target="../tags/tag167.xml"/><Relationship Id="rId85" Type="http://schemas.openxmlformats.org/officeDocument/2006/relationships/tags" Target="../tags/tag166.xml"/><Relationship Id="rId84" Type="http://schemas.openxmlformats.org/officeDocument/2006/relationships/tags" Target="../tags/tag165.xml"/><Relationship Id="rId83" Type="http://schemas.openxmlformats.org/officeDocument/2006/relationships/tags" Target="../tags/tag164.xml"/><Relationship Id="rId82" Type="http://schemas.openxmlformats.org/officeDocument/2006/relationships/tags" Target="../tags/tag163.xml"/><Relationship Id="rId81" Type="http://schemas.openxmlformats.org/officeDocument/2006/relationships/tags" Target="../tags/tag162.xml"/><Relationship Id="rId80" Type="http://schemas.openxmlformats.org/officeDocument/2006/relationships/tags" Target="../tags/tag161.xml"/><Relationship Id="rId8" Type="http://schemas.openxmlformats.org/officeDocument/2006/relationships/tags" Target="../tags/tag99.xml"/><Relationship Id="rId79" Type="http://schemas.openxmlformats.org/officeDocument/2006/relationships/tags" Target="../tags/tag160.xml"/><Relationship Id="rId78" Type="http://schemas.openxmlformats.org/officeDocument/2006/relationships/tags" Target="../tags/tag159.xml"/><Relationship Id="rId77" Type="http://schemas.openxmlformats.org/officeDocument/2006/relationships/tags" Target="../tags/tag158.xml"/><Relationship Id="rId76" Type="http://schemas.openxmlformats.org/officeDocument/2006/relationships/tags" Target="../tags/tag157.xml"/><Relationship Id="rId75" Type="http://schemas.openxmlformats.org/officeDocument/2006/relationships/tags" Target="../tags/tag156.xml"/><Relationship Id="rId74" Type="http://schemas.openxmlformats.org/officeDocument/2006/relationships/tags" Target="../tags/tag155.xml"/><Relationship Id="rId73" Type="http://schemas.openxmlformats.org/officeDocument/2006/relationships/tags" Target="../tags/tag154.xml"/><Relationship Id="rId72" Type="http://schemas.openxmlformats.org/officeDocument/2006/relationships/tags" Target="../tags/tag153.xml"/><Relationship Id="rId71" Type="http://schemas.openxmlformats.org/officeDocument/2006/relationships/tags" Target="../tags/tag152.xml"/><Relationship Id="rId70" Type="http://schemas.openxmlformats.org/officeDocument/2006/relationships/tags" Target="../tags/tag151.xml"/><Relationship Id="rId7" Type="http://schemas.openxmlformats.org/officeDocument/2006/relationships/tags" Target="../tags/tag98.xml"/><Relationship Id="rId69" Type="http://schemas.openxmlformats.org/officeDocument/2006/relationships/tags" Target="../tags/tag150.xml"/><Relationship Id="rId68" Type="http://schemas.openxmlformats.org/officeDocument/2006/relationships/tags" Target="../tags/tag149.xml"/><Relationship Id="rId67" Type="http://schemas.openxmlformats.org/officeDocument/2006/relationships/tags" Target="../tags/tag148.xml"/><Relationship Id="rId66" Type="http://schemas.openxmlformats.org/officeDocument/2006/relationships/tags" Target="../tags/tag147.xml"/><Relationship Id="rId65" Type="http://schemas.openxmlformats.org/officeDocument/2006/relationships/tags" Target="../tags/tag146.xml"/><Relationship Id="rId64" Type="http://schemas.openxmlformats.org/officeDocument/2006/relationships/tags" Target="../tags/tag145.xml"/><Relationship Id="rId63" Type="http://schemas.openxmlformats.org/officeDocument/2006/relationships/tags" Target="../tags/tag144.xml"/><Relationship Id="rId62" Type="http://schemas.openxmlformats.org/officeDocument/2006/relationships/tags" Target="../tags/tag143.xml"/><Relationship Id="rId61" Type="http://schemas.openxmlformats.org/officeDocument/2006/relationships/tags" Target="../tags/tag142.xml"/><Relationship Id="rId60" Type="http://schemas.openxmlformats.org/officeDocument/2006/relationships/tags" Target="../tags/tag141.xml"/><Relationship Id="rId6" Type="http://schemas.openxmlformats.org/officeDocument/2006/relationships/tags" Target="../tags/tag97.xml"/><Relationship Id="rId59" Type="http://schemas.openxmlformats.org/officeDocument/2006/relationships/tags" Target="../tags/tag140.xml"/><Relationship Id="rId58" Type="http://schemas.openxmlformats.org/officeDocument/2006/relationships/tags" Target="../tags/tag139.xml"/><Relationship Id="rId57" Type="http://schemas.openxmlformats.org/officeDocument/2006/relationships/tags" Target="../tags/tag138.xml"/><Relationship Id="rId56" Type="http://schemas.openxmlformats.org/officeDocument/2006/relationships/tags" Target="../tags/tag137.xml"/><Relationship Id="rId55" Type="http://schemas.openxmlformats.org/officeDocument/2006/relationships/tags" Target="../tags/tag136.xml"/><Relationship Id="rId54" Type="http://schemas.openxmlformats.org/officeDocument/2006/relationships/tags" Target="../tags/tag135.xml"/><Relationship Id="rId53" Type="http://schemas.openxmlformats.org/officeDocument/2006/relationships/tags" Target="../tags/tag134.xml"/><Relationship Id="rId52" Type="http://schemas.openxmlformats.org/officeDocument/2006/relationships/tags" Target="../tags/tag133.xml"/><Relationship Id="rId51" Type="http://schemas.openxmlformats.org/officeDocument/2006/relationships/tags" Target="../tags/tag132.xml"/><Relationship Id="rId50" Type="http://schemas.openxmlformats.org/officeDocument/2006/relationships/tags" Target="../tags/tag131.xml"/><Relationship Id="rId5" Type="http://schemas.openxmlformats.org/officeDocument/2006/relationships/tags" Target="../tags/tag96.xml"/><Relationship Id="rId49" Type="http://schemas.openxmlformats.org/officeDocument/2006/relationships/tags" Target="../tags/tag130.xml"/><Relationship Id="rId48" Type="http://schemas.openxmlformats.org/officeDocument/2006/relationships/tags" Target="../tags/tag129.xml"/><Relationship Id="rId47" Type="http://schemas.openxmlformats.org/officeDocument/2006/relationships/tags" Target="../tags/tag128.xml"/><Relationship Id="rId46" Type="http://schemas.openxmlformats.org/officeDocument/2006/relationships/tags" Target="../tags/tag127.xml"/><Relationship Id="rId45" Type="http://schemas.openxmlformats.org/officeDocument/2006/relationships/tags" Target="../tags/tag126.xml"/><Relationship Id="rId44" Type="http://schemas.openxmlformats.org/officeDocument/2006/relationships/tags" Target="../tags/tag125.xml"/><Relationship Id="rId43" Type="http://schemas.openxmlformats.org/officeDocument/2006/relationships/tags" Target="../tags/tag124.xml"/><Relationship Id="rId42" Type="http://schemas.openxmlformats.org/officeDocument/2006/relationships/tags" Target="../tags/tag123.xml"/><Relationship Id="rId41" Type="http://schemas.openxmlformats.org/officeDocument/2006/relationships/tags" Target="../tags/tag122.xml"/><Relationship Id="rId40" Type="http://schemas.openxmlformats.org/officeDocument/2006/relationships/tags" Target="../tags/tag121.xml"/><Relationship Id="rId4" Type="http://schemas.openxmlformats.org/officeDocument/2006/relationships/image" Target="../media/image8.png"/><Relationship Id="rId39" Type="http://schemas.openxmlformats.org/officeDocument/2006/relationships/tags" Target="../tags/tag120.xml"/><Relationship Id="rId38" Type="http://schemas.openxmlformats.org/officeDocument/2006/relationships/tags" Target="../tags/tag119.xml"/><Relationship Id="rId37" Type="http://schemas.openxmlformats.org/officeDocument/2006/relationships/tags" Target="../tags/tag118.xml"/><Relationship Id="rId36" Type="http://schemas.openxmlformats.org/officeDocument/2006/relationships/tags" Target="../tags/tag117.xml"/><Relationship Id="rId35" Type="http://schemas.openxmlformats.org/officeDocument/2006/relationships/tags" Target="../tags/tag116.xml"/><Relationship Id="rId34" Type="http://schemas.openxmlformats.org/officeDocument/2006/relationships/tags" Target="../tags/tag115.xml"/><Relationship Id="rId33" Type="http://schemas.openxmlformats.org/officeDocument/2006/relationships/tags" Target="../tags/tag114.xml"/><Relationship Id="rId32" Type="http://schemas.openxmlformats.org/officeDocument/2006/relationships/tags" Target="../tags/tag113.xml"/><Relationship Id="rId31" Type="http://schemas.openxmlformats.org/officeDocument/2006/relationships/tags" Target="../tags/tag112.xml"/><Relationship Id="rId30" Type="http://schemas.openxmlformats.org/officeDocument/2006/relationships/tags" Target="../tags/tag111.xml"/><Relationship Id="rId3" Type="http://schemas.openxmlformats.org/officeDocument/2006/relationships/tags" Target="../tags/tag95.xml"/><Relationship Id="rId29" Type="http://schemas.openxmlformats.org/officeDocument/2006/relationships/tags" Target="../tags/tag110.xml"/><Relationship Id="rId28" Type="http://schemas.openxmlformats.org/officeDocument/2006/relationships/tags" Target="../tags/tag109.xml"/><Relationship Id="rId27" Type="http://schemas.openxmlformats.org/officeDocument/2006/relationships/tags" Target="../tags/tag108.xml"/><Relationship Id="rId26" Type="http://schemas.openxmlformats.org/officeDocument/2006/relationships/tags" Target="../tags/tag107.xml"/><Relationship Id="rId25" Type="http://schemas.openxmlformats.org/officeDocument/2006/relationships/tags" Target="../tags/tag106.xml"/><Relationship Id="rId24" Type="http://schemas.openxmlformats.org/officeDocument/2006/relationships/image" Target="../media/image18.svg"/><Relationship Id="rId23" Type="http://schemas.openxmlformats.org/officeDocument/2006/relationships/image" Target="../media/image17.png"/><Relationship Id="rId22" Type="http://schemas.openxmlformats.org/officeDocument/2006/relationships/tags" Target="../tags/tag105.xml"/><Relationship Id="rId21" Type="http://schemas.openxmlformats.org/officeDocument/2006/relationships/image" Target="../media/image16.svg"/><Relationship Id="rId20" Type="http://schemas.openxmlformats.org/officeDocument/2006/relationships/image" Target="../media/image15.png"/><Relationship Id="rId2" Type="http://schemas.openxmlformats.org/officeDocument/2006/relationships/tags" Target="../tags/tag94.xml"/><Relationship Id="rId198" Type="http://schemas.openxmlformats.org/officeDocument/2006/relationships/tags" Target="../tags/tag273.xml"/><Relationship Id="rId197" Type="http://schemas.openxmlformats.org/officeDocument/2006/relationships/image" Target="../media/image24.svg"/><Relationship Id="rId196" Type="http://schemas.openxmlformats.org/officeDocument/2006/relationships/image" Target="../media/image23.png"/><Relationship Id="rId195" Type="http://schemas.openxmlformats.org/officeDocument/2006/relationships/tags" Target="../tags/tag272.xml"/><Relationship Id="rId194" Type="http://schemas.openxmlformats.org/officeDocument/2006/relationships/image" Target="../media/image22.svg"/><Relationship Id="rId193" Type="http://schemas.openxmlformats.org/officeDocument/2006/relationships/image" Target="../media/image21.png"/><Relationship Id="rId192" Type="http://schemas.openxmlformats.org/officeDocument/2006/relationships/tags" Target="../tags/tag271.xml"/><Relationship Id="rId191" Type="http://schemas.openxmlformats.org/officeDocument/2006/relationships/image" Target="../media/image20.svg"/><Relationship Id="rId190" Type="http://schemas.openxmlformats.org/officeDocument/2006/relationships/image" Target="../media/image19.png"/><Relationship Id="rId19" Type="http://schemas.openxmlformats.org/officeDocument/2006/relationships/tags" Target="../tags/tag104.xml"/><Relationship Id="rId189" Type="http://schemas.openxmlformats.org/officeDocument/2006/relationships/tags" Target="../tags/tag270.xml"/><Relationship Id="rId188" Type="http://schemas.openxmlformats.org/officeDocument/2006/relationships/tags" Target="../tags/tag269.xml"/><Relationship Id="rId187" Type="http://schemas.openxmlformats.org/officeDocument/2006/relationships/tags" Target="../tags/tag268.xml"/><Relationship Id="rId186" Type="http://schemas.openxmlformats.org/officeDocument/2006/relationships/tags" Target="../tags/tag267.xml"/><Relationship Id="rId185" Type="http://schemas.openxmlformats.org/officeDocument/2006/relationships/tags" Target="../tags/tag266.xml"/><Relationship Id="rId184" Type="http://schemas.openxmlformats.org/officeDocument/2006/relationships/tags" Target="../tags/tag265.xml"/><Relationship Id="rId183" Type="http://schemas.openxmlformats.org/officeDocument/2006/relationships/tags" Target="../tags/tag264.xml"/><Relationship Id="rId182" Type="http://schemas.openxmlformats.org/officeDocument/2006/relationships/tags" Target="../tags/tag263.xml"/><Relationship Id="rId181" Type="http://schemas.openxmlformats.org/officeDocument/2006/relationships/tags" Target="../tags/tag262.xml"/><Relationship Id="rId180" Type="http://schemas.openxmlformats.org/officeDocument/2006/relationships/tags" Target="../tags/tag261.xml"/><Relationship Id="rId18" Type="http://schemas.openxmlformats.org/officeDocument/2006/relationships/image" Target="../media/image14.svg"/><Relationship Id="rId179" Type="http://schemas.openxmlformats.org/officeDocument/2006/relationships/tags" Target="../tags/tag260.xml"/><Relationship Id="rId178" Type="http://schemas.openxmlformats.org/officeDocument/2006/relationships/tags" Target="../tags/tag259.xml"/><Relationship Id="rId177" Type="http://schemas.openxmlformats.org/officeDocument/2006/relationships/tags" Target="../tags/tag258.xml"/><Relationship Id="rId176" Type="http://schemas.openxmlformats.org/officeDocument/2006/relationships/tags" Target="../tags/tag257.xml"/><Relationship Id="rId175" Type="http://schemas.openxmlformats.org/officeDocument/2006/relationships/tags" Target="../tags/tag256.xml"/><Relationship Id="rId174" Type="http://schemas.openxmlformats.org/officeDocument/2006/relationships/tags" Target="../tags/tag255.xml"/><Relationship Id="rId173" Type="http://schemas.openxmlformats.org/officeDocument/2006/relationships/tags" Target="../tags/tag254.xml"/><Relationship Id="rId172" Type="http://schemas.openxmlformats.org/officeDocument/2006/relationships/tags" Target="../tags/tag253.xml"/><Relationship Id="rId171" Type="http://schemas.openxmlformats.org/officeDocument/2006/relationships/tags" Target="../tags/tag252.xml"/><Relationship Id="rId170" Type="http://schemas.openxmlformats.org/officeDocument/2006/relationships/tags" Target="../tags/tag251.xml"/><Relationship Id="rId17" Type="http://schemas.openxmlformats.org/officeDocument/2006/relationships/image" Target="../media/image13.png"/><Relationship Id="rId169" Type="http://schemas.openxmlformats.org/officeDocument/2006/relationships/tags" Target="../tags/tag250.xml"/><Relationship Id="rId168" Type="http://schemas.openxmlformats.org/officeDocument/2006/relationships/tags" Target="../tags/tag249.xml"/><Relationship Id="rId167" Type="http://schemas.openxmlformats.org/officeDocument/2006/relationships/tags" Target="../tags/tag248.xml"/><Relationship Id="rId166" Type="http://schemas.openxmlformats.org/officeDocument/2006/relationships/tags" Target="../tags/tag247.xml"/><Relationship Id="rId165" Type="http://schemas.openxmlformats.org/officeDocument/2006/relationships/tags" Target="../tags/tag246.xml"/><Relationship Id="rId164" Type="http://schemas.openxmlformats.org/officeDocument/2006/relationships/tags" Target="../tags/tag245.xml"/><Relationship Id="rId163" Type="http://schemas.openxmlformats.org/officeDocument/2006/relationships/tags" Target="../tags/tag244.xml"/><Relationship Id="rId162" Type="http://schemas.openxmlformats.org/officeDocument/2006/relationships/tags" Target="../tags/tag243.xml"/><Relationship Id="rId161" Type="http://schemas.openxmlformats.org/officeDocument/2006/relationships/tags" Target="../tags/tag242.xml"/><Relationship Id="rId160" Type="http://schemas.openxmlformats.org/officeDocument/2006/relationships/tags" Target="../tags/tag241.xml"/><Relationship Id="rId16" Type="http://schemas.openxmlformats.org/officeDocument/2006/relationships/tags" Target="../tags/tag103.xml"/><Relationship Id="rId159" Type="http://schemas.openxmlformats.org/officeDocument/2006/relationships/tags" Target="../tags/tag240.xml"/><Relationship Id="rId158" Type="http://schemas.openxmlformats.org/officeDocument/2006/relationships/tags" Target="../tags/tag239.xml"/><Relationship Id="rId157" Type="http://schemas.openxmlformats.org/officeDocument/2006/relationships/tags" Target="../tags/tag238.xml"/><Relationship Id="rId156" Type="http://schemas.openxmlformats.org/officeDocument/2006/relationships/tags" Target="../tags/tag237.xml"/><Relationship Id="rId155" Type="http://schemas.openxmlformats.org/officeDocument/2006/relationships/tags" Target="../tags/tag236.xml"/><Relationship Id="rId154" Type="http://schemas.openxmlformats.org/officeDocument/2006/relationships/tags" Target="../tags/tag235.xml"/><Relationship Id="rId153" Type="http://schemas.openxmlformats.org/officeDocument/2006/relationships/tags" Target="../tags/tag234.xml"/><Relationship Id="rId152" Type="http://schemas.openxmlformats.org/officeDocument/2006/relationships/tags" Target="../tags/tag233.xml"/><Relationship Id="rId151" Type="http://schemas.openxmlformats.org/officeDocument/2006/relationships/tags" Target="../tags/tag232.xml"/><Relationship Id="rId150" Type="http://schemas.openxmlformats.org/officeDocument/2006/relationships/tags" Target="../tags/tag231.xml"/><Relationship Id="rId15" Type="http://schemas.openxmlformats.org/officeDocument/2006/relationships/image" Target="../media/image12.svg"/><Relationship Id="rId149" Type="http://schemas.openxmlformats.org/officeDocument/2006/relationships/tags" Target="../tags/tag230.xml"/><Relationship Id="rId148" Type="http://schemas.openxmlformats.org/officeDocument/2006/relationships/tags" Target="../tags/tag229.xml"/><Relationship Id="rId147" Type="http://schemas.openxmlformats.org/officeDocument/2006/relationships/tags" Target="../tags/tag228.xml"/><Relationship Id="rId146" Type="http://schemas.openxmlformats.org/officeDocument/2006/relationships/tags" Target="../tags/tag227.xml"/><Relationship Id="rId145" Type="http://schemas.openxmlformats.org/officeDocument/2006/relationships/tags" Target="../tags/tag226.xml"/><Relationship Id="rId144" Type="http://schemas.openxmlformats.org/officeDocument/2006/relationships/tags" Target="../tags/tag225.xml"/><Relationship Id="rId143" Type="http://schemas.openxmlformats.org/officeDocument/2006/relationships/tags" Target="../tags/tag224.xml"/><Relationship Id="rId142" Type="http://schemas.openxmlformats.org/officeDocument/2006/relationships/tags" Target="../tags/tag223.xml"/><Relationship Id="rId141" Type="http://schemas.openxmlformats.org/officeDocument/2006/relationships/tags" Target="../tags/tag222.xml"/><Relationship Id="rId140" Type="http://schemas.openxmlformats.org/officeDocument/2006/relationships/tags" Target="../tags/tag221.xml"/><Relationship Id="rId14" Type="http://schemas.openxmlformats.org/officeDocument/2006/relationships/image" Target="../media/image11.png"/><Relationship Id="rId139" Type="http://schemas.openxmlformats.org/officeDocument/2006/relationships/tags" Target="../tags/tag220.xml"/><Relationship Id="rId138" Type="http://schemas.openxmlformats.org/officeDocument/2006/relationships/tags" Target="../tags/tag219.xml"/><Relationship Id="rId137" Type="http://schemas.openxmlformats.org/officeDocument/2006/relationships/tags" Target="../tags/tag218.xml"/><Relationship Id="rId136" Type="http://schemas.openxmlformats.org/officeDocument/2006/relationships/tags" Target="../tags/tag217.xml"/><Relationship Id="rId135" Type="http://schemas.openxmlformats.org/officeDocument/2006/relationships/tags" Target="../tags/tag216.xml"/><Relationship Id="rId134" Type="http://schemas.openxmlformats.org/officeDocument/2006/relationships/tags" Target="../tags/tag215.xml"/><Relationship Id="rId133" Type="http://schemas.openxmlformats.org/officeDocument/2006/relationships/tags" Target="../tags/tag214.xml"/><Relationship Id="rId132" Type="http://schemas.openxmlformats.org/officeDocument/2006/relationships/tags" Target="../tags/tag213.xml"/><Relationship Id="rId131" Type="http://schemas.openxmlformats.org/officeDocument/2006/relationships/tags" Target="../tags/tag212.xml"/><Relationship Id="rId130" Type="http://schemas.openxmlformats.org/officeDocument/2006/relationships/tags" Target="../tags/tag211.xml"/><Relationship Id="rId13" Type="http://schemas.openxmlformats.org/officeDocument/2006/relationships/tags" Target="../tags/tag102.xml"/><Relationship Id="rId129" Type="http://schemas.openxmlformats.org/officeDocument/2006/relationships/tags" Target="../tags/tag210.xml"/><Relationship Id="rId128" Type="http://schemas.openxmlformats.org/officeDocument/2006/relationships/tags" Target="../tags/tag209.xml"/><Relationship Id="rId127" Type="http://schemas.openxmlformats.org/officeDocument/2006/relationships/tags" Target="../tags/tag208.xml"/><Relationship Id="rId126" Type="http://schemas.openxmlformats.org/officeDocument/2006/relationships/tags" Target="../tags/tag207.xml"/><Relationship Id="rId125" Type="http://schemas.openxmlformats.org/officeDocument/2006/relationships/tags" Target="../tags/tag206.xml"/><Relationship Id="rId124" Type="http://schemas.openxmlformats.org/officeDocument/2006/relationships/tags" Target="../tags/tag205.xml"/><Relationship Id="rId123" Type="http://schemas.openxmlformats.org/officeDocument/2006/relationships/tags" Target="../tags/tag204.xml"/><Relationship Id="rId122" Type="http://schemas.openxmlformats.org/officeDocument/2006/relationships/tags" Target="../tags/tag203.xml"/><Relationship Id="rId121" Type="http://schemas.openxmlformats.org/officeDocument/2006/relationships/tags" Target="../tags/tag202.xml"/><Relationship Id="rId120" Type="http://schemas.openxmlformats.org/officeDocument/2006/relationships/tags" Target="../tags/tag201.xml"/><Relationship Id="rId12" Type="http://schemas.openxmlformats.org/officeDocument/2006/relationships/image" Target="../media/image10.svg"/><Relationship Id="rId119" Type="http://schemas.openxmlformats.org/officeDocument/2006/relationships/tags" Target="../tags/tag200.xml"/><Relationship Id="rId118" Type="http://schemas.openxmlformats.org/officeDocument/2006/relationships/tags" Target="../tags/tag199.xml"/><Relationship Id="rId117" Type="http://schemas.openxmlformats.org/officeDocument/2006/relationships/tags" Target="../tags/tag198.xml"/><Relationship Id="rId116" Type="http://schemas.openxmlformats.org/officeDocument/2006/relationships/tags" Target="../tags/tag197.xml"/><Relationship Id="rId115" Type="http://schemas.openxmlformats.org/officeDocument/2006/relationships/tags" Target="../tags/tag196.xml"/><Relationship Id="rId114" Type="http://schemas.openxmlformats.org/officeDocument/2006/relationships/tags" Target="../tags/tag195.xml"/><Relationship Id="rId113" Type="http://schemas.openxmlformats.org/officeDocument/2006/relationships/tags" Target="../tags/tag194.xml"/><Relationship Id="rId112" Type="http://schemas.openxmlformats.org/officeDocument/2006/relationships/tags" Target="../tags/tag193.xml"/><Relationship Id="rId111" Type="http://schemas.openxmlformats.org/officeDocument/2006/relationships/tags" Target="../tags/tag192.xml"/><Relationship Id="rId110" Type="http://schemas.openxmlformats.org/officeDocument/2006/relationships/tags" Target="../tags/tag191.xml"/><Relationship Id="rId11" Type="http://schemas.openxmlformats.org/officeDocument/2006/relationships/image" Target="../media/image9.png"/><Relationship Id="rId109" Type="http://schemas.openxmlformats.org/officeDocument/2006/relationships/tags" Target="../tags/tag190.xml"/><Relationship Id="rId108" Type="http://schemas.openxmlformats.org/officeDocument/2006/relationships/tags" Target="../tags/tag189.xml"/><Relationship Id="rId107" Type="http://schemas.openxmlformats.org/officeDocument/2006/relationships/tags" Target="../tags/tag188.xml"/><Relationship Id="rId106" Type="http://schemas.openxmlformats.org/officeDocument/2006/relationships/tags" Target="../tags/tag187.xml"/><Relationship Id="rId105" Type="http://schemas.openxmlformats.org/officeDocument/2006/relationships/tags" Target="../tags/tag186.xml"/><Relationship Id="rId104" Type="http://schemas.openxmlformats.org/officeDocument/2006/relationships/tags" Target="../tags/tag185.xml"/><Relationship Id="rId103" Type="http://schemas.openxmlformats.org/officeDocument/2006/relationships/tags" Target="../tags/tag184.xml"/><Relationship Id="rId102" Type="http://schemas.openxmlformats.org/officeDocument/2006/relationships/tags" Target="../tags/tag183.xml"/><Relationship Id="rId101" Type="http://schemas.openxmlformats.org/officeDocument/2006/relationships/tags" Target="../tags/tag182.xml"/><Relationship Id="rId100" Type="http://schemas.openxmlformats.org/officeDocument/2006/relationships/tags" Target="../tags/tag181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MiSans Heavy" charset="0"/>
                <a:ea typeface="MiSans Heavy" charset="0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MiSans Heavy" charset="0"/>
                <a:ea typeface="MiSans Heavy" charset="0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8"/>
          <p:cNvSpPr/>
          <p:nvPr>
            <p:custDataLst>
              <p:tags r:id="rId2"/>
            </p:custDataLst>
          </p:nvPr>
        </p:nvSpPr>
        <p:spPr>
          <a:xfrm>
            <a:off x="840740" y="3615055"/>
            <a:ext cx="10354310" cy="1998345"/>
          </a:xfrm>
          <a:prstGeom prst="roundRect">
            <a:avLst>
              <a:gd name="adj" fmla="val 6790"/>
            </a:avLst>
          </a:pr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2">
                  <a:lumMod val="10000"/>
                  <a:lumOff val="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 Normal" panose="00000500000000000000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5776686" y="1594582"/>
            <a:ext cx="6415314" cy="5263418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4" hasCustomPrompt="1"/>
            <p:custDataLst>
              <p:tags r:id="rId5"/>
            </p:custDataLst>
          </p:nvPr>
        </p:nvSpPr>
        <p:spPr>
          <a:xfrm>
            <a:off x="996950" y="3731895"/>
            <a:ext cx="5430520" cy="1765300"/>
          </a:xfrm>
          <a:prstGeom prst="rect">
            <a:avLst/>
          </a:prstGeom>
          <a:noFill/>
        </p:spPr>
        <p:txBody>
          <a:bodyPr vert="horz" wrap="square" lIns="91440" tIns="0" rIns="9144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9" name="图形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863" y="296863"/>
            <a:ext cx="312737" cy="312737"/>
          </a:xfrm>
          <a:prstGeom prst="rect">
            <a:avLst/>
          </a:prstGeom>
        </p:spPr>
      </p:pic>
      <p:sp>
        <p:nvSpPr>
          <p:cNvPr id="7" name="节编号"/>
          <p:cNvSpPr txBox="1"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863600" y="2158466"/>
            <a:ext cx="7115956" cy="15569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600" b="0" i="0" u="none" strike="noStrike" kern="1200" cap="none" spc="50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+mn-cs"/>
                <a:sym typeface="站酷文艺体" panose="02000603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-2" y="0"/>
            <a:ext cx="12192001" cy="685736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1(1) (1)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59858" y="3359323"/>
            <a:ext cx="5706514" cy="1985373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3324485" y="1511961"/>
            <a:ext cx="5777259" cy="1560951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pic>
        <p:nvPicPr>
          <p:cNvPr id="10" name="图形 9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149021" flipH="1" flipV="1">
            <a:off x="10046437" y="2791609"/>
            <a:ext cx="1100508" cy="132061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600233" flipH="1" flipV="1">
            <a:off x="8488371" y="1994298"/>
            <a:ext cx="1064547" cy="1076118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1316927">
            <a:off x="1109702" y="3822690"/>
            <a:ext cx="2167609" cy="109612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09882" y="4480507"/>
            <a:ext cx="1028700" cy="885825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77118" y="1893888"/>
            <a:ext cx="1009650" cy="1181100"/>
          </a:xfrm>
          <a:prstGeom prst="rect">
            <a:avLst/>
          </a:prstGeom>
        </p:spPr>
      </p:pic>
      <p:grpSp>
        <p:nvGrpSpPr>
          <p:cNvPr id="15" name="图形 29"/>
          <p:cNvGrpSpPr/>
          <p:nvPr userDrawn="1">
            <p:custDataLst>
              <p:tags r:id="rId25"/>
            </p:custDataLst>
          </p:nvPr>
        </p:nvGrpSpPr>
        <p:grpSpPr>
          <a:xfrm flipH="1" flipV="1">
            <a:off x="3358736" y="5056089"/>
            <a:ext cx="407670" cy="288607"/>
            <a:chOff x="2326004" y="3940492"/>
            <a:chExt cx="407670" cy="288607"/>
          </a:xfrm>
          <a:solidFill>
            <a:schemeClr val="accent2"/>
          </a:solidFill>
        </p:grpSpPr>
        <p:sp>
          <p:nvSpPr>
            <p:cNvPr id="16" name="任意多边形: 形状 15"/>
            <p:cNvSpPr/>
            <p:nvPr>
              <p:custDataLst>
                <p:tags r:id="rId26"/>
              </p:custDataLst>
            </p:nvPr>
          </p:nvSpPr>
          <p:spPr>
            <a:xfrm>
              <a:off x="2336059" y="4227194"/>
              <a:ext cx="1270" cy="1905"/>
            </a:xfrm>
            <a:custGeom>
              <a:avLst/>
              <a:gdLst>
                <a:gd name="connsiteX0" fmla="*/ 423 w 1270"/>
                <a:gd name="connsiteY0" fmla="*/ 0 h 1905"/>
                <a:gd name="connsiteX1" fmla="*/ 423 w 1270"/>
                <a:gd name="connsiteY1" fmla="*/ 1905 h 1905"/>
                <a:gd name="connsiteX2" fmla="*/ 423 w 1270"/>
                <a:gd name="connsiteY2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905">
                  <a:moveTo>
                    <a:pt x="423" y="0"/>
                  </a:moveTo>
                  <a:cubicBezTo>
                    <a:pt x="-529" y="953"/>
                    <a:pt x="423" y="953"/>
                    <a:pt x="423" y="1905"/>
                  </a:cubicBezTo>
                  <a:cubicBezTo>
                    <a:pt x="2328" y="0"/>
                    <a:pt x="423" y="0"/>
                    <a:pt x="42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27"/>
              </p:custDataLst>
            </p:nvPr>
          </p:nvSpPr>
          <p:spPr>
            <a:xfrm>
              <a:off x="2356484" y="4209097"/>
              <a:ext cx="2857" cy="2857"/>
            </a:xfrm>
            <a:custGeom>
              <a:avLst/>
              <a:gdLst>
                <a:gd name="connsiteX0" fmla="*/ 0 w 2857"/>
                <a:gd name="connsiteY0" fmla="*/ 2857 h 2857"/>
                <a:gd name="connsiteX1" fmla="*/ 0 w 2857"/>
                <a:gd name="connsiteY1" fmla="*/ 2857 h 2857"/>
                <a:gd name="connsiteX2" fmla="*/ 2858 w 2857"/>
                <a:gd name="connsiteY2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2857">
                  <a:moveTo>
                    <a:pt x="0" y="2857"/>
                  </a:moveTo>
                  <a:lnTo>
                    <a:pt x="0" y="2857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28"/>
              </p:custDataLst>
            </p:nvPr>
          </p:nvSpPr>
          <p:spPr>
            <a:xfrm>
              <a:off x="2364104" y="4198619"/>
              <a:ext cx="13335" cy="8572"/>
            </a:xfrm>
            <a:custGeom>
              <a:avLst/>
              <a:gdLst>
                <a:gd name="connsiteX0" fmla="*/ 13335 w 13335"/>
                <a:gd name="connsiteY0" fmla="*/ 0 h 8572"/>
                <a:gd name="connsiteX1" fmla="*/ 1905 w 13335"/>
                <a:gd name="connsiteY1" fmla="*/ 6668 h 8572"/>
                <a:gd name="connsiteX2" fmla="*/ 953 w 13335"/>
                <a:gd name="connsiteY2" fmla="*/ 6668 h 8572"/>
                <a:gd name="connsiteX3" fmla="*/ 0 w 13335"/>
                <a:gd name="connsiteY3" fmla="*/ 8573 h 8572"/>
                <a:gd name="connsiteX4" fmla="*/ 13335 w 13335"/>
                <a:gd name="connsiteY4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8572">
                  <a:moveTo>
                    <a:pt x="13335" y="0"/>
                  </a:moveTo>
                  <a:cubicBezTo>
                    <a:pt x="10478" y="0"/>
                    <a:pt x="5715" y="4763"/>
                    <a:pt x="1905" y="6668"/>
                  </a:cubicBezTo>
                  <a:lnTo>
                    <a:pt x="953" y="6668"/>
                  </a:lnTo>
                  <a:lnTo>
                    <a:pt x="0" y="8573"/>
                  </a:lnTo>
                  <a:cubicBezTo>
                    <a:pt x="4763" y="5715"/>
                    <a:pt x="9525" y="1905"/>
                    <a:pt x="13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29"/>
              </p:custDataLst>
            </p:nvPr>
          </p:nvSpPr>
          <p:spPr>
            <a:xfrm>
              <a:off x="2386965" y="4195140"/>
              <a:ext cx="2857" cy="1574"/>
            </a:xfrm>
            <a:custGeom>
              <a:avLst/>
              <a:gdLst>
                <a:gd name="connsiteX0" fmla="*/ 2857 w 2857"/>
                <a:gd name="connsiteY0" fmla="*/ 622 h 1574"/>
                <a:gd name="connsiteX1" fmla="*/ 0 w 2857"/>
                <a:gd name="connsiteY1" fmla="*/ 1575 h 1574"/>
                <a:gd name="connsiteX2" fmla="*/ 952 w 2857"/>
                <a:gd name="connsiteY2" fmla="*/ 1575 h 1574"/>
                <a:gd name="connsiteX3" fmla="*/ 2857 w 2857"/>
                <a:gd name="connsiteY3" fmla="*/ 622 h 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1574">
                  <a:moveTo>
                    <a:pt x="2857" y="622"/>
                  </a:moveTo>
                  <a:cubicBezTo>
                    <a:pt x="1905" y="622"/>
                    <a:pt x="4763" y="-1283"/>
                    <a:pt x="0" y="1575"/>
                  </a:cubicBezTo>
                  <a:cubicBezTo>
                    <a:pt x="0" y="1575"/>
                    <a:pt x="0" y="1575"/>
                    <a:pt x="952" y="1575"/>
                  </a:cubicBezTo>
                  <a:cubicBezTo>
                    <a:pt x="1905" y="1575"/>
                    <a:pt x="1905" y="622"/>
                    <a:pt x="2857" y="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30"/>
              </p:custDataLst>
            </p:nvPr>
          </p:nvSpPr>
          <p:spPr>
            <a:xfrm>
              <a:off x="2387367" y="4196714"/>
              <a:ext cx="1099" cy="423"/>
            </a:xfrm>
            <a:custGeom>
              <a:avLst/>
              <a:gdLst>
                <a:gd name="connsiteX0" fmla="*/ 550 w 1099"/>
                <a:gd name="connsiteY0" fmla="*/ 0 h 423"/>
                <a:gd name="connsiteX1" fmla="*/ 550 w 1099"/>
                <a:gd name="connsiteY1" fmla="*/ 0 h 423"/>
                <a:gd name="connsiteX2" fmla="*/ 550 w 1099"/>
                <a:gd name="connsiteY2" fmla="*/ 0 h 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" h="423">
                  <a:moveTo>
                    <a:pt x="550" y="0"/>
                  </a:moveTo>
                  <a:cubicBezTo>
                    <a:pt x="-1355" y="953"/>
                    <a:pt x="2455" y="0"/>
                    <a:pt x="550" y="0"/>
                  </a:cubicBezTo>
                  <a:lnTo>
                    <a:pt x="5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31"/>
              </p:custDataLst>
            </p:nvPr>
          </p:nvSpPr>
          <p:spPr>
            <a:xfrm>
              <a:off x="2394584" y="4190047"/>
              <a:ext cx="5000" cy="1904"/>
            </a:xfrm>
            <a:custGeom>
              <a:avLst/>
              <a:gdLst>
                <a:gd name="connsiteX0" fmla="*/ 2858 w 5000"/>
                <a:gd name="connsiteY0" fmla="*/ 0 h 1904"/>
                <a:gd name="connsiteX1" fmla="*/ 0 w 5000"/>
                <a:gd name="connsiteY1" fmla="*/ 1905 h 1904"/>
                <a:gd name="connsiteX2" fmla="*/ 2858 w 5000"/>
                <a:gd name="connsiteY2" fmla="*/ 953 h 1904"/>
                <a:gd name="connsiteX3" fmla="*/ 2858 w 5000"/>
                <a:gd name="connsiteY3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0" h="1904">
                  <a:moveTo>
                    <a:pt x="2858" y="0"/>
                  </a:moveTo>
                  <a:lnTo>
                    <a:pt x="0" y="1905"/>
                  </a:lnTo>
                  <a:cubicBezTo>
                    <a:pt x="953" y="1905"/>
                    <a:pt x="3810" y="0"/>
                    <a:pt x="2858" y="953"/>
                  </a:cubicBezTo>
                  <a:cubicBezTo>
                    <a:pt x="5715" y="0"/>
                    <a:pt x="5715" y="0"/>
                    <a:pt x="285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32"/>
              </p:custDataLst>
            </p:nvPr>
          </p:nvSpPr>
          <p:spPr>
            <a:xfrm>
              <a:off x="2398395" y="4187190"/>
              <a:ext cx="952" cy="952"/>
            </a:xfrm>
            <a:custGeom>
              <a:avLst/>
              <a:gdLst>
                <a:gd name="connsiteX0" fmla="*/ 952 w 952"/>
                <a:gd name="connsiteY0" fmla="*/ 0 h 952"/>
                <a:gd name="connsiteX1" fmla="*/ 0 w 952"/>
                <a:gd name="connsiteY1" fmla="*/ 953 h 952"/>
                <a:gd name="connsiteX2" fmla="*/ 952 w 952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2">
                  <a:moveTo>
                    <a:pt x="952" y="0"/>
                  </a:moveTo>
                  <a:lnTo>
                    <a:pt x="0" y="953"/>
                  </a:lnTo>
                  <a:cubicBezTo>
                    <a:pt x="0" y="953"/>
                    <a:pt x="952" y="953"/>
                    <a:pt x="9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33"/>
              </p:custDataLst>
            </p:nvPr>
          </p:nvSpPr>
          <p:spPr>
            <a:xfrm>
              <a:off x="2395537" y="4187904"/>
              <a:ext cx="2857" cy="3095"/>
            </a:xfrm>
            <a:custGeom>
              <a:avLst/>
              <a:gdLst>
                <a:gd name="connsiteX0" fmla="*/ 0 w 2857"/>
                <a:gd name="connsiteY0" fmla="*/ 3096 h 3095"/>
                <a:gd name="connsiteX1" fmla="*/ 2858 w 2857"/>
                <a:gd name="connsiteY1" fmla="*/ 238 h 3095"/>
                <a:gd name="connsiteX2" fmla="*/ 1905 w 2857"/>
                <a:gd name="connsiteY2" fmla="*/ 1191 h 3095"/>
                <a:gd name="connsiteX3" fmla="*/ 0 w 2857"/>
                <a:gd name="connsiteY3" fmla="*/ 3096 h 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3095">
                  <a:moveTo>
                    <a:pt x="0" y="3096"/>
                  </a:moveTo>
                  <a:lnTo>
                    <a:pt x="2858" y="238"/>
                  </a:lnTo>
                  <a:cubicBezTo>
                    <a:pt x="1905" y="238"/>
                    <a:pt x="1905" y="-714"/>
                    <a:pt x="1905" y="1191"/>
                  </a:cubicBezTo>
                  <a:cubicBezTo>
                    <a:pt x="1905" y="1191"/>
                    <a:pt x="953" y="2143"/>
                    <a:pt x="0" y="3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34"/>
              </p:custDataLst>
            </p:nvPr>
          </p:nvSpPr>
          <p:spPr>
            <a:xfrm>
              <a:off x="2388968" y="4191000"/>
              <a:ext cx="4663" cy="2989"/>
            </a:xfrm>
            <a:custGeom>
              <a:avLst/>
              <a:gdLst>
                <a:gd name="connsiteX0" fmla="*/ 4664 w 4663"/>
                <a:gd name="connsiteY0" fmla="*/ 952 h 2989"/>
                <a:gd name="connsiteX1" fmla="*/ 2759 w 4663"/>
                <a:gd name="connsiteY1" fmla="*/ 0 h 2989"/>
                <a:gd name="connsiteX2" fmla="*/ 4664 w 4663"/>
                <a:gd name="connsiteY2" fmla="*/ 952 h 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3" h="2989">
                  <a:moveTo>
                    <a:pt x="4664" y="952"/>
                  </a:moveTo>
                  <a:cubicBezTo>
                    <a:pt x="2759" y="1905"/>
                    <a:pt x="854" y="2857"/>
                    <a:pt x="2759" y="0"/>
                  </a:cubicBezTo>
                  <a:cubicBezTo>
                    <a:pt x="-2004" y="3810"/>
                    <a:pt x="-99" y="3810"/>
                    <a:pt x="4664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35"/>
              </p:custDataLst>
            </p:nvPr>
          </p:nvSpPr>
          <p:spPr>
            <a:xfrm>
              <a:off x="2372677" y="4196714"/>
              <a:ext cx="4762" cy="2857"/>
            </a:xfrm>
            <a:custGeom>
              <a:avLst/>
              <a:gdLst>
                <a:gd name="connsiteX0" fmla="*/ 4763 w 4762"/>
                <a:gd name="connsiteY0" fmla="*/ 0 h 2857"/>
                <a:gd name="connsiteX1" fmla="*/ 1905 w 4762"/>
                <a:gd name="connsiteY1" fmla="*/ 953 h 2857"/>
                <a:gd name="connsiteX2" fmla="*/ 0 w 4762"/>
                <a:gd name="connsiteY2" fmla="*/ 2858 h 2857"/>
                <a:gd name="connsiteX3" fmla="*/ 4763 w 4762"/>
                <a:gd name="connsiteY3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" h="2857">
                  <a:moveTo>
                    <a:pt x="4763" y="0"/>
                  </a:moveTo>
                  <a:lnTo>
                    <a:pt x="1905" y="953"/>
                  </a:lnTo>
                  <a:lnTo>
                    <a:pt x="0" y="2858"/>
                  </a:lnTo>
                  <a:cubicBezTo>
                    <a:pt x="952" y="953"/>
                    <a:pt x="4763" y="0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36"/>
              </p:custDataLst>
            </p:nvPr>
          </p:nvSpPr>
          <p:spPr>
            <a:xfrm>
              <a:off x="2412682" y="4178617"/>
              <a:ext cx="3809" cy="1904"/>
            </a:xfrm>
            <a:custGeom>
              <a:avLst/>
              <a:gdLst>
                <a:gd name="connsiteX0" fmla="*/ 3810 w 3809"/>
                <a:gd name="connsiteY0" fmla="*/ 952 h 1904"/>
                <a:gd name="connsiteX1" fmla="*/ 1905 w 3809"/>
                <a:gd name="connsiteY1" fmla="*/ 0 h 1904"/>
                <a:gd name="connsiteX2" fmla="*/ 0 w 3809"/>
                <a:gd name="connsiteY2" fmla="*/ 1905 h 1904"/>
                <a:gd name="connsiteX3" fmla="*/ 3810 w 3809"/>
                <a:gd name="connsiteY3" fmla="*/ 952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" h="1904">
                  <a:moveTo>
                    <a:pt x="3810" y="952"/>
                  </a:moveTo>
                  <a:cubicBezTo>
                    <a:pt x="3810" y="952"/>
                    <a:pt x="1905" y="952"/>
                    <a:pt x="1905" y="0"/>
                  </a:cubicBezTo>
                  <a:lnTo>
                    <a:pt x="0" y="1905"/>
                  </a:lnTo>
                  <a:cubicBezTo>
                    <a:pt x="952" y="1905"/>
                    <a:pt x="2858" y="952"/>
                    <a:pt x="3810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37"/>
              </p:custDataLst>
            </p:nvPr>
          </p:nvSpPr>
          <p:spPr>
            <a:xfrm>
              <a:off x="2413634" y="4176712"/>
              <a:ext cx="2857" cy="2857"/>
            </a:xfrm>
            <a:custGeom>
              <a:avLst/>
              <a:gdLst>
                <a:gd name="connsiteX0" fmla="*/ 0 w 2857"/>
                <a:gd name="connsiteY0" fmla="*/ 2857 h 2857"/>
                <a:gd name="connsiteX1" fmla="*/ 2858 w 2857"/>
                <a:gd name="connsiteY1" fmla="*/ 0 h 2857"/>
                <a:gd name="connsiteX2" fmla="*/ 0 w 2857"/>
                <a:gd name="connsiteY2" fmla="*/ 2857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2857">
                  <a:moveTo>
                    <a:pt x="0" y="2857"/>
                  </a:moveTo>
                  <a:lnTo>
                    <a:pt x="2858" y="0"/>
                  </a:lnTo>
                  <a:cubicBezTo>
                    <a:pt x="0" y="1905"/>
                    <a:pt x="0" y="1905"/>
                    <a:pt x="0" y="2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38"/>
              </p:custDataLst>
            </p:nvPr>
          </p:nvSpPr>
          <p:spPr>
            <a:xfrm>
              <a:off x="2394584" y="4184332"/>
              <a:ext cx="5715" cy="4762"/>
            </a:xfrm>
            <a:custGeom>
              <a:avLst/>
              <a:gdLst>
                <a:gd name="connsiteX0" fmla="*/ 4763 w 5715"/>
                <a:gd name="connsiteY0" fmla="*/ 953 h 4762"/>
                <a:gd name="connsiteX1" fmla="*/ 0 w 5715"/>
                <a:gd name="connsiteY1" fmla="*/ 4763 h 4762"/>
                <a:gd name="connsiteX2" fmla="*/ 5715 w 5715"/>
                <a:gd name="connsiteY2" fmla="*/ 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" h="4762">
                  <a:moveTo>
                    <a:pt x="4763" y="953"/>
                  </a:moveTo>
                  <a:lnTo>
                    <a:pt x="0" y="4763"/>
                  </a:lnTo>
                  <a:lnTo>
                    <a:pt x="571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39"/>
              </p:custDataLst>
            </p:nvPr>
          </p:nvSpPr>
          <p:spPr>
            <a:xfrm>
              <a:off x="2426970" y="4170997"/>
              <a:ext cx="1904" cy="2857"/>
            </a:xfrm>
            <a:custGeom>
              <a:avLst/>
              <a:gdLst>
                <a:gd name="connsiteX0" fmla="*/ 952 w 1904"/>
                <a:gd name="connsiteY0" fmla="*/ 953 h 2857"/>
                <a:gd name="connsiteX1" fmla="*/ 0 w 1904"/>
                <a:gd name="connsiteY1" fmla="*/ 2858 h 2857"/>
                <a:gd name="connsiteX2" fmla="*/ 1905 w 1904"/>
                <a:gd name="connsiteY2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2857">
                  <a:moveTo>
                    <a:pt x="952" y="953"/>
                  </a:moveTo>
                  <a:lnTo>
                    <a:pt x="0" y="2858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任意多边形: 形状 29"/>
            <p:cNvSpPr/>
            <p:nvPr>
              <p:custDataLst>
                <p:tags r:id="rId40"/>
              </p:custDataLst>
            </p:nvPr>
          </p:nvSpPr>
          <p:spPr>
            <a:xfrm>
              <a:off x="2435386" y="4163377"/>
              <a:ext cx="5870" cy="4762"/>
            </a:xfrm>
            <a:custGeom>
              <a:avLst/>
              <a:gdLst>
                <a:gd name="connsiteX0" fmla="*/ 156 w 5870"/>
                <a:gd name="connsiteY0" fmla="*/ 3810 h 4762"/>
                <a:gd name="connsiteX1" fmla="*/ 1108 w 5870"/>
                <a:gd name="connsiteY1" fmla="*/ 4763 h 4762"/>
                <a:gd name="connsiteX2" fmla="*/ 5871 w 5870"/>
                <a:gd name="connsiteY2" fmla="*/ 0 h 4762"/>
                <a:gd name="connsiteX3" fmla="*/ 156 w 5870"/>
                <a:gd name="connsiteY3" fmla="*/ 381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0" h="4762">
                  <a:moveTo>
                    <a:pt x="156" y="3810"/>
                  </a:moveTo>
                  <a:cubicBezTo>
                    <a:pt x="-797" y="5715"/>
                    <a:pt x="3013" y="3810"/>
                    <a:pt x="1108" y="4763"/>
                  </a:cubicBezTo>
                  <a:cubicBezTo>
                    <a:pt x="3013" y="2857"/>
                    <a:pt x="4918" y="1905"/>
                    <a:pt x="5871" y="0"/>
                  </a:cubicBezTo>
                  <a:cubicBezTo>
                    <a:pt x="4918" y="1905"/>
                    <a:pt x="3013" y="2857"/>
                    <a:pt x="156" y="3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任意多边形: 形状 30"/>
            <p:cNvSpPr/>
            <p:nvPr>
              <p:custDataLst>
                <p:tags r:id="rId41"/>
              </p:custDataLst>
            </p:nvPr>
          </p:nvSpPr>
          <p:spPr>
            <a:xfrm>
              <a:off x="2442209" y="4161472"/>
              <a:ext cx="1905" cy="2857"/>
            </a:xfrm>
            <a:custGeom>
              <a:avLst/>
              <a:gdLst>
                <a:gd name="connsiteX0" fmla="*/ 1905 w 1905"/>
                <a:gd name="connsiteY0" fmla="*/ 0 h 2857"/>
                <a:gd name="connsiteX1" fmla="*/ 0 w 1905"/>
                <a:gd name="connsiteY1" fmla="*/ 2858 h 2857"/>
                <a:gd name="connsiteX2" fmla="*/ 1905 w 1905"/>
                <a:gd name="connsiteY2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" h="2857">
                  <a:moveTo>
                    <a:pt x="1905" y="0"/>
                  </a:moveTo>
                  <a:cubicBezTo>
                    <a:pt x="953" y="953"/>
                    <a:pt x="0" y="1905"/>
                    <a:pt x="0" y="2858"/>
                  </a:cubicBezTo>
                  <a:cubicBezTo>
                    <a:pt x="953" y="953"/>
                    <a:pt x="1905" y="953"/>
                    <a:pt x="19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任意多边形: 形状 31"/>
            <p:cNvSpPr/>
            <p:nvPr>
              <p:custDataLst>
                <p:tags r:id="rId42"/>
              </p:custDataLst>
            </p:nvPr>
          </p:nvSpPr>
          <p:spPr>
            <a:xfrm>
              <a:off x="2422207" y="4171950"/>
              <a:ext cx="2857" cy="952"/>
            </a:xfrm>
            <a:custGeom>
              <a:avLst/>
              <a:gdLst>
                <a:gd name="connsiteX0" fmla="*/ 0 w 2857"/>
                <a:gd name="connsiteY0" fmla="*/ 953 h 952"/>
                <a:gd name="connsiteX1" fmla="*/ 2858 w 2857"/>
                <a:gd name="connsiteY1" fmla="*/ 0 h 952"/>
                <a:gd name="connsiteX2" fmla="*/ 952 w 2857"/>
                <a:gd name="connsiteY2" fmla="*/ 0 h 952"/>
                <a:gd name="connsiteX3" fmla="*/ 0 w 2857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952">
                  <a:moveTo>
                    <a:pt x="0" y="953"/>
                  </a:moveTo>
                  <a:cubicBezTo>
                    <a:pt x="0" y="953"/>
                    <a:pt x="952" y="953"/>
                    <a:pt x="2858" y="0"/>
                  </a:cubicBezTo>
                  <a:lnTo>
                    <a:pt x="952" y="0"/>
                  </a:lnTo>
                  <a:cubicBezTo>
                    <a:pt x="952" y="953"/>
                    <a:pt x="0" y="953"/>
                    <a:pt x="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任意多边形: 形状 32"/>
            <p:cNvSpPr/>
            <p:nvPr>
              <p:custDataLst>
                <p:tags r:id="rId43"/>
              </p:custDataLst>
            </p:nvPr>
          </p:nvSpPr>
          <p:spPr>
            <a:xfrm>
              <a:off x="2423159" y="4170997"/>
              <a:ext cx="2857" cy="1905"/>
            </a:xfrm>
            <a:custGeom>
              <a:avLst/>
              <a:gdLst>
                <a:gd name="connsiteX0" fmla="*/ 0 w 2857"/>
                <a:gd name="connsiteY0" fmla="*/ 1905 h 1905"/>
                <a:gd name="connsiteX1" fmla="*/ 0 w 2857"/>
                <a:gd name="connsiteY1" fmla="*/ 1905 h 1905"/>
                <a:gd name="connsiteX2" fmla="*/ 2858 w 2857"/>
                <a:gd name="connsiteY2" fmla="*/ 0 h 1905"/>
                <a:gd name="connsiteX3" fmla="*/ 0 w 2857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1905">
                  <a:moveTo>
                    <a:pt x="0" y="1905"/>
                  </a:moveTo>
                  <a:lnTo>
                    <a:pt x="0" y="1905"/>
                  </a:lnTo>
                  <a:cubicBezTo>
                    <a:pt x="953" y="953"/>
                    <a:pt x="1905" y="953"/>
                    <a:pt x="2858" y="0"/>
                  </a:cubicBezTo>
                  <a:cubicBezTo>
                    <a:pt x="2858" y="0"/>
                    <a:pt x="1905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: 形状 33"/>
            <p:cNvSpPr/>
            <p:nvPr>
              <p:custDataLst>
                <p:tags r:id="rId44"/>
              </p:custDataLst>
            </p:nvPr>
          </p:nvSpPr>
          <p:spPr>
            <a:xfrm>
              <a:off x="2422207" y="4173140"/>
              <a:ext cx="9525" cy="714"/>
            </a:xfrm>
            <a:custGeom>
              <a:avLst/>
              <a:gdLst>
                <a:gd name="connsiteX0" fmla="*/ 0 w 9525"/>
                <a:gd name="connsiteY0" fmla="*/ 714 h 714"/>
                <a:gd name="connsiteX1" fmla="*/ 0 w 9525"/>
                <a:gd name="connsiteY1" fmla="*/ 714 h 714"/>
                <a:gd name="connsiteX2" fmla="*/ 0 w 9525"/>
                <a:gd name="connsiteY2" fmla="*/ 714 h 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714">
                  <a:moveTo>
                    <a:pt x="0" y="714"/>
                  </a:moveTo>
                  <a:lnTo>
                    <a:pt x="0" y="714"/>
                  </a:lnTo>
                  <a:cubicBezTo>
                    <a:pt x="0" y="-238"/>
                    <a:pt x="0" y="-238"/>
                    <a:pt x="0" y="7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任意多边形: 形状 34"/>
            <p:cNvSpPr/>
            <p:nvPr>
              <p:custDataLst>
                <p:tags r:id="rId45"/>
              </p:custDataLst>
            </p:nvPr>
          </p:nvSpPr>
          <p:spPr>
            <a:xfrm>
              <a:off x="2407920" y="4177036"/>
              <a:ext cx="2830" cy="3485"/>
            </a:xfrm>
            <a:custGeom>
              <a:avLst/>
              <a:gdLst>
                <a:gd name="connsiteX0" fmla="*/ 0 w 2830"/>
                <a:gd name="connsiteY0" fmla="*/ 3486 h 3485"/>
                <a:gd name="connsiteX1" fmla="*/ 952 w 2830"/>
                <a:gd name="connsiteY1" fmla="*/ 628 h 3485"/>
                <a:gd name="connsiteX2" fmla="*/ 0 w 2830"/>
                <a:gd name="connsiteY2" fmla="*/ 3486 h 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" h="3485">
                  <a:moveTo>
                    <a:pt x="0" y="3486"/>
                  </a:moveTo>
                  <a:cubicBezTo>
                    <a:pt x="1905" y="1581"/>
                    <a:pt x="4763" y="-1277"/>
                    <a:pt x="952" y="628"/>
                  </a:cubicBezTo>
                  <a:cubicBezTo>
                    <a:pt x="0" y="1581"/>
                    <a:pt x="1905" y="1581"/>
                    <a:pt x="0" y="3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任意多边形: 形状 35"/>
            <p:cNvSpPr/>
            <p:nvPr>
              <p:custDataLst>
                <p:tags r:id="rId46"/>
              </p:custDataLst>
            </p:nvPr>
          </p:nvSpPr>
          <p:spPr>
            <a:xfrm>
              <a:off x="2415540" y="4172902"/>
              <a:ext cx="3809" cy="2857"/>
            </a:xfrm>
            <a:custGeom>
              <a:avLst/>
              <a:gdLst>
                <a:gd name="connsiteX0" fmla="*/ 3810 w 3809"/>
                <a:gd name="connsiteY0" fmla="*/ 0 h 2857"/>
                <a:gd name="connsiteX1" fmla="*/ 0 w 3809"/>
                <a:gd name="connsiteY1" fmla="*/ 1905 h 2857"/>
                <a:gd name="connsiteX2" fmla="*/ 0 w 3809"/>
                <a:gd name="connsiteY2" fmla="*/ 2857 h 2857"/>
                <a:gd name="connsiteX3" fmla="*/ 3810 w 3809"/>
                <a:gd name="connsiteY3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" h="2857">
                  <a:moveTo>
                    <a:pt x="3810" y="0"/>
                  </a:moveTo>
                  <a:lnTo>
                    <a:pt x="0" y="1905"/>
                  </a:lnTo>
                  <a:cubicBezTo>
                    <a:pt x="0" y="1905"/>
                    <a:pt x="952" y="1905"/>
                    <a:pt x="0" y="2857"/>
                  </a:cubicBezTo>
                  <a:lnTo>
                    <a:pt x="381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: 形状 36"/>
            <p:cNvSpPr/>
            <p:nvPr>
              <p:custDataLst>
                <p:tags r:id="rId47"/>
              </p:custDataLst>
            </p:nvPr>
          </p:nvSpPr>
          <p:spPr>
            <a:xfrm>
              <a:off x="2419350" y="4171950"/>
              <a:ext cx="1904" cy="952"/>
            </a:xfrm>
            <a:custGeom>
              <a:avLst/>
              <a:gdLst>
                <a:gd name="connsiteX0" fmla="*/ 1905 w 1904"/>
                <a:gd name="connsiteY0" fmla="*/ 0 h 952"/>
                <a:gd name="connsiteX1" fmla="*/ 0 w 1904"/>
                <a:gd name="connsiteY1" fmla="*/ 953 h 952"/>
                <a:gd name="connsiteX2" fmla="*/ 1905 w 1904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">
                  <a:moveTo>
                    <a:pt x="1905" y="0"/>
                  </a:moveTo>
                  <a:lnTo>
                    <a:pt x="0" y="953"/>
                  </a:lnTo>
                  <a:lnTo>
                    <a:pt x="1905" y="9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任意多边形: 形状 37"/>
            <p:cNvSpPr/>
            <p:nvPr>
              <p:custDataLst>
                <p:tags r:id="rId48"/>
              </p:custDataLst>
            </p:nvPr>
          </p:nvSpPr>
          <p:spPr>
            <a:xfrm>
              <a:off x="2436821" y="4159567"/>
              <a:ext cx="6340" cy="4848"/>
            </a:xfrm>
            <a:custGeom>
              <a:avLst/>
              <a:gdLst>
                <a:gd name="connsiteX0" fmla="*/ 1578 w 6340"/>
                <a:gd name="connsiteY0" fmla="*/ 3810 h 4848"/>
                <a:gd name="connsiteX1" fmla="*/ 6341 w 6340"/>
                <a:gd name="connsiteY1" fmla="*/ 0 h 4848"/>
                <a:gd name="connsiteX2" fmla="*/ 626 w 6340"/>
                <a:gd name="connsiteY2" fmla="*/ 2857 h 4848"/>
                <a:gd name="connsiteX3" fmla="*/ 1578 w 6340"/>
                <a:gd name="connsiteY3" fmla="*/ 3810 h 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0" h="4848">
                  <a:moveTo>
                    <a:pt x="1578" y="3810"/>
                  </a:moveTo>
                  <a:cubicBezTo>
                    <a:pt x="2531" y="2857"/>
                    <a:pt x="4436" y="1905"/>
                    <a:pt x="6341" y="0"/>
                  </a:cubicBezTo>
                  <a:cubicBezTo>
                    <a:pt x="4436" y="952"/>
                    <a:pt x="2531" y="1905"/>
                    <a:pt x="626" y="2857"/>
                  </a:cubicBezTo>
                  <a:cubicBezTo>
                    <a:pt x="-327" y="4763"/>
                    <a:pt x="-327" y="5715"/>
                    <a:pt x="1578" y="3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任意多边形: 形状 38"/>
            <p:cNvSpPr/>
            <p:nvPr>
              <p:custDataLst>
                <p:tags r:id="rId49"/>
              </p:custDataLst>
            </p:nvPr>
          </p:nvSpPr>
          <p:spPr>
            <a:xfrm>
              <a:off x="2430779" y="4168140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任意多边形: 形状 39"/>
            <p:cNvSpPr/>
            <p:nvPr>
              <p:custDataLst>
                <p:tags r:id="rId50"/>
              </p:custDataLst>
            </p:nvPr>
          </p:nvSpPr>
          <p:spPr>
            <a:xfrm>
              <a:off x="2459354" y="4149090"/>
              <a:ext cx="952" cy="9525"/>
            </a:xfrm>
            <a:custGeom>
              <a:avLst/>
              <a:gdLst>
                <a:gd name="connsiteX0" fmla="*/ 953 w 952"/>
                <a:gd name="connsiteY0" fmla="*/ 0 h 9525"/>
                <a:gd name="connsiteX1" fmla="*/ 0 w 952"/>
                <a:gd name="connsiteY1" fmla="*/ 0 h 9525"/>
                <a:gd name="connsiteX2" fmla="*/ 0 w 952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25">
                  <a:moveTo>
                    <a:pt x="953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任意多边形: 形状 40"/>
            <p:cNvSpPr/>
            <p:nvPr>
              <p:custDataLst>
                <p:tags r:id="rId51"/>
              </p:custDataLst>
            </p:nvPr>
          </p:nvSpPr>
          <p:spPr>
            <a:xfrm>
              <a:off x="2433637" y="4163377"/>
              <a:ext cx="2857" cy="1904"/>
            </a:xfrm>
            <a:custGeom>
              <a:avLst/>
              <a:gdLst>
                <a:gd name="connsiteX0" fmla="*/ 2858 w 2857"/>
                <a:gd name="connsiteY0" fmla="*/ 0 h 1904"/>
                <a:gd name="connsiteX1" fmla="*/ 0 w 2857"/>
                <a:gd name="connsiteY1" fmla="*/ 1905 h 1904"/>
                <a:gd name="connsiteX2" fmla="*/ 2858 w 2857"/>
                <a:gd name="connsiteY2" fmla="*/ 0 h 1904"/>
                <a:gd name="connsiteX3" fmla="*/ 2858 w 2857"/>
                <a:gd name="connsiteY3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1904">
                  <a:moveTo>
                    <a:pt x="2858" y="0"/>
                  </a:moveTo>
                  <a:cubicBezTo>
                    <a:pt x="953" y="953"/>
                    <a:pt x="953" y="1905"/>
                    <a:pt x="0" y="1905"/>
                  </a:cubicBezTo>
                  <a:cubicBezTo>
                    <a:pt x="953" y="1905"/>
                    <a:pt x="1905" y="953"/>
                    <a:pt x="2858" y="0"/>
                  </a:cubicBezTo>
                  <a:cubicBezTo>
                    <a:pt x="2858" y="0"/>
                    <a:pt x="2858" y="0"/>
                    <a:pt x="285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任意多边形: 形状 41"/>
            <p:cNvSpPr/>
            <p:nvPr>
              <p:custDataLst>
                <p:tags r:id="rId52"/>
              </p:custDataLst>
            </p:nvPr>
          </p:nvSpPr>
          <p:spPr>
            <a:xfrm>
              <a:off x="2446020" y="4157662"/>
              <a:ext cx="2857" cy="952"/>
            </a:xfrm>
            <a:custGeom>
              <a:avLst/>
              <a:gdLst>
                <a:gd name="connsiteX0" fmla="*/ 2858 w 2857"/>
                <a:gd name="connsiteY0" fmla="*/ 0 h 952"/>
                <a:gd name="connsiteX1" fmla="*/ 0 w 2857"/>
                <a:gd name="connsiteY1" fmla="*/ 953 h 952"/>
                <a:gd name="connsiteX2" fmla="*/ 2858 w 2857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952">
                  <a:moveTo>
                    <a:pt x="2858" y="0"/>
                  </a:moveTo>
                  <a:cubicBezTo>
                    <a:pt x="1905" y="0"/>
                    <a:pt x="952" y="953"/>
                    <a:pt x="0" y="953"/>
                  </a:cubicBezTo>
                  <a:cubicBezTo>
                    <a:pt x="952" y="953"/>
                    <a:pt x="2858" y="0"/>
                    <a:pt x="285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任意多边形: 形状 42"/>
            <p:cNvSpPr/>
            <p:nvPr>
              <p:custDataLst>
                <p:tags r:id="rId53"/>
              </p:custDataLst>
            </p:nvPr>
          </p:nvSpPr>
          <p:spPr>
            <a:xfrm>
              <a:off x="2431732" y="4168140"/>
              <a:ext cx="423" cy="0"/>
            </a:xfrm>
            <a:custGeom>
              <a:avLst/>
              <a:gdLst>
                <a:gd name="connsiteX0" fmla="*/ 0 w 423"/>
                <a:gd name="connsiteY0" fmla="*/ 0 h 0"/>
                <a:gd name="connsiteX1" fmla="*/ 0 w 423"/>
                <a:gd name="connsiteY1" fmla="*/ 0 h 0"/>
                <a:gd name="connsiteX2" fmla="*/ 0 w 42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">
                  <a:moveTo>
                    <a:pt x="0" y="0"/>
                  </a:moveTo>
                  <a:lnTo>
                    <a:pt x="0" y="0"/>
                  </a:lnTo>
                  <a:cubicBezTo>
                    <a:pt x="952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54"/>
              </p:custDataLst>
            </p:nvPr>
          </p:nvSpPr>
          <p:spPr>
            <a:xfrm>
              <a:off x="2431732" y="4166234"/>
              <a:ext cx="1904" cy="1905"/>
            </a:xfrm>
            <a:custGeom>
              <a:avLst/>
              <a:gdLst>
                <a:gd name="connsiteX0" fmla="*/ 0 w 1904"/>
                <a:gd name="connsiteY0" fmla="*/ 1905 h 1905"/>
                <a:gd name="connsiteX1" fmla="*/ 1905 w 1904"/>
                <a:gd name="connsiteY1" fmla="*/ 0 h 1905"/>
                <a:gd name="connsiteX2" fmla="*/ 0 w 1904"/>
                <a:gd name="connsiteY2" fmla="*/ 1905 h 1905"/>
                <a:gd name="connsiteX3" fmla="*/ 0 w 1904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1905">
                  <a:moveTo>
                    <a:pt x="0" y="1905"/>
                  </a:moveTo>
                  <a:cubicBezTo>
                    <a:pt x="952" y="953"/>
                    <a:pt x="952" y="953"/>
                    <a:pt x="1905" y="0"/>
                  </a:cubicBezTo>
                  <a:cubicBezTo>
                    <a:pt x="952" y="0"/>
                    <a:pt x="0" y="953"/>
                    <a:pt x="0" y="1905"/>
                  </a:cubicBezTo>
                  <a:cubicBezTo>
                    <a:pt x="0" y="1905"/>
                    <a:pt x="0" y="1905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55"/>
              </p:custDataLst>
            </p:nvPr>
          </p:nvSpPr>
          <p:spPr>
            <a:xfrm>
              <a:off x="2453594" y="4137659"/>
              <a:ext cx="11785" cy="11677"/>
            </a:xfrm>
            <a:custGeom>
              <a:avLst/>
              <a:gdLst>
                <a:gd name="connsiteX0" fmla="*/ 7665 w 11785"/>
                <a:gd name="connsiteY0" fmla="*/ 1905 h 11677"/>
                <a:gd name="connsiteX1" fmla="*/ 998 w 11785"/>
                <a:gd name="connsiteY1" fmla="*/ 7620 h 11677"/>
                <a:gd name="connsiteX2" fmla="*/ 5760 w 11785"/>
                <a:gd name="connsiteY2" fmla="*/ 11430 h 11677"/>
                <a:gd name="connsiteX3" fmla="*/ 8618 w 11785"/>
                <a:gd name="connsiteY3" fmla="*/ 7620 h 11677"/>
                <a:gd name="connsiteX4" fmla="*/ 2903 w 11785"/>
                <a:gd name="connsiteY4" fmla="*/ 8572 h 11677"/>
                <a:gd name="connsiteX5" fmla="*/ 8618 w 11785"/>
                <a:gd name="connsiteY5" fmla="*/ 5715 h 11677"/>
                <a:gd name="connsiteX6" fmla="*/ 11475 w 11785"/>
                <a:gd name="connsiteY6" fmla="*/ 0 h 11677"/>
                <a:gd name="connsiteX7" fmla="*/ 7665 w 11785"/>
                <a:gd name="connsiteY7" fmla="*/ 2858 h 11677"/>
                <a:gd name="connsiteX8" fmla="*/ 7665 w 11785"/>
                <a:gd name="connsiteY8" fmla="*/ 1905 h 1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5" h="11677">
                  <a:moveTo>
                    <a:pt x="7665" y="1905"/>
                  </a:moveTo>
                  <a:cubicBezTo>
                    <a:pt x="7665" y="2858"/>
                    <a:pt x="4808" y="5715"/>
                    <a:pt x="998" y="7620"/>
                  </a:cubicBezTo>
                  <a:cubicBezTo>
                    <a:pt x="-1860" y="10478"/>
                    <a:pt x="1950" y="12383"/>
                    <a:pt x="5760" y="11430"/>
                  </a:cubicBezTo>
                  <a:cubicBezTo>
                    <a:pt x="5760" y="11430"/>
                    <a:pt x="5760" y="10478"/>
                    <a:pt x="8618" y="7620"/>
                  </a:cubicBezTo>
                  <a:cubicBezTo>
                    <a:pt x="6713" y="7620"/>
                    <a:pt x="998" y="11430"/>
                    <a:pt x="2903" y="8572"/>
                  </a:cubicBezTo>
                  <a:cubicBezTo>
                    <a:pt x="6713" y="5715"/>
                    <a:pt x="6713" y="6668"/>
                    <a:pt x="8618" y="5715"/>
                  </a:cubicBezTo>
                  <a:cubicBezTo>
                    <a:pt x="5760" y="5715"/>
                    <a:pt x="13380" y="953"/>
                    <a:pt x="11475" y="0"/>
                  </a:cubicBezTo>
                  <a:lnTo>
                    <a:pt x="7665" y="2858"/>
                  </a:lnTo>
                  <a:cubicBezTo>
                    <a:pt x="7665" y="2858"/>
                    <a:pt x="8618" y="1905"/>
                    <a:pt x="7665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任意多边形: 形状 45"/>
            <p:cNvSpPr/>
            <p:nvPr>
              <p:custDataLst>
                <p:tags r:id="rId56"/>
              </p:custDataLst>
            </p:nvPr>
          </p:nvSpPr>
          <p:spPr>
            <a:xfrm>
              <a:off x="2452687" y="4149090"/>
              <a:ext cx="7620" cy="4762"/>
            </a:xfrm>
            <a:custGeom>
              <a:avLst/>
              <a:gdLst>
                <a:gd name="connsiteX0" fmla="*/ 953 w 7620"/>
                <a:gd name="connsiteY0" fmla="*/ 3810 h 4762"/>
                <a:gd name="connsiteX1" fmla="*/ 0 w 7620"/>
                <a:gd name="connsiteY1" fmla="*/ 4763 h 4762"/>
                <a:gd name="connsiteX2" fmla="*/ 5715 w 7620"/>
                <a:gd name="connsiteY2" fmla="*/ 2857 h 4762"/>
                <a:gd name="connsiteX3" fmla="*/ 7620 w 7620"/>
                <a:gd name="connsiteY3" fmla="*/ 0 h 4762"/>
                <a:gd name="connsiteX4" fmla="*/ 953 w 7620"/>
                <a:gd name="connsiteY4" fmla="*/ 3810 h 4762"/>
                <a:gd name="connsiteX5" fmla="*/ 953 w 7620"/>
                <a:gd name="connsiteY5" fmla="*/ 381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" h="4762">
                  <a:moveTo>
                    <a:pt x="953" y="3810"/>
                  </a:moveTo>
                  <a:lnTo>
                    <a:pt x="0" y="4763"/>
                  </a:lnTo>
                  <a:cubicBezTo>
                    <a:pt x="1905" y="3810"/>
                    <a:pt x="2858" y="3810"/>
                    <a:pt x="5715" y="2857"/>
                  </a:cubicBezTo>
                  <a:cubicBezTo>
                    <a:pt x="7620" y="953"/>
                    <a:pt x="7620" y="0"/>
                    <a:pt x="7620" y="0"/>
                  </a:cubicBezTo>
                  <a:lnTo>
                    <a:pt x="953" y="3810"/>
                  </a:lnTo>
                  <a:lnTo>
                    <a:pt x="953" y="3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任意多边形: 形状 46"/>
            <p:cNvSpPr/>
            <p:nvPr>
              <p:custDataLst>
                <p:tags r:id="rId57"/>
              </p:custDataLst>
            </p:nvPr>
          </p:nvSpPr>
          <p:spPr>
            <a:xfrm>
              <a:off x="2442209" y="4153852"/>
              <a:ext cx="9525" cy="5715"/>
            </a:xfrm>
            <a:custGeom>
              <a:avLst/>
              <a:gdLst>
                <a:gd name="connsiteX0" fmla="*/ 3810 w 9525"/>
                <a:gd name="connsiteY0" fmla="*/ 3810 h 5715"/>
                <a:gd name="connsiteX1" fmla="*/ 4763 w 9525"/>
                <a:gd name="connsiteY1" fmla="*/ 0 h 5715"/>
                <a:gd name="connsiteX2" fmla="*/ 0 w 9525"/>
                <a:gd name="connsiteY2" fmla="*/ 4763 h 5715"/>
                <a:gd name="connsiteX3" fmla="*/ 3810 w 9525"/>
                <a:gd name="connsiteY3" fmla="*/ 3810 h 5715"/>
                <a:gd name="connsiteX4" fmla="*/ 0 w 9525"/>
                <a:gd name="connsiteY4" fmla="*/ 5715 h 5715"/>
                <a:gd name="connsiteX5" fmla="*/ 3810 w 9525"/>
                <a:gd name="connsiteY5" fmla="*/ 3810 h 5715"/>
                <a:gd name="connsiteX6" fmla="*/ 3810 w 9525"/>
                <a:gd name="connsiteY6" fmla="*/ 3810 h 5715"/>
                <a:gd name="connsiteX7" fmla="*/ 3810 w 9525"/>
                <a:gd name="connsiteY7" fmla="*/ 3810 h 5715"/>
                <a:gd name="connsiteX8" fmla="*/ 3810 w 9525"/>
                <a:gd name="connsiteY8" fmla="*/ 3810 h 5715"/>
                <a:gd name="connsiteX9" fmla="*/ 3810 w 9525"/>
                <a:gd name="connsiteY9" fmla="*/ 3810 h 5715"/>
                <a:gd name="connsiteX10" fmla="*/ 3810 w 9525"/>
                <a:gd name="connsiteY10" fmla="*/ 3810 h 5715"/>
                <a:gd name="connsiteX11" fmla="*/ 3810 w 9525"/>
                <a:gd name="connsiteY11" fmla="*/ 3810 h 5715"/>
                <a:gd name="connsiteX12" fmla="*/ 3810 w 9525"/>
                <a:gd name="connsiteY12" fmla="*/ 3810 h 5715"/>
                <a:gd name="connsiteX13" fmla="*/ 3810 w 9525"/>
                <a:gd name="connsiteY13" fmla="*/ 3810 h 5715"/>
                <a:gd name="connsiteX14" fmla="*/ 3810 w 9525"/>
                <a:gd name="connsiteY14" fmla="*/ 3810 h 5715"/>
                <a:gd name="connsiteX15" fmla="*/ 9525 w 9525"/>
                <a:gd name="connsiteY15" fmla="*/ 0 h 5715"/>
                <a:gd name="connsiteX16" fmla="*/ 3810 w 9525"/>
                <a:gd name="connsiteY16" fmla="*/ 381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" h="5715">
                  <a:moveTo>
                    <a:pt x="3810" y="3810"/>
                  </a:moveTo>
                  <a:cubicBezTo>
                    <a:pt x="3810" y="1905"/>
                    <a:pt x="7620" y="0"/>
                    <a:pt x="4763" y="0"/>
                  </a:cubicBezTo>
                  <a:cubicBezTo>
                    <a:pt x="953" y="2857"/>
                    <a:pt x="2858" y="2857"/>
                    <a:pt x="0" y="4763"/>
                  </a:cubicBezTo>
                  <a:cubicBezTo>
                    <a:pt x="6668" y="0"/>
                    <a:pt x="-952" y="6667"/>
                    <a:pt x="3810" y="3810"/>
                  </a:cubicBezTo>
                  <a:cubicBezTo>
                    <a:pt x="2858" y="4763"/>
                    <a:pt x="1905" y="5715"/>
                    <a:pt x="0" y="5715"/>
                  </a:cubicBezTo>
                  <a:cubicBezTo>
                    <a:pt x="1905" y="5715"/>
                    <a:pt x="2858" y="5715"/>
                    <a:pt x="3810" y="3810"/>
                  </a:cubicBezTo>
                  <a:lnTo>
                    <a:pt x="3810" y="3810"/>
                  </a:lnTo>
                  <a:lnTo>
                    <a:pt x="3810" y="3810"/>
                  </a:lnTo>
                  <a:lnTo>
                    <a:pt x="3810" y="3810"/>
                  </a:lnTo>
                  <a:cubicBezTo>
                    <a:pt x="3810" y="4763"/>
                    <a:pt x="2858" y="4763"/>
                    <a:pt x="3810" y="3810"/>
                  </a:cubicBezTo>
                  <a:cubicBezTo>
                    <a:pt x="3810" y="4763"/>
                    <a:pt x="3810" y="4763"/>
                    <a:pt x="3810" y="3810"/>
                  </a:cubicBezTo>
                  <a:cubicBezTo>
                    <a:pt x="3810" y="4763"/>
                    <a:pt x="3810" y="3810"/>
                    <a:pt x="3810" y="3810"/>
                  </a:cubicBezTo>
                  <a:cubicBezTo>
                    <a:pt x="5715" y="2857"/>
                    <a:pt x="3810" y="3810"/>
                    <a:pt x="3810" y="3810"/>
                  </a:cubicBezTo>
                  <a:cubicBezTo>
                    <a:pt x="3810" y="4763"/>
                    <a:pt x="3810" y="4763"/>
                    <a:pt x="3810" y="3810"/>
                  </a:cubicBezTo>
                  <a:lnTo>
                    <a:pt x="3810" y="3810"/>
                  </a:lnTo>
                  <a:lnTo>
                    <a:pt x="9525" y="0"/>
                  </a:lnTo>
                  <a:cubicBezTo>
                    <a:pt x="8573" y="953"/>
                    <a:pt x="6668" y="1905"/>
                    <a:pt x="3810" y="3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任意多边形: 形状 47"/>
            <p:cNvSpPr/>
            <p:nvPr>
              <p:custDataLst>
                <p:tags r:id="rId58"/>
              </p:custDataLst>
            </p:nvPr>
          </p:nvSpPr>
          <p:spPr>
            <a:xfrm>
              <a:off x="2410777" y="4172902"/>
              <a:ext cx="714" cy="9525"/>
            </a:xfrm>
            <a:custGeom>
              <a:avLst/>
              <a:gdLst>
                <a:gd name="connsiteX0" fmla="*/ 0 w 714"/>
                <a:gd name="connsiteY0" fmla="*/ 0 h 9525"/>
                <a:gd name="connsiteX1" fmla="*/ 0 w 714"/>
                <a:gd name="connsiteY1" fmla="*/ 0 h 9525"/>
                <a:gd name="connsiteX2" fmla="*/ 0 w 71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52" y="0"/>
                    <a:pt x="952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任意多边形: 形状 48"/>
            <p:cNvSpPr/>
            <p:nvPr>
              <p:custDataLst>
                <p:tags r:id="rId59"/>
              </p:custDataLst>
            </p:nvPr>
          </p:nvSpPr>
          <p:spPr>
            <a:xfrm>
              <a:off x="2409268" y="4171950"/>
              <a:ext cx="8176" cy="2720"/>
            </a:xfrm>
            <a:custGeom>
              <a:avLst/>
              <a:gdLst>
                <a:gd name="connsiteX0" fmla="*/ 4367 w 8176"/>
                <a:gd name="connsiteY0" fmla="*/ 0 h 2720"/>
                <a:gd name="connsiteX1" fmla="*/ 2462 w 8176"/>
                <a:gd name="connsiteY1" fmla="*/ 1905 h 2720"/>
                <a:gd name="connsiteX2" fmla="*/ 1509 w 8176"/>
                <a:gd name="connsiteY2" fmla="*/ 953 h 2720"/>
                <a:gd name="connsiteX3" fmla="*/ 1509 w 8176"/>
                <a:gd name="connsiteY3" fmla="*/ 1905 h 2720"/>
                <a:gd name="connsiteX4" fmla="*/ 1509 w 8176"/>
                <a:gd name="connsiteY4" fmla="*/ 1905 h 2720"/>
                <a:gd name="connsiteX5" fmla="*/ 8177 w 8176"/>
                <a:gd name="connsiteY5" fmla="*/ 0 h 2720"/>
                <a:gd name="connsiteX6" fmla="*/ 4367 w 8176"/>
                <a:gd name="connsiteY6" fmla="*/ 0 h 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6" h="2720">
                  <a:moveTo>
                    <a:pt x="4367" y="0"/>
                  </a:moveTo>
                  <a:cubicBezTo>
                    <a:pt x="4367" y="0"/>
                    <a:pt x="3414" y="953"/>
                    <a:pt x="2462" y="1905"/>
                  </a:cubicBezTo>
                  <a:cubicBezTo>
                    <a:pt x="557" y="2857"/>
                    <a:pt x="2462" y="1905"/>
                    <a:pt x="1509" y="953"/>
                  </a:cubicBezTo>
                  <a:cubicBezTo>
                    <a:pt x="557" y="1905"/>
                    <a:pt x="-1348" y="3810"/>
                    <a:pt x="1509" y="1905"/>
                  </a:cubicBezTo>
                  <a:lnTo>
                    <a:pt x="1509" y="1905"/>
                  </a:lnTo>
                  <a:cubicBezTo>
                    <a:pt x="4367" y="953"/>
                    <a:pt x="8177" y="0"/>
                    <a:pt x="8177" y="0"/>
                  </a:cubicBezTo>
                  <a:cubicBezTo>
                    <a:pt x="8177" y="0"/>
                    <a:pt x="6272" y="0"/>
                    <a:pt x="43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60"/>
              </p:custDataLst>
            </p:nvPr>
          </p:nvSpPr>
          <p:spPr>
            <a:xfrm>
              <a:off x="2429675" y="4160519"/>
              <a:ext cx="4914" cy="3810"/>
            </a:xfrm>
            <a:custGeom>
              <a:avLst/>
              <a:gdLst>
                <a:gd name="connsiteX0" fmla="*/ 152 w 4914"/>
                <a:gd name="connsiteY0" fmla="*/ 3810 h 3810"/>
                <a:gd name="connsiteX1" fmla="*/ 4915 w 4914"/>
                <a:gd name="connsiteY1" fmla="*/ 0 h 3810"/>
                <a:gd name="connsiteX2" fmla="*/ 2057 w 4914"/>
                <a:gd name="connsiteY2" fmla="*/ 953 h 3810"/>
                <a:gd name="connsiteX3" fmla="*/ 2057 w 4914"/>
                <a:gd name="connsiteY3" fmla="*/ 953 h 3810"/>
                <a:gd name="connsiteX4" fmla="*/ 152 w 4914"/>
                <a:gd name="connsiteY4" fmla="*/ 381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4" h="3810">
                  <a:moveTo>
                    <a:pt x="152" y="3810"/>
                  </a:moveTo>
                  <a:lnTo>
                    <a:pt x="4915" y="0"/>
                  </a:lnTo>
                  <a:lnTo>
                    <a:pt x="2057" y="953"/>
                  </a:lnTo>
                  <a:lnTo>
                    <a:pt x="2057" y="953"/>
                  </a:lnTo>
                  <a:cubicBezTo>
                    <a:pt x="-800" y="2858"/>
                    <a:pt x="152" y="3810"/>
                    <a:pt x="152" y="3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任意多边形: 形状 50"/>
            <p:cNvSpPr/>
            <p:nvPr>
              <p:custDataLst>
                <p:tags r:id="rId61"/>
              </p:custDataLst>
            </p:nvPr>
          </p:nvSpPr>
          <p:spPr>
            <a:xfrm>
              <a:off x="2461259" y="4147184"/>
              <a:ext cx="1905" cy="3809"/>
            </a:xfrm>
            <a:custGeom>
              <a:avLst/>
              <a:gdLst>
                <a:gd name="connsiteX0" fmla="*/ 0 w 1905"/>
                <a:gd name="connsiteY0" fmla="*/ 1905 h 3809"/>
                <a:gd name="connsiteX1" fmla="*/ 0 w 1905"/>
                <a:gd name="connsiteY1" fmla="*/ 3810 h 3809"/>
                <a:gd name="connsiteX2" fmla="*/ 1905 w 1905"/>
                <a:gd name="connsiteY2" fmla="*/ 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" h="3809">
                  <a:moveTo>
                    <a:pt x="0" y="1905"/>
                  </a:moveTo>
                  <a:lnTo>
                    <a:pt x="0" y="3810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任意多边形: 形状 51"/>
            <p:cNvSpPr/>
            <p:nvPr>
              <p:custDataLst>
                <p:tags r:id="rId62"/>
              </p:custDataLst>
            </p:nvPr>
          </p:nvSpPr>
          <p:spPr>
            <a:xfrm>
              <a:off x="2467927" y="4144327"/>
              <a:ext cx="1904" cy="1904"/>
            </a:xfrm>
            <a:custGeom>
              <a:avLst/>
              <a:gdLst>
                <a:gd name="connsiteX0" fmla="*/ 0 w 1904"/>
                <a:gd name="connsiteY0" fmla="*/ 953 h 1904"/>
                <a:gd name="connsiteX1" fmla="*/ 0 w 1904"/>
                <a:gd name="connsiteY1" fmla="*/ 1905 h 1904"/>
                <a:gd name="connsiteX2" fmla="*/ 1905 w 1904"/>
                <a:gd name="connsiteY2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1904">
                  <a:moveTo>
                    <a:pt x="0" y="953"/>
                  </a:moveTo>
                  <a:lnTo>
                    <a:pt x="0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任意多边形: 形状 52"/>
            <p:cNvSpPr/>
            <p:nvPr>
              <p:custDataLst>
                <p:tags r:id="rId63"/>
              </p:custDataLst>
            </p:nvPr>
          </p:nvSpPr>
          <p:spPr>
            <a:xfrm>
              <a:off x="2552700" y="3968115"/>
              <a:ext cx="1904" cy="9525"/>
            </a:xfrm>
            <a:custGeom>
              <a:avLst/>
              <a:gdLst>
                <a:gd name="connsiteX0" fmla="*/ 1905 w 1904"/>
                <a:gd name="connsiteY0" fmla="*/ 0 h 9525"/>
                <a:gd name="connsiteX1" fmla="*/ 0 w 1904"/>
                <a:gd name="connsiteY1" fmla="*/ 0 h 9525"/>
                <a:gd name="connsiteX2" fmla="*/ 1905 w 190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5">
                  <a:moveTo>
                    <a:pt x="1905" y="0"/>
                  </a:moveTo>
                  <a:lnTo>
                    <a:pt x="0" y="0"/>
                  </a:lnTo>
                  <a:cubicBezTo>
                    <a:pt x="953" y="0"/>
                    <a:pt x="953" y="0"/>
                    <a:pt x="19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任意多边形: 形状 53"/>
            <p:cNvSpPr/>
            <p:nvPr>
              <p:custDataLst>
                <p:tags r:id="rId64"/>
              </p:custDataLst>
            </p:nvPr>
          </p:nvSpPr>
          <p:spPr>
            <a:xfrm>
              <a:off x="2567225" y="3969305"/>
              <a:ext cx="714" cy="714"/>
            </a:xfrm>
            <a:custGeom>
              <a:avLst/>
              <a:gdLst>
                <a:gd name="connsiteX0" fmla="*/ 714 w 714"/>
                <a:gd name="connsiteY0" fmla="*/ 714 h 714"/>
                <a:gd name="connsiteX1" fmla="*/ 714 w 714"/>
                <a:gd name="connsiteY1" fmla="*/ 714 h 714"/>
                <a:gd name="connsiteX2" fmla="*/ 714 w 714"/>
                <a:gd name="connsiteY2" fmla="*/ 714 h 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714">
                  <a:moveTo>
                    <a:pt x="714" y="714"/>
                  </a:moveTo>
                  <a:lnTo>
                    <a:pt x="714" y="714"/>
                  </a:lnTo>
                  <a:cubicBezTo>
                    <a:pt x="-238" y="-238"/>
                    <a:pt x="-238" y="-238"/>
                    <a:pt x="714" y="7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任意多边形: 形状 54"/>
            <p:cNvSpPr/>
            <p:nvPr>
              <p:custDataLst>
                <p:tags r:id="rId65"/>
              </p:custDataLst>
            </p:nvPr>
          </p:nvSpPr>
          <p:spPr>
            <a:xfrm>
              <a:off x="2638425" y="4034790"/>
              <a:ext cx="5864" cy="2857"/>
            </a:xfrm>
            <a:custGeom>
              <a:avLst/>
              <a:gdLst>
                <a:gd name="connsiteX0" fmla="*/ 0 w 5864"/>
                <a:gd name="connsiteY0" fmla="*/ 2857 h 2857"/>
                <a:gd name="connsiteX1" fmla="*/ 5715 w 5864"/>
                <a:gd name="connsiteY1" fmla="*/ 952 h 2857"/>
                <a:gd name="connsiteX2" fmla="*/ 4763 w 5864"/>
                <a:gd name="connsiteY2" fmla="*/ 0 h 2857"/>
                <a:gd name="connsiteX3" fmla="*/ 0 w 5864"/>
                <a:gd name="connsiteY3" fmla="*/ 2857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4" h="2857">
                  <a:moveTo>
                    <a:pt x="0" y="2857"/>
                  </a:moveTo>
                  <a:cubicBezTo>
                    <a:pt x="2858" y="1905"/>
                    <a:pt x="6667" y="1905"/>
                    <a:pt x="5715" y="952"/>
                  </a:cubicBezTo>
                  <a:lnTo>
                    <a:pt x="4763" y="0"/>
                  </a:lnTo>
                  <a:cubicBezTo>
                    <a:pt x="1905" y="1905"/>
                    <a:pt x="953" y="1905"/>
                    <a:pt x="0" y="2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任意多边形: 形状 55"/>
            <p:cNvSpPr/>
            <p:nvPr>
              <p:custDataLst>
                <p:tags r:id="rId66"/>
              </p:custDataLst>
            </p:nvPr>
          </p:nvSpPr>
          <p:spPr>
            <a:xfrm>
              <a:off x="2677477" y="3974782"/>
              <a:ext cx="2857" cy="952"/>
            </a:xfrm>
            <a:custGeom>
              <a:avLst/>
              <a:gdLst>
                <a:gd name="connsiteX0" fmla="*/ 0 w 2857"/>
                <a:gd name="connsiteY0" fmla="*/ 952 h 952"/>
                <a:gd name="connsiteX1" fmla="*/ 0 w 2857"/>
                <a:gd name="connsiteY1" fmla="*/ 952 h 952"/>
                <a:gd name="connsiteX2" fmla="*/ 2857 w 2857"/>
                <a:gd name="connsiteY2" fmla="*/ 0 h 952"/>
                <a:gd name="connsiteX3" fmla="*/ 0 w 2857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952">
                  <a:moveTo>
                    <a:pt x="0" y="952"/>
                  </a:moveTo>
                  <a:lnTo>
                    <a:pt x="0" y="952"/>
                  </a:lnTo>
                  <a:cubicBezTo>
                    <a:pt x="1905" y="952"/>
                    <a:pt x="1905" y="952"/>
                    <a:pt x="2857" y="0"/>
                  </a:cubicBezTo>
                  <a:cubicBezTo>
                    <a:pt x="1905" y="0"/>
                    <a:pt x="952" y="0"/>
                    <a:pt x="0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任意多边形: 形状 56"/>
            <p:cNvSpPr/>
            <p:nvPr>
              <p:custDataLst>
                <p:tags r:id="rId67"/>
              </p:custDataLst>
            </p:nvPr>
          </p:nvSpPr>
          <p:spPr>
            <a:xfrm>
              <a:off x="2671762" y="3978592"/>
              <a:ext cx="3809" cy="952"/>
            </a:xfrm>
            <a:custGeom>
              <a:avLst/>
              <a:gdLst>
                <a:gd name="connsiteX0" fmla="*/ 3810 w 3809"/>
                <a:gd name="connsiteY0" fmla="*/ 953 h 952"/>
                <a:gd name="connsiteX1" fmla="*/ 0 w 3809"/>
                <a:gd name="connsiteY1" fmla="*/ 0 h 952"/>
                <a:gd name="connsiteX2" fmla="*/ 3810 w 3809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9" h="952">
                  <a:moveTo>
                    <a:pt x="3810" y="953"/>
                  </a:moveTo>
                  <a:lnTo>
                    <a:pt x="0" y="0"/>
                  </a:lnTo>
                  <a:cubicBezTo>
                    <a:pt x="953" y="953"/>
                    <a:pt x="1905" y="953"/>
                    <a:pt x="381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任意多边形: 形状 57"/>
            <p:cNvSpPr/>
            <p:nvPr>
              <p:custDataLst>
                <p:tags r:id="rId68"/>
              </p:custDataLst>
            </p:nvPr>
          </p:nvSpPr>
          <p:spPr>
            <a:xfrm>
              <a:off x="2479357" y="3961447"/>
              <a:ext cx="2057" cy="952"/>
            </a:xfrm>
            <a:custGeom>
              <a:avLst/>
              <a:gdLst>
                <a:gd name="connsiteX0" fmla="*/ 1905 w 2057"/>
                <a:gd name="connsiteY0" fmla="*/ 0 h 952"/>
                <a:gd name="connsiteX1" fmla="*/ 0 w 2057"/>
                <a:gd name="connsiteY1" fmla="*/ 952 h 952"/>
                <a:gd name="connsiteX2" fmla="*/ 1905 w 2057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" h="952">
                  <a:moveTo>
                    <a:pt x="1905" y="0"/>
                  </a:moveTo>
                  <a:lnTo>
                    <a:pt x="0" y="952"/>
                  </a:lnTo>
                  <a:cubicBezTo>
                    <a:pt x="2858" y="952"/>
                    <a:pt x="1905" y="0"/>
                    <a:pt x="19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任意多边形: 形状 58"/>
            <p:cNvSpPr/>
            <p:nvPr>
              <p:custDataLst>
                <p:tags r:id="rId69"/>
              </p:custDataLst>
            </p:nvPr>
          </p:nvSpPr>
          <p:spPr>
            <a:xfrm>
              <a:off x="2538412" y="4096702"/>
              <a:ext cx="5715" cy="2857"/>
            </a:xfrm>
            <a:custGeom>
              <a:avLst/>
              <a:gdLst>
                <a:gd name="connsiteX0" fmla="*/ 0 w 5715"/>
                <a:gd name="connsiteY0" fmla="*/ 2857 h 2857"/>
                <a:gd name="connsiteX1" fmla="*/ 5715 w 5715"/>
                <a:gd name="connsiteY1" fmla="*/ 0 h 2857"/>
                <a:gd name="connsiteX2" fmla="*/ 0 w 5715"/>
                <a:gd name="connsiteY2" fmla="*/ 2857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" h="2857">
                  <a:moveTo>
                    <a:pt x="0" y="2857"/>
                  </a:moveTo>
                  <a:cubicBezTo>
                    <a:pt x="1905" y="1905"/>
                    <a:pt x="3810" y="953"/>
                    <a:pt x="5715" y="0"/>
                  </a:cubicBezTo>
                  <a:cubicBezTo>
                    <a:pt x="2858" y="1905"/>
                    <a:pt x="0" y="1905"/>
                    <a:pt x="0" y="2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任意多边形: 形状 59"/>
            <p:cNvSpPr/>
            <p:nvPr>
              <p:custDataLst>
                <p:tags r:id="rId70"/>
              </p:custDataLst>
            </p:nvPr>
          </p:nvSpPr>
          <p:spPr>
            <a:xfrm>
              <a:off x="2559367" y="3956685"/>
              <a:ext cx="1904" cy="952"/>
            </a:xfrm>
            <a:custGeom>
              <a:avLst/>
              <a:gdLst>
                <a:gd name="connsiteX0" fmla="*/ 1905 w 1904"/>
                <a:gd name="connsiteY0" fmla="*/ 0 h 952"/>
                <a:gd name="connsiteX1" fmla="*/ 0 w 1904"/>
                <a:gd name="connsiteY1" fmla="*/ 952 h 952"/>
                <a:gd name="connsiteX2" fmla="*/ 1905 w 1904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">
                  <a:moveTo>
                    <a:pt x="1905" y="0"/>
                  </a:moveTo>
                  <a:cubicBezTo>
                    <a:pt x="953" y="0"/>
                    <a:pt x="0" y="0"/>
                    <a:pt x="0" y="952"/>
                  </a:cubicBezTo>
                  <a:cubicBezTo>
                    <a:pt x="953" y="0"/>
                    <a:pt x="1905" y="0"/>
                    <a:pt x="19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任意多边形: 形状 60"/>
            <p:cNvSpPr/>
            <p:nvPr>
              <p:custDataLst>
                <p:tags r:id="rId71"/>
              </p:custDataLst>
            </p:nvPr>
          </p:nvSpPr>
          <p:spPr>
            <a:xfrm>
              <a:off x="2544127" y="4093844"/>
              <a:ext cx="5714" cy="2857"/>
            </a:xfrm>
            <a:custGeom>
              <a:avLst/>
              <a:gdLst>
                <a:gd name="connsiteX0" fmla="*/ 5715 w 5714"/>
                <a:gd name="connsiteY0" fmla="*/ 0 h 2857"/>
                <a:gd name="connsiteX1" fmla="*/ 4763 w 5714"/>
                <a:gd name="connsiteY1" fmla="*/ 0 h 2857"/>
                <a:gd name="connsiteX2" fmla="*/ 0 w 5714"/>
                <a:gd name="connsiteY2" fmla="*/ 2858 h 2857"/>
                <a:gd name="connsiteX3" fmla="*/ 5715 w 5714"/>
                <a:gd name="connsiteY3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4" h="2857">
                  <a:moveTo>
                    <a:pt x="5715" y="0"/>
                  </a:moveTo>
                  <a:cubicBezTo>
                    <a:pt x="5715" y="0"/>
                    <a:pt x="4763" y="0"/>
                    <a:pt x="4763" y="0"/>
                  </a:cubicBezTo>
                  <a:cubicBezTo>
                    <a:pt x="3810" y="953"/>
                    <a:pt x="1905" y="1905"/>
                    <a:pt x="0" y="2858"/>
                  </a:cubicBezTo>
                  <a:cubicBezTo>
                    <a:pt x="1905" y="2858"/>
                    <a:pt x="3810" y="1905"/>
                    <a:pt x="57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任意多边形: 形状 61"/>
            <p:cNvSpPr/>
            <p:nvPr>
              <p:custDataLst>
                <p:tags r:id="rId72"/>
              </p:custDataLst>
            </p:nvPr>
          </p:nvSpPr>
          <p:spPr>
            <a:xfrm>
              <a:off x="2363152" y="4127182"/>
              <a:ext cx="9525" cy="714"/>
            </a:xfrm>
            <a:custGeom>
              <a:avLst/>
              <a:gdLst>
                <a:gd name="connsiteX0" fmla="*/ 0 w 9525"/>
                <a:gd name="connsiteY0" fmla="*/ 0 h 714"/>
                <a:gd name="connsiteX1" fmla="*/ 0 w 9525"/>
                <a:gd name="connsiteY1" fmla="*/ 0 h 714"/>
                <a:gd name="connsiteX2" fmla="*/ 0 w 9525"/>
                <a:gd name="connsiteY2" fmla="*/ 0 h 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714">
                  <a:moveTo>
                    <a:pt x="0" y="0"/>
                  </a:moveTo>
                  <a:lnTo>
                    <a:pt x="0" y="0"/>
                  </a:lnTo>
                  <a:cubicBezTo>
                    <a:pt x="0" y="953"/>
                    <a:pt x="0" y="95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任意多边形: 形状 62"/>
            <p:cNvSpPr/>
            <p:nvPr>
              <p:custDataLst>
                <p:tags r:id="rId73"/>
              </p:custDataLst>
            </p:nvPr>
          </p:nvSpPr>
          <p:spPr>
            <a:xfrm>
              <a:off x="2332672" y="4196714"/>
              <a:ext cx="952" cy="2857"/>
            </a:xfrm>
            <a:custGeom>
              <a:avLst/>
              <a:gdLst>
                <a:gd name="connsiteX0" fmla="*/ 0 w 952"/>
                <a:gd name="connsiteY0" fmla="*/ 2858 h 2857"/>
                <a:gd name="connsiteX1" fmla="*/ 953 w 952"/>
                <a:gd name="connsiteY1" fmla="*/ 0 h 2857"/>
                <a:gd name="connsiteX2" fmla="*/ 0 w 952"/>
                <a:gd name="connsiteY2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2857">
                  <a:moveTo>
                    <a:pt x="0" y="2858"/>
                  </a:moveTo>
                  <a:cubicBezTo>
                    <a:pt x="0" y="1905"/>
                    <a:pt x="0" y="953"/>
                    <a:pt x="953" y="0"/>
                  </a:cubicBezTo>
                  <a:cubicBezTo>
                    <a:pt x="0" y="0"/>
                    <a:pt x="0" y="953"/>
                    <a:pt x="0" y="2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任意多边形: 形状 63"/>
            <p:cNvSpPr/>
            <p:nvPr>
              <p:custDataLst>
                <p:tags r:id="rId74"/>
              </p:custDataLst>
            </p:nvPr>
          </p:nvSpPr>
          <p:spPr>
            <a:xfrm>
              <a:off x="2495402" y="4128134"/>
              <a:ext cx="1099" cy="423"/>
            </a:xfrm>
            <a:custGeom>
              <a:avLst/>
              <a:gdLst>
                <a:gd name="connsiteX0" fmla="*/ 1100 w 1099"/>
                <a:gd name="connsiteY0" fmla="*/ 0 h 423"/>
                <a:gd name="connsiteX1" fmla="*/ 1100 w 1099"/>
                <a:gd name="connsiteY1" fmla="*/ 0 h 423"/>
                <a:gd name="connsiteX2" fmla="*/ 1100 w 1099"/>
                <a:gd name="connsiteY2" fmla="*/ 0 h 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" h="423">
                  <a:moveTo>
                    <a:pt x="1100" y="0"/>
                  </a:moveTo>
                  <a:cubicBezTo>
                    <a:pt x="-805" y="953"/>
                    <a:pt x="147" y="0"/>
                    <a:pt x="1100" y="0"/>
                  </a:cubicBezTo>
                  <a:lnTo>
                    <a:pt x="110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任意多边形: 形状 64"/>
            <p:cNvSpPr/>
            <p:nvPr>
              <p:custDataLst>
                <p:tags r:id="rId75"/>
              </p:custDataLst>
            </p:nvPr>
          </p:nvSpPr>
          <p:spPr>
            <a:xfrm>
              <a:off x="2486025" y="4128134"/>
              <a:ext cx="714" cy="9525"/>
            </a:xfrm>
            <a:custGeom>
              <a:avLst/>
              <a:gdLst>
                <a:gd name="connsiteX0" fmla="*/ 0 w 714"/>
                <a:gd name="connsiteY0" fmla="*/ 0 h 9525"/>
                <a:gd name="connsiteX1" fmla="*/ 0 w 714"/>
                <a:gd name="connsiteY1" fmla="*/ 0 h 9525"/>
                <a:gd name="connsiteX2" fmla="*/ 0 w 71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9525">
                  <a:moveTo>
                    <a:pt x="0" y="0"/>
                  </a:moveTo>
                  <a:cubicBezTo>
                    <a:pt x="953" y="0"/>
                    <a:pt x="953" y="0"/>
                    <a:pt x="0" y="0"/>
                  </a:cubicBezTo>
                  <a:cubicBezTo>
                    <a:pt x="953" y="0"/>
                    <a:pt x="953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任意多边形: 形状 65"/>
            <p:cNvSpPr/>
            <p:nvPr>
              <p:custDataLst>
                <p:tags r:id="rId76"/>
              </p:custDataLst>
            </p:nvPr>
          </p:nvSpPr>
          <p:spPr>
            <a:xfrm>
              <a:off x="2560320" y="407860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任意多边形: 形状 66"/>
            <p:cNvSpPr/>
            <p:nvPr>
              <p:custDataLst>
                <p:tags r:id="rId77"/>
              </p:custDataLst>
            </p:nvPr>
          </p:nvSpPr>
          <p:spPr>
            <a:xfrm>
              <a:off x="2493645" y="4128134"/>
              <a:ext cx="1904" cy="952"/>
            </a:xfrm>
            <a:custGeom>
              <a:avLst/>
              <a:gdLst>
                <a:gd name="connsiteX0" fmla="*/ 0 w 1904"/>
                <a:gd name="connsiteY0" fmla="*/ 953 h 952"/>
                <a:gd name="connsiteX1" fmla="*/ 1905 w 1904"/>
                <a:gd name="connsiteY1" fmla="*/ 0 h 952"/>
                <a:gd name="connsiteX2" fmla="*/ 0 w 1904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">
                  <a:moveTo>
                    <a:pt x="0" y="953"/>
                  </a:moveTo>
                  <a:cubicBezTo>
                    <a:pt x="952" y="953"/>
                    <a:pt x="952" y="0"/>
                    <a:pt x="1905" y="0"/>
                  </a:cubicBezTo>
                  <a:cubicBezTo>
                    <a:pt x="1905" y="0"/>
                    <a:pt x="952" y="0"/>
                    <a:pt x="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任意多边形: 形状 67"/>
            <p:cNvSpPr/>
            <p:nvPr>
              <p:custDataLst>
                <p:tags r:id="rId78"/>
              </p:custDataLst>
            </p:nvPr>
          </p:nvSpPr>
          <p:spPr>
            <a:xfrm>
              <a:off x="2493019" y="4129087"/>
              <a:ext cx="1578" cy="952"/>
            </a:xfrm>
            <a:custGeom>
              <a:avLst/>
              <a:gdLst>
                <a:gd name="connsiteX0" fmla="*/ 1578 w 1578"/>
                <a:gd name="connsiteY0" fmla="*/ 0 h 952"/>
                <a:gd name="connsiteX1" fmla="*/ 626 w 1578"/>
                <a:gd name="connsiteY1" fmla="*/ 953 h 952"/>
                <a:gd name="connsiteX2" fmla="*/ 1578 w 1578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8" h="952">
                  <a:moveTo>
                    <a:pt x="1578" y="0"/>
                  </a:moveTo>
                  <a:cubicBezTo>
                    <a:pt x="626" y="0"/>
                    <a:pt x="626" y="953"/>
                    <a:pt x="626" y="953"/>
                  </a:cubicBezTo>
                  <a:cubicBezTo>
                    <a:pt x="-327" y="953"/>
                    <a:pt x="-327" y="953"/>
                    <a:pt x="157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任意多边形: 形状 68"/>
            <p:cNvSpPr/>
            <p:nvPr>
              <p:custDataLst>
                <p:tags r:id="rId79"/>
              </p:custDataLst>
            </p:nvPr>
          </p:nvSpPr>
          <p:spPr>
            <a:xfrm>
              <a:off x="2495550" y="4126230"/>
              <a:ext cx="2857" cy="952"/>
            </a:xfrm>
            <a:custGeom>
              <a:avLst/>
              <a:gdLst>
                <a:gd name="connsiteX0" fmla="*/ 2858 w 2857"/>
                <a:gd name="connsiteY0" fmla="*/ 0 h 952"/>
                <a:gd name="connsiteX1" fmla="*/ 0 w 2857"/>
                <a:gd name="connsiteY1" fmla="*/ 952 h 952"/>
                <a:gd name="connsiteX2" fmla="*/ 0 w 2857"/>
                <a:gd name="connsiteY2" fmla="*/ 952 h 952"/>
                <a:gd name="connsiteX3" fmla="*/ 2858 w 2857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952">
                  <a:moveTo>
                    <a:pt x="2858" y="0"/>
                  </a:moveTo>
                  <a:cubicBezTo>
                    <a:pt x="1905" y="952"/>
                    <a:pt x="953" y="952"/>
                    <a:pt x="0" y="952"/>
                  </a:cubicBezTo>
                  <a:cubicBezTo>
                    <a:pt x="0" y="952"/>
                    <a:pt x="953" y="952"/>
                    <a:pt x="0" y="952"/>
                  </a:cubicBezTo>
                  <a:cubicBezTo>
                    <a:pt x="953" y="952"/>
                    <a:pt x="1905" y="952"/>
                    <a:pt x="285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任意多边形: 形状 69"/>
            <p:cNvSpPr/>
            <p:nvPr>
              <p:custDataLst>
                <p:tags r:id="rId80"/>
              </p:custDataLst>
            </p:nvPr>
          </p:nvSpPr>
          <p:spPr>
            <a:xfrm>
              <a:off x="2395537" y="3988117"/>
              <a:ext cx="9525" cy="1803"/>
            </a:xfrm>
            <a:custGeom>
              <a:avLst/>
              <a:gdLst>
                <a:gd name="connsiteX0" fmla="*/ 0 w 9525"/>
                <a:gd name="connsiteY0" fmla="*/ 0 h 1803"/>
                <a:gd name="connsiteX1" fmla="*/ 0 w 9525"/>
                <a:gd name="connsiteY1" fmla="*/ 0 h 1803"/>
                <a:gd name="connsiteX2" fmla="*/ 0 w 9525"/>
                <a:gd name="connsiteY2" fmla="*/ 0 h 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803">
                  <a:moveTo>
                    <a:pt x="0" y="0"/>
                  </a:moveTo>
                  <a:cubicBezTo>
                    <a:pt x="0" y="953"/>
                    <a:pt x="0" y="953"/>
                    <a:pt x="0" y="0"/>
                  </a:cubicBezTo>
                  <a:cubicBezTo>
                    <a:pt x="0" y="2858"/>
                    <a:pt x="0" y="1905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任意多边形: 形状 70"/>
            <p:cNvSpPr/>
            <p:nvPr>
              <p:custDataLst>
                <p:tags r:id="rId81"/>
              </p:custDataLst>
            </p:nvPr>
          </p:nvSpPr>
          <p:spPr>
            <a:xfrm>
              <a:off x="2669857" y="4003357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任意多边形: 形状 71"/>
            <p:cNvSpPr/>
            <p:nvPr>
              <p:custDataLst>
                <p:tags r:id="rId82"/>
              </p:custDataLst>
            </p:nvPr>
          </p:nvSpPr>
          <p:spPr>
            <a:xfrm>
              <a:off x="2669857" y="3998595"/>
              <a:ext cx="4762" cy="5714"/>
            </a:xfrm>
            <a:custGeom>
              <a:avLst/>
              <a:gdLst>
                <a:gd name="connsiteX0" fmla="*/ 4763 w 4762"/>
                <a:gd name="connsiteY0" fmla="*/ 0 h 5714"/>
                <a:gd name="connsiteX1" fmla="*/ 0 w 4762"/>
                <a:gd name="connsiteY1" fmla="*/ 3810 h 5714"/>
                <a:gd name="connsiteX2" fmla="*/ 3810 w 4762"/>
                <a:gd name="connsiteY2" fmla="*/ 5715 h 5714"/>
                <a:gd name="connsiteX3" fmla="*/ 4763 w 4762"/>
                <a:gd name="connsiteY3" fmla="*/ 0 h 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" h="5714">
                  <a:moveTo>
                    <a:pt x="4763" y="0"/>
                  </a:moveTo>
                  <a:cubicBezTo>
                    <a:pt x="2858" y="2858"/>
                    <a:pt x="1905" y="2858"/>
                    <a:pt x="0" y="3810"/>
                  </a:cubicBezTo>
                  <a:lnTo>
                    <a:pt x="3810" y="5715"/>
                  </a:lnTo>
                  <a:lnTo>
                    <a:pt x="476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任意多边形: 形状 72"/>
            <p:cNvSpPr/>
            <p:nvPr>
              <p:custDataLst>
                <p:tags r:id="rId83"/>
              </p:custDataLst>
            </p:nvPr>
          </p:nvSpPr>
          <p:spPr>
            <a:xfrm>
              <a:off x="2327368" y="3940492"/>
              <a:ext cx="406306" cy="275272"/>
            </a:xfrm>
            <a:custGeom>
              <a:avLst/>
              <a:gdLst>
                <a:gd name="connsiteX0" fmla="*/ 194851 w 406306"/>
                <a:gd name="connsiteY0" fmla="*/ 24765 h 275272"/>
                <a:gd name="connsiteX1" fmla="*/ 198661 w 406306"/>
                <a:gd name="connsiteY1" fmla="*/ 26670 h 275272"/>
                <a:gd name="connsiteX2" fmla="*/ 192946 w 406306"/>
                <a:gd name="connsiteY2" fmla="*/ 28575 h 275272"/>
                <a:gd name="connsiteX3" fmla="*/ 211044 w 406306"/>
                <a:gd name="connsiteY3" fmla="*/ 26670 h 275272"/>
                <a:gd name="connsiteX4" fmla="*/ 213901 w 406306"/>
                <a:gd name="connsiteY4" fmla="*/ 27623 h 275272"/>
                <a:gd name="connsiteX5" fmla="*/ 211996 w 406306"/>
                <a:gd name="connsiteY5" fmla="*/ 27623 h 275272"/>
                <a:gd name="connsiteX6" fmla="*/ 223426 w 406306"/>
                <a:gd name="connsiteY6" fmla="*/ 26670 h 275272"/>
                <a:gd name="connsiteX7" fmla="*/ 226284 w 406306"/>
                <a:gd name="connsiteY7" fmla="*/ 28575 h 275272"/>
                <a:gd name="connsiteX8" fmla="*/ 231999 w 406306"/>
                <a:gd name="connsiteY8" fmla="*/ 28575 h 275272"/>
                <a:gd name="connsiteX9" fmla="*/ 231999 w 406306"/>
                <a:gd name="connsiteY9" fmla="*/ 29528 h 275272"/>
                <a:gd name="connsiteX10" fmla="*/ 240571 w 406306"/>
                <a:gd name="connsiteY10" fmla="*/ 30480 h 275272"/>
                <a:gd name="connsiteX11" fmla="*/ 240571 w 406306"/>
                <a:gd name="connsiteY11" fmla="*/ 30480 h 275272"/>
                <a:gd name="connsiteX12" fmla="*/ 246286 w 406306"/>
                <a:gd name="connsiteY12" fmla="*/ 29528 h 275272"/>
                <a:gd name="connsiteX13" fmla="*/ 245334 w 406306"/>
                <a:gd name="connsiteY13" fmla="*/ 30480 h 275272"/>
                <a:gd name="connsiteX14" fmla="*/ 250096 w 406306"/>
                <a:gd name="connsiteY14" fmla="*/ 30480 h 275272"/>
                <a:gd name="connsiteX15" fmla="*/ 244381 w 406306"/>
                <a:gd name="connsiteY15" fmla="*/ 31433 h 275272"/>
                <a:gd name="connsiteX16" fmla="*/ 257716 w 406306"/>
                <a:gd name="connsiteY16" fmla="*/ 34290 h 275272"/>
                <a:gd name="connsiteX17" fmla="*/ 253906 w 406306"/>
                <a:gd name="connsiteY17" fmla="*/ 31433 h 275272"/>
                <a:gd name="connsiteX18" fmla="*/ 265336 w 406306"/>
                <a:gd name="connsiteY18" fmla="*/ 35243 h 275272"/>
                <a:gd name="connsiteX19" fmla="*/ 260574 w 406306"/>
                <a:gd name="connsiteY19" fmla="*/ 30480 h 275272"/>
                <a:gd name="connsiteX20" fmla="*/ 266289 w 406306"/>
                <a:gd name="connsiteY20" fmla="*/ 30480 h 275272"/>
                <a:gd name="connsiteX21" fmla="*/ 272004 w 406306"/>
                <a:gd name="connsiteY21" fmla="*/ 32385 h 275272"/>
                <a:gd name="connsiteX22" fmla="*/ 272004 w 406306"/>
                <a:gd name="connsiteY22" fmla="*/ 34290 h 275272"/>
                <a:gd name="connsiteX23" fmla="*/ 277719 w 406306"/>
                <a:gd name="connsiteY23" fmla="*/ 32385 h 275272"/>
                <a:gd name="connsiteX24" fmla="*/ 283434 w 406306"/>
                <a:gd name="connsiteY24" fmla="*/ 35243 h 275272"/>
                <a:gd name="connsiteX25" fmla="*/ 287244 w 406306"/>
                <a:gd name="connsiteY25" fmla="*/ 33338 h 275272"/>
                <a:gd name="connsiteX26" fmla="*/ 303436 w 406306"/>
                <a:gd name="connsiteY26" fmla="*/ 34290 h 275272"/>
                <a:gd name="connsiteX27" fmla="*/ 304389 w 406306"/>
                <a:gd name="connsiteY27" fmla="*/ 36195 h 275272"/>
                <a:gd name="connsiteX28" fmla="*/ 308199 w 406306"/>
                <a:gd name="connsiteY28" fmla="*/ 35243 h 275272"/>
                <a:gd name="connsiteX29" fmla="*/ 308199 w 406306"/>
                <a:gd name="connsiteY29" fmla="*/ 36195 h 275272"/>
                <a:gd name="connsiteX30" fmla="*/ 312961 w 406306"/>
                <a:gd name="connsiteY30" fmla="*/ 34290 h 275272"/>
                <a:gd name="connsiteX31" fmla="*/ 327249 w 406306"/>
                <a:gd name="connsiteY31" fmla="*/ 36195 h 275272"/>
                <a:gd name="connsiteX32" fmla="*/ 327249 w 406306"/>
                <a:gd name="connsiteY32" fmla="*/ 38100 h 275272"/>
                <a:gd name="connsiteX33" fmla="*/ 340584 w 406306"/>
                <a:gd name="connsiteY33" fmla="*/ 36195 h 275272"/>
                <a:gd name="connsiteX34" fmla="*/ 345346 w 406306"/>
                <a:gd name="connsiteY34" fmla="*/ 38100 h 275272"/>
                <a:gd name="connsiteX35" fmla="*/ 351061 w 406306"/>
                <a:gd name="connsiteY35" fmla="*/ 34290 h 275272"/>
                <a:gd name="connsiteX36" fmla="*/ 348204 w 406306"/>
                <a:gd name="connsiteY36" fmla="*/ 32385 h 275272"/>
                <a:gd name="connsiteX37" fmla="*/ 354871 w 406306"/>
                <a:gd name="connsiteY37" fmla="*/ 32385 h 275272"/>
                <a:gd name="connsiteX38" fmla="*/ 353919 w 406306"/>
                <a:gd name="connsiteY38" fmla="*/ 34290 h 275272"/>
                <a:gd name="connsiteX39" fmla="*/ 354871 w 406306"/>
                <a:gd name="connsiteY39" fmla="*/ 34290 h 275272"/>
                <a:gd name="connsiteX40" fmla="*/ 353919 w 406306"/>
                <a:gd name="connsiteY40" fmla="*/ 37148 h 275272"/>
                <a:gd name="connsiteX41" fmla="*/ 351061 w 406306"/>
                <a:gd name="connsiteY41" fmla="*/ 36195 h 275272"/>
                <a:gd name="connsiteX42" fmla="*/ 348204 w 406306"/>
                <a:gd name="connsiteY42" fmla="*/ 39053 h 275272"/>
                <a:gd name="connsiteX43" fmla="*/ 350109 w 406306"/>
                <a:gd name="connsiteY43" fmla="*/ 39053 h 275272"/>
                <a:gd name="connsiteX44" fmla="*/ 349156 w 406306"/>
                <a:gd name="connsiteY44" fmla="*/ 40005 h 275272"/>
                <a:gd name="connsiteX45" fmla="*/ 351061 w 406306"/>
                <a:gd name="connsiteY45" fmla="*/ 40005 h 275272"/>
                <a:gd name="connsiteX46" fmla="*/ 352014 w 406306"/>
                <a:gd name="connsiteY46" fmla="*/ 41910 h 275272"/>
                <a:gd name="connsiteX47" fmla="*/ 352014 w 406306"/>
                <a:gd name="connsiteY47" fmla="*/ 40958 h 275272"/>
                <a:gd name="connsiteX48" fmla="*/ 356776 w 406306"/>
                <a:gd name="connsiteY48" fmla="*/ 41910 h 275272"/>
                <a:gd name="connsiteX49" fmla="*/ 358681 w 406306"/>
                <a:gd name="connsiteY49" fmla="*/ 42863 h 275272"/>
                <a:gd name="connsiteX50" fmla="*/ 359634 w 406306"/>
                <a:gd name="connsiteY50" fmla="*/ 42863 h 275272"/>
                <a:gd name="connsiteX51" fmla="*/ 383446 w 406306"/>
                <a:gd name="connsiteY51" fmla="*/ 40005 h 275272"/>
                <a:gd name="connsiteX52" fmla="*/ 372969 w 406306"/>
                <a:gd name="connsiteY52" fmla="*/ 42863 h 275272"/>
                <a:gd name="connsiteX53" fmla="*/ 370111 w 406306"/>
                <a:gd name="connsiteY53" fmla="*/ 41910 h 275272"/>
                <a:gd name="connsiteX54" fmla="*/ 364396 w 406306"/>
                <a:gd name="connsiteY54" fmla="*/ 41910 h 275272"/>
                <a:gd name="connsiteX55" fmla="*/ 363444 w 406306"/>
                <a:gd name="connsiteY55" fmla="*/ 42863 h 275272"/>
                <a:gd name="connsiteX56" fmla="*/ 371064 w 406306"/>
                <a:gd name="connsiteY56" fmla="*/ 41910 h 275272"/>
                <a:gd name="connsiteX57" fmla="*/ 369159 w 406306"/>
                <a:gd name="connsiteY57" fmla="*/ 43815 h 275272"/>
                <a:gd name="connsiteX58" fmla="*/ 376779 w 406306"/>
                <a:gd name="connsiteY58" fmla="*/ 42863 h 275272"/>
                <a:gd name="connsiteX59" fmla="*/ 373921 w 406306"/>
                <a:gd name="connsiteY59" fmla="*/ 45720 h 275272"/>
                <a:gd name="connsiteX60" fmla="*/ 372969 w 406306"/>
                <a:gd name="connsiteY60" fmla="*/ 44768 h 275272"/>
                <a:gd name="connsiteX61" fmla="*/ 372016 w 406306"/>
                <a:gd name="connsiteY61" fmla="*/ 46673 h 275272"/>
                <a:gd name="connsiteX62" fmla="*/ 370111 w 406306"/>
                <a:gd name="connsiteY62" fmla="*/ 48578 h 275272"/>
                <a:gd name="connsiteX63" fmla="*/ 371064 w 406306"/>
                <a:gd name="connsiteY63" fmla="*/ 47625 h 275272"/>
                <a:gd name="connsiteX64" fmla="*/ 366301 w 406306"/>
                <a:gd name="connsiteY64" fmla="*/ 50483 h 275272"/>
                <a:gd name="connsiteX65" fmla="*/ 367254 w 406306"/>
                <a:gd name="connsiteY65" fmla="*/ 50483 h 275272"/>
                <a:gd name="connsiteX66" fmla="*/ 363444 w 406306"/>
                <a:gd name="connsiteY66" fmla="*/ 52388 h 275272"/>
                <a:gd name="connsiteX67" fmla="*/ 358681 w 406306"/>
                <a:gd name="connsiteY67" fmla="*/ 56198 h 275272"/>
                <a:gd name="connsiteX68" fmla="*/ 351061 w 406306"/>
                <a:gd name="connsiteY68" fmla="*/ 62865 h 275272"/>
                <a:gd name="connsiteX69" fmla="*/ 351061 w 406306"/>
                <a:gd name="connsiteY69" fmla="*/ 59055 h 275272"/>
                <a:gd name="connsiteX70" fmla="*/ 343441 w 406306"/>
                <a:gd name="connsiteY70" fmla="*/ 73343 h 275272"/>
                <a:gd name="connsiteX71" fmla="*/ 341536 w 406306"/>
                <a:gd name="connsiteY71" fmla="*/ 64770 h 275272"/>
                <a:gd name="connsiteX72" fmla="*/ 334869 w 406306"/>
                <a:gd name="connsiteY72" fmla="*/ 69533 h 275272"/>
                <a:gd name="connsiteX73" fmla="*/ 337726 w 406306"/>
                <a:gd name="connsiteY73" fmla="*/ 71438 h 275272"/>
                <a:gd name="connsiteX74" fmla="*/ 328201 w 406306"/>
                <a:gd name="connsiteY74" fmla="*/ 73343 h 275272"/>
                <a:gd name="connsiteX75" fmla="*/ 327249 w 406306"/>
                <a:gd name="connsiteY75" fmla="*/ 78105 h 275272"/>
                <a:gd name="connsiteX76" fmla="*/ 326296 w 406306"/>
                <a:gd name="connsiteY76" fmla="*/ 75248 h 275272"/>
                <a:gd name="connsiteX77" fmla="*/ 321534 w 406306"/>
                <a:gd name="connsiteY77" fmla="*/ 81915 h 275272"/>
                <a:gd name="connsiteX78" fmla="*/ 318676 w 406306"/>
                <a:gd name="connsiteY78" fmla="*/ 80010 h 275272"/>
                <a:gd name="connsiteX79" fmla="*/ 312009 w 406306"/>
                <a:gd name="connsiteY79" fmla="*/ 84773 h 275272"/>
                <a:gd name="connsiteX80" fmla="*/ 314866 w 406306"/>
                <a:gd name="connsiteY80" fmla="*/ 83820 h 275272"/>
                <a:gd name="connsiteX81" fmla="*/ 303436 w 406306"/>
                <a:gd name="connsiteY81" fmla="*/ 96203 h 275272"/>
                <a:gd name="connsiteX82" fmla="*/ 299626 w 406306"/>
                <a:gd name="connsiteY82" fmla="*/ 93345 h 275272"/>
                <a:gd name="connsiteX83" fmla="*/ 291054 w 406306"/>
                <a:gd name="connsiteY83" fmla="*/ 109538 h 275272"/>
                <a:gd name="connsiteX84" fmla="*/ 289149 w 406306"/>
                <a:gd name="connsiteY84" fmla="*/ 109538 h 275272"/>
                <a:gd name="connsiteX85" fmla="*/ 285339 w 406306"/>
                <a:gd name="connsiteY85" fmla="*/ 113348 h 275272"/>
                <a:gd name="connsiteX86" fmla="*/ 295816 w 406306"/>
                <a:gd name="connsiteY86" fmla="*/ 95250 h 275272"/>
                <a:gd name="connsiteX87" fmla="*/ 291054 w 406306"/>
                <a:gd name="connsiteY87" fmla="*/ 97155 h 275272"/>
                <a:gd name="connsiteX88" fmla="*/ 293911 w 406306"/>
                <a:gd name="connsiteY88" fmla="*/ 94298 h 275272"/>
                <a:gd name="connsiteX89" fmla="*/ 284386 w 406306"/>
                <a:gd name="connsiteY89" fmla="*/ 100013 h 275272"/>
                <a:gd name="connsiteX90" fmla="*/ 279624 w 406306"/>
                <a:gd name="connsiteY90" fmla="*/ 106680 h 275272"/>
                <a:gd name="connsiteX91" fmla="*/ 288196 w 406306"/>
                <a:gd name="connsiteY91" fmla="*/ 99060 h 275272"/>
                <a:gd name="connsiteX92" fmla="*/ 278671 w 406306"/>
                <a:gd name="connsiteY92" fmla="*/ 110490 h 275272"/>
                <a:gd name="connsiteX93" fmla="*/ 277719 w 406306"/>
                <a:gd name="connsiteY93" fmla="*/ 106680 h 275272"/>
                <a:gd name="connsiteX94" fmla="*/ 271051 w 406306"/>
                <a:gd name="connsiteY94" fmla="*/ 111443 h 275272"/>
                <a:gd name="connsiteX95" fmla="*/ 272956 w 406306"/>
                <a:gd name="connsiteY95" fmla="*/ 108585 h 275272"/>
                <a:gd name="connsiteX96" fmla="*/ 263431 w 406306"/>
                <a:gd name="connsiteY96" fmla="*/ 115252 h 275272"/>
                <a:gd name="connsiteX97" fmla="*/ 257716 w 406306"/>
                <a:gd name="connsiteY97" fmla="*/ 117158 h 275272"/>
                <a:gd name="connsiteX98" fmla="*/ 264384 w 406306"/>
                <a:gd name="connsiteY98" fmla="*/ 124777 h 275272"/>
                <a:gd name="connsiteX99" fmla="*/ 252954 w 406306"/>
                <a:gd name="connsiteY99" fmla="*/ 128588 h 275272"/>
                <a:gd name="connsiteX100" fmla="*/ 252001 w 406306"/>
                <a:gd name="connsiteY100" fmla="*/ 122873 h 275272"/>
                <a:gd name="connsiteX101" fmla="*/ 251049 w 406306"/>
                <a:gd name="connsiteY101" fmla="*/ 125730 h 275272"/>
                <a:gd name="connsiteX102" fmla="*/ 247239 w 406306"/>
                <a:gd name="connsiteY102" fmla="*/ 126683 h 275272"/>
                <a:gd name="connsiteX103" fmla="*/ 246286 w 406306"/>
                <a:gd name="connsiteY103" fmla="*/ 128588 h 275272"/>
                <a:gd name="connsiteX104" fmla="*/ 238666 w 406306"/>
                <a:gd name="connsiteY104" fmla="*/ 133350 h 275272"/>
                <a:gd name="connsiteX105" fmla="*/ 233904 w 406306"/>
                <a:gd name="connsiteY105" fmla="*/ 141923 h 275272"/>
                <a:gd name="connsiteX106" fmla="*/ 231999 w 406306"/>
                <a:gd name="connsiteY106" fmla="*/ 140970 h 275272"/>
                <a:gd name="connsiteX107" fmla="*/ 214854 w 406306"/>
                <a:gd name="connsiteY107" fmla="*/ 150495 h 275272"/>
                <a:gd name="connsiteX108" fmla="*/ 211996 w 406306"/>
                <a:gd name="connsiteY108" fmla="*/ 150495 h 275272"/>
                <a:gd name="connsiteX109" fmla="*/ 209139 w 406306"/>
                <a:gd name="connsiteY109" fmla="*/ 153353 h 275272"/>
                <a:gd name="connsiteX110" fmla="*/ 209139 w 406306"/>
                <a:gd name="connsiteY110" fmla="*/ 150495 h 275272"/>
                <a:gd name="connsiteX111" fmla="*/ 202471 w 406306"/>
                <a:gd name="connsiteY111" fmla="*/ 157163 h 275272"/>
                <a:gd name="connsiteX112" fmla="*/ 211996 w 406306"/>
                <a:gd name="connsiteY112" fmla="*/ 150495 h 275272"/>
                <a:gd name="connsiteX113" fmla="*/ 203424 w 406306"/>
                <a:gd name="connsiteY113" fmla="*/ 162878 h 275272"/>
                <a:gd name="connsiteX114" fmla="*/ 199614 w 406306"/>
                <a:gd name="connsiteY114" fmla="*/ 163830 h 275272"/>
                <a:gd name="connsiteX115" fmla="*/ 184374 w 406306"/>
                <a:gd name="connsiteY115" fmla="*/ 176213 h 275272"/>
                <a:gd name="connsiteX116" fmla="*/ 181516 w 406306"/>
                <a:gd name="connsiteY116" fmla="*/ 173355 h 275272"/>
                <a:gd name="connsiteX117" fmla="*/ 191994 w 406306"/>
                <a:gd name="connsiteY117" fmla="*/ 167640 h 275272"/>
                <a:gd name="connsiteX118" fmla="*/ 188184 w 406306"/>
                <a:gd name="connsiteY118" fmla="*/ 169545 h 275272"/>
                <a:gd name="connsiteX119" fmla="*/ 193899 w 406306"/>
                <a:gd name="connsiteY119" fmla="*/ 165735 h 275272"/>
                <a:gd name="connsiteX120" fmla="*/ 168181 w 406306"/>
                <a:gd name="connsiteY120" fmla="*/ 180023 h 275272"/>
                <a:gd name="connsiteX121" fmla="*/ 166276 w 406306"/>
                <a:gd name="connsiteY121" fmla="*/ 182880 h 275272"/>
                <a:gd name="connsiteX122" fmla="*/ 168181 w 406306"/>
                <a:gd name="connsiteY122" fmla="*/ 180975 h 275272"/>
                <a:gd name="connsiteX123" fmla="*/ 168181 w 406306"/>
                <a:gd name="connsiteY123" fmla="*/ 183833 h 275272"/>
                <a:gd name="connsiteX124" fmla="*/ 157704 w 406306"/>
                <a:gd name="connsiteY124" fmla="*/ 192405 h 275272"/>
                <a:gd name="connsiteX125" fmla="*/ 155799 w 406306"/>
                <a:gd name="connsiteY125" fmla="*/ 191453 h 275272"/>
                <a:gd name="connsiteX126" fmla="*/ 160561 w 406306"/>
                <a:gd name="connsiteY126" fmla="*/ 189548 h 275272"/>
                <a:gd name="connsiteX127" fmla="*/ 151036 w 406306"/>
                <a:gd name="connsiteY127" fmla="*/ 195263 h 275272"/>
                <a:gd name="connsiteX128" fmla="*/ 154846 w 406306"/>
                <a:gd name="connsiteY128" fmla="*/ 194310 h 275272"/>
                <a:gd name="connsiteX129" fmla="*/ 144369 w 406306"/>
                <a:gd name="connsiteY129" fmla="*/ 202883 h 275272"/>
                <a:gd name="connsiteX130" fmla="*/ 149131 w 406306"/>
                <a:gd name="connsiteY130" fmla="*/ 201930 h 275272"/>
                <a:gd name="connsiteX131" fmla="*/ 153894 w 406306"/>
                <a:gd name="connsiteY131" fmla="*/ 196215 h 275272"/>
                <a:gd name="connsiteX132" fmla="*/ 164371 w 406306"/>
                <a:gd name="connsiteY132" fmla="*/ 193358 h 275272"/>
                <a:gd name="connsiteX133" fmla="*/ 166276 w 406306"/>
                <a:gd name="connsiteY133" fmla="*/ 191453 h 275272"/>
                <a:gd name="connsiteX134" fmla="*/ 167229 w 406306"/>
                <a:gd name="connsiteY134" fmla="*/ 190500 h 275272"/>
                <a:gd name="connsiteX135" fmla="*/ 167229 w 406306"/>
                <a:gd name="connsiteY135" fmla="*/ 190500 h 275272"/>
                <a:gd name="connsiteX136" fmla="*/ 167229 w 406306"/>
                <a:gd name="connsiteY136" fmla="*/ 190500 h 275272"/>
                <a:gd name="connsiteX137" fmla="*/ 167229 w 406306"/>
                <a:gd name="connsiteY137" fmla="*/ 190500 h 275272"/>
                <a:gd name="connsiteX138" fmla="*/ 165324 w 406306"/>
                <a:gd name="connsiteY138" fmla="*/ 190500 h 275272"/>
                <a:gd name="connsiteX139" fmla="*/ 172944 w 406306"/>
                <a:gd name="connsiteY139" fmla="*/ 182880 h 275272"/>
                <a:gd name="connsiteX140" fmla="*/ 173896 w 406306"/>
                <a:gd name="connsiteY140" fmla="*/ 183833 h 275272"/>
                <a:gd name="connsiteX141" fmla="*/ 175801 w 406306"/>
                <a:gd name="connsiteY141" fmla="*/ 180975 h 275272"/>
                <a:gd name="connsiteX142" fmla="*/ 177706 w 406306"/>
                <a:gd name="connsiteY142" fmla="*/ 182880 h 275272"/>
                <a:gd name="connsiteX143" fmla="*/ 182469 w 406306"/>
                <a:gd name="connsiteY143" fmla="*/ 180023 h 275272"/>
                <a:gd name="connsiteX144" fmla="*/ 191041 w 406306"/>
                <a:gd name="connsiteY144" fmla="*/ 175260 h 275272"/>
                <a:gd name="connsiteX145" fmla="*/ 193899 w 406306"/>
                <a:gd name="connsiteY145" fmla="*/ 172403 h 275272"/>
                <a:gd name="connsiteX146" fmla="*/ 200566 w 406306"/>
                <a:gd name="connsiteY146" fmla="*/ 167640 h 275272"/>
                <a:gd name="connsiteX147" fmla="*/ 200566 w 406306"/>
                <a:gd name="connsiteY147" fmla="*/ 167640 h 275272"/>
                <a:gd name="connsiteX148" fmla="*/ 222474 w 406306"/>
                <a:gd name="connsiteY148" fmla="*/ 154305 h 275272"/>
                <a:gd name="connsiteX149" fmla="*/ 231046 w 406306"/>
                <a:gd name="connsiteY149" fmla="*/ 148590 h 275272"/>
                <a:gd name="connsiteX150" fmla="*/ 231999 w 406306"/>
                <a:gd name="connsiteY150" fmla="*/ 148590 h 275272"/>
                <a:gd name="connsiteX151" fmla="*/ 241524 w 406306"/>
                <a:gd name="connsiteY151" fmla="*/ 141923 h 275272"/>
                <a:gd name="connsiteX152" fmla="*/ 261526 w 406306"/>
                <a:gd name="connsiteY152" fmla="*/ 130493 h 275272"/>
                <a:gd name="connsiteX153" fmla="*/ 260574 w 406306"/>
                <a:gd name="connsiteY153" fmla="*/ 129540 h 275272"/>
                <a:gd name="connsiteX154" fmla="*/ 271051 w 406306"/>
                <a:gd name="connsiteY154" fmla="*/ 121920 h 275272"/>
                <a:gd name="connsiteX155" fmla="*/ 270099 w 406306"/>
                <a:gd name="connsiteY155" fmla="*/ 120968 h 275272"/>
                <a:gd name="connsiteX156" fmla="*/ 286291 w 406306"/>
                <a:gd name="connsiteY156" fmla="*/ 111443 h 275272"/>
                <a:gd name="connsiteX157" fmla="*/ 283434 w 406306"/>
                <a:gd name="connsiteY157" fmla="*/ 113348 h 275272"/>
                <a:gd name="connsiteX158" fmla="*/ 304389 w 406306"/>
                <a:gd name="connsiteY158" fmla="*/ 100013 h 275272"/>
                <a:gd name="connsiteX159" fmla="*/ 308199 w 406306"/>
                <a:gd name="connsiteY159" fmla="*/ 97155 h 275272"/>
                <a:gd name="connsiteX160" fmla="*/ 308199 w 406306"/>
                <a:gd name="connsiteY160" fmla="*/ 97155 h 275272"/>
                <a:gd name="connsiteX161" fmla="*/ 309151 w 406306"/>
                <a:gd name="connsiteY161" fmla="*/ 97155 h 275272"/>
                <a:gd name="connsiteX162" fmla="*/ 312009 w 406306"/>
                <a:gd name="connsiteY162" fmla="*/ 96203 h 275272"/>
                <a:gd name="connsiteX163" fmla="*/ 310104 w 406306"/>
                <a:gd name="connsiteY163" fmla="*/ 97155 h 275272"/>
                <a:gd name="connsiteX164" fmla="*/ 314866 w 406306"/>
                <a:gd name="connsiteY164" fmla="*/ 93345 h 275272"/>
                <a:gd name="connsiteX165" fmla="*/ 316771 w 406306"/>
                <a:gd name="connsiteY165" fmla="*/ 94298 h 275272"/>
                <a:gd name="connsiteX166" fmla="*/ 316771 w 406306"/>
                <a:gd name="connsiteY166" fmla="*/ 94298 h 275272"/>
                <a:gd name="connsiteX167" fmla="*/ 316771 w 406306"/>
                <a:gd name="connsiteY167" fmla="*/ 92393 h 275272"/>
                <a:gd name="connsiteX168" fmla="*/ 318676 w 406306"/>
                <a:gd name="connsiteY168" fmla="*/ 90488 h 275272"/>
                <a:gd name="connsiteX169" fmla="*/ 326296 w 406306"/>
                <a:gd name="connsiteY169" fmla="*/ 87630 h 275272"/>
                <a:gd name="connsiteX170" fmla="*/ 334869 w 406306"/>
                <a:gd name="connsiteY170" fmla="*/ 78105 h 275272"/>
                <a:gd name="connsiteX171" fmla="*/ 334869 w 406306"/>
                <a:gd name="connsiteY171" fmla="*/ 79058 h 275272"/>
                <a:gd name="connsiteX172" fmla="*/ 340584 w 406306"/>
                <a:gd name="connsiteY172" fmla="*/ 75248 h 275272"/>
                <a:gd name="connsiteX173" fmla="*/ 342489 w 406306"/>
                <a:gd name="connsiteY173" fmla="*/ 76200 h 275272"/>
                <a:gd name="connsiteX174" fmla="*/ 345346 w 406306"/>
                <a:gd name="connsiteY174" fmla="*/ 71438 h 275272"/>
                <a:gd name="connsiteX175" fmla="*/ 348204 w 406306"/>
                <a:gd name="connsiteY175" fmla="*/ 73343 h 275272"/>
                <a:gd name="connsiteX176" fmla="*/ 357729 w 406306"/>
                <a:gd name="connsiteY176" fmla="*/ 63818 h 275272"/>
                <a:gd name="connsiteX177" fmla="*/ 357729 w 406306"/>
                <a:gd name="connsiteY177" fmla="*/ 64770 h 275272"/>
                <a:gd name="connsiteX178" fmla="*/ 363444 w 406306"/>
                <a:gd name="connsiteY178" fmla="*/ 60008 h 275272"/>
                <a:gd name="connsiteX179" fmla="*/ 369159 w 406306"/>
                <a:gd name="connsiteY179" fmla="*/ 58103 h 275272"/>
                <a:gd name="connsiteX180" fmla="*/ 379636 w 406306"/>
                <a:gd name="connsiteY180" fmla="*/ 51435 h 275272"/>
                <a:gd name="connsiteX181" fmla="*/ 406306 w 406306"/>
                <a:gd name="connsiteY181" fmla="*/ 35243 h 275272"/>
                <a:gd name="connsiteX182" fmla="*/ 401544 w 406306"/>
                <a:gd name="connsiteY182" fmla="*/ 34290 h 275272"/>
                <a:gd name="connsiteX183" fmla="*/ 396781 w 406306"/>
                <a:gd name="connsiteY183" fmla="*/ 34290 h 275272"/>
                <a:gd name="connsiteX184" fmla="*/ 390114 w 406306"/>
                <a:gd name="connsiteY184" fmla="*/ 33338 h 275272"/>
                <a:gd name="connsiteX185" fmla="*/ 392971 w 406306"/>
                <a:gd name="connsiteY185" fmla="*/ 31433 h 275272"/>
                <a:gd name="connsiteX186" fmla="*/ 379636 w 406306"/>
                <a:gd name="connsiteY186" fmla="*/ 29528 h 275272"/>
                <a:gd name="connsiteX187" fmla="*/ 368206 w 406306"/>
                <a:gd name="connsiteY187" fmla="*/ 29528 h 275272"/>
                <a:gd name="connsiteX188" fmla="*/ 370111 w 406306"/>
                <a:gd name="connsiteY188" fmla="*/ 28575 h 275272"/>
                <a:gd name="connsiteX189" fmla="*/ 365349 w 406306"/>
                <a:gd name="connsiteY189" fmla="*/ 28575 h 275272"/>
                <a:gd name="connsiteX190" fmla="*/ 369159 w 406306"/>
                <a:gd name="connsiteY190" fmla="*/ 27623 h 275272"/>
                <a:gd name="connsiteX191" fmla="*/ 360586 w 406306"/>
                <a:gd name="connsiteY191" fmla="*/ 28575 h 275272"/>
                <a:gd name="connsiteX192" fmla="*/ 358681 w 406306"/>
                <a:gd name="connsiteY192" fmla="*/ 31433 h 275272"/>
                <a:gd name="connsiteX193" fmla="*/ 351061 w 406306"/>
                <a:gd name="connsiteY193" fmla="*/ 31433 h 275272"/>
                <a:gd name="connsiteX194" fmla="*/ 352014 w 406306"/>
                <a:gd name="connsiteY194" fmla="*/ 29528 h 275272"/>
                <a:gd name="connsiteX195" fmla="*/ 336774 w 406306"/>
                <a:gd name="connsiteY195" fmla="*/ 28575 h 275272"/>
                <a:gd name="connsiteX196" fmla="*/ 332964 w 406306"/>
                <a:gd name="connsiteY196" fmla="*/ 28575 h 275272"/>
                <a:gd name="connsiteX197" fmla="*/ 321534 w 406306"/>
                <a:gd name="connsiteY197" fmla="*/ 27623 h 275272"/>
                <a:gd name="connsiteX198" fmla="*/ 323439 w 406306"/>
                <a:gd name="connsiteY198" fmla="*/ 27623 h 275272"/>
                <a:gd name="connsiteX199" fmla="*/ 314866 w 406306"/>
                <a:gd name="connsiteY199" fmla="*/ 27623 h 275272"/>
                <a:gd name="connsiteX200" fmla="*/ 314866 w 406306"/>
                <a:gd name="connsiteY200" fmla="*/ 27623 h 275272"/>
                <a:gd name="connsiteX201" fmla="*/ 300579 w 406306"/>
                <a:gd name="connsiteY201" fmla="*/ 24765 h 275272"/>
                <a:gd name="connsiteX202" fmla="*/ 300579 w 406306"/>
                <a:gd name="connsiteY202" fmla="*/ 25717 h 275272"/>
                <a:gd name="connsiteX203" fmla="*/ 286291 w 406306"/>
                <a:gd name="connsiteY203" fmla="*/ 23813 h 275272"/>
                <a:gd name="connsiteX204" fmla="*/ 288196 w 406306"/>
                <a:gd name="connsiteY204" fmla="*/ 24765 h 275272"/>
                <a:gd name="connsiteX205" fmla="*/ 276766 w 406306"/>
                <a:gd name="connsiteY205" fmla="*/ 19050 h 275272"/>
                <a:gd name="connsiteX206" fmla="*/ 278671 w 406306"/>
                <a:gd name="connsiteY206" fmla="*/ 19050 h 275272"/>
                <a:gd name="connsiteX207" fmla="*/ 271051 w 406306"/>
                <a:gd name="connsiteY207" fmla="*/ 20003 h 275272"/>
                <a:gd name="connsiteX208" fmla="*/ 269146 w 406306"/>
                <a:gd name="connsiteY208" fmla="*/ 17145 h 275272"/>
                <a:gd name="connsiteX209" fmla="*/ 252001 w 406306"/>
                <a:gd name="connsiteY209" fmla="*/ 16193 h 275272"/>
                <a:gd name="connsiteX210" fmla="*/ 251049 w 406306"/>
                <a:gd name="connsiteY210" fmla="*/ 18098 h 275272"/>
                <a:gd name="connsiteX211" fmla="*/ 235809 w 406306"/>
                <a:gd name="connsiteY211" fmla="*/ 16193 h 275272"/>
                <a:gd name="connsiteX212" fmla="*/ 234856 w 406306"/>
                <a:gd name="connsiteY212" fmla="*/ 15240 h 275272"/>
                <a:gd name="connsiteX213" fmla="*/ 221521 w 406306"/>
                <a:gd name="connsiteY213" fmla="*/ 16193 h 275272"/>
                <a:gd name="connsiteX214" fmla="*/ 201519 w 406306"/>
                <a:gd name="connsiteY214" fmla="*/ 12383 h 275272"/>
                <a:gd name="connsiteX215" fmla="*/ 188184 w 406306"/>
                <a:gd name="connsiteY215" fmla="*/ 12383 h 275272"/>
                <a:gd name="connsiteX216" fmla="*/ 188184 w 406306"/>
                <a:gd name="connsiteY216" fmla="*/ 12383 h 275272"/>
                <a:gd name="connsiteX217" fmla="*/ 176754 w 406306"/>
                <a:gd name="connsiteY217" fmla="*/ 13335 h 275272"/>
                <a:gd name="connsiteX218" fmla="*/ 176754 w 406306"/>
                <a:gd name="connsiteY218" fmla="*/ 12383 h 275272"/>
                <a:gd name="connsiteX219" fmla="*/ 157704 w 406306"/>
                <a:gd name="connsiteY219" fmla="*/ 11430 h 275272"/>
                <a:gd name="connsiteX220" fmla="*/ 156751 w 406306"/>
                <a:gd name="connsiteY220" fmla="*/ 10478 h 275272"/>
                <a:gd name="connsiteX221" fmla="*/ 133891 w 406306"/>
                <a:gd name="connsiteY221" fmla="*/ 7620 h 275272"/>
                <a:gd name="connsiteX222" fmla="*/ 134844 w 406306"/>
                <a:gd name="connsiteY222" fmla="*/ 6668 h 275272"/>
                <a:gd name="connsiteX223" fmla="*/ 105316 w 406306"/>
                <a:gd name="connsiteY223" fmla="*/ 4763 h 275272"/>
                <a:gd name="connsiteX224" fmla="*/ 98649 w 406306"/>
                <a:gd name="connsiteY224" fmla="*/ 4763 h 275272"/>
                <a:gd name="connsiteX225" fmla="*/ 100554 w 406306"/>
                <a:gd name="connsiteY225" fmla="*/ 7620 h 275272"/>
                <a:gd name="connsiteX226" fmla="*/ 95791 w 406306"/>
                <a:gd name="connsiteY226" fmla="*/ 5715 h 275272"/>
                <a:gd name="connsiteX227" fmla="*/ 96744 w 406306"/>
                <a:gd name="connsiteY227" fmla="*/ 5715 h 275272"/>
                <a:gd name="connsiteX228" fmla="*/ 86266 w 406306"/>
                <a:gd name="connsiteY228" fmla="*/ 1905 h 275272"/>
                <a:gd name="connsiteX229" fmla="*/ 71026 w 406306"/>
                <a:gd name="connsiteY229" fmla="*/ 0 h 275272"/>
                <a:gd name="connsiteX230" fmla="*/ 67216 w 406306"/>
                <a:gd name="connsiteY230" fmla="*/ 13335 h 275272"/>
                <a:gd name="connsiteX231" fmla="*/ 64359 w 406306"/>
                <a:gd name="connsiteY231" fmla="*/ 22860 h 275272"/>
                <a:gd name="connsiteX232" fmla="*/ 58644 w 406306"/>
                <a:gd name="connsiteY232" fmla="*/ 41910 h 275272"/>
                <a:gd name="connsiteX233" fmla="*/ 61501 w 406306"/>
                <a:gd name="connsiteY233" fmla="*/ 40958 h 275272"/>
                <a:gd name="connsiteX234" fmla="*/ 59596 w 406306"/>
                <a:gd name="connsiteY234" fmla="*/ 46673 h 275272"/>
                <a:gd name="connsiteX235" fmla="*/ 58644 w 406306"/>
                <a:gd name="connsiteY235" fmla="*/ 43815 h 275272"/>
                <a:gd name="connsiteX236" fmla="*/ 58644 w 406306"/>
                <a:gd name="connsiteY236" fmla="*/ 51435 h 275272"/>
                <a:gd name="connsiteX237" fmla="*/ 56739 w 406306"/>
                <a:gd name="connsiteY237" fmla="*/ 50483 h 275272"/>
                <a:gd name="connsiteX238" fmla="*/ 55786 w 406306"/>
                <a:gd name="connsiteY238" fmla="*/ 53340 h 275272"/>
                <a:gd name="connsiteX239" fmla="*/ 55786 w 406306"/>
                <a:gd name="connsiteY239" fmla="*/ 52388 h 275272"/>
                <a:gd name="connsiteX240" fmla="*/ 55786 w 406306"/>
                <a:gd name="connsiteY240" fmla="*/ 60008 h 275272"/>
                <a:gd name="connsiteX241" fmla="*/ 53881 w 406306"/>
                <a:gd name="connsiteY241" fmla="*/ 62865 h 275272"/>
                <a:gd name="connsiteX242" fmla="*/ 52929 w 406306"/>
                <a:gd name="connsiteY242" fmla="*/ 64770 h 275272"/>
                <a:gd name="connsiteX243" fmla="*/ 51024 w 406306"/>
                <a:gd name="connsiteY243" fmla="*/ 71438 h 275272"/>
                <a:gd name="connsiteX244" fmla="*/ 52929 w 406306"/>
                <a:gd name="connsiteY244" fmla="*/ 68580 h 275272"/>
                <a:gd name="connsiteX245" fmla="*/ 53881 w 406306"/>
                <a:gd name="connsiteY245" fmla="*/ 72390 h 275272"/>
                <a:gd name="connsiteX246" fmla="*/ 44356 w 406306"/>
                <a:gd name="connsiteY246" fmla="*/ 100965 h 275272"/>
                <a:gd name="connsiteX247" fmla="*/ 41499 w 406306"/>
                <a:gd name="connsiteY247" fmla="*/ 115252 h 275272"/>
                <a:gd name="connsiteX248" fmla="*/ 42451 w 406306"/>
                <a:gd name="connsiteY248" fmla="*/ 118110 h 275272"/>
                <a:gd name="connsiteX249" fmla="*/ 34831 w 406306"/>
                <a:gd name="connsiteY249" fmla="*/ 129540 h 275272"/>
                <a:gd name="connsiteX250" fmla="*/ 35784 w 406306"/>
                <a:gd name="connsiteY250" fmla="*/ 138113 h 275272"/>
                <a:gd name="connsiteX251" fmla="*/ 32926 w 406306"/>
                <a:gd name="connsiteY251" fmla="*/ 140970 h 275272"/>
                <a:gd name="connsiteX252" fmla="*/ 24354 w 406306"/>
                <a:gd name="connsiteY252" fmla="*/ 172403 h 275272"/>
                <a:gd name="connsiteX253" fmla="*/ 26259 w 406306"/>
                <a:gd name="connsiteY253" fmla="*/ 173355 h 275272"/>
                <a:gd name="connsiteX254" fmla="*/ 22449 w 406306"/>
                <a:gd name="connsiteY254" fmla="*/ 179070 h 275272"/>
                <a:gd name="connsiteX255" fmla="*/ 21496 w 406306"/>
                <a:gd name="connsiteY255" fmla="*/ 185738 h 275272"/>
                <a:gd name="connsiteX256" fmla="*/ 22449 w 406306"/>
                <a:gd name="connsiteY256" fmla="*/ 185738 h 275272"/>
                <a:gd name="connsiteX257" fmla="*/ 2446 w 406306"/>
                <a:gd name="connsiteY257" fmla="*/ 253365 h 275272"/>
                <a:gd name="connsiteX258" fmla="*/ 3399 w 406306"/>
                <a:gd name="connsiteY258" fmla="*/ 255270 h 275272"/>
                <a:gd name="connsiteX259" fmla="*/ 5304 w 406306"/>
                <a:gd name="connsiteY259" fmla="*/ 255270 h 275272"/>
                <a:gd name="connsiteX260" fmla="*/ 1494 w 406306"/>
                <a:gd name="connsiteY260" fmla="*/ 263843 h 275272"/>
                <a:gd name="connsiteX261" fmla="*/ 541 w 406306"/>
                <a:gd name="connsiteY261" fmla="*/ 275273 h 275272"/>
                <a:gd name="connsiteX262" fmla="*/ 541 w 406306"/>
                <a:gd name="connsiteY262" fmla="*/ 272415 h 275272"/>
                <a:gd name="connsiteX263" fmla="*/ 9114 w 406306"/>
                <a:gd name="connsiteY263" fmla="*/ 269558 h 275272"/>
                <a:gd name="connsiteX264" fmla="*/ 13876 w 406306"/>
                <a:gd name="connsiteY264" fmla="*/ 250508 h 275272"/>
                <a:gd name="connsiteX265" fmla="*/ 14829 w 406306"/>
                <a:gd name="connsiteY265" fmla="*/ 251460 h 275272"/>
                <a:gd name="connsiteX266" fmla="*/ 15781 w 406306"/>
                <a:gd name="connsiteY266" fmla="*/ 242888 h 275272"/>
                <a:gd name="connsiteX267" fmla="*/ 15781 w 406306"/>
                <a:gd name="connsiteY267" fmla="*/ 243840 h 275272"/>
                <a:gd name="connsiteX268" fmla="*/ 25306 w 406306"/>
                <a:gd name="connsiteY268" fmla="*/ 214313 h 275272"/>
                <a:gd name="connsiteX269" fmla="*/ 23401 w 406306"/>
                <a:gd name="connsiteY269" fmla="*/ 215265 h 275272"/>
                <a:gd name="connsiteX270" fmla="*/ 25306 w 406306"/>
                <a:gd name="connsiteY270" fmla="*/ 210503 h 275272"/>
                <a:gd name="connsiteX271" fmla="*/ 21496 w 406306"/>
                <a:gd name="connsiteY271" fmla="*/ 215265 h 275272"/>
                <a:gd name="connsiteX272" fmla="*/ 30069 w 406306"/>
                <a:gd name="connsiteY272" fmla="*/ 193358 h 275272"/>
                <a:gd name="connsiteX273" fmla="*/ 29116 w 406306"/>
                <a:gd name="connsiteY273" fmla="*/ 189548 h 275272"/>
                <a:gd name="connsiteX274" fmla="*/ 30069 w 406306"/>
                <a:gd name="connsiteY274" fmla="*/ 188595 h 275272"/>
                <a:gd name="connsiteX275" fmla="*/ 29116 w 406306"/>
                <a:gd name="connsiteY275" fmla="*/ 187643 h 275272"/>
                <a:gd name="connsiteX276" fmla="*/ 31974 w 406306"/>
                <a:gd name="connsiteY276" fmla="*/ 183833 h 275272"/>
                <a:gd name="connsiteX277" fmla="*/ 31974 w 406306"/>
                <a:gd name="connsiteY277" fmla="*/ 186690 h 275272"/>
                <a:gd name="connsiteX278" fmla="*/ 34831 w 406306"/>
                <a:gd name="connsiteY278" fmla="*/ 175260 h 275272"/>
                <a:gd name="connsiteX279" fmla="*/ 32926 w 406306"/>
                <a:gd name="connsiteY279" fmla="*/ 179070 h 275272"/>
                <a:gd name="connsiteX280" fmla="*/ 41499 w 406306"/>
                <a:gd name="connsiteY280" fmla="*/ 140970 h 275272"/>
                <a:gd name="connsiteX281" fmla="*/ 40546 w 406306"/>
                <a:gd name="connsiteY281" fmla="*/ 141923 h 275272"/>
                <a:gd name="connsiteX282" fmla="*/ 45309 w 406306"/>
                <a:gd name="connsiteY282" fmla="*/ 125730 h 275272"/>
                <a:gd name="connsiteX283" fmla="*/ 45309 w 406306"/>
                <a:gd name="connsiteY283" fmla="*/ 125730 h 275272"/>
                <a:gd name="connsiteX284" fmla="*/ 46261 w 406306"/>
                <a:gd name="connsiteY284" fmla="*/ 118110 h 275272"/>
                <a:gd name="connsiteX285" fmla="*/ 49119 w 406306"/>
                <a:gd name="connsiteY285" fmla="*/ 117158 h 275272"/>
                <a:gd name="connsiteX286" fmla="*/ 49119 w 406306"/>
                <a:gd name="connsiteY286" fmla="*/ 105727 h 275272"/>
                <a:gd name="connsiteX287" fmla="*/ 50071 w 406306"/>
                <a:gd name="connsiteY287" fmla="*/ 104775 h 275272"/>
                <a:gd name="connsiteX288" fmla="*/ 50071 w 406306"/>
                <a:gd name="connsiteY288" fmla="*/ 97155 h 275272"/>
                <a:gd name="connsiteX289" fmla="*/ 51976 w 406306"/>
                <a:gd name="connsiteY289" fmla="*/ 99060 h 275272"/>
                <a:gd name="connsiteX290" fmla="*/ 57691 w 406306"/>
                <a:gd name="connsiteY290" fmla="*/ 80010 h 275272"/>
                <a:gd name="connsiteX291" fmla="*/ 53881 w 406306"/>
                <a:gd name="connsiteY291" fmla="*/ 85725 h 275272"/>
                <a:gd name="connsiteX292" fmla="*/ 53881 w 406306"/>
                <a:gd name="connsiteY292" fmla="*/ 78105 h 275272"/>
                <a:gd name="connsiteX293" fmla="*/ 60549 w 406306"/>
                <a:gd name="connsiteY293" fmla="*/ 65723 h 275272"/>
                <a:gd name="connsiteX294" fmla="*/ 60549 w 406306"/>
                <a:gd name="connsiteY294" fmla="*/ 67628 h 275272"/>
                <a:gd name="connsiteX295" fmla="*/ 63406 w 406306"/>
                <a:gd name="connsiteY295" fmla="*/ 58103 h 275272"/>
                <a:gd name="connsiteX296" fmla="*/ 62454 w 406306"/>
                <a:gd name="connsiteY296" fmla="*/ 52388 h 275272"/>
                <a:gd name="connsiteX297" fmla="*/ 61501 w 406306"/>
                <a:gd name="connsiteY297" fmla="*/ 60008 h 275272"/>
                <a:gd name="connsiteX298" fmla="*/ 63406 w 406306"/>
                <a:gd name="connsiteY298" fmla="*/ 44768 h 275272"/>
                <a:gd name="connsiteX299" fmla="*/ 63406 w 406306"/>
                <a:gd name="connsiteY299" fmla="*/ 49530 h 275272"/>
                <a:gd name="connsiteX300" fmla="*/ 65311 w 406306"/>
                <a:gd name="connsiteY300" fmla="*/ 43815 h 275272"/>
                <a:gd name="connsiteX301" fmla="*/ 63406 w 406306"/>
                <a:gd name="connsiteY301" fmla="*/ 58103 h 275272"/>
                <a:gd name="connsiteX302" fmla="*/ 65311 w 406306"/>
                <a:gd name="connsiteY302" fmla="*/ 52388 h 275272"/>
                <a:gd name="connsiteX303" fmla="*/ 67216 w 406306"/>
                <a:gd name="connsiteY303" fmla="*/ 38100 h 275272"/>
                <a:gd name="connsiteX304" fmla="*/ 68169 w 406306"/>
                <a:gd name="connsiteY304" fmla="*/ 39053 h 275272"/>
                <a:gd name="connsiteX305" fmla="*/ 68169 w 406306"/>
                <a:gd name="connsiteY305" fmla="*/ 34290 h 275272"/>
                <a:gd name="connsiteX306" fmla="*/ 69121 w 406306"/>
                <a:gd name="connsiteY306" fmla="*/ 37148 h 275272"/>
                <a:gd name="connsiteX307" fmla="*/ 72931 w 406306"/>
                <a:gd name="connsiteY307" fmla="*/ 24765 h 275272"/>
                <a:gd name="connsiteX308" fmla="*/ 69121 w 406306"/>
                <a:gd name="connsiteY308" fmla="*/ 29528 h 275272"/>
                <a:gd name="connsiteX309" fmla="*/ 71979 w 406306"/>
                <a:gd name="connsiteY309" fmla="*/ 20955 h 275272"/>
                <a:gd name="connsiteX310" fmla="*/ 74836 w 406306"/>
                <a:gd name="connsiteY310" fmla="*/ 15240 h 275272"/>
                <a:gd name="connsiteX311" fmla="*/ 72931 w 406306"/>
                <a:gd name="connsiteY311" fmla="*/ 15240 h 275272"/>
                <a:gd name="connsiteX312" fmla="*/ 74836 w 406306"/>
                <a:gd name="connsiteY312" fmla="*/ 14288 h 275272"/>
                <a:gd name="connsiteX313" fmla="*/ 74836 w 406306"/>
                <a:gd name="connsiteY313" fmla="*/ 14288 h 275272"/>
                <a:gd name="connsiteX314" fmla="*/ 73884 w 406306"/>
                <a:gd name="connsiteY314" fmla="*/ 12383 h 275272"/>
                <a:gd name="connsiteX315" fmla="*/ 77694 w 406306"/>
                <a:gd name="connsiteY315" fmla="*/ 11430 h 275272"/>
                <a:gd name="connsiteX316" fmla="*/ 77694 w 406306"/>
                <a:gd name="connsiteY316" fmla="*/ 12383 h 275272"/>
                <a:gd name="connsiteX317" fmla="*/ 89124 w 406306"/>
                <a:gd name="connsiteY317" fmla="*/ 11430 h 275272"/>
                <a:gd name="connsiteX318" fmla="*/ 91981 w 406306"/>
                <a:gd name="connsiteY318" fmla="*/ 12383 h 275272"/>
                <a:gd name="connsiteX319" fmla="*/ 96744 w 406306"/>
                <a:gd name="connsiteY319" fmla="*/ 12383 h 275272"/>
                <a:gd name="connsiteX320" fmla="*/ 95791 w 406306"/>
                <a:gd name="connsiteY320" fmla="*/ 13335 h 275272"/>
                <a:gd name="connsiteX321" fmla="*/ 107221 w 406306"/>
                <a:gd name="connsiteY321" fmla="*/ 14288 h 275272"/>
                <a:gd name="connsiteX322" fmla="*/ 111984 w 406306"/>
                <a:gd name="connsiteY322" fmla="*/ 12383 h 275272"/>
                <a:gd name="connsiteX323" fmla="*/ 115794 w 406306"/>
                <a:gd name="connsiteY323" fmla="*/ 14288 h 275272"/>
                <a:gd name="connsiteX324" fmla="*/ 110079 w 406306"/>
                <a:gd name="connsiteY324" fmla="*/ 14288 h 275272"/>
                <a:gd name="connsiteX325" fmla="*/ 108174 w 406306"/>
                <a:gd name="connsiteY325" fmla="*/ 15240 h 275272"/>
                <a:gd name="connsiteX326" fmla="*/ 117699 w 406306"/>
                <a:gd name="connsiteY326" fmla="*/ 16193 h 275272"/>
                <a:gd name="connsiteX327" fmla="*/ 115794 w 406306"/>
                <a:gd name="connsiteY327" fmla="*/ 15240 h 275272"/>
                <a:gd name="connsiteX328" fmla="*/ 124366 w 406306"/>
                <a:gd name="connsiteY328" fmla="*/ 14288 h 275272"/>
                <a:gd name="connsiteX329" fmla="*/ 123414 w 406306"/>
                <a:gd name="connsiteY329" fmla="*/ 15240 h 275272"/>
                <a:gd name="connsiteX330" fmla="*/ 129129 w 406306"/>
                <a:gd name="connsiteY330" fmla="*/ 15240 h 275272"/>
                <a:gd name="connsiteX331" fmla="*/ 124366 w 406306"/>
                <a:gd name="connsiteY331" fmla="*/ 17145 h 275272"/>
                <a:gd name="connsiteX332" fmla="*/ 132939 w 406306"/>
                <a:gd name="connsiteY332" fmla="*/ 17145 h 275272"/>
                <a:gd name="connsiteX333" fmla="*/ 135796 w 406306"/>
                <a:gd name="connsiteY333" fmla="*/ 19050 h 275272"/>
                <a:gd name="connsiteX334" fmla="*/ 152941 w 406306"/>
                <a:gd name="connsiteY334" fmla="*/ 20003 h 275272"/>
                <a:gd name="connsiteX335" fmla="*/ 154846 w 406306"/>
                <a:gd name="connsiteY335" fmla="*/ 20003 h 275272"/>
                <a:gd name="connsiteX336" fmla="*/ 171991 w 406306"/>
                <a:gd name="connsiteY336" fmla="*/ 21908 h 275272"/>
                <a:gd name="connsiteX337" fmla="*/ 175801 w 406306"/>
                <a:gd name="connsiteY337" fmla="*/ 23813 h 275272"/>
                <a:gd name="connsiteX338" fmla="*/ 179611 w 406306"/>
                <a:gd name="connsiteY338" fmla="*/ 20955 h 275272"/>
                <a:gd name="connsiteX339" fmla="*/ 183421 w 406306"/>
                <a:gd name="connsiteY339" fmla="*/ 23813 h 275272"/>
                <a:gd name="connsiteX340" fmla="*/ 197709 w 406306"/>
                <a:gd name="connsiteY340" fmla="*/ 23813 h 275272"/>
                <a:gd name="connsiteX341" fmla="*/ 194851 w 406306"/>
                <a:gd name="connsiteY341" fmla="*/ 24765 h 275272"/>
                <a:gd name="connsiteX342" fmla="*/ 260574 w 406306"/>
                <a:gd name="connsiteY342" fmla="*/ 30480 h 275272"/>
                <a:gd name="connsiteX343" fmla="*/ 255811 w 406306"/>
                <a:gd name="connsiteY343" fmla="*/ 30480 h 275272"/>
                <a:gd name="connsiteX344" fmla="*/ 260574 w 406306"/>
                <a:gd name="connsiteY344" fmla="*/ 30480 h 275272"/>
                <a:gd name="connsiteX345" fmla="*/ 359634 w 406306"/>
                <a:gd name="connsiteY345" fmla="*/ 38100 h 275272"/>
                <a:gd name="connsiteX346" fmla="*/ 355824 w 406306"/>
                <a:gd name="connsiteY346" fmla="*/ 37148 h 275272"/>
                <a:gd name="connsiteX347" fmla="*/ 359634 w 406306"/>
                <a:gd name="connsiteY347" fmla="*/ 38100 h 275272"/>
                <a:gd name="connsiteX348" fmla="*/ 184374 w 406306"/>
                <a:gd name="connsiteY348" fmla="*/ 176213 h 275272"/>
                <a:gd name="connsiteX349" fmla="*/ 184374 w 406306"/>
                <a:gd name="connsiteY349" fmla="*/ 176213 h 275272"/>
                <a:gd name="connsiteX350" fmla="*/ 184374 w 406306"/>
                <a:gd name="connsiteY350" fmla="*/ 176213 h 275272"/>
                <a:gd name="connsiteX351" fmla="*/ 178659 w 406306"/>
                <a:gd name="connsiteY351" fmla="*/ 179070 h 275272"/>
                <a:gd name="connsiteX352" fmla="*/ 178659 w 406306"/>
                <a:gd name="connsiteY352" fmla="*/ 179070 h 275272"/>
                <a:gd name="connsiteX353" fmla="*/ 181516 w 406306"/>
                <a:gd name="connsiteY353" fmla="*/ 178118 h 275272"/>
                <a:gd name="connsiteX354" fmla="*/ 178659 w 406306"/>
                <a:gd name="connsiteY354" fmla="*/ 179070 h 275272"/>
                <a:gd name="connsiteX355" fmla="*/ 54834 w 406306"/>
                <a:gd name="connsiteY355" fmla="*/ 63818 h 275272"/>
                <a:gd name="connsiteX356" fmla="*/ 55786 w 406306"/>
                <a:gd name="connsiteY356" fmla="*/ 62865 h 275272"/>
                <a:gd name="connsiteX357" fmla="*/ 54834 w 406306"/>
                <a:gd name="connsiteY357" fmla="*/ 63818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406306" h="275272">
                  <a:moveTo>
                    <a:pt x="194851" y="24765"/>
                  </a:moveTo>
                  <a:lnTo>
                    <a:pt x="198661" y="26670"/>
                  </a:lnTo>
                  <a:cubicBezTo>
                    <a:pt x="192946" y="27623"/>
                    <a:pt x="189136" y="26670"/>
                    <a:pt x="192946" y="28575"/>
                  </a:cubicBezTo>
                  <a:cubicBezTo>
                    <a:pt x="193899" y="24765"/>
                    <a:pt x="210091" y="30480"/>
                    <a:pt x="211044" y="26670"/>
                  </a:cubicBezTo>
                  <a:lnTo>
                    <a:pt x="213901" y="27623"/>
                  </a:lnTo>
                  <a:cubicBezTo>
                    <a:pt x="212949" y="27623"/>
                    <a:pt x="212949" y="27623"/>
                    <a:pt x="211996" y="27623"/>
                  </a:cubicBezTo>
                  <a:cubicBezTo>
                    <a:pt x="217711" y="29528"/>
                    <a:pt x="216759" y="25717"/>
                    <a:pt x="223426" y="26670"/>
                  </a:cubicBezTo>
                  <a:cubicBezTo>
                    <a:pt x="226284" y="27623"/>
                    <a:pt x="227236" y="27623"/>
                    <a:pt x="226284" y="28575"/>
                  </a:cubicBezTo>
                  <a:lnTo>
                    <a:pt x="231999" y="28575"/>
                  </a:lnTo>
                  <a:cubicBezTo>
                    <a:pt x="233904" y="28575"/>
                    <a:pt x="232951" y="29528"/>
                    <a:pt x="231999" y="29528"/>
                  </a:cubicBezTo>
                  <a:lnTo>
                    <a:pt x="240571" y="30480"/>
                  </a:lnTo>
                  <a:lnTo>
                    <a:pt x="240571" y="30480"/>
                  </a:lnTo>
                  <a:cubicBezTo>
                    <a:pt x="241524" y="30480"/>
                    <a:pt x="244381" y="29528"/>
                    <a:pt x="246286" y="29528"/>
                  </a:cubicBezTo>
                  <a:cubicBezTo>
                    <a:pt x="248191" y="30480"/>
                    <a:pt x="245334" y="29528"/>
                    <a:pt x="245334" y="30480"/>
                  </a:cubicBezTo>
                  <a:lnTo>
                    <a:pt x="250096" y="30480"/>
                  </a:lnTo>
                  <a:cubicBezTo>
                    <a:pt x="252001" y="31433"/>
                    <a:pt x="248191" y="32385"/>
                    <a:pt x="244381" y="31433"/>
                  </a:cubicBezTo>
                  <a:cubicBezTo>
                    <a:pt x="248191" y="35243"/>
                    <a:pt x="248191" y="30480"/>
                    <a:pt x="257716" y="34290"/>
                  </a:cubicBezTo>
                  <a:lnTo>
                    <a:pt x="253906" y="31433"/>
                  </a:lnTo>
                  <a:cubicBezTo>
                    <a:pt x="256764" y="34290"/>
                    <a:pt x="260574" y="33338"/>
                    <a:pt x="265336" y="35243"/>
                  </a:cubicBezTo>
                  <a:cubicBezTo>
                    <a:pt x="264384" y="34290"/>
                    <a:pt x="255811" y="30480"/>
                    <a:pt x="260574" y="30480"/>
                  </a:cubicBezTo>
                  <a:cubicBezTo>
                    <a:pt x="261526" y="30480"/>
                    <a:pt x="263431" y="31433"/>
                    <a:pt x="266289" y="30480"/>
                  </a:cubicBezTo>
                  <a:cubicBezTo>
                    <a:pt x="266289" y="31433"/>
                    <a:pt x="269146" y="31433"/>
                    <a:pt x="272004" y="32385"/>
                  </a:cubicBezTo>
                  <a:lnTo>
                    <a:pt x="272004" y="34290"/>
                  </a:lnTo>
                  <a:cubicBezTo>
                    <a:pt x="275814" y="34290"/>
                    <a:pt x="275814" y="33338"/>
                    <a:pt x="277719" y="32385"/>
                  </a:cubicBezTo>
                  <a:cubicBezTo>
                    <a:pt x="281529" y="33338"/>
                    <a:pt x="282481" y="34290"/>
                    <a:pt x="283434" y="35243"/>
                  </a:cubicBezTo>
                  <a:cubicBezTo>
                    <a:pt x="290101" y="36195"/>
                    <a:pt x="279624" y="32385"/>
                    <a:pt x="287244" y="33338"/>
                  </a:cubicBezTo>
                  <a:cubicBezTo>
                    <a:pt x="292959" y="34290"/>
                    <a:pt x="296769" y="34290"/>
                    <a:pt x="303436" y="34290"/>
                  </a:cubicBezTo>
                  <a:cubicBezTo>
                    <a:pt x="307246" y="35243"/>
                    <a:pt x="302484" y="35243"/>
                    <a:pt x="304389" y="36195"/>
                  </a:cubicBezTo>
                  <a:lnTo>
                    <a:pt x="308199" y="35243"/>
                  </a:lnTo>
                  <a:cubicBezTo>
                    <a:pt x="309151" y="35243"/>
                    <a:pt x="309151" y="36195"/>
                    <a:pt x="308199" y="36195"/>
                  </a:cubicBezTo>
                  <a:cubicBezTo>
                    <a:pt x="311056" y="36195"/>
                    <a:pt x="308199" y="34290"/>
                    <a:pt x="312961" y="34290"/>
                  </a:cubicBezTo>
                  <a:cubicBezTo>
                    <a:pt x="313914" y="32385"/>
                    <a:pt x="321534" y="38100"/>
                    <a:pt x="327249" y="36195"/>
                  </a:cubicBezTo>
                  <a:cubicBezTo>
                    <a:pt x="328201" y="37148"/>
                    <a:pt x="326296" y="37148"/>
                    <a:pt x="327249" y="38100"/>
                  </a:cubicBezTo>
                  <a:cubicBezTo>
                    <a:pt x="334869" y="37148"/>
                    <a:pt x="333916" y="38100"/>
                    <a:pt x="340584" y="36195"/>
                  </a:cubicBezTo>
                  <a:lnTo>
                    <a:pt x="345346" y="38100"/>
                  </a:lnTo>
                  <a:cubicBezTo>
                    <a:pt x="341536" y="36195"/>
                    <a:pt x="346299" y="35243"/>
                    <a:pt x="351061" y="34290"/>
                  </a:cubicBezTo>
                  <a:cubicBezTo>
                    <a:pt x="350109" y="33338"/>
                    <a:pt x="348204" y="32385"/>
                    <a:pt x="348204" y="32385"/>
                  </a:cubicBezTo>
                  <a:lnTo>
                    <a:pt x="354871" y="32385"/>
                  </a:lnTo>
                  <a:cubicBezTo>
                    <a:pt x="355824" y="32385"/>
                    <a:pt x="354871" y="33338"/>
                    <a:pt x="353919" y="34290"/>
                  </a:cubicBezTo>
                  <a:cubicBezTo>
                    <a:pt x="353919" y="34290"/>
                    <a:pt x="354871" y="34290"/>
                    <a:pt x="354871" y="34290"/>
                  </a:cubicBezTo>
                  <a:cubicBezTo>
                    <a:pt x="357729" y="35243"/>
                    <a:pt x="355824" y="36195"/>
                    <a:pt x="353919" y="37148"/>
                  </a:cubicBezTo>
                  <a:cubicBezTo>
                    <a:pt x="352966" y="37148"/>
                    <a:pt x="352014" y="36195"/>
                    <a:pt x="351061" y="36195"/>
                  </a:cubicBezTo>
                  <a:cubicBezTo>
                    <a:pt x="349156" y="37148"/>
                    <a:pt x="347251" y="38100"/>
                    <a:pt x="348204" y="39053"/>
                  </a:cubicBezTo>
                  <a:cubicBezTo>
                    <a:pt x="348204" y="39053"/>
                    <a:pt x="349156" y="39053"/>
                    <a:pt x="350109" y="39053"/>
                  </a:cubicBezTo>
                  <a:cubicBezTo>
                    <a:pt x="349156" y="39053"/>
                    <a:pt x="349156" y="39053"/>
                    <a:pt x="349156" y="40005"/>
                  </a:cubicBezTo>
                  <a:cubicBezTo>
                    <a:pt x="349156" y="40005"/>
                    <a:pt x="350109" y="40005"/>
                    <a:pt x="351061" y="40005"/>
                  </a:cubicBezTo>
                  <a:lnTo>
                    <a:pt x="352014" y="41910"/>
                  </a:lnTo>
                  <a:lnTo>
                    <a:pt x="352014" y="40958"/>
                  </a:lnTo>
                  <a:lnTo>
                    <a:pt x="356776" y="41910"/>
                  </a:lnTo>
                  <a:cubicBezTo>
                    <a:pt x="357729" y="41910"/>
                    <a:pt x="358681" y="41910"/>
                    <a:pt x="358681" y="42863"/>
                  </a:cubicBezTo>
                  <a:lnTo>
                    <a:pt x="359634" y="42863"/>
                  </a:lnTo>
                  <a:cubicBezTo>
                    <a:pt x="362491" y="40958"/>
                    <a:pt x="371064" y="39053"/>
                    <a:pt x="383446" y="40005"/>
                  </a:cubicBezTo>
                  <a:cubicBezTo>
                    <a:pt x="377731" y="40958"/>
                    <a:pt x="377731" y="41910"/>
                    <a:pt x="372969" y="42863"/>
                  </a:cubicBezTo>
                  <a:cubicBezTo>
                    <a:pt x="373921" y="41910"/>
                    <a:pt x="372016" y="41910"/>
                    <a:pt x="370111" y="41910"/>
                  </a:cubicBezTo>
                  <a:cubicBezTo>
                    <a:pt x="368206" y="41910"/>
                    <a:pt x="365349" y="41910"/>
                    <a:pt x="364396" y="41910"/>
                  </a:cubicBezTo>
                  <a:cubicBezTo>
                    <a:pt x="365349" y="41910"/>
                    <a:pt x="364396" y="42863"/>
                    <a:pt x="363444" y="42863"/>
                  </a:cubicBezTo>
                  <a:cubicBezTo>
                    <a:pt x="365349" y="42863"/>
                    <a:pt x="368206" y="41910"/>
                    <a:pt x="371064" y="41910"/>
                  </a:cubicBezTo>
                  <a:cubicBezTo>
                    <a:pt x="368206" y="42863"/>
                    <a:pt x="370111" y="42863"/>
                    <a:pt x="369159" y="43815"/>
                  </a:cubicBezTo>
                  <a:cubicBezTo>
                    <a:pt x="372016" y="42863"/>
                    <a:pt x="373921" y="42863"/>
                    <a:pt x="376779" y="42863"/>
                  </a:cubicBezTo>
                  <a:cubicBezTo>
                    <a:pt x="375826" y="43815"/>
                    <a:pt x="373921" y="44768"/>
                    <a:pt x="373921" y="45720"/>
                  </a:cubicBezTo>
                  <a:cubicBezTo>
                    <a:pt x="372016" y="45720"/>
                    <a:pt x="370111" y="45720"/>
                    <a:pt x="372969" y="44768"/>
                  </a:cubicBezTo>
                  <a:cubicBezTo>
                    <a:pt x="369159" y="45720"/>
                    <a:pt x="371064" y="45720"/>
                    <a:pt x="372016" y="46673"/>
                  </a:cubicBezTo>
                  <a:cubicBezTo>
                    <a:pt x="372969" y="46673"/>
                    <a:pt x="373921" y="47625"/>
                    <a:pt x="370111" y="48578"/>
                  </a:cubicBezTo>
                  <a:cubicBezTo>
                    <a:pt x="371064" y="48578"/>
                    <a:pt x="371064" y="47625"/>
                    <a:pt x="371064" y="47625"/>
                  </a:cubicBezTo>
                  <a:cubicBezTo>
                    <a:pt x="371064" y="48578"/>
                    <a:pt x="366301" y="51435"/>
                    <a:pt x="366301" y="50483"/>
                  </a:cubicBezTo>
                  <a:lnTo>
                    <a:pt x="367254" y="50483"/>
                  </a:lnTo>
                  <a:cubicBezTo>
                    <a:pt x="366301" y="51435"/>
                    <a:pt x="365349" y="51435"/>
                    <a:pt x="363444" y="52388"/>
                  </a:cubicBezTo>
                  <a:cubicBezTo>
                    <a:pt x="361539" y="53340"/>
                    <a:pt x="359634" y="54293"/>
                    <a:pt x="358681" y="56198"/>
                  </a:cubicBezTo>
                  <a:cubicBezTo>
                    <a:pt x="354871" y="59055"/>
                    <a:pt x="351061" y="61913"/>
                    <a:pt x="351061" y="62865"/>
                  </a:cubicBezTo>
                  <a:cubicBezTo>
                    <a:pt x="351061" y="62865"/>
                    <a:pt x="350109" y="60008"/>
                    <a:pt x="351061" y="59055"/>
                  </a:cubicBezTo>
                  <a:lnTo>
                    <a:pt x="343441" y="73343"/>
                  </a:lnTo>
                  <a:cubicBezTo>
                    <a:pt x="343441" y="71438"/>
                    <a:pt x="336774" y="69533"/>
                    <a:pt x="341536" y="64770"/>
                  </a:cubicBezTo>
                  <a:cubicBezTo>
                    <a:pt x="339631" y="65723"/>
                    <a:pt x="337726" y="66675"/>
                    <a:pt x="334869" y="69533"/>
                  </a:cubicBezTo>
                  <a:cubicBezTo>
                    <a:pt x="335821" y="69533"/>
                    <a:pt x="338679" y="70485"/>
                    <a:pt x="337726" y="71438"/>
                  </a:cubicBezTo>
                  <a:cubicBezTo>
                    <a:pt x="332964" y="72390"/>
                    <a:pt x="333916" y="72390"/>
                    <a:pt x="328201" y="73343"/>
                  </a:cubicBezTo>
                  <a:cubicBezTo>
                    <a:pt x="330106" y="72390"/>
                    <a:pt x="330106" y="76200"/>
                    <a:pt x="327249" y="78105"/>
                  </a:cubicBezTo>
                  <a:cubicBezTo>
                    <a:pt x="327249" y="77153"/>
                    <a:pt x="325344" y="75248"/>
                    <a:pt x="326296" y="75248"/>
                  </a:cubicBezTo>
                  <a:lnTo>
                    <a:pt x="321534" y="81915"/>
                  </a:lnTo>
                  <a:cubicBezTo>
                    <a:pt x="322486" y="80010"/>
                    <a:pt x="320581" y="80010"/>
                    <a:pt x="318676" y="80010"/>
                  </a:cubicBezTo>
                  <a:cubicBezTo>
                    <a:pt x="319629" y="80010"/>
                    <a:pt x="312961" y="83820"/>
                    <a:pt x="312009" y="84773"/>
                  </a:cubicBezTo>
                  <a:lnTo>
                    <a:pt x="314866" y="83820"/>
                  </a:lnTo>
                  <a:cubicBezTo>
                    <a:pt x="307246" y="87630"/>
                    <a:pt x="310104" y="91440"/>
                    <a:pt x="303436" y="96203"/>
                  </a:cubicBezTo>
                  <a:cubicBezTo>
                    <a:pt x="304389" y="95250"/>
                    <a:pt x="303436" y="91440"/>
                    <a:pt x="299626" y="93345"/>
                  </a:cubicBezTo>
                  <a:cubicBezTo>
                    <a:pt x="298674" y="95250"/>
                    <a:pt x="296769" y="103823"/>
                    <a:pt x="291054" y="109538"/>
                  </a:cubicBezTo>
                  <a:lnTo>
                    <a:pt x="289149" y="109538"/>
                  </a:lnTo>
                  <a:lnTo>
                    <a:pt x="285339" y="113348"/>
                  </a:lnTo>
                  <a:cubicBezTo>
                    <a:pt x="287244" y="109538"/>
                    <a:pt x="292959" y="100013"/>
                    <a:pt x="295816" y="95250"/>
                  </a:cubicBezTo>
                  <a:cubicBezTo>
                    <a:pt x="292959" y="96203"/>
                    <a:pt x="294864" y="95250"/>
                    <a:pt x="291054" y="97155"/>
                  </a:cubicBezTo>
                  <a:cubicBezTo>
                    <a:pt x="289149" y="97155"/>
                    <a:pt x="292959" y="94298"/>
                    <a:pt x="293911" y="94298"/>
                  </a:cubicBezTo>
                  <a:lnTo>
                    <a:pt x="284386" y="100013"/>
                  </a:lnTo>
                  <a:cubicBezTo>
                    <a:pt x="285339" y="100965"/>
                    <a:pt x="278671" y="105727"/>
                    <a:pt x="279624" y="106680"/>
                  </a:cubicBezTo>
                  <a:lnTo>
                    <a:pt x="288196" y="99060"/>
                  </a:lnTo>
                  <a:cubicBezTo>
                    <a:pt x="289149" y="100013"/>
                    <a:pt x="285339" y="106680"/>
                    <a:pt x="278671" y="110490"/>
                  </a:cubicBezTo>
                  <a:cubicBezTo>
                    <a:pt x="276766" y="110490"/>
                    <a:pt x="277719" y="106680"/>
                    <a:pt x="277719" y="106680"/>
                  </a:cubicBezTo>
                  <a:cubicBezTo>
                    <a:pt x="276766" y="107633"/>
                    <a:pt x="272004" y="111443"/>
                    <a:pt x="271051" y="111443"/>
                  </a:cubicBezTo>
                  <a:lnTo>
                    <a:pt x="272956" y="108585"/>
                  </a:lnTo>
                  <a:cubicBezTo>
                    <a:pt x="269146" y="110490"/>
                    <a:pt x="268194" y="114300"/>
                    <a:pt x="263431" y="115252"/>
                  </a:cubicBezTo>
                  <a:cubicBezTo>
                    <a:pt x="261526" y="116205"/>
                    <a:pt x="257716" y="116205"/>
                    <a:pt x="257716" y="117158"/>
                  </a:cubicBezTo>
                  <a:cubicBezTo>
                    <a:pt x="261526" y="117158"/>
                    <a:pt x="265336" y="122873"/>
                    <a:pt x="264384" y="124777"/>
                  </a:cubicBezTo>
                  <a:cubicBezTo>
                    <a:pt x="263431" y="124777"/>
                    <a:pt x="255811" y="127635"/>
                    <a:pt x="252954" y="128588"/>
                  </a:cubicBezTo>
                  <a:cubicBezTo>
                    <a:pt x="249144" y="128588"/>
                    <a:pt x="254859" y="122873"/>
                    <a:pt x="252001" y="122873"/>
                  </a:cubicBezTo>
                  <a:cubicBezTo>
                    <a:pt x="252001" y="122873"/>
                    <a:pt x="251049" y="124777"/>
                    <a:pt x="251049" y="125730"/>
                  </a:cubicBezTo>
                  <a:cubicBezTo>
                    <a:pt x="249144" y="126683"/>
                    <a:pt x="251049" y="123825"/>
                    <a:pt x="247239" y="126683"/>
                  </a:cubicBezTo>
                  <a:cubicBezTo>
                    <a:pt x="247239" y="128588"/>
                    <a:pt x="240571" y="130493"/>
                    <a:pt x="246286" y="128588"/>
                  </a:cubicBezTo>
                  <a:cubicBezTo>
                    <a:pt x="243429" y="131445"/>
                    <a:pt x="242476" y="130493"/>
                    <a:pt x="238666" y="133350"/>
                  </a:cubicBezTo>
                  <a:cubicBezTo>
                    <a:pt x="240571" y="133350"/>
                    <a:pt x="237714" y="139065"/>
                    <a:pt x="233904" y="141923"/>
                  </a:cubicBezTo>
                  <a:cubicBezTo>
                    <a:pt x="233904" y="140970"/>
                    <a:pt x="232951" y="140970"/>
                    <a:pt x="231999" y="140970"/>
                  </a:cubicBezTo>
                  <a:cubicBezTo>
                    <a:pt x="225331" y="144780"/>
                    <a:pt x="220569" y="146685"/>
                    <a:pt x="214854" y="150495"/>
                  </a:cubicBezTo>
                  <a:cubicBezTo>
                    <a:pt x="213901" y="150495"/>
                    <a:pt x="211044" y="152400"/>
                    <a:pt x="211996" y="150495"/>
                  </a:cubicBezTo>
                  <a:cubicBezTo>
                    <a:pt x="211044" y="151448"/>
                    <a:pt x="211044" y="152400"/>
                    <a:pt x="209139" y="153353"/>
                  </a:cubicBezTo>
                  <a:cubicBezTo>
                    <a:pt x="204376" y="154305"/>
                    <a:pt x="213901" y="150495"/>
                    <a:pt x="209139" y="150495"/>
                  </a:cubicBezTo>
                  <a:cubicBezTo>
                    <a:pt x="209139" y="151448"/>
                    <a:pt x="204376" y="155258"/>
                    <a:pt x="202471" y="157163"/>
                  </a:cubicBezTo>
                  <a:cubicBezTo>
                    <a:pt x="204376" y="158115"/>
                    <a:pt x="209139" y="153353"/>
                    <a:pt x="211996" y="150495"/>
                  </a:cubicBezTo>
                  <a:cubicBezTo>
                    <a:pt x="212949" y="152400"/>
                    <a:pt x="209139" y="157163"/>
                    <a:pt x="203424" y="162878"/>
                  </a:cubicBezTo>
                  <a:cubicBezTo>
                    <a:pt x="198661" y="166688"/>
                    <a:pt x="200566" y="162878"/>
                    <a:pt x="199614" y="163830"/>
                  </a:cubicBezTo>
                  <a:cubicBezTo>
                    <a:pt x="189136" y="169545"/>
                    <a:pt x="192946" y="172403"/>
                    <a:pt x="184374" y="176213"/>
                  </a:cubicBezTo>
                  <a:cubicBezTo>
                    <a:pt x="180564" y="177165"/>
                    <a:pt x="182469" y="174308"/>
                    <a:pt x="181516" y="173355"/>
                  </a:cubicBezTo>
                  <a:cubicBezTo>
                    <a:pt x="185326" y="170498"/>
                    <a:pt x="189136" y="169545"/>
                    <a:pt x="191994" y="167640"/>
                  </a:cubicBezTo>
                  <a:lnTo>
                    <a:pt x="188184" y="169545"/>
                  </a:lnTo>
                  <a:cubicBezTo>
                    <a:pt x="189136" y="168593"/>
                    <a:pt x="191994" y="165735"/>
                    <a:pt x="193899" y="165735"/>
                  </a:cubicBezTo>
                  <a:cubicBezTo>
                    <a:pt x="190089" y="166688"/>
                    <a:pt x="176754" y="176213"/>
                    <a:pt x="168181" y="180023"/>
                  </a:cubicBezTo>
                  <a:cubicBezTo>
                    <a:pt x="167229" y="180975"/>
                    <a:pt x="165324" y="182880"/>
                    <a:pt x="166276" y="182880"/>
                  </a:cubicBezTo>
                  <a:lnTo>
                    <a:pt x="168181" y="180975"/>
                  </a:lnTo>
                  <a:cubicBezTo>
                    <a:pt x="171039" y="180975"/>
                    <a:pt x="164371" y="184785"/>
                    <a:pt x="168181" y="183833"/>
                  </a:cubicBezTo>
                  <a:cubicBezTo>
                    <a:pt x="165324" y="186690"/>
                    <a:pt x="162466" y="189548"/>
                    <a:pt x="157704" y="192405"/>
                  </a:cubicBezTo>
                  <a:lnTo>
                    <a:pt x="155799" y="191453"/>
                  </a:lnTo>
                  <a:cubicBezTo>
                    <a:pt x="155799" y="191453"/>
                    <a:pt x="159609" y="190500"/>
                    <a:pt x="160561" y="189548"/>
                  </a:cubicBezTo>
                  <a:cubicBezTo>
                    <a:pt x="158656" y="191453"/>
                    <a:pt x="151989" y="192405"/>
                    <a:pt x="151036" y="195263"/>
                  </a:cubicBezTo>
                  <a:lnTo>
                    <a:pt x="154846" y="194310"/>
                  </a:lnTo>
                  <a:cubicBezTo>
                    <a:pt x="151989" y="197168"/>
                    <a:pt x="149131" y="200978"/>
                    <a:pt x="144369" y="202883"/>
                  </a:cubicBezTo>
                  <a:cubicBezTo>
                    <a:pt x="147226" y="202883"/>
                    <a:pt x="145321" y="201930"/>
                    <a:pt x="149131" y="201930"/>
                  </a:cubicBezTo>
                  <a:cubicBezTo>
                    <a:pt x="145321" y="201930"/>
                    <a:pt x="159609" y="195263"/>
                    <a:pt x="153894" y="196215"/>
                  </a:cubicBezTo>
                  <a:cubicBezTo>
                    <a:pt x="157704" y="196215"/>
                    <a:pt x="159609" y="193358"/>
                    <a:pt x="164371" y="193358"/>
                  </a:cubicBezTo>
                  <a:cubicBezTo>
                    <a:pt x="164371" y="193358"/>
                    <a:pt x="162466" y="193358"/>
                    <a:pt x="166276" y="191453"/>
                  </a:cubicBezTo>
                  <a:cubicBezTo>
                    <a:pt x="166276" y="191453"/>
                    <a:pt x="166276" y="190500"/>
                    <a:pt x="167229" y="190500"/>
                  </a:cubicBezTo>
                  <a:cubicBezTo>
                    <a:pt x="167229" y="190500"/>
                    <a:pt x="167229" y="190500"/>
                    <a:pt x="167229" y="190500"/>
                  </a:cubicBezTo>
                  <a:lnTo>
                    <a:pt x="167229" y="190500"/>
                  </a:lnTo>
                  <a:cubicBezTo>
                    <a:pt x="167229" y="190500"/>
                    <a:pt x="167229" y="190500"/>
                    <a:pt x="167229" y="190500"/>
                  </a:cubicBezTo>
                  <a:cubicBezTo>
                    <a:pt x="166276" y="190500"/>
                    <a:pt x="165324" y="191453"/>
                    <a:pt x="165324" y="190500"/>
                  </a:cubicBezTo>
                  <a:cubicBezTo>
                    <a:pt x="166276" y="188595"/>
                    <a:pt x="171991" y="184785"/>
                    <a:pt x="172944" y="182880"/>
                  </a:cubicBezTo>
                  <a:cubicBezTo>
                    <a:pt x="174849" y="181928"/>
                    <a:pt x="171991" y="183833"/>
                    <a:pt x="173896" y="183833"/>
                  </a:cubicBezTo>
                  <a:lnTo>
                    <a:pt x="175801" y="180975"/>
                  </a:lnTo>
                  <a:cubicBezTo>
                    <a:pt x="176754" y="181928"/>
                    <a:pt x="182469" y="179070"/>
                    <a:pt x="177706" y="182880"/>
                  </a:cubicBezTo>
                  <a:lnTo>
                    <a:pt x="182469" y="180023"/>
                  </a:lnTo>
                  <a:cubicBezTo>
                    <a:pt x="185326" y="179070"/>
                    <a:pt x="189136" y="177165"/>
                    <a:pt x="191041" y="175260"/>
                  </a:cubicBezTo>
                  <a:cubicBezTo>
                    <a:pt x="192946" y="174308"/>
                    <a:pt x="195804" y="170498"/>
                    <a:pt x="193899" y="172403"/>
                  </a:cubicBezTo>
                  <a:lnTo>
                    <a:pt x="200566" y="167640"/>
                  </a:lnTo>
                  <a:lnTo>
                    <a:pt x="200566" y="167640"/>
                  </a:lnTo>
                  <a:cubicBezTo>
                    <a:pt x="207234" y="163830"/>
                    <a:pt x="212949" y="157163"/>
                    <a:pt x="222474" y="154305"/>
                  </a:cubicBezTo>
                  <a:cubicBezTo>
                    <a:pt x="224379" y="152400"/>
                    <a:pt x="226284" y="150495"/>
                    <a:pt x="231046" y="148590"/>
                  </a:cubicBezTo>
                  <a:lnTo>
                    <a:pt x="231999" y="148590"/>
                  </a:lnTo>
                  <a:cubicBezTo>
                    <a:pt x="234856" y="146685"/>
                    <a:pt x="241524" y="143828"/>
                    <a:pt x="241524" y="141923"/>
                  </a:cubicBezTo>
                  <a:cubicBezTo>
                    <a:pt x="246286" y="141923"/>
                    <a:pt x="255811" y="133350"/>
                    <a:pt x="261526" y="130493"/>
                  </a:cubicBezTo>
                  <a:lnTo>
                    <a:pt x="260574" y="129540"/>
                  </a:lnTo>
                  <a:cubicBezTo>
                    <a:pt x="264384" y="127635"/>
                    <a:pt x="267241" y="124777"/>
                    <a:pt x="271051" y="121920"/>
                  </a:cubicBezTo>
                  <a:lnTo>
                    <a:pt x="270099" y="120968"/>
                  </a:lnTo>
                  <a:cubicBezTo>
                    <a:pt x="272956" y="118110"/>
                    <a:pt x="280576" y="115252"/>
                    <a:pt x="286291" y="111443"/>
                  </a:cubicBezTo>
                  <a:cubicBezTo>
                    <a:pt x="286291" y="112395"/>
                    <a:pt x="284386" y="113348"/>
                    <a:pt x="283434" y="113348"/>
                  </a:cubicBezTo>
                  <a:cubicBezTo>
                    <a:pt x="292006" y="111443"/>
                    <a:pt x="297721" y="101918"/>
                    <a:pt x="304389" y="100013"/>
                  </a:cubicBezTo>
                  <a:cubicBezTo>
                    <a:pt x="305341" y="99060"/>
                    <a:pt x="307246" y="98108"/>
                    <a:pt x="308199" y="97155"/>
                  </a:cubicBezTo>
                  <a:cubicBezTo>
                    <a:pt x="308199" y="97155"/>
                    <a:pt x="308199" y="97155"/>
                    <a:pt x="308199" y="97155"/>
                  </a:cubicBezTo>
                  <a:cubicBezTo>
                    <a:pt x="308199" y="97155"/>
                    <a:pt x="308199" y="97155"/>
                    <a:pt x="309151" y="97155"/>
                  </a:cubicBezTo>
                  <a:cubicBezTo>
                    <a:pt x="310104" y="97155"/>
                    <a:pt x="311056" y="96203"/>
                    <a:pt x="312009" y="96203"/>
                  </a:cubicBezTo>
                  <a:cubicBezTo>
                    <a:pt x="311056" y="96203"/>
                    <a:pt x="310104" y="96203"/>
                    <a:pt x="310104" y="97155"/>
                  </a:cubicBezTo>
                  <a:cubicBezTo>
                    <a:pt x="311056" y="96203"/>
                    <a:pt x="312961" y="95250"/>
                    <a:pt x="314866" y="93345"/>
                  </a:cubicBezTo>
                  <a:lnTo>
                    <a:pt x="316771" y="94298"/>
                  </a:lnTo>
                  <a:cubicBezTo>
                    <a:pt x="316771" y="94298"/>
                    <a:pt x="316771" y="94298"/>
                    <a:pt x="316771" y="94298"/>
                  </a:cubicBezTo>
                  <a:cubicBezTo>
                    <a:pt x="318676" y="93345"/>
                    <a:pt x="317724" y="92393"/>
                    <a:pt x="316771" y="92393"/>
                  </a:cubicBezTo>
                  <a:cubicBezTo>
                    <a:pt x="317724" y="91440"/>
                    <a:pt x="318676" y="90488"/>
                    <a:pt x="318676" y="90488"/>
                  </a:cubicBezTo>
                  <a:cubicBezTo>
                    <a:pt x="321534" y="91440"/>
                    <a:pt x="323439" y="86678"/>
                    <a:pt x="326296" y="87630"/>
                  </a:cubicBezTo>
                  <a:cubicBezTo>
                    <a:pt x="327249" y="85725"/>
                    <a:pt x="334869" y="80963"/>
                    <a:pt x="334869" y="78105"/>
                  </a:cubicBezTo>
                  <a:cubicBezTo>
                    <a:pt x="334869" y="78105"/>
                    <a:pt x="335821" y="78105"/>
                    <a:pt x="334869" y="79058"/>
                  </a:cubicBezTo>
                  <a:cubicBezTo>
                    <a:pt x="336774" y="78105"/>
                    <a:pt x="339631" y="77153"/>
                    <a:pt x="340584" y="75248"/>
                  </a:cubicBezTo>
                  <a:lnTo>
                    <a:pt x="342489" y="76200"/>
                  </a:lnTo>
                  <a:lnTo>
                    <a:pt x="345346" y="71438"/>
                  </a:lnTo>
                  <a:cubicBezTo>
                    <a:pt x="348204" y="70485"/>
                    <a:pt x="350109" y="70485"/>
                    <a:pt x="348204" y="73343"/>
                  </a:cubicBezTo>
                  <a:cubicBezTo>
                    <a:pt x="353919" y="67628"/>
                    <a:pt x="352966" y="69533"/>
                    <a:pt x="357729" y="63818"/>
                  </a:cubicBezTo>
                  <a:lnTo>
                    <a:pt x="357729" y="64770"/>
                  </a:lnTo>
                  <a:cubicBezTo>
                    <a:pt x="359634" y="63818"/>
                    <a:pt x="362491" y="60008"/>
                    <a:pt x="363444" y="60008"/>
                  </a:cubicBezTo>
                  <a:cubicBezTo>
                    <a:pt x="364396" y="60008"/>
                    <a:pt x="366301" y="59055"/>
                    <a:pt x="369159" y="58103"/>
                  </a:cubicBezTo>
                  <a:cubicBezTo>
                    <a:pt x="372016" y="56198"/>
                    <a:pt x="375826" y="54293"/>
                    <a:pt x="379636" y="51435"/>
                  </a:cubicBezTo>
                  <a:cubicBezTo>
                    <a:pt x="387256" y="46673"/>
                    <a:pt x="396781" y="40958"/>
                    <a:pt x="406306" y="35243"/>
                  </a:cubicBezTo>
                  <a:cubicBezTo>
                    <a:pt x="404401" y="35243"/>
                    <a:pt x="402496" y="34290"/>
                    <a:pt x="401544" y="34290"/>
                  </a:cubicBezTo>
                  <a:cubicBezTo>
                    <a:pt x="399639" y="35243"/>
                    <a:pt x="397734" y="35243"/>
                    <a:pt x="396781" y="34290"/>
                  </a:cubicBezTo>
                  <a:cubicBezTo>
                    <a:pt x="394876" y="33338"/>
                    <a:pt x="392019" y="32385"/>
                    <a:pt x="390114" y="33338"/>
                  </a:cubicBezTo>
                  <a:cubicBezTo>
                    <a:pt x="390114" y="32385"/>
                    <a:pt x="388209" y="32385"/>
                    <a:pt x="392971" y="31433"/>
                  </a:cubicBezTo>
                  <a:cubicBezTo>
                    <a:pt x="387256" y="31433"/>
                    <a:pt x="383446" y="30480"/>
                    <a:pt x="379636" y="29528"/>
                  </a:cubicBezTo>
                  <a:cubicBezTo>
                    <a:pt x="375826" y="28575"/>
                    <a:pt x="372969" y="28575"/>
                    <a:pt x="368206" y="29528"/>
                  </a:cubicBezTo>
                  <a:cubicBezTo>
                    <a:pt x="367254" y="28575"/>
                    <a:pt x="371064" y="28575"/>
                    <a:pt x="370111" y="28575"/>
                  </a:cubicBezTo>
                  <a:cubicBezTo>
                    <a:pt x="369159" y="28575"/>
                    <a:pt x="366301" y="28575"/>
                    <a:pt x="365349" y="28575"/>
                  </a:cubicBezTo>
                  <a:cubicBezTo>
                    <a:pt x="364396" y="27623"/>
                    <a:pt x="367254" y="28575"/>
                    <a:pt x="369159" y="27623"/>
                  </a:cubicBezTo>
                  <a:cubicBezTo>
                    <a:pt x="362491" y="26670"/>
                    <a:pt x="361539" y="27623"/>
                    <a:pt x="360586" y="28575"/>
                  </a:cubicBezTo>
                  <a:cubicBezTo>
                    <a:pt x="359634" y="29528"/>
                    <a:pt x="358681" y="30480"/>
                    <a:pt x="358681" y="31433"/>
                  </a:cubicBezTo>
                  <a:cubicBezTo>
                    <a:pt x="354871" y="30480"/>
                    <a:pt x="353919" y="29528"/>
                    <a:pt x="351061" y="31433"/>
                  </a:cubicBezTo>
                  <a:cubicBezTo>
                    <a:pt x="350109" y="30480"/>
                    <a:pt x="348204" y="29528"/>
                    <a:pt x="352014" y="29528"/>
                  </a:cubicBezTo>
                  <a:cubicBezTo>
                    <a:pt x="349156" y="29528"/>
                    <a:pt x="336774" y="26670"/>
                    <a:pt x="336774" y="28575"/>
                  </a:cubicBezTo>
                  <a:cubicBezTo>
                    <a:pt x="335821" y="27623"/>
                    <a:pt x="332964" y="27623"/>
                    <a:pt x="332964" y="28575"/>
                  </a:cubicBezTo>
                  <a:cubicBezTo>
                    <a:pt x="327249" y="27623"/>
                    <a:pt x="327249" y="27623"/>
                    <a:pt x="321534" y="27623"/>
                  </a:cubicBezTo>
                  <a:lnTo>
                    <a:pt x="323439" y="27623"/>
                  </a:lnTo>
                  <a:cubicBezTo>
                    <a:pt x="321534" y="29528"/>
                    <a:pt x="318676" y="27623"/>
                    <a:pt x="314866" y="27623"/>
                  </a:cubicBezTo>
                  <a:lnTo>
                    <a:pt x="314866" y="27623"/>
                  </a:lnTo>
                  <a:cubicBezTo>
                    <a:pt x="305341" y="24765"/>
                    <a:pt x="310104" y="27623"/>
                    <a:pt x="300579" y="24765"/>
                  </a:cubicBezTo>
                  <a:lnTo>
                    <a:pt x="300579" y="25717"/>
                  </a:lnTo>
                  <a:cubicBezTo>
                    <a:pt x="299626" y="28575"/>
                    <a:pt x="292006" y="22860"/>
                    <a:pt x="286291" y="23813"/>
                  </a:cubicBezTo>
                  <a:lnTo>
                    <a:pt x="288196" y="24765"/>
                  </a:lnTo>
                  <a:cubicBezTo>
                    <a:pt x="285339" y="25717"/>
                    <a:pt x="279624" y="20003"/>
                    <a:pt x="276766" y="19050"/>
                  </a:cubicBezTo>
                  <a:cubicBezTo>
                    <a:pt x="275814" y="19050"/>
                    <a:pt x="277719" y="19050"/>
                    <a:pt x="278671" y="19050"/>
                  </a:cubicBezTo>
                  <a:cubicBezTo>
                    <a:pt x="271051" y="16193"/>
                    <a:pt x="277719" y="20955"/>
                    <a:pt x="271051" y="20003"/>
                  </a:cubicBezTo>
                  <a:cubicBezTo>
                    <a:pt x="270099" y="19050"/>
                    <a:pt x="272956" y="18098"/>
                    <a:pt x="269146" y="17145"/>
                  </a:cubicBezTo>
                  <a:cubicBezTo>
                    <a:pt x="267241" y="16193"/>
                    <a:pt x="256764" y="19050"/>
                    <a:pt x="252001" y="16193"/>
                  </a:cubicBezTo>
                  <a:cubicBezTo>
                    <a:pt x="252954" y="17145"/>
                    <a:pt x="253906" y="18098"/>
                    <a:pt x="251049" y="18098"/>
                  </a:cubicBezTo>
                  <a:cubicBezTo>
                    <a:pt x="246286" y="18098"/>
                    <a:pt x="239619" y="14288"/>
                    <a:pt x="235809" y="16193"/>
                  </a:cubicBezTo>
                  <a:cubicBezTo>
                    <a:pt x="234856" y="16193"/>
                    <a:pt x="234856" y="16193"/>
                    <a:pt x="234856" y="15240"/>
                  </a:cubicBezTo>
                  <a:cubicBezTo>
                    <a:pt x="231046" y="15240"/>
                    <a:pt x="224379" y="15240"/>
                    <a:pt x="221521" y="16193"/>
                  </a:cubicBezTo>
                  <a:cubicBezTo>
                    <a:pt x="218664" y="11430"/>
                    <a:pt x="200566" y="16193"/>
                    <a:pt x="201519" y="12383"/>
                  </a:cubicBezTo>
                  <a:lnTo>
                    <a:pt x="188184" y="12383"/>
                  </a:lnTo>
                  <a:lnTo>
                    <a:pt x="188184" y="12383"/>
                  </a:lnTo>
                  <a:cubicBezTo>
                    <a:pt x="181516" y="11430"/>
                    <a:pt x="179611" y="12383"/>
                    <a:pt x="176754" y="13335"/>
                  </a:cubicBezTo>
                  <a:cubicBezTo>
                    <a:pt x="174849" y="13335"/>
                    <a:pt x="176754" y="12383"/>
                    <a:pt x="176754" y="12383"/>
                  </a:cubicBezTo>
                  <a:cubicBezTo>
                    <a:pt x="167229" y="10478"/>
                    <a:pt x="166276" y="10478"/>
                    <a:pt x="157704" y="11430"/>
                  </a:cubicBezTo>
                  <a:lnTo>
                    <a:pt x="156751" y="10478"/>
                  </a:lnTo>
                  <a:cubicBezTo>
                    <a:pt x="154846" y="11430"/>
                    <a:pt x="143416" y="6668"/>
                    <a:pt x="133891" y="7620"/>
                  </a:cubicBezTo>
                  <a:cubicBezTo>
                    <a:pt x="133891" y="7620"/>
                    <a:pt x="133891" y="7620"/>
                    <a:pt x="134844" y="6668"/>
                  </a:cubicBezTo>
                  <a:cubicBezTo>
                    <a:pt x="124366" y="6668"/>
                    <a:pt x="110079" y="0"/>
                    <a:pt x="105316" y="4763"/>
                  </a:cubicBezTo>
                  <a:lnTo>
                    <a:pt x="98649" y="4763"/>
                  </a:lnTo>
                  <a:cubicBezTo>
                    <a:pt x="107221" y="5715"/>
                    <a:pt x="96744" y="6668"/>
                    <a:pt x="100554" y="7620"/>
                  </a:cubicBezTo>
                  <a:cubicBezTo>
                    <a:pt x="96744" y="7620"/>
                    <a:pt x="91981" y="4763"/>
                    <a:pt x="95791" y="5715"/>
                  </a:cubicBezTo>
                  <a:lnTo>
                    <a:pt x="96744" y="5715"/>
                  </a:lnTo>
                  <a:cubicBezTo>
                    <a:pt x="98649" y="3810"/>
                    <a:pt x="85314" y="3810"/>
                    <a:pt x="86266" y="1905"/>
                  </a:cubicBezTo>
                  <a:cubicBezTo>
                    <a:pt x="81504" y="953"/>
                    <a:pt x="75789" y="953"/>
                    <a:pt x="71026" y="0"/>
                  </a:cubicBezTo>
                  <a:lnTo>
                    <a:pt x="67216" y="13335"/>
                  </a:lnTo>
                  <a:cubicBezTo>
                    <a:pt x="66264" y="16193"/>
                    <a:pt x="65311" y="20003"/>
                    <a:pt x="64359" y="22860"/>
                  </a:cubicBezTo>
                  <a:cubicBezTo>
                    <a:pt x="62454" y="29528"/>
                    <a:pt x="60549" y="35243"/>
                    <a:pt x="58644" y="41910"/>
                  </a:cubicBezTo>
                  <a:lnTo>
                    <a:pt x="61501" y="40958"/>
                  </a:lnTo>
                  <a:lnTo>
                    <a:pt x="59596" y="46673"/>
                  </a:lnTo>
                  <a:cubicBezTo>
                    <a:pt x="58644" y="47625"/>
                    <a:pt x="57691" y="48578"/>
                    <a:pt x="58644" y="43815"/>
                  </a:cubicBezTo>
                  <a:cubicBezTo>
                    <a:pt x="56739" y="45720"/>
                    <a:pt x="57691" y="50483"/>
                    <a:pt x="58644" y="51435"/>
                  </a:cubicBezTo>
                  <a:cubicBezTo>
                    <a:pt x="55786" y="59055"/>
                    <a:pt x="56739" y="47625"/>
                    <a:pt x="56739" y="50483"/>
                  </a:cubicBezTo>
                  <a:lnTo>
                    <a:pt x="55786" y="53340"/>
                  </a:lnTo>
                  <a:lnTo>
                    <a:pt x="55786" y="52388"/>
                  </a:lnTo>
                  <a:cubicBezTo>
                    <a:pt x="55786" y="55245"/>
                    <a:pt x="56739" y="55245"/>
                    <a:pt x="55786" y="60008"/>
                  </a:cubicBezTo>
                  <a:cubicBezTo>
                    <a:pt x="54834" y="62865"/>
                    <a:pt x="53881" y="60960"/>
                    <a:pt x="53881" y="62865"/>
                  </a:cubicBezTo>
                  <a:cubicBezTo>
                    <a:pt x="53881" y="62865"/>
                    <a:pt x="53881" y="62865"/>
                    <a:pt x="52929" y="64770"/>
                  </a:cubicBezTo>
                  <a:lnTo>
                    <a:pt x="51024" y="71438"/>
                  </a:lnTo>
                  <a:lnTo>
                    <a:pt x="52929" y="68580"/>
                  </a:lnTo>
                  <a:cubicBezTo>
                    <a:pt x="52929" y="71438"/>
                    <a:pt x="51024" y="75248"/>
                    <a:pt x="53881" y="72390"/>
                  </a:cubicBezTo>
                  <a:cubicBezTo>
                    <a:pt x="50071" y="76200"/>
                    <a:pt x="46261" y="98108"/>
                    <a:pt x="44356" y="100965"/>
                  </a:cubicBezTo>
                  <a:cubicBezTo>
                    <a:pt x="44356" y="105727"/>
                    <a:pt x="43404" y="109538"/>
                    <a:pt x="41499" y="115252"/>
                  </a:cubicBezTo>
                  <a:cubicBezTo>
                    <a:pt x="42451" y="114300"/>
                    <a:pt x="44356" y="113348"/>
                    <a:pt x="42451" y="118110"/>
                  </a:cubicBezTo>
                  <a:cubicBezTo>
                    <a:pt x="39594" y="115252"/>
                    <a:pt x="38641" y="125730"/>
                    <a:pt x="34831" y="129540"/>
                  </a:cubicBezTo>
                  <a:cubicBezTo>
                    <a:pt x="37689" y="126683"/>
                    <a:pt x="31974" y="142875"/>
                    <a:pt x="35784" y="138113"/>
                  </a:cubicBezTo>
                  <a:cubicBezTo>
                    <a:pt x="34831" y="141923"/>
                    <a:pt x="34831" y="138113"/>
                    <a:pt x="32926" y="140970"/>
                  </a:cubicBezTo>
                  <a:cubicBezTo>
                    <a:pt x="31974" y="150495"/>
                    <a:pt x="27211" y="160973"/>
                    <a:pt x="24354" y="172403"/>
                  </a:cubicBezTo>
                  <a:cubicBezTo>
                    <a:pt x="24354" y="172403"/>
                    <a:pt x="26259" y="171450"/>
                    <a:pt x="26259" y="173355"/>
                  </a:cubicBezTo>
                  <a:lnTo>
                    <a:pt x="22449" y="179070"/>
                  </a:lnTo>
                  <a:cubicBezTo>
                    <a:pt x="22449" y="180975"/>
                    <a:pt x="24354" y="181928"/>
                    <a:pt x="21496" y="185738"/>
                  </a:cubicBezTo>
                  <a:cubicBezTo>
                    <a:pt x="22449" y="184785"/>
                    <a:pt x="22449" y="184785"/>
                    <a:pt x="22449" y="185738"/>
                  </a:cubicBezTo>
                  <a:cubicBezTo>
                    <a:pt x="14829" y="207645"/>
                    <a:pt x="12924" y="231458"/>
                    <a:pt x="2446" y="253365"/>
                  </a:cubicBezTo>
                  <a:cubicBezTo>
                    <a:pt x="4351" y="250508"/>
                    <a:pt x="3399" y="252413"/>
                    <a:pt x="3399" y="255270"/>
                  </a:cubicBezTo>
                  <a:cubicBezTo>
                    <a:pt x="4351" y="253365"/>
                    <a:pt x="4351" y="255270"/>
                    <a:pt x="5304" y="255270"/>
                  </a:cubicBezTo>
                  <a:lnTo>
                    <a:pt x="1494" y="263843"/>
                  </a:lnTo>
                  <a:cubicBezTo>
                    <a:pt x="2446" y="265748"/>
                    <a:pt x="-1364" y="274320"/>
                    <a:pt x="541" y="275273"/>
                  </a:cubicBezTo>
                  <a:lnTo>
                    <a:pt x="541" y="272415"/>
                  </a:lnTo>
                  <a:cubicBezTo>
                    <a:pt x="1494" y="277178"/>
                    <a:pt x="6256" y="267653"/>
                    <a:pt x="9114" y="269558"/>
                  </a:cubicBezTo>
                  <a:cubicBezTo>
                    <a:pt x="8161" y="264795"/>
                    <a:pt x="15781" y="259080"/>
                    <a:pt x="13876" y="250508"/>
                  </a:cubicBezTo>
                  <a:cubicBezTo>
                    <a:pt x="14829" y="248603"/>
                    <a:pt x="13876" y="252413"/>
                    <a:pt x="14829" y="251460"/>
                  </a:cubicBezTo>
                  <a:cubicBezTo>
                    <a:pt x="13876" y="249555"/>
                    <a:pt x="14829" y="246698"/>
                    <a:pt x="15781" y="242888"/>
                  </a:cubicBezTo>
                  <a:lnTo>
                    <a:pt x="15781" y="243840"/>
                  </a:lnTo>
                  <a:cubicBezTo>
                    <a:pt x="18639" y="232410"/>
                    <a:pt x="20544" y="227648"/>
                    <a:pt x="25306" y="214313"/>
                  </a:cubicBezTo>
                  <a:lnTo>
                    <a:pt x="23401" y="215265"/>
                  </a:lnTo>
                  <a:cubicBezTo>
                    <a:pt x="24354" y="212408"/>
                    <a:pt x="25306" y="212408"/>
                    <a:pt x="25306" y="210503"/>
                  </a:cubicBezTo>
                  <a:cubicBezTo>
                    <a:pt x="24354" y="206693"/>
                    <a:pt x="23401" y="218123"/>
                    <a:pt x="21496" y="215265"/>
                  </a:cubicBezTo>
                  <a:cubicBezTo>
                    <a:pt x="25306" y="212408"/>
                    <a:pt x="26259" y="195263"/>
                    <a:pt x="30069" y="193358"/>
                  </a:cubicBezTo>
                  <a:cubicBezTo>
                    <a:pt x="31021" y="188595"/>
                    <a:pt x="28164" y="194310"/>
                    <a:pt x="29116" y="189548"/>
                  </a:cubicBezTo>
                  <a:lnTo>
                    <a:pt x="30069" y="188595"/>
                  </a:lnTo>
                  <a:lnTo>
                    <a:pt x="29116" y="187643"/>
                  </a:lnTo>
                  <a:cubicBezTo>
                    <a:pt x="30069" y="184785"/>
                    <a:pt x="31021" y="183833"/>
                    <a:pt x="31974" y="183833"/>
                  </a:cubicBezTo>
                  <a:cubicBezTo>
                    <a:pt x="31974" y="184785"/>
                    <a:pt x="31974" y="185738"/>
                    <a:pt x="31974" y="186690"/>
                  </a:cubicBezTo>
                  <a:cubicBezTo>
                    <a:pt x="33879" y="182880"/>
                    <a:pt x="33879" y="176213"/>
                    <a:pt x="34831" y="175260"/>
                  </a:cubicBezTo>
                  <a:lnTo>
                    <a:pt x="32926" y="179070"/>
                  </a:lnTo>
                  <a:cubicBezTo>
                    <a:pt x="34831" y="166688"/>
                    <a:pt x="39594" y="153353"/>
                    <a:pt x="41499" y="140970"/>
                  </a:cubicBezTo>
                  <a:lnTo>
                    <a:pt x="40546" y="141923"/>
                  </a:lnTo>
                  <a:cubicBezTo>
                    <a:pt x="41499" y="133350"/>
                    <a:pt x="43404" y="135255"/>
                    <a:pt x="45309" y="125730"/>
                  </a:cubicBezTo>
                  <a:lnTo>
                    <a:pt x="45309" y="125730"/>
                  </a:lnTo>
                  <a:cubicBezTo>
                    <a:pt x="45309" y="123825"/>
                    <a:pt x="45309" y="120968"/>
                    <a:pt x="46261" y="118110"/>
                  </a:cubicBezTo>
                  <a:cubicBezTo>
                    <a:pt x="46261" y="120968"/>
                    <a:pt x="49119" y="114300"/>
                    <a:pt x="49119" y="117158"/>
                  </a:cubicBezTo>
                  <a:cubicBezTo>
                    <a:pt x="50071" y="107633"/>
                    <a:pt x="49119" y="112395"/>
                    <a:pt x="49119" y="105727"/>
                  </a:cubicBezTo>
                  <a:lnTo>
                    <a:pt x="50071" y="104775"/>
                  </a:lnTo>
                  <a:cubicBezTo>
                    <a:pt x="50071" y="102870"/>
                    <a:pt x="49119" y="101918"/>
                    <a:pt x="50071" y="97155"/>
                  </a:cubicBezTo>
                  <a:cubicBezTo>
                    <a:pt x="50071" y="100965"/>
                    <a:pt x="51976" y="94298"/>
                    <a:pt x="51976" y="99060"/>
                  </a:cubicBezTo>
                  <a:cubicBezTo>
                    <a:pt x="56739" y="89535"/>
                    <a:pt x="53881" y="83820"/>
                    <a:pt x="57691" y="80010"/>
                  </a:cubicBezTo>
                  <a:cubicBezTo>
                    <a:pt x="55786" y="74295"/>
                    <a:pt x="53881" y="88583"/>
                    <a:pt x="53881" y="85725"/>
                  </a:cubicBezTo>
                  <a:cubicBezTo>
                    <a:pt x="51976" y="87630"/>
                    <a:pt x="52929" y="80963"/>
                    <a:pt x="53881" y="78105"/>
                  </a:cubicBezTo>
                  <a:cubicBezTo>
                    <a:pt x="54834" y="75248"/>
                    <a:pt x="58644" y="73343"/>
                    <a:pt x="60549" y="65723"/>
                  </a:cubicBezTo>
                  <a:cubicBezTo>
                    <a:pt x="60549" y="66675"/>
                    <a:pt x="60549" y="66675"/>
                    <a:pt x="60549" y="67628"/>
                  </a:cubicBezTo>
                  <a:cubicBezTo>
                    <a:pt x="62454" y="64770"/>
                    <a:pt x="61501" y="61913"/>
                    <a:pt x="63406" y="58103"/>
                  </a:cubicBezTo>
                  <a:cubicBezTo>
                    <a:pt x="62454" y="55245"/>
                    <a:pt x="64359" y="53340"/>
                    <a:pt x="62454" y="52388"/>
                  </a:cubicBezTo>
                  <a:lnTo>
                    <a:pt x="61501" y="60008"/>
                  </a:lnTo>
                  <a:cubicBezTo>
                    <a:pt x="62454" y="55245"/>
                    <a:pt x="60549" y="51435"/>
                    <a:pt x="63406" y="44768"/>
                  </a:cubicBezTo>
                  <a:cubicBezTo>
                    <a:pt x="63406" y="45720"/>
                    <a:pt x="63406" y="47625"/>
                    <a:pt x="63406" y="49530"/>
                  </a:cubicBezTo>
                  <a:cubicBezTo>
                    <a:pt x="64359" y="47625"/>
                    <a:pt x="64359" y="45720"/>
                    <a:pt x="65311" y="43815"/>
                  </a:cubicBezTo>
                  <a:cubicBezTo>
                    <a:pt x="67216" y="44768"/>
                    <a:pt x="63406" y="53340"/>
                    <a:pt x="63406" y="58103"/>
                  </a:cubicBezTo>
                  <a:cubicBezTo>
                    <a:pt x="65311" y="56198"/>
                    <a:pt x="64359" y="49530"/>
                    <a:pt x="65311" y="52388"/>
                  </a:cubicBezTo>
                  <a:cubicBezTo>
                    <a:pt x="63406" y="48578"/>
                    <a:pt x="68169" y="44768"/>
                    <a:pt x="67216" y="38100"/>
                  </a:cubicBezTo>
                  <a:lnTo>
                    <a:pt x="68169" y="39053"/>
                  </a:lnTo>
                  <a:cubicBezTo>
                    <a:pt x="68169" y="38100"/>
                    <a:pt x="68169" y="36195"/>
                    <a:pt x="68169" y="34290"/>
                  </a:cubicBezTo>
                  <a:lnTo>
                    <a:pt x="69121" y="37148"/>
                  </a:lnTo>
                  <a:cubicBezTo>
                    <a:pt x="69121" y="32385"/>
                    <a:pt x="72931" y="28575"/>
                    <a:pt x="72931" y="24765"/>
                  </a:cubicBezTo>
                  <a:cubicBezTo>
                    <a:pt x="71026" y="33338"/>
                    <a:pt x="71026" y="26670"/>
                    <a:pt x="69121" y="29528"/>
                  </a:cubicBezTo>
                  <a:cubicBezTo>
                    <a:pt x="70074" y="23813"/>
                    <a:pt x="71026" y="22860"/>
                    <a:pt x="71979" y="20955"/>
                  </a:cubicBezTo>
                  <a:cubicBezTo>
                    <a:pt x="72931" y="20003"/>
                    <a:pt x="75789" y="16193"/>
                    <a:pt x="74836" y="15240"/>
                  </a:cubicBezTo>
                  <a:cubicBezTo>
                    <a:pt x="74836" y="15240"/>
                    <a:pt x="73884" y="17145"/>
                    <a:pt x="72931" y="15240"/>
                  </a:cubicBezTo>
                  <a:cubicBezTo>
                    <a:pt x="73884" y="14288"/>
                    <a:pt x="73884" y="13335"/>
                    <a:pt x="74836" y="14288"/>
                  </a:cubicBezTo>
                  <a:lnTo>
                    <a:pt x="74836" y="14288"/>
                  </a:lnTo>
                  <a:cubicBezTo>
                    <a:pt x="76741" y="14288"/>
                    <a:pt x="72931" y="12383"/>
                    <a:pt x="73884" y="12383"/>
                  </a:cubicBezTo>
                  <a:cubicBezTo>
                    <a:pt x="75789" y="14288"/>
                    <a:pt x="74836" y="11430"/>
                    <a:pt x="77694" y="11430"/>
                  </a:cubicBezTo>
                  <a:lnTo>
                    <a:pt x="77694" y="12383"/>
                  </a:lnTo>
                  <a:cubicBezTo>
                    <a:pt x="87219" y="14288"/>
                    <a:pt x="80551" y="9525"/>
                    <a:pt x="89124" y="11430"/>
                  </a:cubicBezTo>
                  <a:lnTo>
                    <a:pt x="91981" y="12383"/>
                  </a:lnTo>
                  <a:lnTo>
                    <a:pt x="96744" y="12383"/>
                  </a:lnTo>
                  <a:lnTo>
                    <a:pt x="95791" y="13335"/>
                  </a:lnTo>
                  <a:cubicBezTo>
                    <a:pt x="100554" y="12383"/>
                    <a:pt x="102459" y="13335"/>
                    <a:pt x="107221" y="14288"/>
                  </a:cubicBezTo>
                  <a:cubicBezTo>
                    <a:pt x="106269" y="13335"/>
                    <a:pt x="108174" y="12383"/>
                    <a:pt x="111984" y="12383"/>
                  </a:cubicBezTo>
                  <a:cubicBezTo>
                    <a:pt x="114841" y="13335"/>
                    <a:pt x="110079" y="13335"/>
                    <a:pt x="115794" y="14288"/>
                  </a:cubicBezTo>
                  <a:cubicBezTo>
                    <a:pt x="113889" y="15240"/>
                    <a:pt x="112936" y="16193"/>
                    <a:pt x="110079" y="14288"/>
                  </a:cubicBezTo>
                  <a:cubicBezTo>
                    <a:pt x="110079" y="14288"/>
                    <a:pt x="109126" y="15240"/>
                    <a:pt x="108174" y="15240"/>
                  </a:cubicBezTo>
                  <a:cubicBezTo>
                    <a:pt x="111031" y="16193"/>
                    <a:pt x="115794" y="16193"/>
                    <a:pt x="117699" y="16193"/>
                  </a:cubicBezTo>
                  <a:cubicBezTo>
                    <a:pt x="116746" y="16193"/>
                    <a:pt x="115794" y="16193"/>
                    <a:pt x="115794" y="15240"/>
                  </a:cubicBezTo>
                  <a:lnTo>
                    <a:pt x="124366" y="14288"/>
                  </a:lnTo>
                  <a:cubicBezTo>
                    <a:pt x="125319" y="15240"/>
                    <a:pt x="124366" y="15240"/>
                    <a:pt x="123414" y="15240"/>
                  </a:cubicBezTo>
                  <a:cubicBezTo>
                    <a:pt x="125319" y="15240"/>
                    <a:pt x="126271" y="15240"/>
                    <a:pt x="129129" y="15240"/>
                  </a:cubicBezTo>
                  <a:cubicBezTo>
                    <a:pt x="128176" y="16193"/>
                    <a:pt x="128176" y="17145"/>
                    <a:pt x="124366" y="17145"/>
                  </a:cubicBezTo>
                  <a:lnTo>
                    <a:pt x="132939" y="17145"/>
                  </a:lnTo>
                  <a:cubicBezTo>
                    <a:pt x="133891" y="18098"/>
                    <a:pt x="136749" y="19050"/>
                    <a:pt x="135796" y="19050"/>
                  </a:cubicBezTo>
                  <a:cubicBezTo>
                    <a:pt x="140559" y="20003"/>
                    <a:pt x="147226" y="18098"/>
                    <a:pt x="152941" y="20003"/>
                  </a:cubicBezTo>
                  <a:cubicBezTo>
                    <a:pt x="152941" y="20003"/>
                    <a:pt x="153894" y="20003"/>
                    <a:pt x="154846" y="20003"/>
                  </a:cubicBezTo>
                  <a:cubicBezTo>
                    <a:pt x="160561" y="20955"/>
                    <a:pt x="165324" y="22860"/>
                    <a:pt x="171991" y="21908"/>
                  </a:cubicBezTo>
                  <a:lnTo>
                    <a:pt x="175801" y="23813"/>
                  </a:lnTo>
                  <a:cubicBezTo>
                    <a:pt x="181516" y="23813"/>
                    <a:pt x="171039" y="20955"/>
                    <a:pt x="179611" y="20955"/>
                  </a:cubicBezTo>
                  <a:cubicBezTo>
                    <a:pt x="186279" y="20955"/>
                    <a:pt x="181516" y="22860"/>
                    <a:pt x="183421" y="23813"/>
                  </a:cubicBezTo>
                  <a:cubicBezTo>
                    <a:pt x="186279" y="22860"/>
                    <a:pt x="191994" y="21908"/>
                    <a:pt x="197709" y="23813"/>
                  </a:cubicBezTo>
                  <a:cubicBezTo>
                    <a:pt x="197709" y="24765"/>
                    <a:pt x="196756" y="24765"/>
                    <a:pt x="194851" y="24765"/>
                  </a:cubicBezTo>
                  <a:close/>
                  <a:moveTo>
                    <a:pt x="260574" y="30480"/>
                  </a:moveTo>
                  <a:cubicBezTo>
                    <a:pt x="259621" y="30480"/>
                    <a:pt x="256764" y="31433"/>
                    <a:pt x="255811" y="30480"/>
                  </a:cubicBezTo>
                  <a:cubicBezTo>
                    <a:pt x="256764" y="29528"/>
                    <a:pt x="257716" y="30480"/>
                    <a:pt x="260574" y="30480"/>
                  </a:cubicBezTo>
                  <a:close/>
                  <a:moveTo>
                    <a:pt x="359634" y="38100"/>
                  </a:moveTo>
                  <a:cubicBezTo>
                    <a:pt x="358681" y="38100"/>
                    <a:pt x="356776" y="38100"/>
                    <a:pt x="355824" y="37148"/>
                  </a:cubicBezTo>
                  <a:cubicBezTo>
                    <a:pt x="356776" y="38100"/>
                    <a:pt x="357729" y="38100"/>
                    <a:pt x="359634" y="38100"/>
                  </a:cubicBezTo>
                  <a:close/>
                  <a:moveTo>
                    <a:pt x="184374" y="176213"/>
                  </a:moveTo>
                  <a:lnTo>
                    <a:pt x="184374" y="176213"/>
                  </a:lnTo>
                  <a:cubicBezTo>
                    <a:pt x="187231" y="175260"/>
                    <a:pt x="186279" y="175260"/>
                    <a:pt x="184374" y="176213"/>
                  </a:cubicBezTo>
                  <a:close/>
                  <a:moveTo>
                    <a:pt x="178659" y="179070"/>
                  </a:moveTo>
                  <a:cubicBezTo>
                    <a:pt x="178659" y="179070"/>
                    <a:pt x="178659" y="179070"/>
                    <a:pt x="178659" y="179070"/>
                  </a:cubicBezTo>
                  <a:cubicBezTo>
                    <a:pt x="178659" y="179070"/>
                    <a:pt x="179611" y="178118"/>
                    <a:pt x="181516" y="178118"/>
                  </a:cubicBezTo>
                  <a:cubicBezTo>
                    <a:pt x="181516" y="177165"/>
                    <a:pt x="180564" y="177165"/>
                    <a:pt x="178659" y="179070"/>
                  </a:cubicBezTo>
                  <a:close/>
                  <a:moveTo>
                    <a:pt x="54834" y="63818"/>
                  </a:moveTo>
                  <a:lnTo>
                    <a:pt x="55786" y="62865"/>
                  </a:lnTo>
                  <a:cubicBezTo>
                    <a:pt x="55786" y="65723"/>
                    <a:pt x="54834" y="64770"/>
                    <a:pt x="54834" y="63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任意多边形: 形状 73"/>
            <p:cNvSpPr/>
            <p:nvPr>
              <p:custDataLst>
                <p:tags r:id="rId84"/>
              </p:custDataLst>
            </p:nvPr>
          </p:nvSpPr>
          <p:spPr>
            <a:xfrm>
              <a:off x="2674858" y="3979121"/>
              <a:ext cx="714" cy="423"/>
            </a:xfrm>
            <a:custGeom>
              <a:avLst/>
              <a:gdLst>
                <a:gd name="connsiteX0" fmla="*/ 714 w 714"/>
                <a:gd name="connsiteY0" fmla="*/ 423 h 423"/>
                <a:gd name="connsiteX1" fmla="*/ 714 w 714"/>
                <a:gd name="connsiteY1" fmla="*/ 423 h 423"/>
                <a:gd name="connsiteX2" fmla="*/ 714 w 714"/>
                <a:gd name="connsiteY2" fmla="*/ 423 h 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423">
                  <a:moveTo>
                    <a:pt x="714" y="423"/>
                  </a:moveTo>
                  <a:cubicBezTo>
                    <a:pt x="714" y="423"/>
                    <a:pt x="714" y="-529"/>
                    <a:pt x="714" y="423"/>
                  </a:cubicBezTo>
                  <a:cubicBezTo>
                    <a:pt x="-238" y="-529"/>
                    <a:pt x="-238" y="423"/>
                    <a:pt x="714" y="4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任意多边形: 形状 74"/>
            <p:cNvSpPr/>
            <p:nvPr>
              <p:custDataLst>
                <p:tags r:id="rId85"/>
              </p:custDataLst>
            </p:nvPr>
          </p:nvSpPr>
          <p:spPr>
            <a:xfrm>
              <a:off x="2481262" y="3961447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任意多边形: 形状 75"/>
            <p:cNvSpPr/>
            <p:nvPr>
              <p:custDataLst>
                <p:tags r:id="rId86"/>
              </p:custDataLst>
            </p:nvPr>
          </p:nvSpPr>
          <p:spPr>
            <a:xfrm>
              <a:off x="2577465" y="4060507"/>
              <a:ext cx="1904" cy="952"/>
            </a:xfrm>
            <a:custGeom>
              <a:avLst/>
              <a:gdLst>
                <a:gd name="connsiteX0" fmla="*/ 0 w 1904"/>
                <a:gd name="connsiteY0" fmla="*/ 953 h 952"/>
                <a:gd name="connsiteX1" fmla="*/ 1905 w 1904"/>
                <a:gd name="connsiteY1" fmla="*/ 0 h 952"/>
                <a:gd name="connsiteX2" fmla="*/ 0 w 1904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">
                  <a:moveTo>
                    <a:pt x="0" y="953"/>
                  </a:moveTo>
                  <a:cubicBezTo>
                    <a:pt x="952" y="0"/>
                    <a:pt x="1905" y="0"/>
                    <a:pt x="1905" y="0"/>
                  </a:cubicBezTo>
                  <a:cubicBezTo>
                    <a:pt x="1905" y="0"/>
                    <a:pt x="1905" y="0"/>
                    <a:pt x="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任意多边形: 形状 76"/>
            <p:cNvSpPr/>
            <p:nvPr>
              <p:custDataLst>
                <p:tags r:id="rId87"/>
              </p:custDataLst>
            </p:nvPr>
          </p:nvSpPr>
          <p:spPr>
            <a:xfrm>
              <a:off x="2481262" y="4135755"/>
              <a:ext cx="2857" cy="1904"/>
            </a:xfrm>
            <a:custGeom>
              <a:avLst/>
              <a:gdLst>
                <a:gd name="connsiteX0" fmla="*/ 0 w 2857"/>
                <a:gd name="connsiteY0" fmla="*/ 1905 h 1904"/>
                <a:gd name="connsiteX1" fmla="*/ 2858 w 2857"/>
                <a:gd name="connsiteY1" fmla="*/ 0 h 1904"/>
                <a:gd name="connsiteX2" fmla="*/ 0 w 2857"/>
                <a:gd name="connsiteY2" fmla="*/ 1905 h 1904"/>
                <a:gd name="connsiteX3" fmla="*/ 0 w 2857"/>
                <a:gd name="connsiteY3" fmla="*/ 1905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1904">
                  <a:moveTo>
                    <a:pt x="0" y="1905"/>
                  </a:moveTo>
                  <a:lnTo>
                    <a:pt x="2858" y="0"/>
                  </a:lnTo>
                  <a:cubicBezTo>
                    <a:pt x="953" y="952"/>
                    <a:pt x="953" y="952"/>
                    <a:pt x="0" y="1905"/>
                  </a:cubicBezTo>
                  <a:cubicBezTo>
                    <a:pt x="0" y="952"/>
                    <a:pt x="953" y="952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任意多边形: 形状 77"/>
            <p:cNvSpPr/>
            <p:nvPr>
              <p:custDataLst>
                <p:tags r:id="rId88"/>
              </p:custDataLst>
            </p:nvPr>
          </p:nvSpPr>
          <p:spPr>
            <a:xfrm>
              <a:off x="2447925" y="4147870"/>
              <a:ext cx="2409" cy="1219"/>
            </a:xfrm>
            <a:custGeom>
              <a:avLst/>
              <a:gdLst>
                <a:gd name="connsiteX0" fmla="*/ 953 w 2409"/>
                <a:gd name="connsiteY0" fmla="*/ 267 h 1219"/>
                <a:gd name="connsiteX1" fmla="*/ 0 w 2409"/>
                <a:gd name="connsiteY1" fmla="*/ 1219 h 1219"/>
                <a:gd name="connsiteX2" fmla="*/ 0 w 2409"/>
                <a:gd name="connsiteY2" fmla="*/ 1219 h 1219"/>
                <a:gd name="connsiteX3" fmla="*/ 953 w 2409"/>
                <a:gd name="connsiteY3" fmla="*/ 267 h 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" h="1219">
                  <a:moveTo>
                    <a:pt x="953" y="267"/>
                  </a:moveTo>
                  <a:cubicBezTo>
                    <a:pt x="953" y="267"/>
                    <a:pt x="0" y="1219"/>
                    <a:pt x="0" y="1219"/>
                  </a:cubicBezTo>
                  <a:lnTo>
                    <a:pt x="0" y="1219"/>
                  </a:lnTo>
                  <a:cubicBezTo>
                    <a:pt x="1905" y="1219"/>
                    <a:pt x="3810" y="-686"/>
                    <a:pt x="953" y="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任意多边形: 形状 78"/>
            <p:cNvSpPr/>
            <p:nvPr>
              <p:custDataLst>
                <p:tags r:id="rId89"/>
              </p:custDataLst>
            </p:nvPr>
          </p:nvSpPr>
          <p:spPr>
            <a:xfrm>
              <a:off x="2470784" y="4135501"/>
              <a:ext cx="4762" cy="3364"/>
            </a:xfrm>
            <a:custGeom>
              <a:avLst/>
              <a:gdLst>
                <a:gd name="connsiteX0" fmla="*/ 4763 w 4762"/>
                <a:gd name="connsiteY0" fmla="*/ 253 h 3364"/>
                <a:gd name="connsiteX1" fmla="*/ 0 w 4762"/>
                <a:gd name="connsiteY1" fmla="*/ 3111 h 3364"/>
                <a:gd name="connsiteX2" fmla="*/ 0 w 4762"/>
                <a:gd name="connsiteY2" fmla="*/ 3111 h 3364"/>
                <a:gd name="connsiteX3" fmla="*/ 4763 w 4762"/>
                <a:gd name="connsiteY3" fmla="*/ 253 h 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" h="3364">
                  <a:moveTo>
                    <a:pt x="4763" y="253"/>
                  </a:moveTo>
                  <a:cubicBezTo>
                    <a:pt x="3810" y="-699"/>
                    <a:pt x="1905" y="1206"/>
                    <a:pt x="0" y="3111"/>
                  </a:cubicBezTo>
                  <a:lnTo>
                    <a:pt x="0" y="3111"/>
                  </a:lnTo>
                  <a:cubicBezTo>
                    <a:pt x="953" y="4063"/>
                    <a:pt x="2858" y="2158"/>
                    <a:pt x="4763" y="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任意多边形: 形状 79"/>
            <p:cNvSpPr/>
            <p:nvPr>
              <p:custDataLst>
                <p:tags r:id="rId90"/>
              </p:custDataLst>
            </p:nvPr>
          </p:nvSpPr>
          <p:spPr>
            <a:xfrm>
              <a:off x="2468879" y="4138612"/>
              <a:ext cx="1904" cy="1347"/>
            </a:xfrm>
            <a:custGeom>
              <a:avLst/>
              <a:gdLst>
                <a:gd name="connsiteX0" fmla="*/ 1905 w 1904"/>
                <a:gd name="connsiteY0" fmla="*/ 0 h 1347"/>
                <a:gd name="connsiteX1" fmla="*/ 0 w 1904"/>
                <a:gd name="connsiteY1" fmla="*/ 953 h 1347"/>
                <a:gd name="connsiteX2" fmla="*/ 1905 w 1904"/>
                <a:gd name="connsiteY2" fmla="*/ 0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1347">
                  <a:moveTo>
                    <a:pt x="1905" y="0"/>
                  </a:moveTo>
                  <a:cubicBezTo>
                    <a:pt x="953" y="953"/>
                    <a:pt x="953" y="953"/>
                    <a:pt x="0" y="953"/>
                  </a:cubicBezTo>
                  <a:cubicBezTo>
                    <a:pt x="0" y="1905"/>
                    <a:pt x="953" y="953"/>
                    <a:pt x="19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: 形状 80"/>
            <p:cNvSpPr/>
            <p:nvPr>
              <p:custDataLst>
                <p:tags r:id="rId91"/>
              </p:custDataLst>
            </p:nvPr>
          </p:nvSpPr>
          <p:spPr>
            <a:xfrm>
              <a:off x="2499359" y="4122745"/>
              <a:ext cx="3267" cy="3567"/>
            </a:xfrm>
            <a:custGeom>
              <a:avLst/>
              <a:gdLst>
                <a:gd name="connsiteX0" fmla="*/ 953 w 3267"/>
                <a:gd name="connsiteY0" fmla="*/ 1579 h 3567"/>
                <a:gd name="connsiteX1" fmla="*/ 0 w 3267"/>
                <a:gd name="connsiteY1" fmla="*/ 3484 h 3567"/>
                <a:gd name="connsiteX2" fmla="*/ 953 w 3267"/>
                <a:gd name="connsiteY2" fmla="*/ 1579 h 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7" h="3567">
                  <a:moveTo>
                    <a:pt x="953" y="1579"/>
                  </a:moveTo>
                  <a:cubicBezTo>
                    <a:pt x="0" y="1579"/>
                    <a:pt x="953" y="3484"/>
                    <a:pt x="0" y="3484"/>
                  </a:cubicBezTo>
                  <a:cubicBezTo>
                    <a:pt x="0" y="4437"/>
                    <a:pt x="6668" y="-3183"/>
                    <a:pt x="953" y="1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任意多边形: 形状 81"/>
            <p:cNvSpPr/>
            <p:nvPr>
              <p:custDataLst>
                <p:tags r:id="rId92"/>
              </p:custDataLst>
            </p:nvPr>
          </p:nvSpPr>
          <p:spPr>
            <a:xfrm>
              <a:off x="2471737" y="4132897"/>
              <a:ext cx="2857" cy="1905"/>
            </a:xfrm>
            <a:custGeom>
              <a:avLst/>
              <a:gdLst>
                <a:gd name="connsiteX0" fmla="*/ 0 w 2857"/>
                <a:gd name="connsiteY0" fmla="*/ 953 h 1905"/>
                <a:gd name="connsiteX1" fmla="*/ 1905 w 2857"/>
                <a:gd name="connsiteY1" fmla="*/ 1905 h 1905"/>
                <a:gd name="connsiteX2" fmla="*/ 2858 w 2857"/>
                <a:gd name="connsiteY2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1905">
                  <a:moveTo>
                    <a:pt x="0" y="953"/>
                  </a:moveTo>
                  <a:lnTo>
                    <a:pt x="1905" y="190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任意多边形: 形状 82"/>
            <p:cNvSpPr/>
            <p:nvPr>
              <p:custDataLst>
                <p:tags r:id="rId93"/>
              </p:custDataLst>
            </p:nvPr>
          </p:nvSpPr>
          <p:spPr>
            <a:xfrm>
              <a:off x="2485072" y="4123372"/>
              <a:ext cx="4949" cy="2857"/>
            </a:xfrm>
            <a:custGeom>
              <a:avLst/>
              <a:gdLst>
                <a:gd name="connsiteX0" fmla="*/ 4763 w 4949"/>
                <a:gd name="connsiteY0" fmla="*/ 0 h 2857"/>
                <a:gd name="connsiteX1" fmla="*/ 953 w 4949"/>
                <a:gd name="connsiteY1" fmla="*/ 1905 h 2857"/>
                <a:gd name="connsiteX2" fmla="*/ 0 w 4949"/>
                <a:gd name="connsiteY2" fmla="*/ 2858 h 2857"/>
                <a:gd name="connsiteX3" fmla="*/ 4763 w 4949"/>
                <a:gd name="connsiteY3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9" h="2857">
                  <a:moveTo>
                    <a:pt x="4763" y="0"/>
                  </a:moveTo>
                  <a:lnTo>
                    <a:pt x="953" y="1905"/>
                  </a:lnTo>
                  <a:cubicBezTo>
                    <a:pt x="953" y="1905"/>
                    <a:pt x="953" y="2858"/>
                    <a:pt x="0" y="2858"/>
                  </a:cubicBezTo>
                  <a:cubicBezTo>
                    <a:pt x="2858" y="1905"/>
                    <a:pt x="5715" y="953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任意多边形: 形状 83"/>
            <p:cNvSpPr/>
            <p:nvPr>
              <p:custDataLst>
                <p:tags r:id="rId94"/>
              </p:custDataLst>
            </p:nvPr>
          </p:nvSpPr>
          <p:spPr>
            <a:xfrm>
              <a:off x="2483167" y="4127182"/>
              <a:ext cx="2857" cy="1905"/>
            </a:xfrm>
            <a:custGeom>
              <a:avLst/>
              <a:gdLst>
                <a:gd name="connsiteX0" fmla="*/ 2858 w 2857"/>
                <a:gd name="connsiteY0" fmla="*/ 0 h 1905"/>
                <a:gd name="connsiteX1" fmla="*/ 0 w 2857"/>
                <a:gd name="connsiteY1" fmla="*/ 1905 h 1905"/>
                <a:gd name="connsiteX2" fmla="*/ 2858 w 2857"/>
                <a:gd name="connsiteY2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1905">
                  <a:moveTo>
                    <a:pt x="2858" y="0"/>
                  </a:moveTo>
                  <a:cubicBezTo>
                    <a:pt x="1905" y="953"/>
                    <a:pt x="953" y="953"/>
                    <a:pt x="0" y="1905"/>
                  </a:cubicBezTo>
                  <a:cubicBezTo>
                    <a:pt x="953" y="953"/>
                    <a:pt x="1905" y="0"/>
                    <a:pt x="285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任意多边形: 形状 84"/>
            <p:cNvSpPr/>
            <p:nvPr>
              <p:custDataLst>
                <p:tags r:id="rId95"/>
              </p:custDataLst>
            </p:nvPr>
          </p:nvSpPr>
          <p:spPr>
            <a:xfrm>
              <a:off x="2476500" y="4129087"/>
              <a:ext cx="3809" cy="1905"/>
            </a:xfrm>
            <a:custGeom>
              <a:avLst/>
              <a:gdLst>
                <a:gd name="connsiteX0" fmla="*/ 0 w 3809"/>
                <a:gd name="connsiteY0" fmla="*/ 1905 h 1905"/>
                <a:gd name="connsiteX1" fmla="*/ 1905 w 3809"/>
                <a:gd name="connsiteY1" fmla="*/ 953 h 1905"/>
                <a:gd name="connsiteX2" fmla="*/ 3810 w 3809"/>
                <a:gd name="connsiteY2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9" h="1905">
                  <a:moveTo>
                    <a:pt x="0" y="1905"/>
                  </a:moveTo>
                  <a:lnTo>
                    <a:pt x="1905" y="953"/>
                  </a:lnTo>
                  <a:lnTo>
                    <a:pt x="381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任意多边形: 形状 85"/>
            <p:cNvSpPr/>
            <p:nvPr>
              <p:custDataLst>
                <p:tags r:id="rId96"/>
              </p:custDataLst>
            </p:nvPr>
          </p:nvSpPr>
          <p:spPr>
            <a:xfrm>
              <a:off x="2528492" y="4096307"/>
              <a:ext cx="4204" cy="3252"/>
            </a:xfrm>
            <a:custGeom>
              <a:avLst/>
              <a:gdLst>
                <a:gd name="connsiteX0" fmla="*/ 395 w 4204"/>
                <a:gd name="connsiteY0" fmla="*/ 3252 h 3252"/>
                <a:gd name="connsiteX1" fmla="*/ 4205 w 4204"/>
                <a:gd name="connsiteY1" fmla="*/ 395 h 3252"/>
                <a:gd name="connsiteX2" fmla="*/ 1347 w 4204"/>
                <a:gd name="connsiteY2" fmla="*/ 1347 h 3252"/>
                <a:gd name="connsiteX3" fmla="*/ 395 w 4204"/>
                <a:gd name="connsiteY3" fmla="*/ 3252 h 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4" h="3252">
                  <a:moveTo>
                    <a:pt x="395" y="3252"/>
                  </a:moveTo>
                  <a:lnTo>
                    <a:pt x="4205" y="395"/>
                  </a:lnTo>
                  <a:cubicBezTo>
                    <a:pt x="4205" y="-558"/>
                    <a:pt x="3252" y="395"/>
                    <a:pt x="1347" y="1347"/>
                  </a:cubicBezTo>
                  <a:cubicBezTo>
                    <a:pt x="395" y="2300"/>
                    <a:pt x="-558" y="3252"/>
                    <a:pt x="395" y="3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任意多边形: 形状 86"/>
            <p:cNvSpPr/>
            <p:nvPr>
              <p:custDataLst>
                <p:tags r:id="rId97"/>
              </p:custDataLst>
            </p:nvPr>
          </p:nvSpPr>
          <p:spPr>
            <a:xfrm>
              <a:off x="2514600" y="4102417"/>
              <a:ext cx="1904" cy="1904"/>
            </a:xfrm>
            <a:custGeom>
              <a:avLst/>
              <a:gdLst>
                <a:gd name="connsiteX0" fmla="*/ 0 w 1904"/>
                <a:gd name="connsiteY0" fmla="*/ 1905 h 1904"/>
                <a:gd name="connsiteX1" fmla="*/ 1905 w 1904"/>
                <a:gd name="connsiteY1" fmla="*/ 1905 h 1904"/>
                <a:gd name="connsiteX2" fmla="*/ 953 w 1904"/>
                <a:gd name="connsiteY2" fmla="*/ 0 h 1904"/>
                <a:gd name="connsiteX3" fmla="*/ 0 w 1904"/>
                <a:gd name="connsiteY3" fmla="*/ 1905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1904">
                  <a:moveTo>
                    <a:pt x="0" y="1905"/>
                  </a:moveTo>
                  <a:cubicBezTo>
                    <a:pt x="953" y="1905"/>
                    <a:pt x="1905" y="1905"/>
                    <a:pt x="1905" y="1905"/>
                  </a:cubicBezTo>
                  <a:lnTo>
                    <a:pt x="953" y="0"/>
                  </a:lnTo>
                  <a:lnTo>
                    <a:pt x="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任意多边形: 形状 87"/>
            <p:cNvSpPr/>
            <p:nvPr>
              <p:custDataLst>
                <p:tags r:id="rId98"/>
              </p:custDataLst>
            </p:nvPr>
          </p:nvSpPr>
          <p:spPr>
            <a:xfrm>
              <a:off x="2524336" y="4093753"/>
              <a:ext cx="3809" cy="3590"/>
            </a:xfrm>
            <a:custGeom>
              <a:avLst/>
              <a:gdLst>
                <a:gd name="connsiteX0" fmla="*/ 1693 w 3809"/>
                <a:gd name="connsiteY0" fmla="*/ 2949 h 3590"/>
                <a:gd name="connsiteX1" fmla="*/ 1693 w 3809"/>
                <a:gd name="connsiteY1" fmla="*/ 1044 h 3590"/>
                <a:gd name="connsiteX2" fmla="*/ 1693 w 3809"/>
                <a:gd name="connsiteY2" fmla="*/ 2949 h 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9" h="3590">
                  <a:moveTo>
                    <a:pt x="1693" y="2949"/>
                  </a:moveTo>
                  <a:cubicBezTo>
                    <a:pt x="1693" y="1997"/>
                    <a:pt x="6456" y="-1813"/>
                    <a:pt x="1693" y="1044"/>
                  </a:cubicBezTo>
                  <a:cubicBezTo>
                    <a:pt x="1693" y="1997"/>
                    <a:pt x="-2117" y="4854"/>
                    <a:pt x="1693" y="2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任意多边形: 形状 88"/>
            <p:cNvSpPr/>
            <p:nvPr>
              <p:custDataLst>
                <p:tags r:id="rId99"/>
              </p:custDataLst>
            </p:nvPr>
          </p:nvSpPr>
          <p:spPr>
            <a:xfrm>
              <a:off x="2585084" y="4061459"/>
              <a:ext cx="1905" cy="2857"/>
            </a:xfrm>
            <a:custGeom>
              <a:avLst/>
              <a:gdLst>
                <a:gd name="connsiteX0" fmla="*/ 953 w 1905"/>
                <a:gd name="connsiteY0" fmla="*/ 0 h 2857"/>
                <a:gd name="connsiteX1" fmla="*/ 0 w 1905"/>
                <a:gd name="connsiteY1" fmla="*/ 953 h 2857"/>
                <a:gd name="connsiteX2" fmla="*/ 1905 w 1905"/>
                <a:gd name="connsiteY2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" h="2857">
                  <a:moveTo>
                    <a:pt x="953" y="0"/>
                  </a:moveTo>
                  <a:lnTo>
                    <a:pt x="0" y="953"/>
                  </a:lnTo>
                  <a:lnTo>
                    <a:pt x="1905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任意多边形: 形状 89"/>
            <p:cNvSpPr/>
            <p:nvPr>
              <p:custDataLst>
                <p:tags r:id="rId100"/>
              </p:custDataLst>
            </p:nvPr>
          </p:nvSpPr>
          <p:spPr>
            <a:xfrm>
              <a:off x="2629725" y="4023359"/>
              <a:ext cx="5678" cy="4010"/>
            </a:xfrm>
            <a:custGeom>
              <a:avLst/>
              <a:gdLst>
                <a:gd name="connsiteX0" fmla="*/ 4889 w 5678"/>
                <a:gd name="connsiteY0" fmla="*/ 0 h 4010"/>
                <a:gd name="connsiteX1" fmla="*/ 127 w 5678"/>
                <a:gd name="connsiteY1" fmla="*/ 3810 h 4010"/>
                <a:gd name="connsiteX2" fmla="*/ 2984 w 5678"/>
                <a:gd name="connsiteY2" fmla="*/ 3810 h 4010"/>
                <a:gd name="connsiteX3" fmla="*/ 4889 w 5678"/>
                <a:gd name="connsiteY3" fmla="*/ 0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" h="4010">
                  <a:moveTo>
                    <a:pt x="4889" y="0"/>
                  </a:moveTo>
                  <a:cubicBezTo>
                    <a:pt x="127" y="1905"/>
                    <a:pt x="4889" y="1905"/>
                    <a:pt x="127" y="3810"/>
                  </a:cubicBezTo>
                  <a:cubicBezTo>
                    <a:pt x="-826" y="4763"/>
                    <a:pt x="3937" y="1905"/>
                    <a:pt x="2984" y="3810"/>
                  </a:cubicBezTo>
                  <a:cubicBezTo>
                    <a:pt x="4889" y="953"/>
                    <a:pt x="6794" y="953"/>
                    <a:pt x="488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任意多边形: 形状 90"/>
            <p:cNvSpPr/>
            <p:nvPr>
              <p:custDataLst>
                <p:tags r:id="rId101"/>
              </p:custDataLst>
            </p:nvPr>
          </p:nvSpPr>
          <p:spPr>
            <a:xfrm>
              <a:off x="2631757" y="4027170"/>
              <a:ext cx="952" cy="952"/>
            </a:xfrm>
            <a:custGeom>
              <a:avLst/>
              <a:gdLst>
                <a:gd name="connsiteX0" fmla="*/ 952 w 952"/>
                <a:gd name="connsiteY0" fmla="*/ 0 h 952"/>
                <a:gd name="connsiteX1" fmla="*/ 0 w 952"/>
                <a:gd name="connsiteY1" fmla="*/ 952 h 952"/>
                <a:gd name="connsiteX2" fmla="*/ 952 w 952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2">
                  <a:moveTo>
                    <a:pt x="952" y="0"/>
                  </a:moveTo>
                  <a:cubicBezTo>
                    <a:pt x="952" y="0"/>
                    <a:pt x="0" y="952"/>
                    <a:pt x="0" y="952"/>
                  </a:cubicBezTo>
                  <a:cubicBezTo>
                    <a:pt x="0" y="0"/>
                    <a:pt x="952" y="0"/>
                    <a:pt x="9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任意多边形: 形状 91"/>
            <p:cNvSpPr/>
            <p:nvPr>
              <p:custDataLst>
                <p:tags r:id="rId102"/>
              </p:custDataLst>
            </p:nvPr>
          </p:nvSpPr>
          <p:spPr>
            <a:xfrm>
              <a:off x="2326004" y="4211955"/>
              <a:ext cx="1904" cy="2857"/>
            </a:xfrm>
            <a:custGeom>
              <a:avLst/>
              <a:gdLst>
                <a:gd name="connsiteX0" fmla="*/ 1905 w 1904"/>
                <a:gd name="connsiteY0" fmla="*/ 0 h 2857"/>
                <a:gd name="connsiteX1" fmla="*/ 0 w 1904"/>
                <a:gd name="connsiteY1" fmla="*/ 2857 h 2857"/>
                <a:gd name="connsiteX2" fmla="*/ 1905 w 1904"/>
                <a:gd name="connsiteY2" fmla="*/ 952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2857">
                  <a:moveTo>
                    <a:pt x="1905" y="0"/>
                  </a:moveTo>
                  <a:lnTo>
                    <a:pt x="0" y="2857"/>
                  </a:lnTo>
                  <a:lnTo>
                    <a:pt x="1905" y="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任意多边形: 形状 92"/>
            <p:cNvSpPr/>
            <p:nvPr>
              <p:custDataLst>
                <p:tags r:id="rId103"/>
              </p:custDataLst>
            </p:nvPr>
          </p:nvSpPr>
          <p:spPr>
            <a:xfrm>
              <a:off x="2326004" y="4218622"/>
              <a:ext cx="1904" cy="2857"/>
            </a:xfrm>
            <a:custGeom>
              <a:avLst/>
              <a:gdLst>
                <a:gd name="connsiteX0" fmla="*/ 1905 w 1904"/>
                <a:gd name="connsiteY0" fmla="*/ 0 h 2857"/>
                <a:gd name="connsiteX1" fmla="*/ 0 w 1904"/>
                <a:gd name="connsiteY1" fmla="*/ 0 h 2857"/>
                <a:gd name="connsiteX2" fmla="*/ 953 w 1904"/>
                <a:gd name="connsiteY2" fmla="*/ 2857 h 2857"/>
                <a:gd name="connsiteX3" fmla="*/ 1905 w 1904"/>
                <a:gd name="connsiteY3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2857">
                  <a:moveTo>
                    <a:pt x="1905" y="0"/>
                  </a:moveTo>
                  <a:lnTo>
                    <a:pt x="0" y="0"/>
                  </a:lnTo>
                  <a:lnTo>
                    <a:pt x="953" y="2857"/>
                  </a:lnTo>
                  <a:cubicBezTo>
                    <a:pt x="953" y="1905"/>
                    <a:pt x="1905" y="0"/>
                    <a:pt x="19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任意多边形: 形状 93"/>
            <p:cNvSpPr/>
            <p:nvPr>
              <p:custDataLst>
                <p:tags r:id="rId104"/>
              </p:custDataLst>
            </p:nvPr>
          </p:nvSpPr>
          <p:spPr>
            <a:xfrm>
              <a:off x="2593657" y="3974782"/>
              <a:ext cx="2857" cy="952"/>
            </a:xfrm>
            <a:custGeom>
              <a:avLst/>
              <a:gdLst>
                <a:gd name="connsiteX0" fmla="*/ 2858 w 2857"/>
                <a:gd name="connsiteY0" fmla="*/ 952 h 952"/>
                <a:gd name="connsiteX1" fmla="*/ 2858 w 2857"/>
                <a:gd name="connsiteY1" fmla="*/ 952 h 952"/>
                <a:gd name="connsiteX2" fmla="*/ 0 w 2857"/>
                <a:gd name="connsiteY2" fmla="*/ 0 h 952"/>
                <a:gd name="connsiteX3" fmla="*/ 2858 w 2857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952">
                  <a:moveTo>
                    <a:pt x="2858" y="952"/>
                  </a:moveTo>
                  <a:lnTo>
                    <a:pt x="2858" y="952"/>
                  </a:lnTo>
                  <a:cubicBezTo>
                    <a:pt x="2858" y="0"/>
                    <a:pt x="1905" y="0"/>
                    <a:pt x="0" y="0"/>
                  </a:cubicBezTo>
                  <a:lnTo>
                    <a:pt x="2858" y="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任意多边形: 形状 94"/>
            <p:cNvSpPr/>
            <p:nvPr>
              <p:custDataLst>
                <p:tags r:id="rId105"/>
              </p:custDataLst>
            </p:nvPr>
          </p:nvSpPr>
          <p:spPr>
            <a:xfrm>
              <a:off x="2548890" y="3968115"/>
              <a:ext cx="1904" cy="952"/>
            </a:xfrm>
            <a:custGeom>
              <a:avLst/>
              <a:gdLst>
                <a:gd name="connsiteX0" fmla="*/ 952 w 1904"/>
                <a:gd name="connsiteY0" fmla="*/ 952 h 952"/>
                <a:gd name="connsiteX1" fmla="*/ 1905 w 1904"/>
                <a:gd name="connsiteY1" fmla="*/ 952 h 952"/>
                <a:gd name="connsiteX2" fmla="*/ 0 w 1904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">
                  <a:moveTo>
                    <a:pt x="952" y="952"/>
                  </a:moveTo>
                  <a:lnTo>
                    <a:pt x="1905" y="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任意多边形: 形状 95"/>
            <p:cNvSpPr/>
            <p:nvPr>
              <p:custDataLst>
                <p:tags r:id="rId106"/>
              </p:custDataLst>
            </p:nvPr>
          </p:nvSpPr>
          <p:spPr>
            <a:xfrm>
              <a:off x="2509837" y="3966315"/>
              <a:ext cx="4762" cy="846"/>
            </a:xfrm>
            <a:custGeom>
              <a:avLst/>
              <a:gdLst>
                <a:gd name="connsiteX0" fmla="*/ 0 w 4762"/>
                <a:gd name="connsiteY0" fmla="*/ 847 h 846"/>
                <a:gd name="connsiteX1" fmla="*/ 4763 w 4762"/>
                <a:gd name="connsiteY1" fmla="*/ 847 h 846"/>
                <a:gd name="connsiteX2" fmla="*/ 0 w 4762"/>
                <a:gd name="connsiteY2" fmla="*/ 847 h 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" h="846">
                  <a:moveTo>
                    <a:pt x="0" y="847"/>
                  </a:moveTo>
                  <a:cubicBezTo>
                    <a:pt x="1905" y="847"/>
                    <a:pt x="3810" y="847"/>
                    <a:pt x="4763" y="847"/>
                  </a:cubicBezTo>
                  <a:cubicBezTo>
                    <a:pt x="1905" y="847"/>
                    <a:pt x="0" y="-1058"/>
                    <a:pt x="0" y="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7" name="图形 29"/>
          <p:cNvGrpSpPr/>
          <p:nvPr userDrawn="1">
            <p:custDataLst>
              <p:tags r:id="rId107"/>
            </p:custDataLst>
          </p:nvPr>
        </p:nvGrpSpPr>
        <p:grpSpPr>
          <a:xfrm>
            <a:off x="1651472" y="3440195"/>
            <a:ext cx="232409" cy="104775"/>
            <a:chOff x="1383982" y="4240530"/>
            <a:chExt cx="232409" cy="104775"/>
          </a:xfrm>
          <a:solidFill>
            <a:schemeClr val="accent2"/>
          </a:solidFill>
        </p:grpSpPr>
        <p:sp>
          <p:nvSpPr>
            <p:cNvPr id="98" name="任意多边形: 形状 97"/>
            <p:cNvSpPr/>
            <p:nvPr>
              <p:custDataLst>
                <p:tags r:id="rId108"/>
              </p:custDataLst>
            </p:nvPr>
          </p:nvSpPr>
          <p:spPr>
            <a:xfrm>
              <a:off x="1615045" y="4333600"/>
              <a:ext cx="1347" cy="698"/>
            </a:xfrm>
            <a:custGeom>
              <a:avLst/>
              <a:gdLst>
                <a:gd name="connsiteX0" fmla="*/ 395 w 1347"/>
                <a:gd name="connsiteY0" fmla="*/ 275 h 698"/>
                <a:gd name="connsiteX1" fmla="*/ 1347 w 1347"/>
                <a:gd name="connsiteY1" fmla="*/ 275 h 698"/>
                <a:gd name="connsiteX2" fmla="*/ 395 w 1347"/>
                <a:gd name="connsiteY2" fmla="*/ 275 h 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7" h="698">
                  <a:moveTo>
                    <a:pt x="395" y="275"/>
                  </a:moveTo>
                  <a:cubicBezTo>
                    <a:pt x="395" y="1227"/>
                    <a:pt x="1347" y="275"/>
                    <a:pt x="1347" y="275"/>
                  </a:cubicBezTo>
                  <a:cubicBezTo>
                    <a:pt x="395" y="-678"/>
                    <a:pt x="-558" y="1227"/>
                    <a:pt x="395" y="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任意多边形: 形状 98"/>
            <p:cNvSpPr/>
            <p:nvPr>
              <p:custDataLst>
                <p:tags r:id="rId109"/>
              </p:custDataLst>
            </p:nvPr>
          </p:nvSpPr>
          <p:spPr>
            <a:xfrm>
              <a:off x="1604010" y="4326255"/>
              <a:ext cx="1904" cy="952"/>
            </a:xfrm>
            <a:custGeom>
              <a:avLst/>
              <a:gdLst>
                <a:gd name="connsiteX0" fmla="*/ 1905 w 1904"/>
                <a:gd name="connsiteY0" fmla="*/ 952 h 952"/>
                <a:gd name="connsiteX1" fmla="*/ 1905 w 1904"/>
                <a:gd name="connsiteY1" fmla="*/ 952 h 952"/>
                <a:gd name="connsiteX2" fmla="*/ 0 w 1904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">
                  <a:moveTo>
                    <a:pt x="1905" y="952"/>
                  </a:moveTo>
                  <a:lnTo>
                    <a:pt x="1905" y="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任意多边形: 形状 99"/>
            <p:cNvSpPr/>
            <p:nvPr>
              <p:custDataLst>
                <p:tags r:id="rId110"/>
              </p:custDataLst>
            </p:nvPr>
          </p:nvSpPr>
          <p:spPr>
            <a:xfrm>
              <a:off x="1599095" y="4318635"/>
              <a:ext cx="5866" cy="5714"/>
            </a:xfrm>
            <a:custGeom>
              <a:avLst/>
              <a:gdLst>
                <a:gd name="connsiteX0" fmla="*/ 152 w 5866"/>
                <a:gd name="connsiteY0" fmla="*/ 0 h 5714"/>
                <a:gd name="connsiteX1" fmla="*/ 3962 w 5866"/>
                <a:gd name="connsiteY1" fmla="*/ 4763 h 5714"/>
                <a:gd name="connsiteX2" fmla="*/ 3962 w 5866"/>
                <a:gd name="connsiteY2" fmla="*/ 5715 h 5714"/>
                <a:gd name="connsiteX3" fmla="*/ 5867 w 5866"/>
                <a:gd name="connsiteY3" fmla="*/ 5715 h 5714"/>
                <a:gd name="connsiteX4" fmla="*/ 152 w 5866"/>
                <a:gd name="connsiteY4" fmla="*/ 0 h 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" h="5714">
                  <a:moveTo>
                    <a:pt x="152" y="0"/>
                  </a:moveTo>
                  <a:cubicBezTo>
                    <a:pt x="-801" y="1905"/>
                    <a:pt x="3009" y="2857"/>
                    <a:pt x="3962" y="4763"/>
                  </a:cubicBezTo>
                  <a:lnTo>
                    <a:pt x="3962" y="5715"/>
                  </a:lnTo>
                  <a:lnTo>
                    <a:pt x="5867" y="5715"/>
                  </a:lnTo>
                  <a:cubicBezTo>
                    <a:pt x="3009" y="3810"/>
                    <a:pt x="152" y="1905"/>
                    <a:pt x="1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任意多边形: 形状 100"/>
            <p:cNvSpPr/>
            <p:nvPr>
              <p:custDataLst>
                <p:tags r:id="rId111"/>
              </p:custDataLst>
            </p:nvPr>
          </p:nvSpPr>
          <p:spPr>
            <a:xfrm>
              <a:off x="1598056" y="4311967"/>
              <a:ext cx="1190" cy="952"/>
            </a:xfrm>
            <a:custGeom>
              <a:avLst/>
              <a:gdLst>
                <a:gd name="connsiteX0" fmla="*/ 238 w 1190"/>
                <a:gd name="connsiteY0" fmla="*/ 0 h 952"/>
                <a:gd name="connsiteX1" fmla="*/ 1191 w 1190"/>
                <a:gd name="connsiteY1" fmla="*/ 952 h 952"/>
                <a:gd name="connsiteX2" fmla="*/ 238 w 1190"/>
                <a:gd name="connsiteY2" fmla="*/ 0 h 952"/>
                <a:gd name="connsiteX3" fmla="*/ 238 w 1190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" h="952">
                  <a:moveTo>
                    <a:pt x="238" y="0"/>
                  </a:moveTo>
                  <a:cubicBezTo>
                    <a:pt x="238" y="952"/>
                    <a:pt x="-714" y="-953"/>
                    <a:pt x="1191" y="952"/>
                  </a:cubicBezTo>
                  <a:cubicBezTo>
                    <a:pt x="1191" y="952"/>
                    <a:pt x="1191" y="952"/>
                    <a:pt x="238" y="0"/>
                  </a:cubicBezTo>
                  <a:cubicBezTo>
                    <a:pt x="1191" y="0"/>
                    <a:pt x="1191" y="0"/>
                    <a:pt x="23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任意多边形: 形状 101"/>
            <p:cNvSpPr/>
            <p:nvPr>
              <p:custDataLst>
                <p:tags r:id="rId112"/>
              </p:custDataLst>
            </p:nvPr>
          </p:nvSpPr>
          <p:spPr>
            <a:xfrm>
              <a:off x="1599247" y="4312645"/>
              <a:ext cx="423" cy="549"/>
            </a:xfrm>
            <a:custGeom>
              <a:avLst/>
              <a:gdLst>
                <a:gd name="connsiteX0" fmla="*/ 0 w 423"/>
                <a:gd name="connsiteY0" fmla="*/ 275 h 549"/>
                <a:gd name="connsiteX1" fmla="*/ 0 w 423"/>
                <a:gd name="connsiteY1" fmla="*/ 275 h 549"/>
                <a:gd name="connsiteX2" fmla="*/ 0 w 423"/>
                <a:gd name="connsiteY2" fmla="*/ 275 h 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" h="549">
                  <a:moveTo>
                    <a:pt x="0" y="275"/>
                  </a:moveTo>
                  <a:cubicBezTo>
                    <a:pt x="952" y="1227"/>
                    <a:pt x="0" y="-678"/>
                    <a:pt x="0" y="275"/>
                  </a:cubicBezTo>
                  <a:lnTo>
                    <a:pt x="0" y="2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任意多边形: 形状 102"/>
            <p:cNvSpPr/>
            <p:nvPr>
              <p:custDataLst>
                <p:tags r:id="rId113"/>
              </p:custDataLst>
            </p:nvPr>
          </p:nvSpPr>
          <p:spPr>
            <a:xfrm>
              <a:off x="1595437" y="4307762"/>
              <a:ext cx="1904" cy="2299"/>
            </a:xfrm>
            <a:custGeom>
              <a:avLst/>
              <a:gdLst>
                <a:gd name="connsiteX0" fmla="*/ 0 w 1904"/>
                <a:gd name="connsiteY0" fmla="*/ 1347 h 2299"/>
                <a:gd name="connsiteX1" fmla="*/ 1905 w 1904"/>
                <a:gd name="connsiteY1" fmla="*/ 2300 h 2299"/>
                <a:gd name="connsiteX2" fmla="*/ 1905 w 1904"/>
                <a:gd name="connsiteY2" fmla="*/ 395 h 2299"/>
                <a:gd name="connsiteX3" fmla="*/ 0 w 1904"/>
                <a:gd name="connsiteY3" fmla="*/ 1347 h 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2299">
                  <a:moveTo>
                    <a:pt x="0" y="1347"/>
                  </a:moveTo>
                  <a:lnTo>
                    <a:pt x="1905" y="2300"/>
                  </a:lnTo>
                  <a:cubicBezTo>
                    <a:pt x="1905" y="1347"/>
                    <a:pt x="952" y="395"/>
                    <a:pt x="1905" y="395"/>
                  </a:cubicBezTo>
                  <a:cubicBezTo>
                    <a:pt x="0" y="-558"/>
                    <a:pt x="0" y="395"/>
                    <a:pt x="0" y="1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任意多边形: 形状 103"/>
            <p:cNvSpPr/>
            <p:nvPr>
              <p:custDataLst>
                <p:tags r:id="rId114"/>
              </p:custDataLst>
            </p:nvPr>
          </p:nvSpPr>
          <p:spPr>
            <a:xfrm>
              <a:off x="1593532" y="4308157"/>
              <a:ext cx="714" cy="423"/>
            </a:xfrm>
            <a:custGeom>
              <a:avLst/>
              <a:gdLst>
                <a:gd name="connsiteX0" fmla="*/ 0 w 714"/>
                <a:gd name="connsiteY0" fmla="*/ 0 h 423"/>
                <a:gd name="connsiteX1" fmla="*/ 0 w 714"/>
                <a:gd name="connsiteY1" fmla="*/ 0 h 423"/>
                <a:gd name="connsiteX2" fmla="*/ 0 w 714"/>
                <a:gd name="connsiteY2" fmla="*/ 0 h 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423">
                  <a:moveTo>
                    <a:pt x="0" y="0"/>
                  </a:moveTo>
                  <a:lnTo>
                    <a:pt x="0" y="0"/>
                  </a:lnTo>
                  <a:cubicBezTo>
                    <a:pt x="952" y="953"/>
                    <a:pt x="952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任意多边形: 形状 104"/>
            <p:cNvSpPr/>
            <p:nvPr>
              <p:custDataLst>
                <p:tags r:id="rId115"/>
              </p:custDataLst>
            </p:nvPr>
          </p:nvSpPr>
          <p:spPr>
            <a:xfrm>
              <a:off x="1593532" y="4309110"/>
              <a:ext cx="1904" cy="952"/>
            </a:xfrm>
            <a:custGeom>
              <a:avLst/>
              <a:gdLst>
                <a:gd name="connsiteX0" fmla="*/ 1905 w 1904"/>
                <a:gd name="connsiteY0" fmla="*/ 952 h 952"/>
                <a:gd name="connsiteX1" fmla="*/ 0 w 1904"/>
                <a:gd name="connsiteY1" fmla="*/ 0 h 952"/>
                <a:gd name="connsiteX2" fmla="*/ 1905 w 1904"/>
                <a:gd name="connsiteY2" fmla="*/ 952 h 952"/>
                <a:gd name="connsiteX3" fmla="*/ 1905 w 1904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952">
                  <a:moveTo>
                    <a:pt x="1905" y="952"/>
                  </a:moveTo>
                  <a:lnTo>
                    <a:pt x="0" y="0"/>
                  </a:lnTo>
                  <a:cubicBezTo>
                    <a:pt x="952" y="0"/>
                    <a:pt x="0" y="952"/>
                    <a:pt x="1905" y="952"/>
                  </a:cubicBezTo>
                  <a:cubicBezTo>
                    <a:pt x="952" y="952"/>
                    <a:pt x="1905" y="952"/>
                    <a:pt x="1905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任意多边形: 形状 105"/>
            <p:cNvSpPr/>
            <p:nvPr>
              <p:custDataLst>
                <p:tags r:id="rId116"/>
              </p:custDataLst>
            </p:nvPr>
          </p:nvSpPr>
          <p:spPr>
            <a:xfrm>
              <a:off x="1595437" y="4311014"/>
              <a:ext cx="1990" cy="1990"/>
            </a:xfrm>
            <a:custGeom>
              <a:avLst/>
              <a:gdLst>
                <a:gd name="connsiteX0" fmla="*/ 952 w 1990"/>
                <a:gd name="connsiteY0" fmla="*/ 0 h 1990"/>
                <a:gd name="connsiteX1" fmla="*/ 0 w 1990"/>
                <a:gd name="connsiteY1" fmla="*/ 953 h 1990"/>
                <a:gd name="connsiteX2" fmla="*/ 952 w 1990"/>
                <a:gd name="connsiteY2" fmla="*/ 0 h 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0" h="1990">
                  <a:moveTo>
                    <a:pt x="952" y="0"/>
                  </a:moveTo>
                  <a:cubicBezTo>
                    <a:pt x="952" y="953"/>
                    <a:pt x="1905" y="1905"/>
                    <a:pt x="0" y="953"/>
                  </a:cubicBezTo>
                  <a:cubicBezTo>
                    <a:pt x="1905" y="2858"/>
                    <a:pt x="2858" y="1905"/>
                    <a:pt x="9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任意多边形: 形状 106"/>
            <p:cNvSpPr/>
            <p:nvPr>
              <p:custDataLst>
                <p:tags r:id="rId117"/>
              </p:custDataLst>
            </p:nvPr>
          </p:nvSpPr>
          <p:spPr>
            <a:xfrm>
              <a:off x="1597342" y="4319587"/>
              <a:ext cx="952" cy="952"/>
            </a:xfrm>
            <a:custGeom>
              <a:avLst/>
              <a:gdLst>
                <a:gd name="connsiteX0" fmla="*/ 0 w 952"/>
                <a:gd name="connsiteY0" fmla="*/ 0 h 952"/>
                <a:gd name="connsiteX1" fmla="*/ 0 w 952"/>
                <a:gd name="connsiteY1" fmla="*/ 952 h 952"/>
                <a:gd name="connsiteX2" fmla="*/ 953 w 952"/>
                <a:gd name="connsiteY2" fmla="*/ 952 h 952"/>
                <a:gd name="connsiteX3" fmla="*/ 0 w 952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0" y="0"/>
                  </a:moveTo>
                  <a:lnTo>
                    <a:pt x="0" y="952"/>
                  </a:lnTo>
                  <a:lnTo>
                    <a:pt x="953" y="952"/>
                  </a:lnTo>
                  <a:cubicBezTo>
                    <a:pt x="953" y="952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任意多边形: 形状 107"/>
            <p:cNvSpPr/>
            <p:nvPr>
              <p:custDataLst>
                <p:tags r:id="rId118"/>
              </p:custDataLst>
            </p:nvPr>
          </p:nvSpPr>
          <p:spPr>
            <a:xfrm>
              <a:off x="1589722" y="4301489"/>
              <a:ext cx="952" cy="2857"/>
            </a:xfrm>
            <a:custGeom>
              <a:avLst/>
              <a:gdLst>
                <a:gd name="connsiteX0" fmla="*/ 952 w 952"/>
                <a:gd name="connsiteY0" fmla="*/ 0 h 2857"/>
                <a:gd name="connsiteX1" fmla="*/ 0 w 952"/>
                <a:gd name="connsiteY1" fmla="*/ 1905 h 2857"/>
                <a:gd name="connsiteX2" fmla="*/ 952 w 952"/>
                <a:gd name="connsiteY2" fmla="*/ 2858 h 2857"/>
                <a:gd name="connsiteX3" fmla="*/ 952 w 952"/>
                <a:gd name="connsiteY3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2857">
                  <a:moveTo>
                    <a:pt x="952" y="0"/>
                  </a:moveTo>
                  <a:cubicBezTo>
                    <a:pt x="952" y="0"/>
                    <a:pt x="0" y="953"/>
                    <a:pt x="0" y="1905"/>
                  </a:cubicBezTo>
                  <a:lnTo>
                    <a:pt x="952" y="2858"/>
                  </a:lnTo>
                  <a:cubicBezTo>
                    <a:pt x="952" y="953"/>
                    <a:pt x="0" y="0"/>
                    <a:pt x="9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任意多边形: 形状 108"/>
            <p:cNvSpPr/>
            <p:nvPr>
              <p:custDataLst>
                <p:tags r:id="rId119"/>
              </p:custDataLst>
            </p:nvPr>
          </p:nvSpPr>
          <p:spPr>
            <a:xfrm>
              <a:off x="1587817" y="4301489"/>
              <a:ext cx="1905" cy="952"/>
            </a:xfrm>
            <a:custGeom>
              <a:avLst/>
              <a:gdLst>
                <a:gd name="connsiteX0" fmla="*/ 1905 w 1905"/>
                <a:gd name="connsiteY0" fmla="*/ 953 h 952"/>
                <a:gd name="connsiteX1" fmla="*/ 0 w 1905"/>
                <a:gd name="connsiteY1" fmla="*/ 0 h 952"/>
                <a:gd name="connsiteX2" fmla="*/ 1905 w 1905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" h="952">
                  <a:moveTo>
                    <a:pt x="1905" y="953"/>
                  </a:moveTo>
                  <a:lnTo>
                    <a:pt x="0" y="0"/>
                  </a:lnTo>
                  <a:cubicBezTo>
                    <a:pt x="953" y="953"/>
                    <a:pt x="1905" y="953"/>
                    <a:pt x="1905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任意多边形: 形状 109"/>
            <p:cNvSpPr/>
            <p:nvPr>
              <p:custDataLst>
                <p:tags r:id="rId120"/>
              </p:custDataLst>
            </p:nvPr>
          </p:nvSpPr>
          <p:spPr>
            <a:xfrm>
              <a:off x="1591627" y="4309110"/>
              <a:ext cx="2857" cy="1904"/>
            </a:xfrm>
            <a:custGeom>
              <a:avLst/>
              <a:gdLst>
                <a:gd name="connsiteX0" fmla="*/ 0 w 2857"/>
                <a:gd name="connsiteY0" fmla="*/ 952 h 1904"/>
                <a:gd name="connsiteX1" fmla="*/ 2858 w 2857"/>
                <a:gd name="connsiteY1" fmla="*/ 1905 h 1904"/>
                <a:gd name="connsiteX2" fmla="*/ 0 w 2857"/>
                <a:gd name="connsiteY2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1904">
                  <a:moveTo>
                    <a:pt x="0" y="952"/>
                  </a:moveTo>
                  <a:lnTo>
                    <a:pt x="2858" y="19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任意多边形: 形状 110"/>
            <p:cNvSpPr/>
            <p:nvPr>
              <p:custDataLst>
                <p:tags r:id="rId121"/>
              </p:custDataLst>
            </p:nvPr>
          </p:nvSpPr>
          <p:spPr>
            <a:xfrm>
              <a:off x="1585912" y="4295775"/>
              <a:ext cx="1904" cy="952"/>
            </a:xfrm>
            <a:custGeom>
              <a:avLst/>
              <a:gdLst>
                <a:gd name="connsiteX0" fmla="*/ 952 w 1904"/>
                <a:gd name="connsiteY0" fmla="*/ 0 h 952"/>
                <a:gd name="connsiteX1" fmla="*/ 1905 w 1904"/>
                <a:gd name="connsiteY1" fmla="*/ 952 h 952"/>
                <a:gd name="connsiteX2" fmla="*/ 0 w 1904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">
                  <a:moveTo>
                    <a:pt x="952" y="0"/>
                  </a:moveTo>
                  <a:lnTo>
                    <a:pt x="1905" y="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任意多边形: 形状 111"/>
            <p:cNvSpPr/>
            <p:nvPr>
              <p:custDataLst>
                <p:tags r:id="rId122"/>
              </p:custDataLst>
            </p:nvPr>
          </p:nvSpPr>
          <p:spPr>
            <a:xfrm>
              <a:off x="1582102" y="4291012"/>
              <a:ext cx="2857" cy="1905"/>
            </a:xfrm>
            <a:custGeom>
              <a:avLst/>
              <a:gdLst>
                <a:gd name="connsiteX0" fmla="*/ 1905 w 2857"/>
                <a:gd name="connsiteY0" fmla="*/ 1905 h 1905"/>
                <a:gd name="connsiteX1" fmla="*/ 2858 w 2857"/>
                <a:gd name="connsiteY1" fmla="*/ 952 h 1905"/>
                <a:gd name="connsiteX2" fmla="*/ 0 w 2857"/>
                <a:gd name="connsiteY2" fmla="*/ 0 h 1905"/>
                <a:gd name="connsiteX3" fmla="*/ 1905 w 2857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1905">
                  <a:moveTo>
                    <a:pt x="1905" y="1905"/>
                  </a:moveTo>
                  <a:cubicBezTo>
                    <a:pt x="2858" y="1905"/>
                    <a:pt x="1905" y="0"/>
                    <a:pt x="2858" y="952"/>
                  </a:cubicBezTo>
                  <a:cubicBezTo>
                    <a:pt x="1905" y="0"/>
                    <a:pt x="952" y="0"/>
                    <a:pt x="0" y="0"/>
                  </a:cubicBezTo>
                  <a:cubicBezTo>
                    <a:pt x="952" y="0"/>
                    <a:pt x="952" y="952"/>
                    <a:pt x="1905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任意多边形: 形状 112"/>
            <p:cNvSpPr/>
            <p:nvPr>
              <p:custDataLst>
                <p:tags r:id="rId123"/>
              </p:custDataLst>
            </p:nvPr>
          </p:nvSpPr>
          <p:spPr>
            <a:xfrm>
              <a:off x="1580197" y="4290060"/>
              <a:ext cx="1904" cy="952"/>
            </a:xfrm>
            <a:custGeom>
              <a:avLst/>
              <a:gdLst>
                <a:gd name="connsiteX0" fmla="*/ 0 w 1904"/>
                <a:gd name="connsiteY0" fmla="*/ 0 h 952"/>
                <a:gd name="connsiteX1" fmla="*/ 1905 w 1904"/>
                <a:gd name="connsiteY1" fmla="*/ 952 h 952"/>
                <a:gd name="connsiteX2" fmla="*/ 0 w 1904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">
                  <a:moveTo>
                    <a:pt x="0" y="0"/>
                  </a:moveTo>
                  <a:cubicBezTo>
                    <a:pt x="0" y="0"/>
                    <a:pt x="952" y="0"/>
                    <a:pt x="1905" y="952"/>
                  </a:cubicBezTo>
                  <a:cubicBezTo>
                    <a:pt x="952" y="0"/>
                    <a:pt x="952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任意多边形: 形状 113"/>
            <p:cNvSpPr/>
            <p:nvPr>
              <p:custDataLst>
                <p:tags r:id="rId124"/>
              </p:custDataLst>
            </p:nvPr>
          </p:nvSpPr>
          <p:spPr>
            <a:xfrm>
              <a:off x="1586864" y="4297680"/>
              <a:ext cx="9525" cy="1905"/>
            </a:xfrm>
            <a:custGeom>
              <a:avLst/>
              <a:gdLst>
                <a:gd name="connsiteX0" fmla="*/ 0 w 9525"/>
                <a:gd name="connsiteY0" fmla="*/ 1905 h 1905"/>
                <a:gd name="connsiteX1" fmla="*/ 0 w 9525"/>
                <a:gd name="connsiteY1" fmla="*/ 0 h 1905"/>
                <a:gd name="connsiteX2" fmla="*/ 0 w 9525"/>
                <a:gd name="connsiteY2" fmla="*/ 1905 h 1905"/>
                <a:gd name="connsiteX3" fmla="*/ 0 w 952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905">
                  <a:moveTo>
                    <a:pt x="0" y="1905"/>
                  </a:moveTo>
                  <a:cubicBezTo>
                    <a:pt x="0" y="1905"/>
                    <a:pt x="0" y="952"/>
                    <a:pt x="0" y="0"/>
                  </a:cubicBezTo>
                  <a:lnTo>
                    <a:pt x="0" y="1905"/>
                  </a:lnTo>
                  <a:lnTo>
                    <a:pt x="0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任意多边形: 形状 114"/>
            <p:cNvSpPr/>
            <p:nvPr>
              <p:custDataLst>
                <p:tags r:id="rId125"/>
              </p:custDataLst>
            </p:nvPr>
          </p:nvSpPr>
          <p:spPr>
            <a:xfrm>
              <a:off x="1584960" y="4297680"/>
              <a:ext cx="952" cy="952"/>
            </a:xfrm>
            <a:custGeom>
              <a:avLst/>
              <a:gdLst>
                <a:gd name="connsiteX0" fmla="*/ 952 w 952"/>
                <a:gd name="connsiteY0" fmla="*/ 952 h 952"/>
                <a:gd name="connsiteX1" fmla="*/ 952 w 952"/>
                <a:gd name="connsiteY1" fmla="*/ 952 h 952"/>
                <a:gd name="connsiteX2" fmla="*/ 0 w 952"/>
                <a:gd name="connsiteY2" fmla="*/ 0 h 952"/>
                <a:gd name="connsiteX3" fmla="*/ 952 w 952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952" y="952"/>
                  </a:moveTo>
                  <a:lnTo>
                    <a:pt x="952" y="952"/>
                  </a:lnTo>
                  <a:cubicBezTo>
                    <a:pt x="952" y="0"/>
                    <a:pt x="0" y="0"/>
                    <a:pt x="0" y="0"/>
                  </a:cubicBezTo>
                  <a:cubicBezTo>
                    <a:pt x="0" y="0"/>
                    <a:pt x="952" y="952"/>
                    <a:pt x="952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任意多边形: 形状 115"/>
            <p:cNvSpPr/>
            <p:nvPr>
              <p:custDataLst>
                <p:tags r:id="rId126"/>
              </p:custDataLst>
            </p:nvPr>
          </p:nvSpPr>
          <p:spPr>
            <a:xfrm>
              <a:off x="1586150" y="4299585"/>
              <a:ext cx="714" cy="9525"/>
            </a:xfrm>
            <a:custGeom>
              <a:avLst/>
              <a:gdLst>
                <a:gd name="connsiteX0" fmla="*/ 714 w 714"/>
                <a:gd name="connsiteY0" fmla="*/ 0 h 9525"/>
                <a:gd name="connsiteX1" fmla="*/ 714 w 714"/>
                <a:gd name="connsiteY1" fmla="*/ 0 h 9525"/>
                <a:gd name="connsiteX2" fmla="*/ 714 w 71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9525">
                  <a:moveTo>
                    <a:pt x="714" y="0"/>
                  </a:moveTo>
                  <a:lnTo>
                    <a:pt x="714" y="0"/>
                  </a:lnTo>
                  <a:cubicBezTo>
                    <a:pt x="-238" y="0"/>
                    <a:pt x="-238" y="0"/>
                    <a:pt x="7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任意多边形: 形状 116"/>
            <p:cNvSpPr/>
            <p:nvPr>
              <p:custDataLst>
                <p:tags r:id="rId127"/>
              </p:custDataLst>
            </p:nvPr>
          </p:nvSpPr>
          <p:spPr>
            <a:xfrm>
              <a:off x="1586864" y="4305630"/>
              <a:ext cx="2857" cy="1574"/>
            </a:xfrm>
            <a:custGeom>
              <a:avLst/>
              <a:gdLst>
                <a:gd name="connsiteX0" fmla="*/ 2858 w 2857"/>
                <a:gd name="connsiteY0" fmla="*/ 622 h 1574"/>
                <a:gd name="connsiteX1" fmla="*/ 0 w 2857"/>
                <a:gd name="connsiteY1" fmla="*/ 1575 h 1574"/>
                <a:gd name="connsiteX2" fmla="*/ 2858 w 2857"/>
                <a:gd name="connsiteY2" fmla="*/ 622 h 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1574">
                  <a:moveTo>
                    <a:pt x="2858" y="622"/>
                  </a:moveTo>
                  <a:cubicBezTo>
                    <a:pt x="1905" y="622"/>
                    <a:pt x="0" y="-1283"/>
                    <a:pt x="0" y="1575"/>
                  </a:cubicBezTo>
                  <a:cubicBezTo>
                    <a:pt x="1905" y="622"/>
                    <a:pt x="952" y="-330"/>
                    <a:pt x="2858" y="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任意多边形: 形状 117"/>
            <p:cNvSpPr/>
            <p:nvPr>
              <p:custDataLst>
                <p:tags r:id="rId128"/>
              </p:custDataLst>
            </p:nvPr>
          </p:nvSpPr>
          <p:spPr>
            <a:xfrm>
              <a:off x="1585912" y="4301489"/>
              <a:ext cx="1904" cy="1905"/>
            </a:xfrm>
            <a:custGeom>
              <a:avLst/>
              <a:gdLst>
                <a:gd name="connsiteX0" fmla="*/ 0 w 1904"/>
                <a:gd name="connsiteY0" fmla="*/ 0 h 1905"/>
                <a:gd name="connsiteX1" fmla="*/ 952 w 1904"/>
                <a:gd name="connsiteY1" fmla="*/ 1905 h 1905"/>
                <a:gd name="connsiteX2" fmla="*/ 1905 w 1904"/>
                <a:gd name="connsiteY2" fmla="*/ 953 h 1905"/>
                <a:gd name="connsiteX3" fmla="*/ 0 w 1904"/>
                <a:gd name="connsiteY3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1905">
                  <a:moveTo>
                    <a:pt x="0" y="0"/>
                  </a:moveTo>
                  <a:lnTo>
                    <a:pt x="952" y="1905"/>
                  </a:lnTo>
                  <a:cubicBezTo>
                    <a:pt x="952" y="1905"/>
                    <a:pt x="952" y="953"/>
                    <a:pt x="1905" y="9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任意多边形: 形状 118"/>
            <p:cNvSpPr/>
            <p:nvPr>
              <p:custDataLst>
                <p:tags r:id="rId129"/>
              </p:custDataLst>
            </p:nvPr>
          </p:nvSpPr>
          <p:spPr>
            <a:xfrm>
              <a:off x="1584960" y="4300537"/>
              <a:ext cx="952" cy="952"/>
            </a:xfrm>
            <a:custGeom>
              <a:avLst/>
              <a:gdLst>
                <a:gd name="connsiteX0" fmla="*/ 0 w 952"/>
                <a:gd name="connsiteY0" fmla="*/ 0 h 952"/>
                <a:gd name="connsiteX1" fmla="*/ 952 w 952"/>
                <a:gd name="connsiteY1" fmla="*/ 952 h 952"/>
                <a:gd name="connsiteX2" fmla="*/ 952 w 952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2">
                  <a:moveTo>
                    <a:pt x="0" y="0"/>
                  </a:moveTo>
                  <a:lnTo>
                    <a:pt x="952" y="95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任意多边形: 形状 119"/>
            <p:cNvSpPr/>
            <p:nvPr>
              <p:custDataLst>
                <p:tags r:id="rId130"/>
              </p:custDataLst>
            </p:nvPr>
          </p:nvSpPr>
          <p:spPr>
            <a:xfrm>
              <a:off x="1579245" y="4291012"/>
              <a:ext cx="2328" cy="2857"/>
            </a:xfrm>
            <a:custGeom>
              <a:avLst/>
              <a:gdLst>
                <a:gd name="connsiteX0" fmla="*/ 1905 w 2328"/>
                <a:gd name="connsiteY0" fmla="*/ 1905 h 2857"/>
                <a:gd name="connsiteX1" fmla="*/ 0 w 2328"/>
                <a:gd name="connsiteY1" fmla="*/ 0 h 2857"/>
                <a:gd name="connsiteX2" fmla="*/ 1905 w 2328"/>
                <a:gd name="connsiteY2" fmla="*/ 2857 h 2857"/>
                <a:gd name="connsiteX3" fmla="*/ 1905 w 2328"/>
                <a:gd name="connsiteY3" fmla="*/ 1905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" h="2857">
                  <a:moveTo>
                    <a:pt x="1905" y="1905"/>
                  </a:moveTo>
                  <a:cubicBezTo>
                    <a:pt x="952" y="1905"/>
                    <a:pt x="952" y="952"/>
                    <a:pt x="0" y="0"/>
                  </a:cubicBezTo>
                  <a:cubicBezTo>
                    <a:pt x="0" y="952"/>
                    <a:pt x="952" y="1905"/>
                    <a:pt x="1905" y="2857"/>
                  </a:cubicBezTo>
                  <a:cubicBezTo>
                    <a:pt x="1905" y="2857"/>
                    <a:pt x="2857" y="2857"/>
                    <a:pt x="1905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任意多边形: 形状 120"/>
            <p:cNvSpPr/>
            <p:nvPr>
              <p:custDataLst>
                <p:tags r:id="rId131"/>
              </p:custDataLst>
            </p:nvPr>
          </p:nvSpPr>
          <p:spPr>
            <a:xfrm>
              <a:off x="1583293" y="4295775"/>
              <a:ext cx="714" cy="9525"/>
            </a:xfrm>
            <a:custGeom>
              <a:avLst/>
              <a:gdLst>
                <a:gd name="connsiteX0" fmla="*/ 714 w 714"/>
                <a:gd name="connsiteY0" fmla="*/ 0 h 9525"/>
                <a:gd name="connsiteX1" fmla="*/ 714 w 714"/>
                <a:gd name="connsiteY1" fmla="*/ 0 h 9525"/>
                <a:gd name="connsiteX2" fmla="*/ 714 w 71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9525">
                  <a:moveTo>
                    <a:pt x="714" y="0"/>
                  </a:moveTo>
                  <a:lnTo>
                    <a:pt x="714" y="0"/>
                  </a:lnTo>
                  <a:cubicBezTo>
                    <a:pt x="-238" y="0"/>
                    <a:pt x="-238" y="0"/>
                    <a:pt x="7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任意多边形: 形状 121"/>
            <p:cNvSpPr/>
            <p:nvPr>
              <p:custDataLst>
                <p:tags r:id="rId132"/>
              </p:custDataLst>
            </p:nvPr>
          </p:nvSpPr>
          <p:spPr>
            <a:xfrm>
              <a:off x="1573529" y="428434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任意多边形: 形状 122"/>
            <p:cNvSpPr/>
            <p:nvPr>
              <p:custDataLst>
                <p:tags r:id="rId133"/>
              </p:custDataLst>
            </p:nvPr>
          </p:nvSpPr>
          <p:spPr>
            <a:xfrm>
              <a:off x="1581150" y="4293869"/>
              <a:ext cx="952" cy="952"/>
            </a:xfrm>
            <a:custGeom>
              <a:avLst/>
              <a:gdLst>
                <a:gd name="connsiteX0" fmla="*/ 0 w 952"/>
                <a:gd name="connsiteY0" fmla="*/ 0 h 952"/>
                <a:gd name="connsiteX1" fmla="*/ 952 w 952"/>
                <a:gd name="connsiteY1" fmla="*/ 953 h 952"/>
                <a:gd name="connsiteX2" fmla="*/ 0 w 952"/>
                <a:gd name="connsiteY2" fmla="*/ 0 h 952"/>
                <a:gd name="connsiteX3" fmla="*/ 0 w 952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0" y="0"/>
                  </a:moveTo>
                  <a:cubicBezTo>
                    <a:pt x="0" y="953"/>
                    <a:pt x="952" y="953"/>
                    <a:pt x="952" y="953"/>
                  </a:cubicBezTo>
                  <a:cubicBezTo>
                    <a:pt x="952" y="953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任意多边形: 形状 123"/>
            <p:cNvSpPr/>
            <p:nvPr>
              <p:custDataLst>
                <p:tags r:id="rId134"/>
              </p:custDataLst>
            </p:nvPr>
          </p:nvSpPr>
          <p:spPr>
            <a:xfrm>
              <a:off x="1578292" y="4288155"/>
              <a:ext cx="9525" cy="952"/>
            </a:xfrm>
            <a:custGeom>
              <a:avLst/>
              <a:gdLst>
                <a:gd name="connsiteX0" fmla="*/ 0 w 9525"/>
                <a:gd name="connsiteY0" fmla="*/ 0 h 952"/>
                <a:gd name="connsiteX1" fmla="*/ 0 w 9525"/>
                <a:gd name="connsiteY1" fmla="*/ 952 h 952"/>
                <a:gd name="connsiteX2" fmla="*/ 0 w 9525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">
                  <a:moveTo>
                    <a:pt x="0" y="0"/>
                  </a:moveTo>
                  <a:cubicBezTo>
                    <a:pt x="0" y="0"/>
                    <a:pt x="0" y="952"/>
                    <a:pt x="0" y="952"/>
                  </a:cubicBezTo>
                  <a:cubicBezTo>
                    <a:pt x="0" y="952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任意多边形: 形状 124"/>
            <p:cNvSpPr/>
            <p:nvPr>
              <p:custDataLst>
                <p:tags r:id="rId135"/>
              </p:custDataLst>
            </p:nvPr>
          </p:nvSpPr>
          <p:spPr>
            <a:xfrm>
              <a:off x="1583054" y="4295060"/>
              <a:ext cx="714" cy="714"/>
            </a:xfrm>
            <a:custGeom>
              <a:avLst/>
              <a:gdLst>
                <a:gd name="connsiteX0" fmla="*/ 0 w 714"/>
                <a:gd name="connsiteY0" fmla="*/ 714 h 714"/>
                <a:gd name="connsiteX1" fmla="*/ 0 w 714"/>
                <a:gd name="connsiteY1" fmla="*/ 714 h 714"/>
                <a:gd name="connsiteX2" fmla="*/ 0 w 714"/>
                <a:gd name="connsiteY2" fmla="*/ 714 h 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714">
                  <a:moveTo>
                    <a:pt x="0" y="714"/>
                  </a:moveTo>
                  <a:lnTo>
                    <a:pt x="0" y="714"/>
                  </a:lnTo>
                  <a:cubicBezTo>
                    <a:pt x="953" y="-238"/>
                    <a:pt x="953" y="-238"/>
                    <a:pt x="0" y="7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任意多边形: 形状 125"/>
            <p:cNvSpPr/>
            <p:nvPr>
              <p:custDataLst>
                <p:tags r:id="rId136"/>
              </p:custDataLst>
            </p:nvPr>
          </p:nvSpPr>
          <p:spPr>
            <a:xfrm>
              <a:off x="1582102" y="4295775"/>
              <a:ext cx="952" cy="9525"/>
            </a:xfrm>
            <a:custGeom>
              <a:avLst/>
              <a:gdLst>
                <a:gd name="connsiteX0" fmla="*/ 952 w 952"/>
                <a:gd name="connsiteY0" fmla="*/ 0 h 9525"/>
                <a:gd name="connsiteX1" fmla="*/ 0 w 952"/>
                <a:gd name="connsiteY1" fmla="*/ 0 h 9525"/>
                <a:gd name="connsiteX2" fmla="*/ 952 w 952"/>
                <a:gd name="connsiteY2" fmla="*/ 0 h 9525"/>
                <a:gd name="connsiteX3" fmla="*/ 952 w 952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5">
                  <a:moveTo>
                    <a:pt x="952" y="0"/>
                  </a:moveTo>
                  <a:cubicBezTo>
                    <a:pt x="952" y="0"/>
                    <a:pt x="0" y="0"/>
                    <a:pt x="0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2" y="0"/>
                    <a:pt x="9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任意多边形: 形状 126"/>
            <p:cNvSpPr/>
            <p:nvPr>
              <p:custDataLst>
                <p:tags r:id="rId137"/>
              </p:custDataLst>
            </p:nvPr>
          </p:nvSpPr>
          <p:spPr>
            <a:xfrm>
              <a:off x="1565910" y="4284344"/>
              <a:ext cx="7619" cy="4949"/>
            </a:xfrm>
            <a:custGeom>
              <a:avLst/>
              <a:gdLst>
                <a:gd name="connsiteX0" fmla="*/ 0 w 7619"/>
                <a:gd name="connsiteY0" fmla="*/ 2857 h 4949"/>
                <a:gd name="connsiteX1" fmla="*/ 2857 w 7619"/>
                <a:gd name="connsiteY1" fmla="*/ 4763 h 4949"/>
                <a:gd name="connsiteX2" fmla="*/ 7620 w 7619"/>
                <a:gd name="connsiteY2" fmla="*/ 0 h 4949"/>
                <a:gd name="connsiteX3" fmla="*/ 5715 w 7619"/>
                <a:gd name="connsiteY3" fmla="*/ 0 h 4949"/>
                <a:gd name="connsiteX4" fmla="*/ 5715 w 7619"/>
                <a:gd name="connsiteY4" fmla="*/ 2857 h 4949"/>
                <a:gd name="connsiteX5" fmla="*/ 4763 w 7619"/>
                <a:gd name="connsiteY5" fmla="*/ 0 h 4949"/>
                <a:gd name="connsiteX6" fmla="*/ 0 w 7619"/>
                <a:gd name="connsiteY6" fmla="*/ 953 h 4949"/>
                <a:gd name="connsiteX7" fmla="*/ 0 w 7619"/>
                <a:gd name="connsiteY7" fmla="*/ 2857 h 4949"/>
                <a:gd name="connsiteX8" fmla="*/ 0 w 7619"/>
                <a:gd name="connsiteY8" fmla="*/ 2857 h 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9" h="4949">
                  <a:moveTo>
                    <a:pt x="0" y="2857"/>
                  </a:moveTo>
                  <a:cubicBezTo>
                    <a:pt x="952" y="1905"/>
                    <a:pt x="2857" y="2857"/>
                    <a:pt x="2857" y="4763"/>
                  </a:cubicBezTo>
                  <a:cubicBezTo>
                    <a:pt x="4763" y="5715"/>
                    <a:pt x="6667" y="2857"/>
                    <a:pt x="7620" y="0"/>
                  </a:cubicBezTo>
                  <a:cubicBezTo>
                    <a:pt x="7620" y="0"/>
                    <a:pt x="6667" y="953"/>
                    <a:pt x="5715" y="0"/>
                  </a:cubicBezTo>
                  <a:cubicBezTo>
                    <a:pt x="5715" y="953"/>
                    <a:pt x="6667" y="3810"/>
                    <a:pt x="5715" y="2857"/>
                  </a:cubicBezTo>
                  <a:cubicBezTo>
                    <a:pt x="3810" y="1905"/>
                    <a:pt x="4763" y="953"/>
                    <a:pt x="4763" y="0"/>
                  </a:cubicBezTo>
                  <a:cubicBezTo>
                    <a:pt x="4763" y="1905"/>
                    <a:pt x="952" y="-952"/>
                    <a:pt x="0" y="953"/>
                  </a:cubicBezTo>
                  <a:lnTo>
                    <a:pt x="0" y="2857"/>
                  </a:lnTo>
                  <a:cubicBezTo>
                    <a:pt x="952" y="1905"/>
                    <a:pt x="0" y="1905"/>
                    <a:pt x="0" y="2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任意多边形: 形状 127"/>
            <p:cNvSpPr/>
            <p:nvPr>
              <p:custDataLst>
                <p:tags r:id="rId138"/>
              </p:custDataLst>
            </p:nvPr>
          </p:nvSpPr>
          <p:spPr>
            <a:xfrm>
              <a:off x="1573529" y="4284583"/>
              <a:ext cx="1905" cy="2619"/>
            </a:xfrm>
            <a:custGeom>
              <a:avLst/>
              <a:gdLst>
                <a:gd name="connsiteX0" fmla="*/ 1905 w 1905"/>
                <a:gd name="connsiteY0" fmla="*/ 2619 h 2619"/>
                <a:gd name="connsiteX1" fmla="*/ 1905 w 1905"/>
                <a:gd name="connsiteY1" fmla="*/ 2619 h 2619"/>
                <a:gd name="connsiteX2" fmla="*/ 1905 w 1905"/>
                <a:gd name="connsiteY2" fmla="*/ 714 h 2619"/>
                <a:gd name="connsiteX3" fmla="*/ 0 w 1905"/>
                <a:gd name="connsiteY3" fmla="*/ 714 h 2619"/>
                <a:gd name="connsiteX4" fmla="*/ 1905 w 1905"/>
                <a:gd name="connsiteY4" fmla="*/ 2619 h 2619"/>
                <a:gd name="connsiteX5" fmla="*/ 1905 w 1905"/>
                <a:gd name="connsiteY5" fmla="*/ 2619 h 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" h="2619">
                  <a:moveTo>
                    <a:pt x="1905" y="2619"/>
                  </a:moveTo>
                  <a:lnTo>
                    <a:pt x="1905" y="2619"/>
                  </a:lnTo>
                  <a:cubicBezTo>
                    <a:pt x="1905" y="2619"/>
                    <a:pt x="1905" y="1667"/>
                    <a:pt x="1905" y="714"/>
                  </a:cubicBezTo>
                  <a:cubicBezTo>
                    <a:pt x="953" y="-238"/>
                    <a:pt x="0" y="-238"/>
                    <a:pt x="0" y="714"/>
                  </a:cubicBezTo>
                  <a:lnTo>
                    <a:pt x="1905" y="2619"/>
                  </a:lnTo>
                  <a:lnTo>
                    <a:pt x="1905" y="26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任意多边形: 形状 128"/>
            <p:cNvSpPr/>
            <p:nvPr>
              <p:custDataLst>
                <p:tags r:id="rId139"/>
              </p:custDataLst>
            </p:nvPr>
          </p:nvSpPr>
          <p:spPr>
            <a:xfrm>
              <a:off x="1575435" y="4287202"/>
              <a:ext cx="3810" cy="5000"/>
            </a:xfrm>
            <a:custGeom>
              <a:avLst/>
              <a:gdLst>
                <a:gd name="connsiteX0" fmla="*/ 2857 w 3810"/>
                <a:gd name="connsiteY0" fmla="*/ 2858 h 5000"/>
                <a:gd name="connsiteX1" fmla="*/ 0 w 3810"/>
                <a:gd name="connsiteY1" fmla="*/ 3810 h 5000"/>
                <a:gd name="connsiteX2" fmla="*/ 2857 w 3810"/>
                <a:gd name="connsiteY2" fmla="*/ 4763 h 5000"/>
                <a:gd name="connsiteX3" fmla="*/ 2857 w 3810"/>
                <a:gd name="connsiteY3" fmla="*/ 2858 h 5000"/>
                <a:gd name="connsiteX4" fmla="*/ 3810 w 3810"/>
                <a:gd name="connsiteY4" fmla="*/ 3810 h 5000"/>
                <a:gd name="connsiteX5" fmla="*/ 2857 w 3810"/>
                <a:gd name="connsiteY5" fmla="*/ 2858 h 5000"/>
                <a:gd name="connsiteX6" fmla="*/ 2857 w 3810"/>
                <a:gd name="connsiteY6" fmla="*/ 2858 h 5000"/>
                <a:gd name="connsiteX7" fmla="*/ 2857 w 3810"/>
                <a:gd name="connsiteY7" fmla="*/ 2858 h 5000"/>
                <a:gd name="connsiteX8" fmla="*/ 2857 w 3810"/>
                <a:gd name="connsiteY8" fmla="*/ 2858 h 5000"/>
                <a:gd name="connsiteX9" fmla="*/ 2857 w 3810"/>
                <a:gd name="connsiteY9" fmla="*/ 2858 h 5000"/>
                <a:gd name="connsiteX10" fmla="*/ 2857 w 3810"/>
                <a:gd name="connsiteY10" fmla="*/ 2858 h 5000"/>
                <a:gd name="connsiteX11" fmla="*/ 2857 w 3810"/>
                <a:gd name="connsiteY11" fmla="*/ 2858 h 5000"/>
                <a:gd name="connsiteX12" fmla="*/ 2857 w 3810"/>
                <a:gd name="connsiteY12" fmla="*/ 2858 h 5000"/>
                <a:gd name="connsiteX13" fmla="*/ 2857 w 3810"/>
                <a:gd name="connsiteY13" fmla="*/ 2858 h 5000"/>
                <a:gd name="connsiteX14" fmla="*/ 2857 w 3810"/>
                <a:gd name="connsiteY14" fmla="*/ 2858 h 5000"/>
                <a:gd name="connsiteX15" fmla="*/ 952 w 3810"/>
                <a:gd name="connsiteY15" fmla="*/ 0 h 5000"/>
                <a:gd name="connsiteX16" fmla="*/ 2857 w 3810"/>
                <a:gd name="connsiteY16" fmla="*/ 2858 h 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0" h="5000">
                  <a:moveTo>
                    <a:pt x="2857" y="2858"/>
                  </a:moveTo>
                  <a:cubicBezTo>
                    <a:pt x="1905" y="2858"/>
                    <a:pt x="0" y="1905"/>
                    <a:pt x="0" y="3810"/>
                  </a:cubicBezTo>
                  <a:cubicBezTo>
                    <a:pt x="952" y="5715"/>
                    <a:pt x="1905" y="4763"/>
                    <a:pt x="2857" y="4763"/>
                  </a:cubicBezTo>
                  <a:cubicBezTo>
                    <a:pt x="0" y="2858"/>
                    <a:pt x="3810" y="4763"/>
                    <a:pt x="2857" y="2858"/>
                  </a:cubicBezTo>
                  <a:cubicBezTo>
                    <a:pt x="3810" y="3810"/>
                    <a:pt x="3810" y="3810"/>
                    <a:pt x="3810" y="3810"/>
                  </a:cubicBezTo>
                  <a:cubicBezTo>
                    <a:pt x="3810" y="3810"/>
                    <a:pt x="3810" y="2858"/>
                    <a:pt x="2857" y="2858"/>
                  </a:cubicBezTo>
                  <a:lnTo>
                    <a:pt x="2857" y="2858"/>
                  </a:lnTo>
                  <a:lnTo>
                    <a:pt x="2857" y="2858"/>
                  </a:lnTo>
                  <a:lnTo>
                    <a:pt x="2857" y="2858"/>
                  </a:lnTo>
                  <a:cubicBezTo>
                    <a:pt x="2857" y="2858"/>
                    <a:pt x="2857" y="2858"/>
                    <a:pt x="2857" y="2858"/>
                  </a:cubicBezTo>
                  <a:lnTo>
                    <a:pt x="2857" y="2858"/>
                  </a:lnTo>
                  <a:cubicBezTo>
                    <a:pt x="2857" y="2858"/>
                    <a:pt x="2857" y="2858"/>
                    <a:pt x="2857" y="2858"/>
                  </a:cubicBezTo>
                  <a:cubicBezTo>
                    <a:pt x="1905" y="1905"/>
                    <a:pt x="2857" y="2858"/>
                    <a:pt x="2857" y="2858"/>
                  </a:cubicBezTo>
                  <a:lnTo>
                    <a:pt x="2857" y="2858"/>
                  </a:lnTo>
                  <a:lnTo>
                    <a:pt x="2857" y="2858"/>
                  </a:lnTo>
                  <a:lnTo>
                    <a:pt x="952" y="0"/>
                  </a:lnTo>
                  <a:cubicBezTo>
                    <a:pt x="952" y="953"/>
                    <a:pt x="1905" y="1905"/>
                    <a:pt x="2857" y="2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任意多边形: 形状 129"/>
            <p:cNvSpPr/>
            <p:nvPr>
              <p:custDataLst>
                <p:tags r:id="rId140"/>
              </p:custDataLst>
            </p:nvPr>
          </p:nvSpPr>
          <p:spPr>
            <a:xfrm>
              <a:off x="1584007" y="4306252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任意多边形: 形状 130"/>
            <p:cNvSpPr/>
            <p:nvPr>
              <p:custDataLst>
                <p:tags r:id="rId141"/>
              </p:custDataLst>
            </p:nvPr>
          </p:nvSpPr>
          <p:spPr>
            <a:xfrm>
              <a:off x="1584007" y="4302442"/>
              <a:ext cx="1347" cy="5000"/>
            </a:xfrm>
            <a:custGeom>
              <a:avLst/>
              <a:gdLst>
                <a:gd name="connsiteX0" fmla="*/ 0 w 1347"/>
                <a:gd name="connsiteY0" fmla="*/ 2857 h 5000"/>
                <a:gd name="connsiteX1" fmla="*/ 952 w 1347"/>
                <a:gd name="connsiteY1" fmla="*/ 3810 h 5000"/>
                <a:gd name="connsiteX2" fmla="*/ 0 w 1347"/>
                <a:gd name="connsiteY2" fmla="*/ 4763 h 5000"/>
                <a:gd name="connsiteX3" fmla="*/ 952 w 1347"/>
                <a:gd name="connsiteY3" fmla="*/ 3810 h 5000"/>
                <a:gd name="connsiteX4" fmla="*/ 952 w 1347"/>
                <a:gd name="connsiteY4" fmla="*/ 3810 h 5000"/>
                <a:gd name="connsiteX5" fmla="*/ 952 w 1347"/>
                <a:gd name="connsiteY5" fmla="*/ 0 h 5000"/>
                <a:gd name="connsiteX6" fmla="*/ 0 w 1347"/>
                <a:gd name="connsiteY6" fmla="*/ 2857 h 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7" h="5000">
                  <a:moveTo>
                    <a:pt x="0" y="2857"/>
                  </a:moveTo>
                  <a:cubicBezTo>
                    <a:pt x="0" y="2857"/>
                    <a:pt x="952" y="2857"/>
                    <a:pt x="952" y="3810"/>
                  </a:cubicBezTo>
                  <a:cubicBezTo>
                    <a:pt x="952" y="4763"/>
                    <a:pt x="952" y="3810"/>
                    <a:pt x="0" y="4763"/>
                  </a:cubicBezTo>
                  <a:cubicBezTo>
                    <a:pt x="952" y="4763"/>
                    <a:pt x="1905" y="5715"/>
                    <a:pt x="952" y="3810"/>
                  </a:cubicBezTo>
                  <a:lnTo>
                    <a:pt x="952" y="3810"/>
                  </a:lnTo>
                  <a:cubicBezTo>
                    <a:pt x="0" y="2857"/>
                    <a:pt x="0" y="0"/>
                    <a:pt x="952" y="0"/>
                  </a:cubicBezTo>
                  <a:cubicBezTo>
                    <a:pt x="952" y="952"/>
                    <a:pt x="0" y="952"/>
                    <a:pt x="0" y="2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任意多边形: 形状 131"/>
            <p:cNvSpPr/>
            <p:nvPr>
              <p:custDataLst>
                <p:tags r:id="rId142"/>
              </p:custDataLst>
            </p:nvPr>
          </p:nvSpPr>
          <p:spPr>
            <a:xfrm>
              <a:off x="1578292" y="4295775"/>
              <a:ext cx="2857" cy="2328"/>
            </a:xfrm>
            <a:custGeom>
              <a:avLst/>
              <a:gdLst>
                <a:gd name="connsiteX0" fmla="*/ 2858 w 2857"/>
                <a:gd name="connsiteY0" fmla="*/ 1905 h 2328"/>
                <a:gd name="connsiteX1" fmla="*/ 0 w 2857"/>
                <a:gd name="connsiteY1" fmla="*/ 0 h 2328"/>
                <a:gd name="connsiteX2" fmla="*/ 0 w 2857"/>
                <a:gd name="connsiteY2" fmla="*/ 1905 h 2328"/>
                <a:gd name="connsiteX3" fmla="*/ 0 w 2857"/>
                <a:gd name="connsiteY3" fmla="*/ 1905 h 2328"/>
                <a:gd name="connsiteX4" fmla="*/ 2858 w 2857"/>
                <a:gd name="connsiteY4" fmla="*/ 1905 h 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" h="2328">
                  <a:moveTo>
                    <a:pt x="2858" y="1905"/>
                  </a:moveTo>
                  <a:lnTo>
                    <a:pt x="0" y="0"/>
                  </a:lnTo>
                  <a:lnTo>
                    <a:pt x="0" y="1905"/>
                  </a:lnTo>
                  <a:lnTo>
                    <a:pt x="0" y="1905"/>
                  </a:lnTo>
                  <a:cubicBezTo>
                    <a:pt x="1905" y="2857"/>
                    <a:pt x="1905" y="1905"/>
                    <a:pt x="2858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任意多边形: 形状 132"/>
            <p:cNvSpPr/>
            <p:nvPr>
              <p:custDataLst>
                <p:tags r:id="rId143"/>
              </p:custDataLst>
            </p:nvPr>
          </p:nvSpPr>
          <p:spPr>
            <a:xfrm>
              <a:off x="1572577" y="4282439"/>
              <a:ext cx="2857" cy="952"/>
            </a:xfrm>
            <a:custGeom>
              <a:avLst/>
              <a:gdLst>
                <a:gd name="connsiteX0" fmla="*/ 952 w 2857"/>
                <a:gd name="connsiteY0" fmla="*/ 953 h 952"/>
                <a:gd name="connsiteX1" fmla="*/ 2858 w 2857"/>
                <a:gd name="connsiteY1" fmla="*/ 953 h 952"/>
                <a:gd name="connsiteX2" fmla="*/ 0 w 2857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952">
                  <a:moveTo>
                    <a:pt x="952" y="953"/>
                  </a:moveTo>
                  <a:lnTo>
                    <a:pt x="2858" y="9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任意多边形: 形状 133"/>
            <p:cNvSpPr/>
            <p:nvPr>
              <p:custDataLst>
                <p:tags r:id="rId144"/>
              </p:custDataLst>
            </p:nvPr>
          </p:nvSpPr>
          <p:spPr>
            <a:xfrm>
              <a:off x="1571625" y="4279582"/>
              <a:ext cx="952" cy="952"/>
            </a:xfrm>
            <a:custGeom>
              <a:avLst/>
              <a:gdLst>
                <a:gd name="connsiteX0" fmla="*/ 0 w 952"/>
                <a:gd name="connsiteY0" fmla="*/ 953 h 952"/>
                <a:gd name="connsiteX1" fmla="*/ 952 w 952"/>
                <a:gd name="connsiteY1" fmla="*/ 953 h 952"/>
                <a:gd name="connsiteX2" fmla="*/ 0 w 952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2">
                  <a:moveTo>
                    <a:pt x="0" y="953"/>
                  </a:moveTo>
                  <a:lnTo>
                    <a:pt x="952" y="9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任意多边形: 形状 134"/>
            <p:cNvSpPr/>
            <p:nvPr>
              <p:custDataLst>
                <p:tags r:id="rId145"/>
              </p:custDataLst>
            </p:nvPr>
          </p:nvSpPr>
          <p:spPr>
            <a:xfrm>
              <a:off x="1431607" y="4307205"/>
              <a:ext cx="952" cy="9525"/>
            </a:xfrm>
            <a:custGeom>
              <a:avLst/>
              <a:gdLst>
                <a:gd name="connsiteX0" fmla="*/ 0 w 952"/>
                <a:gd name="connsiteY0" fmla="*/ 0 h 9525"/>
                <a:gd name="connsiteX1" fmla="*/ 953 w 952"/>
                <a:gd name="connsiteY1" fmla="*/ 0 h 9525"/>
                <a:gd name="connsiteX2" fmla="*/ 0 w 952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25">
                  <a:moveTo>
                    <a:pt x="0" y="0"/>
                  </a:moveTo>
                  <a:lnTo>
                    <a:pt x="953" y="0"/>
                  </a:lnTo>
                  <a:cubicBezTo>
                    <a:pt x="953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任意多边形: 形状 135"/>
            <p:cNvSpPr/>
            <p:nvPr>
              <p:custDataLst>
                <p:tags r:id="rId146"/>
              </p:custDataLst>
            </p:nvPr>
          </p:nvSpPr>
          <p:spPr>
            <a:xfrm>
              <a:off x="1427797" y="4307205"/>
              <a:ext cx="1904" cy="9525"/>
            </a:xfrm>
            <a:custGeom>
              <a:avLst/>
              <a:gdLst>
                <a:gd name="connsiteX0" fmla="*/ 1905 w 1904"/>
                <a:gd name="connsiteY0" fmla="*/ 0 h 9525"/>
                <a:gd name="connsiteX1" fmla="*/ 0 w 1904"/>
                <a:gd name="connsiteY1" fmla="*/ 0 h 9525"/>
                <a:gd name="connsiteX2" fmla="*/ 1905 w 190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5">
                  <a:moveTo>
                    <a:pt x="1905" y="0"/>
                  </a:moveTo>
                  <a:lnTo>
                    <a:pt x="0" y="0"/>
                  </a:lnTo>
                  <a:cubicBezTo>
                    <a:pt x="952" y="0"/>
                    <a:pt x="1905" y="0"/>
                    <a:pt x="19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任意多边形: 形状 136"/>
            <p:cNvSpPr/>
            <p:nvPr>
              <p:custDataLst>
                <p:tags r:id="rId147"/>
              </p:custDataLst>
            </p:nvPr>
          </p:nvSpPr>
          <p:spPr>
            <a:xfrm>
              <a:off x="1491361" y="4260109"/>
              <a:ext cx="3110" cy="1375"/>
            </a:xfrm>
            <a:custGeom>
              <a:avLst/>
              <a:gdLst>
                <a:gd name="connsiteX0" fmla="*/ 3111 w 3110"/>
                <a:gd name="connsiteY0" fmla="*/ 423 h 1375"/>
                <a:gd name="connsiteX1" fmla="*/ 253 w 3110"/>
                <a:gd name="connsiteY1" fmla="*/ 423 h 1375"/>
                <a:gd name="connsiteX2" fmla="*/ 1206 w 3110"/>
                <a:gd name="connsiteY2" fmla="*/ 1376 h 1375"/>
                <a:gd name="connsiteX3" fmla="*/ 3111 w 3110"/>
                <a:gd name="connsiteY3" fmla="*/ 423 h 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0" h="1375">
                  <a:moveTo>
                    <a:pt x="3111" y="423"/>
                  </a:moveTo>
                  <a:cubicBezTo>
                    <a:pt x="1206" y="423"/>
                    <a:pt x="-699" y="-529"/>
                    <a:pt x="253" y="423"/>
                  </a:cubicBezTo>
                  <a:lnTo>
                    <a:pt x="1206" y="1376"/>
                  </a:lnTo>
                  <a:cubicBezTo>
                    <a:pt x="2158" y="423"/>
                    <a:pt x="3111" y="423"/>
                    <a:pt x="3111" y="4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任意多边形: 形状 137"/>
            <p:cNvSpPr/>
            <p:nvPr>
              <p:custDataLst>
                <p:tags r:id="rId148"/>
              </p:custDataLst>
            </p:nvPr>
          </p:nvSpPr>
          <p:spPr>
            <a:xfrm>
              <a:off x="1442085" y="4291964"/>
              <a:ext cx="952" cy="952"/>
            </a:xfrm>
            <a:custGeom>
              <a:avLst/>
              <a:gdLst>
                <a:gd name="connsiteX0" fmla="*/ 0 w 952"/>
                <a:gd name="connsiteY0" fmla="*/ 953 h 952"/>
                <a:gd name="connsiteX1" fmla="*/ 0 w 952"/>
                <a:gd name="connsiteY1" fmla="*/ 953 h 952"/>
                <a:gd name="connsiteX2" fmla="*/ 952 w 952"/>
                <a:gd name="connsiteY2" fmla="*/ 0 h 952"/>
                <a:gd name="connsiteX3" fmla="*/ 0 w 95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0" y="953"/>
                  </a:moveTo>
                  <a:lnTo>
                    <a:pt x="0" y="953"/>
                  </a:lnTo>
                  <a:cubicBezTo>
                    <a:pt x="952" y="953"/>
                    <a:pt x="952" y="0"/>
                    <a:pt x="952" y="0"/>
                  </a:cubicBezTo>
                  <a:cubicBezTo>
                    <a:pt x="952" y="0"/>
                    <a:pt x="0" y="0"/>
                    <a:pt x="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任意多边形: 形状 138"/>
            <p:cNvSpPr/>
            <p:nvPr>
              <p:custDataLst>
                <p:tags r:id="rId149"/>
              </p:custDataLst>
            </p:nvPr>
          </p:nvSpPr>
          <p:spPr>
            <a:xfrm>
              <a:off x="1441132" y="4297680"/>
              <a:ext cx="1905" cy="9525"/>
            </a:xfrm>
            <a:custGeom>
              <a:avLst/>
              <a:gdLst>
                <a:gd name="connsiteX0" fmla="*/ 1905 w 1905"/>
                <a:gd name="connsiteY0" fmla="*/ 0 h 9525"/>
                <a:gd name="connsiteX1" fmla="*/ 0 w 1905"/>
                <a:gd name="connsiteY1" fmla="*/ 0 h 9525"/>
                <a:gd name="connsiteX2" fmla="*/ 1905 w 190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" h="9525">
                  <a:moveTo>
                    <a:pt x="1905" y="0"/>
                  </a:moveTo>
                  <a:lnTo>
                    <a:pt x="0" y="0"/>
                  </a:lnTo>
                  <a:cubicBezTo>
                    <a:pt x="953" y="0"/>
                    <a:pt x="1905" y="0"/>
                    <a:pt x="19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任意多边形: 形状 139"/>
            <p:cNvSpPr/>
            <p:nvPr>
              <p:custDataLst>
                <p:tags r:id="rId150"/>
              </p:custDataLst>
            </p:nvPr>
          </p:nvSpPr>
          <p:spPr>
            <a:xfrm>
              <a:off x="1450419" y="4307205"/>
              <a:ext cx="1190" cy="952"/>
            </a:xfrm>
            <a:custGeom>
              <a:avLst/>
              <a:gdLst>
                <a:gd name="connsiteX0" fmla="*/ 238 w 1190"/>
                <a:gd name="connsiteY0" fmla="*/ 952 h 952"/>
                <a:gd name="connsiteX1" fmla="*/ 1191 w 1190"/>
                <a:gd name="connsiteY1" fmla="*/ 0 h 952"/>
                <a:gd name="connsiteX2" fmla="*/ 238 w 1190"/>
                <a:gd name="connsiteY2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" h="952">
                  <a:moveTo>
                    <a:pt x="238" y="952"/>
                  </a:moveTo>
                  <a:lnTo>
                    <a:pt x="1191" y="0"/>
                  </a:lnTo>
                  <a:cubicBezTo>
                    <a:pt x="-714" y="0"/>
                    <a:pt x="238" y="952"/>
                    <a:pt x="238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任意多边形: 形状 140"/>
            <p:cNvSpPr/>
            <p:nvPr>
              <p:custDataLst>
                <p:tags r:id="rId151"/>
              </p:custDataLst>
            </p:nvPr>
          </p:nvSpPr>
          <p:spPr>
            <a:xfrm>
              <a:off x="1545907" y="4249102"/>
              <a:ext cx="1905" cy="3214"/>
            </a:xfrm>
            <a:custGeom>
              <a:avLst/>
              <a:gdLst>
                <a:gd name="connsiteX0" fmla="*/ 1905 w 1905"/>
                <a:gd name="connsiteY0" fmla="*/ 2858 h 3214"/>
                <a:gd name="connsiteX1" fmla="*/ 0 w 1905"/>
                <a:gd name="connsiteY1" fmla="*/ 0 h 3214"/>
                <a:gd name="connsiteX2" fmla="*/ 1905 w 1905"/>
                <a:gd name="connsiteY2" fmla="*/ 2858 h 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" h="3214">
                  <a:moveTo>
                    <a:pt x="1905" y="2858"/>
                  </a:moveTo>
                  <a:cubicBezTo>
                    <a:pt x="1905" y="1905"/>
                    <a:pt x="953" y="953"/>
                    <a:pt x="0" y="0"/>
                  </a:cubicBezTo>
                  <a:cubicBezTo>
                    <a:pt x="953" y="2858"/>
                    <a:pt x="0" y="3810"/>
                    <a:pt x="1905" y="2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任意多边形: 形状 141"/>
            <p:cNvSpPr/>
            <p:nvPr>
              <p:custDataLst>
                <p:tags r:id="rId152"/>
              </p:custDataLst>
            </p:nvPr>
          </p:nvSpPr>
          <p:spPr>
            <a:xfrm>
              <a:off x="1400175" y="4314825"/>
              <a:ext cx="2857" cy="9525"/>
            </a:xfrm>
            <a:custGeom>
              <a:avLst/>
              <a:gdLst>
                <a:gd name="connsiteX0" fmla="*/ 0 w 2857"/>
                <a:gd name="connsiteY0" fmla="*/ 0 h 9525"/>
                <a:gd name="connsiteX1" fmla="*/ 2857 w 2857"/>
                <a:gd name="connsiteY1" fmla="*/ 0 h 9525"/>
                <a:gd name="connsiteX2" fmla="*/ 0 w 2857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" h="9525">
                  <a:moveTo>
                    <a:pt x="0" y="0"/>
                  </a:moveTo>
                  <a:cubicBezTo>
                    <a:pt x="952" y="0"/>
                    <a:pt x="1905" y="0"/>
                    <a:pt x="2857" y="0"/>
                  </a:cubicBezTo>
                  <a:cubicBezTo>
                    <a:pt x="952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任意多边形: 形状 142"/>
            <p:cNvSpPr/>
            <p:nvPr>
              <p:custDataLst>
                <p:tags r:id="rId153"/>
              </p:custDataLst>
            </p:nvPr>
          </p:nvSpPr>
          <p:spPr>
            <a:xfrm>
              <a:off x="1543050" y="4245292"/>
              <a:ext cx="2857" cy="3809"/>
            </a:xfrm>
            <a:custGeom>
              <a:avLst/>
              <a:gdLst>
                <a:gd name="connsiteX0" fmla="*/ 0 w 2857"/>
                <a:gd name="connsiteY0" fmla="*/ 0 h 3809"/>
                <a:gd name="connsiteX1" fmla="*/ 0 w 2857"/>
                <a:gd name="connsiteY1" fmla="*/ 952 h 3809"/>
                <a:gd name="connsiteX2" fmla="*/ 2857 w 2857"/>
                <a:gd name="connsiteY2" fmla="*/ 3810 h 3809"/>
                <a:gd name="connsiteX3" fmla="*/ 0 w 2857"/>
                <a:gd name="connsiteY3" fmla="*/ 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3809">
                  <a:moveTo>
                    <a:pt x="0" y="0"/>
                  </a:moveTo>
                  <a:cubicBezTo>
                    <a:pt x="0" y="0"/>
                    <a:pt x="0" y="952"/>
                    <a:pt x="0" y="952"/>
                  </a:cubicBezTo>
                  <a:cubicBezTo>
                    <a:pt x="952" y="1905"/>
                    <a:pt x="1905" y="2857"/>
                    <a:pt x="2857" y="3810"/>
                  </a:cubicBezTo>
                  <a:cubicBezTo>
                    <a:pt x="1905" y="2857"/>
                    <a:pt x="952" y="952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任意多边形: 形状 143"/>
            <p:cNvSpPr/>
            <p:nvPr>
              <p:custDataLst>
                <p:tags r:id="rId154"/>
              </p:custDataLst>
            </p:nvPr>
          </p:nvSpPr>
          <p:spPr>
            <a:xfrm>
              <a:off x="1566862" y="4326255"/>
              <a:ext cx="714" cy="9525"/>
            </a:xfrm>
            <a:custGeom>
              <a:avLst/>
              <a:gdLst>
                <a:gd name="connsiteX0" fmla="*/ 0 w 714"/>
                <a:gd name="connsiteY0" fmla="*/ 0 h 9525"/>
                <a:gd name="connsiteX1" fmla="*/ 0 w 714"/>
                <a:gd name="connsiteY1" fmla="*/ 0 h 9525"/>
                <a:gd name="connsiteX2" fmla="*/ 0 w 71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9525">
                  <a:moveTo>
                    <a:pt x="0" y="0"/>
                  </a:moveTo>
                  <a:cubicBezTo>
                    <a:pt x="952" y="0"/>
                    <a:pt x="952" y="0"/>
                    <a:pt x="0" y="0"/>
                  </a:cubicBezTo>
                  <a:cubicBezTo>
                    <a:pt x="952" y="0"/>
                    <a:pt x="952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任意多边形: 形状 144"/>
            <p:cNvSpPr/>
            <p:nvPr>
              <p:custDataLst>
                <p:tags r:id="rId155"/>
              </p:custDataLst>
            </p:nvPr>
          </p:nvSpPr>
          <p:spPr>
            <a:xfrm>
              <a:off x="1598295" y="4342447"/>
              <a:ext cx="952" cy="9525"/>
            </a:xfrm>
            <a:custGeom>
              <a:avLst/>
              <a:gdLst>
                <a:gd name="connsiteX0" fmla="*/ 952 w 952"/>
                <a:gd name="connsiteY0" fmla="*/ 0 h 9525"/>
                <a:gd name="connsiteX1" fmla="*/ 0 w 952"/>
                <a:gd name="connsiteY1" fmla="*/ 0 h 9525"/>
                <a:gd name="connsiteX2" fmla="*/ 952 w 952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25">
                  <a:moveTo>
                    <a:pt x="952" y="0"/>
                  </a:moveTo>
                  <a:cubicBezTo>
                    <a:pt x="952" y="0"/>
                    <a:pt x="0" y="0"/>
                    <a:pt x="0" y="0"/>
                  </a:cubicBezTo>
                  <a:cubicBezTo>
                    <a:pt x="0" y="0"/>
                    <a:pt x="952" y="0"/>
                    <a:pt x="9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任意多边形: 形状 145"/>
            <p:cNvSpPr/>
            <p:nvPr>
              <p:custDataLst>
                <p:tags r:id="rId156"/>
              </p:custDataLst>
            </p:nvPr>
          </p:nvSpPr>
          <p:spPr>
            <a:xfrm>
              <a:off x="1562100" y="4269105"/>
              <a:ext cx="714" cy="423"/>
            </a:xfrm>
            <a:custGeom>
              <a:avLst/>
              <a:gdLst>
                <a:gd name="connsiteX0" fmla="*/ 0 w 714"/>
                <a:gd name="connsiteY0" fmla="*/ 0 h 423"/>
                <a:gd name="connsiteX1" fmla="*/ 0 w 714"/>
                <a:gd name="connsiteY1" fmla="*/ 0 h 423"/>
                <a:gd name="connsiteX2" fmla="*/ 0 w 714"/>
                <a:gd name="connsiteY2" fmla="*/ 0 h 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423">
                  <a:moveTo>
                    <a:pt x="0" y="0"/>
                  </a:moveTo>
                  <a:cubicBezTo>
                    <a:pt x="952" y="952"/>
                    <a:pt x="952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任意多边形: 形状 146"/>
            <p:cNvSpPr/>
            <p:nvPr>
              <p:custDataLst>
                <p:tags r:id="rId157"/>
              </p:custDataLst>
            </p:nvPr>
          </p:nvSpPr>
          <p:spPr>
            <a:xfrm>
              <a:off x="1561147" y="427481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任意多边形: 形状 147"/>
            <p:cNvSpPr/>
            <p:nvPr>
              <p:custDataLst>
                <p:tags r:id="rId158"/>
              </p:custDataLst>
            </p:nvPr>
          </p:nvSpPr>
          <p:spPr>
            <a:xfrm>
              <a:off x="1532572" y="4251007"/>
              <a:ext cx="714" cy="9525"/>
            </a:xfrm>
            <a:custGeom>
              <a:avLst/>
              <a:gdLst>
                <a:gd name="connsiteX0" fmla="*/ 0 w 714"/>
                <a:gd name="connsiteY0" fmla="*/ 0 h 9525"/>
                <a:gd name="connsiteX1" fmla="*/ 0 w 714"/>
                <a:gd name="connsiteY1" fmla="*/ 0 h 9525"/>
                <a:gd name="connsiteX2" fmla="*/ 0 w 71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9525">
                  <a:moveTo>
                    <a:pt x="0" y="0"/>
                  </a:moveTo>
                  <a:lnTo>
                    <a:pt x="0" y="0"/>
                  </a:lnTo>
                  <a:cubicBezTo>
                    <a:pt x="952" y="0"/>
                    <a:pt x="952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任意多边形: 形状 148"/>
            <p:cNvSpPr/>
            <p:nvPr>
              <p:custDataLst>
                <p:tags r:id="rId159"/>
              </p:custDataLst>
            </p:nvPr>
          </p:nvSpPr>
          <p:spPr>
            <a:xfrm>
              <a:off x="1562629" y="4269105"/>
              <a:ext cx="423" cy="952"/>
            </a:xfrm>
            <a:custGeom>
              <a:avLst/>
              <a:gdLst>
                <a:gd name="connsiteX0" fmla="*/ 423 w 423"/>
                <a:gd name="connsiteY0" fmla="*/ 952 h 952"/>
                <a:gd name="connsiteX1" fmla="*/ 423 w 423"/>
                <a:gd name="connsiteY1" fmla="*/ 0 h 952"/>
                <a:gd name="connsiteX2" fmla="*/ 423 w 423"/>
                <a:gd name="connsiteY2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" h="952">
                  <a:moveTo>
                    <a:pt x="423" y="952"/>
                  </a:moveTo>
                  <a:cubicBezTo>
                    <a:pt x="423" y="952"/>
                    <a:pt x="423" y="0"/>
                    <a:pt x="423" y="0"/>
                  </a:cubicBezTo>
                  <a:cubicBezTo>
                    <a:pt x="-529" y="952"/>
                    <a:pt x="423" y="952"/>
                    <a:pt x="423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任意多边形: 形状 149"/>
            <p:cNvSpPr/>
            <p:nvPr>
              <p:custDataLst>
                <p:tags r:id="rId160"/>
              </p:custDataLst>
            </p:nvPr>
          </p:nvSpPr>
          <p:spPr>
            <a:xfrm>
              <a:off x="1563052" y="4270057"/>
              <a:ext cx="714" cy="9525"/>
            </a:xfrm>
            <a:custGeom>
              <a:avLst/>
              <a:gdLst>
                <a:gd name="connsiteX0" fmla="*/ 0 w 714"/>
                <a:gd name="connsiteY0" fmla="*/ 0 h 9525"/>
                <a:gd name="connsiteX1" fmla="*/ 0 w 714"/>
                <a:gd name="connsiteY1" fmla="*/ 0 h 9525"/>
                <a:gd name="connsiteX2" fmla="*/ 0 w 71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52" y="0"/>
                    <a:pt x="952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任意多边形: 形状 150"/>
            <p:cNvSpPr/>
            <p:nvPr>
              <p:custDataLst>
                <p:tags r:id="rId161"/>
              </p:custDataLst>
            </p:nvPr>
          </p:nvSpPr>
          <p:spPr>
            <a:xfrm>
              <a:off x="1562100" y="4268152"/>
              <a:ext cx="952" cy="952"/>
            </a:xfrm>
            <a:custGeom>
              <a:avLst/>
              <a:gdLst>
                <a:gd name="connsiteX0" fmla="*/ 0 w 952"/>
                <a:gd name="connsiteY0" fmla="*/ 0 h 952"/>
                <a:gd name="connsiteX1" fmla="*/ 952 w 952"/>
                <a:gd name="connsiteY1" fmla="*/ 953 h 952"/>
                <a:gd name="connsiteX2" fmla="*/ 0 w 952"/>
                <a:gd name="connsiteY2" fmla="*/ 0 h 952"/>
                <a:gd name="connsiteX3" fmla="*/ 0 w 952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0" y="0"/>
                  </a:moveTo>
                  <a:cubicBezTo>
                    <a:pt x="0" y="0"/>
                    <a:pt x="952" y="953"/>
                    <a:pt x="952" y="953"/>
                  </a:cubicBezTo>
                  <a:cubicBezTo>
                    <a:pt x="0" y="953"/>
                    <a:pt x="0" y="953"/>
                    <a:pt x="0" y="0"/>
                  </a:cubicBezTo>
                  <a:cubicBezTo>
                    <a:pt x="0" y="953"/>
                    <a:pt x="0" y="95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任意多边形: 形状 151"/>
            <p:cNvSpPr/>
            <p:nvPr>
              <p:custDataLst>
                <p:tags r:id="rId162"/>
              </p:custDataLst>
            </p:nvPr>
          </p:nvSpPr>
          <p:spPr>
            <a:xfrm>
              <a:off x="1503997" y="4320116"/>
              <a:ext cx="714" cy="423"/>
            </a:xfrm>
            <a:custGeom>
              <a:avLst/>
              <a:gdLst>
                <a:gd name="connsiteX0" fmla="*/ 0 w 714"/>
                <a:gd name="connsiteY0" fmla="*/ 423 h 423"/>
                <a:gd name="connsiteX1" fmla="*/ 0 w 714"/>
                <a:gd name="connsiteY1" fmla="*/ 423 h 423"/>
                <a:gd name="connsiteX2" fmla="*/ 0 w 714"/>
                <a:gd name="connsiteY2" fmla="*/ 423 h 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423">
                  <a:moveTo>
                    <a:pt x="0" y="423"/>
                  </a:moveTo>
                  <a:lnTo>
                    <a:pt x="0" y="423"/>
                  </a:lnTo>
                  <a:cubicBezTo>
                    <a:pt x="952" y="-529"/>
                    <a:pt x="952" y="423"/>
                    <a:pt x="0" y="4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任意多边形: 形状 152"/>
            <p:cNvSpPr/>
            <p:nvPr>
              <p:custDataLst>
                <p:tags r:id="rId163"/>
              </p:custDataLst>
            </p:nvPr>
          </p:nvSpPr>
          <p:spPr>
            <a:xfrm>
              <a:off x="1482089" y="4279582"/>
              <a:ext cx="9525" cy="952"/>
            </a:xfrm>
            <a:custGeom>
              <a:avLst/>
              <a:gdLst>
                <a:gd name="connsiteX0" fmla="*/ 0 w 9525"/>
                <a:gd name="connsiteY0" fmla="*/ 953 h 952"/>
                <a:gd name="connsiteX1" fmla="*/ 0 w 9525"/>
                <a:gd name="connsiteY1" fmla="*/ 0 h 952"/>
                <a:gd name="connsiteX2" fmla="*/ 0 w 9525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">
                  <a:moveTo>
                    <a:pt x="0" y="95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任意多边形: 形状 153"/>
            <p:cNvSpPr/>
            <p:nvPr>
              <p:custDataLst>
                <p:tags r:id="rId164"/>
              </p:custDataLst>
            </p:nvPr>
          </p:nvSpPr>
          <p:spPr>
            <a:xfrm>
              <a:off x="1479232" y="4277677"/>
              <a:ext cx="1905" cy="4762"/>
            </a:xfrm>
            <a:custGeom>
              <a:avLst/>
              <a:gdLst>
                <a:gd name="connsiteX0" fmla="*/ 0 w 1905"/>
                <a:gd name="connsiteY0" fmla="*/ 4763 h 4762"/>
                <a:gd name="connsiteX1" fmla="*/ 1905 w 1905"/>
                <a:gd name="connsiteY1" fmla="*/ 2858 h 4762"/>
                <a:gd name="connsiteX2" fmla="*/ 0 w 1905"/>
                <a:gd name="connsiteY2" fmla="*/ 0 h 4762"/>
                <a:gd name="connsiteX3" fmla="*/ 0 w 1905"/>
                <a:gd name="connsiteY3" fmla="*/ 4763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4762">
                  <a:moveTo>
                    <a:pt x="0" y="4763"/>
                  </a:moveTo>
                  <a:cubicBezTo>
                    <a:pt x="0" y="2858"/>
                    <a:pt x="953" y="2858"/>
                    <a:pt x="1905" y="2858"/>
                  </a:cubicBezTo>
                  <a:lnTo>
                    <a:pt x="0" y="0"/>
                  </a:lnTo>
                  <a:lnTo>
                    <a:pt x="0" y="4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任意多边形: 形状 154"/>
            <p:cNvSpPr/>
            <p:nvPr>
              <p:custDataLst>
                <p:tags r:id="rId165"/>
              </p:custDataLst>
            </p:nvPr>
          </p:nvSpPr>
          <p:spPr>
            <a:xfrm>
              <a:off x="1383982" y="4240530"/>
              <a:ext cx="226694" cy="102869"/>
            </a:xfrm>
            <a:custGeom>
              <a:avLst/>
              <a:gdLst>
                <a:gd name="connsiteX0" fmla="*/ 53340 w 226694"/>
                <a:gd name="connsiteY0" fmla="*/ 66675 h 102869"/>
                <a:gd name="connsiteX1" fmla="*/ 53340 w 226694"/>
                <a:gd name="connsiteY1" fmla="*/ 65722 h 102869"/>
                <a:gd name="connsiteX2" fmla="*/ 56198 w 226694"/>
                <a:gd name="connsiteY2" fmla="*/ 63818 h 102869"/>
                <a:gd name="connsiteX3" fmla="*/ 53340 w 226694"/>
                <a:gd name="connsiteY3" fmla="*/ 65722 h 102869"/>
                <a:gd name="connsiteX4" fmla="*/ 49530 w 226694"/>
                <a:gd name="connsiteY4" fmla="*/ 67627 h 102869"/>
                <a:gd name="connsiteX5" fmla="*/ 50482 w 226694"/>
                <a:gd name="connsiteY5" fmla="*/ 66675 h 102869"/>
                <a:gd name="connsiteX6" fmla="*/ 51435 w 226694"/>
                <a:gd name="connsiteY6" fmla="*/ 66675 h 102869"/>
                <a:gd name="connsiteX7" fmla="*/ 45720 w 226694"/>
                <a:gd name="connsiteY7" fmla="*/ 67627 h 102869"/>
                <a:gd name="connsiteX8" fmla="*/ 47625 w 226694"/>
                <a:gd name="connsiteY8" fmla="*/ 66675 h 102869"/>
                <a:gd name="connsiteX9" fmla="*/ 44768 w 226694"/>
                <a:gd name="connsiteY9" fmla="*/ 66675 h 102869"/>
                <a:gd name="connsiteX10" fmla="*/ 46673 w 226694"/>
                <a:gd name="connsiteY10" fmla="*/ 66675 h 102869"/>
                <a:gd name="connsiteX11" fmla="*/ 44768 w 226694"/>
                <a:gd name="connsiteY11" fmla="*/ 66675 h 102869"/>
                <a:gd name="connsiteX12" fmla="*/ 44768 w 226694"/>
                <a:gd name="connsiteY12" fmla="*/ 66675 h 102869"/>
                <a:gd name="connsiteX13" fmla="*/ 38100 w 226694"/>
                <a:gd name="connsiteY13" fmla="*/ 67627 h 102869"/>
                <a:gd name="connsiteX14" fmla="*/ 40957 w 226694"/>
                <a:gd name="connsiteY14" fmla="*/ 67627 h 102869"/>
                <a:gd name="connsiteX15" fmla="*/ 37148 w 226694"/>
                <a:gd name="connsiteY15" fmla="*/ 67627 h 102869"/>
                <a:gd name="connsiteX16" fmla="*/ 43815 w 226694"/>
                <a:gd name="connsiteY16" fmla="*/ 66675 h 102869"/>
                <a:gd name="connsiteX17" fmla="*/ 44768 w 226694"/>
                <a:gd name="connsiteY17" fmla="*/ 65722 h 102869"/>
                <a:gd name="connsiteX18" fmla="*/ 46673 w 226694"/>
                <a:gd name="connsiteY18" fmla="*/ 65722 h 102869"/>
                <a:gd name="connsiteX19" fmla="*/ 46673 w 226694"/>
                <a:gd name="connsiteY19" fmla="*/ 65722 h 102869"/>
                <a:gd name="connsiteX20" fmla="*/ 47625 w 226694"/>
                <a:gd name="connsiteY20" fmla="*/ 65722 h 102869"/>
                <a:gd name="connsiteX21" fmla="*/ 51435 w 226694"/>
                <a:gd name="connsiteY21" fmla="*/ 64770 h 102869"/>
                <a:gd name="connsiteX22" fmla="*/ 56198 w 226694"/>
                <a:gd name="connsiteY22" fmla="*/ 63818 h 102869"/>
                <a:gd name="connsiteX23" fmla="*/ 41910 w 226694"/>
                <a:gd name="connsiteY23" fmla="*/ 65722 h 102869"/>
                <a:gd name="connsiteX24" fmla="*/ 41910 w 226694"/>
                <a:gd name="connsiteY24" fmla="*/ 65722 h 102869"/>
                <a:gd name="connsiteX25" fmla="*/ 45720 w 226694"/>
                <a:gd name="connsiteY25" fmla="*/ 64770 h 102869"/>
                <a:gd name="connsiteX26" fmla="*/ 50482 w 226694"/>
                <a:gd name="connsiteY26" fmla="*/ 64770 h 102869"/>
                <a:gd name="connsiteX27" fmla="*/ 44768 w 226694"/>
                <a:gd name="connsiteY27" fmla="*/ 64770 h 102869"/>
                <a:gd name="connsiteX28" fmla="*/ 52388 w 226694"/>
                <a:gd name="connsiteY28" fmla="*/ 63818 h 102869"/>
                <a:gd name="connsiteX29" fmla="*/ 46673 w 226694"/>
                <a:gd name="connsiteY29" fmla="*/ 63818 h 102869"/>
                <a:gd name="connsiteX30" fmla="*/ 47625 w 226694"/>
                <a:gd name="connsiteY30" fmla="*/ 61913 h 102869"/>
                <a:gd name="connsiteX31" fmla="*/ 50482 w 226694"/>
                <a:gd name="connsiteY31" fmla="*/ 61913 h 102869"/>
                <a:gd name="connsiteX32" fmla="*/ 48578 w 226694"/>
                <a:gd name="connsiteY32" fmla="*/ 60960 h 102869"/>
                <a:gd name="connsiteX33" fmla="*/ 49530 w 226694"/>
                <a:gd name="connsiteY33" fmla="*/ 60960 h 102869"/>
                <a:gd name="connsiteX34" fmla="*/ 47625 w 226694"/>
                <a:gd name="connsiteY34" fmla="*/ 60007 h 102869"/>
                <a:gd name="connsiteX35" fmla="*/ 49530 w 226694"/>
                <a:gd name="connsiteY35" fmla="*/ 60007 h 102869"/>
                <a:gd name="connsiteX36" fmla="*/ 51435 w 226694"/>
                <a:gd name="connsiteY36" fmla="*/ 59055 h 102869"/>
                <a:gd name="connsiteX37" fmla="*/ 52388 w 226694"/>
                <a:gd name="connsiteY37" fmla="*/ 60007 h 102869"/>
                <a:gd name="connsiteX38" fmla="*/ 52388 w 226694"/>
                <a:gd name="connsiteY38" fmla="*/ 58102 h 102869"/>
                <a:gd name="connsiteX39" fmla="*/ 53340 w 226694"/>
                <a:gd name="connsiteY39" fmla="*/ 56197 h 102869"/>
                <a:gd name="connsiteX40" fmla="*/ 56198 w 226694"/>
                <a:gd name="connsiteY40" fmla="*/ 56197 h 102869"/>
                <a:gd name="connsiteX41" fmla="*/ 57150 w 226694"/>
                <a:gd name="connsiteY41" fmla="*/ 51435 h 102869"/>
                <a:gd name="connsiteX42" fmla="*/ 55245 w 226694"/>
                <a:gd name="connsiteY42" fmla="*/ 50482 h 102869"/>
                <a:gd name="connsiteX43" fmla="*/ 58103 w 226694"/>
                <a:gd name="connsiteY43" fmla="*/ 48577 h 102869"/>
                <a:gd name="connsiteX44" fmla="*/ 58103 w 226694"/>
                <a:gd name="connsiteY44" fmla="*/ 50482 h 102869"/>
                <a:gd name="connsiteX45" fmla="*/ 58103 w 226694"/>
                <a:gd name="connsiteY45" fmla="*/ 49530 h 102869"/>
                <a:gd name="connsiteX46" fmla="*/ 59055 w 226694"/>
                <a:gd name="connsiteY46" fmla="*/ 52388 h 102869"/>
                <a:gd name="connsiteX47" fmla="*/ 57150 w 226694"/>
                <a:gd name="connsiteY47" fmla="*/ 51435 h 102869"/>
                <a:gd name="connsiteX48" fmla="*/ 57150 w 226694"/>
                <a:gd name="connsiteY48" fmla="*/ 55245 h 102869"/>
                <a:gd name="connsiteX49" fmla="*/ 58103 w 226694"/>
                <a:gd name="connsiteY49" fmla="*/ 54293 h 102869"/>
                <a:gd name="connsiteX50" fmla="*/ 58103 w 226694"/>
                <a:gd name="connsiteY50" fmla="*/ 55245 h 102869"/>
                <a:gd name="connsiteX51" fmla="*/ 59055 w 226694"/>
                <a:gd name="connsiteY51" fmla="*/ 54293 h 102869"/>
                <a:gd name="connsiteX52" fmla="*/ 60960 w 226694"/>
                <a:gd name="connsiteY52" fmla="*/ 56197 h 102869"/>
                <a:gd name="connsiteX53" fmla="*/ 60960 w 226694"/>
                <a:gd name="connsiteY53" fmla="*/ 55245 h 102869"/>
                <a:gd name="connsiteX54" fmla="*/ 64770 w 226694"/>
                <a:gd name="connsiteY54" fmla="*/ 54293 h 102869"/>
                <a:gd name="connsiteX55" fmla="*/ 71438 w 226694"/>
                <a:gd name="connsiteY55" fmla="*/ 44768 h 102869"/>
                <a:gd name="connsiteX56" fmla="*/ 72390 w 226694"/>
                <a:gd name="connsiteY56" fmla="*/ 48577 h 102869"/>
                <a:gd name="connsiteX57" fmla="*/ 66675 w 226694"/>
                <a:gd name="connsiteY57" fmla="*/ 51435 h 102869"/>
                <a:gd name="connsiteX58" fmla="*/ 67628 w 226694"/>
                <a:gd name="connsiteY58" fmla="*/ 52388 h 102869"/>
                <a:gd name="connsiteX59" fmla="*/ 70485 w 226694"/>
                <a:gd name="connsiteY59" fmla="*/ 49530 h 102869"/>
                <a:gd name="connsiteX60" fmla="*/ 73343 w 226694"/>
                <a:gd name="connsiteY60" fmla="*/ 50482 h 102869"/>
                <a:gd name="connsiteX61" fmla="*/ 77153 w 226694"/>
                <a:gd name="connsiteY61" fmla="*/ 45720 h 102869"/>
                <a:gd name="connsiteX62" fmla="*/ 75248 w 226694"/>
                <a:gd name="connsiteY62" fmla="*/ 48577 h 102869"/>
                <a:gd name="connsiteX63" fmla="*/ 79057 w 226694"/>
                <a:gd name="connsiteY63" fmla="*/ 44768 h 102869"/>
                <a:gd name="connsiteX64" fmla="*/ 78105 w 226694"/>
                <a:gd name="connsiteY64" fmla="*/ 45720 h 102869"/>
                <a:gd name="connsiteX65" fmla="*/ 81915 w 226694"/>
                <a:gd name="connsiteY65" fmla="*/ 44768 h 102869"/>
                <a:gd name="connsiteX66" fmla="*/ 81915 w 226694"/>
                <a:gd name="connsiteY66" fmla="*/ 44768 h 102869"/>
                <a:gd name="connsiteX67" fmla="*/ 90488 w 226694"/>
                <a:gd name="connsiteY67" fmla="*/ 38100 h 102869"/>
                <a:gd name="connsiteX68" fmla="*/ 91440 w 226694"/>
                <a:gd name="connsiteY68" fmla="*/ 40957 h 102869"/>
                <a:gd name="connsiteX69" fmla="*/ 93345 w 226694"/>
                <a:gd name="connsiteY69" fmla="*/ 31432 h 102869"/>
                <a:gd name="connsiteX70" fmla="*/ 95250 w 226694"/>
                <a:gd name="connsiteY70" fmla="*/ 39052 h 102869"/>
                <a:gd name="connsiteX71" fmla="*/ 98107 w 226694"/>
                <a:gd name="connsiteY71" fmla="*/ 37147 h 102869"/>
                <a:gd name="connsiteX72" fmla="*/ 96203 w 226694"/>
                <a:gd name="connsiteY72" fmla="*/ 34290 h 102869"/>
                <a:gd name="connsiteX73" fmla="*/ 100965 w 226694"/>
                <a:gd name="connsiteY73" fmla="*/ 35243 h 102869"/>
                <a:gd name="connsiteX74" fmla="*/ 100965 w 226694"/>
                <a:gd name="connsiteY74" fmla="*/ 31432 h 102869"/>
                <a:gd name="connsiteX75" fmla="*/ 101918 w 226694"/>
                <a:gd name="connsiteY75" fmla="*/ 34290 h 102869"/>
                <a:gd name="connsiteX76" fmla="*/ 103823 w 226694"/>
                <a:gd name="connsiteY76" fmla="*/ 30480 h 102869"/>
                <a:gd name="connsiteX77" fmla="*/ 105728 w 226694"/>
                <a:gd name="connsiteY77" fmla="*/ 33338 h 102869"/>
                <a:gd name="connsiteX78" fmla="*/ 108585 w 226694"/>
                <a:gd name="connsiteY78" fmla="*/ 31432 h 102869"/>
                <a:gd name="connsiteX79" fmla="*/ 106680 w 226694"/>
                <a:gd name="connsiteY79" fmla="*/ 31432 h 102869"/>
                <a:gd name="connsiteX80" fmla="*/ 111443 w 226694"/>
                <a:gd name="connsiteY80" fmla="*/ 24765 h 102869"/>
                <a:gd name="connsiteX81" fmla="*/ 114300 w 226694"/>
                <a:gd name="connsiteY81" fmla="*/ 28575 h 102869"/>
                <a:gd name="connsiteX82" fmla="*/ 117157 w 226694"/>
                <a:gd name="connsiteY82" fmla="*/ 18097 h 102869"/>
                <a:gd name="connsiteX83" fmla="*/ 118110 w 226694"/>
                <a:gd name="connsiteY83" fmla="*/ 19050 h 102869"/>
                <a:gd name="connsiteX84" fmla="*/ 120015 w 226694"/>
                <a:gd name="connsiteY84" fmla="*/ 17145 h 102869"/>
                <a:gd name="connsiteX85" fmla="*/ 116205 w 226694"/>
                <a:gd name="connsiteY85" fmla="*/ 28575 h 102869"/>
                <a:gd name="connsiteX86" fmla="*/ 119063 w 226694"/>
                <a:gd name="connsiteY86" fmla="*/ 28575 h 102869"/>
                <a:gd name="connsiteX87" fmla="*/ 118110 w 226694"/>
                <a:gd name="connsiteY87" fmla="*/ 30480 h 102869"/>
                <a:gd name="connsiteX88" fmla="*/ 122873 w 226694"/>
                <a:gd name="connsiteY88" fmla="*/ 28575 h 102869"/>
                <a:gd name="connsiteX89" fmla="*/ 124778 w 226694"/>
                <a:gd name="connsiteY89" fmla="*/ 23813 h 102869"/>
                <a:gd name="connsiteX90" fmla="*/ 120968 w 226694"/>
                <a:gd name="connsiteY90" fmla="*/ 27622 h 102869"/>
                <a:gd name="connsiteX91" fmla="*/ 124778 w 226694"/>
                <a:gd name="connsiteY91" fmla="*/ 20955 h 102869"/>
                <a:gd name="connsiteX92" fmla="*/ 125730 w 226694"/>
                <a:gd name="connsiteY92" fmla="*/ 24765 h 102869"/>
                <a:gd name="connsiteX93" fmla="*/ 128588 w 226694"/>
                <a:gd name="connsiteY93" fmla="*/ 22860 h 102869"/>
                <a:gd name="connsiteX94" fmla="*/ 130493 w 226694"/>
                <a:gd name="connsiteY94" fmla="*/ 24765 h 102869"/>
                <a:gd name="connsiteX95" fmla="*/ 135255 w 226694"/>
                <a:gd name="connsiteY95" fmla="*/ 21907 h 102869"/>
                <a:gd name="connsiteX96" fmla="*/ 138113 w 226694"/>
                <a:gd name="connsiteY96" fmla="*/ 21907 h 102869"/>
                <a:gd name="connsiteX97" fmla="*/ 133350 w 226694"/>
                <a:gd name="connsiteY97" fmla="*/ 13335 h 102869"/>
                <a:gd name="connsiteX98" fmla="*/ 139065 w 226694"/>
                <a:gd name="connsiteY98" fmla="*/ 14288 h 102869"/>
                <a:gd name="connsiteX99" fmla="*/ 140970 w 226694"/>
                <a:gd name="connsiteY99" fmla="*/ 19050 h 102869"/>
                <a:gd name="connsiteX100" fmla="*/ 140970 w 226694"/>
                <a:gd name="connsiteY100" fmla="*/ 17145 h 102869"/>
                <a:gd name="connsiteX101" fmla="*/ 142875 w 226694"/>
                <a:gd name="connsiteY101" fmla="*/ 18097 h 102869"/>
                <a:gd name="connsiteX102" fmla="*/ 142875 w 226694"/>
                <a:gd name="connsiteY102" fmla="*/ 16193 h 102869"/>
                <a:gd name="connsiteX103" fmla="*/ 146685 w 226694"/>
                <a:gd name="connsiteY103" fmla="*/ 15240 h 102869"/>
                <a:gd name="connsiteX104" fmla="*/ 148590 w 226694"/>
                <a:gd name="connsiteY104" fmla="*/ 9525 h 102869"/>
                <a:gd name="connsiteX105" fmla="*/ 149543 w 226694"/>
                <a:gd name="connsiteY105" fmla="*/ 10477 h 102869"/>
                <a:gd name="connsiteX106" fmla="*/ 152400 w 226694"/>
                <a:gd name="connsiteY106" fmla="*/ 9525 h 102869"/>
                <a:gd name="connsiteX107" fmla="*/ 155258 w 226694"/>
                <a:gd name="connsiteY107" fmla="*/ 14288 h 102869"/>
                <a:gd name="connsiteX108" fmla="*/ 154305 w 226694"/>
                <a:gd name="connsiteY108" fmla="*/ 16193 h 102869"/>
                <a:gd name="connsiteX109" fmla="*/ 156210 w 226694"/>
                <a:gd name="connsiteY109" fmla="*/ 17145 h 102869"/>
                <a:gd name="connsiteX110" fmla="*/ 154305 w 226694"/>
                <a:gd name="connsiteY110" fmla="*/ 18097 h 102869"/>
                <a:gd name="connsiteX111" fmla="*/ 158115 w 226694"/>
                <a:gd name="connsiteY111" fmla="*/ 20002 h 102869"/>
                <a:gd name="connsiteX112" fmla="*/ 155258 w 226694"/>
                <a:gd name="connsiteY112" fmla="*/ 16193 h 102869"/>
                <a:gd name="connsiteX113" fmla="*/ 163830 w 226694"/>
                <a:gd name="connsiteY113" fmla="*/ 17145 h 102869"/>
                <a:gd name="connsiteX114" fmla="*/ 163830 w 226694"/>
                <a:gd name="connsiteY114" fmla="*/ 19050 h 102869"/>
                <a:gd name="connsiteX115" fmla="*/ 171450 w 226694"/>
                <a:gd name="connsiteY115" fmla="*/ 24765 h 102869"/>
                <a:gd name="connsiteX116" fmla="*/ 168593 w 226694"/>
                <a:gd name="connsiteY116" fmla="*/ 27622 h 102869"/>
                <a:gd name="connsiteX117" fmla="*/ 165735 w 226694"/>
                <a:gd name="connsiteY117" fmla="*/ 22860 h 102869"/>
                <a:gd name="connsiteX118" fmla="*/ 166688 w 226694"/>
                <a:gd name="connsiteY118" fmla="*/ 24765 h 102869"/>
                <a:gd name="connsiteX119" fmla="*/ 164783 w 226694"/>
                <a:gd name="connsiteY119" fmla="*/ 22860 h 102869"/>
                <a:gd name="connsiteX120" fmla="*/ 171450 w 226694"/>
                <a:gd name="connsiteY120" fmla="*/ 33338 h 102869"/>
                <a:gd name="connsiteX121" fmla="*/ 173355 w 226694"/>
                <a:gd name="connsiteY121" fmla="*/ 33338 h 102869"/>
                <a:gd name="connsiteX122" fmla="*/ 172403 w 226694"/>
                <a:gd name="connsiteY122" fmla="*/ 32385 h 102869"/>
                <a:gd name="connsiteX123" fmla="*/ 174308 w 226694"/>
                <a:gd name="connsiteY123" fmla="*/ 31432 h 102869"/>
                <a:gd name="connsiteX124" fmla="*/ 179070 w 226694"/>
                <a:gd name="connsiteY124" fmla="*/ 35243 h 102869"/>
                <a:gd name="connsiteX125" fmla="*/ 178118 w 226694"/>
                <a:gd name="connsiteY125" fmla="*/ 36195 h 102869"/>
                <a:gd name="connsiteX126" fmla="*/ 177165 w 226694"/>
                <a:gd name="connsiteY126" fmla="*/ 34290 h 102869"/>
                <a:gd name="connsiteX127" fmla="*/ 180022 w 226694"/>
                <a:gd name="connsiteY127" fmla="*/ 38100 h 102869"/>
                <a:gd name="connsiteX128" fmla="*/ 180022 w 226694"/>
                <a:gd name="connsiteY128" fmla="*/ 36195 h 102869"/>
                <a:gd name="connsiteX129" fmla="*/ 185738 w 226694"/>
                <a:gd name="connsiteY129" fmla="*/ 40005 h 102869"/>
                <a:gd name="connsiteX130" fmla="*/ 185738 w 226694"/>
                <a:gd name="connsiteY130" fmla="*/ 37147 h 102869"/>
                <a:gd name="connsiteX131" fmla="*/ 181928 w 226694"/>
                <a:gd name="connsiteY131" fmla="*/ 36195 h 102869"/>
                <a:gd name="connsiteX132" fmla="*/ 180975 w 226694"/>
                <a:gd name="connsiteY132" fmla="*/ 30480 h 102869"/>
                <a:gd name="connsiteX133" fmla="*/ 180022 w 226694"/>
                <a:gd name="connsiteY133" fmla="*/ 30480 h 102869"/>
                <a:gd name="connsiteX134" fmla="*/ 179070 w 226694"/>
                <a:gd name="connsiteY134" fmla="*/ 30480 h 102869"/>
                <a:gd name="connsiteX135" fmla="*/ 179070 w 226694"/>
                <a:gd name="connsiteY135" fmla="*/ 30480 h 102869"/>
                <a:gd name="connsiteX136" fmla="*/ 179070 w 226694"/>
                <a:gd name="connsiteY136" fmla="*/ 30480 h 102869"/>
                <a:gd name="connsiteX137" fmla="*/ 179070 w 226694"/>
                <a:gd name="connsiteY137" fmla="*/ 30480 h 102869"/>
                <a:gd name="connsiteX138" fmla="*/ 179070 w 226694"/>
                <a:gd name="connsiteY138" fmla="*/ 31432 h 102869"/>
                <a:gd name="connsiteX139" fmla="*/ 174308 w 226694"/>
                <a:gd name="connsiteY139" fmla="*/ 28575 h 102869"/>
                <a:gd name="connsiteX140" fmla="*/ 175260 w 226694"/>
                <a:gd name="connsiteY140" fmla="*/ 27622 h 102869"/>
                <a:gd name="connsiteX141" fmla="*/ 173355 w 226694"/>
                <a:gd name="connsiteY141" fmla="*/ 26670 h 102869"/>
                <a:gd name="connsiteX142" fmla="*/ 175260 w 226694"/>
                <a:gd name="connsiteY142" fmla="*/ 24765 h 102869"/>
                <a:gd name="connsiteX143" fmla="*/ 174308 w 226694"/>
                <a:gd name="connsiteY143" fmla="*/ 22860 h 102869"/>
                <a:gd name="connsiteX144" fmla="*/ 171450 w 226694"/>
                <a:gd name="connsiteY144" fmla="*/ 19050 h 102869"/>
                <a:gd name="connsiteX145" fmla="*/ 169545 w 226694"/>
                <a:gd name="connsiteY145" fmla="*/ 18097 h 102869"/>
                <a:gd name="connsiteX146" fmla="*/ 167640 w 226694"/>
                <a:gd name="connsiteY146" fmla="*/ 17145 h 102869"/>
                <a:gd name="connsiteX147" fmla="*/ 167640 w 226694"/>
                <a:gd name="connsiteY147" fmla="*/ 17145 h 102869"/>
                <a:gd name="connsiteX148" fmla="*/ 163830 w 226694"/>
                <a:gd name="connsiteY148" fmla="*/ 13335 h 102869"/>
                <a:gd name="connsiteX149" fmla="*/ 161925 w 226694"/>
                <a:gd name="connsiteY149" fmla="*/ 11430 h 102869"/>
                <a:gd name="connsiteX150" fmla="*/ 159068 w 226694"/>
                <a:gd name="connsiteY150" fmla="*/ 6668 h 102869"/>
                <a:gd name="connsiteX151" fmla="*/ 154305 w 226694"/>
                <a:gd name="connsiteY151" fmla="*/ 1905 h 102869"/>
                <a:gd name="connsiteX152" fmla="*/ 154305 w 226694"/>
                <a:gd name="connsiteY152" fmla="*/ 952 h 102869"/>
                <a:gd name="connsiteX153" fmla="*/ 154305 w 226694"/>
                <a:gd name="connsiteY153" fmla="*/ 0 h 102869"/>
                <a:gd name="connsiteX154" fmla="*/ 145733 w 226694"/>
                <a:gd name="connsiteY154" fmla="*/ 3810 h 102869"/>
                <a:gd name="connsiteX155" fmla="*/ 134303 w 226694"/>
                <a:gd name="connsiteY155" fmla="*/ 7620 h 102869"/>
                <a:gd name="connsiteX156" fmla="*/ 135255 w 226694"/>
                <a:gd name="connsiteY156" fmla="*/ 8572 h 102869"/>
                <a:gd name="connsiteX157" fmla="*/ 130493 w 226694"/>
                <a:gd name="connsiteY157" fmla="*/ 11430 h 102869"/>
                <a:gd name="connsiteX158" fmla="*/ 131445 w 226694"/>
                <a:gd name="connsiteY158" fmla="*/ 12382 h 102869"/>
                <a:gd name="connsiteX159" fmla="*/ 123825 w 226694"/>
                <a:gd name="connsiteY159" fmla="*/ 15240 h 102869"/>
                <a:gd name="connsiteX160" fmla="*/ 124778 w 226694"/>
                <a:gd name="connsiteY160" fmla="*/ 14288 h 102869"/>
                <a:gd name="connsiteX161" fmla="*/ 114300 w 226694"/>
                <a:gd name="connsiteY161" fmla="*/ 19050 h 102869"/>
                <a:gd name="connsiteX162" fmla="*/ 112395 w 226694"/>
                <a:gd name="connsiteY162" fmla="*/ 20002 h 102869"/>
                <a:gd name="connsiteX163" fmla="*/ 112395 w 226694"/>
                <a:gd name="connsiteY163" fmla="*/ 20002 h 102869"/>
                <a:gd name="connsiteX164" fmla="*/ 112395 w 226694"/>
                <a:gd name="connsiteY164" fmla="*/ 20002 h 102869"/>
                <a:gd name="connsiteX165" fmla="*/ 111443 w 226694"/>
                <a:gd name="connsiteY165" fmla="*/ 20002 h 102869"/>
                <a:gd name="connsiteX166" fmla="*/ 112395 w 226694"/>
                <a:gd name="connsiteY166" fmla="*/ 20002 h 102869"/>
                <a:gd name="connsiteX167" fmla="*/ 110490 w 226694"/>
                <a:gd name="connsiteY167" fmla="*/ 21907 h 102869"/>
                <a:gd name="connsiteX168" fmla="*/ 109538 w 226694"/>
                <a:gd name="connsiteY168" fmla="*/ 20955 h 102869"/>
                <a:gd name="connsiteX169" fmla="*/ 109538 w 226694"/>
                <a:gd name="connsiteY169" fmla="*/ 20955 h 102869"/>
                <a:gd name="connsiteX170" fmla="*/ 109538 w 226694"/>
                <a:gd name="connsiteY170" fmla="*/ 22860 h 102869"/>
                <a:gd name="connsiteX171" fmla="*/ 108585 w 226694"/>
                <a:gd name="connsiteY171" fmla="*/ 23813 h 102869"/>
                <a:gd name="connsiteX172" fmla="*/ 104775 w 226694"/>
                <a:gd name="connsiteY172" fmla="*/ 23813 h 102869"/>
                <a:gd name="connsiteX173" fmla="*/ 100965 w 226694"/>
                <a:gd name="connsiteY173" fmla="*/ 28575 h 102869"/>
                <a:gd name="connsiteX174" fmla="*/ 100965 w 226694"/>
                <a:gd name="connsiteY174" fmla="*/ 27622 h 102869"/>
                <a:gd name="connsiteX175" fmla="*/ 98107 w 226694"/>
                <a:gd name="connsiteY175" fmla="*/ 28575 h 102869"/>
                <a:gd name="connsiteX176" fmla="*/ 97155 w 226694"/>
                <a:gd name="connsiteY176" fmla="*/ 27622 h 102869"/>
                <a:gd name="connsiteX177" fmla="*/ 96203 w 226694"/>
                <a:gd name="connsiteY177" fmla="*/ 30480 h 102869"/>
                <a:gd name="connsiteX178" fmla="*/ 94298 w 226694"/>
                <a:gd name="connsiteY178" fmla="*/ 28575 h 102869"/>
                <a:gd name="connsiteX179" fmla="*/ 90488 w 226694"/>
                <a:gd name="connsiteY179" fmla="*/ 33338 h 102869"/>
                <a:gd name="connsiteX180" fmla="*/ 90488 w 226694"/>
                <a:gd name="connsiteY180" fmla="*/ 32385 h 102869"/>
                <a:gd name="connsiteX181" fmla="*/ 87630 w 226694"/>
                <a:gd name="connsiteY181" fmla="*/ 34290 h 102869"/>
                <a:gd name="connsiteX182" fmla="*/ 70485 w 226694"/>
                <a:gd name="connsiteY182" fmla="*/ 40005 h 102869"/>
                <a:gd name="connsiteX183" fmla="*/ 68580 w 226694"/>
                <a:gd name="connsiteY183" fmla="*/ 41910 h 102869"/>
                <a:gd name="connsiteX184" fmla="*/ 67628 w 226694"/>
                <a:gd name="connsiteY184" fmla="*/ 40005 h 102869"/>
                <a:gd name="connsiteX185" fmla="*/ 61913 w 226694"/>
                <a:gd name="connsiteY185" fmla="*/ 43815 h 102869"/>
                <a:gd name="connsiteX186" fmla="*/ 61913 w 226694"/>
                <a:gd name="connsiteY186" fmla="*/ 41910 h 102869"/>
                <a:gd name="connsiteX187" fmla="*/ 60960 w 226694"/>
                <a:gd name="connsiteY187" fmla="*/ 42863 h 102869"/>
                <a:gd name="connsiteX188" fmla="*/ 60960 w 226694"/>
                <a:gd name="connsiteY188" fmla="*/ 41910 h 102869"/>
                <a:gd name="connsiteX189" fmla="*/ 60007 w 226694"/>
                <a:gd name="connsiteY189" fmla="*/ 47625 h 102869"/>
                <a:gd name="connsiteX190" fmla="*/ 57150 w 226694"/>
                <a:gd name="connsiteY190" fmla="*/ 49530 h 102869"/>
                <a:gd name="connsiteX191" fmla="*/ 57150 w 226694"/>
                <a:gd name="connsiteY191" fmla="*/ 47625 h 102869"/>
                <a:gd name="connsiteX192" fmla="*/ 50482 w 226694"/>
                <a:gd name="connsiteY192" fmla="*/ 51435 h 102869"/>
                <a:gd name="connsiteX193" fmla="*/ 48578 w 226694"/>
                <a:gd name="connsiteY193" fmla="*/ 52388 h 102869"/>
                <a:gd name="connsiteX194" fmla="*/ 41910 w 226694"/>
                <a:gd name="connsiteY194" fmla="*/ 55245 h 102869"/>
                <a:gd name="connsiteX195" fmla="*/ 42863 w 226694"/>
                <a:gd name="connsiteY195" fmla="*/ 55245 h 102869"/>
                <a:gd name="connsiteX196" fmla="*/ 39053 w 226694"/>
                <a:gd name="connsiteY196" fmla="*/ 58102 h 102869"/>
                <a:gd name="connsiteX197" fmla="*/ 39053 w 226694"/>
                <a:gd name="connsiteY197" fmla="*/ 58102 h 102869"/>
                <a:gd name="connsiteX198" fmla="*/ 29528 w 226694"/>
                <a:gd name="connsiteY198" fmla="*/ 60960 h 102869"/>
                <a:gd name="connsiteX199" fmla="*/ 32385 w 226694"/>
                <a:gd name="connsiteY199" fmla="*/ 60960 h 102869"/>
                <a:gd name="connsiteX200" fmla="*/ 30480 w 226694"/>
                <a:gd name="connsiteY200" fmla="*/ 61913 h 102869"/>
                <a:gd name="connsiteX201" fmla="*/ 23813 w 226694"/>
                <a:gd name="connsiteY201" fmla="*/ 63818 h 102869"/>
                <a:gd name="connsiteX202" fmla="*/ 26670 w 226694"/>
                <a:gd name="connsiteY202" fmla="*/ 62865 h 102869"/>
                <a:gd name="connsiteX203" fmla="*/ 20003 w 226694"/>
                <a:gd name="connsiteY203" fmla="*/ 64770 h 102869"/>
                <a:gd name="connsiteX204" fmla="*/ 9525 w 226694"/>
                <a:gd name="connsiteY204" fmla="*/ 66675 h 102869"/>
                <a:gd name="connsiteX205" fmla="*/ 9525 w 226694"/>
                <a:gd name="connsiteY205" fmla="*/ 65722 h 102869"/>
                <a:gd name="connsiteX206" fmla="*/ 11430 w 226694"/>
                <a:gd name="connsiteY206" fmla="*/ 67627 h 102869"/>
                <a:gd name="connsiteX207" fmla="*/ 1905 w 226694"/>
                <a:gd name="connsiteY207" fmla="*/ 69532 h 102869"/>
                <a:gd name="connsiteX208" fmla="*/ 0 w 226694"/>
                <a:gd name="connsiteY208" fmla="*/ 71438 h 102869"/>
                <a:gd name="connsiteX209" fmla="*/ 6668 w 226694"/>
                <a:gd name="connsiteY209" fmla="*/ 72390 h 102869"/>
                <a:gd name="connsiteX210" fmla="*/ 13335 w 226694"/>
                <a:gd name="connsiteY210" fmla="*/ 71438 h 102869"/>
                <a:gd name="connsiteX211" fmla="*/ 21907 w 226694"/>
                <a:gd name="connsiteY211" fmla="*/ 73343 h 102869"/>
                <a:gd name="connsiteX212" fmla="*/ 20955 w 226694"/>
                <a:gd name="connsiteY212" fmla="*/ 73343 h 102869"/>
                <a:gd name="connsiteX213" fmla="*/ 33338 w 226694"/>
                <a:gd name="connsiteY213" fmla="*/ 73343 h 102869"/>
                <a:gd name="connsiteX214" fmla="*/ 38100 w 226694"/>
                <a:gd name="connsiteY214" fmla="*/ 75247 h 102869"/>
                <a:gd name="connsiteX215" fmla="*/ 42863 w 226694"/>
                <a:gd name="connsiteY215" fmla="*/ 77152 h 102869"/>
                <a:gd name="connsiteX216" fmla="*/ 49530 w 226694"/>
                <a:gd name="connsiteY216" fmla="*/ 78105 h 102869"/>
                <a:gd name="connsiteX217" fmla="*/ 49530 w 226694"/>
                <a:gd name="connsiteY217" fmla="*/ 78105 h 102869"/>
                <a:gd name="connsiteX218" fmla="*/ 57150 w 226694"/>
                <a:gd name="connsiteY218" fmla="*/ 77152 h 102869"/>
                <a:gd name="connsiteX219" fmla="*/ 57150 w 226694"/>
                <a:gd name="connsiteY219" fmla="*/ 78105 h 102869"/>
                <a:gd name="connsiteX220" fmla="*/ 65723 w 226694"/>
                <a:gd name="connsiteY220" fmla="*/ 78105 h 102869"/>
                <a:gd name="connsiteX221" fmla="*/ 65723 w 226694"/>
                <a:gd name="connsiteY221" fmla="*/ 79057 h 102869"/>
                <a:gd name="connsiteX222" fmla="*/ 76200 w 226694"/>
                <a:gd name="connsiteY222" fmla="*/ 80963 h 102869"/>
                <a:gd name="connsiteX223" fmla="*/ 75248 w 226694"/>
                <a:gd name="connsiteY223" fmla="*/ 81915 h 102869"/>
                <a:gd name="connsiteX224" fmla="*/ 88582 w 226694"/>
                <a:gd name="connsiteY224" fmla="*/ 82868 h 102869"/>
                <a:gd name="connsiteX225" fmla="*/ 91440 w 226694"/>
                <a:gd name="connsiteY225" fmla="*/ 81915 h 102869"/>
                <a:gd name="connsiteX226" fmla="*/ 90488 w 226694"/>
                <a:gd name="connsiteY226" fmla="*/ 79057 h 102869"/>
                <a:gd name="connsiteX227" fmla="*/ 92393 w 226694"/>
                <a:gd name="connsiteY227" fmla="*/ 80963 h 102869"/>
                <a:gd name="connsiteX228" fmla="*/ 92393 w 226694"/>
                <a:gd name="connsiteY228" fmla="*/ 80963 h 102869"/>
                <a:gd name="connsiteX229" fmla="*/ 97155 w 226694"/>
                <a:gd name="connsiteY229" fmla="*/ 83820 h 102869"/>
                <a:gd name="connsiteX230" fmla="*/ 120015 w 226694"/>
                <a:gd name="connsiteY230" fmla="*/ 88582 h 102869"/>
                <a:gd name="connsiteX231" fmla="*/ 119063 w 226694"/>
                <a:gd name="connsiteY231" fmla="*/ 86677 h 102869"/>
                <a:gd name="connsiteX232" fmla="*/ 121920 w 226694"/>
                <a:gd name="connsiteY232" fmla="*/ 86677 h 102869"/>
                <a:gd name="connsiteX233" fmla="*/ 120968 w 226694"/>
                <a:gd name="connsiteY233" fmla="*/ 87630 h 102869"/>
                <a:gd name="connsiteX234" fmla="*/ 123825 w 226694"/>
                <a:gd name="connsiteY234" fmla="*/ 86677 h 102869"/>
                <a:gd name="connsiteX235" fmla="*/ 122873 w 226694"/>
                <a:gd name="connsiteY235" fmla="*/ 88582 h 102869"/>
                <a:gd name="connsiteX236" fmla="*/ 124778 w 226694"/>
                <a:gd name="connsiteY236" fmla="*/ 88582 h 102869"/>
                <a:gd name="connsiteX237" fmla="*/ 124778 w 226694"/>
                <a:gd name="connsiteY237" fmla="*/ 88582 h 102869"/>
                <a:gd name="connsiteX238" fmla="*/ 128588 w 226694"/>
                <a:gd name="connsiteY238" fmla="*/ 87630 h 102869"/>
                <a:gd name="connsiteX239" fmla="*/ 129540 w 226694"/>
                <a:gd name="connsiteY239" fmla="*/ 89535 h 102869"/>
                <a:gd name="connsiteX240" fmla="*/ 130493 w 226694"/>
                <a:gd name="connsiteY240" fmla="*/ 89535 h 102869"/>
                <a:gd name="connsiteX241" fmla="*/ 133350 w 226694"/>
                <a:gd name="connsiteY241" fmla="*/ 90488 h 102869"/>
                <a:gd name="connsiteX242" fmla="*/ 132398 w 226694"/>
                <a:gd name="connsiteY242" fmla="*/ 88582 h 102869"/>
                <a:gd name="connsiteX243" fmla="*/ 134303 w 226694"/>
                <a:gd name="connsiteY243" fmla="*/ 86677 h 102869"/>
                <a:gd name="connsiteX244" fmla="*/ 147638 w 226694"/>
                <a:gd name="connsiteY244" fmla="*/ 90488 h 102869"/>
                <a:gd name="connsiteX245" fmla="*/ 154305 w 226694"/>
                <a:gd name="connsiteY245" fmla="*/ 90488 h 102869"/>
                <a:gd name="connsiteX246" fmla="*/ 155258 w 226694"/>
                <a:gd name="connsiteY246" fmla="*/ 88582 h 102869"/>
                <a:gd name="connsiteX247" fmla="*/ 160020 w 226694"/>
                <a:gd name="connsiteY247" fmla="*/ 93345 h 102869"/>
                <a:gd name="connsiteX248" fmla="*/ 163830 w 226694"/>
                <a:gd name="connsiteY248" fmla="*/ 91440 h 102869"/>
                <a:gd name="connsiteX249" fmla="*/ 164783 w 226694"/>
                <a:gd name="connsiteY249" fmla="*/ 94297 h 102869"/>
                <a:gd name="connsiteX250" fmla="*/ 179070 w 226694"/>
                <a:gd name="connsiteY250" fmla="*/ 97155 h 102869"/>
                <a:gd name="connsiteX251" fmla="*/ 180022 w 226694"/>
                <a:gd name="connsiteY251" fmla="*/ 95250 h 102869"/>
                <a:gd name="connsiteX252" fmla="*/ 182880 w 226694"/>
                <a:gd name="connsiteY252" fmla="*/ 98107 h 102869"/>
                <a:gd name="connsiteX253" fmla="*/ 185738 w 226694"/>
                <a:gd name="connsiteY253" fmla="*/ 97155 h 102869"/>
                <a:gd name="connsiteX254" fmla="*/ 185738 w 226694"/>
                <a:gd name="connsiteY254" fmla="*/ 96202 h 102869"/>
                <a:gd name="connsiteX255" fmla="*/ 216218 w 226694"/>
                <a:gd name="connsiteY255" fmla="*/ 102870 h 102869"/>
                <a:gd name="connsiteX256" fmla="*/ 217170 w 226694"/>
                <a:gd name="connsiteY256" fmla="*/ 101918 h 102869"/>
                <a:gd name="connsiteX257" fmla="*/ 217170 w 226694"/>
                <a:gd name="connsiteY257" fmla="*/ 100013 h 102869"/>
                <a:gd name="connsiteX258" fmla="*/ 220980 w 226694"/>
                <a:gd name="connsiteY258" fmla="*/ 101918 h 102869"/>
                <a:gd name="connsiteX259" fmla="*/ 226695 w 226694"/>
                <a:gd name="connsiteY259" fmla="*/ 100965 h 102869"/>
                <a:gd name="connsiteX260" fmla="*/ 225743 w 226694"/>
                <a:gd name="connsiteY260" fmla="*/ 100965 h 102869"/>
                <a:gd name="connsiteX261" fmla="*/ 224790 w 226694"/>
                <a:gd name="connsiteY261" fmla="*/ 93345 h 102869"/>
                <a:gd name="connsiteX262" fmla="*/ 216218 w 226694"/>
                <a:gd name="connsiteY262" fmla="*/ 92393 h 102869"/>
                <a:gd name="connsiteX263" fmla="*/ 216218 w 226694"/>
                <a:gd name="connsiteY263" fmla="*/ 91440 h 102869"/>
                <a:gd name="connsiteX264" fmla="*/ 212408 w 226694"/>
                <a:gd name="connsiteY264" fmla="*/ 91440 h 102869"/>
                <a:gd name="connsiteX265" fmla="*/ 212408 w 226694"/>
                <a:gd name="connsiteY265" fmla="*/ 91440 h 102869"/>
                <a:gd name="connsiteX266" fmla="*/ 199072 w 226694"/>
                <a:gd name="connsiteY266" fmla="*/ 87630 h 102869"/>
                <a:gd name="connsiteX267" fmla="*/ 199072 w 226694"/>
                <a:gd name="connsiteY267" fmla="*/ 88582 h 102869"/>
                <a:gd name="connsiteX268" fmla="*/ 197168 w 226694"/>
                <a:gd name="connsiteY268" fmla="*/ 87630 h 102869"/>
                <a:gd name="connsiteX269" fmla="*/ 199072 w 226694"/>
                <a:gd name="connsiteY269" fmla="*/ 90488 h 102869"/>
                <a:gd name="connsiteX270" fmla="*/ 189547 w 226694"/>
                <a:gd name="connsiteY270" fmla="*/ 85725 h 102869"/>
                <a:gd name="connsiteX271" fmla="*/ 187643 w 226694"/>
                <a:gd name="connsiteY271" fmla="*/ 86677 h 102869"/>
                <a:gd name="connsiteX272" fmla="*/ 187643 w 226694"/>
                <a:gd name="connsiteY272" fmla="*/ 85725 h 102869"/>
                <a:gd name="connsiteX273" fmla="*/ 186690 w 226694"/>
                <a:gd name="connsiteY273" fmla="*/ 86677 h 102869"/>
                <a:gd name="connsiteX274" fmla="*/ 184785 w 226694"/>
                <a:gd name="connsiteY274" fmla="*/ 84772 h 102869"/>
                <a:gd name="connsiteX275" fmla="*/ 185738 w 226694"/>
                <a:gd name="connsiteY275" fmla="*/ 84772 h 102869"/>
                <a:gd name="connsiteX276" fmla="*/ 180022 w 226694"/>
                <a:gd name="connsiteY276" fmla="*/ 83820 h 102869"/>
                <a:gd name="connsiteX277" fmla="*/ 181928 w 226694"/>
                <a:gd name="connsiteY277" fmla="*/ 84772 h 102869"/>
                <a:gd name="connsiteX278" fmla="*/ 164783 w 226694"/>
                <a:gd name="connsiteY278" fmla="*/ 83820 h 102869"/>
                <a:gd name="connsiteX279" fmla="*/ 164783 w 226694"/>
                <a:gd name="connsiteY279" fmla="*/ 84772 h 102869"/>
                <a:gd name="connsiteX280" fmla="*/ 155258 w 226694"/>
                <a:gd name="connsiteY280" fmla="*/ 83820 h 102869"/>
                <a:gd name="connsiteX281" fmla="*/ 155258 w 226694"/>
                <a:gd name="connsiteY281" fmla="*/ 83820 h 102869"/>
                <a:gd name="connsiteX282" fmla="*/ 151448 w 226694"/>
                <a:gd name="connsiteY282" fmla="*/ 83820 h 102869"/>
                <a:gd name="connsiteX283" fmla="*/ 151448 w 226694"/>
                <a:gd name="connsiteY283" fmla="*/ 81915 h 102869"/>
                <a:gd name="connsiteX284" fmla="*/ 145733 w 226694"/>
                <a:gd name="connsiteY284" fmla="*/ 84772 h 102869"/>
                <a:gd name="connsiteX285" fmla="*/ 144780 w 226694"/>
                <a:gd name="connsiteY285" fmla="*/ 83820 h 102869"/>
                <a:gd name="connsiteX286" fmla="*/ 140970 w 226694"/>
                <a:gd name="connsiteY286" fmla="*/ 84772 h 102869"/>
                <a:gd name="connsiteX287" fmla="*/ 141923 w 226694"/>
                <a:gd name="connsiteY287" fmla="*/ 81915 h 102869"/>
                <a:gd name="connsiteX288" fmla="*/ 133350 w 226694"/>
                <a:gd name="connsiteY288" fmla="*/ 80010 h 102869"/>
                <a:gd name="connsiteX289" fmla="*/ 136208 w 226694"/>
                <a:gd name="connsiteY289" fmla="*/ 82868 h 102869"/>
                <a:gd name="connsiteX290" fmla="*/ 132398 w 226694"/>
                <a:gd name="connsiteY290" fmla="*/ 83820 h 102869"/>
                <a:gd name="connsiteX291" fmla="*/ 126682 w 226694"/>
                <a:gd name="connsiteY291" fmla="*/ 79057 h 102869"/>
                <a:gd name="connsiteX292" fmla="*/ 127635 w 226694"/>
                <a:gd name="connsiteY292" fmla="*/ 79057 h 102869"/>
                <a:gd name="connsiteX293" fmla="*/ 122873 w 226694"/>
                <a:gd name="connsiteY293" fmla="*/ 78105 h 102869"/>
                <a:gd name="connsiteX294" fmla="*/ 120015 w 226694"/>
                <a:gd name="connsiteY294" fmla="*/ 80010 h 102869"/>
                <a:gd name="connsiteX295" fmla="*/ 123825 w 226694"/>
                <a:gd name="connsiteY295" fmla="*/ 80010 h 102869"/>
                <a:gd name="connsiteX296" fmla="*/ 117157 w 226694"/>
                <a:gd name="connsiteY296" fmla="*/ 80963 h 102869"/>
                <a:gd name="connsiteX297" fmla="*/ 119063 w 226694"/>
                <a:gd name="connsiteY297" fmla="*/ 80010 h 102869"/>
                <a:gd name="connsiteX298" fmla="*/ 116205 w 226694"/>
                <a:gd name="connsiteY298" fmla="*/ 79057 h 102869"/>
                <a:gd name="connsiteX299" fmla="*/ 122873 w 226694"/>
                <a:gd name="connsiteY299" fmla="*/ 78105 h 102869"/>
                <a:gd name="connsiteX300" fmla="*/ 120015 w 226694"/>
                <a:gd name="connsiteY300" fmla="*/ 77152 h 102869"/>
                <a:gd name="connsiteX301" fmla="*/ 113348 w 226694"/>
                <a:gd name="connsiteY301" fmla="*/ 78105 h 102869"/>
                <a:gd name="connsiteX302" fmla="*/ 113348 w 226694"/>
                <a:gd name="connsiteY302" fmla="*/ 77152 h 102869"/>
                <a:gd name="connsiteX303" fmla="*/ 111443 w 226694"/>
                <a:gd name="connsiteY303" fmla="*/ 78105 h 102869"/>
                <a:gd name="connsiteX304" fmla="*/ 113348 w 226694"/>
                <a:gd name="connsiteY304" fmla="*/ 76200 h 102869"/>
                <a:gd name="connsiteX305" fmla="*/ 107632 w 226694"/>
                <a:gd name="connsiteY305" fmla="*/ 75247 h 102869"/>
                <a:gd name="connsiteX306" fmla="*/ 109538 w 226694"/>
                <a:gd name="connsiteY306" fmla="*/ 78105 h 102869"/>
                <a:gd name="connsiteX307" fmla="*/ 101918 w 226694"/>
                <a:gd name="connsiteY307" fmla="*/ 74295 h 102869"/>
                <a:gd name="connsiteX308" fmla="*/ 103823 w 226694"/>
                <a:gd name="connsiteY308" fmla="*/ 76200 h 102869"/>
                <a:gd name="connsiteX309" fmla="*/ 100965 w 226694"/>
                <a:gd name="connsiteY309" fmla="*/ 74295 h 102869"/>
                <a:gd name="connsiteX310" fmla="*/ 100013 w 226694"/>
                <a:gd name="connsiteY310" fmla="*/ 76200 h 102869"/>
                <a:gd name="connsiteX311" fmla="*/ 96203 w 226694"/>
                <a:gd name="connsiteY311" fmla="*/ 77152 h 102869"/>
                <a:gd name="connsiteX312" fmla="*/ 96203 w 226694"/>
                <a:gd name="connsiteY312" fmla="*/ 76200 h 102869"/>
                <a:gd name="connsiteX313" fmla="*/ 91440 w 226694"/>
                <a:gd name="connsiteY313" fmla="*/ 77152 h 102869"/>
                <a:gd name="connsiteX314" fmla="*/ 93345 w 226694"/>
                <a:gd name="connsiteY314" fmla="*/ 75247 h 102869"/>
                <a:gd name="connsiteX315" fmla="*/ 91440 w 226694"/>
                <a:gd name="connsiteY315" fmla="*/ 75247 h 102869"/>
                <a:gd name="connsiteX316" fmla="*/ 92393 w 226694"/>
                <a:gd name="connsiteY316" fmla="*/ 74295 h 102869"/>
                <a:gd name="connsiteX317" fmla="*/ 87630 w 226694"/>
                <a:gd name="connsiteY317" fmla="*/ 74295 h 102869"/>
                <a:gd name="connsiteX318" fmla="*/ 84773 w 226694"/>
                <a:gd name="connsiteY318" fmla="*/ 76200 h 102869"/>
                <a:gd name="connsiteX319" fmla="*/ 82868 w 226694"/>
                <a:gd name="connsiteY319" fmla="*/ 75247 h 102869"/>
                <a:gd name="connsiteX320" fmla="*/ 85725 w 226694"/>
                <a:gd name="connsiteY320" fmla="*/ 75247 h 102869"/>
                <a:gd name="connsiteX321" fmla="*/ 86678 w 226694"/>
                <a:gd name="connsiteY321" fmla="*/ 74295 h 102869"/>
                <a:gd name="connsiteX322" fmla="*/ 81915 w 226694"/>
                <a:gd name="connsiteY322" fmla="*/ 73343 h 102869"/>
                <a:gd name="connsiteX323" fmla="*/ 82868 w 226694"/>
                <a:gd name="connsiteY323" fmla="*/ 73343 h 102869"/>
                <a:gd name="connsiteX324" fmla="*/ 79057 w 226694"/>
                <a:gd name="connsiteY324" fmla="*/ 74295 h 102869"/>
                <a:gd name="connsiteX325" fmla="*/ 80010 w 226694"/>
                <a:gd name="connsiteY325" fmla="*/ 73343 h 102869"/>
                <a:gd name="connsiteX326" fmla="*/ 77153 w 226694"/>
                <a:gd name="connsiteY326" fmla="*/ 74295 h 102869"/>
                <a:gd name="connsiteX327" fmla="*/ 79057 w 226694"/>
                <a:gd name="connsiteY327" fmla="*/ 72390 h 102869"/>
                <a:gd name="connsiteX328" fmla="*/ 75248 w 226694"/>
                <a:gd name="connsiteY328" fmla="*/ 73343 h 102869"/>
                <a:gd name="connsiteX329" fmla="*/ 74295 w 226694"/>
                <a:gd name="connsiteY329" fmla="*/ 71438 h 102869"/>
                <a:gd name="connsiteX330" fmla="*/ 66675 w 226694"/>
                <a:gd name="connsiteY330" fmla="*/ 71438 h 102869"/>
                <a:gd name="connsiteX331" fmla="*/ 65723 w 226694"/>
                <a:gd name="connsiteY331" fmla="*/ 71438 h 102869"/>
                <a:gd name="connsiteX332" fmla="*/ 58103 w 226694"/>
                <a:gd name="connsiteY332" fmla="*/ 70485 h 102869"/>
                <a:gd name="connsiteX333" fmla="*/ 57150 w 226694"/>
                <a:gd name="connsiteY333" fmla="*/ 68580 h 102869"/>
                <a:gd name="connsiteX334" fmla="*/ 56198 w 226694"/>
                <a:gd name="connsiteY334" fmla="*/ 71438 h 102869"/>
                <a:gd name="connsiteX335" fmla="*/ 56198 w 226694"/>
                <a:gd name="connsiteY335" fmla="*/ 69532 h 102869"/>
                <a:gd name="connsiteX336" fmla="*/ 53340 w 226694"/>
                <a:gd name="connsiteY336" fmla="*/ 70485 h 102869"/>
                <a:gd name="connsiteX337" fmla="*/ 53340 w 226694"/>
                <a:gd name="connsiteY337" fmla="*/ 66675 h 102869"/>
                <a:gd name="connsiteX338" fmla="*/ 41910 w 226694"/>
                <a:gd name="connsiteY338" fmla="*/ 65722 h 102869"/>
                <a:gd name="connsiteX339" fmla="*/ 43815 w 226694"/>
                <a:gd name="connsiteY339" fmla="*/ 65722 h 102869"/>
                <a:gd name="connsiteX340" fmla="*/ 41910 w 226694"/>
                <a:gd name="connsiteY340" fmla="*/ 65722 h 102869"/>
                <a:gd name="connsiteX341" fmla="*/ 40005 w 226694"/>
                <a:gd name="connsiteY341" fmla="*/ 66675 h 102869"/>
                <a:gd name="connsiteX342" fmla="*/ 41910 w 226694"/>
                <a:gd name="connsiteY342" fmla="*/ 65722 h 102869"/>
                <a:gd name="connsiteX343" fmla="*/ 62865 w 226694"/>
                <a:gd name="connsiteY343" fmla="*/ 52388 h 102869"/>
                <a:gd name="connsiteX344" fmla="*/ 60960 w 226694"/>
                <a:gd name="connsiteY344" fmla="*/ 53340 h 102869"/>
                <a:gd name="connsiteX345" fmla="*/ 62865 w 226694"/>
                <a:gd name="connsiteY345" fmla="*/ 52388 h 102869"/>
                <a:gd name="connsiteX346" fmla="*/ 172403 w 226694"/>
                <a:gd name="connsiteY346" fmla="*/ 22860 h 102869"/>
                <a:gd name="connsiteX347" fmla="*/ 172403 w 226694"/>
                <a:gd name="connsiteY347" fmla="*/ 22860 h 102869"/>
                <a:gd name="connsiteX348" fmla="*/ 172403 w 226694"/>
                <a:gd name="connsiteY348" fmla="*/ 22860 h 102869"/>
                <a:gd name="connsiteX349" fmla="*/ 173355 w 226694"/>
                <a:gd name="connsiteY349" fmla="*/ 24765 h 102869"/>
                <a:gd name="connsiteX350" fmla="*/ 173355 w 226694"/>
                <a:gd name="connsiteY350" fmla="*/ 24765 h 102869"/>
                <a:gd name="connsiteX351" fmla="*/ 172403 w 226694"/>
                <a:gd name="connsiteY351" fmla="*/ 23813 h 102869"/>
                <a:gd name="connsiteX352" fmla="*/ 173355 w 226694"/>
                <a:gd name="connsiteY352" fmla="*/ 24765 h 102869"/>
                <a:gd name="connsiteX353" fmla="*/ 127635 w 226694"/>
                <a:gd name="connsiteY353" fmla="*/ 89535 h 102869"/>
                <a:gd name="connsiteX354" fmla="*/ 127635 w 226694"/>
                <a:gd name="connsiteY354" fmla="*/ 89535 h 102869"/>
                <a:gd name="connsiteX355" fmla="*/ 127635 w 226694"/>
                <a:gd name="connsiteY355" fmla="*/ 89535 h 10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226694" h="102869">
                  <a:moveTo>
                    <a:pt x="53340" y="66675"/>
                  </a:moveTo>
                  <a:cubicBezTo>
                    <a:pt x="53340" y="66675"/>
                    <a:pt x="53340" y="65722"/>
                    <a:pt x="53340" y="65722"/>
                  </a:cubicBezTo>
                  <a:cubicBezTo>
                    <a:pt x="55245" y="64770"/>
                    <a:pt x="55245" y="64770"/>
                    <a:pt x="56198" y="63818"/>
                  </a:cubicBezTo>
                  <a:cubicBezTo>
                    <a:pt x="54293" y="65722"/>
                    <a:pt x="54293" y="65722"/>
                    <a:pt x="53340" y="65722"/>
                  </a:cubicBezTo>
                  <a:cubicBezTo>
                    <a:pt x="52388" y="65722"/>
                    <a:pt x="52388" y="65722"/>
                    <a:pt x="49530" y="67627"/>
                  </a:cubicBezTo>
                  <a:cubicBezTo>
                    <a:pt x="49530" y="67627"/>
                    <a:pt x="50482" y="67627"/>
                    <a:pt x="50482" y="66675"/>
                  </a:cubicBezTo>
                  <a:cubicBezTo>
                    <a:pt x="50482" y="66675"/>
                    <a:pt x="50482" y="66675"/>
                    <a:pt x="51435" y="66675"/>
                  </a:cubicBezTo>
                  <a:cubicBezTo>
                    <a:pt x="54293" y="65722"/>
                    <a:pt x="45720" y="68580"/>
                    <a:pt x="45720" y="67627"/>
                  </a:cubicBezTo>
                  <a:cubicBezTo>
                    <a:pt x="45720" y="67627"/>
                    <a:pt x="46673" y="66675"/>
                    <a:pt x="47625" y="66675"/>
                  </a:cubicBezTo>
                  <a:lnTo>
                    <a:pt x="44768" y="66675"/>
                  </a:lnTo>
                  <a:cubicBezTo>
                    <a:pt x="44768" y="66675"/>
                    <a:pt x="46673" y="65722"/>
                    <a:pt x="46673" y="66675"/>
                  </a:cubicBezTo>
                  <a:lnTo>
                    <a:pt x="44768" y="66675"/>
                  </a:lnTo>
                  <a:lnTo>
                    <a:pt x="44768" y="66675"/>
                  </a:lnTo>
                  <a:cubicBezTo>
                    <a:pt x="42863" y="66675"/>
                    <a:pt x="40005" y="67627"/>
                    <a:pt x="38100" y="67627"/>
                  </a:cubicBezTo>
                  <a:cubicBezTo>
                    <a:pt x="39053" y="67627"/>
                    <a:pt x="40005" y="67627"/>
                    <a:pt x="40957" y="67627"/>
                  </a:cubicBezTo>
                  <a:lnTo>
                    <a:pt x="37148" y="67627"/>
                  </a:lnTo>
                  <a:cubicBezTo>
                    <a:pt x="40005" y="66675"/>
                    <a:pt x="43815" y="66675"/>
                    <a:pt x="43815" y="66675"/>
                  </a:cubicBezTo>
                  <a:cubicBezTo>
                    <a:pt x="53340" y="64770"/>
                    <a:pt x="41910" y="66675"/>
                    <a:pt x="44768" y="65722"/>
                  </a:cubicBezTo>
                  <a:cubicBezTo>
                    <a:pt x="44768" y="65722"/>
                    <a:pt x="45720" y="65722"/>
                    <a:pt x="46673" y="65722"/>
                  </a:cubicBezTo>
                  <a:lnTo>
                    <a:pt x="46673" y="65722"/>
                  </a:lnTo>
                  <a:lnTo>
                    <a:pt x="47625" y="65722"/>
                  </a:lnTo>
                  <a:cubicBezTo>
                    <a:pt x="49530" y="65722"/>
                    <a:pt x="50482" y="64770"/>
                    <a:pt x="51435" y="64770"/>
                  </a:cubicBezTo>
                  <a:cubicBezTo>
                    <a:pt x="53340" y="64770"/>
                    <a:pt x="53340" y="64770"/>
                    <a:pt x="56198" y="63818"/>
                  </a:cubicBezTo>
                  <a:cubicBezTo>
                    <a:pt x="54293" y="63818"/>
                    <a:pt x="44768" y="65722"/>
                    <a:pt x="41910" y="65722"/>
                  </a:cubicBezTo>
                  <a:cubicBezTo>
                    <a:pt x="42863" y="65722"/>
                    <a:pt x="43815" y="65722"/>
                    <a:pt x="41910" y="65722"/>
                  </a:cubicBezTo>
                  <a:cubicBezTo>
                    <a:pt x="45720" y="65722"/>
                    <a:pt x="45720" y="64770"/>
                    <a:pt x="45720" y="64770"/>
                  </a:cubicBezTo>
                  <a:lnTo>
                    <a:pt x="50482" y="64770"/>
                  </a:lnTo>
                  <a:cubicBezTo>
                    <a:pt x="48578" y="64770"/>
                    <a:pt x="46673" y="64770"/>
                    <a:pt x="44768" y="64770"/>
                  </a:cubicBezTo>
                  <a:cubicBezTo>
                    <a:pt x="45720" y="64770"/>
                    <a:pt x="49530" y="64770"/>
                    <a:pt x="52388" y="63818"/>
                  </a:cubicBezTo>
                  <a:cubicBezTo>
                    <a:pt x="53340" y="63818"/>
                    <a:pt x="46673" y="63818"/>
                    <a:pt x="46673" y="63818"/>
                  </a:cubicBezTo>
                  <a:cubicBezTo>
                    <a:pt x="49530" y="63818"/>
                    <a:pt x="47625" y="62865"/>
                    <a:pt x="47625" y="61913"/>
                  </a:cubicBezTo>
                  <a:cubicBezTo>
                    <a:pt x="49530" y="61913"/>
                    <a:pt x="49530" y="61913"/>
                    <a:pt x="50482" y="61913"/>
                  </a:cubicBezTo>
                  <a:cubicBezTo>
                    <a:pt x="49530" y="61913"/>
                    <a:pt x="49530" y="61913"/>
                    <a:pt x="48578" y="60960"/>
                  </a:cubicBezTo>
                  <a:cubicBezTo>
                    <a:pt x="48578" y="60960"/>
                    <a:pt x="49530" y="60960"/>
                    <a:pt x="49530" y="60960"/>
                  </a:cubicBezTo>
                  <a:cubicBezTo>
                    <a:pt x="49530" y="60960"/>
                    <a:pt x="46673" y="60007"/>
                    <a:pt x="47625" y="60007"/>
                  </a:cubicBezTo>
                  <a:cubicBezTo>
                    <a:pt x="46673" y="59055"/>
                    <a:pt x="48578" y="59055"/>
                    <a:pt x="49530" y="60007"/>
                  </a:cubicBezTo>
                  <a:cubicBezTo>
                    <a:pt x="51435" y="60007"/>
                    <a:pt x="52388" y="60007"/>
                    <a:pt x="51435" y="59055"/>
                  </a:cubicBezTo>
                  <a:cubicBezTo>
                    <a:pt x="52388" y="59055"/>
                    <a:pt x="52388" y="60007"/>
                    <a:pt x="52388" y="60007"/>
                  </a:cubicBezTo>
                  <a:cubicBezTo>
                    <a:pt x="52388" y="59055"/>
                    <a:pt x="52388" y="59055"/>
                    <a:pt x="52388" y="58102"/>
                  </a:cubicBezTo>
                  <a:cubicBezTo>
                    <a:pt x="52388" y="58102"/>
                    <a:pt x="52388" y="57150"/>
                    <a:pt x="53340" y="56197"/>
                  </a:cubicBezTo>
                  <a:lnTo>
                    <a:pt x="56198" y="56197"/>
                  </a:lnTo>
                  <a:cubicBezTo>
                    <a:pt x="54293" y="56197"/>
                    <a:pt x="55245" y="53340"/>
                    <a:pt x="57150" y="51435"/>
                  </a:cubicBezTo>
                  <a:cubicBezTo>
                    <a:pt x="56198" y="51435"/>
                    <a:pt x="55245" y="50482"/>
                    <a:pt x="55245" y="50482"/>
                  </a:cubicBezTo>
                  <a:lnTo>
                    <a:pt x="58103" y="48577"/>
                  </a:lnTo>
                  <a:cubicBezTo>
                    <a:pt x="58103" y="48577"/>
                    <a:pt x="58103" y="49530"/>
                    <a:pt x="58103" y="50482"/>
                  </a:cubicBezTo>
                  <a:lnTo>
                    <a:pt x="58103" y="49530"/>
                  </a:lnTo>
                  <a:cubicBezTo>
                    <a:pt x="59055" y="49530"/>
                    <a:pt x="59055" y="50482"/>
                    <a:pt x="59055" y="52388"/>
                  </a:cubicBezTo>
                  <a:cubicBezTo>
                    <a:pt x="59055" y="52388"/>
                    <a:pt x="58103" y="52388"/>
                    <a:pt x="57150" y="51435"/>
                  </a:cubicBezTo>
                  <a:cubicBezTo>
                    <a:pt x="57150" y="52388"/>
                    <a:pt x="57150" y="54293"/>
                    <a:pt x="57150" y="55245"/>
                  </a:cubicBezTo>
                  <a:cubicBezTo>
                    <a:pt x="57150" y="55245"/>
                    <a:pt x="57150" y="54293"/>
                    <a:pt x="58103" y="54293"/>
                  </a:cubicBezTo>
                  <a:cubicBezTo>
                    <a:pt x="58103" y="54293"/>
                    <a:pt x="58103" y="55245"/>
                    <a:pt x="58103" y="55245"/>
                  </a:cubicBezTo>
                  <a:cubicBezTo>
                    <a:pt x="58103" y="55245"/>
                    <a:pt x="58103" y="55245"/>
                    <a:pt x="59055" y="54293"/>
                  </a:cubicBezTo>
                  <a:lnTo>
                    <a:pt x="60960" y="56197"/>
                  </a:lnTo>
                  <a:lnTo>
                    <a:pt x="60960" y="55245"/>
                  </a:lnTo>
                  <a:lnTo>
                    <a:pt x="64770" y="54293"/>
                  </a:lnTo>
                  <a:cubicBezTo>
                    <a:pt x="66675" y="51435"/>
                    <a:pt x="67628" y="47625"/>
                    <a:pt x="71438" y="44768"/>
                  </a:cubicBezTo>
                  <a:cubicBezTo>
                    <a:pt x="71438" y="46672"/>
                    <a:pt x="72390" y="46672"/>
                    <a:pt x="72390" y="48577"/>
                  </a:cubicBezTo>
                  <a:cubicBezTo>
                    <a:pt x="70485" y="47625"/>
                    <a:pt x="69532" y="50482"/>
                    <a:pt x="66675" y="51435"/>
                  </a:cubicBezTo>
                  <a:cubicBezTo>
                    <a:pt x="67628" y="51435"/>
                    <a:pt x="67628" y="52388"/>
                    <a:pt x="67628" y="52388"/>
                  </a:cubicBezTo>
                  <a:lnTo>
                    <a:pt x="70485" y="49530"/>
                  </a:lnTo>
                  <a:cubicBezTo>
                    <a:pt x="71438" y="50482"/>
                    <a:pt x="71438" y="50482"/>
                    <a:pt x="73343" y="50482"/>
                  </a:cubicBezTo>
                  <a:cubicBezTo>
                    <a:pt x="71438" y="48577"/>
                    <a:pt x="75248" y="47625"/>
                    <a:pt x="77153" y="45720"/>
                  </a:cubicBezTo>
                  <a:cubicBezTo>
                    <a:pt x="78105" y="46672"/>
                    <a:pt x="78105" y="47625"/>
                    <a:pt x="75248" y="48577"/>
                  </a:cubicBezTo>
                  <a:cubicBezTo>
                    <a:pt x="78105" y="49530"/>
                    <a:pt x="76200" y="44768"/>
                    <a:pt x="79057" y="44768"/>
                  </a:cubicBezTo>
                  <a:cubicBezTo>
                    <a:pt x="79057" y="44768"/>
                    <a:pt x="78105" y="44768"/>
                    <a:pt x="78105" y="45720"/>
                  </a:cubicBezTo>
                  <a:cubicBezTo>
                    <a:pt x="79057" y="44768"/>
                    <a:pt x="81915" y="43815"/>
                    <a:pt x="81915" y="44768"/>
                  </a:cubicBezTo>
                  <a:lnTo>
                    <a:pt x="81915" y="44768"/>
                  </a:lnTo>
                  <a:cubicBezTo>
                    <a:pt x="84773" y="43815"/>
                    <a:pt x="91440" y="40005"/>
                    <a:pt x="90488" y="38100"/>
                  </a:cubicBezTo>
                  <a:cubicBezTo>
                    <a:pt x="90488" y="38100"/>
                    <a:pt x="91440" y="40957"/>
                    <a:pt x="91440" y="40957"/>
                  </a:cubicBezTo>
                  <a:lnTo>
                    <a:pt x="93345" y="31432"/>
                  </a:lnTo>
                  <a:cubicBezTo>
                    <a:pt x="93345" y="33338"/>
                    <a:pt x="97155" y="37147"/>
                    <a:pt x="95250" y="39052"/>
                  </a:cubicBezTo>
                  <a:cubicBezTo>
                    <a:pt x="96203" y="39052"/>
                    <a:pt x="97155" y="39052"/>
                    <a:pt x="98107" y="37147"/>
                  </a:cubicBezTo>
                  <a:cubicBezTo>
                    <a:pt x="97155" y="37147"/>
                    <a:pt x="95250" y="35243"/>
                    <a:pt x="96203" y="34290"/>
                  </a:cubicBezTo>
                  <a:cubicBezTo>
                    <a:pt x="99060" y="35243"/>
                    <a:pt x="98107" y="34290"/>
                    <a:pt x="100965" y="35243"/>
                  </a:cubicBezTo>
                  <a:cubicBezTo>
                    <a:pt x="100013" y="35243"/>
                    <a:pt x="100013" y="32385"/>
                    <a:pt x="100965" y="31432"/>
                  </a:cubicBezTo>
                  <a:cubicBezTo>
                    <a:pt x="100965" y="32385"/>
                    <a:pt x="101918" y="34290"/>
                    <a:pt x="101918" y="34290"/>
                  </a:cubicBezTo>
                  <a:lnTo>
                    <a:pt x="103823" y="30480"/>
                  </a:lnTo>
                  <a:cubicBezTo>
                    <a:pt x="102870" y="31432"/>
                    <a:pt x="104775" y="33338"/>
                    <a:pt x="105728" y="33338"/>
                  </a:cubicBezTo>
                  <a:cubicBezTo>
                    <a:pt x="104775" y="33338"/>
                    <a:pt x="108585" y="32385"/>
                    <a:pt x="108585" y="31432"/>
                  </a:cubicBezTo>
                  <a:lnTo>
                    <a:pt x="106680" y="31432"/>
                  </a:lnTo>
                  <a:cubicBezTo>
                    <a:pt x="110490" y="30480"/>
                    <a:pt x="108585" y="25718"/>
                    <a:pt x="111443" y="24765"/>
                  </a:cubicBezTo>
                  <a:cubicBezTo>
                    <a:pt x="111443" y="25718"/>
                    <a:pt x="112395" y="28575"/>
                    <a:pt x="114300" y="28575"/>
                  </a:cubicBezTo>
                  <a:cubicBezTo>
                    <a:pt x="114300" y="26670"/>
                    <a:pt x="114300" y="20002"/>
                    <a:pt x="117157" y="18097"/>
                  </a:cubicBezTo>
                  <a:lnTo>
                    <a:pt x="118110" y="19050"/>
                  </a:lnTo>
                  <a:lnTo>
                    <a:pt x="120015" y="17145"/>
                  </a:lnTo>
                  <a:cubicBezTo>
                    <a:pt x="120015" y="20002"/>
                    <a:pt x="118110" y="26670"/>
                    <a:pt x="116205" y="28575"/>
                  </a:cubicBezTo>
                  <a:cubicBezTo>
                    <a:pt x="118110" y="28575"/>
                    <a:pt x="117157" y="29527"/>
                    <a:pt x="119063" y="28575"/>
                  </a:cubicBezTo>
                  <a:cubicBezTo>
                    <a:pt x="120015" y="28575"/>
                    <a:pt x="118110" y="30480"/>
                    <a:pt x="118110" y="30480"/>
                  </a:cubicBezTo>
                  <a:lnTo>
                    <a:pt x="122873" y="28575"/>
                  </a:lnTo>
                  <a:cubicBezTo>
                    <a:pt x="121920" y="26670"/>
                    <a:pt x="125730" y="25718"/>
                    <a:pt x="124778" y="23813"/>
                  </a:cubicBezTo>
                  <a:lnTo>
                    <a:pt x="120968" y="27622"/>
                  </a:lnTo>
                  <a:cubicBezTo>
                    <a:pt x="120015" y="25718"/>
                    <a:pt x="121920" y="21907"/>
                    <a:pt x="124778" y="20955"/>
                  </a:cubicBezTo>
                  <a:cubicBezTo>
                    <a:pt x="125730" y="20955"/>
                    <a:pt x="125730" y="23813"/>
                    <a:pt x="125730" y="24765"/>
                  </a:cubicBezTo>
                  <a:cubicBezTo>
                    <a:pt x="125730" y="23813"/>
                    <a:pt x="128588" y="21907"/>
                    <a:pt x="128588" y="22860"/>
                  </a:cubicBezTo>
                  <a:lnTo>
                    <a:pt x="130493" y="24765"/>
                  </a:lnTo>
                  <a:cubicBezTo>
                    <a:pt x="132398" y="24765"/>
                    <a:pt x="132398" y="20955"/>
                    <a:pt x="135255" y="21907"/>
                  </a:cubicBezTo>
                  <a:cubicBezTo>
                    <a:pt x="136208" y="21907"/>
                    <a:pt x="138113" y="22860"/>
                    <a:pt x="138113" y="21907"/>
                  </a:cubicBezTo>
                  <a:cubicBezTo>
                    <a:pt x="136208" y="20955"/>
                    <a:pt x="133350" y="15240"/>
                    <a:pt x="133350" y="13335"/>
                  </a:cubicBezTo>
                  <a:cubicBezTo>
                    <a:pt x="133350" y="13335"/>
                    <a:pt x="138113" y="13335"/>
                    <a:pt x="139065" y="14288"/>
                  </a:cubicBezTo>
                  <a:cubicBezTo>
                    <a:pt x="140970" y="15240"/>
                    <a:pt x="139065" y="19050"/>
                    <a:pt x="140970" y="19050"/>
                  </a:cubicBezTo>
                  <a:cubicBezTo>
                    <a:pt x="140970" y="19050"/>
                    <a:pt x="140970" y="18097"/>
                    <a:pt x="140970" y="17145"/>
                  </a:cubicBezTo>
                  <a:cubicBezTo>
                    <a:pt x="141923" y="17145"/>
                    <a:pt x="140970" y="19050"/>
                    <a:pt x="142875" y="18097"/>
                  </a:cubicBezTo>
                  <a:cubicBezTo>
                    <a:pt x="141923" y="16193"/>
                    <a:pt x="146685" y="17145"/>
                    <a:pt x="142875" y="16193"/>
                  </a:cubicBezTo>
                  <a:cubicBezTo>
                    <a:pt x="143828" y="15240"/>
                    <a:pt x="144780" y="16193"/>
                    <a:pt x="146685" y="15240"/>
                  </a:cubicBezTo>
                  <a:cubicBezTo>
                    <a:pt x="145733" y="14288"/>
                    <a:pt x="146685" y="10477"/>
                    <a:pt x="148590" y="9525"/>
                  </a:cubicBezTo>
                  <a:cubicBezTo>
                    <a:pt x="148590" y="10477"/>
                    <a:pt x="148590" y="10477"/>
                    <a:pt x="149543" y="10477"/>
                  </a:cubicBezTo>
                  <a:cubicBezTo>
                    <a:pt x="150495" y="9525"/>
                    <a:pt x="151448" y="9525"/>
                    <a:pt x="152400" y="9525"/>
                  </a:cubicBezTo>
                  <a:cubicBezTo>
                    <a:pt x="153353" y="11430"/>
                    <a:pt x="154305" y="12382"/>
                    <a:pt x="155258" y="14288"/>
                  </a:cubicBezTo>
                  <a:cubicBezTo>
                    <a:pt x="155258" y="15240"/>
                    <a:pt x="155258" y="16193"/>
                    <a:pt x="154305" y="16193"/>
                  </a:cubicBezTo>
                  <a:cubicBezTo>
                    <a:pt x="154305" y="16193"/>
                    <a:pt x="155258" y="16193"/>
                    <a:pt x="156210" y="17145"/>
                  </a:cubicBezTo>
                  <a:cubicBezTo>
                    <a:pt x="156210" y="20002"/>
                    <a:pt x="154305" y="15240"/>
                    <a:pt x="154305" y="18097"/>
                  </a:cubicBezTo>
                  <a:cubicBezTo>
                    <a:pt x="155258" y="17145"/>
                    <a:pt x="157163" y="19050"/>
                    <a:pt x="158115" y="20002"/>
                  </a:cubicBezTo>
                  <a:cubicBezTo>
                    <a:pt x="159068" y="19050"/>
                    <a:pt x="156210" y="17145"/>
                    <a:pt x="155258" y="16193"/>
                  </a:cubicBezTo>
                  <a:cubicBezTo>
                    <a:pt x="157163" y="14288"/>
                    <a:pt x="160020" y="15240"/>
                    <a:pt x="163830" y="17145"/>
                  </a:cubicBezTo>
                  <a:cubicBezTo>
                    <a:pt x="165735" y="19050"/>
                    <a:pt x="163830" y="19050"/>
                    <a:pt x="163830" y="19050"/>
                  </a:cubicBezTo>
                  <a:cubicBezTo>
                    <a:pt x="166688" y="23813"/>
                    <a:pt x="169545" y="20002"/>
                    <a:pt x="171450" y="24765"/>
                  </a:cubicBezTo>
                  <a:cubicBezTo>
                    <a:pt x="171450" y="26670"/>
                    <a:pt x="169545" y="26670"/>
                    <a:pt x="168593" y="27622"/>
                  </a:cubicBezTo>
                  <a:cubicBezTo>
                    <a:pt x="166688" y="26670"/>
                    <a:pt x="166688" y="24765"/>
                    <a:pt x="165735" y="22860"/>
                  </a:cubicBezTo>
                  <a:lnTo>
                    <a:pt x="166688" y="24765"/>
                  </a:lnTo>
                  <a:cubicBezTo>
                    <a:pt x="165735" y="24765"/>
                    <a:pt x="164783" y="23813"/>
                    <a:pt x="164783" y="22860"/>
                  </a:cubicBezTo>
                  <a:cubicBezTo>
                    <a:pt x="164783" y="24765"/>
                    <a:pt x="170497" y="29527"/>
                    <a:pt x="171450" y="33338"/>
                  </a:cubicBezTo>
                  <a:cubicBezTo>
                    <a:pt x="172403" y="33338"/>
                    <a:pt x="173355" y="34290"/>
                    <a:pt x="173355" y="33338"/>
                  </a:cubicBezTo>
                  <a:lnTo>
                    <a:pt x="172403" y="32385"/>
                  </a:lnTo>
                  <a:cubicBezTo>
                    <a:pt x="172403" y="30480"/>
                    <a:pt x="175260" y="33338"/>
                    <a:pt x="174308" y="31432"/>
                  </a:cubicBezTo>
                  <a:cubicBezTo>
                    <a:pt x="176213" y="32385"/>
                    <a:pt x="178118" y="33338"/>
                    <a:pt x="179070" y="35243"/>
                  </a:cubicBezTo>
                  <a:lnTo>
                    <a:pt x="178118" y="36195"/>
                  </a:lnTo>
                  <a:cubicBezTo>
                    <a:pt x="178118" y="36195"/>
                    <a:pt x="178118" y="34290"/>
                    <a:pt x="177165" y="34290"/>
                  </a:cubicBezTo>
                  <a:cubicBezTo>
                    <a:pt x="178118" y="34290"/>
                    <a:pt x="178118" y="39052"/>
                    <a:pt x="180022" y="38100"/>
                  </a:cubicBezTo>
                  <a:lnTo>
                    <a:pt x="180022" y="36195"/>
                  </a:lnTo>
                  <a:cubicBezTo>
                    <a:pt x="181928" y="37147"/>
                    <a:pt x="184785" y="37147"/>
                    <a:pt x="185738" y="40005"/>
                  </a:cubicBezTo>
                  <a:cubicBezTo>
                    <a:pt x="186690" y="38100"/>
                    <a:pt x="185738" y="40005"/>
                    <a:pt x="185738" y="37147"/>
                  </a:cubicBezTo>
                  <a:cubicBezTo>
                    <a:pt x="184785" y="40005"/>
                    <a:pt x="181928" y="32385"/>
                    <a:pt x="181928" y="36195"/>
                  </a:cubicBezTo>
                  <a:cubicBezTo>
                    <a:pt x="182880" y="33338"/>
                    <a:pt x="180975" y="33338"/>
                    <a:pt x="180975" y="30480"/>
                  </a:cubicBezTo>
                  <a:cubicBezTo>
                    <a:pt x="180975" y="30480"/>
                    <a:pt x="180975" y="31432"/>
                    <a:pt x="180022" y="30480"/>
                  </a:cubicBezTo>
                  <a:cubicBezTo>
                    <a:pt x="180022" y="30480"/>
                    <a:pt x="180022" y="30480"/>
                    <a:pt x="179070" y="30480"/>
                  </a:cubicBezTo>
                  <a:lnTo>
                    <a:pt x="179070" y="30480"/>
                  </a:lnTo>
                  <a:lnTo>
                    <a:pt x="179070" y="30480"/>
                  </a:lnTo>
                  <a:cubicBezTo>
                    <a:pt x="179070" y="30480"/>
                    <a:pt x="179070" y="30480"/>
                    <a:pt x="179070" y="30480"/>
                  </a:cubicBezTo>
                  <a:cubicBezTo>
                    <a:pt x="179070" y="31432"/>
                    <a:pt x="179070" y="31432"/>
                    <a:pt x="179070" y="31432"/>
                  </a:cubicBezTo>
                  <a:cubicBezTo>
                    <a:pt x="177165" y="31432"/>
                    <a:pt x="175260" y="29527"/>
                    <a:pt x="174308" y="28575"/>
                  </a:cubicBezTo>
                  <a:cubicBezTo>
                    <a:pt x="173355" y="27622"/>
                    <a:pt x="175260" y="28575"/>
                    <a:pt x="175260" y="27622"/>
                  </a:cubicBezTo>
                  <a:lnTo>
                    <a:pt x="173355" y="26670"/>
                  </a:lnTo>
                  <a:cubicBezTo>
                    <a:pt x="174308" y="25718"/>
                    <a:pt x="173355" y="22860"/>
                    <a:pt x="175260" y="24765"/>
                  </a:cubicBezTo>
                  <a:lnTo>
                    <a:pt x="174308" y="22860"/>
                  </a:lnTo>
                  <a:cubicBezTo>
                    <a:pt x="174308" y="20955"/>
                    <a:pt x="173355" y="20002"/>
                    <a:pt x="171450" y="19050"/>
                  </a:cubicBezTo>
                  <a:cubicBezTo>
                    <a:pt x="170497" y="18097"/>
                    <a:pt x="168593" y="18097"/>
                    <a:pt x="169545" y="18097"/>
                  </a:cubicBezTo>
                  <a:lnTo>
                    <a:pt x="167640" y="17145"/>
                  </a:lnTo>
                  <a:lnTo>
                    <a:pt x="167640" y="17145"/>
                  </a:lnTo>
                  <a:cubicBezTo>
                    <a:pt x="166688" y="16193"/>
                    <a:pt x="164783" y="14288"/>
                    <a:pt x="163830" y="13335"/>
                  </a:cubicBezTo>
                  <a:cubicBezTo>
                    <a:pt x="162878" y="12382"/>
                    <a:pt x="162878" y="12382"/>
                    <a:pt x="161925" y="11430"/>
                  </a:cubicBezTo>
                  <a:cubicBezTo>
                    <a:pt x="160973" y="10477"/>
                    <a:pt x="160020" y="8572"/>
                    <a:pt x="159068" y="6668"/>
                  </a:cubicBezTo>
                  <a:cubicBezTo>
                    <a:pt x="157163" y="5715"/>
                    <a:pt x="156210" y="4763"/>
                    <a:pt x="154305" y="1905"/>
                  </a:cubicBezTo>
                  <a:lnTo>
                    <a:pt x="154305" y="952"/>
                  </a:lnTo>
                  <a:lnTo>
                    <a:pt x="154305" y="0"/>
                  </a:lnTo>
                  <a:cubicBezTo>
                    <a:pt x="152400" y="1905"/>
                    <a:pt x="146685" y="1905"/>
                    <a:pt x="145733" y="3810"/>
                  </a:cubicBezTo>
                  <a:cubicBezTo>
                    <a:pt x="140970" y="2857"/>
                    <a:pt x="137160" y="6668"/>
                    <a:pt x="134303" y="7620"/>
                  </a:cubicBezTo>
                  <a:lnTo>
                    <a:pt x="135255" y="8572"/>
                  </a:lnTo>
                  <a:cubicBezTo>
                    <a:pt x="133350" y="9525"/>
                    <a:pt x="132398" y="10477"/>
                    <a:pt x="130493" y="11430"/>
                  </a:cubicBezTo>
                  <a:lnTo>
                    <a:pt x="131445" y="12382"/>
                  </a:lnTo>
                  <a:cubicBezTo>
                    <a:pt x="130493" y="14288"/>
                    <a:pt x="126682" y="13335"/>
                    <a:pt x="123825" y="15240"/>
                  </a:cubicBezTo>
                  <a:cubicBezTo>
                    <a:pt x="123825" y="14288"/>
                    <a:pt x="124778" y="14288"/>
                    <a:pt x="124778" y="14288"/>
                  </a:cubicBezTo>
                  <a:cubicBezTo>
                    <a:pt x="120015" y="13335"/>
                    <a:pt x="118110" y="19050"/>
                    <a:pt x="114300" y="19050"/>
                  </a:cubicBezTo>
                  <a:cubicBezTo>
                    <a:pt x="113348" y="20002"/>
                    <a:pt x="113348" y="20002"/>
                    <a:pt x="112395" y="20002"/>
                  </a:cubicBezTo>
                  <a:lnTo>
                    <a:pt x="112395" y="20002"/>
                  </a:lnTo>
                  <a:lnTo>
                    <a:pt x="112395" y="20002"/>
                  </a:lnTo>
                  <a:cubicBezTo>
                    <a:pt x="112395" y="20002"/>
                    <a:pt x="111443" y="20002"/>
                    <a:pt x="111443" y="20002"/>
                  </a:cubicBezTo>
                  <a:cubicBezTo>
                    <a:pt x="111443" y="20002"/>
                    <a:pt x="112395" y="20002"/>
                    <a:pt x="112395" y="20002"/>
                  </a:cubicBezTo>
                  <a:cubicBezTo>
                    <a:pt x="111443" y="20002"/>
                    <a:pt x="111443" y="20955"/>
                    <a:pt x="110490" y="21907"/>
                  </a:cubicBezTo>
                  <a:lnTo>
                    <a:pt x="109538" y="20955"/>
                  </a:lnTo>
                  <a:cubicBezTo>
                    <a:pt x="109538" y="20955"/>
                    <a:pt x="109538" y="20955"/>
                    <a:pt x="109538" y="20955"/>
                  </a:cubicBezTo>
                  <a:cubicBezTo>
                    <a:pt x="108585" y="20955"/>
                    <a:pt x="109538" y="21907"/>
                    <a:pt x="109538" y="22860"/>
                  </a:cubicBezTo>
                  <a:cubicBezTo>
                    <a:pt x="109538" y="22860"/>
                    <a:pt x="108585" y="23813"/>
                    <a:pt x="108585" y="23813"/>
                  </a:cubicBezTo>
                  <a:cubicBezTo>
                    <a:pt x="106680" y="21907"/>
                    <a:pt x="106680" y="25718"/>
                    <a:pt x="104775" y="23813"/>
                  </a:cubicBezTo>
                  <a:cubicBezTo>
                    <a:pt x="104775" y="24765"/>
                    <a:pt x="100965" y="26670"/>
                    <a:pt x="100965" y="28575"/>
                  </a:cubicBezTo>
                  <a:cubicBezTo>
                    <a:pt x="100965" y="28575"/>
                    <a:pt x="100965" y="28575"/>
                    <a:pt x="100965" y="27622"/>
                  </a:cubicBezTo>
                  <a:cubicBezTo>
                    <a:pt x="100013" y="27622"/>
                    <a:pt x="99060" y="27622"/>
                    <a:pt x="98107" y="28575"/>
                  </a:cubicBezTo>
                  <a:lnTo>
                    <a:pt x="97155" y="27622"/>
                  </a:lnTo>
                  <a:lnTo>
                    <a:pt x="96203" y="30480"/>
                  </a:lnTo>
                  <a:cubicBezTo>
                    <a:pt x="94298" y="30480"/>
                    <a:pt x="93345" y="29527"/>
                    <a:pt x="94298" y="28575"/>
                  </a:cubicBezTo>
                  <a:cubicBezTo>
                    <a:pt x="92393" y="31432"/>
                    <a:pt x="92393" y="30480"/>
                    <a:pt x="90488" y="33338"/>
                  </a:cubicBezTo>
                  <a:lnTo>
                    <a:pt x="90488" y="32385"/>
                  </a:lnTo>
                  <a:cubicBezTo>
                    <a:pt x="89535" y="32385"/>
                    <a:pt x="88582" y="35243"/>
                    <a:pt x="87630" y="34290"/>
                  </a:cubicBezTo>
                  <a:cubicBezTo>
                    <a:pt x="84773" y="33338"/>
                    <a:pt x="77153" y="39052"/>
                    <a:pt x="70485" y="40005"/>
                  </a:cubicBezTo>
                  <a:cubicBezTo>
                    <a:pt x="72390" y="41910"/>
                    <a:pt x="67628" y="40005"/>
                    <a:pt x="68580" y="41910"/>
                  </a:cubicBezTo>
                  <a:cubicBezTo>
                    <a:pt x="67628" y="40957"/>
                    <a:pt x="66675" y="40957"/>
                    <a:pt x="67628" y="40005"/>
                  </a:cubicBezTo>
                  <a:cubicBezTo>
                    <a:pt x="64770" y="41910"/>
                    <a:pt x="62865" y="40957"/>
                    <a:pt x="61913" y="43815"/>
                  </a:cubicBezTo>
                  <a:cubicBezTo>
                    <a:pt x="60960" y="42863"/>
                    <a:pt x="61913" y="42863"/>
                    <a:pt x="61913" y="41910"/>
                  </a:cubicBezTo>
                  <a:cubicBezTo>
                    <a:pt x="61913" y="41910"/>
                    <a:pt x="60960" y="42863"/>
                    <a:pt x="60960" y="42863"/>
                  </a:cubicBezTo>
                  <a:cubicBezTo>
                    <a:pt x="60960" y="42863"/>
                    <a:pt x="60960" y="41910"/>
                    <a:pt x="60960" y="41910"/>
                  </a:cubicBezTo>
                  <a:cubicBezTo>
                    <a:pt x="58103" y="42863"/>
                    <a:pt x="59055" y="45720"/>
                    <a:pt x="60007" y="47625"/>
                  </a:cubicBezTo>
                  <a:cubicBezTo>
                    <a:pt x="58103" y="47625"/>
                    <a:pt x="57150" y="47625"/>
                    <a:pt x="57150" y="49530"/>
                  </a:cubicBezTo>
                  <a:cubicBezTo>
                    <a:pt x="56198" y="49530"/>
                    <a:pt x="55245" y="48577"/>
                    <a:pt x="57150" y="47625"/>
                  </a:cubicBezTo>
                  <a:cubicBezTo>
                    <a:pt x="56198" y="47625"/>
                    <a:pt x="50482" y="49530"/>
                    <a:pt x="50482" y="51435"/>
                  </a:cubicBezTo>
                  <a:cubicBezTo>
                    <a:pt x="49530" y="51435"/>
                    <a:pt x="48578" y="52388"/>
                    <a:pt x="48578" y="52388"/>
                  </a:cubicBezTo>
                  <a:cubicBezTo>
                    <a:pt x="45720" y="53340"/>
                    <a:pt x="44768" y="53340"/>
                    <a:pt x="41910" y="55245"/>
                  </a:cubicBezTo>
                  <a:lnTo>
                    <a:pt x="42863" y="55245"/>
                  </a:lnTo>
                  <a:cubicBezTo>
                    <a:pt x="43815" y="57150"/>
                    <a:pt x="40957" y="56197"/>
                    <a:pt x="39053" y="58102"/>
                  </a:cubicBezTo>
                  <a:lnTo>
                    <a:pt x="39053" y="58102"/>
                  </a:lnTo>
                  <a:cubicBezTo>
                    <a:pt x="31432" y="60007"/>
                    <a:pt x="38100" y="59055"/>
                    <a:pt x="29528" y="60960"/>
                  </a:cubicBezTo>
                  <a:lnTo>
                    <a:pt x="32385" y="60960"/>
                  </a:lnTo>
                  <a:cubicBezTo>
                    <a:pt x="35243" y="60960"/>
                    <a:pt x="33338" y="61913"/>
                    <a:pt x="30480" y="61913"/>
                  </a:cubicBezTo>
                  <a:cubicBezTo>
                    <a:pt x="27623" y="62865"/>
                    <a:pt x="23813" y="62865"/>
                    <a:pt x="23813" y="63818"/>
                  </a:cubicBezTo>
                  <a:lnTo>
                    <a:pt x="26670" y="62865"/>
                  </a:lnTo>
                  <a:cubicBezTo>
                    <a:pt x="26670" y="62865"/>
                    <a:pt x="23813" y="63818"/>
                    <a:pt x="20003" y="64770"/>
                  </a:cubicBezTo>
                  <a:cubicBezTo>
                    <a:pt x="16193" y="65722"/>
                    <a:pt x="10478" y="66675"/>
                    <a:pt x="9525" y="66675"/>
                  </a:cubicBezTo>
                  <a:cubicBezTo>
                    <a:pt x="8573" y="66675"/>
                    <a:pt x="9525" y="66675"/>
                    <a:pt x="9525" y="65722"/>
                  </a:cubicBezTo>
                  <a:cubicBezTo>
                    <a:pt x="-952" y="68580"/>
                    <a:pt x="13335" y="65722"/>
                    <a:pt x="11430" y="67627"/>
                  </a:cubicBezTo>
                  <a:cubicBezTo>
                    <a:pt x="7620" y="68580"/>
                    <a:pt x="5715" y="67627"/>
                    <a:pt x="1905" y="69532"/>
                  </a:cubicBezTo>
                  <a:cubicBezTo>
                    <a:pt x="0" y="70485"/>
                    <a:pt x="0" y="70485"/>
                    <a:pt x="0" y="71438"/>
                  </a:cubicBezTo>
                  <a:cubicBezTo>
                    <a:pt x="3810" y="71438"/>
                    <a:pt x="7620" y="71438"/>
                    <a:pt x="6668" y="72390"/>
                  </a:cubicBezTo>
                  <a:cubicBezTo>
                    <a:pt x="7620" y="71438"/>
                    <a:pt x="9525" y="71438"/>
                    <a:pt x="13335" y="71438"/>
                  </a:cubicBezTo>
                  <a:cubicBezTo>
                    <a:pt x="16193" y="71438"/>
                    <a:pt x="13335" y="74295"/>
                    <a:pt x="21907" y="73343"/>
                  </a:cubicBezTo>
                  <a:cubicBezTo>
                    <a:pt x="21907" y="73343"/>
                    <a:pt x="21907" y="73343"/>
                    <a:pt x="20955" y="73343"/>
                  </a:cubicBezTo>
                  <a:cubicBezTo>
                    <a:pt x="24765" y="73343"/>
                    <a:pt x="30480" y="73343"/>
                    <a:pt x="33338" y="73343"/>
                  </a:cubicBezTo>
                  <a:cubicBezTo>
                    <a:pt x="29528" y="75247"/>
                    <a:pt x="34290" y="75247"/>
                    <a:pt x="38100" y="75247"/>
                  </a:cubicBezTo>
                  <a:cubicBezTo>
                    <a:pt x="41910" y="75247"/>
                    <a:pt x="44768" y="75247"/>
                    <a:pt x="42863" y="77152"/>
                  </a:cubicBezTo>
                  <a:lnTo>
                    <a:pt x="49530" y="78105"/>
                  </a:lnTo>
                  <a:lnTo>
                    <a:pt x="49530" y="78105"/>
                  </a:lnTo>
                  <a:cubicBezTo>
                    <a:pt x="53340" y="79057"/>
                    <a:pt x="56198" y="78105"/>
                    <a:pt x="57150" y="77152"/>
                  </a:cubicBezTo>
                  <a:cubicBezTo>
                    <a:pt x="58103" y="77152"/>
                    <a:pt x="57150" y="78105"/>
                    <a:pt x="57150" y="78105"/>
                  </a:cubicBezTo>
                  <a:cubicBezTo>
                    <a:pt x="60960" y="79057"/>
                    <a:pt x="61913" y="79057"/>
                    <a:pt x="65723" y="78105"/>
                  </a:cubicBezTo>
                  <a:lnTo>
                    <a:pt x="65723" y="79057"/>
                  </a:lnTo>
                  <a:cubicBezTo>
                    <a:pt x="66675" y="78105"/>
                    <a:pt x="71438" y="81915"/>
                    <a:pt x="76200" y="80963"/>
                  </a:cubicBezTo>
                  <a:cubicBezTo>
                    <a:pt x="76200" y="80963"/>
                    <a:pt x="76200" y="80963"/>
                    <a:pt x="75248" y="81915"/>
                  </a:cubicBezTo>
                  <a:cubicBezTo>
                    <a:pt x="80010" y="80963"/>
                    <a:pt x="85725" y="87630"/>
                    <a:pt x="88582" y="82868"/>
                  </a:cubicBezTo>
                  <a:lnTo>
                    <a:pt x="91440" y="81915"/>
                  </a:lnTo>
                  <a:cubicBezTo>
                    <a:pt x="87630" y="80963"/>
                    <a:pt x="92393" y="80010"/>
                    <a:pt x="90488" y="79057"/>
                  </a:cubicBezTo>
                  <a:cubicBezTo>
                    <a:pt x="92393" y="79057"/>
                    <a:pt x="94298" y="80963"/>
                    <a:pt x="92393" y="80963"/>
                  </a:cubicBezTo>
                  <a:lnTo>
                    <a:pt x="92393" y="80963"/>
                  </a:lnTo>
                  <a:cubicBezTo>
                    <a:pt x="91440" y="83820"/>
                    <a:pt x="97155" y="82868"/>
                    <a:pt x="97155" y="83820"/>
                  </a:cubicBezTo>
                  <a:cubicBezTo>
                    <a:pt x="104775" y="84772"/>
                    <a:pt x="112395" y="87630"/>
                    <a:pt x="120015" y="88582"/>
                  </a:cubicBezTo>
                  <a:lnTo>
                    <a:pt x="119063" y="86677"/>
                  </a:lnTo>
                  <a:lnTo>
                    <a:pt x="121920" y="86677"/>
                  </a:lnTo>
                  <a:cubicBezTo>
                    <a:pt x="122873" y="87630"/>
                    <a:pt x="122873" y="88582"/>
                    <a:pt x="120968" y="87630"/>
                  </a:cubicBezTo>
                  <a:cubicBezTo>
                    <a:pt x="121920" y="88582"/>
                    <a:pt x="123825" y="86677"/>
                    <a:pt x="123825" y="86677"/>
                  </a:cubicBezTo>
                  <a:cubicBezTo>
                    <a:pt x="127635" y="87630"/>
                    <a:pt x="121920" y="88582"/>
                    <a:pt x="122873" y="88582"/>
                  </a:cubicBezTo>
                  <a:lnTo>
                    <a:pt x="124778" y="88582"/>
                  </a:lnTo>
                  <a:lnTo>
                    <a:pt x="124778" y="88582"/>
                  </a:lnTo>
                  <a:cubicBezTo>
                    <a:pt x="125730" y="87630"/>
                    <a:pt x="126682" y="86677"/>
                    <a:pt x="128588" y="87630"/>
                  </a:cubicBezTo>
                  <a:cubicBezTo>
                    <a:pt x="129540" y="88582"/>
                    <a:pt x="129540" y="88582"/>
                    <a:pt x="129540" y="89535"/>
                  </a:cubicBezTo>
                  <a:cubicBezTo>
                    <a:pt x="129540" y="89535"/>
                    <a:pt x="129540" y="89535"/>
                    <a:pt x="130493" y="89535"/>
                  </a:cubicBezTo>
                  <a:lnTo>
                    <a:pt x="133350" y="90488"/>
                  </a:lnTo>
                  <a:lnTo>
                    <a:pt x="132398" y="88582"/>
                  </a:lnTo>
                  <a:cubicBezTo>
                    <a:pt x="134303" y="87630"/>
                    <a:pt x="135255" y="89535"/>
                    <a:pt x="134303" y="86677"/>
                  </a:cubicBezTo>
                  <a:cubicBezTo>
                    <a:pt x="136208" y="89535"/>
                    <a:pt x="145733" y="89535"/>
                    <a:pt x="147638" y="90488"/>
                  </a:cubicBezTo>
                  <a:cubicBezTo>
                    <a:pt x="149543" y="89535"/>
                    <a:pt x="151448" y="89535"/>
                    <a:pt x="154305" y="90488"/>
                  </a:cubicBezTo>
                  <a:cubicBezTo>
                    <a:pt x="153353" y="90488"/>
                    <a:pt x="153353" y="88582"/>
                    <a:pt x="155258" y="88582"/>
                  </a:cubicBezTo>
                  <a:cubicBezTo>
                    <a:pt x="154305" y="92393"/>
                    <a:pt x="159068" y="90488"/>
                    <a:pt x="160020" y="93345"/>
                  </a:cubicBezTo>
                  <a:cubicBezTo>
                    <a:pt x="159068" y="91440"/>
                    <a:pt x="165735" y="93345"/>
                    <a:pt x="163830" y="91440"/>
                  </a:cubicBezTo>
                  <a:cubicBezTo>
                    <a:pt x="165735" y="92393"/>
                    <a:pt x="163830" y="92393"/>
                    <a:pt x="164783" y="94297"/>
                  </a:cubicBezTo>
                  <a:cubicBezTo>
                    <a:pt x="169545" y="93345"/>
                    <a:pt x="174308" y="96202"/>
                    <a:pt x="179070" y="97155"/>
                  </a:cubicBezTo>
                  <a:cubicBezTo>
                    <a:pt x="179070" y="97155"/>
                    <a:pt x="178118" y="96202"/>
                    <a:pt x="180022" y="95250"/>
                  </a:cubicBezTo>
                  <a:lnTo>
                    <a:pt x="182880" y="98107"/>
                  </a:lnTo>
                  <a:cubicBezTo>
                    <a:pt x="183833" y="98107"/>
                    <a:pt x="183833" y="95250"/>
                    <a:pt x="185738" y="97155"/>
                  </a:cubicBezTo>
                  <a:cubicBezTo>
                    <a:pt x="185738" y="97155"/>
                    <a:pt x="184785" y="96202"/>
                    <a:pt x="185738" y="96202"/>
                  </a:cubicBezTo>
                  <a:cubicBezTo>
                    <a:pt x="195263" y="100013"/>
                    <a:pt x="206693" y="97155"/>
                    <a:pt x="216218" y="102870"/>
                  </a:cubicBezTo>
                  <a:cubicBezTo>
                    <a:pt x="215265" y="101918"/>
                    <a:pt x="216218" y="101918"/>
                    <a:pt x="217170" y="101918"/>
                  </a:cubicBezTo>
                  <a:cubicBezTo>
                    <a:pt x="216218" y="101918"/>
                    <a:pt x="217170" y="100965"/>
                    <a:pt x="217170" y="100013"/>
                  </a:cubicBezTo>
                  <a:lnTo>
                    <a:pt x="220980" y="101918"/>
                  </a:lnTo>
                  <a:cubicBezTo>
                    <a:pt x="221933" y="100013"/>
                    <a:pt x="225743" y="102870"/>
                    <a:pt x="226695" y="100965"/>
                  </a:cubicBezTo>
                  <a:lnTo>
                    <a:pt x="225743" y="100965"/>
                  </a:lnTo>
                  <a:cubicBezTo>
                    <a:pt x="227647" y="99060"/>
                    <a:pt x="223838" y="96202"/>
                    <a:pt x="224790" y="93345"/>
                  </a:cubicBezTo>
                  <a:cubicBezTo>
                    <a:pt x="222885" y="95250"/>
                    <a:pt x="220028" y="89535"/>
                    <a:pt x="216218" y="92393"/>
                  </a:cubicBezTo>
                  <a:cubicBezTo>
                    <a:pt x="215265" y="91440"/>
                    <a:pt x="217170" y="91440"/>
                    <a:pt x="216218" y="91440"/>
                  </a:cubicBezTo>
                  <a:cubicBezTo>
                    <a:pt x="215265" y="92393"/>
                    <a:pt x="214313" y="92393"/>
                    <a:pt x="212408" y="91440"/>
                  </a:cubicBezTo>
                  <a:lnTo>
                    <a:pt x="212408" y="91440"/>
                  </a:lnTo>
                  <a:cubicBezTo>
                    <a:pt x="206693" y="90488"/>
                    <a:pt x="204788" y="89535"/>
                    <a:pt x="199072" y="87630"/>
                  </a:cubicBezTo>
                  <a:lnTo>
                    <a:pt x="199072" y="88582"/>
                  </a:lnTo>
                  <a:cubicBezTo>
                    <a:pt x="198120" y="88582"/>
                    <a:pt x="197168" y="87630"/>
                    <a:pt x="197168" y="87630"/>
                  </a:cubicBezTo>
                  <a:cubicBezTo>
                    <a:pt x="195263" y="89535"/>
                    <a:pt x="200978" y="88582"/>
                    <a:pt x="199072" y="90488"/>
                  </a:cubicBezTo>
                  <a:cubicBezTo>
                    <a:pt x="198120" y="87630"/>
                    <a:pt x="190500" y="89535"/>
                    <a:pt x="189547" y="85725"/>
                  </a:cubicBezTo>
                  <a:cubicBezTo>
                    <a:pt x="187643" y="85725"/>
                    <a:pt x="189547" y="87630"/>
                    <a:pt x="187643" y="86677"/>
                  </a:cubicBezTo>
                  <a:lnTo>
                    <a:pt x="187643" y="85725"/>
                  </a:lnTo>
                  <a:lnTo>
                    <a:pt x="186690" y="86677"/>
                  </a:lnTo>
                  <a:cubicBezTo>
                    <a:pt x="185738" y="86677"/>
                    <a:pt x="184785" y="84772"/>
                    <a:pt x="184785" y="84772"/>
                  </a:cubicBezTo>
                  <a:cubicBezTo>
                    <a:pt x="184785" y="84772"/>
                    <a:pt x="185738" y="84772"/>
                    <a:pt x="185738" y="84772"/>
                  </a:cubicBezTo>
                  <a:cubicBezTo>
                    <a:pt x="183833" y="83820"/>
                    <a:pt x="180975" y="84772"/>
                    <a:pt x="180022" y="83820"/>
                  </a:cubicBezTo>
                  <a:lnTo>
                    <a:pt x="181928" y="84772"/>
                  </a:lnTo>
                  <a:cubicBezTo>
                    <a:pt x="176213" y="84772"/>
                    <a:pt x="170497" y="82868"/>
                    <a:pt x="164783" y="83820"/>
                  </a:cubicBezTo>
                  <a:lnTo>
                    <a:pt x="164783" y="84772"/>
                  </a:lnTo>
                  <a:cubicBezTo>
                    <a:pt x="159068" y="85725"/>
                    <a:pt x="160020" y="83820"/>
                    <a:pt x="155258" y="83820"/>
                  </a:cubicBezTo>
                  <a:lnTo>
                    <a:pt x="155258" y="83820"/>
                  </a:lnTo>
                  <a:cubicBezTo>
                    <a:pt x="154305" y="83820"/>
                    <a:pt x="153353" y="84772"/>
                    <a:pt x="151448" y="83820"/>
                  </a:cubicBezTo>
                  <a:cubicBezTo>
                    <a:pt x="152400" y="82868"/>
                    <a:pt x="149543" y="81915"/>
                    <a:pt x="151448" y="81915"/>
                  </a:cubicBezTo>
                  <a:cubicBezTo>
                    <a:pt x="146685" y="82868"/>
                    <a:pt x="149543" y="82868"/>
                    <a:pt x="145733" y="84772"/>
                  </a:cubicBezTo>
                  <a:lnTo>
                    <a:pt x="144780" y="83820"/>
                  </a:lnTo>
                  <a:cubicBezTo>
                    <a:pt x="143828" y="84772"/>
                    <a:pt x="143828" y="84772"/>
                    <a:pt x="140970" y="84772"/>
                  </a:cubicBezTo>
                  <a:cubicBezTo>
                    <a:pt x="142875" y="83820"/>
                    <a:pt x="140018" y="82868"/>
                    <a:pt x="141923" y="81915"/>
                  </a:cubicBezTo>
                  <a:cubicBezTo>
                    <a:pt x="138113" y="79057"/>
                    <a:pt x="135255" y="82868"/>
                    <a:pt x="133350" y="80010"/>
                  </a:cubicBezTo>
                  <a:cubicBezTo>
                    <a:pt x="130493" y="82868"/>
                    <a:pt x="137160" y="81915"/>
                    <a:pt x="136208" y="82868"/>
                  </a:cubicBezTo>
                  <a:cubicBezTo>
                    <a:pt x="137160" y="83820"/>
                    <a:pt x="134303" y="84772"/>
                    <a:pt x="132398" y="83820"/>
                  </a:cubicBezTo>
                  <a:cubicBezTo>
                    <a:pt x="130493" y="83820"/>
                    <a:pt x="130493" y="80010"/>
                    <a:pt x="126682" y="79057"/>
                  </a:cubicBezTo>
                  <a:cubicBezTo>
                    <a:pt x="126682" y="79057"/>
                    <a:pt x="126682" y="79057"/>
                    <a:pt x="127635" y="79057"/>
                  </a:cubicBezTo>
                  <a:cubicBezTo>
                    <a:pt x="126682" y="78105"/>
                    <a:pt x="124778" y="80010"/>
                    <a:pt x="122873" y="78105"/>
                  </a:cubicBezTo>
                  <a:cubicBezTo>
                    <a:pt x="121920" y="80010"/>
                    <a:pt x="120968" y="78105"/>
                    <a:pt x="120015" y="80010"/>
                  </a:cubicBezTo>
                  <a:lnTo>
                    <a:pt x="123825" y="80010"/>
                  </a:lnTo>
                  <a:cubicBezTo>
                    <a:pt x="121920" y="80010"/>
                    <a:pt x="120015" y="82868"/>
                    <a:pt x="117157" y="80963"/>
                  </a:cubicBezTo>
                  <a:cubicBezTo>
                    <a:pt x="117157" y="80963"/>
                    <a:pt x="118110" y="80010"/>
                    <a:pt x="119063" y="80010"/>
                  </a:cubicBezTo>
                  <a:cubicBezTo>
                    <a:pt x="118110" y="79057"/>
                    <a:pt x="117157" y="80010"/>
                    <a:pt x="116205" y="79057"/>
                  </a:cubicBezTo>
                  <a:cubicBezTo>
                    <a:pt x="117157" y="77152"/>
                    <a:pt x="120015" y="79057"/>
                    <a:pt x="122873" y="78105"/>
                  </a:cubicBezTo>
                  <a:cubicBezTo>
                    <a:pt x="121920" y="77152"/>
                    <a:pt x="119063" y="79057"/>
                    <a:pt x="120015" y="77152"/>
                  </a:cubicBezTo>
                  <a:cubicBezTo>
                    <a:pt x="118110" y="80010"/>
                    <a:pt x="116205" y="76200"/>
                    <a:pt x="113348" y="78105"/>
                  </a:cubicBezTo>
                  <a:lnTo>
                    <a:pt x="113348" y="77152"/>
                  </a:lnTo>
                  <a:cubicBezTo>
                    <a:pt x="113348" y="77152"/>
                    <a:pt x="112395" y="78105"/>
                    <a:pt x="111443" y="78105"/>
                  </a:cubicBezTo>
                  <a:lnTo>
                    <a:pt x="113348" y="76200"/>
                  </a:lnTo>
                  <a:cubicBezTo>
                    <a:pt x="111443" y="77152"/>
                    <a:pt x="109538" y="74295"/>
                    <a:pt x="107632" y="75247"/>
                  </a:cubicBezTo>
                  <a:cubicBezTo>
                    <a:pt x="111443" y="76200"/>
                    <a:pt x="108585" y="77152"/>
                    <a:pt x="109538" y="78105"/>
                  </a:cubicBezTo>
                  <a:cubicBezTo>
                    <a:pt x="104775" y="79057"/>
                    <a:pt x="106680" y="74295"/>
                    <a:pt x="101918" y="74295"/>
                  </a:cubicBezTo>
                  <a:cubicBezTo>
                    <a:pt x="102870" y="74295"/>
                    <a:pt x="104775" y="75247"/>
                    <a:pt x="103823" y="76200"/>
                  </a:cubicBezTo>
                  <a:cubicBezTo>
                    <a:pt x="102870" y="76200"/>
                    <a:pt x="101918" y="75247"/>
                    <a:pt x="100965" y="74295"/>
                  </a:cubicBezTo>
                  <a:cubicBezTo>
                    <a:pt x="97155" y="74295"/>
                    <a:pt x="100965" y="75247"/>
                    <a:pt x="100013" y="76200"/>
                  </a:cubicBezTo>
                  <a:cubicBezTo>
                    <a:pt x="99060" y="74295"/>
                    <a:pt x="98107" y="76200"/>
                    <a:pt x="96203" y="77152"/>
                  </a:cubicBezTo>
                  <a:lnTo>
                    <a:pt x="96203" y="76200"/>
                  </a:lnTo>
                  <a:cubicBezTo>
                    <a:pt x="92393" y="75247"/>
                    <a:pt x="94298" y="79057"/>
                    <a:pt x="91440" y="77152"/>
                  </a:cubicBezTo>
                  <a:lnTo>
                    <a:pt x="93345" y="75247"/>
                  </a:lnTo>
                  <a:lnTo>
                    <a:pt x="91440" y="75247"/>
                  </a:lnTo>
                  <a:lnTo>
                    <a:pt x="92393" y="74295"/>
                  </a:lnTo>
                  <a:cubicBezTo>
                    <a:pt x="90488" y="75247"/>
                    <a:pt x="89535" y="74295"/>
                    <a:pt x="87630" y="74295"/>
                  </a:cubicBezTo>
                  <a:cubicBezTo>
                    <a:pt x="87630" y="75247"/>
                    <a:pt x="86678" y="76200"/>
                    <a:pt x="84773" y="76200"/>
                  </a:cubicBezTo>
                  <a:cubicBezTo>
                    <a:pt x="83820" y="75247"/>
                    <a:pt x="85725" y="75247"/>
                    <a:pt x="82868" y="75247"/>
                  </a:cubicBezTo>
                  <a:cubicBezTo>
                    <a:pt x="83820" y="74295"/>
                    <a:pt x="84773" y="73343"/>
                    <a:pt x="85725" y="75247"/>
                  </a:cubicBezTo>
                  <a:cubicBezTo>
                    <a:pt x="85725" y="75247"/>
                    <a:pt x="86678" y="74295"/>
                    <a:pt x="86678" y="74295"/>
                  </a:cubicBezTo>
                  <a:cubicBezTo>
                    <a:pt x="85725" y="73343"/>
                    <a:pt x="82868" y="73343"/>
                    <a:pt x="81915" y="73343"/>
                  </a:cubicBezTo>
                  <a:cubicBezTo>
                    <a:pt x="81915" y="73343"/>
                    <a:pt x="82868" y="73343"/>
                    <a:pt x="82868" y="73343"/>
                  </a:cubicBezTo>
                  <a:lnTo>
                    <a:pt x="79057" y="74295"/>
                  </a:lnTo>
                  <a:cubicBezTo>
                    <a:pt x="78105" y="73343"/>
                    <a:pt x="79057" y="73343"/>
                    <a:pt x="80010" y="73343"/>
                  </a:cubicBezTo>
                  <a:cubicBezTo>
                    <a:pt x="79057" y="73343"/>
                    <a:pt x="79057" y="74295"/>
                    <a:pt x="77153" y="74295"/>
                  </a:cubicBezTo>
                  <a:cubicBezTo>
                    <a:pt x="77153" y="73343"/>
                    <a:pt x="78105" y="72390"/>
                    <a:pt x="79057" y="72390"/>
                  </a:cubicBezTo>
                  <a:lnTo>
                    <a:pt x="75248" y="73343"/>
                  </a:lnTo>
                  <a:cubicBezTo>
                    <a:pt x="75248" y="72390"/>
                    <a:pt x="73343" y="71438"/>
                    <a:pt x="74295" y="71438"/>
                  </a:cubicBezTo>
                  <a:cubicBezTo>
                    <a:pt x="72390" y="70485"/>
                    <a:pt x="68580" y="72390"/>
                    <a:pt x="66675" y="71438"/>
                  </a:cubicBezTo>
                  <a:cubicBezTo>
                    <a:pt x="66675" y="71438"/>
                    <a:pt x="66675" y="71438"/>
                    <a:pt x="65723" y="71438"/>
                  </a:cubicBezTo>
                  <a:cubicBezTo>
                    <a:pt x="62865" y="70485"/>
                    <a:pt x="60960" y="69532"/>
                    <a:pt x="58103" y="70485"/>
                  </a:cubicBezTo>
                  <a:cubicBezTo>
                    <a:pt x="58103" y="69532"/>
                    <a:pt x="57150" y="68580"/>
                    <a:pt x="57150" y="68580"/>
                  </a:cubicBezTo>
                  <a:cubicBezTo>
                    <a:pt x="56198" y="68580"/>
                    <a:pt x="57150" y="71438"/>
                    <a:pt x="56198" y="71438"/>
                  </a:cubicBezTo>
                  <a:cubicBezTo>
                    <a:pt x="54293" y="71438"/>
                    <a:pt x="56198" y="69532"/>
                    <a:pt x="56198" y="69532"/>
                  </a:cubicBezTo>
                  <a:cubicBezTo>
                    <a:pt x="55245" y="70485"/>
                    <a:pt x="52388" y="72390"/>
                    <a:pt x="53340" y="70485"/>
                  </a:cubicBezTo>
                  <a:cubicBezTo>
                    <a:pt x="53340" y="66675"/>
                    <a:pt x="53340" y="67627"/>
                    <a:pt x="53340" y="66675"/>
                  </a:cubicBezTo>
                  <a:close/>
                  <a:moveTo>
                    <a:pt x="41910" y="65722"/>
                  </a:moveTo>
                  <a:cubicBezTo>
                    <a:pt x="42863" y="65722"/>
                    <a:pt x="43815" y="65722"/>
                    <a:pt x="43815" y="65722"/>
                  </a:cubicBezTo>
                  <a:cubicBezTo>
                    <a:pt x="42863" y="65722"/>
                    <a:pt x="42863" y="65722"/>
                    <a:pt x="41910" y="65722"/>
                  </a:cubicBezTo>
                  <a:cubicBezTo>
                    <a:pt x="40957" y="65722"/>
                    <a:pt x="40957" y="65722"/>
                    <a:pt x="40005" y="66675"/>
                  </a:cubicBezTo>
                  <a:cubicBezTo>
                    <a:pt x="38100" y="66675"/>
                    <a:pt x="40005" y="65722"/>
                    <a:pt x="41910" y="65722"/>
                  </a:cubicBezTo>
                  <a:close/>
                  <a:moveTo>
                    <a:pt x="62865" y="52388"/>
                  </a:moveTo>
                  <a:cubicBezTo>
                    <a:pt x="62865" y="53340"/>
                    <a:pt x="61913" y="53340"/>
                    <a:pt x="60960" y="53340"/>
                  </a:cubicBezTo>
                  <a:cubicBezTo>
                    <a:pt x="61913" y="52388"/>
                    <a:pt x="61913" y="52388"/>
                    <a:pt x="62865" y="52388"/>
                  </a:cubicBezTo>
                  <a:close/>
                  <a:moveTo>
                    <a:pt x="172403" y="22860"/>
                  </a:moveTo>
                  <a:lnTo>
                    <a:pt x="172403" y="22860"/>
                  </a:lnTo>
                  <a:cubicBezTo>
                    <a:pt x="171450" y="21907"/>
                    <a:pt x="172403" y="21907"/>
                    <a:pt x="172403" y="22860"/>
                  </a:cubicBezTo>
                  <a:close/>
                  <a:moveTo>
                    <a:pt x="173355" y="24765"/>
                  </a:moveTo>
                  <a:cubicBezTo>
                    <a:pt x="174308" y="25718"/>
                    <a:pt x="174308" y="24765"/>
                    <a:pt x="173355" y="24765"/>
                  </a:cubicBezTo>
                  <a:cubicBezTo>
                    <a:pt x="173355" y="24765"/>
                    <a:pt x="173355" y="23813"/>
                    <a:pt x="172403" y="23813"/>
                  </a:cubicBezTo>
                  <a:cubicBezTo>
                    <a:pt x="172403" y="24765"/>
                    <a:pt x="172403" y="24765"/>
                    <a:pt x="173355" y="24765"/>
                  </a:cubicBezTo>
                  <a:close/>
                  <a:moveTo>
                    <a:pt x="127635" y="89535"/>
                  </a:moveTo>
                  <a:lnTo>
                    <a:pt x="127635" y="89535"/>
                  </a:lnTo>
                  <a:cubicBezTo>
                    <a:pt x="127635" y="88582"/>
                    <a:pt x="127635" y="89535"/>
                    <a:pt x="127635" y="8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任意多边形: 形状 155"/>
            <p:cNvSpPr/>
            <p:nvPr>
              <p:custDataLst>
                <p:tags r:id="rId166"/>
              </p:custDataLst>
            </p:nvPr>
          </p:nvSpPr>
          <p:spPr>
            <a:xfrm>
              <a:off x="1443037" y="4296727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任意多边形: 形状 156"/>
            <p:cNvSpPr/>
            <p:nvPr>
              <p:custDataLst>
                <p:tags r:id="rId167"/>
              </p:custDataLst>
            </p:nvPr>
          </p:nvSpPr>
          <p:spPr>
            <a:xfrm>
              <a:off x="1450657" y="4309110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任意多边形: 形状 157"/>
            <p:cNvSpPr/>
            <p:nvPr>
              <p:custDataLst>
                <p:tags r:id="rId168"/>
              </p:custDataLst>
            </p:nvPr>
          </p:nvSpPr>
          <p:spPr>
            <a:xfrm>
              <a:off x="1524952" y="4259580"/>
              <a:ext cx="952" cy="9525"/>
            </a:xfrm>
            <a:custGeom>
              <a:avLst/>
              <a:gdLst>
                <a:gd name="connsiteX0" fmla="*/ 953 w 952"/>
                <a:gd name="connsiteY0" fmla="*/ 0 h 9525"/>
                <a:gd name="connsiteX1" fmla="*/ 0 w 952"/>
                <a:gd name="connsiteY1" fmla="*/ 0 h 9525"/>
                <a:gd name="connsiteX2" fmla="*/ 953 w 952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25">
                  <a:moveTo>
                    <a:pt x="9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任意多边形: 形状 158"/>
            <p:cNvSpPr/>
            <p:nvPr>
              <p:custDataLst>
                <p:tags r:id="rId169"/>
              </p:custDataLst>
            </p:nvPr>
          </p:nvSpPr>
          <p:spPr>
            <a:xfrm>
              <a:off x="1566862" y="4273867"/>
              <a:ext cx="952" cy="952"/>
            </a:xfrm>
            <a:custGeom>
              <a:avLst/>
              <a:gdLst>
                <a:gd name="connsiteX0" fmla="*/ 952 w 952"/>
                <a:gd name="connsiteY0" fmla="*/ 952 h 952"/>
                <a:gd name="connsiteX1" fmla="*/ 0 w 952"/>
                <a:gd name="connsiteY1" fmla="*/ 0 h 952"/>
                <a:gd name="connsiteX2" fmla="*/ 952 w 952"/>
                <a:gd name="connsiteY2" fmla="*/ 952 h 952"/>
                <a:gd name="connsiteX3" fmla="*/ 952 w 952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952" y="952"/>
                  </a:moveTo>
                  <a:lnTo>
                    <a:pt x="0" y="0"/>
                  </a:lnTo>
                  <a:cubicBezTo>
                    <a:pt x="0" y="952"/>
                    <a:pt x="0" y="952"/>
                    <a:pt x="952" y="952"/>
                  </a:cubicBezTo>
                  <a:cubicBezTo>
                    <a:pt x="952" y="952"/>
                    <a:pt x="952" y="952"/>
                    <a:pt x="952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任意多边形: 形状 159"/>
            <p:cNvSpPr/>
            <p:nvPr>
              <p:custDataLst>
                <p:tags r:id="rId170"/>
              </p:custDataLst>
            </p:nvPr>
          </p:nvSpPr>
          <p:spPr>
            <a:xfrm>
              <a:off x="1570672" y="4290589"/>
              <a:ext cx="952" cy="846"/>
            </a:xfrm>
            <a:custGeom>
              <a:avLst/>
              <a:gdLst>
                <a:gd name="connsiteX0" fmla="*/ 0 w 952"/>
                <a:gd name="connsiteY0" fmla="*/ 423 h 846"/>
                <a:gd name="connsiteX1" fmla="*/ 0 w 952"/>
                <a:gd name="connsiteY1" fmla="*/ 423 h 846"/>
                <a:gd name="connsiteX2" fmla="*/ 952 w 952"/>
                <a:gd name="connsiteY2" fmla="*/ 423 h 846"/>
                <a:gd name="connsiteX3" fmla="*/ 0 w 952"/>
                <a:gd name="connsiteY3" fmla="*/ 423 h 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846">
                  <a:moveTo>
                    <a:pt x="0" y="423"/>
                  </a:moveTo>
                  <a:cubicBezTo>
                    <a:pt x="952" y="423"/>
                    <a:pt x="952" y="1376"/>
                    <a:pt x="0" y="423"/>
                  </a:cubicBezTo>
                  <a:lnTo>
                    <a:pt x="952" y="423"/>
                  </a:lnTo>
                  <a:cubicBezTo>
                    <a:pt x="952" y="423"/>
                    <a:pt x="0" y="-529"/>
                    <a:pt x="0" y="4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任意多边形: 形状 160"/>
            <p:cNvSpPr/>
            <p:nvPr>
              <p:custDataLst>
                <p:tags r:id="rId171"/>
              </p:custDataLst>
            </p:nvPr>
          </p:nvSpPr>
          <p:spPr>
            <a:xfrm>
              <a:off x="1565515" y="4278630"/>
              <a:ext cx="1741" cy="1905"/>
            </a:xfrm>
            <a:custGeom>
              <a:avLst/>
              <a:gdLst>
                <a:gd name="connsiteX0" fmla="*/ 395 w 1741"/>
                <a:gd name="connsiteY0" fmla="*/ 0 h 1905"/>
                <a:gd name="connsiteX1" fmla="*/ 1347 w 1741"/>
                <a:gd name="connsiteY1" fmla="*/ 1905 h 1905"/>
                <a:gd name="connsiteX2" fmla="*/ 1347 w 1741"/>
                <a:gd name="connsiteY2" fmla="*/ 1905 h 1905"/>
                <a:gd name="connsiteX3" fmla="*/ 395 w 1741"/>
                <a:gd name="connsiteY3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1" h="1905">
                  <a:moveTo>
                    <a:pt x="395" y="0"/>
                  </a:moveTo>
                  <a:cubicBezTo>
                    <a:pt x="-558" y="952"/>
                    <a:pt x="395" y="952"/>
                    <a:pt x="1347" y="1905"/>
                  </a:cubicBezTo>
                  <a:lnTo>
                    <a:pt x="1347" y="1905"/>
                  </a:lnTo>
                  <a:cubicBezTo>
                    <a:pt x="2300" y="1905"/>
                    <a:pt x="1347" y="952"/>
                    <a:pt x="3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任意多边形: 形状 161"/>
            <p:cNvSpPr/>
            <p:nvPr>
              <p:custDataLst>
                <p:tags r:id="rId172"/>
              </p:custDataLst>
            </p:nvPr>
          </p:nvSpPr>
          <p:spPr>
            <a:xfrm>
              <a:off x="1566862" y="4281487"/>
              <a:ext cx="714" cy="9525"/>
            </a:xfrm>
            <a:custGeom>
              <a:avLst/>
              <a:gdLst>
                <a:gd name="connsiteX0" fmla="*/ 0 w 714"/>
                <a:gd name="connsiteY0" fmla="*/ 0 h 9525"/>
                <a:gd name="connsiteX1" fmla="*/ 0 w 714"/>
                <a:gd name="connsiteY1" fmla="*/ 0 h 9525"/>
                <a:gd name="connsiteX2" fmla="*/ 0 w 714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9525">
                  <a:moveTo>
                    <a:pt x="0" y="0"/>
                  </a:moveTo>
                  <a:cubicBezTo>
                    <a:pt x="0" y="0"/>
                    <a:pt x="952" y="0"/>
                    <a:pt x="0" y="0"/>
                  </a:cubicBezTo>
                  <a:cubicBezTo>
                    <a:pt x="952" y="0"/>
                    <a:pt x="952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任意多边形: 形状 162"/>
            <p:cNvSpPr/>
            <p:nvPr>
              <p:custDataLst>
                <p:tags r:id="rId173"/>
              </p:custDataLst>
            </p:nvPr>
          </p:nvSpPr>
          <p:spPr>
            <a:xfrm>
              <a:off x="1559378" y="4267052"/>
              <a:ext cx="2166" cy="1374"/>
            </a:xfrm>
            <a:custGeom>
              <a:avLst/>
              <a:gdLst>
                <a:gd name="connsiteX0" fmla="*/ 816 w 2166"/>
                <a:gd name="connsiteY0" fmla="*/ 1100 h 1374"/>
                <a:gd name="connsiteX1" fmla="*/ 1769 w 2166"/>
                <a:gd name="connsiteY1" fmla="*/ 1100 h 1374"/>
                <a:gd name="connsiteX2" fmla="*/ 816 w 2166"/>
                <a:gd name="connsiteY2" fmla="*/ 110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6" h="1374">
                  <a:moveTo>
                    <a:pt x="816" y="1100"/>
                  </a:moveTo>
                  <a:cubicBezTo>
                    <a:pt x="816" y="2052"/>
                    <a:pt x="1769" y="147"/>
                    <a:pt x="1769" y="1100"/>
                  </a:cubicBezTo>
                  <a:cubicBezTo>
                    <a:pt x="3674" y="147"/>
                    <a:pt x="-2041" y="-805"/>
                    <a:pt x="816" y="1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任意多边形: 形状 163"/>
            <p:cNvSpPr/>
            <p:nvPr>
              <p:custDataLst>
                <p:tags r:id="rId174"/>
              </p:custDataLst>
            </p:nvPr>
          </p:nvSpPr>
          <p:spPr>
            <a:xfrm>
              <a:off x="1563052" y="4280535"/>
              <a:ext cx="952" cy="1904"/>
            </a:xfrm>
            <a:custGeom>
              <a:avLst/>
              <a:gdLst>
                <a:gd name="connsiteX0" fmla="*/ 0 w 952"/>
                <a:gd name="connsiteY0" fmla="*/ 1905 h 1904"/>
                <a:gd name="connsiteX1" fmla="*/ 952 w 952"/>
                <a:gd name="connsiteY1" fmla="*/ 0 h 1904"/>
                <a:gd name="connsiteX2" fmla="*/ 0 w 952"/>
                <a:gd name="connsiteY2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1904">
                  <a:moveTo>
                    <a:pt x="0" y="1905"/>
                  </a:moveTo>
                  <a:lnTo>
                    <a:pt x="95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任意多边形: 形状 164"/>
            <p:cNvSpPr/>
            <p:nvPr>
              <p:custDataLst>
                <p:tags r:id="rId175"/>
              </p:custDataLst>
            </p:nvPr>
          </p:nvSpPr>
          <p:spPr>
            <a:xfrm>
              <a:off x="1558289" y="4273867"/>
              <a:ext cx="1905" cy="1905"/>
            </a:xfrm>
            <a:custGeom>
              <a:avLst/>
              <a:gdLst>
                <a:gd name="connsiteX0" fmla="*/ 0 w 1905"/>
                <a:gd name="connsiteY0" fmla="*/ 0 h 1905"/>
                <a:gd name="connsiteX1" fmla="*/ 952 w 1905"/>
                <a:gd name="connsiteY1" fmla="*/ 1905 h 1905"/>
                <a:gd name="connsiteX2" fmla="*/ 1905 w 1905"/>
                <a:gd name="connsiteY2" fmla="*/ 1905 h 1905"/>
                <a:gd name="connsiteX3" fmla="*/ 0 w 1905"/>
                <a:gd name="connsiteY3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0"/>
                  </a:moveTo>
                  <a:lnTo>
                    <a:pt x="952" y="1905"/>
                  </a:lnTo>
                  <a:cubicBezTo>
                    <a:pt x="952" y="1905"/>
                    <a:pt x="952" y="1905"/>
                    <a:pt x="1905" y="1905"/>
                  </a:cubicBezTo>
                  <a:cubicBezTo>
                    <a:pt x="952" y="952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任意多边形: 形状 165"/>
            <p:cNvSpPr/>
            <p:nvPr>
              <p:custDataLst>
                <p:tags r:id="rId176"/>
              </p:custDataLst>
            </p:nvPr>
          </p:nvSpPr>
          <p:spPr>
            <a:xfrm>
              <a:off x="1560195" y="4275772"/>
              <a:ext cx="952" cy="952"/>
            </a:xfrm>
            <a:custGeom>
              <a:avLst/>
              <a:gdLst>
                <a:gd name="connsiteX0" fmla="*/ 0 w 952"/>
                <a:gd name="connsiteY0" fmla="*/ 0 h 952"/>
                <a:gd name="connsiteX1" fmla="*/ 952 w 952"/>
                <a:gd name="connsiteY1" fmla="*/ 952 h 952"/>
                <a:gd name="connsiteX2" fmla="*/ 0 w 952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952">
                  <a:moveTo>
                    <a:pt x="0" y="0"/>
                  </a:moveTo>
                  <a:cubicBezTo>
                    <a:pt x="0" y="952"/>
                    <a:pt x="952" y="952"/>
                    <a:pt x="952" y="952"/>
                  </a:cubicBezTo>
                  <a:cubicBezTo>
                    <a:pt x="952" y="952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任意多边形: 形状 166"/>
            <p:cNvSpPr/>
            <p:nvPr>
              <p:custDataLst>
                <p:tags r:id="rId177"/>
              </p:custDataLst>
            </p:nvPr>
          </p:nvSpPr>
          <p:spPr>
            <a:xfrm>
              <a:off x="1560195" y="4278630"/>
              <a:ext cx="952" cy="1905"/>
            </a:xfrm>
            <a:custGeom>
              <a:avLst/>
              <a:gdLst>
                <a:gd name="connsiteX0" fmla="*/ 952 w 952"/>
                <a:gd name="connsiteY0" fmla="*/ 1905 h 1905"/>
                <a:gd name="connsiteX1" fmla="*/ 952 w 952"/>
                <a:gd name="connsiteY1" fmla="*/ 952 h 1905"/>
                <a:gd name="connsiteX2" fmla="*/ 0 w 952"/>
                <a:gd name="connsiteY2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1905">
                  <a:moveTo>
                    <a:pt x="952" y="1905"/>
                  </a:moveTo>
                  <a:lnTo>
                    <a:pt x="952" y="9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任意多边形: 形状 167"/>
            <p:cNvSpPr/>
            <p:nvPr>
              <p:custDataLst>
                <p:tags r:id="rId178"/>
              </p:custDataLst>
            </p:nvPr>
          </p:nvSpPr>
          <p:spPr>
            <a:xfrm>
              <a:off x="1543579" y="4257675"/>
              <a:ext cx="2328" cy="952"/>
            </a:xfrm>
            <a:custGeom>
              <a:avLst/>
              <a:gdLst>
                <a:gd name="connsiteX0" fmla="*/ 2328 w 2328"/>
                <a:gd name="connsiteY0" fmla="*/ 952 h 952"/>
                <a:gd name="connsiteX1" fmla="*/ 423 w 2328"/>
                <a:gd name="connsiteY1" fmla="*/ 0 h 952"/>
                <a:gd name="connsiteX2" fmla="*/ 423 w 2328"/>
                <a:gd name="connsiteY2" fmla="*/ 952 h 952"/>
                <a:gd name="connsiteX3" fmla="*/ 2328 w 2328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" h="952">
                  <a:moveTo>
                    <a:pt x="2328" y="952"/>
                  </a:moveTo>
                  <a:lnTo>
                    <a:pt x="423" y="0"/>
                  </a:lnTo>
                  <a:cubicBezTo>
                    <a:pt x="-529" y="0"/>
                    <a:pt x="423" y="952"/>
                    <a:pt x="423" y="952"/>
                  </a:cubicBezTo>
                  <a:cubicBezTo>
                    <a:pt x="1376" y="952"/>
                    <a:pt x="2328" y="952"/>
                    <a:pt x="2328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任意多边形: 形状 168"/>
            <p:cNvSpPr/>
            <p:nvPr>
              <p:custDataLst>
                <p:tags r:id="rId179"/>
              </p:custDataLst>
            </p:nvPr>
          </p:nvSpPr>
          <p:spPr>
            <a:xfrm>
              <a:off x="1545907" y="4264342"/>
              <a:ext cx="952" cy="952"/>
            </a:xfrm>
            <a:custGeom>
              <a:avLst/>
              <a:gdLst>
                <a:gd name="connsiteX0" fmla="*/ 953 w 952"/>
                <a:gd name="connsiteY0" fmla="*/ 952 h 952"/>
                <a:gd name="connsiteX1" fmla="*/ 953 w 952"/>
                <a:gd name="connsiteY1" fmla="*/ 0 h 952"/>
                <a:gd name="connsiteX2" fmla="*/ 0 w 952"/>
                <a:gd name="connsiteY2" fmla="*/ 952 h 952"/>
                <a:gd name="connsiteX3" fmla="*/ 953 w 952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953" y="952"/>
                  </a:moveTo>
                  <a:cubicBezTo>
                    <a:pt x="953" y="0"/>
                    <a:pt x="953" y="0"/>
                    <a:pt x="953" y="0"/>
                  </a:cubicBezTo>
                  <a:lnTo>
                    <a:pt x="0" y="952"/>
                  </a:lnTo>
                  <a:lnTo>
                    <a:pt x="953" y="9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任意多边形: 形状 169"/>
            <p:cNvSpPr/>
            <p:nvPr>
              <p:custDataLst>
                <p:tags r:id="rId180"/>
              </p:custDataLst>
            </p:nvPr>
          </p:nvSpPr>
          <p:spPr>
            <a:xfrm>
              <a:off x="1541282" y="4260862"/>
              <a:ext cx="2034" cy="1574"/>
            </a:xfrm>
            <a:custGeom>
              <a:avLst/>
              <a:gdLst>
                <a:gd name="connsiteX0" fmla="*/ 1768 w 2034"/>
                <a:gd name="connsiteY0" fmla="*/ 622 h 1574"/>
                <a:gd name="connsiteX1" fmla="*/ 815 w 2034"/>
                <a:gd name="connsiteY1" fmla="*/ 1575 h 1574"/>
                <a:gd name="connsiteX2" fmla="*/ 1768 w 2034"/>
                <a:gd name="connsiteY2" fmla="*/ 622 h 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4" h="1574">
                  <a:moveTo>
                    <a:pt x="1768" y="622"/>
                  </a:moveTo>
                  <a:cubicBezTo>
                    <a:pt x="815" y="622"/>
                    <a:pt x="-1090" y="-1283"/>
                    <a:pt x="815" y="1575"/>
                  </a:cubicBezTo>
                  <a:cubicBezTo>
                    <a:pt x="815" y="622"/>
                    <a:pt x="2720" y="2527"/>
                    <a:pt x="1768" y="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任意多边形: 形状 170"/>
            <p:cNvSpPr/>
            <p:nvPr>
              <p:custDataLst>
                <p:tags r:id="rId181"/>
              </p:custDataLst>
            </p:nvPr>
          </p:nvSpPr>
          <p:spPr>
            <a:xfrm>
              <a:off x="1520189" y="4253864"/>
              <a:ext cx="952" cy="2857"/>
            </a:xfrm>
            <a:custGeom>
              <a:avLst/>
              <a:gdLst>
                <a:gd name="connsiteX0" fmla="*/ 953 w 952"/>
                <a:gd name="connsiteY0" fmla="*/ 2858 h 2857"/>
                <a:gd name="connsiteX1" fmla="*/ 953 w 952"/>
                <a:gd name="connsiteY1" fmla="*/ 2858 h 2857"/>
                <a:gd name="connsiteX2" fmla="*/ 0 w 952"/>
                <a:gd name="connsiteY2" fmla="*/ 0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2857">
                  <a:moveTo>
                    <a:pt x="953" y="2858"/>
                  </a:moveTo>
                  <a:lnTo>
                    <a:pt x="953" y="2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任意多边形: 形状 171"/>
            <p:cNvSpPr/>
            <p:nvPr>
              <p:custDataLst>
                <p:tags r:id="rId182"/>
              </p:custDataLst>
            </p:nvPr>
          </p:nvSpPr>
          <p:spPr>
            <a:xfrm>
              <a:off x="1498135" y="4271010"/>
              <a:ext cx="3004" cy="2857"/>
            </a:xfrm>
            <a:custGeom>
              <a:avLst/>
              <a:gdLst>
                <a:gd name="connsiteX0" fmla="*/ 1100 w 3004"/>
                <a:gd name="connsiteY0" fmla="*/ 2857 h 2857"/>
                <a:gd name="connsiteX1" fmla="*/ 3005 w 3004"/>
                <a:gd name="connsiteY1" fmla="*/ 952 h 2857"/>
                <a:gd name="connsiteX2" fmla="*/ 1100 w 3004"/>
                <a:gd name="connsiteY2" fmla="*/ 0 h 2857"/>
                <a:gd name="connsiteX3" fmla="*/ 1100 w 3004"/>
                <a:gd name="connsiteY3" fmla="*/ 2857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4" h="2857">
                  <a:moveTo>
                    <a:pt x="1100" y="2857"/>
                  </a:moveTo>
                  <a:cubicBezTo>
                    <a:pt x="3957" y="2857"/>
                    <a:pt x="1100" y="952"/>
                    <a:pt x="3005" y="952"/>
                  </a:cubicBezTo>
                  <a:cubicBezTo>
                    <a:pt x="3005" y="0"/>
                    <a:pt x="1100" y="952"/>
                    <a:pt x="1100" y="0"/>
                  </a:cubicBezTo>
                  <a:cubicBezTo>
                    <a:pt x="147" y="1905"/>
                    <a:pt x="-805" y="1905"/>
                    <a:pt x="1100" y="2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任意多边形: 形状 172"/>
            <p:cNvSpPr/>
            <p:nvPr>
              <p:custDataLst>
                <p:tags r:id="rId183"/>
              </p:custDataLst>
            </p:nvPr>
          </p:nvSpPr>
          <p:spPr>
            <a:xfrm>
              <a:off x="1499235" y="4271248"/>
              <a:ext cx="714" cy="714"/>
            </a:xfrm>
            <a:custGeom>
              <a:avLst/>
              <a:gdLst>
                <a:gd name="connsiteX0" fmla="*/ 0 w 714"/>
                <a:gd name="connsiteY0" fmla="*/ 714 h 714"/>
                <a:gd name="connsiteX1" fmla="*/ 0 w 714"/>
                <a:gd name="connsiteY1" fmla="*/ 714 h 714"/>
                <a:gd name="connsiteX2" fmla="*/ 0 w 714"/>
                <a:gd name="connsiteY2" fmla="*/ 714 h 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714">
                  <a:moveTo>
                    <a:pt x="0" y="714"/>
                  </a:moveTo>
                  <a:cubicBezTo>
                    <a:pt x="952" y="-238"/>
                    <a:pt x="952" y="-238"/>
                    <a:pt x="0" y="714"/>
                  </a:cubicBezTo>
                  <a:cubicBezTo>
                    <a:pt x="952" y="-238"/>
                    <a:pt x="0" y="-238"/>
                    <a:pt x="0" y="7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任意多边形: 形状 173"/>
            <p:cNvSpPr/>
            <p:nvPr>
              <p:custDataLst>
                <p:tags r:id="rId184"/>
              </p:custDataLst>
            </p:nvPr>
          </p:nvSpPr>
          <p:spPr>
            <a:xfrm>
              <a:off x="1604962" y="4344352"/>
              <a:ext cx="1904" cy="952"/>
            </a:xfrm>
            <a:custGeom>
              <a:avLst/>
              <a:gdLst>
                <a:gd name="connsiteX0" fmla="*/ 0 w 1904"/>
                <a:gd name="connsiteY0" fmla="*/ 0 h 952"/>
                <a:gd name="connsiteX1" fmla="*/ 1905 w 1904"/>
                <a:gd name="connsiteY1" fmla="*/ 953 h 952"/>
                <a:gd name="connsiteX2" fmla="*/ 952 w 1904"/>
                <a:gd name="connsiteY2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" h="952">
                  <a:moveTo>
                    <a:pt x="0" y="0"/>
                  </a:moveTo>
                  <a:lnTo>
                    <a:pt x="1905" y="95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任意多边形: 形状 174"/>
            <p:cNvSpPr/>
            <p:nvPr>
              <p:custDataLst>
                <p:tags r:id="rId185"/>
              </p:custDataLst>
            </p:nvPr>
          </p:nvSpPr>
          <p:spPr>
            <a:xfrm>
              <a:off x="1608772" y="4343400"/>
              <a:ext cx="952" cy="1905"/>
            </a:xfrm>
            <a:custGeom>
              <a:avLst/>
              <a:gdLst>
                <a:gd name="connsiteX0" fmla="*/ 0 w 952"/>
                <a:gd name="connsiteY0" fmla="*/ 0 h 1905"/>
                <a:gd name="connsiteX1" fmla="*/ 0 w 952"/>
                <a:gd name="connsiteY1" fmla="*/ 1905 h 1905"/>
                <a:gd name="connsiteX2" fmla="*/ 952 w 952"/>
                <a:gd name="connsiteY2" fmla="*/ 0 h 1905"/>
                <a:gd name="connsiteX3" fmla="*/ 0 w 952"/>
                <a:gd name="connsiteY3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1905">
                  <a:moveTo>
                    <a:pt x="0" y="0"/>
                  </a:moveTo>
                  <a:lnTo>
                    <a:pt x="0" y="1905"/>
                  </a:lnTo>
                  <a:lnTo>
                    <a:pt x="952" y="0"/>
                  </a:lnTo>
                  <a:cubicBezTo>
                    <a:pt x="952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任意多边形: 形状 175"/>
            <p:cNvSpPr/>
            <p:nvPr>
              <p:custDataLst>
                <p:tags r:id="rId186"/>
              </p:custDataLst>
            </p:nvPr>
          </p:nvSpPr>
          <p:spPr>
            <a:xfrm>
              <a:off x="1435417" y="4304347"/>
              <a:ext cx="2857" cy="9525"/>
            </a:xfrm>
            <a:custGeom>
              <a:avLst/>
              <a:gdLst>
                <a:gd name="connsiteX0" fmla="*/ 2857 w 2857"/>
                <a:gd name="connsiteY0" fmla="*/ 0 h 9525"/>
                <a:gd name="connsiteX1" fmla="*/ 1905 w 2857"/>
                <a:gd name="connsiteY1" fmla="*/ 0 h 9525"/>
                <a:gd name="connsiteX2" fmla="*/ 0 w 2857"/>
                <a:gd name="connsiteY2" fmla="*/ 0 h 9525"/>
                <a:gd name="connsiteX3" fmla="*/ 2857 w 2857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" h="9525">
                  <a:moveTo>
                    <a:pt x="2857" y="0"/>
                  </a:moveTo>
                  <a:lnTo>
                    <a:pt x="1905" y="0"/>
                  </a:lnTo>
                  <a:cubicBezTo>
                    <a:pt x="952" y="0"/>
                    <a:pt x="0" y="0"/>
                    <a:pt x="0" y="0"/>
                  </a:cubicBezTo>
                  <a:lnTo>
                    <a:pt x="285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任意多边形: 形状 176"/>
            <p:cNvSpPr/>
            <p:nvPr>
              <p:custDataLst>
                <p:tags r:id="rId187"/>
              </p:custDataLst>
            </p:nvPr>
          </p:nvSpPr>
          <p:spPr>
            <a:xfrm>
              <a:off x="1432560" y="4306252"/>
              <a:ext cx="3809" cy="952"/>
            </a:xfrm>
            <a:custGeom>
              <a:avLst/>
              <a:gdLst>
                <a:gd name="connsiteX0" fmla="*/ 3810 w 3809"/>
                <a:gd name="connsiteY0" fmla="*/ 0 h 952"/>
                <a:gd name="connsiteX1" fmla="*/ 3810 w 3809"/>
                <a:gd name="connsiteY1" fmla="*/ 0 h 952"/>
                <a:gd name="connsiteX2" fmla="*/ 0 w 3809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9" h="952">
                  <a:moveTo>
                    <a:pt x="3810" y="0"/>
                  </a:moveTo>
                  <a:lnTo>
                    <a:pt x="3810" y="0"/>
                  </a:lnTo>
                  <a:lnTo>
                    <a:pt x="0" y="9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任意多边形: 形状 177"/>
            <p:cNvSpPr/>
            <p:nvPr>
              <p:custDataLst>
                <p:tags r:id="rId188"/>
              </p:custDataLst>
            </p:nvPr>
          </p:nvSpPr>
          <p:spPr>
            <a:xfrm>
              <a:off x="1440418" y="4304347"/>
              <a:ext cx="714" cy="846"/>
            </a:xfrm>
            <a:custGeom>
              <a:avLst/>
              <a:gdLst>
                <a:gd name="connsiteX0" fmla="*/ 714 w 714"/>
                <a:gd name="connsiteY0" fmla="*/ 0 h 846"/>
                <a:gd name="connsiteX1" fmla="*/ 714 w 714"/>
                <a:gd name="connsiteY1" fmla="*/ 0 h 846"/>
                <a:gd name="connsiteX2" fmla="*/ 714 w 714"/>
                <a:gd name="connsiteY2" fmla="*/ 0 h 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" h="846">
                  <a:moveTo>
                    <a:pt x="714" y="0"/>
                  </a:moveTo>
                  <a:cubicBezTo>
                    <a:pt x="714" y="0"/>
                    <a:pt x="-238" y="952"/>
                    <a:pt x="714" y="0"/>
                  </a:cubicBezTo>
                  <a:cubicBezTo>
                    <a:pt x="-238" y="0"/>
                    <a:pt x="-238" y="1905"/>
                    <a:pt x="7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79" name="图形 178"/>
          <p:cNvPicPr>
            <a:picLocks noChangeAspect="1"/>
          </p:cNvPicPr>
          <p:nvPr userDrawn="1">
            <p:custDataLst>
              <p:tags r:id="rId189"/>
            </p:custDataLst>
          </p:nvPr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 rot="16363663">
            <a:off x="3607991" y="1810655"/>
            <a:ext cx="528764" cy="528764"/>
          </a:xfrm>
          <a:prstGeom prst="rect">
            <a:avLst/>
          </a:prstGeom>
        </p:spPr>
      </p:pic>
      <p:pic>
        <p:nvPicPr>
          <p:cNvPr id="180" name="图形 179"/>
          <p:cNvPicPr>
            <a:picLocks noChangeAspect="1"/>
          </p:cNvPicPr>
          <p:nvPr userDrawn="1">
            <p:custDataLst>
              <p:tags r:id="rId192"/>
            </p:custDataLst>
          </p:nvPr>
        </p:nvPicPr>
        <p:blipFill>
          <a:blip r:embed="rId193">
            <a:extLst>
              <a:ext uri="{96DAC541-7B7A-43D3-8B79-37D633B846F1}">
                <asvg:svgBlip xmlns:asvg="http://schemas.microsoft.com/office/drawing/2016/SVG/main" r:embed="rId194"/>
              </a:ext>
            </a:extLst>
          </a:blip>
          <a:stretch>
            <a:fillRect/>
          </a:stretch>
        </p:blipFill>
        <p:spPr>
          <a:xfrm rot="14744588">
            <a:off x="9948783" y="3905514"/>
            <a:ext cx="495300" cy="161925"/>
          </a:xfrm>
          <a:prstGeom prst="rect">
            <a:avLst/>
          </a:prstGeom>
        </p:spPr>
      </p:pic>
      <p:pic>
        <p:nvPicPr>
          <p:cNvPr id="181" name="图形 180"/>
          <p:cNvPicPr>
            <a:picLocks noChangeAspect="1"/>
          </p:cNvPicPr>
          <p:nvPr userDrawn="1">
            <p:custDataLst>
              <p:tags r:id="rId195"/>
            </p:custDataLst>
          </p:nvPr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7595382" y="1500777"/>
            <a:ext cx="323850" cy="371475"/>
          </a:xfrm>
          <a:prstGeom prst="rect">
            <a:avLst/>
          </a:prstGeom>
        </p:spPr>
      </p:pic>
      <p:sp>
        <p:nvSpPr>
          <p:cNvPr id="182" name="任意多边形: 形状 181"/>
          <p:cNvSpPr/>
          <p:nvPr userDrawn="1">
            <p:custDataLst>
              <p:tags r:id="rId198"/>
            </p:custDataLst>
          </p:nvPr>
        </p:nvSpPr>
        <p:spPr>
          <a:xfrm rot="21394899">
            <a:off x="6955073" y="5370350"/>
            <a:ext cx="2136290" cy="218442"/>
          </a:xfrm>
          <a:custGeom>
            <a:avLst/>
            <a:gdLst>
              <a:gd name="connsiteX0" fmla="*/ 0 w 2136290"/>
              <a:gd name="connsiteY0" fmla="*/ 114474 h 218442"/>
              <a:gd name="connsiteX1" fmla="*/ 354330 w 2136290"/>
              <a:gd name="connsiteY1" fmla="*/ 174 h 218442"/>
              <a:gd name="connsiteX2" fmla="*/ 560070 w 2136290"/>
              <a:gd name="connsiteY2" fmla="*/ 137334 h 218442"/>
              <a:gd name="connsiteX3" fmla="*/ 708660 w 2136290"/>
              <a:gd name="connsiteY3" fmla="*/ 91614 h 218442"/>
              <a:gd name="connsiteX4" fmla="*/ 822960 w 2136290"/>
              <a:gd name="connsiteY4" fmla="*/ 183054 h 218442"/>
              <a:gd name="connsiteX5" fmla="*/ 1074420 w 2136290"/>
              <a:gd name="connsiteY5" fmla="*/ 34464 h 218442"/>
              <a:gd name="connsiteX6" fmla="*/ 1348740 w 2136290"/>
              <a:gd name="connsiteY6" fmla="*/ 217344 h 218442"/>
              <a:gd name="connsiteX7" fmla="*/ 1668780 w 2136290"/>
              <a:gd name="connsiteY7" fmla="*/ 114474 h 218442"/>
              <a:gd name="connsiteX8" fmla="*/ 1771650 w 2136290"/>
              <a:gd name="connsiteY8" fmla="*/ 194484 h 218442"/>
              <a:gd name="connsiteX9" fmla="*/ 2091690 w 2136290"/>
              <a:gd name="connsiteY9" fmla="*/ 137334 h 218442"/>
              <a:gd name="connsiteX10" fmla="*/ 2125980 w 2136290"/>
              <a:gd name="connsiteY10" fmla="*/ 137334 h 21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6290" h="218442">
                <a:moveTo>
                  <a:pt x="0" y="114474"/>
                </a:moveTo>
                <a:cubicBezTo>
                  <a:pt x="130492" y="55419"/>
                  <a:pt x="260985" y="-3636"/>
                  <a:pt x="354330" y="174"/>
                </a:cubicBezTo>
                <a:cubicBezTo>
                  <a:pt x="447675" y="3984"/>
                  <a:pt x="501015" y="122094"/>
                  <a:pt x="560070" y="137334"/>
                </a:cubicBezTo>
                <a:cubicBezTo>
                  <a:pt x="619125" y="152574"/>
                  <a:pt x="664845" y="83994"/>
                  <a:pt x="708660" y="91614"/>
                </a:cubicBezTo>
                <a:cubicBezTo>
                  <a:pt x="752475" y="99234"/>
                  <a:pt x="762000" y="192579"/>
                  <a:pt x="822960" y="183054"/>
                </a:cubicBezTo>
                <a:cubicBezTo>
                  <a:pt x="883920" y="173529"/>
                  <a:pt x="986790" y="28749"/>
                  <a:pt x="1074420" y="34464"/>
                </a:cubicBezTo>
                <a:cubicBezTo>
                  <a:pt x="1162050" y="40179"/>
                  <a:pt x="1249680" y="204009"/>
                  <a:pt x="1348740" y="217344"/>
                </a:cubicBezTo>
                <a:cubicBezTo>
                  <a:pt x="1447800" y="230679"/>
                  <a:pt x="1598295" y="118284"/>
                  <a:pt x="1668780" y="114474"/>
                </a:cubicBezTo>
                <a:cubicBezTo>
                  <a:pt x="1739265" y="110664"/>
                  <a:pt x="1701165" y="190674"/>
                  <a:pt x="1771650" y="194484"/>
                </a:cubicBezTo>
                <a:cubicBezTo>
                  <a:pt x="1842135" y="198294"/>
                  <a:pt x="2091690" y="137334"/>
                  <a:pt x="2091690" y="137334"/>
                </a:cubicBezTo>
                <a:cubicBezTo>
                  <a:pt x="2150745" y="127809"/>
                  <a:pt x="2138362" y="132571"/>
                  <a:pt x="2125980" y="137334"/>
                </a:cubicBezTo>
              </a:path>
            </a:pathLst>
          </a:custGeom>
          <a:noFill/>
          <a:ln w="63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image" Target="../media/image7.png"/><Relationship Id="rId4" Type="http://schemas.openxmlformats.org/officeDocument/2006/relationships/tags" Target="../tags/tag87.xml"/><Relationship Id="rId3" Type="http://schemas.openxmlformats.org/officeDocument/2006/relationships/image" Target="../media/image6.png"/><Relationship Id="rId2" Type="http://schemas.openxmlformats.org/officeDocument/2006/relationships/tags" Target="../tags/tag86.xml"/><Relationship Id="rId12" Type="http://schemas.openxmlformats.org/officeDocument/2006/relationships/theme" Target="../theme/theme3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image" Target="../media/image8.png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1" Type="http://schemas.openxmlformats.org/officeDocument/2006/relationships/theme" Target="../theme/theme4.xml"/><Relationship Id="rId10" Type="http://schemas.openxmlformats.org/officeDocument/2006/relationships/tags" Target="../tags/tag281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panose="05000000000000000000" charset="0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MiSans Heavy" charset="0"/>
          <a:ea typeface="MiSans Heavy" charset="0"/>
          <a:cs typeface="MiSans Normal" panose="00000500000000000000" charset="-122"/>
          <a:sym typeface="MiSans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73660" y="-86360"/>
            <a:ext cx="2339975" cy="889635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10700385" y="0"/>
            <a:ext cx="1491615" cy="12236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2" y="0"/>
            <a:ext cx="12192001" cy="685736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1(1) (1)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19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2.xml"/><Relationship Id="rId1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tags" Target="../tags/tag418.xml"/><Relationship Id="rId7" Type="http://schemas.openxmlformats.org/officeDocument/2006/relationships/tags" Target="../tags/tag417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19.xml"/><Relationship Id="rId10" Type="http://schemas.openxmlformats.org/officeDocument/2006/relationships/image" Target="../media/image37.png"/><Relationship Id="rId1" Type="http://schemas.openxmlformats.org/officeDocument/2006/relationships/tags" Target="../tags/tag41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image" Target="../media/image39.svg"/><Relationship Id="rId6" Type="http://schemas.openxmlformats.org/officeDocument/2006/relationships/image" Target="../media/image38.png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438.xml"/><Relationship Id="rId26" Type="http://schemas.openxmlformats.org/officeDocument/2006/relationships/tags" Target="../tags/tag437.xml"/><Relationship Id="rId25" Type="http://schemas.openxmlformats.org/officeDocument/2006/relationships/tags" Target="../tags/tag436.xml"/><Relationship Id="rId24" Type="http://schemas.openxmlformats.org/officeDocument/2006/relationships/image" Target="../media/image45.svg"/><Relationship Id="rId23" Type="http://schemas.openxmlformats.org/officeDocument/2006/relationships/image" Target="../media/image44.png"/><Relationship Id="rId22" Type="http://schemas.openxmlformats.org/officeDocument/2006/relationships/tags" Target="../tags/tag435.xml"/><Relationship Id="rId21" Type="http://schemas.openxmlformats.org/officeDocument/2006/relationships/tags" Target="../tags/tag434.xml"/><Relationship Id="rId20" Type="http://schemas.openxmlformats.org/officeDocument/2006/relationships/tags" Target="../tags/tag433.xml"/><Relationship Id="rId2" Type="http://schemas.openxmlformats.org/officeDocument/2006/relationships/tags" Target="../tags/tag421.xml"/><Relationship Id="rId19" Type="http://schemas.openxmlformats.org/officeDocument/2006/relationships/tags" Target="../tags/tag432.xml"/><Relationship Id="rId18" Type="http://schemas.openxmlformats.org/officeDocument/2006/relationships/image" Target="../media/image43.svg"/><Relationship Id="rId17" Type="http://schemas.openxmlformats.org/officeDocument/2006/relationships/image" Target="../media/image42.png"/><Relationship Id="rId16" Type="http://schemas.openxmlformats.org/officeDocument/2006/relationships/tags" Target="../tags/tag431.xml"/><Relationship Id="rId15" Type="http://schemas.openxmlformats.org/officeDocument/2006/relationships/tags" Target="../tags/tag430.xml"/><Relationship Id="rId14" Type="http://schemas.openxmlformats.org/officeDocument/2006/relationships/tags" Target="../tags/tag429.xml"/><Relationship Id="rId13" Type="http://schemas.openxmlformats.org/officeDocument/2006/relationships/image" Target="../media/image41.svg"/><Relationship Id="rId12" Type="http://schemas.openxmlformats.org/officeDocument/2006/relationships/image" Target="../media/image40.png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tags" Target="../tags/tag42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svg"/><Relationship Id="rId8" Type="http://schemas.openxmlformats.org/officeDocument/2006/relationships/image" Target="../media/image48.png"/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458.xml"/><Relationship Id="rId32" Type="http://schemas.openxmlformats.org/officeDocument/2006/relationships/tags" Target="../tags/tag457.xml"/><Relationship Id="rId31" Type="http://schemas.openxmlformats.org/officeDocument/2006/relationships/tags" Target="../tags/tag456.xml"/><Relationship Id="rId30" Type="http://schemas.openxmlformats.org/officeDocument/2006/relationships/tags" Target="../tags/tag455.xml"/><Relationship Id="rId3" Type="http://schemas.openxmlformats.org/officeDocument/2006/relationships/tags" Target="../tags/tag440.xml"/><Relationship Id="rId29" Type="http://schemas.openxmlformats.org/officeDocument/2006/relationships/image" Target="../media/image57.svg"/><Relationship Id="rId28" Type="http://schemas.openxmlformats.org/officeDocument/2006/relationships/image" Target="../media/image56.png"/><Relationship Id="rId27" Type="http://schemas.openxmlformats.org/officeDocument/2006/relationships/tags" Target="../tags/tag454.xml"/><Relationship Id="rId26" Type="http://schemas.openxmlformats.org/officeDocument/2006/relationships/tags" Target="../tags/tag453.xml"/><Relationship Id="rId25" Type="http://schemas.openxmlformats.org/officeDocument/2006/relationships/tags" Target="../tags/tag452.xml"/><Relationship Id="rId24" Type="http://schemas.openxmlformats.org/officeDocument/2006/relationships/image" Target="../media/image55.svg"/><Relationship Id="rId23" Type="http://schemas.openxmlformats.org/officeDocument/2006/relationships/image" Target="../media/image54.png"/><Relationship Id="rId22" Type="http://schemas.openxmlformats.org/officeDocument/2006/relationships/tags" Target="../tags/tag451.xml"/><Relationship Id="rId21" Type="http://schemas.openxmlformats.org/officeDocument/2006/relationships/tags" Target="../tags/tag450.xml"/><Relationship Id="rId20" Type="http://schemas.openxmlformats.org/officeDocument/2006/relationships/tags" Target="../tags/tag449.xml"/><Relationship Id="rId2" Type="http://schemas.openxmlformats.org/officeDocument/2006/relationships/tags" Target="../tags/tag439.xml"/><Relationship Id="rId19" Type="http://schemas.openxmlformats.org/officeDocument/2006/relationships/image" Target="../media/image53.svg"/><Relationship Id="rId18" Type="http://schemas.openxmlformats.org/officeDocument/2006/relationships/image" Target="../media/image52.png"/><Relationship Id="rId17" Type="http://schemas.openxmlformats.org/officeDocument/2006/relationships/tags" Target="../tags/tag448.xml"/><Relationship Id="rId16" Type="http://schemas.openxmlformats.org/officeDocument/2006/relationships/tags" Target="../tags/tag447.xml"/><Relationship Id="rId15" Type="http://schemas.openxmlformats.org/officeDocument/2006/relationships/tags" Target="../tags/tag446.xml"/><Relationship Id="rId14" Type="http://schemas.openxmlformats.org/officeDocument/2006/relationships/image" Target="../media/image51.svg"/><Relationship Id="rId13" Type="http://schemas.openxmlformats.org/officeDocument/2006/relationships/image" Target="../media/image50.png"/><Relationship Id="rId12" Type="http://schemas.openxmlformats.org/officeDocument/2006/relationships/tags" Target="../tags/tag445.xml"/><Relationship Id="rId11" Type="http://schemas.openxmlformats.org/officeDocument/2006/relationships/tags" Target="../tags/tag444.xml"/><Relationship Id="rId10" Type="http://schemas.openxmlformats.org/officeDocument/2006/relationships/tags" Target="../tags/tag443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65.xml"/><Relationship Id="rId8" Type="http://schemas.openxmlformats.org/officeDocument/2006/relationships/image" Target="../media/image59.jpeg"/><Relationship Id="rId7" Type="http://schemas.openxmlformats.org/officeDocument/2006/relationships/tags" Target="../tags/tag464.xml"/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4" Type="http://schemas.openxmlformats.org/officeDocument/2006/relationships/tags" Target="../tags/tag461.xml"/><Relationship Id="rId3" Type="http://schemas.openxmlformats.org/officeDocument/2006/relationships/image" Target="../media/image58.jpeg"/><Relationship Id="rId2" Type="http://schemas.openxmlformats.org/officeDocument/2006/relationships/tags" Target="../tags/tag46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67.xml"/><Relationship Id="rId10" Type="http://schemas.openxmlformats.org/officeDocument/2006/relationships/tags" Target="../tags/tag466.xml"/><Relationship Id="rId1" Type="http://schemas.openxmlformats.org/officeDocument/2006/relationships/tags" Target="../tags/tag45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74.xml"/><Relationship Id="rId8" Type="http://schemas.openxmlformats.org/officeDocument/2006/relationships/tags" Target="../tags/tag473.xml"/><Relationship Id="rId7" Type="http://schemas.openxmlformats.org/officeDocument/2006/relationships/tags" Target="../tags/tag472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3" Type="http://schemas.openxmlformats.org/officeDocument/2006/relationships/image" Target="../media/image61.jpeg"/><Relationship Id="rId2" Type="http://schemas.openxmlformats.org/officeDocument/2006/relationships/tags" Target="../tags/tag468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75.xml"/><Relationship Id="rId1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83.xml"/><Relationship Id="rId8" Type="http://schemas.openxmlformats.org/officeDocument/2006/relationships/tags" Target="../tags/tag482.xml"/><Relationship Id="rId7" Type="http://schemas.openxmlformats.org/officeDocument/2006/relationships/image" Target="../media/image62.jpeg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487.xml"/><Relationship Id="rId13" Type="http://schemas.openxmlformats.org/officeDocument/2006/relationships/tags" Target="../tags/tag486.xml"/><Relationship Id="rId12" Type="http://schemas.openxmlformats.org/officeDocument/2006/relationships/image" Target="../media/image63.jpeg"/><Relationship Id="rId11" Type="http://schemas.openxmlformats.org/officeDocument/2006/relationships/tags" Target="../tags/tag485.xml"/><Relationship Id="rId10" Type="http://schemas.openxmlformats.org/officeDocument/2006/relationships/tags" Target="../tags/tag484.xml"/><Relationship Id="rId1" Type="http://schemas.openxmlformats.org/officeDocument/2006/relationships/tags" Target="../tags/tag47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93.xml"/><Relationship Id="rId8" Type="http://schemas.openxmlformats.org/officeDocument/2006/relationships/image" Target="../media/image66.jpeg"/><Relationship Id="rId7" Type="http://schemas.openxmlformats.org/officeDocument/2006/relationships/tags" Target="../tags/tag492.xml"/><Relationship Id="rId6" Type="http://schemas.openxmlformats.org/officeDocument/2006/relationships/image" Target="../media/image65.jpeg"/><Relationship Id="rId5" Type="http://schemas.openxmlformats.org/officeDocument/2006/relationships/tags" Target="../tags/tag491.xml"/><Relationship Id="rId4" Type="http://schemas.openxmlformats.org/officeDocument/2006/relationships/tags" Target="../tags/tag490.xml"/><Relationship Id="rId3" Type="http://schemas.openxmlformats.org/officeDocument/2006/relationships/tags" Target="../tags/tag489.xml"/><Relationship Id="rId2" Type="http://schemas.openxmlformats.org/officeDocument/2006/relationships/image" Target="../media/image64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97.xml"/><Relationship Id="rId12" Type="http://schemas.openxmlformats.org/officeDocument/2006/relationships/tags" Target="../tags/tag496.xml"/><Relationship Id="rId11" Type="http://schemas.openxmlformats.org/officeDocument/2006/relationships/tags" Target="../tags/tag495.xml"/><Relationship Id="rId10" Type="http://schemas.openxmlformats.org/officeDocument/2006/relationships/tags" Target="../tags/tag494.xml"/><Relationship Id="rId1" Type="http://schemas.openxmlformats.org/officeDocument/2006/relationships/tags" Target="../tags/tag48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0.xml"/><Relationship Id="rId4" Type="http://schemas.openxmlformats.org/officeDocument/2006/relationships/image" Target="../media/image68.jpeg"/><Relationship Id="rId3" Type="http://schemas.openxmlformats.org/officeDocument/2006/relationships/tags" Target="../tags/tag499.xml"/><Relationship Id="rId2" Type="http://schemas.openxmlformats.org/officeDocument/2006/relationships/image" Target="../media/image67.jpeg"/><Relationship Id="rId1" Type="http://schemas.openxmlformats.org/officeDocument/2006/relationships/tags" Target="../tags/tag4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1.xml"/><Relationship Id="rId1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284.xml"/><Relationship Id="rId29" Type="http://schemas.openxmlformats.org/officeDocument/2006/relationships/tags" Target="../tags/tag310.xml"/><Relationship Id="rId28" Type="http://schemas.openxmlformats.org/officeDocument/2006/relationships/tags" Target="../tags/tag309.xml"/><Relationship Id="rId27" Type="http://schemas.openxmlformats.org/officeDocument/2006/relationships/tags" Target="../tags/tag308.xml"/><Relationship Id="rId26" Type="http://schemas.openxmlformats.org/officeDocument/2006/relationships/tags" Target="../tags/tag307.xml"/><Relationship Id="rId25" Type="http://schemas.openxmlformats.org/officeDocument/2006/relationships/tags" Target="../tags/tag306.xml"/><Relationship Id="rId24" Type="http://schemas.openxmlformats.org/officeDocument/2006/relationships/tags" Target="../tags/tag305.xml"/><Relationship Id="rId23" Type="http://schemas.openxmlformats.org/officeDocument/2006/relationships/tags" Target="../tags/tag304.xml"/><Relationship Id="rId22" Type="http://schemas.openxmlformats.org/officeDocument/2006/relationships/tags" Target="../tags/tag303.xml"/><Relationship Id="rId21" Type="http://schemas.openxmlformats.org/officeDocument/2006/relationships/tags" Target="../tags/tag302.xml"/><Relationship Id="rId20" Type="http://schemas.openxmlformats.org/officeDocument/2006/relationships/tags" Target="../tags/tag301.xml"/><Relationship Id="rId2" Type="http://schemas.openxmlformats.org/officeDocument/2006/relationships/tags" Target="../tags/tag283.xml"/><Relationship Id="rId19" Type="http://schemas.openxmlformats.org/officeDocument/2006/relationships/tags" Target="../tags/tag300.xml"/><Relationship Id="rId18" Type="http://schemas.openxmlformats.org/officeDocument/2006/relationships/tags" Target="../tags/tag299.xml"/><Relationship Id="rId17" Type="http://schemas.openxmlformats.org/officeDocument/2006/relationships/tags" Target="../tags/tag298.xml"/><Relationship Id="rId16" Type="http://schemas.openxmlformats.org/officeDocument/2006/relationships/tags" Target="../tags/tag297.xml"/><Relationship Id="rId15" Type="http://schemas.openxmlformats.org/officeDocument/2006/relationships/tags" Target="../tags/tag296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3" Type="http://schemas.openxmlformats.org/officeDocument/2006/relationships/slideLayout" Target="../slideLayouts/slideLayout2.xml"/><Relationship Id="rId42" Type="http://schemas.openxmlformats.org/officeDocument/2006/relationships/tags" Target="../tags/tag352.xml"/><Relationship Id="rId41" Type="http://schemas.openxmlformats.org/officeDocument/2006/relationships/tags" Target="../tags/tag351.xml"/><Relationship Id="rId40" Type="http://schemas.openxmlformats.org/officeDocument/2006/relationships/tags" Target="../tags/tag350.xml"/><Relationship Id="rId4" Type="http://schemas.openxmlformats.org/officeDocument/2006/relationships/tags" Target="../tags/tag314.xml"/><Relationship Id="rId39" Type="http://schemas.openxmlformats.org/officeDocument/2006/relationships/tags" Target="../tags/tag349.xml"/><Relationship Id="rId38" Type="http://schemas.openxmlformats.org/officeDocument/2006/relationships/tags" Target="../tags/tag348.xml"/><Relationship Id="rId37" Type="http://schemas.openxmlformats.org/officeDocument/2006/relationships/tags" Target="../tags/tag347.xml"/><Relationship Id="rId36" Type="http://schemas.openxmlformats.org/officeDocument/2006/relationships/tags" Target="../tags/tag346.xml"/><Relationship Id="rId35" Type="http://schemas.openxmlformats.org/officeDocument/2006/relationships/tags" Target="../tags/tag345.xml"/><Relationship Id="rId34" Type="http://schemas.openxmlformats.org/officeDocument/2006/relationships/tags" Target="../tags/tag344.xml"/><Relationship Id="rId33" Type="http://schemas.openxmlformats.org/officeDocument/2006/relationships/tags" Target="../tags/tag343.xml"/><Relationship Id="rId32" Type="http://schemas.openxmlformats.org/officeDocument/2006/relationships/tags" Target="../tags/tag342.xml"/><Relationship Id="rId31" Type="http://schemas.openxmlformats.org/officeDocument/2006/relationships/tags" Target="../tags/tag341.xml"/><Relationship Id="rId30" Type="http://schemas.openxmlformats.org/officeDocument/2006/relationships/tags" Target="../tags/tag340.xml"/><Relationship Id="rId3" Type="http://schemas.openxmlformats.org/officeDocument/2006/relationships/tags" Target="../tags/tag313.xml"/><Relationship Id="rId29" Type="http://schemas.openxmlformats.org/officeDocument/2006/relationships/tags" Target="../tags/tag339.xml"/><Relationship Id="rId28" Type="http://schemas.openxmlformats.org/officeDocument/2006/relationships/tags" Target="../tags/tag338.xml"/><Relationship Id="rId27" Type="http://schemas.openxmlformats.org/officeDocument/2006/relationships/tags" Target="../tags/tag337.xml"/><Relationship Id="rId26" Type="http://schemas.openxmlformats.org/officeDocument/2006/relationships/tags" Target="../tags/tag336.xml"/><Relationship Id="rId25" Type="http://schemas.openxmlformats.org/officeDocument/2006/relationships/tags" Target="../tags/tag335.xml"/><Relationship Id="rId24" Type="http://schemas.openxmlformats.org/officeDocument/2006/relationships/tags" Target="../tags/tag334.xml"/><Relationship Id="rId23" Type="http://schemas.openxmlformats.org/officeDocument/2006/relationships/tags" Target="../tags/tag333.xml"/><Relationship Id="rId22" Type="http://schemas.openxmlformats.org/officeDocument/2006/relationships/tags" Target="../tags/tag332.xml"/><Relationship Id="rId21" Type="http://schemas.openxmlformats.org/officeDocument/2006/relationships/tags" Target="../tags/tag331.xml"/><Relationship Id="rId20" Type="http://schemas.openxmlformats.org/officeDocument/2006/relationships/tags" Target="../tags/tag330.xml"/><Relationship Id="rId2" Type="http://schemas.openxmlformats.org/officeDocument/2006/relationships/tags" Target="../tags/tag312.xml"/><Relationship Id="rId19" Type="http://schemas.openxmlformats.org/officeDocument/2006/relationships/tags" Target="../tags/tag329.xml"/><Relationship Id="rId18" Type="http://schemas.openxmlformats.org/officeDocument/2006/relationships/tags" Target="../tags/tag328.xml"/><Relationship Id="rId17" Type="http://schemas.openxmlformats.org/officeDocument/2006/relationships/tags" Target="../tags/tag327.xml"/><Relationship Id="rId16" Type="http://schemas.openxmlformats.org/officeDocument/2006/relationships/tags" Target="../tags/tag326.xml"/><Relationship Id="rId15" Type="http://schemas.openxmlformats.org/officeDocument/2006/relationships/tags" Target="../tags/tag325.xml"/><Relationship Id="rId14" Type="http://schemas.openxmlformats.org/officeDocument/2006/relationships/tags" Target="../tags/tag324.xml"/><Relationship Id="rId13" Type="http://schemas.openxmlformats.org/officeDocument/2006/relationships/tags" Target="../tags/tag323.xml"/><Relationship Id="rId12" Type="http://schemas.openxmlformats.org/officeDocument/2006/relationships/tags" Target="../tags/tag322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tags" Target="../tags/tag3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62.xml"/><Relationship Id="rId1" Type="http://schemas.openxmlformats.org/officeDocument/2006/relationships/tags" Target="../tags/tag35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image" Target="../media/image27.jpeg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image" Target="../media/image29.jpeg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tags" Target="../tags/tag36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3" Type="http://schemas.openxmlformats.org/officeDocument/2006/relationships/image" Target="../media/image30.jpeg"/><Relationship Id="rId2" Type="http://schemas.openxmlformats.org/officeDocument/2006/relationships/tags" Target="../tags/tag378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tags" Target="../tags/tag385.xml"/><Relationship Id="rId1" Type="http://schemas.openxmlformats.org/officeDocument/2006/relationships/tags" Target="../tags/tag37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5.xml"/><Relationship Id="rId8" Type="http://schemas.openxmlformats.org/officeDocument/2006/relationships/tags" Target="../tags/tag394.xml"/><Relationship Id="rId7" Type="http://schemas.openxmlformats.org/officeDocument/2006/relationships/tags" Target="../tags/tag393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image" Target="../media/image31.jpeg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38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image" Target="../media/image33.jpeg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image" Target="../media/image32.jpeg"/><Relationship Id="rId2" Type="http://schemas.openxmlformats.org/officeDocument/2006/relationships/tags" Target="../tags/tag397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406.xml"/><Relationship Id="rId13" Type="http://schemas.openxmlformats.org/officeDocument/2006/relationships/tags" Target="../tags/tag405.xml"/><Relationship Id="rId12" Type="http://schemas.openxmlformats.org/officeDocument/2006/relationships/tags" Target="../tags/tag404.xml"/><Relationship Id="rId11" Type="http://schemas.openxmlformats.org/officeDocument/2006/relationships/image" Target="../media/image34.jpeg"/><Relationship Id="rId10" Type="http://schemas.openxmlformats.org/officeDocument/2006/relationships/tags" Target="../tags/tag403.xml"/><Relationship Id="rId1" Type="http://schemas.openxmlformats.org/officeDocument/2006/relationships/tags" Target="../tags/tag39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image" Target="../media/image35.png"/><Relationship Id="rId1" Type="http://schemas.openxmlformats.org/officeDocument/2006/relationships/tags" Target="../tags/tag4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" name="Drawing 10" descr="content://com.coloros.note.fileprovider/data_files/54a5e14d-6d76-4dc6-be98-f704463ade12/04a38c82-b361-46f9-b7db-ef44d935068b_thumb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290" y="678180"/>
            <a:ext cx="9966325" cy="5502275"/>
          </a:xfrm>
          <a:prstGeom prst="rect">
            <a:avLst/>
          </a:prstGeom>
        </p:spPr>
      </p:pic>
      <p:sp>
        <p:nvSpPr>
          <p:cNvPr id="4" name="直角三角形 3"/>
          <p:cNvSpPr/>
          <p:nvPr/>
        </p:nvSpPr>
        <p:spPr>
          <a:xfrm rot="16200000">
            <a:off x="9440556" y="4119137"/>
            <a:ext cx="2751138" cy="275113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5400000">
            <a:off x="315" y="0"/>
            <a:ext cx="2751138" cy="275113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0290" y="678180"/>
            <a:ext cx="9965690" cy="55022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2964815" y="2586355"/>
            <a:ext cx="6500495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sym typeface="Calibri" panose="020F0502020204030204" charset="0"/>
              </a:rPr>
              <a:t>大学生职业规划园艺专业</a:t>
            </a:r>
            <a:endParaRPr lang="zh-CN" altLang="en-US" sz="4400" b="1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  <a:sym typeface="Calibri" panose="020F0502020204030204" charset="0"/>
            </a:endParaRPr>
          </a:p>
        </p:txBody>
      </p:sp>
      <p:sp>
        <p:nvSpPr>
          <p:cNvPr id="14" name="文本框 1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2751455" y="3507740"/>
            <a:ext cx="7087870" cy="306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1400" spc="3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sym typeface="Calibri" panose="020F0502020204030204" charset="0"/>
              </a:rPr>
              <a:t>College Student Career Planning: Horticulture Major</a:t>
            </a:r>
            <a:endParaRPr lang="en-US" altLang="zh-CN" sz="1400" spc="3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  <a:sym typeface="Calibri" panose="020F050202020403020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919587" y="4119001"/>
            <a:ext cx="279543" cy="0"/>
          </a:xfrm>
          <a:prstGeom prst="line">
            <a:avLst/>
          </a:prstGeom>
          <a:ln w="127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173104" y="4299909"/>
            <a:ext cx="4468262" cy="354104"/>
            <a:chOff x="2695012" y="3264859"/>
            <a:chExt cx="4468262" cy="354104"/>
          </a:xfrm>
        </p:grpSpPr>
        <p:sp>
          <p:nvSpPr>
            <p:cNvPr id="17" name="椭圆 16"/>
            <p:cNvSpPr/>
            <p:nvPr/>
          </p:nvSpPr>
          <p:spPr>
            <a:xfrm>
              <a:off x="2695012" y="3267911"/>
              <a:ext cx="351052" cy="35105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032769" y="3311186"/>
              <a:ext cx="2071900" cy="3067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tabLst>
                  <a:tab pos="2149475" algn="l"/>
                </a:tabLst>
              </a:pPr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+mj-ea"/>
                  <a:ea typeface="+mj-ea"/>
                  <a:sym typeface="Calibri" panose="020F0502020204030204" charset="0"/>
                </a:rPr>
                <a:t>日期</a:t>
              </a:r>
              <a:r>
                <a:rPr lang="zh-CN" altLang="en-US" sz="1400" dirty="0" smtClean="0">
                  <a:solidFill>
                    <a:schemeClr val="accent4">
                      <a:lumMod val="50000"/>
                    </a:schemeClr>
                  </a:solidFill>
                  <a:latin typeface="+mj-ea"/>
                  <a:ea typeface="+mj-ea"/>
                  <a:sym typeface="Calibri" panose="020F0502020204030204" charset="0"/>
                </a:rPr>
                <a:t>：</a:t>
              </a:r>
              <a:r>
                <a:rPr lang="en-US" altLang="zh-CN" sz="1400" dirty="0" smtClean="0">
                  <a:solidFill>
                    <a:schemeClr val="accent4">
                      <a:lumMod val="50000"/>
                    </a:schemeClr>
                  </a:solidFill>
                  <a:latin typeface="+mj-ea"/>
                  <a:ea typeface="+mj-ea"/>
                  <a:sym typeface="Calibri" panose="020F0502020204030204" charset="0"/>
                </a:rPr>
                <a:t>2025.10.29</a:t>
              </a:r>
              <a:endPara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sym typeface="Calibri" panose="020F050202020403020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753617" y="3264859"/>
              <a:ext cx="351052" cy="35105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文本框 1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091374" y="3308134"/>
              <a:ext cx="2071900" cy="3067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tabLst>
                  <a:tab pos="2149475" algn="l"/>
                </a:tabLst>
              </a:pPr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+mj-ea"/>
                  <a:ea typeface="+mj-ea"/>
                  <a:sym typeface="Calibri" panose="020F0502020204030204" charset="0"/>
                </a:rPr>
                <a:t>主讲人</a:t>
              </a:r>
              <a:r>
                <a:rPr lang="zh-CN" altLang="en-US" sz="1400" dirty="0" smtClean="0">
                  <a:solidFill>
                    <a:schemeClr val="accent4">
                      <a:lumMod val="50000"/>
                    </a:schemeClr>
                  </a:solidFill>
                  <a:latin typeface="+mj-ea"/>
                  <a:ea typeface="+mj-ea"/>
                  <a:sym typeface="Calibri" panose="020F0502020204030204" charset="0"/>
                </a:rPr>
                <a:t>：江慧恩</a:t>
              </a:r>
              <a:endParaRPr lang="zh-CN" altLang="en-US" sz="14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sym typeface="Calibri" panose="020F0502020204030204" charset="0"/>
              </a:endParaRPr>
            </a:p>
          </p:txBody>
        </p:sp>
        <p:grpSp>
          <p:nvGrpSpPr>
            <p:cNvPr id="21" name="Group 59"/>
            <p:cNvGrpSpPr>
              <a:grpSpLocks noChangeAspect="1"/>
            </p:cNvGrpSpPr>
            <p:nvPr/>
          </p:nvGrpSpPr>
          <p:grpSpPr bwMode="auto">
            <a:xfrm>
              <a:off x="2759141" y="3323138"/>
              <a:ext cx="218168" cy="238153"/>
              <a:chOff x="1066" y="1985"/>
              <a:chExt cx="262" cy="286"/>
            </a:xfrm>
            <a:solidFill>
              <a:schemeClr val="bg1"/>
            </a:solidFill>
          </p:grpSpPr>
          <p:sp>
            <p:nvSpPr>
              <p:cNvPr id="22" name="Freeform 60"/>
              <p:cNvSpPr>
                <a:spLocks noEditPoints="1"/>
              </p:cNvSpPr>
              <p:nvPr/>
            </p:nvSpPr>
            <p:spPr bwMode="auto">
              <a:xfrm>
                <a:off x="1066" y="2005"/>
                <a:ext cx="262" cy="266"/>
              </a:xfrm>
              <a:custGeom>
                <a:avLst/>
                <a:gdLst>
                  <a:gd name="T0" fmla="*/ 572 w 642"/>
                  <a:gd name="T1" fmla="*/ 655 h 655"/>
                  <a:gd name="T2" fmla="*/ 70 w 642"/>
                  <a:gd name="T3" fmla="*/ 655 h 655"/>
                  <a:gd name="T4" fmla="*/ 19 w 642"/>
                  <a:gd name="T5" fmla="*/ 630 h 655"/>
                  <a:gd name="T6" fmla="*/ 0 w 642"/>
                  <a:gd name="T7" fmla="*/ 575 h 655"/>
                  <a:gd name="T8" fmla="*/ 0 w 642"/>
                  <a:gd name="T9" fmla="*/ 80 h 655"/>
                  <a:gd name="T10" fmla="*/ 19 w 642"/>
                  <a:gd name="T11" fmla="*/ 25 h 655"/>
                  <a:gd name="T12" fmla="*/ 70 w 642"/>
                  <a:gd name="T13" fmla="*/ 0 h 655"/>
                  <a:gd name="T14" fmla="*/ 93 w 642"/>
                  <a:gd name="T15" fmla="*/ 0 h 655"/>
                  <a:gd name="T16" fmla="*/ 111 w 642"/>
                  <a:gd name="T17" fmla="*/ 18 h 655"/>
                  <a:gd name="T18" fmla="*/ 93 w 642"/>
                  <a:gd name="T19" fmla="*/ 36 h 655"/>
                  <a:gd name="T20" fmla="*/ 70 w 642"/>
                  <a:gd name="T21" fmla="*/ 36 h 655"/>
                  <a:gd name="T22" fmla="*/ 47 w 642"/>
                  <a:gd name="T23" fmla="*/ 48 h 655"/>
                  <a:gd name="T24" fmla="*/ 36 w 642"/>
                  <a:gd name="T25" fmla="*/ 80 h 655"/>
                  <a:gd name="T26" fmla="*/ 36 w 642"/>
                  <a:gd name="T27" fmla="*/ 575 h 655"/>
                  <a:gd name="T28" fmla="*/ 47 w 642"/>
                  <a:gd name="T29" fmla="*/ 607 h 655"/>
                  <a:gd name="T30" fmla="*/ 70 w 642"/>
                  <a:gd name="T31" fmla="*/ 619 h 655"/>
                  <a:gd name="T32" fmla="*/ 572 w 642"/>
                  <a:gd name="T33" fmla="*/ 619 h 655"/>
                  <a:gd name="T34" fmla="*/ 595 w 642"/>
                  <a:gd name="T35" fmla="*/ 607 h 655"/>
                  <a:gd name="T36" fmla="*/ 606 w 642"/>
                  <a:gd name="T37" fmla="*/ 575 h 655"/>
                  <a:gd name="T38" fmla="*/ 606 w 642"/>
                  <a:gd name="T39" fmla="*/ 80 h 655"/>
                  <a:gd name="T40" fmla="*/ 595 w 642"/>
                  <a:gd name="T41" fmla="*/ 48 h 655"/>
                  <a:gd name="T42" fmla="*/ 572 w 642"/>
                  <a:gd name="T43" fmla="*/ 36 h 655"/>
                  <a:gd name="T44" fmla="*/ 547 w 642"/>
                  <a:gd name="T45" fmla="*/ 36 h 655"/>
                  <a:gd name="T46" fmla="*/ 529 w 642"/>
                  <a:gd name="T47" fmla="*/ 18 h 655"/>
                  <a:gd name="T48" fmla="*/ 547 w 642"/>
                  <a:gd name="T49" fmla="*/ 0 h 655"/>
                  <a:gd name="T50" fmla="*/ 572 w 642"/>
                  <a:gd name="T51" fmla="*/ 0 h 655"/>
                  <a:gd name="T52" fmla="*/ 622 w 642"/>
                  <a:gd name="T53" fmla="*/ 25 h 655"/>
                  <a:gd name="T54" fmla="*/ 642 w 642"/>
                  <a:gd name="T55" fmla="*/ 80 h 655"/>
                  <a:gd name="T56" fmla="*/ 642 w 642"/>
                  <a:gd name="T57" fmla="*/ 575 h 655"/>
                  <a:gd name="T58" fmla="*/ 622 w 642"/>
                  <a:gd name="T59" fmla="*/ 630 h 655"/>
                  <a:gd name="T60" fmla="*/ 572 w 642"/>
                  <a:gd name="T61" fmla="*/ 655 h 655"/>
                  <a:gd name="T62" fmla="*/ 418 w 642"/>
                  <a:gd name="T63" fmla="*/ 36 h 655"/>
                  <a:gd name="T64" fmla="*/ 224 w 642"/>
                  <a:gd name="T65" fmla="*/ 36 h 655"/>
                  <a:gd name="T66" fmla="*/ 206 w 642"/>
                  <a:gd name="T67" fmla="*/ 18 h 655"/>
                  <a:gd name="T68" fmla="*/ 224 w 642"/>
                  <a:gd name="T69" fmla="*/ 0 h 655"/>
                  <a:gd name="T70" fmla="*/ 418 w 642"/>
                  <a:gd name="T71" fmla="*/ 0 h 655"/>
                  <a:gd name="T72" fmla="*/ 436 w 642"/>
                  <a:gd name="T73" fmla="*/ 18 h 655"/>
                  <a:gd name="T74" fmla="*/ 418 w 642"/>
                  <a:gd name="T75" fmla="*/ 36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2" h="655">
                    <a:moveTo>
                      <a:pt x="572" y="655"/>
                    </a:moveTo>
                    <a:cubicBezTo>
                      <a:pt x="70" y="655"/>
                      <a:pt x="70" y="655"/>
                      <a:pt x="70" y="655"/>
                    </a:cubicBezTo>
                    <a:cubicBezTo>
                      <a:pt x="51" y="655"/>
                      <a:pt x="33" y="646"/>
                      <a:pt x="19" y="630"/>
                    </a:cubicBezTo>
                    <a:cubicBezTo>
                      <a:pt x="7" y="615"/>
                      <a:pt x="0" y="596"/>
                      <a:pt x="0" y="57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60"/>
                      <a:pt x="7" y="40"/>
                      <a:pt x="19" y="25"/>
                    </a:cubicBezTo>
                    <a:cubicBezTo>
                      <a:pt x="33" y="9"/>
                      <a:pt x="51" y="0"/>
                      <a:pt x="70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03" y="0"/>
                      <a:pt x="111" y="8"/>
                      <a:pt x="111" y="18"/>
                    </a:cubicBezTo>
                    <a:cubicBezTo>
                      <a:pt x="111" y="28"/>
                      <a:pt x="103" y="36"/>
                      <a:pt x="93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1" y="36"/>
                      <a:pt x="53" y="40"/>
                      <a:pt x="47" y="48"/>
                    </a:cubicBezTo>
                    <a:cubicBezTo>
                      <a:pt x="40" y="56"/>
                      <a:pt x="36" y="68"/>
                      <a:pt x="36" y="80"/>
                    </a:cubicBezTo>
                    <a:cubicBezTo>
                      <a:pt x="36" y="575"/>
                      <a:pt x="36" y="575"/>
                      <a:pt x="36" y="575"/>
                    </a:cubicBezTo>
                    <a:cubicBezTo>
                      <a:pt x="36" y="587"/>
                      <a:pt x="40" y="599"/>
                      <a:pt x="47" y="607"/>
                    </a:cubicBezTo>
                    <a:cubicBezTo>
                      <a:pt x="53" y="615"/>
                      <a:pt x="61" y="619"/>
                      <a:pt x="70" y="619"/>
                    </a:cubicBezTo>
                    <a:cubicBezTo>
                      <a:pt x="572" y="619"/>
                      <a:pt x="572" y="619"/>
                      <a:pt x="572" y="619"/>
                    </a:cubicBezTo>
                    <a:cubicBezTo>
                      <a:pt x="580" y="619"/>
                      <a:pt x="588" y="615"/>
                      <a:pt x="595" y="607"/>
                    </a:cubicBezTo>
                    <a:cubicBezTo>
                      <a:pt x="602" y="599"/>
                      <a:pt x="606" y="587"/>
                      <a:pt x="606" y="575"/>
                    </a:cubicBezTo>
                    <a:cubicBezTo>
                      <a:pt x="606" y="80"/>
                      <a:pt x="606" y="80"/>
                      <a:pt x="606" y="80"/>
                    </a:cubicBezTo>
                    <a:cubicBezTo>
                      <a:pt x="606" y="68"/>
                      <a:pt x="602" y="56"/>
                      <a:pt x="595" y="48"/>
                    </a:cubicBezTo>
                    <a:cubicBezTo>
                      <a:pt x="588" y="40"/>
                      <a:pt x="580" y="36"/>
                      <a:pt x="572" y="36"/>
                    </a:cubicBezTo>
                    <a:cubicBezTo>
                      <a:pt x="547" y="36"/>
                      <a:pt x="547" y="36"/>
                      <a:pt x="547" y="36"/>
                    </a:cubicBezTo>
                    <a:cubicBezTo>
                      <a:pt x="537" y="36"/>
                      <a:pt x="529" y="28"/>
                      <a:pt x="529" y="18"/>
                    </a:cubicBezTo>
                    <a:cubicBezTo>
                      <a:pt x="529" y="8"/>
                      <a:pt x="537" y="0"/>
                      <a:pt x="547" y="0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591" y="0"/>
                      <a:pt x="609" y="9"/>
                      <a:pt x="622" y="25"/>
                    </a:cubicBezTo>
                    <a:cubicBezTo>
                      <a:pt x="635" y="40"/>
                      <a:pt x="642" y="60"/>
                      <a:pt x="642" y="80"/>
                    </a:cubicBezTo>
                    <a:cubicBezTo>
                      <a:pt x="642" y="575"/>
                      <a:pt x="642" y="575"/>
                      <a:pt x="642" y="575"/>
                    </a:cubicBezTo>
                    <a:cubicBezTo>
                      <a:pt x="642" y="596"/>
                      <a:pt x="635" y="615"/>
                      <a:pt x="622" y="630"/>
                    </a:cubicBezTo>
                    <a:cubicBezTo>
                      <a:pt x="609" y="646"/>
                      <a:pt x="591" y="655"/>
                      <a:pt x="572" y="655"/>
                    </a:cubicBezTo>
                    <a:close/>
                    <a:moveTo>
                      <a:pt x="418" y="36"/>
                    </a:moveTo>
                    <a:cubicBezTo>
                      <a:pt x="224" y="36"/>
                      <a:pt x="224" y="36"/>
                      <a:pt x="224" y="36"/>
                    </a:cubicBezTo>
                    <a:cubicBezTo>
                      <a:pt x="214" y="36"/>
                      <a:pt x="206" y="28"/>
                      <a:pt x="206" y="18"/>
                    </a:cubicBezTo>
                    <a:cubicBezTo>
                      <a:pt x="206" y="8"/>
                      <a:pt x="214" y="0"/>
                      <a:pt x="224" y="0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428" y="0"/>
                      <a:pt x="436" y="8"/>
                      <a:pt x="436" y="18"/>
                    </a:cubicBezTo>
                    <a:cubicBezTo>
                      <a:pt x="436" y="28"/>
                      <a:pt x="428" y="36"/>
                      <a:pt x="4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" name="Freeform 61"/>
              <p:cNvSpPr>
                <a:spLocks noEditPoints="1"/>
              </p:cNvSpPr>
              <p:nvPr/>
            </p:nvSpPr>
            <p:spPr bwMode="auto">
              <a:xfrm>
                <a:off x="1124" y="1985"/>
                <a:ext cx="146" cy="64"/>
              </a:xfrm>
              <a:custGeom>
                <a:avLst/>
                <a:gdLst>
                  <a:gd name="T0" fmla="*/ 18 w 357"/>
                  <a:gd name="T1" fmla="*/ 0 h 157"/>
                  <a:gd name="T2" fmla="*/ 36 w 357"/>
                  <a:gd name="T3" fmla="*/ 18 h 157"/>
                  <a:gd name="T4" fmla="*/ 36 w 357"/>
                  <a:gd name="T5" fmla="*/ 139 h 157"/>
                  <a:gd name="T6" fmla="*/ 18 w 357"/>
                  <a:gd name="T7" fmla="*/ 157 h 157"/>
                  <a:gd name="T8" fmla="*/ 0 w 357"/>
                  <a:gd name="T9" fmla="*/ 139 h 157"/>
                  <a:gd name="T10" fmla="*/ 0 w 357"/>
                  <a:gd name="T11" fmla="*/ 18 h 157"/>
                  <a:gd name="T12" fmla="*/ 18 w 357"/>
                  <a:gd name="T13" fmla="*/ 0 h 157"/>
                  <a:gd name="T14" fmla="*/ 339 w 357"/>
                  <a:gd name="T15" fmla="*/ 0 h 157"/>
                  <a:gd name="T16" fmla="*/ 357 w 357"/>
                  <a:gd name="T17" fmla="*/ 18 h 157"/>
                  <a:gd name="T18" fmla="*/ 357 w 357"/>
                  <a:gd name="T19" fmla="*/ 139 h 157"/>
                  <a:gd name="T20" fmla="*/ 339 w 357"/>
                  <a:gd name="T21" fmla="*/ 157 h 157"/>
                  <a:gd name="T22" fmla="*/ 321 w 357"/>
                  <a:gd name="T23" fmla="*/ 139 h 157"/>
                  <a:gd name="T24" fmla="*/ 321 w 357"/>
                  <a:gd name="T25" fmla="*/ 18 h 157"/>
                  <a:gd name="T26" fmla="*/ 339 w 357"/>
                  <a:gd name="T2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7" h="157">
                    <a:moveTo>
                      <a:pt x="18" y="0"/>
                    </a:moveTo>
                    <a:cubicBezTo>
                      <a:pt x="28" y="0"/>
                      <a:pt x="36" y="8"/>
                      <a:pt x="36" y="18"/>
                    </a:cubicBezTo>
                    <a:cubicBezTo>
                      <a:pt x="36" y="139"/>
                      <a:pt x="36" y="139"/>
                      <a:pt x="36" y="139"/>
                    </a:cubicBezTo>
                    <a:cubicBezTo>
                      <a:pt x="36" y="149"/>
                      <a:pt x="28" y="157"/>
                      <a:pt x="18" y="157"/>
                    </a:cubicBezTo>
                    <a:cubicBezTo>
                      <a:pt x="8" y="157"/>
                      <a:pt x="0" y="149"/>
                      <a:pt x="0" y="1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339" y="0"/>
                    </a:moveTo>
                    <a:cubicBezTo>
                      <a:pt x="349" y="0"/>
                      <a:pt x="357" y="8"/>
                      <a:pt x="357" y="18"/>
                    </a:cubicBezTo>
                    <a:cubicBezTo>
                      <a:pt x="357" y="139"/>
                      <a:pt x="357" y="139"/>
                      <a:pt x="357" y="139"/>
                    </a:cubicBezTo>
                    <a:cubicBezTo>
                      <a:pt x="357" y="149"/>
                      <a:pt x="349" y="157"/>
                      <a:pt x="339" y="157"/>
                    </a:cubicBezTo>
                    <a:cubicBezTo>
                      <a:pt x="329" y="157"/>
                      <a:pt x="321" y="149"/>
                      <a:pt x="321" y="139"/>
                    </a:cubicBezTo>
                    <a:cubicBezTo>
                      <a:pt x="321" y="18"/>
                      <a:pt x="321" y="18"/>
                      <a:pt x="321" y="18"/>
                    </a:cubicBezTo>
                    <a:cubicBezTo>
                      <a:pt x="321" y="8"/>
                      <a:pt x="329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Freeform 62"/>
              <p:cNvSpPr>
                <a:spLocks noEditPoints="1"/>
              </p:cNvSpPr>
              <p:nvPr/>
            </p:nvSpPr>
            <p:spPr bwMode="auto">
              <a:xfrm>
                <a:off x="1074" y="2044"/>
                <a:ext cx="246" cy="183"/>
              </a:xfrm>
              <a:custGeom>
                <a:avLst/>
                <a:gdLst>
                  <a:gd name="T0" fmla="*/ 0 w 603"/>
                  <a:gd name="T1" fmla="*/ 18 h 450"/>
                  <a:gd name="T2" fmla="*/ 18 w 603"/>
                  <a:gd name="T3" fmla="*/ 0 h 450"/>
                  <a:gd name="T4" fmla="*/ 585 w 603"/>
                  <a:gd name="T5" fmla="*/ 0 h 450"/>
                  <a:gd name="T6" fmla="*/ 603 w 603"/>
                  <a:gd name="T7" fmla="*/ 18 h 450"/>
                  <a:gd name="T8" fmla="*/ 585 w 603"/>
                  <a:gd name="T9" fmla="*/ 36 h 450"/>
                  <a:gd name="T10" fmla="*/ 18 w 603"/>
                  <a:gd name="T11" fmla="*/ 36 h 450"/>
                  <a:gd name="T12" fmla="*/ 0 w 603"/>
                  <a:gd name="T13" fmla="*/ 18 h 450"/>
                  <a:gd name="T14" fmla="*/ 306 w 603"/>
                  <a:gd name="T15" fmla="*/ 450 h 450"/>
                  <a:gd name="T16" fmla="*/ 184 w 603"/>
                  <a:gd name="T17" fmla="*/ 400 h 450"/>
                  <a:gd name="T18" fmla="*/ 134 w 603"/>
                  <a:gd name="T19" fmla="*/ 279 h 450"/>
                  <a:gd name="T20" fmla="*/ 184 w 603"/>
                  <a:gd name="T21" fmla="*/ 158 h 450"/>
                  <a:gd name="T22" fmla="*/ 306 w 603"/>
                  <a:gd name="T23" fmla="*/ 107 h 450"/>
                  <a:gd name="T24" fmla="*/ 324 w 603"/>
                  <a:gd name="T25" fmla="*/ 125 h 450"/>
                  <a:gd name="T26" fmla="*/ 306 w 603"/>
                  <a:gd name="T27" fmla="*/ 143 h 450"/>
                  <a:gd name="T28" fmla="*/ 170 w 603"/>
                  <a:gd name="T29" fmla="*/ 279 h 450"/>
                  <a:gd name="T30" fmla="*/ 306 w 603"/>
                  <a:gd name="T31" fmla="*/ 414 h 450"/>
                  <a:gd name="T32" fmla="*/ 441 w 603"/>
                  <a:gd name="T33" fmla="*/ 279 h 450"/>
                  <a:gd name="T34" fmla="*/ 459 w 603"/>
                  <a:gd name="T35" fmla="*/ 261 h 450"/>
                  <a:gd name="T36" fmla="*/ 477 w 603"/>
                  <a:gd name="T37" fmla="*/ 279 h 450"/>
                  <a:gd name="T38" fmla="*/ 427 w 603"/>
                  <a:gd name="T39" fmla="*/ 400 h 450"/>
                  <a:gd name="T40" fmla="*/ 306 w 603"/>
                  <a:gd name="T41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3" h="450">
                    <a:moveTo>
                      <a:pt x="0" y="18"/>
                    </a:moveTo>
                    <a:cubicBezTo>
                      <a:pt x="0" y="8"/>
                      <a:pt x="8" y="0"/>
                      <a:pt x="18" y="0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95" y="0"/>
                      <a:pt x="603" y="8"/>
                      <a:pt x="603" y="18"/>
                    </a:cubicBezTo>
                    <a:cubicBezTo>
                      <a:pt x="603" y="28"/>
                      <a:pt x="595" y="36"/>
                      <a:pt x="585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8" y="36"/>
                      <a:pt x="0" y="28"/>
                      <a:pt x="0" y="18"/>
                    </a:cubicBezTo>
                    <a:close/>
                    <a:moveTo>
                      <a:pt x="306" y="450"/>
                    </a:moveTo>
                    <a:cubicBezTo>
                      <a:pt x="260" y="450"/>
                      <a:pt x="217" y="433"/>
                      <a:pt x="184" y="400"/>
                    </a:cubicBezTo>
                    <a:cubicBezTo>
                      <a:pt x="152" y="368"/>
                      <a:pt x="134" y="325"/>
                      <a:pt x="134" y="279"/>
                    </a:cubicBezTo>
                    <a:cubicBezTo>
                      <a:pt x="134" y="233"/>
                      <a:pt x="152" y="190"/>
                      <a:pt x="184" y="158"/>
                    </a:cubicBezTo>
                    <a:cubicBezTo>
                      <a:pt x="217" y="125"/>
                      <a:pt x="260" y="107"/>
                      <a:pt x="306" y="107"/>
                    </a:cubicBezTo>
                    <a:cubicBezTo>
                      <a:pt x="316" y="107"/>
                      <a:pt x="324" y="115"/>
                      <a:pt x="324" y="125"/>
                    </a:cubicBezTo>
                    <a:cubicBezTo>
                      <a:pt x="324" y="135"/>
                      <a:pt x="316" y="143"/>
                      <a:pt x="306" y="143"/>
                    </a:cubicBezTo>
                    <a:cubicBezTo>
                      <a:pt x="231" y="143"/>
                      <a:pt x="170" y="204"/>
                      <a:pt x="170" y="279"/>
                    </a:cubicBezTo>
                    <a:cubicBezTo>
                      <a:pt x="170" y="354"/>
                      <a:pt x="231" y="414"/>
                      <a:pt x="306" y="414"/>
                    </a:cubicBezTo>
                    <a:cubicBezTo>
                      <a:pt x="380" y="414"/>
                      <a:pt x="441" y="354"/>
                      <a:pt x="441" y="279"/>
                    </a:cubicBezTo>
                    <a:cubicBezTo>
                      <a:pt x="441" y="269"/>
                      <a:pt x="449" y="261"/>
                      <a:pt x="459" y="261"/>
                    </a:cubicBezTo>
                    <a:cubicBezTo>
                      <a:pt x="469" y="261"/>
                      <a:pt x="477" y="269"/>
                      <a:pt x="477" y="279"/>
                    </a:cubicBezTo>
                    <a:cubicBezTo>
                      <a:pt x="477" y="325"/>
                      <a:pt x="459" y="368"/>
                      <a:pt x="427" y="400"/>
                    </a:cubicBezTo>
                    <a:cubicBezTo>
                      <a:pt x="395" y="433"/>
                      <a:pt x="351" y="450"/>
                      <a:pt x="306" y="4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Freeform 63"/>
              <p:cNvSpPr/>
              <p:nvPr/>
            </p:nvSpPr>
            <p:spPr bwMode="auto">
              <a:xfrm>
                <a:off x="1193" y="2088"/>
                <a:ext cx="53" cy="72"/>
              </a:xfrm>
              <a:custGeom>
                <a:avLst/>
                <a:gdLst>
                  <a:gd name="T0" fmla="*/ 113 w 131"/>
                  <a:gd name="T1" fmla="*/ 176 h 176"/>
                  <a:gd name="T2" fmla="*/ 18 w 131"/>
                  <a:gd name="T3" fmla="*/ 176 h 176"/>
                  <a:gd name="T4" fmla="*/ 0 w 131"/>
                  <a:gd name="T5" fmla="*/ 158 h 176"/>
                  <a:gd name="T6" fmla="*/ 0 w 131"/>
                  <a:gd name="T7" fmla="*/ 18 h 176"/>
                  <a:gd name="T8" fmla="*/ 18 w 131"/>
                  <a:gd name="T9" fmla="*/ 0 h 176"/>
                  <a:gd name="T10" fmla="*/ 36 w 131"/>
                  <a:gd name="T11" fmla="*/ 18 h 176"/>
                  <a:gd name="T12" fmla="*/ 36 w 131"/>
                  <a:gd name="T13" fmla="*/ 140 h 176"/>
                  <a:gd name="T14" fmla="*/ 113 w 131"/>
                  <a:gd name="T15" fmla="*/ 140 h 176"/>
                  <a:gd name="T16" fmla="*/ 131 w 131"/>
                  <a:gd name="T17" fmla="*/ 158 h 176"/>
                  <a:gd name="T18" fmla="*/ 113 w 131"/>
                  <a:gd name="T1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76">
                    <a:moveTo>
                      <a:pt x="113" y="176"/>
                    </a:moveTo>
                    <a:cubicBezTo>
                      <a:pt x="18" y="176"/>
                      <a:pt x="18" y="176"/>
                      <a:pt x="18" y="176"/>
                    </a:cubicBezTo>
                    <a:cubicBezTo>
                      <a:pt x="8" y="176"/>
                      <a:pt x="0" y="168"/>
                      <a:pt x="0" y="15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113" y="140"/>
                      <a:pt x="113" y="140"/>
                      <a:pt x="113" y="140"/>
                    </a:cubicBezTo>
                    <a:cubicBezTo>
                      <a:pt x="123" y="140"/>
                      <a:pt x="131" y="148"/>
                      <a:pt x="131" y="158"/>
                    </a:cubicBezTo>
                    <a:cubicBezTo>
                      <a:pt x="131" y="168"/>
                      <a:pt x="123" y="176"/>
                      <a:pt x="11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6" name="Group 66"/>
            <p:cNvGrpSpPr>
              <a:grpSpLocks noChangeAspect="1"/>
            </p:cNvGrpSpPr>
            <p:nvPr/>
          </p:nvGrpSpPr>
          <p:grpSpPr bwMode="auto">
            <a:xfrm>
              <a:off x="4833100" y="3338400"/>
              <a:ext cx="192087" cy="207963"/>
              <a:chOff x="2111" y="2322"/>
              <a:chExt cx="121" cy="131"/>
            </a:xfrm>
            <a:solidFill>
              <a:schemeClr val="bg1"/>
            </a:solidFill>
          </p:grpSpPr>
          <p:sp>
            <p:nvSpPr>
              <p:cNvPr id="27" name="Freeform 67"/>
              <p:cNvSpPr/>
              <p:nvPr/>
            </p:nvSpPr>
            <p:spPr bwMode="auto">
              <a:xfrm>
                <a:off x="2159" y="2350"/>
                <a:ext cx="40" cy="37"/>
              </a:xfrm>
              <a:custGeom>
                <a:avLst/>
                <a:gdLst>
                  <a:gd name="T0" fmla="*/ 89 w 213"/>
                  <a:gd name="T1" fmla="*/ 19 h 198"/>
                  <a:gd name="T2" fmla="*/ 196 w 213"/>
                  <a:gd name="T3" fmla="*/ 143 h 198"/>
                  <a:gd name="T4" fmla="*/ 208 w 213"/>
                  <a:gd name="T5" fmla="*/ 189 h 198"/>
                  <a:gd name="T6" fmla="*/ 206 w 213"/>
                  <a:gd name="T7" fmla="*/ 191 h 198"/>
                  <a:gd name="T8" fmla="*/ 158 w 213"/>
                  <a:gd name="T9" fmla="*/ 186 h 198"/>
                  <a:gd name="T10" fmla="*/ 22 w 213"/>
                  <a:gd name="T11" fmla="*/ 92 h 198"/>
                  <a:gd name="T12" fmla="*/ 13 w 213"/>
                  <a:gd name="T13" fmla="*/ 44 h 198"/>
                  <a:gd name="T14" fmla="*/ 40 w 213"/>
                  <a:gd name="T15" fmla="*/ 15 h 198"/>
                  <a:gd name="T16" fmla="*/ 89 w 213"/>
                  <a:gd name="T17" fmla="*/ 1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98">
                    <a:moveTo>
                      <a:pt x="89" y="19"/>
                    </a:moveTo>
                    <a:cubicBezTo>
                      <a:pt x="196" y="143"/>
                      <a:pt x="196" y="143"/>
                      <a:pt x="196" y="143"/>
                    </a:cubicBezTo>
                    <a:cubicBezTo>
                      <a:pt x="210" y="160"/>
                      <a:pt x="213" y="183"/>
                      <a:pt x="208" y="189"/>
                    </a:cubicBezTo>
                    <a:cubicBezTo>
                      <a:pt x="206" y="191"/>
                      <a:pt x="206" y="191"/>
                      <a:pt x="206" y="191"/>
                    </a:cubicBezTo>
                    <a:cubicBezTo>
                      <a:pt x="200" y="197"/>
                      <a:pt x="176" y="198"/>
                      <a:pt x="158" y="186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4" y="80"/>
                      <a:pt x="0" y="58"/>
                      <a:pt x="13" y="4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53" y="0"/>
                      <a:pt x="74" y="2"/>
                      <a:pt x="8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Freeform 68"/>
              <p:cNvSpPr>
                <a:spLocks noEditPoints="1"/>
              </p:cNvSpPr>
              <p:nvPr/>
            </p:nvSpPr>
            <p:spPr bwMode="auto">
              <a:xfrm>
                <a:off x="2129" y="2322"/>
                <a:ext cx="71" cy="90"/>
              </a:xfrm>
              <a:custGeom>
                <a:avLst/>
                <a:gdLst>
                  <a:gd name="T0" fmla="*/ 142 w 381"/>
                  <a:gd name="T1" fmla="*/ 449 h 481"/>
                  <a:gd name="T2" fmla="*/ 348 w 381"/>
                  <a:gd name="T3" fmla="*/ 236 h 481"/>
                  <a:gd name="T4" fmla="*/ 374 w 381"/>
                  <a:gd name="T5" fmla="*/ 235 h 481"/>
                  <a:gd name="T6" fmla="*/ 374 w 381"/>
                  <a:gd name="T7" fmla="*/ 260 h 481"/>
                  <a:gd name="T8" fmla="*/ 168 w 381"/>
                  <a:gd name="T9" fmla="*/ 474 h 481"/>
                  <a:gd name="T10" fmla="*/ 142 w 381"/>
                  <a:gd name="T11" fmla="*/ 474 h 481"/>
                  <a:gd name="T12" fmla="*/ 142 w 381"/>
                  <a:gd name="T13" fmla="*/ 449 h 481"/>
                  <a:gd name="T14" fmla="*/ 122 w 381"/>
                  <a:gd name="T15" fmla="*/ 245 h 481"/>
                  <a:gd name="T16" fmla="*/ 0 w 381"/>
                  <a:gd name="T17" fmla="*/ 123 h 481"/>
                  <a:gd name="T18" fmla="*/ 20 w 381"/>
                  <a:gd name="T19" fmla="*/ 56 h 481"/>
                  <a:gd name="T20" fmla="*/ 45 w 381"/>
                  <a:gd name="T21" fmla="*/ 51 h 481"/>
                  <a:gd name="T22" fmla="*/ 50 w 381"/>
                  <a:gd name="T23" fmla="*/ 76 h 481"/>
                  <a:gd name="T24" fmla="*/ 36 w 381"/>
                  <a:gd name="T25" fmla="*/ 123 h 481"/>
                  <a:gd name="T26" fmla="*/ 122 w 381"/>
                  <a:gd name="T27" fmla="*/ 209 h 481"/>
                  <a:gd name="T28" fmla="*/ 209 w 381"/>
                  <a:gd name="T29" fmla="*/ 123 h 481"/>
                  <a:gd name="T30" fmla="*/ 133 w 381"/>
                  <a:gd name="T31" fmla="*/ 37 h 481"/>
                  <a:gd name="T32" fmla="*/ 117 w 381"/>
                  <a:gd name="T33" fmla="*/ 17 h 481"/>
                  <a:gd name="T34" fmla="*/ 137 w 381"/>
                  <a:gd name="T35" fmla="*/ 2 h 481"/>
                  <a:gd name="T36" fmla="*/ 245 w 381"/>
                  <a:gd name="T37" fmla="*/ 123 h 481"/>
                  <a:gd name="T38" fmla="*/ 122 w 381"/>
                  <a:gd name="T39" fmla="*/ 245 h 481"/>
                  <a:gd name="T40" fmla="*/ 67 w 381"/>
                  <a:gd name="T41" fmla="*/ 52 h 481"/>
                  <a:gd name="T42" fmla="*/ 52 w 381"/>
                  <a:gd name="T43" fmla="*/ 44 h 481"/>
                  <a:gd name="T44" fmla="*/ 58 w 381"/>
                  <a:gd name="T45" fmla="*/ 19 h 481"/>
                  <a:gd name="T46" fmla="*/ 81 w 381"/>
                  <a:gd name="T47" fmla="*/ 8 h 481"/>
                  <a:gd name="T48" fmla="*/ 104 w 381"/>
                  <a:gd name="T49" fmla="*/ 19 h 481"/>
                  <a:gd name="T50" fmla="*/ 93 w 381"/>
                  <a:gd name="T51" fmla="*/ 42 h 481"/>
                  <a:gd name="T52" fmla="*/ 77 w 381"/>
                  <a:gd name="T53" fmla="*/ 50 h 481"/>
                  <a:gd name="T54" fmla="*/ 67 w 381"/>
                  <a:gd name="T55" fmla="*/ 52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1" h="481">
                    <a:moveTo>
                      <a:pt x="142" y="449"/>
                    </a:moveTo>
                    <a:cubicBezTo>
                      <a:pt x="348" y="236"/>
                      <a:pt x="348" y="236"/>
                      <a:pt x="348" y="236"/>
                    </a:cubicBezTo>
                    <a:cubicBezTo>
                      <a:pt x="355" y="228"/>
                      <a:pt x="366" y="228"/>
                      <a:pt x="374" y="235"/>
                    </a:cubicBezTo>
                    <a:cubicBezTo>
                      <a:pt x="381" y="242"/>
                      <a:pt x="381" y="253"/>
                      <a:pt x="374" y="260"/>
                    </a:cubicBezTo>
                    <a:cubicBezTo>
                      <a:pt x="168" y="474"/>
                      <a:pt x="168" y="474"/>
                      <a:pt x="168" y="474"/>
                    </a:cubicBezTo>
                    <a:cubicBezTo>
                      <a:pt x="161" y="481"/>
                      <a:pt x="150" y="481"/>
                      <a:pt x="142" y="474"/>
                    </a:cubicBezTo>
                    <a:cubicBezTo>
                      <a:pt x="135" y="467"/>
                      <a:pt x="135" y="456"/>
                      <a:pt x="142" y="449"/>
                    </a:cubicBezTo>
                    <a:close/>
                    <a:moveTo>
                      <a:pt x="122" y="245"/>
                    </a:moveTo>
                    <a:cubicBezTo>
                      <a:pt x="55" y="245"/>
                      <a:pt x="0" y="190"/>
                      <a:pt x="0" y="123"/>
                    </a:cubicBezTo>
                    <a:cubicBezTo>
                      <a:pt x="0" y="99"/>
                      <a:pt x="7" y="76"/>
                      <a:pt x="20" y="56"/>
                    </a:cubicBezTo>
                    <a:cubicBezTo>
                      <a:pt x="26" y="48"/>
                      <a:pt x="37" y="45"/>
                      <a:pt x="45" y="51"/>
                    </a:cubicBezTo>
                    <a:cubicBezTo>
                      <a:pt x="53" y="56"/>
                      <a:pt x="56" y="67"/>
                      <a:pt x="50" y="76"/>
                    </a:cubicBezTo>
                    <a:cubicBezTo>
                      <a:pt x="41" y="90"/>
                      <a:pt x="36" y="106"/>
                      <a:pt x="36" y="123"/>
                    </a:cubicBezTo>
                    <a:cubicBezTo>
                      <a:pt x="36" y="171"/>
                      <a:pt x="75" y="209"/>
                      <a:pt x="122" y="209"/>
                    </a:cubicBezTo>
                    <a:cubicBezTo>
                      <a:pt x="170" y="209"/>
                      <a:pt x="209" y="171"/>
                      <a:pt x="209" y="123"/>
                    </a:cubicBezTo>
                    <a:cubicBezTo>
                      <a:pt x="209" y="79"/>
                      <a:pt x="176" y="42"/>
                      <a:pt x="133" y="37"/>
                    </a:cubicBezTo>
                    <a:cubicBezTo>
                      <a:pt x="123" y="36"/>
                      <a:pt x="116" y="27"/>
                      <a:pt x="117" y="17"/>
                    </a:cubicBezTo>
                    <a:cubicBezTo>
                      <a:pt x="118" y="7"/>
                      <a:pt x="127" y="0"/>
                      <a:pt x="137" y="2"/>
                    </a:cubicBezTo>
                    <a:cubicBezTo>
                      <a:pt x="198" y="9"/>
                      <a:pt x="245" y="61"/>
                      <a:pt x="245" y="123"/>
                    </a:cubicBezTo>
                    <a:cubicBezTo>
                      <a:pt x="245" y="190"/>
                      <a:pt x="190" y="245"/>
                      <a:pt x="122" y="245"/>
                    </a:cubicBezTo>
                    <a:close/>
                    <a:moveTo>
                      <a:pt x="67" y="52"/>
                    </a:moveTo>
                    <a:cubicBezTo>
                      <a:pt x="61" y="52"/>
                      <a:pt x="55" y="50"/>
                      <a:pt x="52" y="44"/>
                    </a:cubicBezTo>
                    <a:cubicBezTo>
                      <a:pt x="47" y="36"/>
                      <a:pt x="49" y="25"/>
                      <a:pt x="58" y="19"/>
                    </a:cubicBezTo>
                    <a:cubicBezTo>
                      <a:pt x="65" y="15"/>
                      <a:pt x="73" y="11"/>
                      <a:pt x="81" y="8"/>
                    </a:cubicBezTo>
                    <a:cubicBezTo>
                      <a:pt x="91" y="5"/>
                      <a:pt x="101" y="9"/>
                      <a:pt x="104" y="19"/>
                    </a:cubicBezTo>
                    <a:cubicBezTo>
                      <a:pt x="107" y="28"/>
                      <a:pt x="103" y="38"/>
                      <a:pt x="93" y="42"/>
                    </a:cubicBezTo>
                    <a:cubicBezTo>
                      <a:pt x="87" y="44"/>
                      <a:pt x="82" y="47"/>
                      <a:pt x="77" y="50"/>
                    </a:cubicBezTo>
                    <a:cubicBezTo>
                      <a:pt x="74" y="52"/>
                      <a:pt x="71" y="52"/>
                      <a:pt x="67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Freeform 69"/>
              <p:cNvSpPr>
                <a:spLocks noEditPoints="1"/>
              </p:cNvSpPr>
              <p:nvPr/>
            </p:nvSpPr>
            <p:spPr bwMode="auto">
              <a:xfrm>
                <a:off x="2111" y="2406"/>
                <a:ext cx="121" cy="47"/>
              </a:xfrm>
              <a:custGeom>
                <a:avLst/>
                <a:gdLst>
                  <a:gd name="T0" fmla="*/ 597 w 648"/>
                  <a:gd name="T1" fmla="*/ 249 h 249"/>
                  <a:gd name="T2" fmla="*/ 50 w 648"/>
                  <a:gd name="T3" fmla="*/ 249 h 249"/>
                  <a:gd name="T4" fmla="*/ 0 w 648"/>
                  <a:gd name="T5" fmla="*/ 198 h 249"/>
                  <a:gd name="T6" fmla="*/ 0 w 648"/>
                  <a:gd name="T7" fmla="*/ 50 h 249"/>
                  <a:gd name="T8" fmla="*/ 50 w 648"/>
                  <a:gd name="T9" fmla="*/ 0 h 249"/>
                  <a:gd name="T10" fmla="*/ 597 w 648"/>
                  <a:gd name="T11" fmla="*/ 0 h 249"/>
                  <a:gd name="T12" fmla="*/ 648 w 648"/>
                  <a:gd name="T13" fmla="*/ 50 h 249"/>
                  <a:gd name="T14" fmla="*/ 648 w 648"/>
                  <a:gd name="T15" fmla="*/ 198 h 249"/>
                  <a:gd name="T16" fmla="*/ 597 w 648"/>
                  <a:gd name="T17" fmla="*/ 249 h 249"/>
                  <a:gd name="T18" fmla="*/ 50 w 648"/>
                  <a:gd name="T19" fmla="*/ 35 h 249"/>
                  <a:gd name="T20" fmla="*/ 36 w 648"/>
                  <a:gd name="T21" fmla="*/ 50 h 249"/>
                  <a:gd name="T22" fmla="*/ 36 w 648"/>
                  <a:gd name="T23" fmla="*/ 198 h 249"/>
                  <a:gd name="T24" fmla="*/ 50 w 648"/>
                  <a:gd name="T25" fmla="*/ 213 h 249"/>
                  <a:gd name="T26" fmla="*/ 597 w 648"/>
                  <a:gd name="T27" fmla="*/ 213 h 249"/>
                  <a:gd name="T28" fmla="*/ 612 w 648"/>
                  <a:gd name="T29" fmla="*/ 198 h 249"/>
                  <a:gd name="T30" fmla="*/ 612 w 648"/>
                  <a:gd name="T31" fmla="*/ 50 h 249"/>
                  <a:gd name="T32" fmla="*/ 597 w 648"/>
                  <a:gd name="T33" fmla="*/ 35 h 249"/>
                  <a:gd name="T34" fmla="*/ 50 w 648"/>
                  <a:gd name="T35" fmla="*/ 3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8" h="249">
                    <a:moveTo>
                      <a:pt x="597" y="249"/>
                    </a:moveTo>
                    <a:cubicBezTo>
                      <a:pt x="50" y="249"/>
                      <a:pt x="50" y="249"/>
                      <a:pt x="50" y="249"/>
                    </a:cubicBezTo>
                    <a:cubicBezTo>
                      <a:pt x="22" y="249"/>
                      <a:pt x="0" y="226"/>
                      <a:pt x="0" y="198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597" y="0"/>
                      <a:pt x="597" y="0"/>
                      <a:pt x="597" y="0"/>
                    </a:cubicBezTo>
                    <a:cubicBezTo>
                      <a:pt x="625" y="0"/>
                      <a:pt x="648" y="22"/>
                      <a:pt x="648" y="50"/>
                    </a:cubicBezTo>
                    <a:cubicBezTo>
                      <a:pt x="648" y="198"/>
                      <a:pt x="648" y="198"/>
                      <a:pt x="648" y="198"/>
                    </a:cubicBezTo>
                    <a:cubicBezTo>
                      <a:pt x="648" y="226"/>
                      <a:pt x="625" y="249"/>
                      <a:pt x="597" y="249"/>
                    </a:cubicBezTo>
                    <a:close/>
                    <a:moveTo>
                      <a:pt x="50" y="35"/>
                    </a:moveTo>
                    <a:cubicBezTo>
                      <a:pt x="42" y="35"/>
                      <a:pt x="36" y="42"/>
                      <a:pt x="36" y="50"/>
                    </a:cubicBezTo>
                    <a:cubicBezTo>
                      <a:pt x="36" y="198"/>
                      <a:pt x="36" y="198"/>
                      <a:pt x="36" y="198"/>
                    </a:cubicBezTo>
                    <a:cubicBezTo>
                      <a:pt x="36" y="206"/>
                      <a:pt x="42" y="213"/>
                      <a:pt x="50" y="213"/>
                    </a:cubicBezTo>
                    <a:cubicBezTo>
                      <a:pt x="597" y="213"/>
                      <a:pt x="597" y="213"/>
                      <a:pt x="597" y="213"/>
                    </a:cubicBezTo>
                    <a:cubicBezTo>
                      <a:pt x="605" y="213"/>
                      <a:pt x="612" y="206"/>
                      <a:pt x="612" y="198"/>
                    </a:cubicBezTo>
                    <a:cubicBezTo>
                      <a:pt x="612" y="50"/>
                      <a:pt x="612" y="50"/>
                      <a:pt x="612" y="50"/>
                    </a:cubicBezTo>
                    <a:cubicBezTo>
                      <a:pt x="612" y="42"/>
                      <a:pt x="605" y="35"/>
                      <a:pt x="597" y="35"/>
                    </a:cubicBezTo>
                    <a:lnTo>
                      <a:pt x="50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35" y="0"/>
            <a:ext cx="12191365" cy="922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: 圆角 8"/>
          <p:cNvSpPr/>
          <p:nvPr/>
        </p:nvSpPr>
        <p:spPr>
          <a:xfrm>
            <a:off x="329275" y="1624022"/>
            <a:ext cx="11228650" cy="4762186"/>
          </a:xfrm>
          <a:prstGeom prst="roundRect">
            <a:avLst>
              <a:gd name="adj" fmla="val 10745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4287520" y="2600325"/>
            <a:ext cx="7248330" cy="9154126"/>
            <a:chOff x="4472778" y="2695188"/>
            <a:chExt cx="7213119" cy="8465914"/>
          </a:xfrm>
        </p:grpSpPr>
        <p:grpSp>
          <p:nvGrpSpPr>
            <p:cNvPr id="138" name="组合 137"/>
            <p:cNvGrpSpPr/>
            <p:nvPr/>
          </p:nvGrpSpPr>
          <p:grpSpPr>
            <a:xfrm>
              <a:off x="4472778" y="2695188"/>
              <a:ext cx="3530070" cy="1979295"/>
              <a:chOff x="4472778" y="2695188"/>
              <a:chExt cx="3530070" cy="1979295"/>
            </a:xfrm>
          </p:grpSpPr>
          <p:grpSp>
            <p:nvGrpSpPr>
              <p:cNvPr id="121" name="组合 120"/>
              <p:cNvGrpSpPr/>
              <p:nvPr/>
            </p:nvGrpSpPr>
            <p:grpSpPr>
              <a:xfrm>
                <a:off x="4472778" y="2815110"/>
                <a:ext cx="828794" cy="828794"/>
                <a:chOff x="5767769" y="2815110"/>
                <a:chExt cx="828794" cy="828794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5767769" y="2815110"/>
                  <a:ext cx="828794" cy="82879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75" name="图形 18" descr="条形图"/>
                <p:cNvGrpSpPr/>
                <p:nvPr/>
              </p:nvGrpSpPr>
              <p:grpSpPr>
                <a:xfrm>
                  <a:off x="6030972" y="3063770"/>
                  <a:ext cx="302387" cy="331473"/>
                  <a:chOff x="5772150" y="3105150"/>
                  <a:chExt cx="647700" cy="647701"/>
                </a:xfrm>
                <a:solidFill>
                  <a:schemeClr val="bg1"/>
                </a:solidFill>
              </p:grpSpPr>
              <p:sp>
                <p:nvSpPr>
                  <p:cNvPr id="76" name="任意多边形: 形状 75"/>
                  <p:cNvSpPr/>
                  <p:nvPr/>
                </p:nvSpPr>
                <p:spPr>
                  <a:xfrm>
                    <a:off x="5772150" y="3105150"/>
                    <a:ext cx="647700" cy="647701"/>
                  </a:xfrm>
                  <a:custGeom>
                    <a:avLst/>
                    <a:gdLst>
                      <a:gd name="connsiteX0" fmla="*/ 57150 w 647700"/>
                      <a:gd name="connsiteY0" fmla="*/ 0 h 647700"/>
                      <a:gd name="connsiteX1" fmla="*/ 0 w 647700"/>
                      <a:gd name="connsiteY1" fmla="*/ 0 h 647700"/>
                      <a:gd name="connsiteX2" fmla="*/ 0 w 647700"/>
                      <a:gd name="connsiteY2" fmla="*/ 647700 h 647700"/>
                      <a:gd name="connsiteX3" fmla="*/ 647700 w 647700"/>
                      <a:gd name="connsiteY3" fmla="*/ 647700 h 647700"/>
                      <a:gd name="connsiteX4" fmla="*/ 647700 w 647700"/>
                      <a:gd name="connsiteY4" fmla="*/ 590550 h 647700"/>
                      <a:gd name="connsiteX5" fmla="*/ 57150 w 647700"/>
                      <a:gd name="connsiteY5" fmla="*/ 59055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7700" h="647700">
                        <a:moveTo>
                          <a:pt x="57150" y="0"/>
                        </a:moveTo>
                        <a:lnTo>
                          <a:pt x="0" y="0"/>
                        </a:lnTo>
                        <a:lnTo>
                          <a:pt x="0" y="647700"/>
                        </a:lnTo>
                        <a:lnTo>
                          <a:pt x="647700" y="647700"/>
                        </a:lnTo>
                        <a:lnTo>
                          <a:pt x="647700" y="590550"/>
                        </a:lnTo>
                        <a:lnTo>
                          <a:pt x="57150" y="59055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任意多边形: 形状 76"/>
                  <p:cNvSpPr/>
                  <p:nvPr/>
                </p:nvSpPr>
                <p:spPr>
                  <a:xfrm>
                    <a:off x="5886450" y="3305175"/>
                    <a:ext cx="104775" cy="333375"/>
                  </a:xfrm>
                  <a:custGeom>
                    <a:avLst/>
                    <a:gdLst>
                      <a:gd name="connsiteX0" fmla="*/ 0 w 104775"/>
                      <a:gd name="connsiteY0" fmla="*/ 0 h 333375"/>
                      <a:gd name="connsiteX1" fmla="*/ 104775 w 104775"/>
                      <a:gd name="connsiteY1" fmla="*/ 0 h 333375"/>
                      <a:gd name="connsiteX2" fmla="*/ 104775 w 104775"/>
                      <a:gd name="connsiteY2" fmla="*/ 333375 h 333375"/>
                      <a:gd name="connsiteX3" fmla="*/ 0 w 104775"/>
                      <a:gd name="connsiteY3" fmla="*/ 333375 h 33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333375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333375"/>
                        </a:lnTo>
                        <a:lnTo>
                          <a:pt x="0" y="33337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任意多边形: 形状 77"/>
                  <p:cNvSpPr/>
                  <p:nvPr/>
                </p:nvSpPr>
                <p:spPr>
                  <a:xfrm>
                    <a:off x="6029325" y="3105150"/>
                    <a:ext cx="104775" cy="533400"/>
                  </a:xfrm>
                  <a:custGeom>
                    <a:avLst/>
                    <a:gdLst>
                      <a:gd name="connsiteX0" fmla="*/ 0 w 104775"/>
                      <a:gd name="connsiteY0" fmla="*/ 0 h 533400"/>
                      <a:gd name="connsiteX1" fmla="*/ 104775 w 104775"/>
                      <a:gd name="connsiteY1" fmla="*/ 0 h 533400"/>
                      <a:gd name="connsiteX2" fmla="*/ 104775 w 104775"/>
                      <a:gd name="connsiteY2" fmla="*/ 533400 h 533400"/>
                      <a:gd name="connsiteX3" fmla="*/ 0 w 104775"/>
                      <a:gd name="connsiteY3" fmla="*/ 53340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533400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533400"/>
                        </a:lnTo>
                        <a:lnTo>
                          <a:pt x="0" y="53340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任意多边形: 形状 78"/>
                  <p:cNvSpPr/>
                  <p:nvPr/>
                </p:nvSpPr>
                <p:spPr>
                  <a:xfrm>
                    <a:off x="6172200" y="3305175"/>
                    <a:ext cx="104775" cy="333375"/>
                  </a:xfrm>
                  <a:custGeom>
                    <a:avLst/>
                    <a:gdLst>
                      <a:gd name="connsiteX0" fmla="*/ 0 w 104775"/>
                      <a:gd name="connsiteY0" fmla="*/ 0 h 333375"/>
                      <a:gd name="connsiteX1" fmla="*/ 104775 w 104775"/>
                      <a:gd name="connsiteY1" fmla="*/ 0 h 333375"/>
                      <a:gd name="connsiteX2" fmla="*/ 104775 w 104775"/>
                      <a:gd name="connsiteY2" fmla="*/ 333375 h 333375"/>
                      <a:gd name="connsiteX3" fmla="*/ 0 w 104775"/>
                      <a:gd name="connsiteY3" fmla="*/ 333375 h 33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333375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333375"/>
                        </a:lnTo>
                        <a:lnTo>
                          <a:pt x="0" y="33337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任意多边形: 形状 79"/>
                  <p:cNvSpPr/>
                  <p:nvPr/>
                </p:nvSpPr>
                <p:spPr>
                  <a:xfrm>
                    <a:off x="6315075" y="3467100"/>
                    <a:ext cx="104775" cy="171450"/>
                  </a:xfrm>
                  <a:custGeom>
                    <a:avLst/>
                    <a:gdLst>
                      <a:gd name="connsiteX0" fmla="*/ 0 w 104775"/>
                      <a:gd name="connsiteY0" fmla="*/ 0 h 171450"/>
                      <a:gd name="connsiteX1" fmla="*/ 104775 w 104775"/>
                      <a:gd name="connsiteY1" fmla="*/ 0 h 171450"/>
                      <a:gd name="connsiteX2" fmla="*/ 104775 w 104775"/>
                      <a:gd name="connsiteY2" fmla="*/ 171450 h 171450"/>
                      <a:gd name="connsiteX3" fmla="*/ 0 w 104775"/>
                      <a:gd name="connsiteY3" fmla="*/ 171450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171450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171450"/>
                        </a:lnTo>
                        <a:lnTo>
                          <a:pt x="0" y="17145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22" name="组合 121"/>
              <p:cNvGrpSpPr/>
              <p:nvPr/>
            </p:nvGrpSpPr>
            <p:grpSpPr>
              <a:xfrm>
                <a:off x="5335213" y="2695188"/>
                <a:ext cx="2667635" cy="1979295"/>
                <a:chOff x="439695" y="2349237"/>
                <a:chExt cx="2667635" cy="1979295"/>
              </a:xfrm>
            </p:grpSpPr>
            <p:sp>
              <p:nvSpPr>
                <p:cNvPr id="123" name="文本框 122"/>
                <p:cNvSpPr txBox="1"/>
                <p:nvPr/>
              </p:nvSpPr>
              <p:spPr>
                <a:xfrm>
                  <a:off x="459380" y="2349237"/>
                  <a:ext cx="1482810" cy="340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cs typeface="+mn-ea"/>
                      <a:sym typeface="+mn-lt"/>
                    </a:rPr>
                    <a:t>晋升层级</a:t>
                  </a:r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文本框 123"/>
                <p:cNvSpPr txBox="1"/>
                <p:nvPr/>
              </p:nvSpPr>
              <p:spPr>
                <a:xfrm>
                  <a:off x="439695" y="2648322"/>
                  <a:ext cx="2667635" cy="1680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第</a:t>
                  </a:r>
                  <a:r>
                    <a:rPr lang="en-US" altLang="zh-CN" sz="1200" dirty="0">
                      <a:cs typeface="+mn-ea"/>
                      <a:sym typeface="+mn-lt"/>
                    </a:rPr>
                    <a:t>3</a:t>
                  </a:r>
                  <a:r>
                    <a:rPr lang="zh-CN" altLang="en-US" sz="1200" dirty="0">
                      <a:cs typeface="+mn-ea"/>
                      <a:sym typeface="+mn-lt"/>
                    </a:rPr>
                    <a:t>年：从园艺设计师晋升为项目主管</a:t>
                  </a:r>
                  <a:endParaRPr lang="zh-CN" altLang="en-US" sz="1200" dirty="0">
                    <a:cs typeface="+mn-ea"/>
                    <a:sym typeface="+mn-lt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第</a:t>
                  </a:r>
                  <a:r>
                    <a:rPr lang="en-US" altLang="zh-CN" sz="1200" dirty="0">
                      <a:cs typeface="+mn-ea"/>
                      <a:sym typeface="+mn-lt"/>
                    </a:rPr>
                    <a:t>4</a:t>
                  </a:r>
                  <a:r>
                    <a:rPr lang="zh-CN" altLang="en-US" sz="1200" dirty="0">
                      <a:cs typeface="+mn-ea"/>
                      <a:sym typeface="+mn-lt"/>
                    </a:rPr>
                    <a:t>年：成为资深项目经理</a:t>
                  </a:r>
                  <a:endParaRPr lang="zh-CN" altLang="en-US" sz="1200" dirty="0">
                    <a:cs typeface="+mn-ea"/>
                    <a:sym typeface="+mn-lt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第</a:t>
                  </a:r>
                  <a:r>
                    <a:rPr lang="en-US" altLang="zh-CN" sz="1200" dirty="0">
                      <a:cs typeface="+mn-ea"/>
                      <a:sym typeface="+mn-lt"/>
                    </a:rPr>
                    <a:t>5</a:t>
                  </a:r>
                  <a:r>
                    <a:rPr lang="zh-CN" altLang="en-US" sz="1200" dirty="0">
                      <a:cs typeface="+mn-ea"/>
                      <a:sym typeface="+mn-lt"/>
                    </a:rPr>
                    <a:t>年：进阶为园艺项目总监，统筹公司重点园艺项目</a:t>
                  </a:r>
                  <a:endParaRPr lang="zh-CN" altLang="en-US" sz="1200" dirty="0">
                    <a:cs typeface="+mn-ea"/>
                    <a:sym typeface="+mn-lt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500" dirty="0">
                      <a:cs typeface="+mn-ea"/>
                      <a:sym typeface="+mn-lt"/>
                    </a:rPr>
                    <a:t> </a:t>
                  </a:r>
                  <a:endParaRPr lang="en-US" altLang="zh-CN" sz="5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9" name="组合 138"/>
            <p:cNvGrpSpPr/>
            <p:nvPr/>
          </p:nvGrpSpPr>
          <p:grpSpPr>
            <a:xfrm>
              <a:off x="4472778" y="4562567"/>
              <a:ext cx="3316505" cy="1635750"/>
              <a:chOff x="4472778" y="4562567"/>
              <a:chExt cx="3316505" cy="1635750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4472778" y="4562567"/>
                <a:ext cx="828794" cy="828794"/>
                <a:chOff x="7823932" y="4142516"/>
                <a:chExt cx="828794" cy="828794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7823932" y="4142516"/>
                  <a:ext cx="828794" cy="82879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图形 71" descr="聊天气泡"/>
                <p:cNvSpPr/>
                <p:nvPr/>
              </p:nvSpPr>
              <p:spPr>
                <a:xfrm>
                  <a:off x="8072796" y="4433901"/>
                  <a:ext cx="331065" cy="296128"/>
                </a:xfrm>
                <a:custGeom>
                  <a:avLst/>
                  <a:gdLst>
                    <a:gd name="connsiteX0" fmla="*/ 615316 w 647701"/>
                    <a:gd name="connsiteY0" fmla="*/ 0 h 590550"/>
                    <a:gd name="connsiteX1" fmla="*/ 32386 w 647701"/>
                    <a:gd name="connsiteY1" fmla="*/ 0 h 590550"/>
                    <a:gd name="connsiteX2" fmla="*/ 1 w 647701"/>
                    <a:gd name="connsiteY2" fmla="*/ 32765 h 590550"/>
                    <a:gd name="connsiteX3" fmla="*/ 1 w 647701"/>
                    <a:gd name="connsiteY3" fmla="*/ 32766 h 590550"/>
                    <a:gd name="connsiteX4" fmla="*/ 1 w 647701"/>
                    <a:gd name="connsiteY4" fmla="*/ 426530 h 590550"/>
                    <a:gd name="connsiteX5" fmla="*/ 32385 w 647701"/>
                    <a:gd name="connsiteY5" fmla="*/ 459296 h 590550"/>
                    <a:gd name="connsiteX6" fmla="*/ 32386 w 647701"/>
                    <a:gd name="connsiteY6" fmla="*/ 459296 h 590550"/>
                    <a:gd name="connsiteX7" fmla="*/ 388621 w 647701"/>
                    <a:gd name="connsiteY7" fmla="*/ 459296 h 590550"/>
                    <a:gd name="connsiteX8" fmla="*/ 518161 w 647701"/>
                    <a:gd name="connsiteY8" fmla="*/ 590550 h 590550"/>
                    <a:gd name="connsiteX9" fmla="*/ 518161 w 647701"/>
                    <a:gd name="connsiteY9" fmla="*/ 459296 h 590550"/>
                    <a:gd name="connsiteX10" fmla="*/ 615316 w 647701"/>
                    <a:gd name="connsiteY10" fmla="*/ 459296 h 590550"/>
                    <a:gd name="connsiteX11" fmla="*/ 647701 w 647701"/>
                    <a:gd name="connsiteY11" fmla="*/ 426530 h 590550"/>
                    <a:gd name="connsiteX12" fmla="*/ 647701 w 647701"/>
                    <a:gd name="connsiteY12" fmla="*/ 426530 h 590550"/>
                    <a:gd name="connsiteX13" fmla="*/ 647701 w 647701"/>
                    <a:gd name="connsiteY13" fmla="*/ 32766 h 590550"/>
                    <a:gd name="connsiteX14" fmla="*/ 615317 w 647701"/>
                    <a:gd name="connsiteY14" fmla="*/ 0 h 590550"/>
                    <a:gd name="connsiteX15" fmla="*/ 615316 w 647701"/>
                    <a:gd name="connsiteY15" fmla="*/ 0 h 590550"/>
                    <a:gd name="connsiteX16" fmla="*/ 171451 w 647701"/>
                    <a:gd name="connsiteY16" fmla="*/ 276225 h 590550"/>
                    <a:gd name="connsiteX17" fmla="*/ 123826 w 647701"/>
                    <a:gd name="connsiteY17" fmla="*/ 228600 h 590550"/>
                    <a:gd name="connsiteX18" fmla="*/ 171451 w 647701"/>
                    <a:gd name="connsiteY18" fmla="*/ 180975 h 590550"/>
                    <a:gd name="connsiteX19" fmla="*/ 219076 w 647701"/>
                    <a:gd name="connsiteY19" fmla="*/ 228600 h 590550"/>
                    <a:gd name="connsiteX20" fmla="*/ 171451 w 647701"/>
                    <a:gd name="connsiteY20" fmla="*/ 276225 h 590550"/>
                    <a:gd name="connsiteX21" fmla="*/ 323851 w 647701"/>
                    <a:gd name="connsiteY21" fmla="*/ 276225 h 590550"/>
                    <a:gd name="connsiteX22" fmla="*/ 276226 w 647701"/>
                    <a:gd name="connsiteY22" fmla="*/ 228600 h 590550"/>
                    <a:gd name="connsiteX23" fmla="*/ 323851 w 647701"/>
                    <a:gd name="connsiteY23" fmla="*/ 180975 h 590550"/>
                    <a:gd name="connsiteX24" fmla="*/ 371476 w 647701"/>
                    <a:gd name="connsiteY24" fmla="*/ 228600 h 590550"/>
                    <a:gd name="connsiteX25" fmla="*/ 323851 w 647701"/>
                    <a:gd name="connsiteY25" fmla="*/ 276225 h 590550"/>
                    <a:gd name="connsiteX26" fmla="*/ 476251 w 647701"/>
                    <a:gd name="connsiteY26" fmla="*/ 276225 h 590550"/>
                    <a:gd name="connsiteX27" fmla="*/ 428626 w 647701"/>
                    <a:gd name="connsiteY27" fmla="*/ 228600 h 590550"/>
                    <a:gd name="connsiteX28" fmla="*/ 476251 w 647701"/>
                    <a:gd name="connsiteY28" fmla="*/ 180975 h 590550"/>
                    <a:gd name="connsiteX29" fmla="*/ 523876 w 647701"/>
                    <a:gd name="connsiteY29" fmla="*/ 228600 h 590550"/>
                    <a:gd name="connsiteX30" fmla="*/ 476251 w 647701"/>
                    <a:gd name="connsiteY30" fmla="*/ 276225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647701" h="590550">
                      <a:moveTo>
                        <a:pt x="615316" y="0"/>
                      </a:moveTo>
                      <a:lnTo>
                        <a:pt x="32386" y="0"/>
                      </a:lnTo>
                      <a:cubicBezTo>
                        <a:pt x="14395" y="105"/>
                        <a:pt x="-104" y="14774"/>
                        <a:pt x="1" y="32765"/>
                      </a:cubicBezTo>
                      <a:cubicBezTo>
                        <a:pt x="1" y="32765"/>
                        <a:pt x="1" y="32766"/>
                        <a:pt x="1" y="32766"/>
                      </a:cubicBezTo>
                      <a:lnTo>
                        <a:pt x="1" y="426530"/>
                      </a:lnTo>
                      <a:cubicBezTo>
                        <a:pt x="-105" y="444520"/>
                        <a:pt x="14394" y="459190"/>
                        <a:pt x="32385" y="459296"/>
                      </a:cubicBezTo>
                      <a:cubicBezTo>
                        <a:pt x="32385" y="459296"/>
                        <a:pt x="32386" y="459296"/>
                        <a:pt x="32386" y="459296"/>
                      </a:cubicBezTo>
                      <a:lnTo>
                        <a:pt x="388621" y="459296"/>
                      </a:lnTo>
                      <a:lnTo>
                        <a:pt x="518161" y="590550"/>
                      </a:lnTo>
                      <a:lnTo>
                        <a:pt x="518161" y="459296"/>
                      </a:lnTo>
                      <a:lnTo>
                        <a:pt x="615316" y="459296"/>
                      </a:lnTo>
                      <a:cubicBezTo>
                        <a:pt x="633306" y="459191"/>
                        <a:pt x="647805" y="444521"/>
                        <a:pt x="647701" y="426530"/>
                      </a:cubicBezTo>
                      <a:cubicBezTo>
                        <a:pt x="647701" y="426530"/>
                        <a:pt x="647701" y="426530"/>
                        <a:pt x="647701" y="426530"/>
                      </a:cubicBezTo>
                      <a:lnTo>
                        <a:pt x="647701" y="32766"/>
                      </a:lnTo>
                      <a:cubicBezTo>
                        <a:pt x="647806" y="14775"/>
                        <a:pt x="633307" y="106"/>
                        <a:pt x="615317" y="0"/>
                      </a:cubicBezTo>
                      <a:cubicBezTo>
                        <a:pt x="615317" y="0"/>
                        <a:pt x="615316" y="0"/>
                        <a:pt x="615316" y="0"/>
                      </a:cubicBezTo>
                      <a:close/>
                      <a:moveTo>
                        <a:pt x="171451" y="276225"/>
                      </a:moveTo>
                      <a:cubicBezTo>
                        <a:pt x="145148" y="276225"/>
                        <a:pt x="123826" y="254902"/>
                        <a:pt x="123826" y="228600"/>
                      </a:cubicBezTo>
                      <a:cubicBezTo>
                        <a:pt x="123826" y="202298"/>
                        <a:pt x="145148" y="180975"/>
                        <a:pt x="171451" y="180975"/>
                      </a:cubicBezTo>
                      <a:cubicBezTo>
                        <a:pt x="197753" y="180975"/>
                        <a:pt x="219076" y="202298"/>
                        <a:pt x="219076" y="228600"/>
                      </a:cubicBezTo>
                      <a:cubicBezTo>
                        <a:pt x="219076" y="254902"/>
                        <a:pt x="197753" y="276225"/>
                        <a:pt x="171451" y="276225"/>
                      </a:cubicBezTo>
                      <a:close/>
                      <a:moveTo>
                        <a:pt x="323851" y="276225"/>
                      </a:moveTo>
                      <a:cubicBezTo>
                        <a:pt x="297548" y="276225"/>
                        <a:pt x="276226" y="254902"/>
                        <a:pt x="276226" y="228600"/>
                      </a:cubicBezTo>
                      <a:cubicBezTo>
                        <a:pt x="276226" y="202298"/>
                        <a:pt x="297548" y="180975"/>
                        <a:pt x="323851" y="180975"/>
                      </a:cubicBezTo>
                      <a:cubicBezTo>
                        <a:pt x="350153" y="180975"/>
                        <a:pt x="371476" y="202298"/>
                        <a:pt x="371476" y="228600"/>
                      </a:cubicBezTo>
                      <a:cubicBezTo>
                        <a:pt x="371476" y="254902"/>
                        <a:pt x="350153" y="276225"/>
                        <a:pt x="323851" y="276225"/>
                      </a:cubicBezTo>
                      <a:close/>
                      <a:moveTo>
                        <a:pt x="476251" y="276225"/>
                      </a:moveTo>
                      <a:cubicBezTo>
                        <a:pt x="449948" y="276225"/>
                        <a:pt x="428626" y="254902"/>
                        <a:pt x="428626" y="228600"/>
                      </a:cubicBezTo>
                      <a:cubicBezTo>
                        <a:pt x="428626" y="202298"/>
                        <a:pt x="449948" y="180975"/>
                        <a:pt x="476251" y="180975"/>
                      </a:cubicBezTo>
                      <a:cubicBezTo>
                        <a:pt x="502553" y="180975"/>
                        <a:pt x="523876" y="202298"/>
                        <a:pt x="523876" y="228600"/>
                      </a:cubicBezTo>
                      <a:cubicBezTo>
                        <a:pt x="523876" y="254902"/>
                        <a:pt x="502553" y="276225"/>
                        <a:pt x="476251" y="2762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8" name="组合 127"/>
              <p:cNvGrpSpPr/>
              <p:nvPr/>
            </p:nvGrpSpPr>
            <p:grpSpPr>
              <a:xfrm>
                <a:off x="5308384" y="4620364"/>
                <a:ext cx="2480899" cy="1577953"/>
                <a:chOff x="412866" y="2470564"/>
                <a:chExt cx="2480899" cy="1577953"/>
              </a:xfrm>
            </p:grpSpPr>
            <p:sp>
              <p:nvSpPr>
                <p:cNvPr id="129" name="文本框 128"/>
                <p:cNvSpPr txBox="1"/>
                <p:nvPr/>
              </p:nvSpPr>
              <p:spPr>
                <a:xfrm>
                  <a:off x="484272" y="2470564"/>
                  <a:ext cx="1482810" cy="340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cs typeface="+mn-ea"/>
                      <a:sym typeface="+mn-lt"/>
                    </a:rPr>
                    <a:t>能力拓展</a:t>
                  </a:r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文本框 129"/>
                <p:cNvSpPr txBox="1"/>
                <p:nvPr/>
              </p:nvSpPr>
              <p:spPr>
                <a:xfrm>
                  <a:off x="412866" y="2788272"/>
                  <a:ext cx="2480899" cy="1260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 </a:t>
                  </a:r>
                  <a:r>
                    <a:rPr lang="zh-CN" altLang="en-US" sz="900" dirty="0">
                      <a:cs typeface="+mn-ea"/>
                      <a:sym typeface="+mn-lt"/>
                    </a:rPr>
                    <a:t>系统学习项目管理</a:t>
                  </a:r>
                  <a:r>
                    <a:rPr lang="en-US" altLang="zh-CN" sz="900" dirty="0">
                      <a:cs typeface="+mn-ea"/>
                      <a:sym typeface="+mn-lt"/>
                    </a:rPr>
                    <a:t>PMP</a:t>
                  </a:r>
                  <a:r>
                    <a:rPr lang="zh-CN" altLang="en-US" sz="900" dirty="0">
                      <a:cs typeface="+mn-ea"/>
                      <a:sym typeface="+mn-lt"/>
                    </a:rPr>
                    <a:t>认证课程，掌握成本控制、进度管理、风险预判等技能，将</a:t>
                  </a:r>
                  <a:r>
                    <a:rPr lang="en-US" altLang="zh-CN" sz="900" dirty="0">
                      <a:cs typeface="+mn-ea"/>
                      <a:sym typeface="+mn-lt"/>
                    </a:rPr>
                    <a:t>ENFJ-T</a:t>
                  </a:r>
                  <a:r>
                    <a:rPr lang="zh-CN" altLang="en-US" sz="900" dirty="0">
                      <a:cs typeface="+mn-ea"/>
                      <a:sym typeface="+mn-lt"/>
                    </a:rPr>
                    <a:t>的团队协作优势转化为项目凝聚力。</a:t>
                  </a:r>
                  <a:endParaRPr lang="zh-CN" altLang="en-US" sz="900" dirty="0">
                    <a:cs typeface="+mn-ea"/>
                    <a:sym typeface="+mn-lt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900" dirty="0">
                      <a:cs typeface="+mn-ea"/>
                      <a:sym typeface="+mn-lt"/>
                    </a:rPr>
                    <a:t>深耕生态园艺与可持续设计领域，研究雨水花园、垂直绿化等前沿技术，打造</a:t>
                  </a:r>
                  <a:r>
                    <a:rPr lang="en-US" altLang="zh-CN" sz="900" dirty="0">
                      <a:cs typeface="+mn-ea"/>
                      <a:sym typeface="+mn-lt"/>
                    </a:rPr>
                    <a:t>“</a:t>
                  </a:r>
                  <a:r>
                    <a:rPr lang="zh-CN" altLang="en-US" sz="900" dirty="0">
                      <a:cs typeface="+mn-ea"/>
                      <a:sym typeface="+mn-lt"/>
                    </a:rPr>
                    <a:t>生态</a:t>
                  </a:r>
                  <a:r>
                    <a:rPr lang="en-US" altLang="zh-CN" sz="900" dirty="0">
                      <a:cs typeface="+mn-ea"/>
                      <a:sym typeface="+mn-lt"/>
                    </a:rPr>
                    <a:t>+</a:t>
                  </a:r>
                  <a:r>
                    <a:rPr lang="zh-CN" altLang="en-US" sz="900" dirty="0">
                      <a:cs typeface="+mn-ea"/>
                      <a:sym typeface="+mn-lt"/>
                    </a:rPr>
                    <a:t>美学</a:t>
                  </a:r>
                  <a:r>
                    <a:rPr lang="en-US" altLang="zh-CN" sz="900" dirty="0">
                      <a:cs typeface="+mn-ea"/>
                      <a:sym typeface="+mn-lt"/>
                    </a:rPr>
                    <a:t>”</a:t>
                  </a:r>
                  <a:r>
                    <a:rPr lang="zh-CN" altLang="en-US" sz="900" dirty="0">
                      <a:cs typeface="+mn-ea"/>
                      <a:sym typeface="+mn-lt"/>
                    </a:rPr>
                    <a:t>的园艺项目标杆。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7" name="组合 136"/>
            <p:cNvGrpSpPr/>
            <p:nvPr/>
          </p:nvGrpSpPr>
          <p:grpSpPr>
            <a:xfrm>
              <a:off x="8131525" y="2814754"/>
              <a:ext cx="3554372" cy="8346348"/>
              <a:chOff x="8131525" y="2814754"/>
              <a:chExt cx="3554372" cy="8346348"/>
            </a:xfrm>
          </p:grpSpPr>
          <p:grpSp>
            <p:nvGrpSpPr>
              <p:cNvPr id="120" name="组合 119"/>
              <p:cNvGrpSpPr/>
              <p:nvPr/>
            </p:nvGrpSpPr>
            <p:grpSpPr>
              <a:xfrm>
                <a:off x="8131525" y="2815110"/>
                <a:ext cx="828794" cy="828794"/>
                <a:chOff x="5595128" y="4093161"/>
                <a:chExt cx="828794" cy="828794"/>
              </a:xfrm>
            </p:grpSpPr>
            <p:sp>
              <p:nvSpPr>
                <p:cNvPr id="98" name="椭圆 97"/>
                <p:cNvSpPr/>
                <p:nvPr/>
              </p:nvSpPr>
              <p:spPr>
                <a:xfrm>
                  <a:off x="5595128" y="4093161"/>
                  <a:ext cx="828794" cy="82879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81" name="图形 38" descr="盒子"/>
                <p:cNvGrpSpPr/>
                <p:nvPr/>
              </p:nvGrpSpPr>
              <p:grpSpPr>
                <a:xfrm>
                  <a:off x="5829429" y="4310139"/>
                  <a:ext cx="360192" cy="394838"/>
                  <a:chOff x="5931675" y="3203715"/>
                  <a:chExt cx="628650" cy="750570"/>
                </a:xfrm>
                <a:solidFill>
                  <a:schemeClr val="bg1"/>
                </a:solidFill>
              </p:grpSpPr>
              <p:sp>
                <p:nvSpPr>
                  <p:cNvPr id="82" name="任意多边形: 形状 81"/>
                  <p:cNvSpPr/>
                  <p:nvPr/>
                </p:nvSpPr>
                <p:spPr>
                  <a:xfrm>
                    <a:off x="5931675" y="3307537"/>
                    <a:ext cx="457200" cy="277177"/>
                  </a:xfrm>
                  <a:custGeom>
                    <a:avLst/>
                    <a:gdLst>
                      <a:gd name="connsiteX0" fmla="*/ 142875 w 457200"/>
                      <a:gd name="connsiteY0" fmla="*/ 0 h 277177"/>
                      <a:gd name="connsiteX1" fmla="*/ 0 w 457200"/>
                      <a:gd name="connsiteY1" fmla="*/ 86678 h 277177"/>
                      <a:gd name="connsiteX2" fmla="*/ 314325 w 457200"/>
                      <a:gd name="connsiteY2" fmla="*/ 277178 h 277177"/>
                      <a:gd name="connsiteX3" fmla="*/ 457200 w 457200"/>
                      <a:gd name="connsiteY3" fmla="*/ 190500 h 27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200" h="277177">
                        <a:moveTo>
                          <a:pt x="142875" y="0"/>
                        </a:moveTo>
                        <a:lnTo>
                          <a:pt x="0" y="86678"/>
                        </a:lnTo>
                        <a:lnTo>
                          <a:pt x="314325" y="277178"/>
                        </a:lnTo>
                        <a:lnTo>
                          <a:pt x="457200" y="19050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任意多边形: 形状 82"/>
                  <p:cNvSpPr/>
                  <p:nvPr/>
                </p:nvSpPr>
                <p:spPr>
                  <a:xfrm>
                    <a:off x="6110744" y="3203715"/>
                    <a:ext cx="449580" cy="272415"/>
                  </a:xfrm>
                  <a:custGeom>
                    <a:avLst/>
                    <a:gdLst>
                      <a:gd name="connsiteX0" fmla="*/ 449580 w 449580"/>
                      <a:gd name="connsiteY0" fmla="*/ 190500 h 272415"/>
                      <a:gd name="connsiteX1" fmla="*/ 135255 w 449580"/>
                      <a:gd name="connsiteY1" fmla="*/ 0 h 272415"/>
                      <a:gd name="connsiteX2" fmla="*/ 0 w 449580"/>
                      <a:gd name="connsiteY2" fmla="*/ 81915 h 272415"/>
                      <a:gd name="connsiteX3" fmla="*/ 314325 w 449580"/>
                      <a:gd name="connsiteY3" fmla="*/ 272415 h 272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9580" h="272415">
                        <a:moveTo>
                          <a:pt x="449580" y="190500"/>
                        </a:moveTo>
                        <a:lnTo>
                          <a:pt x="135255" y="0"/>
                        </a:lnTo>
                        <a:lnTo>
                          <a:pt x="0" y="81915"/>
                        </a:lnTo>
                        <a:lnTo>
                          <a:pt x="314325" y="27241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任意多边形: 形状 83"/>
                  <p:cNvSpPr/>
                  <p:nvPr/>
                </p:nvSpPr>
                <p:spPr>
                  <a:xfrm>
                    <a:off x="5931675" y="3438982"/>
                    <a:ext cx="295275" cy="515302"/>
                  </a:xfrm>
                  <a:custGeom>
                    <a:avLst/>
                    <a:gdLst>
                      <a:gd name="connsiteX0" fmla="*/ 0 w 295275"/>
                      <a:gd name="connsiteY0" fmla="*/ 31432 h 515302"/>
                      <a:gd name="connsiteX1" fmla="*/ 0 w 295275"/>
                      <a:gd name="connsiteY1" fmla="*/ 336233 h 515302"/>
                      <a:gd name="connsiteX2" fmla="*/ 295275 w 295275"/>
                      <a:gd name="connsiteY2" fmla="*/ 515303 h 515302"/>
                      <a:gd name="connsiteX3" fmla="*/ 295275 w 295275"/>
                      <a:gd name="connsiteY3" fmla="*/ 179070 h 515302"/>
                      <a:gd name="connsiteX4" fmla="*/ 0 w 295275"/>
                      <a:gd name="connsiteY4" fmla="*/ 0 h 515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5275" h="515302">
                        <a:moveTo>
                          <a:pt x="0" y="31432"/>
                        </a:moveTo>
                        <a:lnTo>
                          <a:pt x="0" y="336233"/>
                        </a:lnTo>
                        <a:lnTo>
                          <a:pt x="295275" y="515303"/>
                        </a:lnTo>
                        <a:lnTo>
                          <a:pt x="295275" y="1790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任意多边形: 形状 84"/>
                  <p:cNvSpPr/>
                  <p:nvPr/>
                </p:nvSpPr>
                <p:spPr>
                  <a:xfrm>
                    <a:off x="6265050" y="3438982"/>
                    <a:ext cx="295275" cy="515302"/>
                  </a:xfrm>
                  <a:custGeom>
                    <a:avLst/>
                    <a:gdLst>
                      <a:gd name="connsiteX0" fmla="*/ 104775 w 295275"/>
                      <a:gd name="connsiteY0" fmla="*/ 231458 h 515302"/>
                      <a:gd name="connsiteX1" fmla="*/ 38100 w 295275"/>
                      <a:gd name="connsiteY1" fmla="*/ 269558 h 515302"/>
                      <a:gd name="connsiteX2" fmla="*/ 38100 w 295275"/>
                      <a:gd name="connsiteY2" fmla="*/ 202883 h 515302"/>
                      <a:gd name="connsiteX3" fmla="*/ 104775 w 295275"/>
                      <a:gd name="connsiteY3" fmla="*/ 164783 h 515302"/>
                      <a:gd name="connsiteX4" fmla="*/ 104775 w 295275"/>
                      <a:gd name="connsiteY4" fmla="*/ 231458 h 515302"/>
                      <a:gd name="connsiteX5" fmla="*/ 0 w 295275"/>
                      <a:gd name="connsiteY5" fmla="*/ 179070 h 515302"/>
                      <a:gd name="connsiteX6" fmla="*/ 0 w 295275"/>
                      <a:gd name="connsiteY6" fmla="*/ 515303 h 515302"/>
                      <a:gd name="connsiteX7" fmla="*/ 295275 w 295275"/>
                      <a:gd name="connsiteY7" fmla="*/ 336233 h 515302"/>
                      <a:gd name="connsiteX8" fmla="*/ 295275 w 295275"/>
                      <a:gd name="connsiteY8" fmla="*/ 0 h 515302"/>
                      <a:gd name="connsiteX9" fmla="*/ 0 w 295275"/>
                      <a:gd name="connsiteY9" fmla="*/ 179070 h 515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5275" h="515302">
                        <a:moveTo>
                          <a:pt x="104775" y="231458"/>
                        </a:moveTo>
                        <a:lnTo>
                          <a:pt x="38100" y="269558"/>
                        </a:lnTo>
                        <a:lnTo>
                          <a:pt x="38100" y="202883"/>
                        </a:lnTo>
                        <a:lnTo>
                          <a:pt x="104775" y="164783"/>
                        </a:lnTo>
                        <a:lnTo>
                          <a:pt x="104775" y="231458"/>
                        </a:lnTo>
                        <a:close/>
                        <a:moveTo>
                          <a:pt x="0" y="179070"/>
                        </a:moveTo>
                        <a:lnTo>
                          <a:pt x="0" y="515303"/>
                        </a:lnTo>
                        <a:lnTo>
                          <a:pt x="295275" y="336233"/>
                        </a:lnTo>
                        <a:lnTo>
                          <a:pt x="295275" y="0"/>
                        </a:lnTo>
                        <a:lnTo>
                          <a:pt x="0" y="1790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31" name="组合 130"/>
              <p:cNvGrpSpPr/>
              <p:nvPr/>
            </p:nvGrpSpPr>
            <p:grpSpPr>
              <a:xfrm>
                <a:off x="9088725" y="2814754"/>
                <a:ext cx="2597172" cy="8346348"/>
                <a:chOff x="551255" y="2468803"/>
                <a:chExt cx="2597172" cy="8346348"/>
              </a:xfrm>
            </p:grpSpPr>
            <p:sp>
              <p:nvSpPr>
                <p:cNvPr id="132" name="文本框 131"/>
                <p:cNvSpPr txBox="1"/>
                <p:nvPr/>
              </p:nvSpPr>
              <p:spPr>
                <a:xfrm>
                  <a:off x="551255" y="2468803"/>
                  <a:ext cx="2597172" cy="340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cs typeface="+mn-ea"/>
                      <a:sym typeface="+mn-lt"/>
                    </a:rPr>
                    <a:t>行业资源</a:t>
                  </a:r>
                  <a:r>
                    <a:rPr lang="en-US" altLang="zh-CN" b="1" dirty="0">
                      <a:cs typeface="+mn-ea"/>
                      <a:sym typeface="+mn-lt"/>
                    </a:rPr>
                    <a:t>/</a:t>
                  </a:r>
                  <a:r>
                    <a:rPr lang="zh-CN" altLang="en-US" b="1" dirty="0">
                      <a:cs typeface="+mn-ea"/>
                      <a:sym typeface="+mn-lt"/>
                    </a:rPr>
                    <a:t>人脉积累策略</a:t>
                  </a:r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文本框 132"/>
                <p:cNvSpPr txBox="1"/>
                <p:nvPr/>
              </p:nvSpPr>
              <p:spPr>
                <a:xfrm>
                  <a:off x="640355" y="2831781"/>
                  <a:ext cx="2051391" cy="7983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加入中国园艺学会、景观设计师协会，定期参与行业峰会、学术论坛，结识园艺工程师、材料供应商、政府绿化项目负责人。</a:t>
                  </a:r>
                  <a:endParaRPr lang="zh-CN" altLang="en-US" sz="1200" dirty="0">
                    <a:cs typeface="+mn-ea"/>
                    <a:sym typeface="+mn-lt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打造个人</a:t>
                  </a:r>
                  <a:r>
                    <a:rPr lang="en-US" altLang="zh-CN" sz="1200" dirty="0">
                      <a:cs typeface="+mn-ea"/>
                      <a:sym typeface="+mn-lt"/>
                    </a:rPr>
                    <a:t>IP</a:t>
                  </a:r>
                  <a:r>
                    <a:rPr lang="zh-CN" altLang="en-US" sz="1200" dirty="0">
                      <a:cs typeface="+mn-ea"/>
                      <a:sym typeface="+mn-lt"/>
                    </a:rPr>
                    <a:t>，在小红书、抖音开设</a:t>
                  </a:r>
                  <a:r>
                    <a:rPr lang="en-US" altLang="zh-CN" sz="1200" dirty="0">
                      <a:cs typeface="+mn-ea"/>
                      <a:sym typeface="+mn-lt"/>
                    </a:rPr>
                    <a:t>“</a:t>
                  </a:r>
                  <a:r>
                    <a:rPr lang="zh-CN" altLang="en-US" sz="1200" dirty="0">
                      <a:cs typeface="+mn-ea"/>
                      <a:sym typeface="+mn-lt"/>
                    </a:rPr>
                    <a:t>小马园艺项目日记</a:t>
                  </a:r>
                  <a:r>
                    <a:rPr lang="en-US" altLang="zh-CN" sz="1200" dirty="0">
                      <a:cs typeface="+mn-ea"/>
                      <a:sym typeface="+mn-lt"/>
                    </a:rPr>
                    <a:t>”</a:t>
                  </a:r>
                  <a:r>
                    <a:rPr lang="zh-CN" altLang="en-US" sz="1200" dirty="0">
                      <a:cs typeface="+mn-ea"/>
                      <a:sym typeface="+mn-lt"/>
                    </a:rPr>
                    <a:t>专栏，分享项目过程中的植物知识、团队故事，吸引同领域合作伙伴与潜在客户。</a:t>
                  </a:r>
                  <a:endParaRPr lang="zh-CN" altLang="en-US" sz="1200" dirty="0">
                    <a:cs typeface="+mn-ea"/>
                    <a:sym typeface="+mn-lt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500" dirty="0">
                      <a:cs typeface="+mn-ea"/>
                      <a:sym typeface="+mn-lt"/>
                    </a:rPr>
                    <a:t> </a:t>
                  </a:r>
                  <a:endParaRPr lang="en-US" altLang="zh-CN" sz="5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8" name="任意多边形: 形状 87"/>
            <p:cNvSpPr/>
            <p:nvPr/>
          </p:nvSpPr>
          <p:spPr>
            <a:xfrm>
              <a:off x="8419478" y="4983400"/>
              <a:ext cx="252888" cy="112370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598452" y="3660330"/>
            <a:ext cx="3139564" cy="1043218"/>
            <a:chOff x="784507" y="3643904"/>
            <a:chExt cx="3139564" cy="1043218"/>
          </a:xfrm>
        </p:grpSpPr>
        <p:sp>
          <p:nvSpPr>
            <p:cNvPr id="11" name="文本框 9"/>
            <p:cNvSpPr txBox="1"/>
            <p:nvPr/>
          </p:nvSpPr>
          <p:spPr>
            <a:xfrm>
              <a:off x="784507" y="3643904"/>
              <a:ext cx="3139564" cy="333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en-US" altLang="zh-CN" sz="1050" dirty="0">
                <a:cs typeface="+mn-ea"/>
                <a:sym typeface="+mn-lt"/>
              </a:endParaRPr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799112" y="3805107"/>
              <a:ext cx="2725420" cy="882015"/>
              <a:chOff x="946785" y="3837694"/>
              <a:chExt cx="2725420" cy="882015"/>
            </a:xfrm>
          </p:grpSpPr>
          <p:sp>
            <p:nvSpPr>
              <p:cNvPr id="143" name="矩形: 圆角 142"/>
              <p:cNvSpPr/>
              <p:nvPr/>
            </p:nvSpPr>
            <p:spPr>
              <a:xfrm>
                <a:off x="946785" y="3837694"/>
                <a:ext cx="2707005" cy="608965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9"/>
              <p:cNvSpPr txBox="1"/>
              <p:nvPr/>
            </p:nvSpPr>
            <p:spPr>
              <a:xfrm>
                <a:off x="979805" y="3889764"/>
                <a:ext cx="2692400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园艺项目管理专家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圆角矩形 22"/>
          <p:cNvSpPr/>
          <p:nvPr/>
        </p:nvSpPr>
        <p:spPr>
          <a:xfrm rot="10800000" flipV="1">
            <a:off x="59741" y="21515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4</a:t>
            </a:r>
            <a:endParaRPr lang="en-US" altLang="zh-CN" sz="3600" dirty="0"/>
          </a:p>
        </p:txBody>
      </p:sp>
      <p:sp>
        <p:nvSpPr>
          <p:cNvPr id="6" name="矩形: 圆角 2"/>
          <p:cNvSpPr/>
          <p:nvPr/>
        </p:nvSpPr>
        <p:spPr>
          <a:xfrm>
            <a:off x="981075" y="122555"/>
            <a:ext cx="2357120" cy="731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8710" y="190183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等线" panose="02010600030101010101" charset="-122"/>
                <a:ea typeface="等线" panose="02010600030101010101" charset="-122"/>
              </a:rPr>
              <a:t>中期规划</a:t>
            </a:r>
            <a:endParaRPr lang="zh-CN" altLang="en-US" sz="3600" b="1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图形 18" descr="牛顿摆"/>
          <p:cNvSpPr/>
          <p:nvPr/>
        </p:nvSpPr>
        <p:spPr>
          <a:xfrm>
            <a:off x="3643788" y="3873486"/>
            <a:ext cx="704550" cy="498446"/>
          </a:xfrm>
          <a:custGeom>
            <a:avLst/>
            <a:gdLst>
              <a:gd name="connsiteX0" fmla="*/ 862270 w 875129"/>
              <a:gd name="connsiteY0" fmla="*/ 285617 h 619125"/>
              <a:gd name="connsiteX1" fmla="*/ 777812 w 875129"/>
              <a:gd name="connsiteY1" fmla="*/ 260033 h 619125"/>
              <a:gd name="connsiteX2" fmla="*/ 704850 w 875129"/>
              <a:gd name="connsiteY2" fmla="*/ 168202 h 619125"/>
              <a:gd name="connsiteX3" fmla="*/ 704850 w 875129"/>
              <a:gd name="connsiteY3" fmla="*/ 57150 h 619125"/>
              <a:gd name="connsiteX4" fmla="*/ 647700 w 875129"/>
              <a:gd name="connsiteY4" fmla="*/ 0 h 619125"/>
              <a:gd name="connsiteX5" fmla="*/ 95250 w 875129"/>
              <a:gd name="connsiteY5" fmla="*/ 0 h 619125"/>
              <a:gd name="connsiteX6" fmla="*/ 38100 w 875129"/>
              <a:gd name="connsiteY6" fmla="*/ 57150 h 619125"/>
              <a:gd name="connsiteX7" fmla="*/ 38100 w 875129"/>
              <a:gd name="connsiteY7" fmla="*/ 561975 h 619125"/>
              <a:gd name="connsiteX8" fmla="*/ 0 w 875129"/>
              <a:gd name="connsiteY8" fmla="*/ 561975 h 619125"/>
              <a:gd name="connsiteX9" fmla="*/ 0 w 875129"/>
              <a:gd name="connsiteY9" fmla="*/ 619125 h 619125"/>
              <a:gd name="connsiteX10" fmla="*/ 742950 w 875129"/>
              <a:gd name="connsiteY10" fmla="*/ 619125 h 619125"/>
              <a:gd name="connsiteX11" fmla="*/ 742950 w 875129"/>
              <a:gd name="connsiteY11" fmla="*/ 561975 h 619125"/>
              <a:gd name="connsiteX12" fmla="*/ 704850 w 875129"/>
              <a:gd name="connsiteY12" fmla="*/ 561975 h 619125"/>
              <a:gd name="connsiteX13" fmla="*/ 704850 w 875129"/>
              <a:gd name="connsiteY13" fmla="*/ 229438 h 619125"/>
              <a:gd name="connsiteX14" fmla="*/ 747217 w 875129"/>
              <a:gd name="connsiteY14" fmla="*/ 282778 h 619125"/>
              <a:gd name="connsiteX15" fmla="*/ 759945 w 875129"/>
              <a:gd name="connsiteY15" fmla="*/ 383001 h 619125"/>
              <a:gd name="connsiteX16" fmla="*/ 860168 w 875129"/>
              <a:gd name="connsiteY16" fmla="*/ 370274 h 619125"/>
              <a:gd name="connsiteX17" fmla="*/ 862270 w 875129"/>
              <a:gd name="connsiteY17" fmla="*/ 285636 h 619125"/>
              <a:gd name="connsiteX18" fmla="*/ 666750 w 875129"/>
              <a:gd name="connsiteY18" fmla="*/ 57150 h 619125"/>
              <a:gd name="connsiteX19" fmla="*/ 666750 w 875129"/>
              <a:gd name="connsiteY19" fmla="*/ 120244 h 619125"/>
              <a:gd name="connsiteX20" fmla="*/ 601485 w 875129"/>
              <a:gd name="connsiteY20" fmla="*/ 38100 h 619125"/>
              <a:gd name="connsiteX21" fmla="*/ 647700 w 875129"/>
              <a:gd name="connsiteY21" fmla="*/ 38100 h 619125"/>
              <a:gd name="connsiteX22" fmla="*/ 666750 w 875129"/>
              <a:gd name="connsiteY22" fmla="*/ 57150 h 619125"/>
              <a:gd name="connsiteX23" fmla="*/ 666750 w 875129"/>
              <a:gd name="connsiteY23" fmla="*/ 561975 h 619125"/>
              <a:gd name="connsiteX24" fmla="*/ 76200 w 875129"/>
              <a:gd name="connsiteY24" fmla="*/ 561975 h 619125"/>
              <a:gd name="connsiteX25" fmla="*/ 76200 w 875129"/>
              <a:gd name="connsiteY25" fmla="*/ 57150 h 619125"/>
              <a:gd name="connsiteX26" fmla="*/ 95250 w 875129"/>
              <a:gd name="connsiteY26" fmla="*/ 38100 h 619125"/>
              <a:gd name="connsiteX27" fmla="*/ 157163 w 875129"/>
              <a:gd name="connsiteY27" fmla="*/ 38100 h 619125"/>
              <a:gd name="connsiteX28" fmla="*/ 157163 w 875129"/>
              <a:gd name="connsiteY28" fmla="*/ 336023 h 619125"/>
              <a:gd name="connsiteX29" fmla="*/ 107362 w 875129"/>
              <a:gd name="connsiteY29" fmla="*/ 423923 h 619125"/>
              <a:gd name="connsiteX30" fmla="*/ 195263 w 875129"/>
              <a:gd name="connsiteY30" fmla="*/ 473724 h 619125"/>
              <a:gd name="connsiteX31" fmla="*/ 245063 w 875129"/>
              <a:gd name="connsiteY31" fmla="*/ 385823 h 619125"/>
              <a:gd name="connsiteX32" fmla="*/ 195263 w 875129"/>
              <a:gd name="connsiteY32" fmla="*/ 336023 h 619125"/>
              <a:gd name="connsiteX33" fmla="*/ 195263 w 875129"/>
              <a:gd name="connsiteY33" fmla="*/ 38100 h 619125"/>
              <a:gd name="connsiteX34" fmla="*/ 300037 w 875129"/>
              <a:gd name="connsiteY34" fmla="*/ 38100 h 619125"/>
              <a:gd name="connsiteX35" fmla="*/ 300037 w 875129"/>
              <a:gd name="connsiteY35" fmla="*/ 336023 h 619125"/>
              <a:gd name="connsiteX36" fmla="*/ 250237 w 875129"/>
              <a:gd name="connsiteY36" fmla="*/ 423923 h 619125"/>
              <a:gd name="connsiteX37" fmla="*/ 338137 w 875129"/>
              <a:gd name="connsiteY37" fmla="*/ 473724 h 619125"/>
              <a:gd name="connsiteX38" fmla="*/ 387938 w 875129"/>
              <a:gd name="connsiteY38" fmla="*/ 385823 h 619125"/>
              <a:gd name="connsiteX39" fmla="*/ 338137 w 875129"/>
              <a:gd name="connsiteY39" fmla="*/ 336023 h 619125"/>
              <a:gd name="connsiteX40" fmla="*/ 338137 w 875129"/>
              <a:gd name="connsiteY40" fmla="*/ 38100 h 619125"/>
              <a:gd name="connsiteX41" fmla="*/ 442912 w 875129"/>
              <a:gd name="connsiteY41" fmla="*/ 38100 h 619125"/>
              <a:gd name="connsiteX42" fmla="*/ 442912 w 875129"/>
              <a:gd name="connsiteY42" fmla="*/ 336023 h 619125"/>
              <a:gd name="connsiteX43" fmla="*/ 393112 w 875129"/>
              <a:gd name="connsiteY43" fmla="*/ 423923 h 619125"/>
              <a:gd name="connsiteX44" fmla="*/ 481012 w 875129"/>
              <a:gd name="connsiteY44" fmla="*/ 473724 h 619125"/>
              <a:gd name="connsiteX45" fmla="*/ 530813 w 875129"/>
              <a:gd name="connsiteY45" fmla="*/ 385823 h 619125"/>
              <a:gd name="connsiteX46" fmla="*/ 481012 w 875129"/>
              <a:gd name="connsiteY46" fmla="*/ 336023 h 619125"/>
              <a:gd name="connsiteX47" fmla="*/ 481012 w 875129"/>
              <a:gd name="connsiteY47" fmla="*/ 38100 h 619125"/>
              <a:gd name="connsiteX48" fmla="*/ 552822 w 875129"/>
              <a:gd name="connsiteY48" fmla="*/ 38100 h 619125"/>
              <a:gd name="connsiteX49" fmla="*/ 666750 w 875129"/>
              <a:gd name="connsiteY49" fmla="*/ 181489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75129" h="619125">
                <a:moveTo>
                  <a:pt x="862270" y="285617"/>
                </a:moveTo>
                <a:cubicBezTo>
                  <a:pt x="843380" y="258641"/>
                  <a:pt x="808496" y="248074"/>
                  <a:pt x="777812" y="260033"/>
                </a:cubicBezTo>
                <a:lnTo>
                  <a:pt x="704850" y="168202"/>
                </a:lnTo>
                <a:lnTo>
                  <a:pt x="704850" y="57150"/>
                </a:lnTo>
                <a:cubicBezTo>
                  <a:pt x="704819" y="25600"/>
                  <a:pt x="679250" y="31"/>
                  <a:pt x="647700" y="0"/>
                </a:cubicBezTo>
                <a:lnTo>
                  <a:pt x="95250" y="0"/>
                </a:lnTo>
                <a:cubicBezTo>
                  <a:pt x="63702" y="37"/>
                  <a:pt x="38137" y="25602"/>
                  <a:pt x="38100" y="57150"/>
                </a:cubicBezTo>
                <a:lnTo>
                  <a:pt x="38100" y="561975"/>
                </a:lnTo>
                <a:lnTo>
                  <a:pt x="0" y="561975"/>
                </a:lnTo>
                <a:lnTo>
                  <a:pt x="0" y="619125"/>
                </a:lnTo>
                <a:lnTo>
                  <a:pt x="742950" y="619125"/>
                </a:lnTo>
                <a:lnTo>
                  <a:pt x="742950" y="561975"/>
                </a:lnTo>
                <a:lnTo>
                  <a:pt x="704850" y="561975"/>
                </a:lnTo>
                <a:lnTo>
                  <a:pt x="704850" y="229438"/>
                </a:lnTo>
                <a:lnTo>
                  <a:pt x="747217" y="282778"/>
                </a:lnTo>
                <a:cubicBezTo>
                  <a:pt x="723056" y="313969"/>
                  <a:pt x="728754" y="358840"/>
                  <a:pt x="759945" y="383001"/>
                </a:cubicBezTo>
                <a:cubicBezTo>
                  <a:pt x="791135" y="407162"/>
                  <a:pt x="836006" y="401464"/>
                  <a:pt x="860168" y="370274"/>
                </a:cubicBezTo>
                <a:cubicBezTo>
                  <a:pt x="879312" y="345560"/>
                  <a:pt x="880163" y="311269"/>
                  <a:pt x="862270" y="285636"/>
                </a:cubicBezTo>
                <a:close/>
                <a:moveTo>
                  <a:pt x="666750" y="57150"/>
                </a:moveTo>
                <a:lnTo>
                  <a:pt x="666750" y="120244"/>
                </a:lnTo>
                <a:lnTo>
                  <a:pt x="601485" y="38100"/>
                </a:lnTo>
                <a:lnTo>
                  <a:pt x="647700" y="38100"/>
                </a:lnTo>
                <a:cubicBezTo>
                  <a:pt x="658221" y="38100"/>
                  <a:pt x="666750" y="46629"/>
                  <a:pt x="666750" y="57150"/>
                </a:cubicBezTo>
                <a:close/>
                <a:moveTo>
                  <a:pt x="666750" y="561975"/>
                </a:moveTo>
                <a:lnTo>
                  <a:pt x="76200" y="561975"/>
                </a:lnTo>
                <a:lnTo>
                  <a:pt x="76200" y="57150"/>
                </a:lnTo>
                <a:cubicBezTo>
                  <a:pt x="76200" y="46629"/>
                  <a:pt x="84729" y="38100"/>
                  <a:pt x="95250" y="38100"/>
                </a:cubicBezTo>
                <a:lnTo>
                  <a:pt x="157163" y="38100"/>
                </a:lnTo>
                <a:lnTo>
                  <a:pt x="157163" y="336023"/>
                </a:lnTo>
                <a:cubicBezTo>
                  <a:pt x="119138" y="346544"/>
                  <a:pt x="96841" y="385899"/>
                  <a:pt x="107362" y="423923"/>
                </a:cubicBezTo>
                <a:cubicBezTo>
                  <a:pt x="117883" y="461949"/>
                  <a:pt x="157238" y="484245"/>
                  <a:pt x="195263" y="473724"/>
                </a:cubicBezTo>
                <a:cubicBezTo>
                  <a:pt x="233287" y="463204"/>
                  <a:pt x="255584" y="423849"/>
                  <a:pt x="245063" y="385823"/>
                </a:cubicBezTo>
                <a:cubicBezTo>
                  <a:pt x="238368" y="361625"/>
                  <a:pt x="219461" y="342718"/>
                  <a:pt x="195263" y="336023"/>
                </a:cubicBezTo>
                <a:lnTo>
                  <a:pt x="195263" y="38100"/>
                </a:lnTo>
                <a:lnTo>
                  <a:pt x="300037" y="38100"/>
                </a:lnTo>
                <a:lnTo>
                  <a:pt x="300037" y="336023"/>
                </a:lnTo>
                <a:cubicBezTo>
                  <a:pt x="262013" y="346544"/>
                  <a:pt x="239716" y="385899"/>
                  <a:pt x="250237" y="423923"/>
                </a:cubicBezTo>
                <a:cubicBezTo>
                  <a:pt x="260758" y="461949"/>
                  <a:pt x="300113" y="484245"/>
                  <a:pt x="338137" y="473724"/>
                </a:cubicBezTo>
                <a:cubicBezTo>
                  <a:pt x="376162" y="463204"/>
                  <a:pt x="398459" y="423849"/>
                  <a:pt x="387938" y="385823"/>
                </a:cubicBezTo>
                <a:cubicBezTo>
                  <a:pt x="381243" y="361625"/>
                  <a:pt x="362336" y="342718"/>
                  <a:pt x="338137" y="336023"/>
                </a:cubicBezTo>
                <a:lnTo>
                  <a:pt x="338137" y="38100"/>
                </a:lnTo>
                <a:lnTo>
                  <a:pt x="442912" y="38100"/>
                </a:lnTo>
                <a:lnTo>
                  <a:pt x="442912" y="336023"/>
                </a:lnTo>
                <a:cubicBezTo>
                  <a:pt x="404888" y="346544"/>
                  <a:pt x="382591" y="385899"/>
                  <a:pt x="393112" y="423923"/>
                </a:cubicBezTo>
                <a:cubicBezTo>
                  <a:pt x="403633" y="461949"/>
                  <a:pt x="442988" y="484245"/>
                  <a:pt x="481012" y="473724"/>
                </a:cubicBezTo>
                <a:cubicBezTo>
                  <a:pt x="519037" y="463204"/>
                  <a:pt x="541334" y="423849"/>
                  <a:pt x="530813" y="385823"/>
                </a:cubicBezTo>
                <a:cubicBezTo>
                  <a:pt x="524118" y="361625"/>
                  <a:pt x="505211" y="342718"/>
                  <a:pt x="481012" y="336023"/>
                </a:cubicBezTo>
                <a:lnTo>
                  <a:pt x="481012" y="38100"/>
                </a:lnTo>
                <a:lnTo>
                  <a:pt x="552822" y="38100"/>
                </a:lnTo>
                <a:lnTo>
                  <a:pt x="666750" y="181489"/>
                </a:lnTo>
                <a:close/>
              </a:path>
            </a:pathLst>
          </a:custGeom>
          <a:solidFill>
            <a:srgbClr val="0D976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" name="文本框 5"/>
          <p:cNvSpPr txBox="1">
            <a:spLocks noChangeArrowheads="1"/>
          </p:cNvSpPr>
          <p:nvPr/>
        </p:nvSpPr>
        <p:spPr bwMode="auto">
          <a:xfrm>
            <a:off x="4136391" y="367348"/>
            <a:ext cx="373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园艺教育与社群运营官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4" name="文本框 6"/>
          <p:cNvSpPr txBox="1">
            <a:spLocks noChangeArrowheads="1"/>
          </p:cNvSpPr>
          <p:nvPr/>
        </p:nvSpPr>
        <p:spPr bwMode="auto">
          <a:xfrm>
            <a:off x="4109401" y="889729"/>
            <a:ext cx="376618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方正兰亭黑_GBK" panose="02000000000000000000" charset="-122"/>
              </a:rPr>
              <a:t>Horticultural Education and Community Operations Officer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ea typeface="方正兰亭黑_GBK" panose="02000000000000000000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5853686" y="1165427"/>
            <a:ext cx="277619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272695" y="7150060"/>
            <a:ext cx="2700000" cy="316800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: 圆角 6"/>
          <p:cNvSpPr/>
          <p:nvPr>
            <p:custDataLst>
              <p:tags r:id="rId1"/>
            </p:custDataLst>
          </p:nvPr>
        </p:nvSpPr>
        <p:spPr>
          <a:xfrm>
            <a:off x="2095500" y="2007870"/>
            <a:ext cx="2378710" cy="65913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b="1"/>
              <a:t>晋升层级</a:t>
            </a:r>
            <a:endParaRPr lang="zh-CN" altLang="en-US" sz="1600" b="1"/>
          </a:p>
        </p:txBody>
      </p:sp>
      <p:sp>
        <p:nvSpPr>
          <p:cNvPr id="89" name="TextBox 9" descr="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"/>
          <p:cNvSpPr txBox="1"/>
          <p:nvPr>
            <p:custDataLst>
              <p:tags r:id="rId2"/>
            </p:custDataLst>
          </p:nvPr>
        </p:nvSpPr>
        <p:spPr>
          <a:xfrm>
            <a:off x="1861274" y="2698144"/>
            <a:ext cx="2899030" cy="1303020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400" b="1">
                <a:sym typeface="+mn-ea"/>
              </a:rPr>
              <a:t>三年成项目负责人</a:t>
            </a:r>
            <a:endParaRPr lang="zh-CN" altLang="en-US" sz="1400" b="1">
              <a:sym typeface="+mn-ea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1400" b="1">
                <a:sym typeface="+mn-ea"/>
              </a:rPr>
              <a:t>四年主理教育品牌</a:t>
            </a:r>
            <a:endParaRPr lang="zh-CN" altLang="en-US" sz="1400" b="1">
              <a:sym typeface="+mn-ea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1400" b="1">
                <a:sym typeface="+mn-ea"/>
              </a:rPr>
              <a:t>五年构建园艺社群生态</a:t>
            </a:r>
            <a:endParaRPr lang="zh-CN" altLang="en-US" sz="1400" b="1"/>
          </a:p>
          <a:p>
            <a:pPr algn="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altLang="zh-CN" sz="1050" ker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0" name="矩形: 圆角 89"/>
          <p:cNvSpPr/>
          <p:nvPr>
            <p:custDataLst>
              <p:tags r:id="rId3"/>
            </p:custDataLst>
          </p:nvPr>
        </p:nvSpPr>
        <p:spPr>
          <a:xfrm>
            <a:off x="2113280" y="3785235"/>
            <a:ext cx="2400935" cy="577850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b="1"/>
              <a:t>能力拓展</a:t>
            </a:r>
            <a:endParaRPr lang="zh-CN" altLang="en-US" sz="1600" b="1"/>
          </a:p>
        </p:txBody>
      </p:sp>
      <p:sp>
        <p:nvSpPr>
          <p:cNvPr id="91" name="TextBox 9" descr="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"/>
          <p:cNvSpPr txBox="1"/>
          <p:nvPr>
            <p:custDataLst>
              <p:tags r:id="rId4"/>
            </p:custDataLst>
          </p:nvPr>
        </p:nvSpPr>
        <p:spPr>
          <a:xfrm>
            <a:off x="1835341" y="4475190"/>
            <a:ext cx="2899030" cy="1303020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400" b="1">
                <a:sym typeface="+mn-ea"/>
              </a:rPr>
              <a:t>提升教育与社群运营技能</a:t>
            </a:r>
            <a:endParaRPr lang="zh-CN" altLang="en-US" sz="1400" b="1">
              <a:sym typeface="+mn-ea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1400" b="1">
                <a:sym typeface="+mn-ea"/>
              </a:rPr>
              <a:t>拓展多媒体创作</a:t>
            </a:r>
            <a:endParaRPr lang="zh-CN" altLang="en-US" sz="1400" b="1">
              <a:sym typeface="+mn-ea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1400" b="1">
                <a:sym typeface="+mn-ea"/>
              </a:rPr>
              <a:t>让知识触达更广</a:t>
            </a:r>
            <a:endParaRPr lang="zh-CN" altLang="en-US" sz="1400" b="1"/>
          </a:p>
          <a:p>
            <a:pPr algn="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altLang="zh-CN" sz="1050" ker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" name="矩形: 圆角 93"/>
          <p:cNvSpPr/>
          <p:nvPr>
            <p:custDataLst>
              <p:tags r:id="rId5"/>
            </p:custDataLst>
          </p:nvPr>
        </p:nvSpPr>
        <p:spPr>
          <a:xfrm>
            <a:off x="7588885" y="2076450"/>
            <a:ext cx="2807335" cy="621665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b="1"/>
              <a:t>行业资源</a:t>
            </a:r>
            <a:r>
              <a:rPr lang="en-US" altLang="zh-CN" sz="1600" b="1"/>
              <a:t>/</a:t>
            </a:r>
            <a:r>
              <a:rPr lang="zh-CN" altLang="en-US" sz="1600" b="1"/>
              <a:t>人脉积累策略</a:t>
            </a:r>
            <a:endParaRPr lang="zh-CN" altLang="en-US" sz="1600" b="1"/>
          </a:p>
        </p:txBody>
      </p:sp>
      <p:sp>
        <p:nvSpPr>
          <p:cNvPr id="95" name="TextBox 9" descr="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"/>
          <p:cNvSpPr txBox="1"/>
          <p:nvPr>
            <p:custDataLst>
              <p:tags r:id="rId6"/>
            </p:custDataLst>
          </p:nvPr>
        </p:nvSpPr>
        <p:spPr>
          <a:xfrm>
            <a:off x="7497190" y="2766205"/>
            <a:ext cx="2899030" cy="2168525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>
                <a:sym typeface="+mn-ea"/>
              </a:rPr>
              <a:t>联合多领域专家</a:t>
            </a:r>
            <a:endParaRPr lang="zh-CN" altLang="en-US" b="1">
              <a:sym typeface="+mn-ea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b="1">
                <a:sym typeface="+mn-ea"/>
              </a:rPr>
              <a:t>开发课程活动</a:t>
            </a:r>
            <a:endParaRPr lang="zh-CN" altLang="en-US" b="1">
              <a:sym typeface="+mn-ea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b="1">
                <a:sym typeface="+mn-ea"/>
              </a:rPr>
              <a:t>加入行业社群</a:t>
            </a:r>
            <a:endParaRPr lang="zh-CN" altLang="en-US" b="1">
              <a:sym typeface="+mn-ea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b="1">
                <a:sym typeface="+mn-ea"/>
              </a:rPr>
              <a:t>交流模式</a:t>
            </a:r>
            <a:endParaRPr lang="zh-CN" altLang="en-US" b="1">
              <a:sym typeface="+mn-ea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b="1">
                <a:sym typeface="+mn-ea"/>
              </a:rPr>
              <a:t>获取资源</a:t>
            </a:r>
            <a:endParaRPr lang="en-US" altLang="zh-CN" b="1" ker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7" name="TextBox 9" descr="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"/>
          <p:cNvSpPr txBox="1"/>
          <p:nvPr>
            <p:custDataLst>
              <p:tags r:id="rId7"/>
            </p:custDataLst>
          </p:nvPr>
        </p:nvSpPr>
        <p:spPr>
          <a:xfrm>
            <a:off x="7534757" y="4342591"/>
            <a:ext cx="2899030" cy="333375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altLang="zh-CN" sz="1050" ker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4596765" y="1284605"/>
            <a:ext cx="2815590" cy="5197475"/>
          </a:xfrm>
          <a:prstGeom prst="rect">
            <a:avLst/>
          </a:prstGeom>
        </p:spPr>
      </p:pic>
      <p:pic>
        <p:nvPicPr>
          <p:cNvPr id="12" name="Drawing 11" descr="content://com.coloros.note.fileprovider/data_files/54a5e14d-6d76-4dc6-be98-f704463ade12/41a013a9-5437-42ef-b32e-b46c9013f40e_thumb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9960" y="1932305"/>
            <a:ext cx="2491740" cy="386842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3" name="装饰 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08330" y="4302125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装饰  7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18490" y="249047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16385"/>
            <p:custDataLst>
              <p:tags r:id="rId3"/>
            </p:custDataLst>
          </p:nvPr>
        </p:nvSpPr>
        <p:spPr/>
        <p:txBody>
          <a:bodyPr/>
          <a:p>
            <a:r>
              <a:rPr lang="zh-CN" altLang="en-US" b="1"/>
              <a:t>园艺疗愈和宠物友好空间规划师</a:t>
            </a:r>
            <a:endParaRPr lang="zh-CN" altLang="en-US" b="1"/>
          </a:p>
        </p:txBody>
      </p:sp>
      <p:sp>
        <p:nvSpPr>
          <p:cNvPr id="6" name="装饰  8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>
          <a:xfrm>
            <a:off x="541725" y="1534850"/>
            <a:ext cx="10969200" cy="47592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0" name="图片占位符 19" descr="7"/>
          <p:cNvPicPr>
            <a:picLocks noChangeAspect="1"/>
          </p:cNvPicPr>
          <p:nvPr>
            <p:ph type="pic" idx="16394"/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3120" y="2743200"/>
            <a:ext cx="487680" cy="487680"/>
          </a:xfrm>
          <a:prstGeom prst="rect">
            <a:avLst/>
          </a:prstGeom>
        </p:spPr>
      </p:pic>
      <p:sp>
        <p:nvSpPr>
          <p:cNvPr id="7" name="文本占位符 4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778000" y="2235200"/>
            <a:ext cx="4089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晋升层级</a:t>
            </a:r>
            <a:endParaRPr lang="zh-CN" altLang="en-US" b="1"/>
          </a:p>
        </p:txBody>
      </p:sp>
      <p:sp>
        <p:nvSpPr>
          <p:cNvPr id="8" name="文本占位符 5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1778000" y="2743200"/>
            <a:ext cx="40894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从园艺疗愈师到宠物空间规划总监，再到行业标准推动者，五年实现三次职业跃升。</a:t>
            </a:r>
            <a:endParaRPr lang="zh-CN" altLang="en-US"/>
          </a:p>
        </p:txBody>
      </p:sp>
      <p:sp>
        <p:nvSpPr>
          <p:cNvPr id="9" name="装饰  3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6324600" y="24892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9" name="图片占位符 18" descr="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37960" y="2702560"/>
            <a:ext cx="487680" cy="487680"/>
          </a:xfrm>
          <a:prstGeom prst="rect">
            <a:avLst/>
          </a:prstGeom>
        </p:spPr>
      </p:pic>
      <p:sp>
        <p:nvSpPr>
          <p:cNvPr id="10" name="文本占位符 8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7493000" y="2235200"/>
            <a:ext cx="4089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能力拓展</a:t>
            </a:r>
            <a:endParaRPr lang="zh-CN" altLang="en-US" b="1"/>
          </a:p>
        </p:txBody>
      </p:sp>
      <p:sp>
        <p:nvSpPr>
          <p:cNvPr id="11" name="文本占位符 9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7493000" y="2743200"/>
            <a:ext cx="40894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深耕园艺疗法与宠物行为，融合商业运营，打造情感与美学共存的空间。</a:t>
            </a:r>
            <a:endParaRPr lang="zh-CN" altLang="en-US"/>
          </a:p>
        </p:txBody>
      </p:sp>
      <p:pic>
        <p:nvPicPr>
          <p:cNvPr id="22" name="图片占位符 21" descr="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2960" y="4582160"/>
            <a:ext cx="487680" cy="48768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1778000" y="4114800"/>
            <a:ext cx="4089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行业资源/人脉积累策略</a:t>
            </a:r>
            <a:endParaRPr lang="zh-CN" altLang="en-US" b="1"/>
          </a:p>
        </p:txBody>
      </p:sp>
      <p:sp>
        <p:nvSpPr>
          <p:cNvPr id="14" name="文本占位符 13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1778000" y="4622800"/>
            <a:ext cx="40894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对接品牌，加入协会，创新理念，抢占细分市场。</a:t>
            </a:r>
            <a:endParaRPr lang="zh-CN" altLang="en-US"/>
          </a:p>
        </p:txBody>
      </p:sp>
      <p:sp>
        <p:nvSpPr>
          <p:cNvPr id="15" name="装饰  1"/>
          <p:cNvSpPr>
            <a:spLocks noGrp="1"/>
          </p:cNvSpPr>
          <p:nvPr>
            <p:custDataLst>
              <p:tags r:id="rId21"/>
            </p:custDataLst>
          </p:nvPr>
        </p:nvSpPr>
        <p:spPr>
          <a:xfrm>
            <a:off x="6324600" y="4368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1" name="图片占位符 20" descr="10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537960" y="4582160"/>
            <a:ext cx="487680" cy="487680"/>
          </a:xfrm>
          <a:prstGeom prst="rect">
            <a:avLst/>
          </a:prstGeom>
        </p:spPr>
      </p:pic>
      <p:sp>
        <p:nvSpPr>
          <p:cNvPr id="17" name="文本占位符 16"/>
          <p:cNvSpPr>
            <a:spLocks noGrp="1"/>
          </p:cNvSpPr>
          <p:nvPr>
            <p:custDataLst>
              <p:tags r:id="rId25"/>
            </p:custDataLst>
          </p:nvPr>
        </p:nvSpPr>
        <p:spPr>
          <a:xfrm>
            <a:off x="7493000" y="4114800"/>
            <a:ext cx="4089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长期发展规划</a:t>
            </a:r>
            <a:endParaRPr lang="zh-CN" altLang="en-US" b="1"/>
          </a:p>
        </p:txBody>
      </p:sp>
      <p:sp>
        <p:nvSpPr>
          <p:cNvPr id="18" name="文本占位符 17"/>
          <p:cNvSpPr>
            <a:spLocks noGrp="1"/>
          </p:cNvSpPr>
          <p:nvPr>
            <p:custDataLst>
              <p:tags r:id="rId26"/>
            </p:custDataLst>
          </p:nvPr>
        </p:nvSpPr>
        <p:spPr>
          <a:xfrm>
            <a:off x="7493000" y="4622800"/>
            <a:ext cx="40894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单击此处添加项正文</a:t>
            </a:r>
            <a:endParaRPr lang="zh-CN" altLang="en-US"/>
          </a:p>
        </p:txBody>
      </p:sp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8675" y="467360"/>
            <a:ext cx="6014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长期发展规划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圆角矩形 22"/>
          <p:cNvSpPr/>
          <p:nvPr/>
        </p:nvSpPr>
        <p:spPr>
          <a:xfrm rot="10800000" flipV="1">
            <a:off x="104191" y="51360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5</a:t>
            </a:r>
            <a:endParaRPr lang="en-US" altLang="zh-CN" sz="3600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588715" y="1050995"/>
            <a:ext cx="10969200" cy="705600"/>
          </a:xfrm>
        </p:spPr>
        <p:txBody>
          <a:bodyPr>
            <a:normAutofit/>
          </a:bodyPr>
          <a:p>
            <a:r>
              <a:rPr lang="zh-CN" altLang="en-US" b="1"/>
              <a:t>园艺项目总监 → 行业领军者/企业合伙人</a:t>
            </a:r>
            <a:endParaRPr lang="zh-CN" altLang="en-US" b="1"/>
          </a:p>
        </p:txBody>
      </p:sp>
      <p:pic>
        <p:nvPicPr>
          <p:cNvPr id="26" name="图片占位符 25" descr="1"/>
          <p:cNvPicPr>
            <a:picLocks noChangeAspect="1"/>
          </p:cNvPicPr>
          <p:nvPr>
            <p:ph type="pic" idx="16398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040" y="1937385"/>
            <a:ext cx="914400" cy="914400"/>
          </a:xfrm>
          <a:prstGeom prst="rect">
            <a:avLst/>
          </a:prstGeom>
        </p:spPr>
      </p:pic>
      <p:sp>
        <p:nvSpPr>
          <p:cNvPr id="8" name="文本占位符 4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615440" y="2445385"/>
            <a:ext cx="218440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/>
              <a:t>成为国内生态园艺与可持续设计领域权威顾问，参与国家级绿化工程评审、标准制定。</a:t>
            </a:r>
            <a:endParaRPr lang="zh-CN" altLang="en-US" sz="1400"/>
          </a:p>
        </p:txBody>
      </p:sp>
      <p:pic>
        <p:nvPicPr>
          <p:cNvPr id="24" name="图片占位符 23" descr="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57040" y="1937385"/>
            <a:ext cx="914400" cy="914400"/>
          </a:xfrm>
          <a:prstGeom prst="rect">
            <a:avLst/>
          </a:prstGeom>
        </p:spPr>
      </p:pic>
      <p:sp>
        <p:nvSpPr>
          <p:cNvPr id="9" name="文本占位符 6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5425440" y="1937385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900" b="1"/>
              <a:t>愿景型目标</a:t>
            </a:r>
            <a:endParaRPr lang="zh-CN" altLang="en-US" sz="1900" b="1"/>
          </a:p>
        </p:txBody>
      </p:sp>
      <p:sp>
        <p:nvSpPr>
          <p:cNvPr id="10" name="文本占位符 7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5425440" y="2445385"/>
            <a:ext cx="218440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主导跨省/国际生态园区项目，推动“碳中和”园艺实践，建立“小马园艺设计工作室”品牌，输出设计标准与人才培养体系。</a:t>
            </a:r>
            <a:endParaRPr lang="zh-CN" altLang="en-US"/>
          </a:p>
        </p:txBody>
      </p:sp>
      <p:pic>
        <p:nvPicPr>
          <p:cNvPr id="21" name="图片占位符 20" descr="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67040" y="1937385"/>
            <a:ext cx="914400" cy="914400"/>
          </a:xfrm>
          <a:prstGeom prst="rect">
            <a:avLst/>
          </a:prstGeom>
        </p:spPr>
      </p:pic>
      <p:sp>
        <p:nvSpPr>
          <p:cNvPr id="11" name="文本占位符 9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9235440" y="1937385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900" b="1"/>
              <a:t>专家型发展</a:t>
            </a:r>
            <a:endParaRPr lang="zh-CN" altLang="en-US" sz="1900" b="1"/>
          </a:p>
        </p:txBody>
      </p:sp>
      <p:sp>
        <p:nvSpPr>
          <p:cNvPr id="12" name="文本占位符 10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9235440" y="2445385"/>
            <a:ext cx="218440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/>
              <a:t>在园艺教育领域成为KOL，出版教材、开设专栏，影响下一代园艺爱好者。</a:t>
            </a:r>
            <a:endParaRPr lang="zh-CN" altLang="en-US" sz="1400"/>
          </a:p>
        </p:txBody>
      </p:sp>
      <p:pic>
        <p:nvPicPr>
          <p:cNvPr id="22" name="图片占位符 21" descr="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7040" y="4426585"/>
            <a:ext cx="914400" cy="9144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1615440" y="4426585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900" b="1"/>
              <a:t>管理型发展</a:t>
            </a:r>
            <a:endParaRPr lang="zh-CN" altLang="en-US" sz="1900" b="1"/>
          </a:p>
        </p:txBody>
      </p:sp>
      <p:sp>
        <p:nvSpPr>
          <p:cNvPr id="14" name="文本占位符 13"/>
          <p:cNvSpPr>
            <a:spLocks noGrp="1"/>
          </p:cNvSpPr>
          <p:nvPr>
            <p:custDataLst>
              <p:tags r:id="rId21"/>
            </p:custDataLst>
          </p:nvPr>
        </p:nvSpPr>
        <p:spPr>
          <a:xfrm>
            <a:off x="1615440" y="4934585"/>
            <a:ext cx="218440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打造“自然连接者”教育平台，整合课程、社群、文创，形成闭环生态，孵化“园艺+文旅”“园艺+心理”等跨界产品。</a:t>
            </a:r>
            <a:endParaRPr lang="zh-CN" altLang="en-US"/>
          </a:p>
        </p:txBody>
      </p:sp>
      <p:pic>
        <p:nvPicPr>
          <p:cNvPr id="15" name="图片占位符 22" descr="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57040" y="4426585"/>
            <a:ext cx="914400" cy="91440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custDataLst>
              <p:tags r:id="rId25"/>
            </p:custDataLst>
          </p:nvPr>
        </p:nvSpPr>
        <p:spPr>
          <a:xfrm>
            <a:off x="5425440" y="4426585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fontScale="80000"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细分领域标准制定</a:t>
            </a:r>
            <a:endParaRPr lang="zh-CN" altLang="en-US" b="1"/>
          </a:p>
        </p:txBody>
      </p:sp>
      <p:sp>
        <p:nvSpPr>
          <p:cNvPr id="17" name="文本占位符 16"/>
          <p:cNvSpPr>
            <a:spLocks noGrp="1"/>
          </p:cNvSpPr>
          <p:nvPr>
            <p:custDataLst>
              <p:tags r:id="rId26"/>
            </p:custDataLst>
          </p:nvPr>
        </p:nvSpPr>
        <p:spPr>
          <a:xfrm>
            <a:off x="5425440" y="4934585"/>
            <a:ext cx="218440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/>
              <a:t>成为“人宠共融园艺空间”国家级标准制定核心专家，推动“宠物友好城市”建设标准纳入住建系统评价体系。</a:t>
            </a:r>
            <a:endParaRPr lang="zh-CN" altLang="en-US" sz="1400"/>
          </a:p>
        </p:txBody>
      </p:sp>
      <p:pic>
        <p:nvPicPr>
          <p:cNvPr id="25" name="图片占位符 24" descr="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67040" y="4426585"/>
            <a:ext cx="914400" cy="914400"/>
          </a:xfrm>
          <a:prstGeom prst="rect">
            <a:avLst/>
          </a:prstGeom>
        </p:spPr>
      </p:pic>
      <p:sp>
        <p:nvSpPr>
          <p:cNvPr id="19" name="文本占位符 18"/>
          <p:cNvSpPr>
            <a:spLocks noGrp="1"/>
          </p:cNvSpPr>
          <p:nvPr>
            <p:custDataLst>
              <p:tags r:id="rId30"/>
            </p:custDataLst>
          </p:nvPr>
        </p:nvSpPr>
        <p:spPr>
          <a:xfrm>
            <a:off x="9235440" y="4426585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900" b="1"/>
              <a:t>社会企业创建</a:t>
            </a:r>
            <a:endParaRPr lang="zh-CN" altLang="en-US" sz="1900" b="1"/>
          </a:p>
        </p:txBody>
      </p:sp>
      <p:sp>
        <p:nvSpPr>
          <p:cNvPr id="20" name="文本占位符 19"/>
          <p:cNvSpPr>
            <a:spLocks noGrp="1"/>
          </p:cNvSpPr>
          <p:nvPr>
            <p:custDataLst>
              <p:tags r:id="rId31"/>
            </p:custDataLst>
          </p:nvPr>
        </p:nvSpPr>
        <p:spPr>
          <a:xfrm>
            <a:off x="9235440" y="4934585"/>
            <a:ext cx="218440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创办专注于“疗愈园艺+宠物友好”商业模式的社会企业，打造全国连锁的“人宠共生绿洲”品牌，覆盖社区、商场、康养中心。</a:t>
            </a:r>
            <a:endParaRPr lang="zh-CN" altLang="en-US"/>
          </a:p>
        </p:txBody>
      </p:sp>
      <p:sp>
        <p:nvSpPr>
          <p:cNvPr id="18" name="文本占位符 12"/>
          <p:cNvSpPr>
            <a:spLocks noGrp="1"/>
          </p:cNvSpPr>
          <p:nvPr>
            <p:custDataLst>
              <p:tags r:id="rId32"/>
            </p:custDataLst>
          </p:nvPr>
        </p:nvSpPr>
        <p:spPr>
          <a:xfrm>
            <a:off x="1563370" y="1937385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900" b="1"/>
              <a:t>管理型发展</a:t>
            </a:r>
            <a:endParaRPr lang="zh-CN" altLang="en-US" sz="1900" b="1"/>
          </a:p>
        </p:txBody>
      </p:sp>
    </p:spTree>
    <p:custDataLst>
      <p:tags r:id="rId3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1630" y="455295"/>
            <a:ext cx="1086421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等线" panose="02010600030101010101" charset="-122"/>
                <a:ea typeface="等线" panose="02010600030101010101" charset="-122"/>
              </a:rPr>
              <a:t>园艺社群生态构建者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</a:rPr>
              <a:t>→ </a:t>
            </a:r>
            <a:r>
              <a:rPr lang="zh-CN" altLang="en-US" sz="3200" b="1">
                <a:latin typeface="等线" panose="02010600030101010101" charset="-122"/>
                <a:ea typeface="等线" panose="02010600030101010101" charset="-122"/>
              </a:rPr>
              <a:t>教育平台创始人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</a:rPr>
              <a:t>/</a:t>
            </a:r>
            <a:r>
              <a:rPr lang="zh-CN" altLang="en-US" sz="3200" b="1">
                <a:latin typeface="等线" panose="02010600030101010101" charset="-122"/>
                <a:ea typeface="等线" panose="02010600030101010101" charset="-122"/>
              </a:rPr>
              <a:t>跨界合作推手</a:t>
            </a:r>
            <a:r>
              <a:rPr lang="zh-CN" altLang="en-US" sz="2000" b="1"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en-US" altLang="zh-CN" sz="1600" b="1">
                <a:latin typeface="等线" panose="02010600030101010101" charset="-122"/>
                <a:ea typeface="等线" panose="02010600030101010101" charset="-122"/>
              </a:rPr>
              <a:t>   </a:t>
            </a:r>
            <a:endParaRPr lang="en-US" altLang="zh-CN" sz="1600" b="1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9" name="装饰 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149600" y="1579245"/>
            <a:ext cx="8432800" cy="1473200"/>
          </a:xfrm>
          <a:custGeom>
            <a:avLst/>
            <a:gdLst>
              <a:gd name="connisteX0" fmla="*/ 0 w 8432800"/>
              <a:gd name="connsiteY0" fmla="*/ 0 h 1473200"/>
              <a:gd name="connisteX1" fmla="*/ 8229600 w 8432800"/>
              <a:gd name="connsiteY1" fmla="*/ 0 h 1473200"/>
              <a:gd name="connisteX2" fmla="*/ 8432800 w 8432800"/>
              <a:gd name="connsiteY2" fmla="*/ 203200 h 1473200"/>
              <a:gd name="connisteX3" fmla="*/ 8432800 w 8432800"/>
              <a:gd name="connsiteY3" fmla="*/ 1270000 h 1473200"/>
              <a:gd name="connisteX4" fmla="*/ 8229600 w 8432800"/>
              <a:gd name="connsiteY4" fmla="*/ 1473200 h 1473200"/>
              <a:gd name="connisteX5" fmla="*/ 0 w 8432800"/>
              <a:gd name="connsiteY5" fmla="*/ 1473200 h 1473200"/>
              <a:gd name="connisteX6" fmla="*/ 0 w 8432800"/>
              <a:gd name="connsiteY6" fmla="*/ 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14732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1270000"/>
                </a:lnTo>
                <a:cubicBezTo>
                  <a:pt x="8432800" y="1382224"/>
                  <a:pt x="8341824" y="1473200"/>
                  <a:pt x="8229600" y="1473200"/>
                </a:cubicBez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0" name="图片占位符 7" descr="e572505f-b3b2-11f0-8578-8a4bb19f225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106" b="3106"/>
          <a:stretch>
            <a:fillRect/>
          </a:stretch>
        </p:blipFill>
        <p:spPr>
          <a:xfrm>
            <a:off x="609600" y="1579245"/>
            <a:ext cx="2540000" cy="1473200"/>
          </a:xfrm>
          <a:custGeom>
            <a:avLst>
              <a:gd name="connisteX0" fmla="*/ 0 w 2540000"/>
              <a:gd name="connsiteY0" fmla="*/ 203200 h 1473200"/>
              <a:gd name="connisteX1" fmla="*/ 203200 w 2540000"/>
              <a:gd name="connsiteY1" fmla="*/ 0 h 1473200"/>
              <a:gd name="connisteX2" fmla="*/ 2540000 w 2540000"/>
              <a:gd name="connsiteY2" fmla="*/ 0 h 1473200"/>
              <a:gd name="connisteX3" fmla="*/ 2540000 w 2540000"/>
              <a:gd name="connsiteY3" fmla="*/ 1473200 h 1473200"/>
              <a:gd name="connisteX4" fmla="*/ 203200 w 2540000"/>
              <a:gd name="connsiteY4" fmla="*/ 1473200 h 1473200"/>
              <a:gd name="connisteX5" fmla="*/ 0 w 2540000"/>
              <a:gd name="connsiteY5" fmla="*/ 1270000 h 1473200"/>
              <a:gd name="connisteX6" fmla="*/ 0 w 2540000"/>
              <a:gd name="connsiteY6" fmla="*/ 203200 h 1473200"/>
            </a:avLst>
            <a:gdLst>
              <a:gd name="connisteX0-1" fmla="*/ 0 w 2540000"/>
              <a:gd name="connsiteY0-2" fmla="*/ 203200 h 1473200"/>
              <a:gd name="connisteX1-3" fmla="*/ 203200 w 2540000"/>
              <a:gd name="connsiteY1-4" fmla="*/ 0 h 1473200"/>
              <a:gd name="connisteX2-5" fmla="*/ 2540000 w 2540000"/>
              <a:gd name="connsiteY2-6" fmla="*/ 0 h 1473200"/>
              <a:gd name="connisteX3-7" fmla="*/ 2540000 w 2540000"/>
              <a:gd name="connsiteY3-8" fmla="*/ 1473200 h 1473200"/>
              <a:gd name="connisteX4-9" fmla="*/ 203200 w 2540000"/>
              <a:gd name="connsiteY4-10" fmla="*/ 1473200 h 1473200"/>
              <a:gd name="connisteX5-11" fmla="*/ 0 w 2540000"/>
              <a:gd name="connsiteY5-12" fmla="*/ 1270000 h 1473200"/>
              <a:gd name="connisteX6-13" fmla="*/ 0 w 2540000"/>
              <a:gd name="connsiteY6-14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pathLst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11" name="文本占位符 8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382645" y="1772920"/>
            <a:ext cx="78232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长期发展方向</a:t>
            </a:r>
            <a:endParaRPr lang="zh-CN" altLang="en-US" b="1"/>
          </a:p>
        </p:txBody>
      </p:sp>
      <p:sp>
        <p:nvSpPr>
          <p:cNvPr id="12" name="文本占位符 9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298825" y="2324735"/>
            <a:ext cx="7823200" cy="638175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· </a:t>
            </a:r>
            <a:r>
              <a:rPr lang="zh-CN" altLang="en-US"/>
              <a:t>专家型：成为园艺教育领域的</a:t>
            </a:r>
            <a:r>
              <a:rPr lang="en-US" altLang="zh-CN"/>
              <a:t>KOL</a:t>
            </a:r>
            <a:r>
              <a:rPr lang="zh-CN" altLang="en-US"/>
              <a:t>，出版教材、开设专栏，影响下一代园艺爱好者。</a:t>
            </a:r>
            <a:endParaRPr lang="zh-CN" altLang="en-US"/>
          </a:p>
          <a:p>
            <a:r>
              <a:rPr lang="en-US" altLang="zh-CN"/>
              <a:t>· </a:t>
            </a:r>
            <a:r>
              <a:rPr lang="zh-CN" altLang="en-US"/>
              <a:t>管理型：打造</a:t>
            </a:r>
            <a:r>
              <a:rPr lang="en-US" altLang="zh-CN"/>
              <a:t>“</a:t>
            </a:r>
            <a:r>
              <a:rPr lang="zh-CN" altLang="en-US"/>
              <a:t>自然连接者</a:t>
            </a:r>
            <a:r>
              <a:rPr lang="en-US" altLang="zh-CN"/>
              <a:t>”</a:t>
            </a:r>
            <a:r>
              <a:rPr lang="zh-CN" altLang="en-US"/>
              <a:t>教育平台，整合课程、社群、文创，形成闭环生态。</a:t>
            </a:r>
            <a:endParaRPr lang="zh-CN" altLang="en-US"/>
          </a:p>
        </p:txBody>
      </p:sp>
      <p:sp>
        <p:nvSpPr>
          <p:cNvPr id="13" name="装饰  7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201670" y="4306570"/>
            <a:ext cx="8432800" cy="1473200"/>
          </a:xfrm>
          <a:custGeom>
            <a:avLst/>
            <a:gdLst>
              <a:gd name="connisteX0" fmla="*/ 0 w 8432800"/>
              <a:gd name="connsiteY0" fmla="*/ 0 h 1473200"/>
              <a:gd name="connisteX1" fmla="*/ 8229600 w 8432800"/>
              <a:gd name="connsiteY1" fmla="*/ 0 h 1473200"/>
              <a:gd name="connisteX2" fmla="*/ 8432800 w 8432800"/>
              <a:gd name="connsiteY2" fmla="*/ 203200 h 1473200"/>
              <a:gd name="connisteX3" fmla="*/ 8432800 w 8432800"/>
              <a:gd name="connsiteY3" fmla="*/ 1270000 h 1473200"/>
              <a:gd name="connisteX4" fmla="*/ 8229600 w 8432800"/>
              <a:gd name="connsiteY4" fmla="*/ 1473200 h 1473200"/>
              <a:gd name="connisteX5" fmla="*/ 0 w 8432800"/>
              <a:gd name="connsiteY5" fmla="*/ 1473200 h 1473200"/>
              <a:gd name="connisteX6" fmla="*/ 0 w 8432800"/>
              <a:gd name="connsiteY6" fmla="*/ 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14732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1270000"/>
                </a:lnTo>
                <a:cubicBezTo>
                  <a:pt x="8432800" y="1382224"/>
                  <a:pt x="8341824" y="1473200"/>
                  <a:pt x="8229600" y="1473200"/>
                </a:cubicBezTo>
                <a:lnTo>
                  <a:pt x="0" y="1473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4" name="图片占位符 11" descr="e5724d6a-b3b2-11f0-8578-8a4bb19f225a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5251" t="4319" r="5882" b="5181"/>
          <a:stretch>
            <a:fillRect/>
          </a:stretch>
        </p:blipFill>
        <p:spPr>
          <a:xfrm>
            <a:off x="661670" y="4419600"/>
            <a:ext cx="2540000" cy="1473200"/>
          </a:xfrm>
          <a:custGeom>
            <a:avLst>
              <a:gd name="connisteX0" fmla="*/ 0 w 2540000"/>
              <a:gd name="connsiteY0" fmla="*/ 203200 h 1473200"/>
              <a:gd name="connisteX1" fmla="*/ 203200 w 2540000"/>
              <a:gd name="connsiteY1" fmla="*/ 0 h 1473200"/>
              <a:gd name="connisteX2" fmla="*/ 2540000 w 2540000"/>
              <a:gd name="connsiteY2" fmla="*/ 0 h 1473200"/>
              <a:gd name="connisteX3" fmla="*/ 2540000 w 2540000"/>
              <a:gd name="connsiteY3" fmla="*/ 1473200 h 1473200"/>
              <a:gd name="connisteX4" fmla="*/ 203200 w 2540000"/>
              <a:gd name="connsiteY4" fmla="*/ 1473200 h 1473200"/>
              <a:gd name="connisteX5" fmla="*/ 0 w 2540000"/>
              <a:gd name="connsiteY5" fmla="*/ 1270000 h 1473200"/>
              <a:gd name="connisteX6" fmla="*/ 0 w 2540000"/>
              <a:gd name="connsiteY6" fmla="*/ 203200 h 1473200"/>
            </a:avLst>
            <a:gdLst>
              <a:gd name="connisteX0-1" fmla="*/ 0 w 2540000"/>
              <a:gd name="connsiteY0-2" fmla="*/ 203200 h 1473200"/>
              <a:gd name="connisteX1-3" fmla="*/ 203200 w 2540000"/>
              <a:gd name="connsiteY1-4" fmla="*/ 0 h 1473200"/>
              <a:gd name="connisteX2-5" fmla="*/ 2540000 w 2540000"/>
              <a:gd name="connsiteY2-6" fmla="*/ 0 h 1473200"/>
              <a:gd name="connisteX3-7" fmla="*/ 2540000 w 2540000"/>
              <a:gd name="connsiteY3-8" fmla="*/ 1473200 h 1473200"/>
              <a:gd name="connisteX4-9" fmla="*/ 203200 w 2540000"/>
              <a:gd name="connsiteY4-10" fmla="*/ 1473200 h 1473200"/>
              <a:gd name="connisteX5-11" fmla="*/ 0 w 2540000"/>
              <a:gd name="connsiteY5-12" fmla="*/ 1270000 h 1473200"/>
              <a:gd name="connisteX6-13" fmla="*/ 0 w 2540000"/>
              <a:gd name="connsiteY6-14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pathLst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  <a:path w="25400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1473200"/>
                </a:ln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15" name="文本占位符 1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3298825" y="4561840"/>
            <a:ext cx="78232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愿景型目标</a:t>
            </a:r>
            <a:endParaRPr lang="zh-CN" altLang="en-US"/>
          </a:p>
        </p:txBody>
      </p:sp>
      <p:sp>
        <p:nvSpPr>
          <p:cNvPr id="16" name="文本占位符 13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3298825" y="5076825"/>
            <a:ext cx="7823200" cy="3048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700"/>
              <a:t>· </a:t>
            </a:r>
            <a:r>
              <a:rPr lang="zh-CN" altLang="en-US" sz="1700"/>
              <a:t>平台用户突破百万，与教育部合作推广</a:t>
            </a:r>
            <a:r>
              <a:rPr lang="en-US" altLang="zh-CN" sz="1700"/>
              <a:t>“</a:t>
            </a:r>
            <a:r>
              <a:rPr lang="zh-CN" altLang="en-US" sz="1700"/>
              <a:t>校园园艺素养课程</a:t>
            </a:r>
            <a:r>
              <a:rPr lang="en-US" altLang="zh-CN" sz="1700"/>
              <a:t>”</a:t>
            </a:r>
            <a:r>
              <a:rPr lang="zh-CN" altLang="en-US" sz="1700"/>
              <a:t>。</a:t>
            </a:r>
            <a:endParaRPr lang="zh-CN" altLang="en-US" sz="1700"/>
          </a:p>
          <a:p>
            <a:r>
              <a:rPr lang="en-US" altLang="zh-CN" sz="1700"/>
              <a:t>· </a:t>
            </a:r>
            <a:r>
              <a:rPr lang="zh-CN" altLang="en-US" sz="1700"/>
              <a:t>孵化</a:t>
            </a:r>
            <a:r>
              <a:rPr lang="en-US" altLang="zh-CN" sz="1700"/>
              <a:t>“</a:t>
            </a:r>
            <a:r>
              <a:rPr lang="zh-CN" altLang="en-US" sz="1700"/>
              <a:t>园艺</a:t>
            </a:r>
            <a:r>
              <a:rPr lang="en-US" altLang="zh-CN" sz="1700"/>
              <a:t>+</a:t>
            </a:r>
            <a:r>
              <a:rPr lang="zh-CN" altLang="en-US" sz="1700"/>
              <a:t>文旅</a:t>
            </a:r>
            <a:r>
              <a:rPr lang="en-US" altLang="zh-CN" sz="1700"/>
              <a:t>”“</a:t>
            </a:r>
            <a:r>
              <a:rPr lang="zh-CN" altLang="en-US" sz="1700"/>
              <a:t>园艺</a:t>
            </a:r>
            <a:r>
              <a:rPr lang="en-US" altLang="zh-CN" sz="1700"/>
              <a:t>+</a:t>
            </a:r>
            <a:r>
              <a:rPr lang="zh-CN" altLang="en-US" sz="1700"/>
              <a:t>心理</a:t>
            </a:r>
            <a:r>
              <a:rPr lang="en-US" altLang="zh-CN" sz="1700"/>
              <a:t>”</a:t>
            </a:r>
            <a:r>
              <a:rPr lang="zh-CN" altLang="en-US" sz="1700"/>
              <a:t>等跨界产品，形成品牌矩阵。</a:t>
            </a:r>
            <a:endParaRPr lang="zh-CN" altLang="en-US" sz="1700"/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0730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7060" y="749935"/>
            <a:ext cx="8295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园艺疗愈与宠物友好空间规划师</a:t>
            </a:r>
            <a:r>
              <a:rPr lang="en-US" altLang="zh-CN" sz="2400" b="1"/>
              <a:t> </a:t>
            </a:r>
            <a:endParaRPr lang="en-US" altLang="zh-CN" sz="2400" b="1"/>
          </a:p>
          <a:p>
            <a:r>
              <a:rPr lang="en-US" altLang="zh-CN" sz="2400" b="1"/>
              <a:t>                                 </a:t>
            </a:r>
            <a:r>
              <a:rPr lang="zh-CN" altLang="en-US" sz="2400" b="1"/>
              <a:t>细分领域标准制定者</a:t>
            </a:r>
            <a:r>
              <a:rPr lang="en-US" altLang="zh-CN" sz="2400" b="1"/>
              <a:t>/</a:t>
            </a:r>
            <a:r>
              <a:rPr lang="zh-CN" altLang="en-US" sz="2400" b="1"/>
              <a:t>社会企业创始人</a:t>
            </a:r>
            <a:endParaRPr lang="zh-CN" altLang="en-US" sz="2400" b="1"/>
          </a:p>
        </p:txBody>
      </p:sp>
      <p:pic>
        <p:nvPicPr>
          <p:cNvPr id="7" name="内容占位符 6" descr="e6788299-b3b2-11f0-a838-a2defd3173f6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296" b="296"/>
          <a:stretch>
            <a:fillRect/>
          </a:stretch>
        </p:blipFill>
        <p:spPr>
          <a:xfrm>
            <a:off x="753110" y="2122805"/>
            <a:ext cx="4557395" cy="433324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4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299200" y="2207260"/>
            <a:ext cx="4131310" cy="3308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长期发展方向</a:t>
            </a:r>
            <a:endParaRPr lang="zh-CN" altLang="en-US" b="1"/>
          </a:p>
        </p:txBody>
      </p:sp>
      <p:sp>
        <p:nvSpPr>
          <p:cNvPr id="10" name="文本占位符 5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299200" y="2683510"/>
            <a:ext cx="5375275" cy="49466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/>
              <a:t>· </a:t>
            </a:r>
            <a:r>
              <a:rPr lang="zh-CN" altLang="en-US" sz="2000"/>
              <a:t>专家型：成为</a:t>
            </a:r>
            <a:r>
              <a:rPr lang="en-US" altLang="zh-CN" sz="2000"/>
              <a:t>“</a:t>
            </a:r>
            <a:r>
              <a:rPr lang="zh-CN" altLang="en-US" sz="2000"/>
              <a:t>人宠共融园艺空间</a:t>
            </a:r>
            <a:r>
              <a:rPr lang="en-US" altLang="zh-CN" sz="2000"/>
              <a:t>”</a:t>
            </a:r>
            <a:r>
              <a:rPr lang="zh-CN" altLang="en-US" sz="2000"/>
              <a:t>国家级标准制定核心专家。</a:t>
            </a:r>
            <a:endParaRPr lang="zh-CN" altLang="en-US" sz="2000"/>
          </a:p>
          <a:p>
            <a:r>
              <a:rPr lang="en-US" altLang="zh-CN" sz="2000"/>
              <a:t>· </a:t>
            </a:r>
            <a:r>
              <a:rPr lang="zh-CN" altLang="en-US" sz="2000"/>
              <a:t>管理型：创办社会企业，专注于</a:t>
            </a:r>
            <a:r>
              <a:rPr lang="en-US" altLang="zh-CN" sz="2000"/>
              <a:t>“</a:t>
            </a:r>
            <a:r>
              <a:rPr lang="zh-CN" altLang="en-US" sz="2000"/>
              <a:t>疗愈园艺</a:t>
            </a:r>
            <a:r>
              <a:rPr lang="en-US" altLang="zh-CN" sz="2000"/>
              <a:t>+</a:t>
            </a:r>
            <a:r>
              <a:rPr lang="zh-CN" altLang="en-US" sz="2000"/>
              <a:t>宠物友好</a:t>
            </a:r>
            <a:r>
              <a:rPr lang="en-US" altLang="zh-CN" sz="2000"/>
              <a:t>”</a:t>
            </a:r>
            <a:r>
              <a:rPr lang="zh-CN" altLang="en-US" sz="2000"/>
              <a:t>商业模式输出。</a:t>
            </a:r>
            <a:endParaRPr lang="zh-CN" altLang="en-US" sz="2000"/>
          </a:p>
        </p:txBody>
      </p:sp>
      <p:sp>
        <p:nvSpPr>
          <p:cNvPr id="11" name="装饰 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843270" y="2176145"/>
            <a:ext cx="133350" cy="207137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521450" y="4671695"/>
            <a:ext cx="4131310" cy="3308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愿景型目标</a:t>
            </a:r>
            <a:endParaRPr lang="zh-CN" altLang="en-US" b="1"/>
          </a:p>
        </p:txBody>
      </p:sp>
      <p:sp>
        <p:nvSpPr>
          <p:cNvPr id="13" name="文本占位符 8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6409690" y="5175250"/>
            <a:ext cx="4131310" cy="49466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/>
              <a:t>· </a:t>
            </a:r>
            <a:r>
              <a:rPr lang="zh-CN" altLang="en-US" sz="2000"/>
              <a:t>推动</a:t>
            </a:r>
            <a:r>
              <a:rPr lang="en-US" altLang="zh-CN" sz="2000"/>
              <a:t>“</a:t>
            </a:r>
            <a:r>
              <a:rPr lang="zh-CN" altLang="en-US" sz="2000"/>
              <a:t>宠物友好城市</a:t>
            </a:r>
            <a:r>
              <a:rPr lang="en-US" altLang="zh-CN" sz="2000"/>
              <a:t>”</a:t>
            </a:r>
            <a:r>
              <a:rPr lang="zh-CN" altLang="en-US" sz="2000"/>
              <a:t>建设标准纳入住建系统评价体系。</a:t>
            </a:r>
            <a:endParaRPr lang="zh-CN" altLang="en-US" sz="2000"/>
          </a:p>
          <a:p>
            <a:r>
              <a:rPr lang="en-US" altLang="zh-CN" sz="2000"/>
              <a:t>· </a:t>
            </a:r>
            <a:r>
              <a:rPr lang="zh-CN" altLang="en-US" sz="2000"/>
              <a:t>打造全国连锁的</a:t>
            </a:r>
            <a:r>
              <a:rPr lang="en-US" altLang="zh-CN" sz="2000"/>
              <a:t>“</a:t>
            </a:r>
            <a:r>
              <a:rPr lang="zh-CN" altLang="en-US" sz="2000"/>
              <a:t>人宠共生绿洲</a:t>
            </a:r>
            <a:r>
              <a:rPr lang="en-US" altLang="zh-CN" sz="2000"/>
              <a:t>”</a:t>
            </a:r>
            <a:r>
              <a:rPr lang="zh-CN" altLang="en-US" sz="2000"/>
              <a:t>品牌，覆盖社区、商场、康养中心。</a:t>
            </a:r>
            <a:endParaRPr lang="zh-CN" altLang="en-US" sz="2000"/>
          </a:p>
        </p:txBody>
      </p:sp>
      <p:sp>
        <p:nvSpPr>
          <p:cNvPr id="14" name="装饰  6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5843270" y="4844415"/>
            <a:ext cx="166370" cy="1825625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454400" y="1892300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fontScale="80000"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园林绿化与景观设计</a:t>
            </a:r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454400" y="2451100"/>
            <a:ext cx="21844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国家公园、房企绿化管理，景观设计专业领域。</a:t>
            </a:r>
            <a:endParaRPr lang="zh-CN" altLang="en-US"/>
          </a:p>
        </p:txBody>
      </p:sp>
      <p:sp>
        <p:nvSpPr>
          <p:cNvPr id="11" name="文本占位符 8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093200" y="1892300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900"/>
              <a:t>种植与养护技术</a:t>
            </a:r>
            <a:endParaRPr lang="zh-CN" altLang="en-US" sz="1900"/>
          </a:p>
        </p:txBody>
      </p:sp>
      <p:sp>
        <p:nvSpPr>
          <p:cNvPr id="12" name="文本占位符 9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9093200" y="2451100"/>
            <a:ext cx="21844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花卉、果园植物栽培，病虫害防治专家。</a:t>
            </a:r>
            <a:endParaRPr lang="zh-CN" altLang="en-US"/>
          </a:p>
        </p:txBody>
      </p:sp>
      <p:sp>
        <p:nvSpPr>
          <p:cNvPr id="13" name="装饰  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149600" y="4038600"/>
            <a:ext cx="8541385" cy="2209800"/>
          </a:xfrm>
          <a:custGeom>
            <a:avLst/>
            <a:gdLst>
              <a:gd name="connisteX0" fmla="*/ 0 w 2794000"/>
              <a:gd name="connsiteY0" fmla="*/ 0 h 2209800"/>
              <a:gd name="connisteX1" fmla="*/ 2590800 w 2794000"/>
              <a:gd name="connsiteY1" fmla="*/ 0 h 2209800"/>
              <a:gd name="connisteX2" fmla="*/ 2794000 w 2794000"/>
              <a:gd name="connsiteY2" fmla="*/ 203200 h 2209800"/>
              <a:gd name="connisteX3" fmla="*/ 2794000 w 2794000"/>
              <a:gd name="connsiteY3" fmla="*/ 2006600 h 2209800"/>
              <a:gd name="connisteX4" fmla="*/ 2590800 w 2794000"/>
              <a:gd name="connsiteY4" fmla="*/ 2209800 h 2209800"/>
              <a:gd name="connisteX5" fmla="*/ 0 w 2794000"/>
              <a:gd name="connsiteY5" fmla="*/ 2209800 h 2209800"/>
              <a:gd name="connisteX6" fmla="*/ 0 w 279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794000" h="2209800">
                <a:moveTo>
                  <a:pt x="0" y="0"/>
                </a:moveTo>
                <a:lnTo>
                  <a:pt x="2590800" y="0"/>
                </a:lnTo>
                <a:cubicBezTo>
                  <a:pt x="2703024" y="0"/>
                  <a:pt x="2794000" y="90976"/>
                  <a:pt x="2794000" y="203200"/>
                </a:cubicBezTo>
                <a:lnTo>
                  <a:pt x="2794000" y="2006600"/>
                </a:lnTo>
                <a:cubicBezTo>
                  <a:pt x="2794000" y="2118824"/>
                  <a:pt x="2703024" y="2209800"/>
                  <a:pt x="259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4" name="图片占位符 11" descr="e2d955f0-b3b2-11f0-a838-a2defd3173f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2863" t="17529" r="13151" b="18103"/>
          <a:stretch>
            <a:fillRect/>
          </a:stretch>
        </p:blipFill>
        <p:spPr>
          <a:xfrm>
            <a:off x="500380" y="4038600"/>
            <a:ext cx="2540000" cy="2209800"/>
          </a:xfrm>
          <a:custGeom>
            <a:av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avLst>
            <a:gdLst>
              <a:gd name="connisteX0-1" fmla="*/ 0 w 2540000"/>
              <a:gd name="connsiteY0-2" fmla="*/ 203200 h 2209800"/>
              <a:gd name="connisteX1-3" fmla="*/ 203200 w 2540000"/>
              <a:gd name="connsiteY1-4" fmla="*/ 0 h 2209800"/>
              <a:gd name="connisteX2-5" fmla="*/ 2540000 w 2540000"/>
              <a:gd name="connsiteY2-6" fmla="*/ 0 h 2209800"/>
              <a:gd name="connisteX3-7" fmla="*/ 2540000 w 2540000"/>
              <a:gd name="connsiteY3-8" fmla="*/ 2209800 h 2209800"/>
              <a:gd name="connisteX4-9" fmla="*/ 203200 w 2540000"/>
              <a:gd name="connsiteY4-10" fmla="*/ 2209800 h 2209800"/>
              <a:gd name="connisteX5-11" fmla="*/ 0 w 2540000"/>
              <a:gd name="connsiteY5-12" fmla="*/ 2006600 h 2209800"/>
              <a:gd name="connisteX6-13" fmla="*/ 0 w 2540000"/>
              <a:gd name="connsiteY6-14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15" name="文本占位符 1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246755" y="4215130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/>
              <a:t>技能迭代风险</a:t>
            </a:r>
            <a:endParaRPr lang="zh-CN" altLang="en-US" sz="2000" b="1"/>
          </a:p>
        </p:txBody>
      </p:sp>
      <p:sp>
        <p:nvSpPr>
          <p:cNvPr id="16" name="文本占位符 13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3454400" y="4691380"/>
            <a:ext cx="8116570" cy="155702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>
                <a:solidFill>
                  <a:schemeClr val="bg1"/>
                </a:solidFill>
              </a:rPr>
              <a:t> </a:t>
            </a:r>
            <a:r>
              <a:rPr lang="zh-CN" altLang="en-US" sz="1800" b="1">
                <a:solidFill>
                  <a:schemeClr val="bg1"/>
                </a:solidFill>
              </a:rPr>
              <a:t>智能园艺技术（如垂直农业系统、植物工厂的智能环境调控）、分子育种技术（如基因编辑在园艺作物改良中的应用）等不断发展，若仅掌握传统种植养护技能，易因技术迭代面临职业竞争力下降，甚至被行业淘汰。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7" name="装饰  1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3149600" y="1661795"/>
            <a:ext cx="8541385" cy="2209800"/>
          </a:xfrm>
          <a:custGeom>
            <a:avLst/>
            <a:gdLst>
              <a:gd name="connisteX0" fmla="*/ 0 w 2794000"/>
              <a:gd name="connsiteY0" fmla="*/ 0 h 2209800"/>
              <a:gd name="connisteX1" fmla="*/ 2590800 w 2794000"/>
              <a:gd name="connsiteY1" fmla="*/ 0 h 2209800"/>
              <a:gd name="connisteX2" fmla="*/ 2794000 w 2794000"/>
              <a:gd name="connsiteY2" fmla="*/ 203200 h 2209800"/>
              <a:gd name="connisteX3" fmla="*/ 2794000 w 2794000"/>
              <a:gd name="connsiteY3" fmla="*/ 2006600 h 2209800"/>
              <a:gd name="connisteX4" fmla="*/ 2590800 w 2794000"/>
              <a:gd name="connsiteY4" fmla="*/ 2209800 h 2209800"/>
              <a:gd name="connisteX5" fmla="*/ 0 w 2794000"/>
              <a:gd name="connsiteY5" fmla="*/ 2209800 h 2209800"/>
              <a:gd name="connisteX6" fmla="*/ 0 w 279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794000" h="2209800">
                <a:moveTo>
                  <a:pt x="0" y="0"/>
                </a:moveTo>
                <a:lnTo>
                  <a:pt x="2590800" y="0"/>
                </a:lnTo>
                <a:cubicBezTo>
                  <a:pt x="2703024" y="0"/>
                  <a:pt x="2794000" y="90976"/>
                  <a:pt x="2794000" y="203200"/>
                </a:cubicBezTo>
                <a:lnTo>
                  <a:pt x="2794000" y="2006600"/>
                </a:lnTo>
                <a:cubicBezTo>
                  <a:pt x="2794000" y="2118824"/>
                  <a:pt x="2703024" y="2209800"/>
                  <a:pt x="259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8" name="图片占位符 15" descr="e2d956c7-b3b2-11f0-a838-a2defd3173f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2217" t="2750" r="4680" b="2750"/>
          <a:stretch>
            <a:fillRect/>
          </a:stretch>
        </p:blipFill>
        <p:spPr>
          <a:xfrm>
            <a:off x="500380" y="1609090"/>
            <a:ext cx="2540000" cy="2209800"/>
          </a:xfrm>
          <a:custGeom>
            <a:av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avLst>
            <a:gdLst>
              <a:gd name="connisteX0-1" fmla="*/ 0 w 2540000"/>
              <a:gd name="connsiteY0-2" fmla="*/ 203200 h 2209800"/>
              <a:gd name="connisteX1-3" fmla="*/ 203200 w 2540000"/>
              <a:gd name="connsiteY1-4" fmla="*/ 0 h 2209800"/>
              <a:gd name="connisteX2-5" fmla="*/ 2540000 w 2540000"/>
              <a:gd name="connsiteY2-6" fmla="*/ 0 h 2209800"/>
              <a:gd name="connisteX3-7" fmla="*/ 2540000 w 2540000"/>
              <a:gd name="connsiteY3-8" fmla="*/ 2209800 h 2209800"/>
              <a:gd name="connisteX4-9" fmla="*/ 203200 w 2540000"/>
              <a:gd name="connsiteY4-10" fmla="*/ 2209800 h 2209800"/>
              <a:gd name="connisteX5-11" fmla="*/ 0 w 2540000"/>
              <a:gd name="connsiteY5-12" fmla="*/ 2006600 h 2209800"/>
              <a:gd name="connisteX6-13" fmla="*/ 0 w 2540000"/>
              <a:gd name="connsiteY6-14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23" name="圆角矩形 22"/>
          <p:cNvSpPr/>
          <p:nvPr/>
        </p:nvSpPr>
        <p:spPr>
          <a:xfrm rot="10800000" flipV="1">
            <a:off x="104191" y="51360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6</a:t>
            </a:r>
            <a:endParaRPr lang="en-US" altLang="zh-CN" sz="3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69950" y="467360"/>
            <a:ext cx="91547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园艺专业职业发展潜在风险与应对策略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10840" y="1201420"/>
            <a:ext cx="2466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4">
                    <a:lumMod val="50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潜在风险</a:t>
            </a:r>
            <a:endParaRPr lang="zh-CN" altLang="en-US" sz="2400">
              <a:solidFill>
                <a:schemeClr val="accent4">
                  <a:lumMod val="50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25" name="文本占位符 12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3246755" y="1812290"/>
            <a:ext cx="21844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/>
              <a:t>行业波动风险</a:t>
            </a:r>
            <a:endParaRPr lang="zh-CN" altLang="en-US" sz="2000" b="1"/>
          </a:p>
        </p:txBody>
      </p:sp>
      <p:sp>
        <p:nvSpPr>
          <p:cNvPr id="26" name="文本框 25"/>
          <p:cNvSpPr txBox="1"/>
          <p:nvPr/>
        </p:nvSpPr>
        <p:spPr>
          <a:xfrm>
            <a:off x="3396615" y="2298700"/>
            <a:ext cx="7880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园艺行业受经济周期、政策导向、市场需求影响较大。例如经济下行时，家庭园艺消费（如观赏花卉、高端盆栽）可能收缩；政策倾斜变化（如绿化项目预算调整）会影响市政园艺、景观工程类岗位需求；季节性因素也会导致部分园艺业务（如鲜切花销售）出现淡旺季收入波动。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12192000" cy="3429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7725" y="1177925"/>
            <a:ext cx="10497185" cy="49923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-825500" y="117792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chemeClr val="accent4"/>
                </a:solidFill>
                <a:effectLst/>
                <a:latin typeface="+mj-ea"/>
                <a:ea typeface="+mj-ea"/>
                <a:sym typeface="+mn-ea"/>
              </a:rPr>
              <a:t>应对策略</a:t>
            </a:r>
            <a:endParaRPr lang="zh-CN" altLang="en-US" sz="3600" b="1">
              <a:solidFill>
                <a:schemeClr val="accent4"/>
              </a:solidFill>
              <a:effectLst/>
              <a:latin typeface="+mj-ea"/>
              <a:ea typeface="+mj-ea"/>
              <a:sym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722242" y="1913024"/>
            <a:ext cx="1007745" cy="762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 descr="e3a93983-b3b2-11f0-bc7a-8683ed3b82ca"/>
          <p:cNvPicPr>
            <a:picLocks noChangeAspect="1"/>
          </p:cNvPicPr>
          <p:nvPr>
            <p:ph type="pic" idx="16396"/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213610" y="2011045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9" name="文本占位符 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532505" y="1713865"/>
            <a:ext cx="4152265" cy="406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锚定</a:t>
            </a: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刚性需求</a:t>
            </a: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+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多元场景</a:t>
            </a: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”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领域</a:t>
            </a:r>
            <a:endParaRPr lang="zh-CN" altLang="en-US" sz="23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文本占位符 6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643630" y="2192655"/>
            <a:ext cx="2961005" cy="1692275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聚焦园艺作物育种，园艺技术推广等刚性需求领域，拓展多元服务场景，如参与都市农业项目园艺康养服务，挖掘新的市场需求以对冲单一领域的波动。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2" name="图片占位符 8" descr="e3a93959-b3b2-11f0-bc7a-8683ed3b82ca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6929755" y="3216910"/>
            <a:ext cx="914400" cy="914400"/>
          </a:xfrm>
          <a:custGeom>
            <a:av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avLst>
            <a:gdLst>
              <a:gd name="connisteX0-1" fmla="*/ 0 w 914400"/>
              <a:gd name="connsiteY0-2" fmla="*/ 457200 h 914400"/>
              <a:gd name="connisteX1-3" fmla="*/ 457200 w 914400"/>
              <a:gd name="connsiteY1-4" fmla="*/ 0 h 914400"/>
              <a:gd name="connisteX2-5" fmla="*/ 457200 w 914400"/>
              <a:gd name="connsiteY2-6" fmla="*/ 0 h 914400"/>
              <a:gd name="connisteX3-7" fmla="*/ 914400 w 914400"/>
              <a:gd name="connsiteY3-8" fmla="*/ 457200 h 914400"/>
              <a:gd name="connisteX4-9" fmla="*/ 914400 w 914400"/>
              <a:gd name="connsiteY4-10" fmla="*/ 457200 h 914400"/>
              <a:gd name="connisteX5-11" fmla="*/ 457200 w 914400"/>
              <a:gd name="connsiteY5-12" fmla="*/ 914400 h 914400"/>
              <a:gd name="connisteX6-13" fmla="*/ 457200 w 914400"/>
              <a:gd name="connsiteY6-14" fmla="*/ 914400 h 914400"/>
              <a:gd name="connisteX7-15" fmla="*/ 0 w 914400"/>
              <a:gd name="connsiteY7-16" fmla="*/ 457200 h 914400"/>
              <a:gd name="connisteX8-17" fmla="*/ 0 w 914400"/>
              <a:gd name="connsiteY8-1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  <a:cxn ang="0">
                <a:pos x="connisteX7-15" y="connsiteY7-16"/>
              </a:cxn>
              <a:cxn ang="0">
                <a:pos x="connisteX8-17" y="connsiteY8-1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pic>
        <p:nvPicPr>
          <p:cNvPr id="16" name="图片占位符 12" descr="e3a93ad9-b3b2-11f0-bc7a-8683ed3b82ca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2131695" y="4422775"/>
            <a:ext cx="914400" cy="914400"/>
          </a:xfrm>
          <a:custGeom>
            <a:av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avLst>
            <a:gdLst>
              <a:gd name="connisteX0-1" fmla="*/ 0 w 914400"/>
              <a:gd name="connsiteY0-2" fmla="*/ 457200 h 914400"/>
              <a:gd name="connisteX1-3" fmla="*/ 457200 w 914400"/>
              <a:gd name="connsiteY1-4" fmla="*/ 0 h 914400"/>
              <a:gd name="connisteX2-5" fmla="*/ 457200 w 914400"/>
              <a:gd name="connsiteY2-6" fmla="*/ 0 h 914400"/>
              <a:gd name="connisteX3-7" fmla="*/ 914400 w 914400"/>
              <a:gd name="connsiteY3-8" fmla="*/ 457200 h 914400"/>
              <a:gd name="connisteX4-9" fmla="*/ 914400 w 914400"/>
              <a:gd name="connsiteY4-10" fmla="*/ 457200 h 914400"/>
              <a:gd name="connisteX5-11" fmla="*/ 457200 w 914400"/>
              <a:gd name="connsiteY5-12" fmla="*/ 914400 h 914400"/>
              <a:gd name="connisteX6-13" fmla="*/ 457200 w 914400"/>
              <a:gd name="connsiteY6-14" fmla="*/ 914400 h 914400"/>
              <a:gd name="connisteX7-15" fmla="*/ 0 w 914400"/>
              <a:gd name="connsiteY7-16" fmla="*/ 457200 h 914400"/>
              <a:gd name="connisteX8-17" fmla="*/ 0 w 914400"/>
              <a:gd name="connsiteY8-1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  <a:cxn ang="0">
                <a:pos x="connisteX7-15" y="connsiteY7-16"/>
              </a:cxn>
              <a:cxn ang="0">
                <a:pos x="connisteX8-17" y="connsiteY8-1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18" name="文本占位符 14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3566795" y="4422775"/>
            <a:ext cx="311531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主动学习智能园艺技术</a:t>
            </a:r>
            <a:endParaRPr lang="zh-CN" altLang="en-US"/>
          </a:p>
          <a:p>
            <a:r>
              <a:rPr lang="zh-CN" altLang="en-US"/>
              <a:t>补充跨界技能</a:t>
            </a:r>
            <a:endParaRPr lang="zh-CN" altLang="en-US"/>
          </a:p>
          <a:p>
            <a:r>
              <a:rPr lang="zh-CN" altLang="en-US"/>
              <a:t>景观设计基础</a:t>
            </a:r>
            <a:endParaRPr lang="zh-CN" altLang="en-US"/>
          </a:p>
          <a:p>
            <a:r>
              <a:rPr lang="zh-CN" altLang="en-US"/>
              <a:t>打破技能单一化局限，增强职业抗替代能力</a:t>
            </a:r>
            <a:endParaRPr lang="zh-CN" altLang="en-US"/>
          </a:p>
        </p:txBody>
      </p:sp>
      <p:sp>
        <p:nvSpPr>
          <p:cNvPr id="22" name="文本占位符 18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8054340" y="2898775"/>
            <a:ext cx="2974975" cy="184975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/>
              <a:t>持续关注行业前沿动态，通过行业峰会、专业期刊（如《园艺学报》）跟踪技术趋势，定期参加园艺技术培训（如组织培养技术、生物防治技术课程），确保技能持续更新。</a:t>
            </a:r>
            <a:endParaRPr lang="zh-CN" altLang="en-US" sz="1400"/>
          </a:p>
          <a:p>
            <a:r>
              <a:rPr lang="zh-CN" altLang="en-US" sz="1400"/>
              <a:t>加入园艺行业协会、校友网络，参与跨企业、跨领域的项目协作（如校企合作的新品种研发项目），积累资源并及时获取职业发展机会，降低行业波动带来的信息差风险。</a:t>
            </a:r>
            <a:endParaRPr lang="zh-CN" altLang="en-US" sz="1400"/>
          </a:p>
        </p:txBody>
      </p:sp>
      <p:sp>
        <p:nvSpPr>
          <p:cNvPr id="24" name="文本占位符 5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3532505" y="3884930"/>
            <a:ext cx="4152265" cy="406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构建</a:t>
            </a: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技术</a:t>
            </a: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+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跨界</a:t>
            </a:r>
            <a:r>
              <a:rPr lang="en-US" altLang="zh-CN" sz="2300">
                <a:solidFill>
                  <a:schemeClr val="accent4">
                    <a:lumMod val="50000"/>
                  </a:schemeClr>
                </a:solidFill>
              </a:rPr>
              <a:t>”</a:t>
            </a: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复合能力</a:t>
            </a:r>
            <a:endParaRPr lang="zh-CN" altLang="en-US" sz="23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文本占位符 5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7773670" y="2265045"/>
            <a:ext cx="4152265" cy="406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建立动态学习与资源网络</a:t>
            </a:r>
            <a:endParaRPr lang="zh-CN" altLang="en-US" sz="230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矩形 58"/>
          <p:cNvSpPr/>
          <p:nvPr/>
        </p:nvSpPr>
        <p:spPr>
          <a:xfrm>
            <a:off x="0" y="0"/>
            <a:ext cx="12192000" cy="6974733"/>
          </a:xfrm>
          <a:prstGeom prst="rect">
            <a:avLst/>
          </a:prstGeom>
          <a:solidFill>
            <a:srgbClr val="0A714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47900" y="2367280"/>
            <a:ext cx="7325360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感谢各位</a:t>
            </a:r>
            <a:r>
              <a:rPr lang="zh-CN" altLang="en-US" sz="66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同学聆听</a:t>
            </a:r>
            <a:endParaRPr lang="zh-CN" altLang="en-US" sz="6600" b="1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Thank you for listening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占位符 8" descr="e2d955ab-b3b2-11f0-a838-a2defd3173f6"/>
          <p:cNvPicPr>
            <a:picLocks noChangeAspect="1"/>
          </p:cNvPicPr>
          <p:nvPr>
            <p:ph type="pic" idx="16397"/>
            <p:custDataLst>
              <p:tags r:id="rId1"/>
            </p:custDataLst>
          </p:nvPr>
        </p:nvPicPr>
        <p:blipFill>
          <a:blip r:embed="rId2"/>
          <a:srcRect l="17206" t="15517" r="32149" b="18391"/>
          <a:stretch>
            <a:fillRect/>
          </a:stretch>
        </p:blipFill>
        <p:spPr>
          <a:xfrm>
            <a:off x="8714740" y="4027805"/>
            <a:ext cx="2887345" cy="2572385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pic>
        <p:nvPicPr>
          <p:cNvPr id="10" name="图片占位符 3" descr="e2d957b6-b3b2-11f0-a838-a2defd3173f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3756" r="44407" b="45402"/>
          <a:stretch>
            <a:fillRect/>
          </a:stretch>
        </p:blipFill>
        <p:spPr>
          <a:xfrm>
            <a:off x="91440" y="79375"/>
            <a:ext cx="2540000" cy="2209800"/>
          </a:xfrm>
          <a:custGeom>
            <a:av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avLst>
            <a:gdLst>
              <a:gd name="connisteX0-1" fmla="*/ 0 w 2540000"/>
              <a:gd name="connsiteY0-2" fmla="*/ 203200 h 2209800"/>
              <a:gd name="connisteX1-3" fmla="*/ 203200 w 2540000"/>
              <a:gd name="connsiteY1-4" fmla="*/ 0 h 2209800"/>
              <a:gd name="connisteX2-5" fmla="*/ 2540000 w 2540000"/>
              <a:gd name="connsiteY2-6" fmla="*/ 0 h 2209800"/>
              <a:gd name="connisteX3-7" fmla="*/ 2540000 w 2540000"/>
              <a:gd name="connsiteY3-8" fmla="*/ 2209800 h 2209800"/>
              <a:gd name="connisteX4-9" fmla="*/ 203200 w 2540000"/>
              <a:gd name="connsiteY4-10" fmla="*/ 2209800 h 2209800"/>
              <a:gd name="connisteX5-11" fmla="*/ 0 w 2540000"/>
              <a:gd name="connsiteY5-12" fmla="*/ 2006600 h 2209800"/>
              <a:gd name="connisteX6-13" fmla="*/ 0 w 2540000"/>
              <a:gd name="connsiteY6-14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12192000" cy="3429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7725" y="1177925"/>
            <a:ext cx="10497185" cy="49923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722242" y="1913024"/>
            <a:ext cx="1007745" cy="762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503045" y="2011045"/>
            <a:ext cx="5081270" cy="357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/>
              <a:t>组长：马恩淇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核心职业：倪歆怡，刘怡麟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分析职业画像：黄楚裕，刘京燕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短期规划：刘宇欣，潘诗韵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中期规划：罗湘，李懿聪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长期规划：林思彤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en-US" altLang="zh-CN"/>
              <a:t>PPT</a:t>
            </a:r>
            <a:r>
              <a:rPr lang="zh-CN" altLang="en-US"/>
              <a:t>制作：林婷婷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演讲稿准备：吴锘熙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主讲人：江慧恩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218440" y="117792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chemeClr val="accent4"/>
                </a:solidFill>
                <a:effectLst/>
                <a:latin typeface="+mj-ea"/>
                <a:ea typeface="+mj-ea"/>
                <a:sym typeface="+mn-ea"/>
              </a:rPr>
              <a:t>小组成员及分工</a:t>
            </a:r>
            <a:endParaRPr lang="zh-CN" altLang="en-US" sz="3600" b="1">
              <a:solidFill>
                <a:schemeClr val="accent4"/>
              </a:solidFill>
              <a:effectLst/>
              <a:latin typeface="+mj-ea"/>
              <a:ea typeface="+mj-ea"/>
              <a:sym typeface="+mn-ea"/>
            </a:endParaRPr>
          </a:p>
        </p:txBody>
      </p:sp>
      <p:pic>
        <p:nvPicPr>
          <p:cNvPr id="11" name="图片 10" descr="团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975" y="414655"/>
            <a:ext cx="5705475" cy="6267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C:/Users/bb/Desktop/4.jpg4"/>
          <p:cNvPicPr>
            <a:picLocks noChangeAspect="1"/>
          </p:cNvPicPr>
          <p:nvPr/>
        </p:nvPicPr>
        <p:blipFill rotWithShape="1">
          <a:blip r:embed="rId1"/>
          <a:srcRect l="2652" b="-145"/>
          <a:stretch>
            <a:fillRect/>
          </a:stretch>
        </p:blipFill>
        <p:spPr>
          <a:xfrm>
            <a:off x="0" y="1"/>
            <a:ext cx="12192000" cy="1751076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24946" y="2639552"/>
            <a:ext cx="153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2811552" y="2809340"/>
            <a:ext cx="0" cy="529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912662" y="2725504"/>
            <a:ext cx="3103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园艺专业核心就业方向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898692" y="3095745"/>
            <a:ext cx="9829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defRPr/>
            </a:pP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DIRECTION</a:t>
            </a:r>
            <a:endParaRPr lang="en-US" altLang="zh-CN" sz="1200" i="1" spc="100" dirty="0">
              <a:solidFill>
                <a:prstClr val="white">
                  <a:lumMod val="50000"/>
                </a:prst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939014" y="3582356"/>
            <a:ext cx="153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2825620" y="3752144"/>
            <a:ext cx="0" cy="529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2912760" y="3668308"/>
            <a:ext cx="28117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为小马寻找理想职业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2912760" y="4038549"/>
            <a:ext cx="894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defRPr/>
            </a:pP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SEEK </a:t>
            </a: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FOR</a:t>
            </a:r>
            <a:endParaRPr lang="en-US" altLang="zh-CN" sz="1200" i="1" spc="100" dirty="0">
              <a:solidFill>
                <a:prstClr val="white">
                  <a:lumMod val="50000"/>
                </a:prst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920058" y="4525160"/>
            <a:ext cx="153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3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11"/>
            </p:custDataLst>
          </p:nvPr>
        </p:nvCxnSpPr>
        <p:spPr>
          <a:xfrm>
            <a:off x="2806664" y="4694948"/>
            <a:ext cx="0" cy="529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2893804" y="4611112"/>
            <a:ext cx="1351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初期规划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2893804" y="4981353"/>
            <a:ext cx="1605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defRPr/>
            </a:pP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INITIAL </a:t>
            </a: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PLANNING</a:t>
            </a:r>
            <a:endParaRPr lang="en-US" altLang="zh-CN" sz="1200" i="1" spc="100" dirty="0">
              <a:solidFill>
                <a:prstClr val="white">
                  <a:lumMod val="50000"/>
                </a:prst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5922460" y="3668308"/>
            <a:ext cx="153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4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5"/>
            </p:custDataLst>
          </p:nvPr>
        </p:nvCxnSpPr>
        <p:spPr>
          <a:xfrm>
            <a:off x="7809066" y="3838096"/>
            <a:ext cx="0" cy="529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7896206" y="3754260"/>
            <a:ext cx="1351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中期规划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7896206" y="4124501"/>
            <a:ext cx="16941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defRPr/>
            </a:pP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INTERMEDIATE </a:t>
            </a: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PLAN</a:t>
            </a:r>
            <a:endParaRPr lang="en-US" altLang="zh-CN" sz="1200" i="1" spc="100" dirty="0">
              <a:solidFill>
                <a:prstClr val="white">
                  <a:lumMod val="50000"/>
                </a:prst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5936528" y="4611112"/>
            <a:ext cx="153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5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19"/>
            </p:custDataLst>
          </p:nvPr>
        </p:nvCxnSpPr>
        <p:spPr>
          <a:xfrm>
            <a:off x="7823134" y="4780900"/>
            <a:ext cx="0" cy="529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20"/>
            </p:custDataLst>
          </p:nvPr>
        </p:nvSpPr>
        <p:spPr>
          <a:xfrm>
            <a:off x="7910274" y="4697064"/>
            <a:ext cx="19354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长期发展规划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1"/>
            </p:custDataLst>
          </p:nvPr>
        </p:nvSpPr>
        <p:spPr>
          <a:xfrm>
            <a:off x="7910274" y="5067305"/>
            <a:ext cx="2494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l">
              <a:defRPr/>
            </a:pP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LONG-TERM DEVELOPMENT </a:t>
            </a: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PLAN</a:t>
            </a:r>
            <a:endParaRPr lang="en-US" altLang="zh-CN" sz="1200" i="1" spc="100" dirty="0">
              <a:solidFill>
                <a:prstClr val="white">
                  <a:lumMod val="50000"/>
                </a:prst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71" name="文本框 70"/>
          <p:cNvSpPr txBox="1"/>
          <p:nvPr>
            <p:custDataLst>
              <p:tags r:id="rId22"/>
            </p:custDataLst>
          </p:nvPr>
        </p:nvSpPr>
        <p:spPr>
          <a:xfrm>
            <a:off x="5936528" y="5553914"/>
            <a:ext cx="153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Part 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6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72" name="直接连接符 71"/>
          <p:cNvCxnSpPr/>
          <p:nvPr>
            <p:custDataLst>
              <p:tags r:id="rId23"/>
            </p:custDataLst>
          </p:nvPr>
        </p:nvCxnSpPr>
        <p:spPr>
          <a:xfrm>
            <a:off x="7823134" y="5723702"/>
            <a:ext cx="0" cy="529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>
            <p:custDataLst>
              <p:tags r:id="rId24"/>
            </p:custDataLst>
          </p:nvPr>
        </p:nvSpPr>
        <p:spPr>
          <a:xfrm>
            <a:off x="7910195" y="5640070"/>
            <a:ext cx="4281805" cy="432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园艺专业职业发展潜在风险与应对策略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25"/>
            </p:custDataLst>
          </p:nvPr>
        </p:nvSpPr>
        <p:spPr>
          <a:xfrm>
            <a:off x="7896304" y="6258392"/>
            <a:ext cx="2672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defRPr/>
            </a:pP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RISK RESPONSE AND </a:t>
            </a: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STRATEGIES</a:t>
            </a:r>
            <a:endParaRPr lang="en-US" altLang="zh-CN" sz="1200" i="1" spc="100" dirty="0">
              <a:solidFill>
                <a:prstClr val="white">
                  <a:lumMod val="50000"/>
                </a:prst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79934" y="1415332"/>
            <a:ext cx="2001749" cy="168041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27" name="组合 26"/>
          <p:cNvGrpSpPr/>
          <p:nvPr>
            <p:custDataLst>
              <p:tags r:id="rId26"/>
            </p:custDataLst>
          </p:nvPr>
        </p:nvGrpSpPr>
        <p:grpSpPr>
          <a:xfrm>
            <a:off x="9616808" y="1618516"/>
            <a:ext cx="1728000" cy="1274045"/>
            <a:chOff x="9333163" y="742121"/>
            <a:chExt cx="1728000" cy="1274045"/>
          </a:xfrm>
        </p:grpSpPr>
        <p:sp>
          <p:nvSpPr>
            <p:cNvPr id="28" name="张-10-文本框-TextBox"/>
            <p:cNvSpPr txBox="1"/>
            <p:nvPr>
              <p:custDataLst>
                <p:tags r:id="rId27"/>
              </p:custDataLst>
            </p:nvPr>
          </p:nvSpPr>
          <p:spPr>
            <a:xfrm>
              <a:off x="9402778" y="1587431"/>
              <a:ext cx="1588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CONTENTS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9" name="张-11-文本框-TextBox"/>
            <p:cNvSpPr txBox="1"/>
            <p:nvPr/>
          </p:nvSpPr>
          <p:spPr>
            <a:xfrm>
              <a:off x="9333163" y="742121"/>
              <a:ext cx="172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目录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cxnSp>
          <p:nvCxnSpPr>
            <p:cNvPr id="30" name="张-13-连接符-Line"/>
            <p:cNvCxnSpPr/>
            <p:nvPr>
              <p:custDataLst>
                <p:tags r:id="rId28"/>
              </p:custDataLst>
            </p:nvPr>
          </p:nvCxnSpPr>
          <p:spPr>
            <a:xfrm>
              <a:off x="9422895" y="2016166"/>
              <a:ext cx="15485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9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478565" y="2823479"/>
            <a:ext cx="1822836" cy="1808849"/>
            <a:chOff x="4925753" y="1803623"/>
            <a:chExt cx="1822836" cy="1808849"/>
          </a:xfrm>
        </p:grpSpPr>
        <p:sp>
          <p:nvSpPr>
            <p:cNvPr id="20" name="圆角矩形 19"/>
            <p:cNvSpPr/>
            <p:nvPr/>
          </p:nvSpPr>
          <p:spPr>
            <a:xfrm>
              <a:off x="4925753" y="1803623"/>
              <a:ext cx="1755699" cy="173836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992890" y="1874108"/>
              <a:ext cx="1755699" cy="17383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latin typeface="微软雅黑" panose="020B0503020204020204" charset="-122"/>
                  <a:ea typeface="微软雅黑" panose="020B0503020204020204" charset="-122"/>
                </a:rPr>
                <a:t>就业</a:t>
              </a:r>
              <a:r>
                <a:rPr lang="zh-CN" altLang="en-US" sz="4000" dirty="0">
                  <a:latin typeface="微软雅黑" panose="020B0503020204020204" charset="-122"/>
                  <a:ea typeface="微软雅黑" panose="020B0503020204020204" charset="-122"/>
                </a:rPr>
                <a:t>方向</a:t>
              </a:r>
              <a:endParaRPr lang="zh-CN" altLang="en-US" sz="4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4046220" y="267335"/>
            <a:ext cx="8190865" cy="484505"/>
          </a:xfrm>
          <a:prstGeom prst="rect">
            <a:avLst/>
          </a:prstGeom>
          <a:solidFill>
            <a:schemeClr val="accent4">
              <a:lumMod val="40000"/>
              <a:lumOff val="60000"/>
              <a:alpha val="53000"/>
            </a:schemeClr>
          </a:soli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1</a:t>
            </a:r>
            <a:endParaRPr lang="en-US" altLang="zh-CN" sz="3600" dirty="0"/>
          </a:p>
        </p:txBody>
      </p:sp>
      <p:sp>
        <p:nvSpPr>
          <p:cNvPr id="60" name="文本框 59"/>
          <p:cNvSpPr txBox="1"/>
          <p:nvPr/>
        </p:nvSpPr>
        <p:spPr>
          <a:xfrm>
            <a:off x="647718" y="267581"/>
            <a:ext cx="322961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l"/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园艺专业核心就业方向</a:t>
            </a:r>
            <a:endParaRPr lang="zh-CN" altLang="en-US" sz="2400" spc="6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096039" y="315474"/>
            <a:ext cx="5880100" cy="36703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College Student Career Planning: Horticulture Major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2885465" y="1745611"/>
            <a:ext cx="1147860" cy="11478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椭圆 37"/>
          <p:cNvSpPr/>
          <p:nvPr>
            <p:custDataLst>
              <p:tags r:id="rId2"/>
            </p:custDataLst>
          </p:nvPr>
        </p:nvSpPr>
        <p:spPr>
          <a:xfrm>
            <a:off x="5126020" y="1745611"/>
            <a:ext cx="1147860" cy="11478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>
            <p:custDataLst>
              <p:tags r:id="rId3"/>
            </p:custDataLst>
          </p:nvPr>
        </p:nvSpPr>
        <p:spPr>
          <a:xfrm>
            <a:off x="7370176" y="1745611"/>
            <a:ext cx="1147860" cy="11478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>
            <p:custDataLst>
              <p:tags r:id="rId4"/>
            </p:custDataLst>
          </p:nvPr>
        </p:nvSpPr>
        <p:spPr>
          <a:xfrm>
            <a:off x="9622894" y="1745611"/>
            <a:ext cx="1147860" cy="11478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5956" y="3030864"/>
            <a:ext cx="1706880" cy="3987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</a:rPr>
              <a:t>行业发展趋势</a:t>
            </a: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6"/>
            </p:custDataLst>
          </p:nvPr>
        </p:nvCxnSpPr>
        <p:spPr>
          <a:xfrm>
            <a:off x="3349289" y="3455876"/>
            <a:ext cx="220212" cy="0"/>
          </a:xfrm>
          <a:prstGeom prst="lin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>
            <p:custDataLst>
              <p:tags r:id="rId7"/>
            </p:custDataLst>
          </p:nvPr>
        </p:nvSpPr>
        <p:spPr>
          <a:xfrm>
            <a:off x="4838065" y="3462655"/>
            <a:ext cx="1854200" cy="22529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 b="1">
                <a:solidFill>
                  <a:schemeClr val="bg1"/>
                </a:solidFill>
              </a:rPr>
              <a:t>园林绿化与景观设计</a:t>
            </a:r>
            <a:endParaRPr lang="zh-CN" altLang="en-US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</a:rPr>
              <a:t> </a:t>
            </a:r>
            <a:r>
              <a:rPr lang="zh-CN" altLang="en-US" b="1">
                <a:solidFill>
                  <a:schemeClr val="bg1"/>
                </a:solidFill>
              </a:rPr>
              <a:t>种植与养护技术</a:t>
            </a:r>
            <a:endParaRPr lang="zh-CN" altLang="en-US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</a:rPr>
              <a:t>生产加工销售科研及教育</a:t>
            </a:r>
            <a:endParaRPr lang="zh-CN" altLang="en-US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</a:rPr>
              <a:t>自由职业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45" name="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25911" y="3030864"/>
            <a:ext cx="1198880" cy="3987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</a:rPr>
              <a:t>职业方向</a:t>
            </a: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6" name="直接连接符 45"/>
          <p:cNvCxnSpPr/>
          <p:nvPr>
            <p:custDataLst>
              <p:tags r:id="rId9"/>
            </p:custDataLst>
          </p:nvPr>
        </p:nvCxnSpPr>
        <p:spPr>
          <a:xfrm>
            <a:off x="5589844" y="3455876"/>
            <a:ext cx="220212" cy="0"/>
          </a:xfrm>
          <a:prstGeom prst="lin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>
            <p:custDataLst>
              <p:tags r:id="rId10"/>
            </p:custDataLst>
          </p:nvPr>
        </p:nvSpPr>
        <p:spPr>
          <a:xfrm>
            <a:off x="7082155" y="3462655"/>
            <a:ext cx="1723390" cy="22529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农业科研、果蔬生产、园艺产品贸易</a:t>
            </a:r>
            <a:r>
              <a:rPr lang="en-US" altLang="zh-CN" sz="1600" b="1">
                <a:solidFill>
                  <a:schemeClr val="bg1"/>
                </a:solidFill>
              </a:rPr>
              <a:t> </a:t>
            </a:r>
            <a:r>
              <a:rPr lang="zh-CN" altLang="en-US" sz="1600" b="1">
                <a:solidFill>
                  <a:schemeClr val="bg1"/>
                </a:solidFill>
              </a:rPr>
              <a:t>景观设计、园林工程、城市规划</a:t>
            </a:r>
            <a:r>
              <a:rPr lang="en-US" altLang="zh-CN" b="1">
                <a:solidFill>
                  <a:schemeClr val="bg1"/>
                </a:solidFill>
              </a:rPr>
              <a:t> 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48" name="文本框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44667" y="3030864"/>
            <a:ext cx="1198880" cy="3987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</a:rPr>
              <a:t>就业方向</a:t>
            </a: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9" name="直接连接符 48"/>
          <p:cNvCxnSpPr/>
          <p:nvPr>
            <p:custDataLst>
              <p:tags r:id="rId12"/>
            </p:custDataLst>
          </p:nvPr>
        </p:nvCxnSpPr>
        <p:spPr>
          <a:xfrm>
            <a:off x="7834000" y="3455876"/>
            <a:ext cx="220212" cy="0"/>
          </a:xfrm>
          <a:prstGeom prst="lin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>
            <p:custDataLst>
              <p:tags r:id="rId13"/>
            </p:custDataLst>
          </p:nvPr>
        </p:nvSpPr>
        <p:spPr>
          <a:xfrm>
            <a:off x="9335135" y="3462655"/>
            <a:ext cx="1723390" cy="22529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</a:rPr>
              <a:t>园艺师、育种研究员</a:t>
            </a:r>
            <a:r>
              <a:rPr lang="en-US" altLang="zh-CN" b="1">
                <a:solidFill>
                  <a:schemeClr val="bg1"/>
                </a:solidFill>
              </a:rPr>
              <a:t> </a:t>
            </a:r>
            <a:r>
              <a:rPr lang="zh-CN" altLang="en-US" b="1">
                <a:solidFill>
                  <a:schemeClr val="bg1"/>
                </a:solidFill>
              </a:rPr>
              <a:t>景观设计师、园林工程师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1" name="文本框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597385" y="3030864"/>
            <a:ext cx="1198880" cy="3987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latin typeface="+mj-ea"/>
                <a:ea typeface="+mj-ea"/>
              </a:rPr>
              <a:t>职业举例</a:t>
            </a:r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2" name="直接连接符 51"/>
          <p:cNvCxnSpPr/>
          <p:nvPr>
            <p:custDataLst>
              <p:tags r:id="rId15"/>
            </p:custDataLst>
          </p:nvPr>
        </p:nvCxnSpPr>
        <p:spPr>
          <a:xfrm>
            <a:off x="10086718" y="3455876"/>
            <a:ext cx="220212" cy="0"/>
          </a:xfrm>
          <a:prstGeom prst="lin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>
            <p:custDataLst>
              <p:tags r:id="rId16"/>
            </p:custDataLst>
          </p:nvPr>
        </p:nvGrpSpPr>
        <p:grpSpPr>
          <a:xfrm>
            <a:off x="9959270" y="2080936"/>
            <a:ext cx="475109" cy="477211"/>
            <a:chOff x="5394325" y="2859088"/>
            <a:chExt cx="358775" cy="36036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8" name="AutoShape 37"/>
            <p:cNvSpPr/>
            <p:nvPr>
              <p:custDataLst>
                <p:tags r:id="rId17"/>
              </p:custDataLst>
            </p:nvPr>
          </p:nvSpPr>
          <p:spPr bwMode="auto">
            <a:xfrm>
              <a:off x="5394325" y="2894013"/>
              <a:ext cx="327025" cy="325437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9" name="AutoShape 38"/>
            <p:cNvSpPr/>
            <p:nvPr>
              <p:custDataLst>
                <p:tags r:id="rId18"/>
              </p:custDataLst>
            </p:nvPr>
          </p:nvSpPr>
          <p:spPr bwMode="auto">
            <a:xfrm>
              <a:off x="5551488" y="3040063"/>
              <a:ext cx="55562" cy="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0" name="AutoShape 39"/>
            <p:cNvSpPr/>
            <p:nvPr>
              <p:custDataLst>
                <p:tags r:id="rId19"/>
              </p:custDataLst>
            </p:nvPr>
          </p:nvSpPr>
          <p:spPr bwMode="auto">
            <a:xfrm>
              <a:off x="5697538" y="2859088"/>
              <a:ext cx="55562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1" name="AutoShape 40"/>
            <p:cNvSpPr/>
            <p:nvPr>
              <p:custDataLst>
                <p:tags r:id="rId20"/>
              </p:custDataLst>
            </p:nvPr>
          </p:nvSpPr>
          <p:spPr bwMode="auto">
            <a:xfrm>
              <a:off x="5483225" y="3028950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2" name="AutoShape 41"/>
            <p:cNvSpPr/>
            <p:nvPr>
              <p:custDataLst>
                <p:tags r:id="rId21"/>
              </p:custDataLst>
            </p:nvPr>
          </p:nvSpPr>
          <p:spPr bwMode="auto">
            <a:xfrm>
              <a:off x="5529263" y="3106738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6" name="AutoShape 42"/>
            <p:cNvSpPr/>
            <p:nvPr>
              <p:custDataLst>
                <p:tags r:id="rId22"/>
              </p:custDataLst>
            </p:nvPr>
          </p:nvSpPr>
          <p:spPr bwMode="auto">
            <a:xfrm>
              <a:off x="5708650" y="2938463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7" name="AutoShape 59"/>
          <p:cNvSpPr/>
          <p:nvPr>
            <p:custDataLst>
              <p:tags r:id="rId23"/>
            </p:custDataLst>
          </p:nvPr>
        </p:nvSpPr>
        <p:spPr bwMode="auto">
          <a:xfrm>
            <a:off x="7705500" y="2081986"/>
            <a:ext cx="477212" cy="47511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78" name="组合 77"/>
          <p:cNvGrpSpPr/>
          <p:nvPr>
            <p:custDataLst>
              <p:tags r:id="rId24"/>
            </p:custDataLst>
          </p:nvPr>
        </p:nvGrpSpPr>
        <p:grpSpPr>
          <a:xfrm>
            <a:off x="5461344" y="2081986"/>
            <a:ext cx="477212" cy="475110"/>
            <a:chOff x="4675188" y="1422400"/>
            <a:chExt cx="360362" cy="358775"/>
          </a:xfrm>
          <a:solidFill>
            <a:schemeClr val="accent4">
              <a:lumMod val="75000"/>
            </a:schemeClr>
          </a:solidFill>
        </p:grpSpPr>
        <p:sp>
          <p:nvSpPr>
            <p:cNvPr id="79" name="AutoShape 84"/>
            <p:cNvSpPr/>
            <p:nvPr>
              <p:custDataLst>
                <p:tags r:id="rId25"/>
              </p:custDataLst>
            </p:nvPr>
          </p:nvSpPr>
          <p:spPr bwMode="auto">
            <a:xfrm>
              <a:off x="4675188" y="1422400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0" name="AutoShape 85"/>
            <p:cNvSpPr/>
            <p:nvPr>
              <p:custDataLst>
                <p:tags r:id="rId26"/>
              </p:custDataLst>
            </p:nvPr>
          </p:nvSpPr>
          <p:spPr bwMode="auto">
            <a:xfrm>
              <a:off x="4889500" y="1557338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1" name="AutoShape 86"/>
            <p:cNvSpPr/>
            <p:nvPr>
              <p:custDataLst>
                <p:tags r:id="rId27"/>
              </p:custDataLst>
            </p:nvPr>
          </p:nvSpPr>
          <p:spPr bwMode="auto">
            <a:xfrm>
              <a:off x="4889500" y="1522413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2" name="AutoShape 87"/>
            <p:cNvSpPr/>
            <p:nvPr>
              <p:custDataLst>
                <p:tags r:id="rId28"/>
              </p:custDataLst>
            </p:nvPr>
          </p:nvSpPr>
          <p:spPr bwMode="auto">
            <a:xfrm>
              <a:off x="4889500" y="1489075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3" name="AutoShape 88"/>
            <p:cNvSpPr/>
            <p:nvPr>
              <p:custDataLst>
                <p:tags r:id="rId29"/>
              </p:custDataLst>
            </p:nvPr>
          </p:nvSpPr>
          <p:spPr bwMode="auto">
            <a:xfrm>
              <a:off x="4765675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4" name="AutoShape 89"/>
            <p:cNvSpPr/>
            <p:nvPr>
              <p:custDataLst>
                <p:tags r:id="rId30"/>
              </p:custDataLst>
            </p:nvPr>
          </p:nvSpPr>
          <p:spPr bwMode="auto">
            <a:xfrm>
              <a:off x="4765675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5" name="AutoShape 90"/>
            <p:cNvSpPr/>
            <p:nvPr>
              <p:custDataLst>
                <p:tags r:id="rId31"/>
              </p:custDataLst>
            </p:nvPr>
          </p:nvSpPr>
          <p:spPr bwMode="auto">
            <a:xfrm>
              <a:off x="4765675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6" name="AutoShape 91"/>
            <p:cNvSpPr/>
            <p:nvPr>
              <p:custDataLst>
                <p:tags r:id="rId32"/>
              </p:custDataLst>
            </p:nvPr>
          </p:nvSpPr>
          <p:spPr bwMode="auto">
            <a:xfrm>
              <a:off x="4889500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7" name="AutoShape 92"/>
            <p:cNvSpPr/>
            <p:nvPr>
              <p:custDataLst>
                <p:tags r:id="rId33"/>
              </p:custDataLst>
            </p:nvPr>
          </p:nvSpPr>
          <p:spPr bwMode="auto">
            <a:xfrm>
              <a:off x="4889500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8" name="AutoShape 93"/>
            <p:cNvSpPr/>
            <p:nvPr>
              <p:custDataLst>
                <p:tags r:id="rId34"/>
              </p:custDataLst>
            </p:nvPr>
          </p:nvSpPr>
          <p:spPr bwMode="auto">
            <a:xfrm>
              <a:off x="4889500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9" name="AutoShape 94"/>
            <p:cNvSpPr/>
            <p:nvPr>
              <p:custDataLst>
                <p:tags r:id="rId35"/>
              </p:custDataLst>
            </p:nvPr>
          </p:nvSpPr>
          <p:spPr bwMode="auto">
            <a:xfrm>
              <a:off x="4765675" y="1590675"/>
              <a:ext cx="223838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0" name="AutoShape 95"/>
            <p:cNvSpPr/>
            <p:nvPr>
              <p:custDataLst>
                <p:tags r:id="rId36"/>
              </p:custDataLst>
            </p:nvPr>
          </p:nvSpPr>
          <p:spPr bwMode="auto">
            <a:xfrm>
              <a:off x="4765675" y="1624013"/>
              <a:ext cx="223838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1" name="AutoShape 96"/>
            <p:cNvSpPr/>
            <p:nvPr>
              <p:custDataLst>
                <p:tags r:id="rId37"/>
              </p:custDataLst>
            </p:nvPr>
          </p:nvSpPr>
          <p:spPr bwMode="auto">
            <a:xfrm>
              <a:off x="4765675" y="1466850"/>
              <a:ext cx="100013" cy="101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2" name="组合 91"/>
          <p:cNvGrpSpPr/>
          <p:nvPr>
            <p:custDataLst>
              <p:tags r:id="rId38"/>
            </p:custDataLst>
          </p:nvPr>
        </p:nvGrpSpPr>
        <p:grpSpPr>
          <a:xfrm flipH="1">
            <a:off x="3221582" y="2081728"/>
            <a:ext cx="475626" cy="475626"/>
            <a:chOff x="2473104" y="2145028"/>
            <a:chExt cx="359165" cy="359165"/>
          </a:xfrm>
          <a:solidFill>
            <a:schemeClr val="accent4">
              <a:lumMod val="75000"/>
            </a:schemeClr>
          </a:solidFill>
        </p:grpSpPr>
        <p:sp>
          <p:nvSpPr>
            <p:cNvPr id="94" name="AutoShape 127"/>
            <p:cNvSpPr/>
            <p:nvPr>
              <p:custDataLst>
                <p:tags r:id="rId39"/>
              </p:custDataLst>
            </p:nvPr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3" name="AutoShape 126"/>
            <p:cNvSpPr/>
            <p:nvPr>
              <p:custDataLst>
                <p:tags r:id="rId40"/>
              </p:custDataLst>
            </p:nvPr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" name="矩形 4"/>
          <p:cNvSpPr/>
          <p:nvPr>
            <p:custDataLst>
              <p:tags r:id="rId41"/>
            </p:custDataLst>
          </p:nvPr>
        </p:nvSpPr>
        <p:spPr>
          <a:xfrm>
            <a:off x="2590305" y="3500978"/>
            <a:ext cx="1723491" cy="22148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需求增长</a:t>
            </a:r>
            <a:endParaRPr lang="zh-CN" altLang="en-US" sz="16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>
                <a:solidFill>
                  <a:schemeClr val="bg1"/>
                </a:solidFill>
              </a:rPr>
              <a:t>城市化推动对花园、室内植物需求，花艺设计、花卉销售等岗位需求上升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solidFill>
                  <a:schemeClr val="bg1"/>
                </a:solidFill>
              </a:rPr>
              <a:t>市场扩张</a:t>
            </a:r>
            <a:endParaRPr lang="zh-CN" altLang="en-US" sz="16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>
                <a:solidFill>
                  <a:schemeClr val="bg1"/>
                </a:solidFill>
              </a:rPr>
              <a:t>二三线城市园艺市场年增</a:t>
            </a:r>
            <a:r>
              <a:rPr lang="en-US" altLang="zh-CN" sz="1000" b="1">
                <a:solidFill>
                  <a:schemeClr val="bg1"/>
                </a:solidFill>
              </a:rPr>
              <a:t>15%</a:t>
            </a:r>
            <a:r>
              <a:rPr lang="zh-CN" altLang="en-US" sz="1000" b="1">
                <a:solidFill>
                  <a:schemeClr val="bg1"/>
                </a:solidFill>
              </a:rPr>
              <a:t>，成万亿规模，资本布局，前景广阔</a:t>
            </a:r>
            <a:endParaRPr lang="zh-CN" altLang="en-US" sz="1000" b="1">
              <a:solidFill>
                <a:schemeClr val="bg1"/>
              </a:solidFill>
            </a:endParaRPr>
          </a:p>
        </p:txBody>
      </p:sp>
    </p:spTree>
    <p:custDataLst>
      <p:tags r:id="rId4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8" grpId="0" bldLvl="0" animBg="1"/>
      <p:bldP spid="39" grpId="0" bldLvl="0" animBg="1"/>
      <p:bldP spid="40" grpId="0" bldLvl="0" animBg="1"/>
      <p:bldP spid="42" grpId="0" bldLvl="0" animBg="1"/>
      <p:bldP spid="44" grpId="0" bldLvl="0" animBg="1"/>
      <p:bldP spid="45" grpId="0" bldLvl="0" animBg="1"/>
      <p:bldP spid="47" grpId="0" bldLvl="0" animBg="1"/>
      <p:bldP spid="48" grpId="0" bldLvl="0" animBg="1"/>
      <p:bldP spid="50" grpId="0" bldLvl="0" animBg="1"/>
      <p:bldP spid="51" grpId="0" bldLvl="0" animBg="1"/>
      <p:bldP spid="77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" name="组合 31"/>
          <p:cNvGrpSpPr/>
          <p:nvPr/>
        </p:nvGrpSpPr>
        <p:grpSpPr>
          <a:xfrm>
            <a:off x="2050415" y="1026795"/>
            <a:ext cx="3115945" cy="5654675"/>
            <a:chOff x="3250518" y="1419902"/>
            <a:chExt cx="2349829" cy="4739111"/>
          </a:xfrm>
        </p:grpSpPr>
        <p:grpSp>
          <p:nvGrpSpPr>
            <p:cNvPr id="33" name="组合 32"/>
            <p:cNvGrpSpPr/>
            <p:nvPr/>
          </p:nvGrpSpPr>
          <p:grpSpPr>
            <a:xfrm>
              <a:off x="3250518" y="1419902"/>
              <a:ext cx="1545904" cy="1725329"/>
              <a:chOff x="3249508" y="1667911"/>
              <a:chExt cx="1339487" cy="1494955"/>
            </a:xfrm>
          </p:grpSpPr>
          <p:sp>
            <p:nvSpPr>
              <p:cNvPr id="42" name="任意多边形: 形状 27"/>
              <p:cNvSpPr/>
              <p:nvPr/>
            </p:nvSpPr>
            <p:spPr>
              <a:xfrm rot="388124">
                <a:off x="3305453" y="1667911"/>
                <a:ext cx="1283542" cy="1283542"/>
              </a:xfrm>
              <a:custGeom>
                <a:avLst/>
                <a:gdLst>
                  <a:gd name="connsiteX0" fmla="*/ 641771 w 1283542"/>
                  <a:gd name="connsiteY0" fmla="*/ 0 h 1283542"/>
                  <a:gd name="connsiteX1" fmla="*/ 1283542 w 1283542"/>
                  <a:gd name="connsiteY1" fmla="*/ 641771 h 1283542"/>
                  <a:gd name="connsiteX2" fmla="*/ 641771 w 1283542"/>
                  <a:gd name="connsiteY2" fmla="*/ 1283542 h 1283542"/>
                  <a:gd name="connsiteX3" fmla="*/ 391965 w 1283542"/>
                  <a:gd name="connsiteY3" fmla="*/ 1233109 h 1283542"/>
                  <a:gd name="connsiteX4" fmla="*/ 310605 w 1283542"/>
                  <a:gd name="connsiteY4" fmla="*/ 1188948 h 1283542"/>
                  <a:gd name="connsiteX5" fmla="*/ 338726 w 1283542"/>
                  <a:gd name="connsiteY5" fmla="*/ 1152658 h 1283542"/>
                  <a:gd name="connsiteX6" fmla="*/ 297317 w 1283542"/>
                  <a:gd name="connsiteY6" fmla="*/ 1120570 h 1283542"/>
                  <a:gd name="connsiteX7" fmla="*/ 266487 w 1283542"/>
                  <a:gd name="connsiteY7" fmla="*/ 1160354 h 1283542"/>
                  <a:gd name="connsiteX8" fmla="*/ 187971 w 1283542"/>
                  <a:gd name="connsiteY8" fmla="*/ 1095572 h 1283542"/>
                  <a:gd name="connsiteX9" fmla="*/ 0 w 1283542"/>
                  <a:gd name="connsiteY9" fmla="*/ 641771 h 1283542"/>
                  <a:gd name="connsiteX10" fmla="*/ 641771 w 1283542"/>
                  <a:gd name="connsiteY10" fmla="*/ 0 h 1283542"/>
                  <a:gd name="connsiteX0-1" fmla="*/ 641771 w 1283542"/>
                  <a:gd name="connsiteY0-2" fmla="*/ 0 h 1283542"/>
                  <a:gd name="connsiteX1-3" fmla="*/ 1283542 w 1283542"/>
                  <a:gd name="connsiteY1-4" fmla="*/ 641771 h 1283542"/>
                  <a:gd name="connsiteX2-5" fmla="*/ 641771 w 1283542"/>
                  <a:gd name="connsiteY2-6" fmla="*/ 1283542 h 1283542"/>
                  <a:gd name="connsiteX3-7" fmla="*/ 391965 w 1283542"/>
                  <a:gd name="connsiteY3-8" fmla="*/ 1233109 h 1283542"/>
                  <a:gd name="connsiteX4-9" fmla="*/ 310605 w 1283542"/>
                  <a:gd name="connsiteY4-10" fmla="*/ 1188948 h 1283542"/>
                  <a:gd name="connsiteX5-11" fmla="*/ 297317 w 1283542"/>
                  <a:gd name="connsiteY5-12" fmla="*/ 1120570 h 1283542"/>
                  <a:gd name="connsiteX6-13" fmla="*/ 266487 w 1283542"/>
                  <a:gd name="connsiteY6-14" fmla="*/ 1160354 h 1283542"/>
                  <a:gd name="connsiteX7-15" fmla="*/ 187971 w 1283542"/>
                  <a:gd name="connsiteY7-16" fmla="*/ 1095572 h 1283542"/>
                  <a:gd name="connsiteX8-17" fmla="*/ 0 w 1283542"/>
                  <a:gd name="connsiteY8-18" fmla="*/ 641771 h 1283542"/>
                  <a:gd name="connsiteX9-19" fmla="*/ 641771 w 1283542"/>
                  <a:gd name="connsiteY9-20" fmla="*/ 0 h 1283542"/>
                  <a:gd name="connsiteX0-21" fmla="*/ 641771 w 1283542"/>
                  <a:gd name="connsiteY0-22" fmla="*/ 0 h 1283542"/>
                  <a:gd name="connsiteX1-23" fmla="*/ 1283542 w 1283542"/>
                  <a:gd name="connsiteY1-24" fmla="*/ 641771 h 1283542"/>
                  <a:gd name="connsiteX2-25" fmla="*/ 641771 w 1283542"/>
                  <a:gd name="connsiteY2-26" fmla="*/ 1283542 h 1283542"/>
                  <a:gd name="connsiteX3-27" fmla="*/ 391965 w 1283542"/>
                  <a:gd name="connsiteY3-28" fmla="*/ 1233109 h 1283542"/>
                  <a:gd name="connsiteX4-29" fmla="*/ 310605 w 1283542"/>
                  <a:gd name="connsiteY4-30" fmla="*/ 1188948 h 1283542"/>
                  <a:gd name="connsiteX5-31" fmla="*/ 266487 w 1283542"/>
                  <a:gd name="connsiteY5-32" fmla="*/ 1160354 h 1283542"/>
                  <a:gd name="connsiteX6-33" fmla="*/ 187971 w 1283542"/>
                  <a:gd name="connsiteY6-34" fmla="*/ 1095572 h 1283542"/>
                  <a:gd name="connsiteX7-35" fmla="*/ 0 w 1283542"/>
                  <a:gd name="connsiteY7-36" fmla="*/ 641771 h 1283542"/>
                  <a:gd name="connsiteX8-37" fmla="*/ 641771 w 1283542"/>
                  <a:gd name="connsiteY8-38" fmla="*/ 0 h 1283542"/>
                  <a:gd name="connsiteX0-39" fmla="*/ 310605 w 1283542"/>
                  <a:gd name="connsiteY0-40" fmla="*/ 1188948 h 1283542"/>
                  <a:gd name="connsiteX1-41" fmla="*/ 266487 w 1283542"/>
                  <a:gd name="connsiteY1-42" fmla="*/ 1160354 h 1283542"/>
                  <a:gd name="connsiteX2-43" fmla="*/ 187971 w 1283542"/>
                  <a:gd name="connsiteY2-44" fmla="*/ 1095572 h 1283542"/>
                  <a:gd name="connsiteX3-45" fmla="*/ 0 w 1283542"/>
                  <a:gd name="connsiteY3-46" fmla="*/ 641771 h 1283542"/>
                  <a:gd name="connsiteX4-47" fmla="*/ 641771 w 1283542"/>
                  <a:gd name="connsiteY4-48" fmla="*/ 0 h 1283542"/>
                  <a:gd name="connsiteX5-49" fmla="*/ 1283542 w 1283542"/>
                  <a:gd name="connsiteY5-50" fmla="*/ 641771 h 1283542"/>
                  <a:gd name="connsiteX6-51" fmla="*/ 641771 w 1283542"/>
                  <a:gd name="connsiteY6-52" fmla="*/ 1283542 h 1283542"/>
                  <a:gd name="connsiteX7-53" fmla="*/ 391965 w 1283542"/>
                  <a:gd name="connsiteY7-54" fmla="*/ 1233109 h 1283542"/>
                  <a:gd name="connsiteX8-55" fmla="*/ 402045 w 1283542"/>
                  <a:gd name="connsiteY8-56" fmla="*/ 1280388 h 1283542"/>
                  <a:gd name="connsiteX0-57" fmla="*/ 310605 w 1283542"/>
                  <a:gd name="connsiteY0-58" fmla="*/ 1188948 h 1283542"/>
                  <a:gd name="connsiteX1-59" fmla="*/ 266487 w 1283542"/>
                  <a:gd name="connsiteY1-60" fmla="*/ 1160354 h 1283542"/>
                  <a:gd name="connsiteX2-61" fmla="*/ 187971 w 1283542"/>
                  <a:gd name="connsiteY2-62" fmla="*/ 1095572 h 1283542"/>
                  <a:gd name="connsiteX3-63" fmla="*/ 0 w 1283542"/>
                  <a:gd name="connsiteY3-64" fmla="*/ 641771 h 1283542"/>
                  <a:gd name="connsiteX4-65" fmla="*/ 641771 w 1283542"/>
                  <a:gd name="connsiteY4-66" fmla="*/ 0 h 1283542"/>
                  <a:gd name="connsiteX5-67" fmla="*/ 1283542 w 1283542"/>
                  <a:gd name="connsiteY5-68" fmla="*/ 641771 h 1283542"/>
                  <a:gd name="connsiteX6-69" fmla="*/ 641771 w 1283542"/>
                  <a:gd name="connsiteY6-70" fmla="*/ 1283542 h 1283542"/>
                  <a:gd name="connsiteX7-71" fmla="*/ 391965 w 1283542"/>
                  <a:gd name="connsiteY7-72" fmla="*/ 1233109 h 12835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283542" h="1283542">
                    <a:moveTo>
                      <a:pt x="310605" y="1188948"/>
                    </a:moveTo>
                    <a:lnTo>
                      <a:pt x="266487" y="1160354"/>
                    </a:lnTo>
                    <a:lnTo>
                      <a:pt x="187971" y="1095572"/>
                    </a:lnTo>
                    <a:cubicBezTo>
                      <a:pt x="71833" y="979434"/>
                      <a:pt x="0" y="818991"/>
                      <a:pt x="0" y="641771"/>
                    </a:cubicBezTo>
                    <a:cubicBezTo>
                      <a:pt x="0" y="287331"/>
                      <a:pt x="287331" y="0"/>
                      <a:pt x="641771" y="0"/>
                    </a:cubicBezTo>
                    <a:cubicBezTo>
                      <a:pt x="996211" y="0"/>
                      <a:pt x="1283542" y="287331"/>
                      <a:pt x="1283542" y="641771"/>
                    </a:cubicBezTo>
                    <a:cubicBezTo>
                      <a:pt x="1283542" y="996211"/>
                      <a:pt x="996211" y="1283542"/>
                      <a:pt x="641771" y="1283542"/>
                    </a:cubicBezTo>
                    <a:cubicBezTo>
                      <a:pt x="553161" y="1283542"/>
                      <a:pt x="468745" y="1265584"/>
                      <a:pt x="391965" y="1233109"/>
                    </a:cubicBezTo>
                  </a:path>
                </a:pathLst>
              </a:custGeom>
              <a:noFill/>
              <a:ln w="19050">
                <a:solidFill>
                  <a:srgbClr val="59595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249508" y="3023166"/>
                <a:ext cx="139700" cy="139700"/>
              </a:xfrm>
              <a:prstGeom prst="ellipse">
                <a:avLst/>
              </a:prstGeom>
              <a:noFill/>
              <a:ln w="19050">
                <a:solidFill>
                  <a:srgbClr val="59595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 flipH="1">
                <a:off x="3364229" y="2805302"/>
                <a:ext cx="192611" cy="230846"/>
              </a:xfrm>
              <a:prstGeom prst="line">
                <a:avLst/>
              </a:prstGeom>
              <a:noFill/>
              <a:ln w="19050">
                <a:solidFill>
                  <a:srgbClr val="59595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4" name="任意多边形: 形状 13"/>
            <p:cNvSpPr/>
            <p:nvPr/>
          </p:nvSpPr>
          <p:spPr>
            <a:xfrm>
              <a:off x="3388049" y="3125619"/>
              <a:ext cx="285813" cy="505669"/>
            </a:xfrm>
            <a:custGeom>
              <a:avLst/>
              <a:gdLst>
                <a:gd name="connsiteX0" fmla="*/ 0 w 247650"/>
                <a:gd name="connsiteY0" fmla="*/ 0 h 438150"/>
                <a:gd name="connsiteX1" fmla="*/ 146050 w 247650"/>
                <a:gd name="connsiteY1" fmla="*/ 180975 h 438150"/>
                <a:gd name="connsiteX2" fmla="*/ 247650 w 247650"/>
                <a:gd name="connsiteY2" fmla="*/ 438150 h 438150"/>
                <a:gd name="connsiteX0-1" fmla="*/ 0 w 247650"/>
                <a:gd name="connsiteY0-2" fmla="*/ 0 h 438150"/>
                <a:gd name="connsiteX1-3" fmla="*/ 146050 w 247650"/>
                <a:gd name="connsiteY1-4" fmla="*/ 180975 h 438150"/>
                <a:gd name="connsiteX2-5" fmla="*/ 247650 w 247650"/>
                <a:gd name="connsiteY2-6" fmla="*/ 438150 h 438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47650" h="438150">
                  <a:moveTo>
                    <a:pt x="0" y="0"/>
                  </a:moveTo>
                  <a:cubicBezTo>
                    <a:pt x="52387" y="53975"/>
                    <a:pt x="104775" y="107950"/>
                    <a:pt x="146050" y="180975"/>
                  </a:cubicBezTo>
                  <a:cubicBezTo>
                    <a:pt x="187325" y="254000"/>
                    <a:pt x="224630" y="341313"/>
                    <a:pt x="247650" y="438150"/>
                  </a:cubicBezTo>
                </a:path>
              </a:pathLst>
            </a:custGeom>
            <a:noFill/>
            <a:ln w="19050">
              <a:solidFill>
                <a:srgbClr val="59595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 rot="3337380">
              <a:off x="4119010" y="2989819"/>
              <a:ext cx="1481338" cy="1481337"/>
            </a:xfrm>
            <a:custGeom>
              <a:avLst/>
              <a:gdLst>
                <a:gd name="connsiteX0" fmla="*/ 641771 w 1283542"/>
                <a:gd name="connsiteY0" fmla="*/ 0 h 1283542"/>
                <a:gd name="connsiteX1" fmla="*/ 1283542 w 1283542"/>
                <a:gd name="connsiteY1" fmla="*/ 641771 h 1283542"/>
                <a:gd name="connsiteX2" fmla="*/ 641771 w 1283542"/>
                <a:gd name="connsiteY2" fmla="*/ 1283542 h 1283542"/>
                <a:gd name="connsiteX3" fmla="*/ 391965 w 1283542"/>
                <a:gd name="connsiteY3" fmla="*/ 1233109 h 1283542"/>
                <a:gd name="connsiteX4" fmla="*/ 310605 w 1283542"/>
                <a:gd name="connsiteY4" fmla="*/ 1188948 h 1283542"/>
                <a:gd name="connsiteX5" fmla="*/ 338726 w 1283542"/>
                <a:gd name="connsiteY5" fmla="*/ 1152658 h 1283542"/>
                <a:gd name="connsiteX6" fmla="*/ 297317 w 1283542"/>
                <a:gd name="connsiteY6" fmla="*/ 1120570 h 1283542"/>
                <a:gd name="connsiteX7" fmla="*/ 266487 w 1283542"/>
                <a:gd name="connsiteY7" fmla="*/ 1160354 h 1283542"/>
                <a:gd name="connsiteX8" fmla="*/ 187971 w 1283542"/>
                <a:gd name="connsiteY8" fmla="*/ 1095572 h 1283542"/>
                <a:gd name="connsiteX9" fmla="*/ 0 w 1283542"/>
                <a:gd name="connsiteY9" fmla="*/ 641771 h 1283542"/>
                <a:gd name="connsiteX10" fmla="*/ 641771 w 1283542"/>
                <a:gd name="connsiteY10" fmla="*/ 0 h 1283542"/>
                <a:gd name="connsiteX0-1" fmla="*/ 641771 w 1283542"/>
                <a:gd name="connsiteY0-2" fmla="*/ 0 h 1283542"/>
                <a:gd name="connsiteX1-3" fmla="*/ 1283542 w 1283542"/>
                <a:gd name="connsiteY1-4" fmla="*/ 641771 h 1283542"/>
                <a:gd name="connsiteX2-5" fmla="*/ 641771 w 1283542"/>
                <a:gd name="connsiteY2-6" fmla="*/ 1283542 h 1283542"/>
                <a:gd name="connsiteX3-7" fmla="*/ 391965 w 1283542"/>
                <a:gd name="connsiteY3-8" fmla="*/ 1233109 h 1283542"/>
                <a:gd name="connsiteX4-9" fmla="*/ 310605 w 1283542"/>
                <a:gd name="connsiteY4-10" fmla="*/ 1188948 h 1283542"/>
                <a:gd name="connsiteX5-11" fmla="*/ 297317 w 1283542"/>
                <a:gd name="connsiteY5-12" fmla="*/ 1120570 h 1283542"/>
                <a:gd name="connsiteX6-13" fmla="*/ 266487 w 1283542"/>
                <a:gd name="connsiteY6-14" fmla="*/ 1160354 h 1283542"/>
                <a:gd name="connsiteX7-15" fmla="*/ 187971 w 1283542"/>
                <a:gd name="connsiteY7-16" fmla="*/ 1095572 h 1283542"/>
                <a:gd name="connsiteX8-17" fmla="*/ 0 w 1283542"/>
                <a:gd name="connsiteY8-18" fmla="*/ 641771 h 1283542"/>
                <a:gd name="connsiteX9-19" fmla="*/ 641771 w 1283542"/>
                <a:gd name="connsiteY9-20" fmla="*/ 0 h 1283542"/>
                <a:gd name="connsiteX0-21" fmla="*/ 641771 w 1283542"/>
                <a:gd name="connsiteY0-22" fmla="*/ 0 h 1283542"/>
                <a:gd name="connsiteX1-23" fmla="*/ 1283542 w 1283542"/>
                <a:gd name="connsiteY1-24" fmla="*/ 641771 h 1283542"/>
                <a:gd name="connsiteX2-25" fmla="*/ 641771 w 1283542"/>
                <a:gd name="connsiteY2-26" fmla="*/ 1283542 h 1283542"/>
                <a:gd name="connsiteX3-27" fmla="*/ 391965 w 1283542"/>
                <a:gd name="connsiteY3-28" fmla="*/ 1233109 h 1283542"/>
                <a:gd name="connsiteX4-29" fmla="*/ 310605 w 1283542"/>
                <a:gd name="connsiteY4-30" fmla="*/ 1188948 h 1283542"/>
                <a:gd name="connsiteX5-31" fmla="*/ 266487 w 1283542"/>
                <a:gd name="connsiteY5-32" fmla="*/ 1160354 h 1283542"/>
                <a:gd name="connsiteX6-33" fmla="*/ 187971 w 1283542"/>
                <a:gd name="connsiteY6-34" fmla="*/ 1095572 h 1283542"/>
                <a:gd name="connsiteX7-35" fmla="*/ 0 w 1283542"/>
                <a:gd name="connsiteY7-36" fmla="*/ 641771 h 1283542"/>
                <a:gd name="connsiteX8-37" fmla="*/ 641771 w 1283542"/>
                <a:gd name="connsiteY8-38" fmla="*/ 0 h 1283542"/>
                <a:gd name="connsiteX0-39" fmla="*/ 310605 w 1283542"/>
                <a:gd name="connsiteY0-40" fmla="*/ 1188948 h 1283542"/>
                <a:gd name="connsiteX1-41" fmla="*/ 266487 w 1283542"/>
                <a:gd name="connsiteY1-42" fmla="*/ 1160354 h 1283542"/>
                <a:gd name="connsiteX2-43" fmla="*/ 187971 w 1283542"/>
                <a:gd name="connsiteY2-44" fmla="*/ 1095572 h 1283542"/>
                <a:gd name="connsiteX3-45" fmla="*/ 0 w 1283542"/>
                <a:gd name="connsiteY3-46" fmla="*/ 641771 h 1283542"/>
                <a:gd name="connsiteX4-47" fmla="*/ 641771 w 1283542"/>
                <a:gd name="connsiteY4-48" fmla="*/ 0 h 1283542"/>
                <a:gd name="connsiteX5-49" fmla="*/ 1283542 w 1283542"/>
                <a:gd name="connsiteY5-50" fmla="*/ 641771 h 1283542"/>
                <a:gd name="connsiteX6-51" fmla="*/ 641771 w 1283542"/>
                <a:gd name="connsiteY6-52" fmla="*/ 1283542 h 1283542"/>
                <a:gd name="connsiteX7-53" fmla="*/ 391965 w 1283542"/>
                <a:gd name="connsiteY7-54" fmla="*/ 1233109 h 1283542"/>
                <a:gd name="connsiteX8-55" fmla="*/ 402045 w 1283542"/>
                <a:gd name="connsiteY8-56" fmla="*/ 1280388 h 1283542"/>
                <a:gd name="connsiteX0-57" fmla="*/ 310605 w 1283542"/>
                <a:gd name="connsiteY0-58" fmla="*/ 1188948 h 1283542"/>
                <a:gd name="connsiteX1-59" fmla="*/ 266487 w 1283542"/>
                <a:gd name="connsiteY1-60" fmla="*/ 1160354 h 1283542"/>
                <a:gd name="connsiteX2-61" fmla="*/ 187971 w 1283542"/>
                <a:gd name="connsiteY2-62" fmla="*/ 1095572 h 1283542"/>
                <a:gd name="connsiteX3-63" fmla="*/ 0 w 1283542"/>
                <a:gd name="connsiteY3-64" fmla="*/ 641771 h 1283542"/>
                <a:gd name="connsiteX4-65" fmla="*/ 641771 w 1283542"/>
                <a:gd name="connsiteY4-66" fmla="*/ 0 h 1283542"/>
                <a:gd name="connsiteX5-67" fmla="*/ 1283542 w 1283542"/>
                <a:gd name="connsiteY5-68" fmla="*/ 641771 h 1283542"/>
                <a:gd name="connsiteX6-69" fmla="*/ 641771 w 1283542"/>
                <a:gd name="connsiteY6-70" fmla="*/ 1283542 h 1283542"/>
                <a:gd name="connsiteX7-71" fmla="*/ 391965 w 1283542"/>
                <a:gd name="connsiteY7-72" fmla="*/ 1233109 h 12835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83542" h="1283542">
                  <a:moveTo>
                    <a:pt x="310605" y="1188948"/>
                  </a:moveTo>
                  <a:lnTo>
                    <a:pt x="266487" y="1160354"/>
                  </a:lnTo>
                  <a:lnTo>
                    <a:pt x="187971" y="1095572"/>
                  </a:lnTo>
                  <a:cubicBezTo>
                    <a:pt x="71833" y="979434"/>
                    <a:pt x="0" y="818991"/>
                    <a:pt x="0" y="641771"/>
                  </a:cubicBezTo>
                  <a:cubicBezTo>
                    <a:pt x="0" y="287331"/>
                    <a:pt x="287331" y="0"/>
                    <a:pt x="641771" y="0"/>
                  </a:cubicBezTo>
                  <a:cubicBezTo>
                    <a:pt x="996211" y="0"/>
                    <a:pt x="1283542" y="287331"/>
                    <a:pt x="1283542" y="641771"/>
                  </a:cubicBezTo>
                  <a:cubicBezTo>
                    <a:pt x="1283542" y="996211"/>
                    <a:pt x="996211" y="1283542"/>
                    <a:pt x="641771" y="1283542"/>
                  </a:cubicBezTo>
                  <a:cubicBezTo>
                    <a:pt x="553161" y="1283542"/>
                    <a:pt x="468745" y="1265584"/>
                    <a:pt x="391965" y="1233109"/>
                  </a:cubicBezTo>
                </a:path>
              </a:pathLst>
            </a:custGeom>
            <a:noFill/>
            <a:ln w="19050">
              <a:solidFill>
                <a:srgbClr val="59595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2949256">
              <a:off x="3621258" y="3692986"/>
              <a:ext cx="161228" cy="161228"/>
            </a:xfrm>
            <a:prstGeom prst="ellipse">
              <a:avLst/>
            </a:prstGeom>
            <a:noFill/>
            <a:ln w="19050">
              <a:solidFill>
                <a:srgbClr val="59595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rot="2949256" flipH="1">
              <a:off x="3847705" y="3633597"/>
              <a:ext cx="222293" cy="266420"/>
            </a:xfrm>
            <a:prstGeom prst="line">
              <a:avLst/>
            </a:prstGeom>
            <a:noFill/>
            <a:ln w="19050">
              <a:solidFill>
                <a:srgbClr val="59595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任意多边形: 形状 33"/>
            <p:cNvSpPr/>
            <p:nvPr/>
          </p:nvSpPr>
          <p:spPr>
            <a:xfrm rot="2949256">
              <a:off x="3452246" y="3877183"/>
              <a:ext cx="285813" cy="505669"/>
            </a:xfrm>
            <a:custGeom>
              <a:avLst/>
              <a:gdLst>
                <a:gd name="connsiteX0" fmla="*/ 0 w 247650"/>
                <a:gd name="connsiteY0" fmla="*/ 0 h 438150"/>
                <a:gd name="connsiteX1" fmla="*/ 146050 w 247650"/>
                <a:gd name="connsiteY1" fmla="*/ 180975 h 438150"/>
                <a:gd name="connsiteX2" fmla="*/ 247650 w 247650"/>
                <a:gd name="connsiteY2" fmla="*/ 438150 h 438150"/>
                <a:gd name="connsiteX0-1" fmla="*/ 0 w 247650"/>
                <a:gd name="connsiteY0-2" fmla="*/ 0 h 438150"/>
                <a:gd name="connsiteX1-3" fmla="*/ 146050 w 247650"/>
                <a:gd name="connsiteY1-4" fmla="*/ 180975 h 438150"/>
                <a:gd name="connsiteX2-5" fmla="*/ 247650 w 247650"/>
                <a:gd name="connsiteY2-6" fmla="*/ 438150 h 438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47650" h="438150">
                  <a:moveTo>
                    <a:pt x="0" y="0"/>
                  </a:moveTo>
                  <a:cubicBezTo>
                    <a:pt x="52387" y="53975"/>
                    <a:pt x="104775" y="107950"/>
                    <a:pt x="146050" y="180975"/>
                  </a:cubicBezTo>
                  <a:cubicBezTo>
                    <a:pt x="187325" y="254000"/>
                    <a:pt x="224630" y="341313"/>
                    <a:pt x="247650" y="438150"/>
                  </a:cubicBezTo>
                </a:path>
              </a:pathLst>
            </a:custGeom>
            <a:noFill/>
            <a:ln w="19050">
              <a:solidFill>
                <a:srgbClr val="59595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任意多边形: 形状 50"/>
            <p:cNvSpPr/>
            <p:nvPr/>
          </p:nvSpPr>
          <p:spPr>
            <a:xfrm rot="6458087">
              <a:off x="3446677" y="4677675"/>
              <a:ext cx="1481338" cy="1481337"/>
            </a:xfrm>
            <a:custGeom>
              <a:avLst/>
              <a:gdLst>
                <a:gd name="connsiteX0" fmla="*/ 641771 w 1283542"/>
                <a:gd name="connsiteY0" fmla="*/ 0 h 1283542"/>
                <a:gd name="connsiteX1" fmla="*/ 1283542 w 1283542"/>
                <a:gd name="connsiteY1" fmla="*/ 641771 h 1283542"/>
                <a:gd name="connsiteX2" fmla="*/ 641771 w 1283542"/>
                <a:gd name="connsiteY2" fmla="*/ 1283542 h 1283542"/>
                <a:gd name="connsiteX3" fmla="*/ 391965 w 1283542"/>
                <a:gd name="connsiteY3" fmla="*/ 1233109 h 1283542"/>
                <a:gd name="connsiteX4" fmla="*/ 310605 w 1283542"/>
                <a:gd name="connsiteY4" fmla="*/ 1188948 h 1283542"/>
                <a:gd name="connsiteX5" fmla="*/ 338726 w 1283542"/>
                <a:gd name="connsiteY5" fmla="*/ 1152658 h 1283542"/>
                <a:gd name="connsiteX6" fmla="*/ 297317 w 1283542"/>
                <a:gd name="connsiteY6" fmla="*/ 1120570 h 1283542"/>
                <a:gd name="connsiteX7" fmla="*/ 266487 w 1283542"/>
                <a:gd name="connsiteY7" fmla="*/ 1160354 h 1283542"/>
                <a:gd name="connsiteX8" fmla="*/ 187971 w 1283542"/>
                <a:gd name="connsiteY8" fmla="*/ 1095572 h 1283542"/>
                <a:gd name="connsiteX9" fmla="*/ 0 w 1283542"/>
                <a:gd name="connsiteY9" fmla="*/ 641771 h 1283542"/>
                <a:gd name="connsiteX10" fmla="*/ 641771 w 1283542"/>
                <a:gd name="connsiteY10" fmla="*/ 0 h 1283542"/>
                <a:gd name="connsiteX0-1" fmla="*/ 641771 w 1283542"/>
                <a:gd name="connsiteY0-2" fmla="*/ 0 h 1283542"/>
                <a:gd name="connsiteX1-3" fmla="*/ 1283542 w 1283542"/>
                <a:gd name="connsiteY1-4" fmla="*/ 641771 h 1283542"/>
                <a:gd name="connsiteX2-5" fmla="*/ 641771 w 1283542"/>
                <a:gd name="connsiteY2-6" fmla="*/ 1283542 h 1283542"/>
                <a:gd name="connsiteX3-7" fmla="*/ 391965 w 1283542"/>
                <a:gd name="connsiteY3-8" fmla="*/ 1233109 h 1283542"/>
                <a:gd name="connsiteX4-9" fmla="*/ 310605 w 1283542"/>
                <a:gd name="connsiteY4-10" fmla="*/ 1188948 h 1283542"/>
                <a:gd name="connsiteX5-11" fmla="*/ 297317 w 1283542"/>
                <a:gd name="connsiteY5-12" fmla="*/ 1120570 h 1283542"/>
                <a:gd name="connsiteX6-13" fmla="*/ 266487 w 1283542"/>
                <a:gd name="connsiteY6-14" fmla="*/ 1160354 h 1283542"/>
                <a:gd name="connsiteX7-15" fmla="*/ 187971 w 1283542"/>
                <a:gd name="connsiteY7-16" fmla="*/ 1095572 h 1283542"/>
                <a:gd name="connsiteX8-17" fmla="*/ 0 w 1283542"/>
                <a:gd name="connsiteY8-18" fmla="*/ 641771 h 1283542"/>
                <a:gd name="connsiteX9-19" fmla="*/ 641771 w 1283542"/>
                <a:gd name="connsiteY9-20" fmla="*/ 0 h 1283542"/>
                <a:gd name="connsiteX0-21" fmla="*/ 641771 w 1283542"/>
                <a:gd name="connsiteY0-22" fmla="*/ 0 h 1283542"/>
                <a:gd name="connsiteX1-23" fmla="*/ 1283542 w 1283542"/>
                <a:gd name="connsiteY1-24" fmla="*/ 641771 h 1283542"/>
                <a:gd name="connsiteX2-25" fmla="*/ 641771 w 1283542"/>
                <a:gd name="connsiteY2-26" fmla="*/ 1283542 h 1283542"/>
                <a:gd name="connsiteX3-27" fmla="*/ 391965 w 1283542"/>
                <a:gd name="connsiteY3-28" fmla="*/ 1233109 h 1283542"/>
                <a:gd name="connsiteX4-29" fmla="*/ 310605 w 1283542"/>
                <a:gd name="connsiteY4-30" fmla="*/ 1188948 h 1283542"/>
                <a:gd name="connsiteX5-31" fmla="*/ 266487 w 1283542"/>
                <a:gd name="connsiteY5-32" fmla="*/ 1160354 h 1283542"/>
                <a:gd name="connsiteX6-33" fmla="*/ 187971 w 1283542"/>
                <a:gd name="connsiteY6-34" fmla="*/ 1095572 h 1283542"/>
                <a:gd name="connsiteX7-35" fmla="*/ 0 w 1283542"/>
                <a:gd name="connsiteY7-36" fmla="*/ 641771 h 1283542"/>
                <a:gd name="connsiteX8-37" fmla="*/ 641771 w 1283542"/>
                <a:gd name="connsiteY8-38" fmla="*/ 0 h 1283542"/>
                <a:gd name="connsiteX0-39" fmla="*/ 310605 w 1283542"/>
                <a:gd name="connsiteY0-40" fmla="*/ 1188948 h 1283542"/>
                <a:gd name="connsiteX1-41" fmla="*/ 266487 w 1283542"/>
                <a:gd name="connsiteY1-42" fmla="*/ 1160354 h 1283542"/>
                <a:gd name="connsiteX2-43" fmla="*/ 187971 w 1283542"/>
                <a:gd name="connsiteY2-44" fmla="*/ 1095572 h 1283542"/>
                <a:gd name="connsiteX3-45" fmla="*/ 0 w 1283542"/>
                <a:gd name="connsiteY3-46" fmla="*/ 641771 h 1283542"/>
                <a:gd name="connsiteX4-47" fmla="*/ 641771 w 1283542"/>
                <a:gd name="connsiteY4-48" fmla="*/ 0 h 1283542"/>
                <a:gd name="connsiteX5-49" fmla="*/ 1283542 w 1283542"/>
                <a:gd name="connsiteY5-50" fmla="*/ 641771 h 1283542"/>
                <a:gd name="connsiteX6-51" fmla="*/ 641771 w 1283542"/>
                <a:gd name="connsiteY6-52" fmla="*/ 1283542 h 1283542"/>
                <a:gd name="connsiteX7-53" fmla="*/ 391965 w 1283542"/>
                <a:gd name="connsiteY7-54" fmla="*/ 1233109 h 1283542"/>
                <a:gd name="connsiteX8-55" fmla="*/ 402045 w 1283542"/>
                <a:gd name="connsiteY8-56" fmla="*/ 1280388 h 1283542"/>
                <a:gd name="connsiteX0-57" fmla="*/ 310605 w 1283542"/>
                <a:gd name="connsiteY0-58" fmla="*/ 1188948 h 1283542"/>
                <a:gd name="connsiteX1-59" fmla="*/ 266487 w 1283542"/>
                <a:gd name="connsiteY1-60" fmla="*/ 1160354 h 1283542"/>
                <a:gd name="connsiteX2-61" fmla="*/ 187971 w 1283542"/>
                <a:gd name="connsiteY2-62" fmla="*/ 1095572 h 1283542"/>
                <a:gd name="connsiteX3-63" fmla="*/ 0 w 1283542"/>
                <a:gd name="connsiteY3-64" fmla="*/ 641771 h 1283542"/>
                <a:gd name="connsiteX4-65" fmla="*/ 641771 w 1283542"/>
                <a:gd name="connsiteY4-66" fmla="*/ 0 h 1283542"/>
                <a:gd name="connsiteX5-67" fmla="*/ 1283542 w 1283542"/>
                <a:gd name="connsiteY5-68" fmla="*/ 641771 h 1283542"/>
                <a:gd name="connsiteX6-69" fmla="*/ 641771 w 1283542"/>
                <a:gd name="connsiteY6-70" fmla="*/ 1283542 h 1283542"/>
                <a:gd name="connsiteX7-71" fmla="*/ 391965 w 1283542"/>
                <a:gd name="connsiteY7-72" fmla="*/ 1233109 h 12835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83542" h="1283542">
                  <a:moveTo>
                    <a:pt x="310605" y="1188948"/>
                  </a:moveTo>
                  <a:lnTo>
                    <a:pt x="266487" y="1160354"/>
                  </a:lnTo>
                  <a:lnTo>
                    <a:pt x="187971" y="1095572"/>
                  </a:lnTo>
                  <a:cubicBezTo>
                    <a:pt x="71833" y="979434"/>
                    <a:pt x="0" y="818991"/>
                    <a:pt x="0" y="641771"/>
                  </a:cubicBezTo>
                  <a:cubicBezTo>
                    <a:pt x="0" y="287331"/>
                    <a:pt x="287331" y="0"/>
                    <a:pt x="641771" y="0"/>
                  </a:cubicBezTo>
                  <a:cubicBezTo>
                    <a:pt x="996211" y="0"/>
                    <a:pt x="1283542" y="287331"/>
                    <a:pt x="1283542" y="641771"/>
                  </a:cubicBezTo>
                  <a:cubicBezTo>
                    <a:pt x="1283542" y="996211"/>
                    <a:pt x="996211" y="1283542"/>
                    <a:pt x="641771" y="1283542"/>
                  </a:cubicBezTo>
                  <a:cubicBezTo>
                    <a:pt x="553161" y="1283542"/>
                    <a:pt x="468745" y="1265584"/>
                    <a:pt x="391965" y="1233109"/>
                  </a:cubicBezTo>
                </a:path>
              </a:pathLst>
            </a:custGeom>
            <a:noFill/>
            <a:ln w="19050">
              <a:solidFill>
                <a:srgbClr val="59595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 rot="6069963">
              <a:off x="3360124" y="4451754"/>
              <a:ext cx="161228" cy="161228"/>
            </a:xfrm>
            <a:prstGeom prst="ellipse">
              <a:avLst/>
            </a:prstGeom>
            <a:noFill/>
            <a:ln w="19050">
              <a:solidFill>
                <a:srgbClr val="59595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rot="6069963" flipH="1">
              <a:off x="3493117" y="4597512"/>
              <a:ext cx="222293" cy="266420"/>
            </a:xfrm>
            <a:prstGeom prst="line">
              <a:avLst/>
            </a:prstGeom>
            <a:noFill/>
            <a:ln w="19050">
              <a:solidFill>
                <a:srgbClr val="59595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6" name="椭圆 55"/>
          <p:cNvSpPr/>
          <p:nvPr/>
        </p:nvSpPr>
        <p:spPr>
          <a:xfrm rot="249256">
            <a:off x="398780" y="2874010"/>
            <a:ext cx="1868805" cy="1917065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圆角矩形 3"/>
          <p:cNvSpPr/>
          <p:nvPr/>
        </p:nvSpPr>
        <p:spPr>
          <a:xfrm rot="2949256">
            <a:off x="638175" y="3072765"/>
            <a:ext cx="1428750" cy="146240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789411" y="3517855"/>
            <a:ext cx="1087120" cy="62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167" tIns="68584" rIns="137167" bIns="68584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优势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66" name="TextBox 21"/>
          <p:cNvSpPr txBox="1">
            <a:spLocks noChangeArrowheads="1"/>
          </p:cNvSpPr>
          <p:nvPr/>
        </p:nvSpPr>
        <p:spPr bwMode="auto">
          <a:xfrm>
            <a:off x="3781932" y="4855981"/>
            <a:ext cx="738677" cy="27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167" tIns="68584" rIns="137167" bIns="68584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第三部分</a:t>
            </a:r>
            <a:endParaRPr lang="id-ID" altLang="zh-CN" sz="9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67" name="椭圆 66"/>
          <p:cNvSpPr/>
          <p:nvPr>
            <p:custDataLst>
              <p:tags r:id="rId1"/>
            </p:custDataLst>
          </p:nvPr>
        </p:nvSpPr>
        <p:spPr>
          <a:xfrm>
            <a:off x="6898776" y="3695992"/>
            <a:ext cx="203586" cy="2035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68" name="椭圆 67"/>
          <p:cNvSpPr/>
          <p:nvPr>
            <p:custDataLst>
              <p:tags r:id="rId2"/>
            </p:custDataLst>
          </p:nvPr>
        </p:nvSpPr>
        <p:spPr>
          <a:xfrm>
            <a:off x="6898776" y="5873675"/>
            <a:ext cx="203586" cy="2035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69" name="椭圆 68"/>
          <p:cNvSpPr/>
          <p:nvPr>
            <p:custDataLst>
              <p:tags r:id="rId3"/>
            </p:custDataLst>
          </p:nvPr>
        </p:nvSpPr>
        <p:spPr>
          <a:xfrm>
            <a:off x="6898776" y="1520132"/>
            <a:ext cx="203586" cy="2035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cxnSp>
        <p:nvCxnSpPr>
          <p:cNvPr id="70" name="直接连接符 69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CxnSpPr/>
          <p:nvPr/>
        </p:nvCxnSpPr>
        <p:spPr>
          <a:xfrm>
            <a:off x="4896518" y="1721208"/>
            <a:ext cx="1523233" cy="0"/>
          </a:xfrm>
          <a:prstGeom prst="line">
            <a:avLst/>
          </a:prstGeom>
          <a:noFill/>
          <a:ln w="19050">
            <a:solidFill>
              <a:srgbClr val="5959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1" name="直接连接符 70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CxnSpPr/>
          <p:nvPr/>
        </p:nvCxnSpPr>
        <p:spPr>
          <a:xfrm>
            <a:off x="5448200" y="3791006"/>
            <a:ext cx="971550" cy="0"/>
          </a:xfrm>
          <a:prstGeom prst="line">
            <a:avLst/>
          </a:prstGeom>
          <a:noFill/>
          <a:ln w="19050">
            <a:solidFill>
              <a:srgbClr val="5959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直接连接符 71" descr="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"/>
          <p:cNvCxnSpPr/>
          <p:nvPr/>
        </p:nvCxnSpPr>
        <p:spPr>
          <a:xfrm>
            <a:off x="4896518" y="5993769"/>
            <a:ext cx="1523233" cy="0"/>
          </a:xfrm>
          <a:prstGeom prst="line">
            <a:avLst/>
          </a:prstGeom>
          <a:noFill/>
          <a:ln w="19050">
            <a:solidFill>
              <a:srgbClr val="5959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22255" y="1434704"/>
            <a:ext cx="2465213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charset="-122"/>
                <a:sym typeface="Arial" panose="020B0604020202020204" pitchFamily="34" charset="0"/>
              </a:rPr>
              <a:t>自身技能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56780" y="1772920"/>
            <a:ext cx="4725035" cy="192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· 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人际连接与团队协作能力。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· 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观察力与耐心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· 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创造力与审美表达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· 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实践动手能力。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· 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学习与探索精神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78" name="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22515" y="3606800"/>
            <a:ext cx="355727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charset="-122"/>
                <a:sym typeface="Arial" panose="020B0604020202020204" pitchFamily="34" charset="0"/>
              </a:rPr>
              <a:t>深层兴趣与内在驱动力</a:t>
            </a:r>
            <a:endParaRPr lang="zh-CN" altLang="en-US" sz="2400" b="1" dirty="0">
              <a:solidFill>
                <a:srgbClr val="404040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25706" y="4023240"/>
            <a:ext cx="372476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· 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对植物生命本身的热爱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· 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对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“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过程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”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与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“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成长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”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的痴迷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· 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对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“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连接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”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与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“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分享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”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的渴望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· 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对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“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美好事物</a:t>
            </a:r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charset="-122"/>
              </a:rPr>
              <a:t>”</a:t>
            </a: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charset="-122"/>
              </a:rPr>
              <a:t>的追求与表达。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80" name="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58710" y="5737225"/>
            <a:ext cx="359029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charset="-122"/>
                <a:sym typeface="Arial" panose="020B0604020202020204" pitchFamily="34" charset="0"/>
              </a:rPr>
              <a:t>个人</a:t>
            </a:r>
            <a:r>
              <a:rPr lang="en-US" altLang="zh-CN" sz="2400" b="1" dirty="0">
                <a:solidFill>
                  <a:srgbClr val="404040"/>
                </a:solidFill>
                <a:latin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charset="-122"/>
                <a:sym typeface="Arial" panose="020B0604020202020204" pitchFamily="34" charset="0"/>
              </a:rPr>
              <a:t>职业匹配度结论</a:t>
            </a:r>
            <a:endParaRPr lang="zh-CN" altLang="en-US" sz="2400" b="1" dirty="0">
              <a:solidFill>
                <a:srgbClr val="404040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1890" y="6153744"/>
            <a:ext cx="3724769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charset="-122"/>
              </a:rPr>
              <a:t>园艺讲师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charset="-122"/>
              </a:rPr>
              <a:t>               · 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charset="-122"/>
              </a:rPr>
              <a:t>匹配度：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charset="-122"/>
              </a:rPr>
              <a:t> 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charset="-122"/>
              </a:rPr>
              <a:t>★★★★★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charset="-122"/>
              </a:rPr>
              <a:t>园艺设计师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charset="-122"/>
              </a:rPr>
              <a:t>            · 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charset="-122"/>
              </a:rPr>
              <a:t>匹配度：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charset="-122"/>
              </a:rPr>
              <a:t> 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charset="-122"/>
              </a:rPr>
              <a:t>★★★★☆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charset="-122"/>
              </a:rPr>
              <a:t>园艺师疗愈师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charset="-122"/>
              </a:rPr>
              <a:t>         · 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charset="-122"/>
              </a:rPr>
              <a:t>匹配度：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charset="-122"/>
              </a:rPr>
              <a:t> 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charset="-122"/>
              </a:rPr>
              <a:t>★★★☆☆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610" y="350520"/>
            <a:ext cx="73304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chemeClr val="bg1"/>
                </a:solidFill>
                <a:highlight>
                  <a:srgbClr val="0080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为小马寻找理想职业</a:t>
            </a:r>
            <a:endParaRPr lang="zh-CN" altLang="en-US" sz="3600" b="1">
              <a:solidFill>
                <a:schemeClr val="bg1"/>
              </a:solidFill>
              <a:highlight>
                <a:srgbClr val="0080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 rot="10800000" flipV="1">
            <a:off x="-5664" y="4272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2</a:t>
            </a:r>
            <a:endParaRPr lang="en-US" altLang="zh-CN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5166360" y="658495"/>
            <a:ext cx="6511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小马：</a:t>
            </a:r>
            <a:r>
              <a:rPr lang="en-US" altLang="zh-CN">
                <a:solidFill>
                  <a:schemeClr val="accent4">
                    <a:lumMod val="40000"/>
                    <a:lumOff val="60000"/>
                  </a:schemeClr>
                </a:solidFill>
              </a:rPr>
              <a:t>ENPJ-T</a:t>
            </a:r>
            <a:r>
              <a:rPr lang="zh-CN" alt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教育者；</a:t>
            </a:r>
            <a:r>
              <a:rPr lang="en-US" altLang="zh-CN">
                <a:solidFill>
                  <a:schemeClr val="accent4">
                    <a:lumMod val="40000"/>
                    <a:lumOff val="60000"/>
                  </a:schemeClr>
                </a:solidFill>
              </a:rPr>
              <a:t>VIPS</a:t>
            </a:r>
            <a:r>
              <a:rPr lang="zh-CN" alt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：实用和创造；霍兰德：艺术型</a:t>
            </a:r>
            <a:r>
              <a:rPr lang="en-US" altLang="zh-CN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altLang="zh-CN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86660" y="1261745"/>
            <a:ext cx="1295400" cy="127825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523615" y="3209290"/>
            <a:ext cx="1295400" cy="127825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645410" y="5141595"/>
            <a:ext cx="1295400" cy="127825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3369963">
            <a:off x="2812879" y="5386347"/>
            <a:ext cx="865723" cy="865722"/>
          </a:xfrm>
          <a:prstGeom prst="ellipse">
            <a:avLst/>
          </a:prstGeom>
          <a:solidFill>
            <a:srgbClr val="595959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270373" y="5926344"/>
            <a:ext cx="225169" cy="203745"/>
            <a:chOff x="9786734" y="2649358"/>
            <a:chExt cx="300225" cy="271660"/>
          </a:xfrm>
          <a:solidFill>
            <a:schemeClr val="bg1"/>
          </a:solidFill>
        </p:grpSpPr>
        <p:sp>
          <p:nvSpPr>
            <p:cNvPr id="64" name="Freeform 35"/>
            <p:cNvSpPr/>
            <p:nvPr/>
          </p:nvSpPr>
          <p:spPr bwMode="auto">
            <a:xfrm>
              <a:off x="9786734" y="2739134"/>
              <a:ext cx="226189" cy="181884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36"/>
            <p:cNvSpPr/>
            <p:nvPr/>
          </p:nvSpPr>
          <p:spPr bwMode="auto">
            <a:xfrm>
              <a:off x="9859604" y="2649358"/>
              <a:ext cx="227355" cy="172557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3691084" y="3454677"/>
            <a:ext cx="865723" cy="865722"/>
          </a:xfrm>
          <a:prstGeom prst="ellipse">
            <a:avLst/>
          </a:prstGeom>
          <a:solidFill>
            <a:srgbClr val="595959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</a:rPr>
              <a:t>2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268996" y="3946214"/>
            <a:ext cx="190289" cy="204265"/>
            <a:chOff x="8208352" y="2474970"/>
            <a:chExt cx="355594" cy="381710"/>
          </a:xfrm>
          <a:solidFill>
            <a:schemeClr val="bg1"/>
          </a:solidFill>
        </p:grpSpPr>
        <p:sp>
          <p:nvSpPr>
            <p:cNvPr id="60" name="Freeform 18"/>
            <p:cNvSpPr/>
            <p:nvPr/>
          </p:nvSpPr>
          <p:spPr bwMode="auto">
            <a:xfrm>
              <a:off x="8208352" y="2474970"/>
              <a:ext cx="277252" cy="381710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9"/>
            <p:cNvSpPr>
              <a:spLocks noEditPoints="1"/>
            </p:cNvSpPr>
            <p:nvPr/>
          </p:nvSpPr>
          <p:spPr bwMode="auto">
            <a:xfrm>
              <a:off x="8322253" y="2533310"/>
              <a:ext cx="241693" cy="239472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 rot="3369963">
            <a:off x="2688419" y="1467127"/>
            <a:ext cx="865723" cy="865722"/>
          </a:xfrm>
          <a:prstGeom prst="ellipse">
            <a:avLst/>
          </a:prstGeom>
          <a:solidFill>
            <a:srgbClr val="595959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151362" y="1942003"/>
            <a:ext cx="173469" cy="179665"/>
            <a:chOff x="9450388" y="2662238"/>
            <a:chExt cx="133350" cy="138112"/>
          </a:xfrm>
          <a:solidFill>
            <a:schemeClr val="bg1"/>
          </a:solidFill>
        </p:grpSpPr>
        <p:sp>
          <p:nvSpPr>
            <p:cNvPr id="22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72740" y="1607820"/>
            <a:ext cx="482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1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42285" y="5518785"/>
            <a:ext cx="313055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chemeClr val="bg1"/>
                </a:solidFill>
              </a:rPr>
              <a:t>3</a:t>
            </a:r>
            <a:endParaRPr lang="en-US" altLang="zh-CN" sz="3200" b="1">
              <a:solidFill>
                <a:schemeClr val="bg1"/>
              </a:solidFill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56" grpId="0" bldLvl="0" animBg="1"/>
      <p:bldP spid="57" grpId="0" bldLvl="0" animBg="1"/>
      <p:bldP spid="58" grpId="0"/>
      <p:bldP spid="66" grpId="0"/>
      <p:bldP spid="67" grpId="0" bldLvl="0" animBg="1"/>
      <p:bldP spid="68" grpId="0" bldLvl="0" animBg="1"/>
      <p:bldP spid="69" grpId="0" bldLvl="0" animBg="1"/>
      <p:bldP spid="76" grpId="0"/>
      <p:bldP spid="77" grpId="0"/>
      <p:bldP spid="78" grpId="0"/>
      <p:bldP spid="79" grpId="0"/>
      <p:bldP spid="80" grpId="0"/>
      <p:bldP spid="81" grpId="0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449015" y="911930"/>
            <a:ext cx="10969200" cy="705600"/>
          </a:xfrm>
        </p:spPr>
        <p:txBody>
          <a:bodyPr/>
          <a:p>
            <a:r>
              <a:rPr lang="zh-CN" altLang="en-US" sz="2800" b="1"/>
              <a:t>在校期间（核心：基础+实战+加分证书）</a:t>
            </a:r>
            <a:endParaRPr lang="zh-CN" altLang="en-US" sz="2800" b="1"/>
          </a:p>
        </p:txBody>
      </p:sp>
      <p:sp>
        <p:nvSpPr>
          <p:cNvPr id="5" name="装饰  8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>
          <a:xfrm>
            <a:off x="663010" y="1727255"/>
            <a:ext cx="10969200" cy="47592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6" name="图片占位符 5" descr="e50cb00f-b3b2-11f0-a292-d2c2cbe3e2b1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25140" t="16667" r="11960" b="833"/>
          <a:stretch>
            <a:fillRect/>
          </a:stretch>
        </p:blipFill>
        <p:spPr>
          <a:xfrm>
            <a:off x="664210" y="1760855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969010" y="4300855"/>
            <a:ext cx="28448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技能</a:t>
            </a:r>
            <a:endParaRPr lang="zh-CN" altLang="en-US" b="1"/>
          </a:p>
        </p:txBody>
      </p:sp>
      <p:sp>
        <p:nvSpPr>
          <p:cNvPr id="8" name="文本占位符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969010" y="4758055"/>
            <a:ext cx="284480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每周精进设计软件，月创一小案，深研植物配景。</a:t>
            </a:r>
            <a:endParaRPr lang="zh-CN" altLang="en-US"/>
          </a:p>
        </p:txBody>
      </p:sp>
      <p:sp>
        <p:nvSpPr>
          <p:cNvPr id="9" name="装饰  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4423410" y="1760855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0" name="图片占位符 7" descr="e50cb08e-b3b2-11f0-a292-d2c2cbe3e2b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413" r="413"/>
          <a:stretch>
            <a:fillRect/>
          </a:stretch>
        </p:blipFill>
        <p:spPr>
          <a:xfrm>
            <a:off x="4423410" y="4148455"/>
            <a:ext cx="3454400" cy="2336800"/>
          </a:xfrm>
          <a:custGeom>
            <a:av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avLst>
            <a:gdLst>
              <a:gd name="connisteX0-1" fmla="*/ 0 w 3454400"/>
              <a:gd name="connsiteY0-2" fmla="*/ 0 h 2336800"/>
              <a:gd name="connisteX1-3" fmla="*/ 3454400 w 3454400"/>
              <a:gd name="connsiteY1-4" fmla="*/ 0 h 2336800"/>
              <a:gd name="connisteX2-5" fmla="*/ 3454400 w 3454400"/>
              <a:gd name="connsiteY2-6" fmla="*/ 2133600 h 2336800"/>
              <a:gd name="connisteX3-7" fmla="*/ 3251200 w 3454400"/>
              <a:gd name="connsiteY3-8" fmla="*/ 2336800 h 2336800"/>
              <a:gd name="connisteX4-9" fmla="*/ 203200 w 3454400"/>
              <a:gd name="connsiteY4-10" fmla="*/ 2336800 h 2336800"/>
              <a:gd name="connisteX5-11" fmla="*/ 0 w 3454400"/>
              <a:gd name="connsiteY5-12" fmla="*/ 2133600 h 2336800"/>
              <a:gd name="connisteX6-13" fmla="*/ 0 w 3454400"/>
              <a:gd name="connsiteY6-14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11" name="文本占位符 8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4728210" y="1964055"/>
            <a:ext cx="28448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证书</a:t>
            </a:r>
            <a:endParaRPr lang="zh-CN" altLang="en-US" b="1"/>
          </a:p>
        </p:txBody>
      </p:sp>
      <p:sp>
        <p:nvSpPr>
          <p:cNvPr id="12" name="文本占位符 9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4728210" y="2421255"/>
            <a:ext cx="284480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AutoCAD中级、初级景观设计师
行动：大二下考CAD，大三上备考景观设计师，刷题+练实操</a:t>
            </a:r>
            <a:endParaRPr lang="zh-CN" altLang="en-US"/>
          </a:p>
        </p:txBody>
      </p:sp>
      <p:sp>
        <p:nvSpPr>
          <p:cNvPr id="13" name="装饰  7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8182610" y="4097655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4" name="图片占位符 11" descr="e50caf8d-b3b2-11f0-a292-d2c2cbe3e2b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27609" t="26944" r="942" b="556"/>
          <a:stretch>
            <a:fillRect/>
          </a:stretch>
        </p:blipFill>
        <p:spPr>
          <a:xfrm>
            <a:off x="8182610" y="1760855"/>
            <a:ext cx="3454400" cy="2336800"/>
          </a:xfrm>
          <a:custGeom>
            <a:av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avLst>
            <a:gdLst>
              <a:gd name="connisteX0-1" fmla="*/ 0 w 3454400"/>
              <a:gd name="connsiteY0-2" fmla="*/ 203200 h 2336800"/>
              <a:gd name="connisteX1-3" fmla="*/ 203200 w 3454400"/>
              <a:gd name="connsiteY1-4" fmla="*/ 0 h 2336800"/>
              <a:gd name="connisteX2-5" fmla="*/ 3251200 w 3454400"/>
              <a:gd name="connsiteY2-6" fmla="*/ 0 h 2336800"/>
              <a:gd name="connisteX3-7" fmla="*/ 3454400 w 3454400"/>
              <a:gd name="connsiteY3-8" fmla="*/ 203200 h 2336800"/>
              <a:gd name="connisteX4-9" fmla="*/ 3454400 w 3454400"/>
              <a:gd name="connsiteY4-10" fmla="*/ 2336800 h 2336800"/>
              <a:gd name="connisteX5-11" fmla="*/ 0 w 3454400"/>
              <a:gd name="connsiteY5-12" fmla="*/ 2336800 h 2336800"/>
              <a:gd name="connisteX6-13" fmla="*/ 0 w 3454400"/>
              <a:gd name="connsiteY6-14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15" name="文本占位符 12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8487410" y="4300855"/>
            <a:ext cx="28448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实战</a:t>
            </a:r>
            <a:endParaRPr lang="zh-CN" altLang="en-US" b="1"/>
          </a:p>
        </p:txBody>
      </p:sp>
      <p:sp>
        <p:nvSpPr>
          <p:cNvPr id="16" name="文本占位符 13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8487410" y="4758055"/>
            <a:ext cx="2844800" cy="15240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积累三个真实案例
行动：寒暑假实习，接小型兼职，整理PDF作品集。</a:t>
            </a:r>
            <a:endParaRPr lang="zh-CN" altLang="en-US"/>
          </a:p>
        </p:txBody>
      </p:sp>
      <p:sp>
        <p:nvSpPr>
          <p:cNvPr id="73" name="文本框 5"/>
          <p:cNvSpPr txBox="1">
            <a:spLocks noChangeArrowheads="1"/>
          </p:cNvSpPr>
          <p:nvPr/>
        </p:nvSpPr>
        <p:spPr bwMode="auto">
          <a:xfrm>
            <a:off x="608331" y="76518"/>
            <a:ext cx="20116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chemeClr val="accent4"/>
                </a:solidFill>
                <a:effectLst/>
                <a:latin typeface="+mj-ea"/>
                <a:ea typeface="+mj-ea"/>
              </a:rPr>
              <a:t>初期规划</a:t>
            </a:r>
            <a:endParaRPr lang="zh-CN" altLang="en-US" sz="3600" b="1">
              <a:solidFill>
                <a:schemeClr val="accent4"/>
              </a:solidFill>
              <a:effectLst/>
              <a:latin typeface="+mj-ea"/>
              <a:ea typeface="+mj-ea"/>
            </a:endParaRPr>
          </a:p>
        </p:txBody>
      </p:sp>
      <p:sp>
        <p:nvSpPr>
          <p:cNvPr id="74" name="文本框 6"/>
          <p:cNvSpPr txBox="1">
            <a:spLocks noChangeArrowheads="1"/>
          </p:cNvSpPr>
          <p:nvPr/>
        </p:nvSpPr>
        <p:spPr bwMode="auto">
          <a:xfrm>
            <a:off x="761364" y="588104"/>
            <a:ext cx="160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l">
              <a:defRPr/>
            </a:pPr>
            <a:r>
              <a:rPr lang="en-US" altLang="zh-CN" sz="1200" i="1" spc="100" dirty="0">
                <a:solidFill>
                  <a:prstClr val="white">
                    <a:lumMod val="50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INITIAL PLANNING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ea typeface="方正兰亭黑_GBK" panose="02000000000000000000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0800000" flipV="1">
            <a:off x="54661" y="18848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3</a:t>
            </a:r>
            <a:endParaRPr lang="en-US" altLang="zh-CN" sz="3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529330" y="9525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00B050"/>
                </a:solidFill>
                <a:latin typeface="+mj-ea"/>
                <a:ea typeface="+mj-ea"/>
                <a:sym typeface="+mn-ea"/>
              </a:rPr>
              <a:t>路径一：园艺设计师</a:t>
            </a:r>
            <a:endParaRPr lang="zh-CN" altLang="en-US" sz="4400" b="1">
              <a:solidFill>
                <a:srgbClr val="00B050"/>
              </a:solidFill>
              <a:latin typeface="+mj-ea"/>
              <a:ea typeface="+mj-ea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4511040" y="2072640"/>
            <a:ext cx="3531235" cy="2117090"/>
          </a:xfrm>
        </p:spPr>
        <p:txBody>
          <a:bodyPr/>
          <a:p>
            <a:r>
              <a:rPr lang="zh-CN" altLang="en-US"/>
              <a:t>入职初期（核心：适配+效率+晋升铺垫）</a:t>
            </a:r>
            <a:endParaRPr lang="zh-CN" altLang="en-US"/>
          </a:p>
        </p:txBody>
      </p:sp>
      <p:pic>
        <p:nvPicPr>
          <p:cNvPr id="5" name="内容占位符 4" descr="e37bad60-b3b2-11f0-b94f-5ad1494f09b1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309" b="1309"/>
          <a:stretch>
            <a:fillRect/>
          </a:stretch>
        </p:blipFill>
        <p:spPr>
          <a:xfrm>
            <a:off x="609600" y="130683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4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62000" y="4304030"/>
            <a:ext cx="30988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技能</a:t>
            </a:r>
            <a:endParaRPr lang="zh-CN" altLang="en-US" b="1"/>
          </a:p>
        </p:txBody>
      </p:sp>
      <p:sp>
        <p:nvSpPr>
          <p:cNvPr id="8" name="文本占位符 5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762000" y="4812030"/>
            <a:ext cx="30988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前三月实践两项目，月增一技，深研本地植物。</a:t>
            </a:r>
            <a:endParaRPr lang="zh-CN" altLang="en-US"/>
          </a:p>
        </p:txBody>
      </p:sp>
      <p:sp>
        <p:nvSpPr>
          <p:cNvPr id="9" name="装饰 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4470400" y="430403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7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4622800" y="4304030"/>
            <a:ext cx="30988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证书</a:t>
            </a:r>
            <a:endParaRPr lang="zh-CN" altLang="en-US" b="1"/>
          </a:p>
        </p:txBody>
      </p:sp>
      <p:sp>
        <p:nvSpPr>
          <p:cNvPr id="11" name="文本占位符 8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4622800" y="4812030"/>
            <a:ext cx="30988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中级景观设计师、初级园林绿化工程师
行动：入职1年考中级景观设计师，2年申报工程师职称</a:t>
            </a:r>
            <a:endParaRPr lang="zh-CN" altLang="en-US"/>
          </a:p>
        </p:txBody>
      </p:sp>
      <p:sp>
        <p:nvSpPr>
          <p:cNvPr id="12" name="装饰  6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8331200" y="430403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0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8483600" y="4304030"/>
            <a:ext cx="30988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积累</a:t>
            </a:r>
            <a:endParaRPr lang="zh-CN" altLang="en-US" b="1"/>
          </a:p>
        </p:txBody>
      </p:sp>
      <p:sp>
        <p:nvSpPr>
          <p:cNvPr id="14" name="文本占位符 11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8483600" y="4812030"/>
            <a:ext cx="30988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建行业资源+个人标签
行动：每月1次行业交流，聚焦细分方向分享干货；2年内独立负责3个小型项目。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09600" y="604520"/>
            <a:ext cx="83629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ym typeface="+mn-ea"/>
              </a:rPr>
              <a:t>入职初期（核心：适配+效率+晋升铺垫）</a:t>
            </a:r>
            <a:endParaRPr lang="zh-CN" altLang="en-US" sz="3600" b="1"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3540" y="27368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00B050"/>
                </a:solidFill>
                <a:latin typeface="+mj-ea"/>
                <a:ea typeface="+mj-ea"/>
                <a:sym typeface="+mn-ea"/>
              </a:rPr>
              <a:t>路径二：园艺</a:t>
            </a:r>
            <a:r>
              <a:rPr lang="zh-CN" altLang="en-US" sz="4400" b="1">
                <a:solidFill>
                  <a:srgbClr val="00B050"/>
                </a:solidFill>
                <a:latin typeface="+mj-ea"/>
                <a:ea typeface="+mj-ea"/>
                <a:sym typeface="+mn-ea"/>
              </a:rPr>
              <a:t>讲师</a:t>
            </a:r>
            <a:endParaRPr lang="zh-CN" altLang="en-US" sz="4400" b="1">
              <a:solidFill>
                <a:srgbClr val="00B05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230" y="995680"/>
            <a:ext cx="78276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在校期间（核心：专业+表达+入门背书）</a:t>
            </a:r>
            <a:endParaRPr lang="zh-CN" altLang="en-US" sz="3200" b="1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pic>
        <p:nvPicPr>
          <p:cNvPr id="6" name="内容占位符 5" descr="e1518c1b-b3b2-11f0-b328-9a1aba2d22a9"/>
          <p:cNvPicPr>
            <a:picLocks noChangeAspect="1"/>
          </p:cNvPicPr>
          <p:nvPr>
            <p:ph idx="16392"/>
            <p:custDataLst>
              <p:tags r:id="rId1"/>
            </p:custDataLst>
          </p:nvPr>
        </p:nvPicPr>
        <p:blipFill>
          <a:blip r:embed="rId2"/>
          <a:srcRect t="5197" b="8692"/>
          <a:stretch>
            <a:fillRect/>
          </a:stretch>
        </p:blipFill>
        <p:spPr>
          <a:xfrm>
            <a:off x="283210" y="2068195"/>
            <a:ext cx="5399405" cy="419735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8" name="文本占位符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761355" y="2425065"/>
            <a:ext cx="5029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深耕园艺知识，精进演讲技巧，月制课件，实战提升。</a:t>
            </a:r>
            <a:endParaRPr lang="zh-CN" altLang="en-US"/>
          </a:p>
        </p:txBody>
      </p:sp>
      <p:sp>
        <p:nvSpPr>
          <p:cNvPr id="9" name="文本占位符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761355" y="3126105"/>
            <a:ext cx="50292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证书</a:t>
            </a:r>
            <a:endParaRPr lang="zh-CN" altLang="en-US" b="1"/>
          </a:p>
        </p:txBody>
      </p:sp>
      <p:sp>
        <p:nvSpPr>
          <p:cNvPr id="10" name="文本占位符 6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761355" y="3828415"/>
            <a:ext cx="5029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大二考初级园艺师，大三备教师资格，专注园艺教学。</a:t>
            </a:r>
            <a:endParaRPr lang="zh-CN" altLang="en-US"/>
          </a:p>
        </p:txBody>
      </p:sp>
      <p:sp>
        <p:nvSpPr>
          <p:cNvPr id="11" name="文本占位符 7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761355" y="4844415"/>
            <a:ext cx="5029200" cy="406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实践</a:t>
            </a:r>
            <a:endParaRPr lang="zh-CN" altLang="en-US" b="1"/>
          </a:p>
        </p:txBody>
      </p:sp>
      <p:sp>
        <p:nvSpPr>
          <p:cNvPr id="12" name="文本占位符 8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5761355" y="5341620"/>
            <a:ext cx="5029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攒授课素材
行动：参与校园园艺讲座筹备，协助讲师答疑；接2次校园/社区园艺科普小讲座（志愿/低偿）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682615" y="18542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技能</a:t>
            </a:r>
            <a:endParaRPr lang="zh-CN" altLang="en-US" sz="2400" b="1"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-396875" y="321310"/>
            <a:ext cx="12192000" cy="198564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300">
                <a:solidFill>
                  <a:schemeClr val="accent4"/>
                </a:solidFill>
                <a:effectLst/>
              </a:rPr>
              <a:t>路径二：园艺讲师</a:t>
            </a:r>
            <a:br>
              <a:rPr lang="zh-CN" altLang="en-US" sz="3300">
                <a:solidFill>
                  <a:schemeClr val="accent4"/>
                </a:solidFill>
                <a:effectLst/>
              </a:rPr>
            </a:br>
            <a:r>
              <a:rPr lang="zh-CN" altLang="en-US" sz="3300">
                <a:solidFill>
                  <a:schemeClr val="accent4"/>
                </a:solidFill>
                <a:effectLst/>
              </a:rPr>
              <a:t>入职初期（核心：授课落地+专业进阶+口碑）</a:t>
            </a:r>
            <a:endParaRPr lang="zh-CN" altLang="en-US" sz="3300">
              <a:solidFill>
                <a:schemeClr val="accent4"/>
              </a:solidFill>
              <a:effectLst/>
            </a:endParaRPr>
          </a:p>
        </p:txBody>
      </p:sp>
      <p:pic>
        <p:nvPicPr>
          <p:cNvPr id="7" name="图片占位符 6" descr="e3a7eadc-b3b2-11f0-9b96-7672a351e6f1"/>
          <p:cNvPicPr>
            <a:picLocks noChangeAspect="1"/>
          </p:cNvPicPr>
          <p:nvPr>
            <p:ph type="pic" idx="16393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803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8" name="文本占位符 4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082800" y="1854200"/>
            <a:ext cx="9194800" cy="4064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技能</a:t>
            </a:r>
            <a:endParaRPr lang="zh-CN" altLang="en-US" b="1"/>
          </a:p>
        </p:txBody>
      </p:sp>
      <p:sp>
        <p:nvSpPr>
          <p:cNvPr id="9" name="文本占位符 5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082800" y="2362200"/>
            <a:ext cx="9194800" cy="3048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/>
              <a:t>熟练设计课程，月开新课，优化课件，适应各阶段学员。</a:t>
            </a:r>
            <a:endParaRPr lang="zh-CN" altLang="en-US" sz="2400"/>
          </a:p>
        </p:txBody>
      </p:sp>
      <p:pic>
        <p:nvPicPr>
          <p:cNvPr id="11" name="图片占位符 7" descr="e3a7eae5-b3b2-11f0-9b96-7672a351e6f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914400" y="3429000"/>
            <a:ext cx="914400" cy="914400"/>
          </a:xfrm>
          <a:custGeom>
            <a:av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avLst>
            <a:gdLst>
              <a:gd name="connisteX0-1" fmla="*/ 0 w 914400"/>
              <a:gd name="connsiteY0-2" fmla="*/ 457200 h 914400"/>
              <a:gd name="connisteX1-3" fmla="*/ 457200 w 914400"/>
              <a:gd name="connsiteY1-4" fmla="*/ 0 h 914400"/>
              <a:gd name="connisteX2-5" fmla="*/ 457200 w 914400"/>
              <a:gd name="connsiteY2-6" fmla="*/ 0 h 914400"/>
              <a:gd name="connisteX3-7" fmla="*/ 914400 w 914400"/>
              <a:gd name="connsiteY3-8" fmla="*/ 457200 h 914400"/>
              <a:gd name="connisteX4-9" fmla="*/ 914400 w 914400"/>
              <a:gd name="connsiteY4-10" fmla="*/ 457200 h 914400"/>
              <a:gd name="connisteX5-11" fmla="*/ 457200 w 914400"/>
              <a:gd name="connsiteY5-12" fmla="*/ 914400 h 914400"/>
              <a:gd name="connisteX6-13" fmla="*/ 457200 w 914400"/>
              <a:gd name="connsiteY6-14" fmla="*/ 914400 h 914400"/>
              <a:gd name="connisteX7-15" fmla="*/ 0 w 914400"/>
              <a:gd name="connsiteY7-16" fmla="*/ 457200 h 914400"/>
              <a:gd name="connisteX8-17" fmla="*/ 0 w 914400"/>
              <a:gd name="connsiteY8-1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  <a:cxn ang="0">
                <a:pos x="connisteX7-15" y="connsiteY7-16"/>
              </a:cxn>
              <a:cxn ang="0">
                <a:pos x="connisteX8-17" y="connsiteY8-1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12" name="文本占位符 8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082800" y="3579495"/>
            <a:ext cx="9194800" cy="4064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证书</a:t>
            </a:r>
            <a:endParaRPr lang="zh-CN" altLang="en-US" b="1"/>
          </a:p>
        </p:txBody>
      </p:sp>
      <p:sp>
        <p:nvSpPr>
          <p:cNvPr id="13" name="文本占位符 9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2082800" y="3987800"/>
            <a:ext cx="9194800" cy="3048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一</a:t>
            </a:r>
            <a:r>
              <a:rPr lang="zh-CN" altLang="en-US" sz="2400"/>
              <a:t>年获中级园艺师，两年成行业讲师，实践与理论双修。</a:t>
            </a:r>
            <a:endParaRPr lang="zh-CN" altLang="en-US" sz="2400"/>
          </a:p>
        </p:txBody>
      </p:sp>
      <p:pic>
        <p:nvPicPr>
          <p:cNvPr id="15" name="图片占位符 11" descr="e3a7eb4c-b3b2-11f0-9b96-7672a351e6f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914400" y="5054600"/>
            <a:ext cx="914400" cy="914400"/>
          </a:xfrm>
          <a:custGeom>
            <a:av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avLst>
            <a:gdLst>
              <a:gd name="connisteX0-1" fmla="*/ 0 w 914400"/>
              <a:gd name="connsiteY0-2" fmla="*/ 457200 h 914400"/>
              <a:gd name="connisteX1-3" fmla="*/ 457200 w 914400"/>
              <a:gd name="connsiteY1-4" fmla="*/ 0 h 914400"/>
              <a:gd name="connisteX2-5" fmla="*/ 457200 w 914400"/>
              <a:gd name="connsiteY2-6" fmla="*/ 0 h 914400"/>
              <a:gd name="connisteX3-7" fmla="*/ 914400 w 914400"/>
              <a:gd name="connsiteY3-8" fmla="*/ 457200 h 914400"/>
              <a:gd name="connisteX4-9" fmla="*/ 914400 w 914400"/>
              <a:gd name="connsiteY4-10" fmla="*/ 457200 h 914400"/>
              <a:gd name="connisteX5-11" fmla="*/ 457200 w 914400"/>
              <a:gd name="connsiteY5-12" fmla="*/ 914400 h 914400"/>
              <a:gd name="connisteX6-13" fmla="*/ 457200 w 914400"/>
              <a:gd name="connsiteY6-14" fmla="*/ 914400 h 914400"/>
              <a:gd name="connisteX7-15" fmla="*/ 0 w 914400"/>
              <a:gd name="connsiteY7-16" fmla="*/ 457200 h 914400"/>
              <a:gd name="connisteX8-17" fmla="*/ 0 w 914400"/>
              <a:gd name="connsiteY8-1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  <a:cxn ang="0">
                <a:pos x="connisteX7-15" y="connsiteY7-16"/>
              </a:cxn>
              <a:cxn ang="0">
                <a:pos x="connisteX8-17" y="connsiteY8-1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16" name="文本占位符 12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2082800" y="5105400"/>
            <a:ext cx="9194800" cy="4064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积累</a:t>
            </a:r>
            <a:endParaRPr lang="zh-CN" altLang="en-US" b="1"/>
          </a:p>
        </p:txBody>
      </p:sp>
      <p:sp>
        <p:nvSpPr>
          <p:cNvPr id="17" name="文本占位符 13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2082800" y="5613400"/>
            <a:ext cx="9194800" cy="3048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/>
              <a:t>独立授课20+课时，小红书分享，精确定位园艺教学。</a:t>
            </a:r>
            <a:endParaRPr lang="zh-CN" altLang="en-US" sz="2400"/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" name="文本框 6"/>
          <p:cNvSpPr txBox="1">
            <a:spLocks noChangeArrowheads="1"/>
          </p:cNvSpPr>
          <p:nvPr/>
        </p:nvSpPr>
        <p:spPr bwMode="auto">
          <a:xfrm>
            <a:off x="106680" y="408940"/>
            <a:ext cx="224980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l">
              <a:defRPr/>
            </a:pPr>
            <a:r>
              <a:rPr lang="zh-CN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ea typeface="方正兰亭黑_GBK" panose="02000000000000000000" charset="-122"/>
              </a:rPr>
              <a:t>路径三</a:t>
            </a:r>
            <a:endParaRPr lang="zh-CN" altLang="en-US" sz="3200" b="1">
              <a:solidFill>
                <a:schemeClr val="accent4">
                  <a:lumMod val="40000"/>
                  <a:lumOff val="60000"/>
                </a:schemeClr>
              </a:solidFill>
              <a:ea typeface="方正兰亭黑_GBK" panose="020000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401600" y="7127200"/>
            <a:ext cx="2700000" cy="316800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4363085" y="2027555"/>
            <a:ext cx="7134225" cy="41852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Drawing 12" descr="content://com.coloros.note.fileprovider/data_files/54a5e14d-6d76-4dc6-be98-f704463ade12/713edda8-69a1-4b42-aca2-63b11c106197_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" y="2027555"/>
            <a:ext cx="3063875" cy="4185285"/>
          </a:xfrm>
          <a:prstGeom prst="rect">
            <a:avLst/>
          </a:prstGeom>
        </p:spPr>
      </p:pic>
      <p:sp>
        <p:nvSpPr>
          <p:cNvPr id="20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1510" y="1078865"/>
            <a:ext cx="3711575" cy="768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园艺疗愈师</a:t>
            </a:r>
            <a:endParaRPr lang="zh-CN" altLang="en-US" sz="4400" b="1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28540" y="2103120"/>
            <a:ext cx="6134100" cy="4200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/>
              <a:t>一、在校期间（核心：专业打底</a:t>
            </a:r>
            <a:r>
              <a:rPr lang="en-US" altLang="zh-CN" sz="1600" b="1"/>
              <a:t>+</a:t>
            </a:r>
            <a:r>
              <a:rPr lang="zh-CN" altLang="en-US" sz="1600" b="1"/>
              <a:t>证书入门</a:t>
            </a:r>
            <a:r>
              <a:rPr lang="en-US" altLang="zh-CN" sz="1600" b="1"/>
              <a:t>+</a:t>
            </a:r>
            <a:r>
              <a:rPr lang="zh-CN" altLang="en-US" sz="1600" b="1"/>
              <a:t>轻实践）</a:t>
            </a:r>
            <a:endParaRPr lang="zh-CN" altLang="en-US" sz="1600" b="1"/>
          </a:p>
          <a:p>
            <a:r>
              <a:rPr lang="en-US" altLang="zh-CN" sz="1600" b="1"/>
              <a:t>1. </a:t>
            </a:r>
            <a:r>
              <a:rPr lang="zh-CN" altLang="en-US" sz="1600" b="1"/>
              <a:t>技能：学园艺基础</a:t>
            </a:r>
            <a:r>
              <a:rPr lang="en-US" altLang="zh-CN" sz="1600" b="1"/>
              <a:t>+ </a:t>
            </a:r>
            <a:r>
              <a:rPr lang="zh-CN" altLang="en-US" sz="1600" b="1"/>
              <a:t>心理疗愈常识</a:t>
            </a:r>
            <a:endParaRPr lang="zh-CN" altLang="en-US" sz="1600" b="1"/>
          </a:p>
          <a:p>
            <a:r>
              <a:rPr lang="zh-CN" altLang="en-US" sz="1600" b="1"/>
              <a:t>行动：选修《园艺学》《心理学基础》。</a:t>
            </a:r>
            <a:endParaRPr lang="zh-CN" altLang="en-US" sz="1600" b="1"/>
          </a:p>
          <a:p>
            <a:r>
              <a:rPr lang="en-US" altLang="zh-CN" sz="1600" b="1"/>
              <a:t>2. </a:t>
            </a:r>
            <a:r>
              <a:rPr lang="zh-CN" altLang="en-US" sz="1600" b="1"/>
              <a:t>证书：初级园艺师、心理健康辅导员</a:t>
            </a:r>
            <a:endParaRPr lang="zh-CN" altLang="en-US" sz="1600" b="1"/>
          </a:p>
          <a:p>
            <a:r>
              <a:rPr lang="zh-CN" altLang="en-US" sz="1600" b="1"/>
              <a:t>行动：大二考初级园艺师</a:t>
            </a:r>
            <a:r>
              <a:rPr lang="en-US" altLang="zh-CN" sz="1600" b="1"/>
              <a:t> </a:t>
            </a:r>
            <a:r>
              <a:rPr lang="zh-CN" altLang="en-US" sz="1600" b="1"/>
              <a:t>大三考心理健康辅导员。</a:t>
            </a:r>
            <a:endParaRPr lang="zh-CN" altLang="en-US" sz="1600" b="1"/>
          </a:p>
          <a:p>
            <a:r>
              <a:rPr lang="en-US" altLang="zh-CN" sz="1600" b="1"/>
              <a:t>3. </a:t>
            </a:r>
            <a:r>
              <a:rPr lang="zh-CN" altLang="en-US" sz="1600" b="1"/>
              <a:t>实践：积累基础案例</a:t>
            </a:r>
            <a:endParaRPr lang="zh-CN" altLang="en-US" sz="1600" b="1"/>
          </a:p>
          <a:p>
            <a:r>
              <a:rPr lang="zh-CN" altLang="en-US" sz="1600" b="1"/>
              <a:t>行动：参与校园园艺疗愈社团活动，协助组织</a:t>
            </a:r>
            <a:r>
              <a:rPr lang="en-US" altLang="zh-CN" sz="1600" b="1"/>
              <a:t>2</a:t>
            </a:r>
            <a:r>
              <a:rPr lang="zh-CN" altLang="en-US" sz="1600" b="1"/>
              <a:t>次小型体验活动（如绿植种植疗愈）</a:t>
            </a:r>
            <a:endParaRPr lang="zh-CN" altLang="en-US" sz="1600" b="1"/>
          </a:p>
          <a:p>
            <a:r>
              <a:rPr lang="zh-CN" altLang="en-US" sz="1600" b="1"/>
              <a:t>二、入职初期（核心：技能落地</a:t>
            </a:r>
            <a:r>
              <a:rPr lang="en-US" altLang="zh-CN" sz="1600" b="1"/>
              <a:t>+</a:t>
            </a:r>
            <a:r>
              <a:rPr lang="zh-CN" altLang="en-US" sz="1600" b="1"/>
              <a:t>证书进阶</a:t>
            </a:r>
            <a:r>
              <a:rPr lang="en-US" altLang="zh-CN" sz="1600" b="1"/>
              <a:t>+</a:t>
            </a:r>
            <a:r>
              <a:rPr lang="zh-CN" altLang="en-US" sz="1600" b="1"/>
              <a:t>口碑积累）</a:t>
            </a:r>
            <a:endParaRPr lang="zh-CN" altLang="en-US" sz="1600" b="1"/>
          </a:p>
          <a:p>
            <a:r>
              <a:rPr lang="en-US" altLang="zh-CN" sz="1600" b="1"/>
              <a:t>1. </a:t>
            </a:r>
            <a:r>
              <a:rPr lang="zh-CN" altLang="en-US" sz="1600" b="1"/>
              <a:t>技能：掌握疗愈方案设计</a:t>
            </a:r>
            <a:r>
              <a:rPr lang="en-US" altLang="zh-CN" sz="1600" b="1"/>
              <a:t>+</a:t>
            </a:r>
            <a:r>
              <a:rPr lang="zh-CN" altLang="en-US" sz="1600" b="1"/>
              <a:t>客户沟通</a:t>
            </a:r>
            <a:endParaRPr lang="zh-CN" altLang="en-US" sz="1600" b="1"/>
          </a:p>
          <a:p>
            <a:r>
              <a:rPr lang="zh-CN" altLang="en-US" sz="1600" b="1"/>
              <a:t>行动：跟</a:t>
            </a:r>
            <a:r>
              <a:rPr lang="en-US" altLang="zh-CN" sz="1600" b="1"/>
              <a:t>3</a:t>
            </a:r>
            <a:r>
              <a:rPr lang="zh-CN" altLang="en-US" sz="1600" b="1"/>
              <a:t>个成熟项目学方案；每月设计</a:t>
            </a:r>
            <a:r>
              <a:rPr lang="en-US" altLang="zh-CN" sz="1600" b="1"/>
              <a:t>1</a:t>
            </a:r>
            <a:r>
              <a:rPr lang="zh-CN" altLang="en-US" sz="1600" b="1"/>
              <a:t>套主题疗愈活动</a:t>
            </a:r>
            <a:endParaRPr lang="zh-CN" altLang="en-US" sz="1600" b="1"/>
          </a:p>
          <a:p>
            <a:r>
              <a:rPr lang="en-US" altLang="zh-CN" sz="1600" b="1"/>
              <a:t>2. </a:t>
            </a:r>
            <a:r>
              <a:rPr lang="zh-CN" altLang="en-US" sz="1600" b="1"/>
              <a:t>证书：中级园艺师、园艺疗愈师行动：入职</a:t>
            </a:r>
            <a:r>
              <a:rPr lang="en-US" altLang="zh-CN" sz="1600" b="1"/>
              <a:t>1</a:t>
            </a:r>
            <a:r>
              <a:rPr lang="zh-CN" altLang="en-US" sz="1600" b="1"/>
              <a:t>年考中级园艺师，</a:t>
            </a:r>
            <a:r>
              <a:rPr lang="en-US" altLang="zh-CN" sz="1600" b="1"/>
              <a:t>2</a:t>
            </a:r>
            <a:r>
              <a:rPr lang="zh-CN" altLang="en-US" sz="1600" b="1"/>
              <a:t>年考园艺疗愈师</a:t>
            </a:r>
            <a:endParaRPr lang="zh-CN" altLang="en-US" sz="1600" b="1"/>
          </a:p>
          <a:p>
            <a:r>
              <a:rPr lang="en-US" altLang="zh-CN" sz="1600" b="1"/>
              <a:t>3. </a:t>
            </a:r>
            <a:r>
              <a:rPr lang="zh-CN" altLang="en-US" sz="1600" b="1"/>
              <a:t>积累：打造个人案例库</a:t>
            </a:r>
            <a:endParaRPr lang="zh-CN" altLang="en-US" sz="1600" b="1"/>
          </a:p>
          <a:p>
            <a:r>
              <a:rPr lang="zh-CN" altLang="en-US" sz="1600" b="1"/>
              <a:t>行动：独立负责</a:t>
            </a:r>
            <a:r>
              <a:rPr lang="en-US" altLang="zh-CN" sz="1600" b="1"/>
              <a:t>5</a:t>
            </a:r>
            <a:r>
              <a:rPr lang="zh-CN" altLang="en-US" sz="1600" b="1"/>
              <a:t>场疗愈活动，记录效果；加入行业社群，分享实操干货。</a:t>
            </a:r>
            <a:endParaRPr lang="zh-CN" altLang="en-US" sz="1600" b="1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172"/>
  <p:tag name="KSO_WM_BEAUTIFY_FLAG" val="#wm#"/>
  <p:tag name="KSO_WM_TAG_VERSION" val="3.0"/>
  <p:tag name="KSO_WM_UNIT_ID" val="_4*i*1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170"/>
  <p:tag name="KSO_WM_BEAUTIFY_FLAG" val="#wm#"/>
  <p:tag name="KSO_WM_TAG_VERSION" val="3.0"/>
  <p:tag name="KSO_WM_UNIT_ID" val="_4*i*1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171"/>
  <p:tag name="KSO_WM_BEAUTIFY_FLAG" val="#wm#"/>
  <p:tag name="KSO_WM_TAG_VERSION" val="3.0"/>
  <p:tag name="KSO_WM_UNIT_ID" val="_4*i*1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85"/>
  <p:tag name="KSO_WM_BEAUTIFY_FLAG" val="#wm#"/>
  <p:tag name="KSO_WM_TAG_VERSION" val="3.0"/>
  <p:tag name="KSO_WM_UNIT_ID" val="_4*i*8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107.xml><?xml version="1.0" encoding="utf-8"?>
<p:tagLst xmlns:p="http://schemas.openxmlformats.org/presentationml/2006/main">
  <p:tag name="KSO_WM_UNIT_TYPE" val="i"/>
  <p:tag name="KSO_WM_UNIT_INDEX" val="164"/>
  <p:tag name="KSO_WM_BEAUTIFY_FLAG" val="#wm#"/>
  <p:tag name="KSO_WM_TAG_VERSION" val="3.0"/>
  <p:tag name="KSO_WM_UNIT_ID" val="_4*i*1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163"/>
  <p:tag name="KSO_WM_BEAUTIFY_FLAG" val="#wm#"/>
  <p:tag name="KSO_WM_TAG_VERSION" val="3.0"/>
  <p:tag name="KSO_WM_UNIT_ID" val="_4*i*1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160"/>
  <p:tag name="KSO_WM_BEAUTIFY_FLAG" val="#wm#"/>
  <p:tag name="KSO_WM_TAG_VERSION" val="3.0"/>
  <p:tag name="KSO_WM_UNIT_ID" val="_4*i*1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i"/>
  <p:tag name="KSO_WM_UNIT_INDEX" val="158"/>
  <p:tag name="KSO_WM_BEAUTIFY_FLAG" val="#wm#"/>
  <p:tag name="KSO_WM_TAG_VERSION" val="3.0"/>
  <p:tag name="KSO_WM_UNIT_ID" val="_4*i*1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159"/>
  <p:tag name="KSO_WM_BEAUTIFY_FLAG" val="#wm#"/>
  <p:tag name="KSO_WM_TAG_VERSION" val="3.0"/>
  <p:tag name="KSO_WM_UNIT_ID" val="_4*i*1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154"/>
  <p:tag name="KSO_WM_BEAUTIFY_FLAG" val="#wm#"/>
  <p:tag name="KSO_WM_TAG_VERSION" val="3.0"/>
  <p:tag name="KSO_WM_UNIT_ID" val="_4*i*1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155"/>
  <p:tag name="KSO_WM_BEAUTIFY_FLAG" val="#wm#"/>
  <p:tag name="KSO_WM_TAG_VERSION" val="3.0"/>
  <p:tag name="KSO_WM_UNIT_ID" val="_4*i*1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56"/>
  <p:tag name="KSO_WM_BEAUTIFY_FLAG" val="#wm#"/>
  <p:tag name="KSO_WM_TAG_VERSION" val="3.0"/>
  <p:tag name="KSO_WM_UNIT_ID" val="_4*i*1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157"/>
  <p:tag name="KSO_WM_BEAUTIFY_FLAG" val="#wm#"/>
  <p:tag name="KSO_WM_TAG_VERSION" val="3.0"/>
  <p:tag name="KSO_WM_UNIT_ID" val="_4*i*1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161"/>
  <p:tag name="KSO_WM_BEAUTIFY_FLAG" val="#wm#"/>
  <p:tag name="KSO_WM_TAG_VERSION" val="3.0"/>
  <p:tag name="KSO_WM_UNIT_ID" val="_4*i*1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148"/>
  <p:tag name="KSO_WM_BEAUTIFY_FLAG" val="#wm#"/>
  <p:tag name="KSO_WM_TAG_VERSION" val="3.0"/>
  <p:tag name="KSO_WM_UNIT_ID" val="_4*i*1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149"/>
  <p:tag name="KSO_WM_BEAUTIFY_FLAG" val="#wm#"/>
  <p:tag name="KSO_WM_TAG_VERSION" val="3.0"/>
  <p:tag name="KSO_WM_UNIT_ID" val="_4*i*1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153"/>
  <p:tag name="KSO_WM_BEAUTIFY_FLAG" val="#wm#"/>
  <p:tag name="KSO_WM_TAG_VERSION" val="3.0"/>
  <p:tag name="KSO_WM_UNIT_ID" val="_4*i*1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i"/>
  <p:tag name="KSO_WM_UNIT_INDEX" val="142"/>
  <p:tag name="KSO_WM_BEAUTIFY_FLAG" val="#wm#"/>
  <p:tag name="KSO_WM_TAG_VERSION" val="3.0"/>
  <p:tag name="KSO_WM_UNIT_ID" val="_4*i*1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135"/>
  <p:tag name="KSO_WM_BEAUTIFY_FLAG" val="#wm#"/>
  <p:tag name="KSO_WM_TAG_VERSION" val="3.0"/>
  <p:tag name="KSO_WM_UNIT_ID" val="_4*i*1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133"/>
  <p:tag name="KSO_WM_BEAUTIFY_FLAG" val="#wm#"/>
  <p:tag name="KSO_WM_TAG_VERSION" val="3.0"/>
  <p:tag name="KSO_WM_UNIT_ID" val="_4*i*1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144"/>
  <p:tag name="KSO_WM_BEAUTIFY_FLAG" val="#wm#"/>
  <p:tag name="KSO_WM_TAG_VERSION" val="3.0"/>
  <p:tag name="KSO_WM_UNIT_ID" val="_4*i*1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143"/>
  <p:tag name="KSO_WM_BEAUTIFY_FLAG" val="#wm#"/>
  <p:tag name="KSO_WM_TAG_VERSION" val="3.0"/>
  <p:tag name="KSO_WM_UNIT_ID" val="_4*i*1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141"/>
  <p:tag name="KSO_WM_BEAUTIFY_FLAG" val="#wm#"/>
  <p:tag name="KSO_WM_TAG_VERSION" val="3.0"/>
  <p:tag name="KSO_WM_UNIT_ID" val="_4*i*1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151"/>
  <p:tag name="KSO_WM_BEAUTIFY_FLAG" val="#wm#"/>
  <p:tag name="KSO_WM_TAG_VERSION" val="3.0"/>
  <p:tag name="KSO_WM_UNIT_ID" val="_4*i*1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146"/>
  <p:tag name="KSO_WM_BEAUTIFY_FLAG" val="#wm#"/>
  <p:tag name="KSO_WM_TAG_VERSION" val="3.0"/>
  <p:tag name="KSO_WM_UNIT_ID" val="_4*i*1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145"/>
  <p:tag name="KSO_WM_BEAUTIFY_FLAG" val="#wm#"/>
  <p:tag name="KSO_WM_TAG_VERSION" val="3.0"/>
  <p:tag name="KSO_WM_UNIT_ID" val="_4*i*1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134"/>
  <p:tag name="KSO_WM_BEAUTIFY_FLAG" val="#wm#"/>
  <p:tag name="KSO_WM_TAG_VERSION" val="3.0"/>
  <p:tag name="KSO_WM_UNIT_ID" val="_4*i*1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i"/>
  <p:tag name="KSO_WM_UNIT_INDEX" val="136"/>
  <p:tag name="KSO_WM_BEAUTIFY_FLAG" val="#wm#"/>
  <p:tag name="KSO_WM_TAG_VERSION" val="3.0"/>
  <p:tag name="KSO_WM_UNIT_ID" val="_4*i*1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129"/>
  <p:tag name="KSO_WM_BEAUTIFY_FLAG" val="#wm#"/>
  <p:tag name="KSO_WM_TAG_VERSION" val="3.0"/>
  <p:tag name="KSO_WM_UNIT_ID" val="_4*i*1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137"/>
  <p:tag name="KSO_WM_BEAUTIFY_FLAG" val="#wm#"/>
  <p:tag name="KSO_WM_TAG_VERSION" val="3.0"/>
  <p:tag name="KSO_WM_UNIT_ID" val="_4*i*1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132"/>
  <p:tag name="KSO_WM_BEAUTIFY_FLAG" val="#wm#"/>
  <p:tag name="KSO_WM_TAG_VERSION" val="3.0"/>
  <p:tag name="KSO_WM_UNIT_ID" val="_4*i*1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140"/>
  <p:tag name="KSO_WM_BEAUTIFY_FLAG" val="#wm#"/>
  <p:tag name="KSO_WM_TAG_VERSION" val="3.0"/>
  <p:tag name="KSO_WM_UNIT_ID" val="_4*i*1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139"/>
  <p:tag name="KSO_WM_BEAUTIFY_FLAG" val="#wm#"/>
  <p:tag name="KSO_WM_TAG_VERSION" val="3.0"/>
  <p:tag name="KSO_WM_UNIT_ID" val="_4*i*1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126"/>
  <p:tag name="KSO_WM_BEAUTIFY_FLAG" val="#wm#"/>
  <p:tag name="KSO_WM_TAG_VERSION" val="3.0"/>
  <p:tag name="KSO_WM_UNIT_ID" val="_4*i*1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128"/>
  <p:tag name="KSO_WM_BEAUTIFY_FLAG" val="#wm#"/>
  <p:tag name="KSO_WM_TAG_VERSION" val="3.0"/>
  <p:tag name="KSO_WM_UNIT_ID" val="_4*i*1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130"/>
  <p:tag name="KSO_WM_BEAUTIFY_FLAG" val="#wm#"/>
  <p:tag name="KSO_WM_TAG_VERSION" val="3.0"/>
  <p:tag name="KSO_WM_UNIT_ID" val="_4*i*1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150"/>
  <p:tag name="KSO_WM_BEAUTIFY_FLAG" val="#wm#"/>
  <p:tag name="KSO_WM_TAG_VERSION" val="3.0"/>
  <p:tag name="KSO_WM_UNIT_ID" val="_4*i*1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YPE" val="i"/>
  <p:tag name="KSO_WM_UNIT_INDEX" val="147"/>
  <p:tag name="KSO_WM_BEAUTIFY_FLAG" val="#wm#"/>
  <p:tag name="KSO_WM_TAG_VERSION" val="3.0"/>
  <p:tag name="KSO_WM_UNIT_ID" val="_4*i*1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138"/>
  <p:tag name="KSO_WM_BEAUTIFY_FLAG" val="#wm#"/>
  <p:tag name="KSO_WM_TAG_VERSION" val="3.0"/>
  <p:tag name="KSO_WM_UNIT_ID" val="_4*i*1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127"/>
  <p:tag name="KSO_WM_BEAUTIFY_FLAG" val="#wm#"/>
  <p:tag name="KSO_WM_TAG_VERSION" val="3.0"/>
  <p:tag name="KSO_WM_UNIT_ID" val="_4*i*1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125"/>
  <p:tag name="KSO_WM_BEAUTIFY_FLAG" val="#wm#"/>
  <p:tag name="KSO_WM_TAG_VERSION" val="3.0"/>
  <p:tag name="KSO_WM_UNIT_ID" val="_4*i*1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101"/>
  <p:tag name="KSO_WM_BEAUTIFY_FLAG" val="#wm#"/>
  <p:tag name="KSO_WM_TAG_VERSION" val="3.0"/>
  <p:tag name="KSO_WM_UNIT_ID" val="_4*i*10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99"/>
  <p:tag name="KSO_WM_BEAUTIFY_FLAG" val="#wm#"/>
  <p:tag name="KSO_WM_TAG_VERSION" val="3.0"/>
  <p:tag name="KSO_WM_UNIT_ID" val="_4*i*9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92"/>
  <p:tag name="KSO_WM_BEAUTIFY_FLAG" val="#wm#"/>
  <p:tag name="KSO_WM_TAG_VERSION" val="3.0"/>
  <p:tag name="KSO_WM_UNIT_ID" val="_4*i*9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87"/>
  <p:tag name="KSO_WM_BEAUTIFY_FLAG" val="#wm#"/>
  <p:tag name="KSO_WM_TAG_VERSION" val="3.0"/>
  <p:tag name="KSO_WM_UNIT_ID" val="_4*i*8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90"/>
  <p:tag name="KSO_WM_BEAUTIFY_FLAG" val="#wm#"/>
  <p:tag name="KSO_WM_TAG_VERSION" val="3.0"/>
  <p:tag name="KSO_WM_UNIT_ID" val="_4*i*9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120"/>
  <p:tag name="KSO_WM_BEAUTIFY_FLAG" val="#wm#"/>
  <p:tag name="KSO_WM_TAG_VERSION" val="3.0"/>
  <p:tag name="KSO_WM_UNIT_ID" val="_4*i*1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i"/>
  <p:tag name="KSO_WM_UNIT_INDEX" val="104"/>
  <p:tag name="KSO_WM_BEAUTIFY_FLAG" val="#wm#"/>
  <p:tag name="KSO_WM_TAG_VERSION" val="3.0"/>
  <p:tag name="KSO_WM_UNIT_ID" val="_4*i*10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100"/>
  <p:tag name="KSO_WM_BEAUTIFY_FLAG" val="#wm#"/>
  <p:tag name="KSO_WM_TAG_VERSION" val="3.0"/>
  <p:tag name="KSO_WM_UNIT_ID" val="_4*i*10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103"/>
  <p:tag name="KSO_WM_BEAUTIFY_FLAG" val="#wm#"/>
  <p:tag name="KSO_WM_TAG_VERSION" val="3.0"/>
  <p:tag name="KSO_WM_UNIT_ID" val="_4*i*10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162"/>
  <p:tag name="KSO_WM_BEAUTIFY_FLAG" val="#wm#"/>
  <p:tag name="KSO_WM_TAG_VERSION" val="3.0"/>
  <p:tag name="KSO_WM_UNIT_ID" val="_4*i*1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165"/>
  <p:tag name="KSO_WM_BEAUTIFY_FLAG" val="#wm#"/>
  <p:tag name="KSO_WM_TAG_VERSION" val="3.0"/>
  <p:tag name="KSO_WM_UNIT_ID" val="_4*i*1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112"/>
  <p:tag name="KSO_WM_BEAUTIFY_FLAG" val="#wm#"/>
  <p:tag name="KSO_WM_TAG_VERSION" val="3.0"/>
  <p:tag name="KSO_WM_UNIT_ID" val="_4*i*1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117"/>
  <p:tag name="KSO_WM_BEAUTIFY_FLAG" val="#wm#"/>
  <p:tag name="KSO_WM_TAG_VERSION" val="3.0"/>
  <p:tag name="KSO_WM_UNIT_ID" val="_4*i*1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98"/>
  <p:tag name="KSO_WM_BEAUTIFY_FLAG" val="#wm#"/>
  <p:tag name="KSO_WM_TAG_VERSION" val="3.0"/>
  <p:tag name="KSO_WM_UNIT_ID" val="_4*i*9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113"/>
  <p:tag name="KSO_WM_BEAUTIFY_FLAG" val="#wm#"/>
  <p:tag name="KSO_WM_TAG_VERSION" val="3.0"/>
  <p:tag name="KSO_WM_UNIT_ID" val="_4*i*1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114"/>
  <p:tag name="KSO_WM_BEAUTIFY_FLAG" val="#wm#"/>
  <p:tag name="KSO_WM_TAG_VERSION" val="3.0"/>
  <p:tag name="KSO_WM_UNIT_ID" val="_4*i*1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YPE" val="i"/>
  <p:tag name="KSO_WM_UNIT_INDEX" val="110"/>
  <p:tag name="KSO_WM_BEAUTIFY_FLAG" val="#wm#"/>
  <p:tag name="KSO_WM_TAG_VERSION" val="3.0"/>
  <p:tag name="KSO_WM_UNIT_ID" val="_4*i*1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152"/>
  <p:tag name="KSO_WM_BEAUTIFY_FLAG" val="#wm#"/>
  <p:tag name="KSO_WM_TAG_VERSION" val="3.0"/>
  <p:tag name="KSO_WM_UNIT_ID" val="_4*i*1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88"/>
  <p:tag name="KSO_WM_BEAUTIFY_FLAG" val="#wm#"/>
  <p:tag name="KSO_WM_TAG_VERSION" val="3.0"/>
  <p:tag name="KSO_WM_UNIT_ID" val="_4*i*8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91"/>
  <p:tag name="KSO_WM_BEAUTIFY_FLAG" val="#wm#"/>
  <p:tag name="KSO_WM_TAG_VERSION" val="3.0"/>
  <p:tag name="KSO_WM_UNIT_ID" val="_4*i*9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86"/>
  <p:tag name="KSO_WM_BEAUTIFY_FLAG" val="#wm#"/>
  <p:tag name="KSO_WM_TAG_VERSION" val="3.0"/>
  <p:tag name="KSO_WM_UNIT_ID" val="_4*i*8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89"/>
  <p:tag name="KSO_WM_BEAUTIFY_FLAG" val="#wm#"/>
  <p:tag name="KSO_WM_TAG_VERSION" val="3.0"/>
  <p:tag name="KSO_WM_UNIT_ID" val="_4*i*8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115"/>
  <p:tag name="KSO_WM_BEAUTIFY_FLAG" val="#wm#"/>
  <p:tag name="KSO_WM_TAG_VERSION" val="3.0"/>
  <p:tag name="KSO_WM_UNIT_ID" val="_4*i*1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97"/>
  <p:tag name="KSO_WM_BEAUTIFY_FLAG" val="#wm#"/>
  <p:tag name="KSO_WM_TAG_VERSION" val="3.0"/>
  <p:tag name="KSO_WM_UNIT_ID" val="_4*i*9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119"/>
  <p:tag name="KSO_WM_BEAUTIFY_FLAG" val="#wm#"/>
  <p:tag name="KSO_WM_TAG_VERSION" val="3.0"/>
  <p:tag name="KSO_WM_UNIT_ID" val="_4*i*1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131"/>
  <p:tag name="KSO_WM_BEAUTIFY_FLAG" val="#wm#"/>
  <p:tag name="KSO_WM_TAG_VERSION" val="3.0"/>
  <p:tag name="KSO_WM_UNIT_ID" val="_4*i*1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YPE" val="i"/>
  <p:tag name="KSO_WM_UNIT_INDEX" val="122"/>
  <p:tag name="KSO_WM_BEAUTIFY_FLAG" val="#wm#"/>
  <p:tag name="KSO_WM_TAG_VERSION" val="3.0"/>
  <p:tag name="KSO_WM_UNIT_ID" val="_4*i*1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124"/>
  <p:tag name="KSO_WM_BEAUTIFY_FLAG" val="#wm#"/>
  <p:tag name="KSO_WM_TAG_VERSION" val="3.0"/>
  <p:tag name="KSO_WM_UNIT_ID" val="_4*i*1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109"/>
  <p:tag name="KSO_WM_BEAUTIFY_FLAG" val="#wm#"/>
  <p:tag name="KSO_WM_TAG_VERSION" val="3.0"/>
  <p:tag name="KSO_WM_UNIT_ID" val="_4*i*10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123"/>
  <p:tag name="KSO_WM_BEAUTIFY_FLAG" val="#wm#"/>
  <p:tag name="KSO_WM_TAG_VERSION" val="3.0"/>
  <p:tag name="KSO_WM_UNIT_ID" val="_4*i*1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116"/>
  <p:tag name="KSO_WM_BEAUTIFY_FLAG" val="#wm#"/>
  <p:tag name="KSO_WM_TAG_VERSION" val="3.0"/>
  <p:tag name="KSO_WM_UNIT_ID" val="_4*i*1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118"/>
  <p:tag name="KSO_WM_BEAUTIFY_FLAG" val="#wm#"/>
  <p:tag name="KSO_WM_TAG_VERSION" val="3.0"/>
  <p:tag name="KSO_WM_UNIT_ID" val="_4*i*1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121"/>
  <p:tag name="KSO_WM_BEAUTIFY_FLAG" val="#wm#"/>
  <p:tag name="KSO_WM_TAG_VERSION" val="3.0"/>
  <p:tag name="KSO_WM_UNIT_ID" val="_4*i*1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105"/>
  <p:tag name="KSO_WM_BEAUTIFY_FLAG" val="#wm#"/>
  <p:tag name="KSO_WM_TAG_VERSION" val="3.0"/>
  <p:tag name="KSO_WM_UNIT_ID" val="_4*i*10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i"/>
  <p:tag name="KSO_WM_UNIT_INDEX" val="107"/>
  <p:tag name="KSO_WM_BEAUTIFY_FLAG" val="#wm#"/>
  <p:tag name="KSO_WM_TAG_VERSION" val="3.0"/>
  <p:tag name="KSO_WM_UNIT_ID" val="_4*i*10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i"/>
  <p:tag name="KSO_WM_UNIT_INDEX" val="106"/>
  <p:tag name="KSO_WM_BEAUTIFY_FLAG" val="#wm#"/>
  <p:tag name="KSO_WM_TAG_VERSION" val="3.0"/>
  <p:tag name="KSO_WM_UNIT_ID" val="_4*i*10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YPE" val="i"/>
  <p:tag name="KSO_WM_UNIT_INDEX" val="96"/>
  <p:tag name="KSO_WM_BEAUTIFY_FLAG" val="#wm#"/>
  <p:tag name="KSO_WM_TAG_VERSION" val="3.0"/>
  <p:tag name="KSO_WM_UNIT_ID" val="_4*i*9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TYPE" val="i"/>
  <p:tag name="KSO_WM_UNIT_INDEX" val="93"/>
  <p:tag name="KSO_WM_BEAUTIFY_FLAG" val="#wm#"/>
  <p:tag name="KSO_WM_TAG_VERSION" val="3.0"/>
  <p:tag name="KSO_WM_UNIT_ID" val="_4*i*9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TYPE" val="i"/>
  <p:tag name="KSO_WM_UNIT_INDEX" val="94"/>
  <p:tag name="KSO_WM_BEAUTIFY_FLAG" val="#wm#"/>
  <p:tag name="KSO_WM_TAG_VERSION" val="3.0"/>
  <p:tag name="KSO_WM_UNIT_ID" val="_4*i*9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TYPE" val="i"/>
  <p:tag name="KSO_WM_UNIT_INDEX" val="167"/>
  <p:tag name="KSO_WM_BEAUTIFY_FLAG" val="#wm#"/>
  <p:tag name="KSO_WM_TAG_VERSION" val="3.0"/>
  <p:tag name="KSO_WM_UNIT_ID" val="_4*i*1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TYPE" val="i"/>
  <p:tag name="KSO_WM_UNIT_INDEX" val="166"/>
  <p:tag name="KSO_WM_BEAUTIFY_FLAG" val="#wm#"/>
  <p:tag name="KSO_WM_TAG_VERSION" val="3.0"/>
  <p:tag name="KSO_WM_UNIT_ID" val="_4*i*1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TYPE" val="i"/>
  <p:tag name="KSO_WM_UNIT_INDEX" val="95"/>
  <p:tag name="KSO_WM_BEAUTIFY_FLAG" val="#wm#"/>
  <p:tag name="KSO_WM_TAG_VERSION" val="3.0"/>
  <p:tag name="KSO_WM_UNIT_ID" val="_4*i*9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TYPE" val="i"/>
  <p:tag name="KSO_WM_UNIT_INDEX" val="102"/>
  <p:tag name="KSO_WM_BEAUTIFY_FLAG" val="#wm#"/>
  <p:tag name="KSO_WM_TAG_VERSION" val="3.0"/>
  <p:tag name="KSO_WM_UNIT_ID" val="_4*i*10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p="http://schemas.openxmlformats.org/presentationml/2006/main">
  <p:tag name="KSO_WM_UNIT_TYPE" val="i"/>
  <p:tag name="KSO_WM_UNIT_INDEX" val="108"/>
  <p:tag name="KSO_WM_BEAUTIFY_FLAG" val="#wm#"/>
  <p:tag name="KSO_WM_TAG_VERSION" val="3.0"/>
  <p:tag name="KSO_WM_UNIT_ID" val="_4*i*10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0"/>
  <p:tag name="KSO_WM_UNIT_LAYERLEVEL" val="1"/>
  <p:tag name="KSO_WM_TAG_VERSION" val="3.0"/>
  <p:tag name="KSO_WM_BEAUTIFY_FLAG" val="#wm#"/>
  <p:tag name="KSO_WM_UNIT_TYPE" val="i"/>
  <p:tag name="KSO_WM_UNIT_INDEX" val="90"/>
</p:tagLst>
</file>

<file path=ppt/tags/tag189.xml><?xml version="1.0" encoding="utf-8"?>
<p:tagLst xmlns:p="http://schemas.openxmlformats.org/presentationml/2006/main">
  <p:tag name="KSO_WM_UNIT_TYPE" val="i"/>
  <p:tag name="KSO_WM_UNIT_INDEX" val="84"/>
  <p:tag name="KSO_WM_BEAUTIFY_FLAG" val="#wm#"/>
  <p:tag name="KSO_WM_TAG_VERSION" val="3.0"/>
  <p:tag name="KSO_WM_UNIT_ID" val="_4*i*8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YPE" val="i"/>
  <p:tag name="KSO_WM_UNIT_INDEX" val="81"/>
  <p:tag name="KSO_WM_BEAUTIFY_FLAG" val="#wm#"/>
  <p:tag name="KSO_WM_TAG_VERSION" val="3.0"/>
  <p:tag name="KSO_WM_UNIT_ID" val="_4*i*8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i"/>
  <p:tag name="KSO_WM_UNIT_INDEX" val="79"/>
  <p:tag name="KSO_WM_BEAUTIFY_FLAG" val="#wm#"/>
  <p:tag name="KSO_WM_TAG_VERSION" val="3.0"/>
  <p:tag name="KSO_WM_UNIT_ID" val="_4*i*7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TYPE" val="i"/>
  <p:tag name="KSO_WM_UNIT_INDEX" val="77"/>
  <p:tag name="KSO_WM_BEAUTIFY_FLAG" val="#wm#"/>
  <p:tag name="KSO_WM_TAG_VERSION" val="3.0"/>
  <p:tag name="KSO_WM_UNIT_ID" val="_4*i*7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TYPE" val="i"/>
  <p:tag name="KSO_WM_UNIT_INDEX" val="80"/>
  <p:tag name="KSO_WM_BEAUTIFY_FLAG" val="#wm#"/>
  <p:tag name="KSO_WM_TAG_VERSION" val="3.0"/>
  <p:tag name="KSO_WM_UNIT_ID" val="_4*i*8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TYPE" val="i"/>
  <p:tag name="KSO_WM_UNIT_INDEX" val="74"/>
  <p:tag name="KSO_WM_BEAUTIFY_FLAG" val="#wm#"/>
  <p:tag name="KSO_WM_TAG_VERSION" val="3.0"/>
  <p:tag name="KSO_WM_UNIT_ID" val="_4*i*7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4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TYPE" val="i"/>
  <p:tag name="KSO_WM_UNIT_INDEX" val="73"/>
  <p:tag name="KSO_WM_BEAUTIFY_FLAG" val="#wm#"/>
  <p:tag name="KSO_WM_TAG_VERSION" val="3.0"/>
  <p:tag name="KSO_WM_UNIT_ID" val="_4*i*7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TYPE" val="i"/>
  <p:tag name="KSO_WM_UNIT_INDEX" val="75"/>
  <p:tag name="KSO_WM_BEAUTIFY_FLAG" val="#wm#"/>
  <p:tag name="KSO_WM_TAG_VERSION" val="3.0"/>
  <p:tag name="KSO_WM_UNIT_ID" val="_4*i*7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TYPE" val="i"/>
  <p:tag name="KSO_WM_UNIT_INDEX" val="76"/>
  <p:tag name="KSO_WM_BEAUTIFY_FLAG" val="#wm#"/>
  <p:tag name="KSO_WM_TAG_VERSION" val="3.0"/>
  <p:tag name="KSO_WM_UNIT_ID" val="_4*i*7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4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4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4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4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4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4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4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4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4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4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4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4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4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4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4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4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4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i"/>
  <p:tag name="KSO_WM_UNIT_INDEX" val="78"/>
  <p:tag name="KSO_WM_BEAUTIFY_FLAG" val="#wm#"/>
  <p:tag name="KSO_WM_TAG_VERSION" val="3.0"/>
  <p:tag name="KSO_WM_UNIT_ID" val="_4*i*7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82"/>
  <p:tag name="KSO_WM_BEAUTIFY_FLAG" val="#wm#"/>
  <p:tag name="KSO_WM_TAG_VERSION" val="3.0"/>
  <p:tag name="KSO_WM_UNIT_ID" val="_4*i*8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83"/>
  <p:tag name="KSO_WM_BEAUTIFY_FLAG" val="#wm#"/>
  <p:tag name="KSO_WM_TAG_VERSION" val="3.0"/>
  <p:tag name="KSO_WM_UNIT_ID" val="_4*i*8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YPE" val="i"/>
  <p:tag name="KSO_WM_UNIT_INDEX" val="111"/>
  <p:tag name="KSO_WM_BEAUTIFY_FLAG" val="#wm#"/>
  <p:tag name="KSO_WM_TAG_VERSION" val="3.0"/>
  <p:tag name="KSO_WM_UNIT_ID" val="_4*i*1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TYPE" val="i"/>
  <p:tag name="KSO_WM_UNIT_INDEX" val="173"/>
  <p:tag name="KSO_WM_BEAUTIFY_FLAG" val="#wm#"/>
  <p:tag name="KSO_WM_TAG_VERSION" val="3.0"/>
  <p:tag name="KSO_WM_UNIT_ID" val="_4*i*17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UNIT_TYPE" val="i"/>
  <p:tag name="KSO_WM_UNIT_INDEX" val="169"/>
  <p:tag name="KSO_WM_BEAUTIFY_FLAG" val="#wm#"/>
  <p:tag name="KSO_WM_TAG_VERSION" val="3.0"/>
  <p:tag name="KSO_WM_UNIT_ID" val="_4*i*1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TYPE" val="i"/>
  <p:tag name="KSO_WM_UNIT_INDEX" val="168"/>
  <p:tag name="KSO_WM_BEAUTIFY_FLAG" val="#wm#"/>
  <p:tag name="KSO_WM_TAG_VERSION" val="3.0"/>
  <p:tag name="KSO_WM_UNIT_ID" val="_4*i*1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0984"/>
</p:tagLst>
</file>

<file path=ppt/tags/tag2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二级&#13;三级&#13;四级&#13;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0984"/>
</p:tagLst>
</file>

<file path=ppt/tags/tag2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1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0984"/>
  <p:tag name="KSO_WM_TEMPLATE_CATEGORY" val="custom"/>
  <p:tag name="KSO_WM_TEMPLATE_MASTER_TYPE" val="0"/>
</p:tagLst>
</file>

<file path=ppt/tags/tag2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3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84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85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86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87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88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89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1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2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3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4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5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6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7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8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299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301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302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303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304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305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306.xml><?xml version="1.0" encoding="utf-8"?>
<p:tagLst xmlns:p="http://schemas.openxmlformats.org/presentationml/2006/main">
  <p:tag name="KSO_WM_DIAGRAM_VIRTUALLY_FRAME" val="{&quot;height&quot;:306.7589763779527,&quot;left&quot;:111.04551181102363,&quot;top&quot;:207.83874015748034,&quot;width&quot;:985.2107086614175}"/>
</p:tagLst>
</file>

<file path=ppt/tags/tag307.xml><?xml version="1.0" encoding="utf-8"?>
<p:tagLst xmlns:p="http://schemas.openxmlformats.org/presentationml/2006/main">
  <p:tag name="KSO_WM_DIAGRAM_VIRTUALLY_FRAME" val="{&quot;height&quot;:427.97385826771654,&quot;left&quot;:85.9955118110236,&quot;top&quot;:127.44220472440945,&quot;width&quot;:985.2107086614175}"/>
</p:tagLst>
</file>

<file path=ppt/tags/tag308.xml><?xml version="1.0" encoding="utf-8"?>
<p:tagLst xmlns:p="http://schemas.openxmlformats.org/presentationml/2006/main">
  <p:tag name="KSO_WM_DIAGRAM_VIRTUALLY_FRAME" val="{&quot;height&quot;:427.97385826771654,&quot;left&quot;:67.89551181102361,&quot;top&quot;:102.34220472440946,&quot;width&quot;:985.2107086614175}"/>
</p:tagLst>
</file>

<file path=ppt/tags/tag309.xml><?xml version="1.0" encoding="utf-8"?>
<p:tagLst xmlns:p="http://schemas.openxmlformats.org/presentationml/2006/main">
  <p:tag name="KSO_WM_DIAGRAM_VIRTUALLY_FRAME" val="{&quot;height&quot;:427.97385826771654,&quot;left&quot;:67.89551181102361,&quot;top&quot;:102.34220472440946,&quot;width&quot;:985.2107086614175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1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12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13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14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15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16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17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18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19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1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2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3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4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5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6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7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8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29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1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2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3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4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5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6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7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8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39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1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2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3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4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5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6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7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8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49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51.xml><?xml version="1.0" encoding="utf-8"?>
<p:tagLst xmlns:p="http://schemas.openxmlformats.org/presentationml/2006/main">
  <p:tag name="KSO_WM_DIAGRAM_VIRTUALLY_FRAME" val="{&quot;height&quot;:524.724409448819,&quot;left&quot;:0,&quot;top&quot;:100.67283464566928,&quot;width&quot;:738.7}"/>
</p:tagLst>
</file>

<file path=ppt/tags/tag3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3.xml><?xml version="1.0" encoding="utf-8"?>
<p:tagLst xmlns:p="http://schemas.openxmlformats.org/presentationml/2006/main">
  <p:tag name="KSO_WM_DIAGRAM_VIRTUALLY_FRAME" val="{&quot;height&quot;:424.87800091423117,&quot;left&quot;:500.4824409448819,&quot;top&quot;:112.96878279381062,&quot;width&quot;:442.9675590551181}"/>
</p:tagLst>
</file>

<file path=ppt/tags/tag354.xml><?xml version="1.0" encoding="utf-8"?>
<p:tagLst xmlns:p="http://schemas.openxmlformats.org/presentationml/2006/main">
  <p:tag name="KSO_WM_DIAGRAM_VIRTUALLY_FRAME" val="{&quot;height&quot;:424.87800091423117,&quot;left&quot;:500.4824409448819,&quot;top&quot;:112.96878279381062,&quot;width&quot;:442.9675590551181}"/>
</p:tagLst>
</file>

<file path=ppt/tags/tag355.xml><?xml version="1.0" encoding="utf-8"?>
<p:tagLst xmlns:p="http://schemas.openxmlformats.org/presentationml/2006/main">
  <p:tag name="KSO_WM_DIAGRAM_VIRTUALLY_FRAME" val="{&quot;height&quot;:424.87800091423117,&quot;left&quot;:500.4824409448819,&quot;top&quot;:112.96878279381062,&quot;width&quot;:442.9675590551181}"/>
</p:tagLst>
</file>

<file path=ppt/tags/tag356.xml><?xml version="1.0" encoding="utf-8"?>
<p:tagLst xmlns:p="http://schemas.openxmlformats.org/presentationml/2006/main">
  <p:tag name="KSO_WM_DIAGRAM_VIRTUALLY_FRAME" val="{&quot;height&quot;:424.87800091423117,&quot;left&quot;:500.4824409448819,&quot;top&quot;:112.96878279381062,&quot;width&quot;:442.9675590551181}"/>
</p:tagLst>
</file>

<file path=ppt/tags/tag357.xml><?xml version="1.0" encoding="utf-8"?>
<p:tagLst xmlns:p="http://schemas.openxmlformats.org/presentationml/2006/main">
  <p:tag name="KSO_WM_DIAGRAM_VIRTUALLY_FRAME" val="{&quot;height&quot;:424.87800091423117,&quot;left&quot;:500.4824409448819,&quot;top&quot;:112.96878279381062,&quot;width&quot;:442.9675590551181}"/>
</p:tagLst>
</file>

<file path=ppt/tags/tag358.xml><?xml version="1.0" encoding="utf-8"?>
<p:tagLst xmlns:p="http://schemas.openxmlformats.org/presentationml/2006/main">
  <p:tag name="KSO_WM_DIAGRAM_VIRTUALLY_FRAME" val="{&quot;height&quot;:424.87800091423117,&quot;left&quot;:500.4824409448819,&quot;top&quot;:112.96878279381062,&quot;width&quot;:442.9675590551181}"/>
</p:tagLst>
</file>

<file path=ppt/tags/tag359.xml><?xml version="1.0" encoding="utf-8"?>
<p:tagLst xmlns:p="http://schemas.openxmlformats.org/presentationml/2006/main">
  <p:tag name="KSO_WM_DIAGRAM_VIRTUALLY_FRAME" val="{&quot;height&quot;:424.87800091423117,&quot;left&quot;:500.4824409448819,&quot;top&quot;:112.96878279381062,&quot;width&quot;:442.9675590551181}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DIAGRAM_VIRTUALLY_FRAME" val="{&quot;height&quot;:424.87800091423117,&quot;left&quot;:500.4824409448819,&quot;top&quot;:112.96878279381062,&quot;width&quot;:442.9675590551181}"/>
</p:tagLst>
</file>

<file path=ppt/tags/tag361.xml><?xml version="1.0" encoding="utf-8"?>
<p:tagLst xmlns:p="http://schemas.openxmlformats.org/presentationml/2006/main">
  <p:tag name="KSO_WM_DIAGRAM_VIRTUALLY_FRAME" val="{&quot;height&quot;:424.87800091423117,&quot;left&quot;:500.4824409448819,&quot;top&quot;:112.96878279381062,&quot;width&quot;:442.9675590551181}"/>
</p:tagLst>
</file>

<file path=ppt/tags/tag3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03c307704154f17bab6c0eca8d2340ab52f20bc"/>
  <p:tag name="KSO_WM_NEWLAYOUT_GROUP_ID" val="layout_26"/>
  <p:tag name="KSO_WM_NEWLAYOUT_ID" val="slide_4e8a2b389c8bbf30"/>
  <p:tag name="KSO_WM_UNIT_PRESET_TEXT" val="单击此处添加标题"/>
</p:tagLst>
</file>

<file path=ppt/tags/tag36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23982740&quot;,&quot;product_name&quot;:&quot;wps-wpp-pc&quot;,&quot;intention_code&quot;:&quot;wps_wpp_generate_doc_pay&quot;}*auto_gallery_ai_v2.1.6_ONLINE*8d42d4ef70fde9794e61a3a00cc27967-slide-11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0/25da7aeb-d94e-4218-baed-aca5822bec21.jpg?Expires=1793160135\u0026AWSAccessKeyId=AKLT9NSy7kh8TIS1UzNqLRY2\u0026Signature=mUQpi7y%2FMfc%2FcbZ3tD%2BL67LREjU%3D&quot;,&quot;product_name&quot;:&quot;wps-wpp-pc&quot;,&quot;intention_code&quot;:&quot;wps_wpp_generate_doc_pay&quot;}*auto_qingqiu_ai_v2.1.6_ONLINE*8d42d4ef70fde9794e61a3a00cc27967-slide-1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267634303&quot;,&quot;product_name&quot;:&quot;wps-wpp-pc&quot;,&quot;intention_code&quot;:&quot;wps_wpp_generate_doc_pay&quot;}*auto_gallery_ai_v2.1.6_ONLINE*8d42d4ef70fde9794e61a3a00cc27967-slide-11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a73a65ac0b4ad24cfa4aafaeced41d7fa1d0589"/>
  <p:tag name="KSO_WM_NEWLAYOUT_GROUP_ID" val="layout_42"/>
  <p:tag name="KSO_WM_NEWLAYOUT_ID" val="slide_2e1b237cf4e68534"/>
  <p:tag name="KSO_WM_UNIT_PRESET_TEXT" val="单击此处添加标题"/>
</p:tagLst>
</file>

<file path=ppt/tags/tag3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0/78f281d9-5091-46de-9656-b8072dcaf7cd.jpg?Expires=1793160135\u0026AWSAccessKeyId=AKLT9NSy7kh8TIS1UzNqLRY2\u0026Signature=tIz5VBKRcOagtqfhw4dPK1oJt2M%3D&quot;,&quot;product_name&quot;:&quot;wps-wpp-pc&quot;,&quot;intention_code&quot;:&quot;wps_wpp_generate_doc_pay&quot;}*auto_qingqiu_ai_v2.1.6_ONLINE*8d42d4ef70fde9794e61a3a00cc27967-slide-12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DIAGRAM_VIRTUALLY_FRAME" val="{&quot;height&quot;:136,&quot;left&quot;:60,&quot;top&quot;:338.9,&quot;width&quot;:852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  <p:tag name="KSO_WM_DIAGRAM_VIRTUALLY_FRAME" val="{&quot;height&quot;:136,&quot;left&quot;:60,&quot;top&quot;:338.9,&quot;width&quot;:852}"/>
</p:tagLst>
</file>

<file path=ppt/tags/tag38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  <p:tag name="KSO_WM_DIAGRAM_VIRTUALLY_FRAME" val="{&quot;height&quot;:136,&quot;left&quot;:60,&quot;top&quot;:338.9,&quot;width&quot;:852}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DIAGRAM_VIRTUALLY_FRAME" val="{&quot;height&quot;:136,&quot;left&quot;:60,&quot;top&quot;:338.9,&quot;width&quot;:852}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  <p:tag name="KSO_WM_DIAGRAM_VIRTUALLY_FRAME" val="{&quot;height&quot;:136,&quot;left&quot;:60,&quot;top&quot;:338.9,&quot;width&quot;:852}"/>
</p:tagLst>
</file>

<file path=ppt/tags/tag38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  <p:tag name="KSO_WM_DIAGRAM_VIRTUALLY_FRAME" val="{&quot;height&quot;:136,&quot;left&quot;:60,&quot;top&quot;:338.9,&quot;width&quot;:852}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DIAGRAM_VIRTUALLY_FRAME" val="{&quot;height&quot;:136,&quot;left&quot;:60,&quot;top&quot;:338.9,&quot;width&quot;:852}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  <p:tag name="KSO_WM_DIAGRAM_VIRTUALLY_FRAME" val="{&quot;height&quot;:136,&quot;left&quot;:60,&quot;top&quot;:338.9,&quot;width&quot;:852}"/>
</p:tagLst>
</file>

<file path=ppt/tags/tag387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3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90880449&quot;,&quot;product_name&quot;:&quot;wps-wpp-pc&quot;,&quot;intention_code&quot;:&quot;wps_wpp_generate_doc_pay&quot;}*auto_gallery_ai_v2.1.6_ONLINE*8d42d4ef70fde9794e61a3a00cc27967-slide-13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  <p:tag name="KSO_WM_DIAGRAM_VIRTUALLY_FRAME" val="{&quot;height&quot;:350.25,&quot;left&quot;:440.8,&quot;top&quot;:142.35,&quot;width&quot;:492.85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DIAGRAM_VIRTUALLY_FRAME" val="{&quot;height&quot;:350.25,&quot;left&quot;:440.8,&quot;top&quot;:142.35,&quot;width&quot;:492.85}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  <p:tag name="KSO_WM_DIAGRAM_VIRTUALLY_FRAME" val="{&quot;height&quot;:350.25,&quot;left&quot;:440.8,&quot;top&quot;:142.35,&quot;width&quot;:492.85}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DIAGRAM_VIRTUALLY_FRAME" val="{&quot;height&quot;:350.25,&quot;left&quot;:440.8,&quot;top&quot;:142.35,&quot;width&quot;:492.85}"/>
</p:tagLst>
</file>

<file path=ppt/tags/tag3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  <p:tag name="KSO_WM_DIAGRAM_VIRTUALLY_FRAME" val="{&quot;height&quot;:350.25,&quot;left&quot;:440.8,&quot;top&quot;:142.35,&quot;width&quot;:492.85}"/>
</p:tagLst>
</file>

<file path=ppt/tags/tag394.xml><?xml version="1.0" encoding="utf-8"?>
<p:tagLst xmlns:p="http://schemas.openxmlformats.org/presentationml/2006/main">
  <p:tag name="KSO_WM_DIAGRAM_VIRTUALLY_FRAME" val="{&quot;height&quot;:350.25,&quot;left&quot;:440.8,&quot;top&quot;:142.35,&quot;width&quot;:492.85}"/>
</p:tagLst>
</file>

<file path=ppt/tags/tag395.xml><?xml version="1.0" encoding="utf-8"?>
<p:tagLst xmlns:p="http://schemas.openxmlformats.org/presentationml/2006/main">
  <p:tag name="KSO_WM_SLIDE_ID" val="custom20230300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300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66.15&quot;,&quot;top&quot;:&quot;144&quot;,&quot;width&quot;:&quot;815.35&quot;,&quot;height&quot;:&quot;298.05&quot;}"/>
</p:tagLst>
</file>

<file path=ppt/tags/tag3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15affd33a64a9f4b5c3fe8648f6c1c5dbca1181"/>
  <p:tag name="KSO_WM_NEWLAYOUT_GROUP_ID" val="layout_31"/>
  <p:tag name="KSO_WM_NEWLAYOUT_ID" val="slide_d233a04c91228a1b"/>
  <p:tag name="KSO_WM_UNIT_PRESET_TEXT" val="单击此处添加标题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0/1eea1e16-ba2c-4fe5-8263-d3ce08c41265.jpg?Expires=1793160134\u0026AWSAccessKeyId=AKLT9NSy7kh8TIS1UzNqLRY2\u0026Signature=3wLKrqtEXe3sarSUmgXojoxJAbc%3D&quot;,&quot;product_name&quot;:&quot;wps-wpp-pc&quot;,&quot;intention_code&quot;:&quot;wps_wpp_generate_doc_pay&quot;}*auto_qingqiu_ai_v2.1.6_ONLINE*8d42d4ef70fde9794e61a3a00cc27967-slide-14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0/9da2ecdb-23cb-4457-b7ee-4d380cf4d3b4.jpg?Expires=1793160134\u0026AWSAccessKeyId=AKLT9NSy7kh8TIS1UzNqLRY2\u0026Signature=SHnyV%2Flk6QiCQkl5%2BYTqQ5ESiFY%3D&quot;,&quot;product_name&quot;:&quot;wps-wpp-pc&quot;,&quot;intention_code&quot;:&quot;wps_wpp_generate_doc_pay&quot;}*auto_qingqiu_ai_v2.1.6_ONLINE*8d42d4ef70fde9794e61a3a00cc27967-slide-14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510/86ded618-8385-4438-92dd-fa0916aa8c7d.jpg?Expires=1793160134\u0026AWSAccessKeyId=AKLT9NSy7kh8TIS1UzNqLRY2\u0026Signature=sGjl2g98CPZws9Qq%2F4jfAieaK98%3D&quot;,&quot;product_name&quot;:&quot;wps-wpp-pc&quot;,&quot;intention_code&quot;:&quot;wps_wpp_generate_doc_pay&quot;}*auto_qingqiu_ai_v2.1.6_ONLINE*8d42d4ef70fde9794e61a3a00cc27967-slide-14"/>
</p:tagLst>
</file>

<file path=ppt/tags/tag4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0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0984"/>
  <p:tag name="KSO_WM_TEMPLATE_CATEGORY" val="custom"/>
  <p:tag name="KSO_WM_SLIDE_INDEX" val="7"/>
  <p:tag name="KSO_WM_SLIDE_ID" val="custom20230984_7"/>
  <p:tag name="KSO_WM_TEMPLATE_MASTER_TYPE" val="0"/>
  <p:tag name="KSO_WM_SLIDE_LAYOUT" val="a_e"/>
  <p:tag name="KSO_WM_SLIDE_LAYOUT_CNT" val="1_1"/>
</p:tagLst>
</file>

<file path=ppt/tags/tag407.xml><?xml version="1.0" encoding="utf-8"?>
<p:tagLst xmlns:p="http://schemas.openxmlformats.org/presentationml/2006/main">
  <p:tag name="KSO_WM_DIAGRAM_VIRTUALLY_FRAME" val="{&quot;height&quot;:229.3905511811024,&quot;left&quot;:14.080787401574804,&quot;top&quot;:103.48448818897637,&quot;width&quot;:693.963937007874}"/>
</p:tagLst>
</file>

<file path=ppt/tags/tag408.xml><?xml version="1.0" encoding="utf-8"?>
<p:tagLst xmlns:p="http://schemas.openxmlformats.org/presentationml/2006/main">
  <p:tag name="KSO_WM_DIAGRAM_VIRTUALLY_FRAME" val="{&quot;height&quot;:357.7118897637796,&quot;left&quot;:14.080787401574804,&quot;top&quot;:103.48448818897637,&quot;width&quot;:813.9640157480316}"/>
</p:tagLst>
</file>

<file path=ppt/tags/tag4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1.xml><?xml version="1.0" encoding="utf-8"?>
<p:tagLst xmlns:p="http://schemas.openxmlformats.org/presentationml/2006/main">
  <p:tag name="KSO_WM_DIAGRAM_VIRTUALLY_FRAME" val="{&quot;height&quot;:321.84417322834645,&quot;left&quot;:14.157007874015747,&quot;top&quot;:77.08149606299213,&quot;width&quot;:697.5510236220472}"/>
</p:tagLst>
</file>

<file path=ppt/tags/tag412.xml><?xml version="1.0" encoding="utf-8"?>
<p:tagLst xmlns:p="http://schemas.openxmlformats.org/presentationml/2006/main">
  <p:tag name="KSO_WM_DIAGRAM_VIRTUALLY_FRAME" val="{&quot;height&quot;:321.84417322834645,&quot;left&quot;:14.157007874015747,&quot;top&quot;:77.08149606299213,&quot;width&quot;:697.5510236220472}"/>
</p:tagLst>
</file>

<file path=ppt/tags/tag413.xml><?xml version="1.0" encoding="utf-8"?>
<p:tagLst xmlns:p="http://schemas.openxmlformats.org/presentationml/2006/main">
  <p:tag name="KSO_WM_DIAGRAM_VIRTUALLY_FRAME" val="{&quot;height&quot;:321.84417322834645,&quot;left&quot;:14.157007874015747,&quot;top&quot;:77.08149606299213,&quot;width&quot;:697.5510236220472}"/>
</p:tagLst>
</file>

<file path=ppt/tags/tag414.xml><?xml version="1.0" encoding="utf-8"?>
<p:tagLst xmlns:p="http://schemas.openxmlformats.org/presentationml/2006/main">
  <p:tag name="KSO_WM_DIAGRAM_VIRTUALLY_FRAME" val="{&quot;height&quot;:321.84417322834645,&quot;left&quot;:14.157007874015747,&quot;top&quot;:77.08149606299213,&quot;width&quot;:697.5510236220472}"/>
</p:tagLst>
</file>

<file path=ppt/tags/tag415.xml><?xml version="1.0" encoding="utf-8"?>
<p:tagLst xmlns:p="http://schemas.openxmlformats.org/presentationml/2006/main">
  <p:tag name="KSO_WM_DIAGRAM_VIRTUALLY_FRAME" val="{&quot;height&quot;:321.84417322834645,&quot;left&quot;:14.157007874015747,&quot;top&quot;:77.08149606299213,&quot;width&quot;:697.5510236220472}"/>
</p:tagLst>
</file>

<file path=ppt/tags/tag416.xml><?xml version="1.0" encoding="utf-8"?>
<p:tagLst xmlns:p="http://schemas.openxmlformats.org/presentationml/2006/main">
  <p:tag name="KSO_WM_DIAGRAM_VIRTUALLY_FRAME" val="{&quot;height&quot;:321.84417322834645,&quot;left&quot;:14.157007874015747,&quot;top&quot;:77.08149606299213,&quot;width&quot;:697.5510236220472}"/>
</p:tagLst>
</file>

<file path=ppt/tags/tag417.xml><?xml version="1.0" encoding="utf-8"?>
<p:tagLst xmlns:p="http://schemas.openxmlformats.org/presentationml/2006/main">
  <p:tag name="KSO_WM_DIAGRAM_VIRTUALLY_FRAME" val="{&quot;height&quot;:321.84417322834645,&quot;left&quot;:14.157007874015747,&quot;top&quot;:77.08149606299213,&quot;width&quot;:697.5510236220472}"/>
</p:tagLst>
</file>

<file path=ppt/tags/tag418.xml><?xml version="1.0" encoding="utf-8"?>
<p:tagLst xmlns:p="http://schemas.openxmlformats.org/presentationml/2006/main">
  <p:tag name="KSO_WM_DIAGRAM_VIRTUALLY_FRAME" val="{&quot;height&quot;:321.84417322834645,&quot;left&quot;:14.157007874015747,&quot;top&quot;:77.08149606299213,&quot;width&quot;:697.5510236220472}"/>
</p:tagLst>
</file>

<file path=ppt/tags/tag4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42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75efa3ef3adb615b01490aa89ae28d24c550372"/>
  <p:tag name="KSO_WM_NEWLAYOUT_GROUP_ID" val="layout_3"/>
  <p:tag name="KSO_WM_NEWLAYOUT_ID" val="slide_cf62f2ac8240bd95"/>
  <p:tag name="KSO_WM_UNIT_PRESET_TEXT" val="单击此处添加标题"/>
</p:tagLst>
</file>

<file path=ppt/tags/tag42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2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2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28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31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4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3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435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1386f10cc553ccb1497c8e4afc5d2fbb37929b7"/>
  <p:tag name="KSO_WM_NEWLAYOUT_GROUP_ID" val="layout_10008"/>
  <p:tag name="KSO_WM_NEWLAYOUT_ID" val="slide_0bde2b4b7251eaba"/>
  <p:tag name="KSO_WM_UNIT_PRESET_TEXT" val="单击此处添加标题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2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5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4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48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4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51.xml><?xml version="1.0" encoding="utf-8"?>
<p:tagLst xmlns:p="http://schemas.openxmlformats.org/presentationml/2006/main">
  <p:tag name="KSO_WM_FIGMA_DECORATION_INDEX" val="5"/>
  <p:tag name="$PH_EXT" val="1"/>
  <p:tag name="KSO_WM_BEAUTIFY_FLAG" val="#fgm#"/>
  <p:tag name="KSO_WM_DIAGRAM_GROUP_CODE" val="1"/>
  <p:tag name="KSO_WM_FIGMA_FLAG" val="#fgm#"/>
  <p:tag name="KSO_WM_UNIT_INDEX" val="1_5_1"/>
  <p:tag name="KSO_WM_UNIT_TYPE" val="l_h_x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项标题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454.xml><?xml version="1.0" encoding="utf-8"?>
<p:tagLst xmlns:p="http://schemas.openxmlformats.org/presentationml/2006/main">
  <p:tag name="KSO_WM_FIGMA_DECORATION_INDEX" val="6"/>
  <p:tag name="$PH_EXT" val="1"/>
  <p:tag name="KSO_WM_BEAUTIFY_FLAG" val="#fgm#"/>
  <p:tag name="KSO_WM_DIAGRAM_GROUP_CODE" val="1"/>
  <p:tag name="KSO_WM_FIGMA_FLAG" val="#fgm#"/>
  <p:tag name="KSO_WM_UNIT_INDEX" val="1_6_1"/>
  <p:tag name="KSO_WM_UNIT_TYPE" val="l_h_x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  <p:tag name="KSO_WM_UNIT_PRESET_TEXT" val="项标题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f"/>
  <p:tag name="KSO_WM_UNIT_PRESET_TEXT" val="单击此处添加项正文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4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0/84d36f1a-3834-40be-8a87-3d7ce9c46256.jpg?Expires=1793160137\u0026AWSAccessKeyId=AKLT9NSy7kh8TIS1UzNqLRY2\u0026Signature=ax26mBh%2BvQ79g1YtKSGlVNMLn3Q%3D&quot;,&quot;product_name&quot;:&quot;wps-wpp-pc&quot;,&quot;intention_code&quot;:&quot;wps_wpp_generate_doc_pay&quot;}*auto_qingqiu_ai_v2.1.6_ONLINE*8d42d4ef70fde9794e61a3a00cc27967-slide-17"/>
</p:tagLst>
</file>

<file path=ppt/tags/tag4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6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219814991&quot;,&quot;product_name&quot;:&quot;wps-wpp-pc&quot;,&quot;intention_code&quot;:&quot;wps_wpp_generate_doc_pay&quot;}*auto_gallery_ai_v2.1.6_ONLINE*8d42d4ef70fde9794e61a3a00cc27967-slide-17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0/2a3331ff-8342-442b-a343-fcd404a3f7a9.jpg?Expires=1793160139\u0026AWSAccessKeyId=AKLT9NSy7kh8TIS1UzNqLRY2\u0026Signature=JFvIuMXYADHRIj2CjUEdAq4%2FSl8%3D&quot;,&quot;product_name&quot;:&quot;wps-wpp-pc&quot;,&quot;intention_code&quot;:&quot;wps_wpp_generate_doc_pay&quot;}*auto_qingqiu_ai_v2.1.6_ONLINE*8d42d4ef70fde9794e61a3a00cc27967-slide-18"/>
</p:tagLst>
</file>

<file path=ppt/tags/tag4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7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152657293&quot;,&quot;product_name&quot;:&quot;wps-wpp-pc&quot;,&quot;intention_code&quot;:&quot;wps_wpp_generate_doc_pay&quot;}*auto_gallery_ai_v2.1.6_ONLINE*8d42d4ef70fde9794e61a3a00cc27967-slide-4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8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VCG41N1820375949&quot;,&quot;product_name&quot;:&quot;wps-wpp-pc&quot;,&quot;intention_code&quot;:&quot;wps_wpp_generate_doc_pay&quot;}*auto_gallery_ai_v2.1.6_ONLINE*8d42d4ef70fde9794e61a3a00cc27967-slide-4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0/8f5fd25f-646c-4411-b7c5-855d65abaa0a.jpg?Expires=1793160134\u0026AWSAccessKeyId=AKLT9NSy7kh8TIS1UzNqLRY2\u0026Signature=28uHJ9mqyf5SNU5BRP4iQAeDMMc%3D&quot;,&quot;product_name&quot;:&quot;wps-wpp-pc&quot;,&quot;intention_code&quot;:&quot;wps_wpp_generate_doc_pay&quot;}*auto_qingqiu_ai_v2.1.6_ONLINE*8d42d4ef70fde9794e61a3a00cc27967-slide-8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0/0742f849-99d5-4c9c-b2e1-e37995a935c9.jpg?Expires=1793160134\u0026AWSAccessKeyId=AKLT9NSy7kh8TIS1UzNqLRY2\u0026Signature=c%2BtSdLS5o0O%2B0n7%2B6ajcFjtfpCw%3D&quot;,&quot;product_name&quot;:&quot;wps-wpp-pc&quot;,&quot;intention_code&quot;:&quot;wps_wpp_generate_doc_pay&quot;}*auto_qingqiu_ai_v2.1.6_ONLINE*8d42d4ef70fde9794e61a3a00cc27967-slide-8"/>
</p:tagLst>
</file>

<file path=ppt/tags/tag4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510/501a414e-0fd7-44c5-9be0-dda34a4eea5c.jpg?Expires=1793160134\u0026AWSAccessKeyId=AKLT9NSy7kh8TIS1UzNqLRY2\u0026Signature=lHQ3EmKeyXgRZfsPSI%2BcpNM%2F760%3D&quot;,&quot;product_name&quot;:&quot;wps-wpp-pc&quot;,&quot;intention_code&quot;:&quot;wps_wpp_generate_doc_pay&quot;}*auto_qingqiu_ai_v2.1.6_ONLINE*8d42d4ef70fde9794e61a3a00cc27967-slide-8"/>
</p:tagLst>
</file>

<file path=ppt/tags/tag4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13475475&quot;,&quot;product_name&quot;:&quot;wps-wpp-pc&quot;,&quot;intention_code&quot;:&quot;wps_wpp_generate_doc_pay&quot;}*auto_gallery_ai_v2.1.6_ONLINE*8d42d4ef70fde9794e61a3a00cc27967-slide-4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602242034&quot;,&quot;product_name&quot;:&quot;wps-wpp-pc&quot;,&quot;intention_code&quot;:&quot;wps_wpp_generate_doc_pay&quot;}*auto_gallery_ai_v2.1.6_ONLINE*8d42d4ef70fde9794e61a3a00cc27967-slide-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65.xml><?xml version="1.0" encoding="utf-8"?>
<p:tagLst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  <p:tag name="KSO_WM_UNIT_PRESET_TEXT" val="添加章节标题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7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CONTENT_GROUP_TYPE" val="contentchip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82.xml><?xml version="1.0" encoding="utf-8"?>
<p:tagLst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30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300"/>
</p:tagLst>
</file>

<file path=ppt/tags/tag93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300"/>
  <p:tag name="KSO_WM_SPECIAL_SOURCE" val="bdnull"/>
  <p:tag name="KSO_WM_TEMPLATE_THUMBS_INDEX" val="1、9"/>
</p:tagLst>
</file>

<file path=ppt/tags/tag9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">
      <a:dk1>
        <a:srgbClr val="000000"/>
      </a:dk1>
      <a:lt1>
        <a:srgbClr val="FFFFFF"/>
      </a:lt1>
      <a:dk2>
        <a:srgbClr val="2A5043"/>
      </a:dk2>
      <a:lt2>
        <a:srgbClr val="F2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49">
      <a:dk1>
        <a:srgbClr val="000000"/>
      </a:dk1>
      <a:lt1>
        <a:srgbClr val="FFFFFF"/>
      </a:lt1>
      <a:dk2>
        <a:srgbClr val="052E00"/>
      </a:dk2>
      <a:lt2>
        <a:srgbClr val="F5F7FF"/>
      </a:lt2>
      <a:accent1>
        <a:srgbClr val="FFC000"/>
      </a:accent1>
      <a:accent2>
        <a:srgbClr val="F55E5C"/>
      </a:accent2>
      <a:accent3>
        <a:srgbClr val="00B0F0"/>
      </a:accent3>
      <a:accent4>
        <a:srgbClr val="00B050"/>
      </a:accent4>
      <a:accent5>
        <a:srgbClr val="A96AFE"/>
      </a:accent5>
      <a:accent6>
        <a:srgbClr val="FF7429"/>
      </a:accent6>
      <a:hlink>
        <a:srgbClr val="304FFE"/>
      </a:hlink>
      <a:folHlink>
        <a:srgbClr val="492067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3767</Words>
  <Application>WPS 演示</Application>
  <PresentationFormat>宽屏</PresentationFormat>
  <Paragraphs>419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MiSans Normal</vt:lpstr>
      <vt:lpstr>MiSans Heavy</vt:lpstr>
      <vt:lpstr>Segoe Print</vt:lpstr>
      <vt:lpstr>站酷文艺体</vt:lpstr>
      <vt:lpstr>微软雅黑</vt:lpstr>
      <vt:lpstr>Calibri</vt:lpstr>
      <vt:lpstr>Impact</vt:lpstr>
      <vt:lpstr>思源黑体 CN Medium</vt:lpstr>
      <vt:lpstr>黑体</vt:lpstr>
      <vt:lpstr>Calibri Light</vt:lpstr>
      <vt:lpstr>方正宋刻本秀楷简体</vt:lpstr>
      <vt:lpstr>Gill Sans</vt:lpstr>
      <vt:lpstr>MS PGothic</vt:lpstr>
      <vt:lpstr>方正兰亭黑_GBK</vt:lpstr>
      <vt:lpstr>等线</vt:lpstr>
      <vt:lpstr>华文琥珀</vt:lpstr>
      <vt:lpstr>Arial Unicode MS</vt:lpstr>
      <vt:lpstr>WPS</vt:lpstr>
      <vt:lpstr>Office 主题</vt:lpstr>
      <vt:lpstr>1_Office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在校期间（核心：基础+实战+加分证书）</vt:lpstr>
      <vt:lpstr>入职初期（核心：适配+效率+晋升铺垫）</vt:lpstr>
      <vt:lpstr>PowerPoint 演示文稿</vt:lpstr>
      <vt:lpstr>路径二：园艺讲师 入职初期（核心：授课落地+专业进阶+口碑）</vt:lpstr>
      <vt:lpstr>PowerPoint 演示文稿</vt:lpstr>
      <vt:lpstr>PowerPoint 演示文稿</vt:lpstr>
      <vt:lpstr>PowerPoint 演示文稿</vt:lpstr>
      <vt:lpstr>园艺疗愈和宠物友好空间规划师</vt:lpstr>
      <vt:lpstr>园艺项目总监 → 行业领军者/企业合伙人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HE</cp:lastModifiedBy>
  <cp:revision>162</cp:revision>
  <dcterms:created xsi:type="dcterms:W3CDTF">2019-06-19T02:08:00Z</dcterms:created>
  <dcterms:modified xsi:type="dcterms:W3CDTF">2025-10-30T14:33:05Z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611B6CA8E3B04C0792EB656D6B689867_13</vt:lpwstr>
  </property>
</Properties>
</file>