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61" r:id="rId6"/>
    <p:sldId id="263" r:id="rId7"/>
    <p:sldId id="264" r:id="rId8"/>
    <p:sldId id="265" r:id="rId9"/>
    <p:sldId id="268" r:id="rId10"/>
    <p:sldId id="269" r:id="rId11"/>
    <p:sldId id="266" r:id="rId12"/>
    <p:sldId id="267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86641F8F-738C-442C-A03A-C7161B6067FD}">
          <p14:sldIdLst>
            <p14:sldId id="256"/>
            <p14:sldId id="257"/>
            <p14:sldId id="258"/>
            <p14:sldId id="261"/>
            <p14:sldId id="263"/>
            <p14:sldId id="264"/>
            <p14:sldId id="265"/>
            <p14:sldId id="268"/>
            <p14:sldId id="269"/>
            <p14:sldId id="266"/>
            <p14:sldId id="267"/>
            <p14:sldId id="270"/>
            <p14:sldId id="271"/>
            <p14:sldId id="272"/>
            <p14:sldId id="273"/>
            <p14:sldId id="274"/>
            <p14:sldId id="275"/>
            <p14:sldId id="277"/>
            <p14:sldId id="27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91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F70A2900-D2E1-4184-A5BF-E4D3C820E7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1B64597F-16E6-4639-B681-F215C0FCF0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2900-D2E1-4184-A5BF-E4D3C820E7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4597F-16E6-4639-B681-F215C0FCF0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70A2900-D2E1-4184-A5BF-E4D3C820E7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B64597F-16E6-4639-B681-F215C0FCF0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70A2900-D2E1-4184-A5BF-E4D3C820E7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B64597F-16E6-4639-B681-F215C0FCF008}" type="slidenum">
              <a:rPr lang="zh-CN" altLang="en-US" smtClean="0"/>
            </a:fld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70A2900-D2E1-4184-A5BF-E4D3C820E7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B64597F-16E6-4639-B681-F215C0FCF0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2900-D2E1-4184-A5BF-E4D3C820E7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4597F-16E6-4639-B681-F215C0FCF0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2900-D2E1-4184-A5BF-E4D3C820E7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4597F-16E6-4639-B681-F215C0FCF0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2900-D2E1-4184-A5BF-E4D3C820E7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4597F-16E6-4639-B681-F215C0FCF0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70A2900-D2E1-4184-A5BF-E4D3C820E7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B64597F-16E6-4639-B681-F215C0FCF0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2900-D2E1-4184-A5BF-E4D3C820E7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4597F-16E6-4639-B681-F215C0FCF0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70A2900-D2E1-4184-A5BF-E4D3C820E7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B64597F-16E6-4639-B681-F215C0FCF0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2900-D2E1-4184-A5BF-E4D3C820E7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4597F-16E6-4639-B681-F215C0FCF0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2900-D2E1-4184-A5BF-E4D3C820E7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4597F-16E6-4639-B681-F215C0FCF0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2900-D2E1-4184-A5BF-E4D3C820E7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4597F-16E6-4639-B681-F215C0FCF0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2900-D2E1-4184-A5BF-E4D3C820E7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4597F-16E6-4639-B681-F215C0FCF0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2900-D2E1-4184-A5BF-E4D3C820E7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4597F-16E6-4639-B681-F215C0FCF0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2900-D2E1-4184-A5BF-E4D3C820E7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4597F-16E6-4639-B681-F215C0FCF0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2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A2900-D2E1-4184-A5BF-E4D3C820E7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4597F-16E6-4639-B681-F215C0FCF00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大学生职业规划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altLang="zh-CN" dirty="0"/>
              <a:t>                                                                                     </a:t>
            </a:r>
            <a:endParaRPr lang="en-US" altLang="zh-CN" dirty="0"/>
          </a:p>
          <a:p>
            <a:endParaRPr lang="en-US" altLang="zh-CN" sz="14400" dirty="0"/>
          </a:p>
          <a:p>
            <a:r>
              <a:rPr lang="en-US" altLang="zh-CN" sz="14400" dirty="0"/>
              <a:t>                                   ——</a:t>
            </a:r>
            <a:r>
              <a:rPr lang="zh-CN" altLang="en-US" sz="14400" dirty="0"/>
              <a:t>植物研究员黄美裕</a:t>
            </a:r>
            <a:endParaRPr lang="zh-CN" altLang="en-US" sz="14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98277" y="1837505"/>
            <a:ext cx="3366198" cy="955675"/>
          </a:xfrm>
        </p:spPr>
        <p:txBody>
          <a:bodyPr>
            <a:normAutofit fontScale="90000"/>
          </a:bodyPr>
          <a:lstStyle/>
          <a:p>
            <a:r>
              <a:rPr lang="zh-CN" altLang="en-US" sz="8000" dirty="0"/>
              <a:t>路径</a:t>
            </a:r>
            <a:r>
              <a:rPr lang="zh-CN" altLang="en-US" dirty="0"/>
              <a:t>      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2581" y="4777188"/>
            <a:ext cx="10490200" cy="955675"/>
          </a:xfr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                 行动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                  磨合</a:t>
            </a:r>
            <a:endParaRPr lang="zh-CN" alt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480560" y="711200"/>
            <a:ext cx="4439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/>
              <a:t>目录</a:t>
            </a:r>
            <a:endParaRPr lang="zh-CN" altLang="en-US" sz="8000" dirty="0"/>
          </a:p>
        </p:txBody>
      </p:sp>
      <p:sp>
        <p:nvSpPr>
          <p:cNvPr id="21" name="标题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graphicFrame>
        <p:nvGraphicFramePr>
          <p:cNvPr id="24" name="内容占位符 23"/>
          <p:cNvGraphicFramePr>
            <a:graphicFrameLocks noGrp="1"/>
          </p:cNvGraphicFramePr>
          <p:nvPr>
            <p:ph idx="1"/>
          </p:nvPr>
        </p:nvGraphicFramePr>
        <p:xfrm>
          <a:off x="2141219" y="2588602"/>
          <a:ext cx="7909561" cy="339016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59096"/>
                <a:gridCol w="1416817"/>
                <a:gridCol w="1406770"/>
                <a:gridCol w="1557494"/>
                <a:gridCol w="2169384"/>
              </a:tblGrid>
              <a:tr h="1129289">
                <a:tc>
                  <a:txBody>
                    <a:bodyPr/>
                    <a:lstStyle/>
                    <a:p>
                      <a:r>
                        <a:rPr lang="zh-CN" altLang="en-US" sz="5400" dirty="0"/>
                        <a:t>一</a:t>
                      </a:r>
                      <a:endParaRPr lang="zh-CN" alt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5400" dirty="0"/>
                        <a:t>二</a:t>
                      </a:r>
                      <a:endParaRPr lang="zh-CN" alt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5400" dirty="0"/>
                        <a:t>三</a:t>
                      </a:r>
                      <a:endParaRPr lang="zh-CN" alt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5400" dirty="0"/>
                        <a:t>四</a:t>
                      </a:r>
                      <a:endParaRPr lang="zh-CN" alt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5400" dirty="0"/>
                        <a:t>五</a:t>
                      </a:r>
                      <a:endParaRPr lang="zh-CN" altLang="en-US" sz="5400" dirty="0"/>
                    </a:p>
                  </a:txBody>
                  <a:tcPr/>
                </a:tc>
              </a:tr>
              <a:tr h="2260879">
                <a:tc>
                  <a:txBody>
                    <a:bodyPr/>
                    <a:lstStyle/>
                    <a:p>
                      <a:r>
                        <a:rPr lang="zh-CN" altLang="en-US" sz="4400" dirty="0"/>
                        <a:t>自</a:t>
                      </a:r>
                      <a:endParaRPr lang="en-US" altLang="zh-CN" sz="4400" dirty="0"/>
                    </a:p>
                    <a:p>
                      <a:r>
                        <a:rPr lang="zh-CN" altLang="en-US" sz="4400" dirty="0"/>
                        <a:t>我</a:t>
                      </a:r>
                      <a:endParaRPr lang="en-US" altLang="zh-CN" sz="4400" dirty="0"/>
                    </a:p>
                    <a:p>
                      <a:endParaRPr lang="zh-CN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4400" dirty="0"/>
                        <a:t>优</a:t>
                      </a:r>
                      <a:endParaRPr lang="en-US" altLang="zh-CN" sz="4400" dirty="0"/>
                    </a:p>
                    <a:p>
                      <a:r>
                        <a:rPr lang="zh-CN" altLang="en-US" sz="4400" dirty="0"/>
                        <a:t>势</a:t>
                      </a:r>
                      <a:endParaRPr lang="zh-CN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4400" dirty="0"/>
                        <a:t>路</a:t>
                      </a:r>
                      <a:endParaRPr lang="en-US" altLang="zh-CN" sz="4400" dirty="0"/>
                    </a:p>
                    <a:p>
                      <a:r>
                        <a:rPr lang="zh-CN" altLang="en-US" sz="4400" dirty="0"/>
                        <a:t>径</a:t>
                      </a:r>
                      <a:endParaRPr lang="zh-CN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4400" dirty="0"/>
                        <a:t>行</a:t>
                      </a:r>
                      <a:endParaRPr lang="en-US" altLang="zh-CN" sz="4400" dirty="0"/>
                    </a:p>
                    <a:p>
                      <a:r>
                        <a:rPr lang="zh-CN" altLang="en-US" sz="4400" dirty="0"/>
                        <a:t>动</a:t>
                      </a:r>
                      <a:endParaRPr lang="zh-CN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4400" dirty="0"/>
                        <a:t>磨</a:t>
                      </a:r>
                      <a:endParaRPr lang="en-US" altLang="zh-CN" sz="4400" dirty="0"/>
                    </a:p>
                    <a:p>
                      <a:r>
                        <a:rPr lang="zh-CN" altLang="en-US" sz="4400" dirty="0"/>
                        <a:t>合</a:t>
                      </a:r>
                      <a:endParaRPr lang="zh-CN" altLang="en-US" sz="4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穿着黑色衣服的女人&#10;&#10;AI 生成的内容可能不正确。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59" y="507356"/>
            <a:ext cx="4135121" cy="584328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776338" y="690656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/>
              <a:t>自我认知：</a:t>
            </a:r>
            <a:endParaRPr lang="zh-CN" altLang="en-US" sz="4800" dirty="0"/>
          </a:p>
        </p:txBody>
      </p:sp>
      <p:sp>
        <p:nvSpPr>
          <p:cNvPr id="7" name="文本框 6"/>
          <p:cNvSpPr txBox="1"/>
          <p:nvPr/>
        </p:nvSpPr>
        <p:spPr>
          <a:xfrm>
            <a:off x="4776338" y="1996867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姓名：黄美裕</a:t>
            </a:r>
            <a:endParaRPr lang="zh-CN" altLang="en-US" sz="2800" dirty="0"/>
          </a:p>
        </p:txBody>
      </p:sp>
      <p:sp>
        <p:nvSpPr>
          <p:cNvPr id="8" name="文本框 7"/>
          <p:cNvSpPr txBox="1"/>
          <p:nvPr/>
        </p:nvSpPr>
        <p:spPr>
          <a:xfrm>
            <a:off x="4825069" y="2995301"/>
            <a:ext cx="1659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年龄：</a:t>
            </a:r>
            <a:r>
              <a:rPr lang="en-US" altLang="zh-CN" sz="2800" dirty="0"/>
              <a:t>19</a:t>
            </a:r>
            <a:endParaRPr lang="zh-CN" altLang="en-US" sz="2800" dirty="0"/>
          </a:p>
        </p:txBody>
      </p:sp>
      <p:sp>
        <p:nvSpPr>
          <p:cNvPr id="10" name="文本框 9"/>
          <p:cNvSpPr txBox="1"/>
          <p:nvPr/>
        </p:nvSpPr>
        <p:spPr>
          <a:xfrm>
            <a:off x="4776338" y="3993328"/>
            <a:ext cx="3525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家乡：广东省湛江市</a:t>
            </a:r>
            <a:endParaRPr lang="zh-CN" altLang="en-US" sz="2800" dirty="0"/>
          </a:p>
        </p:txBody>
      </p:sp>
      <p:sp>
        <p:nvSpPr>
          <p:cNvPr id="11" name="文本框 10"/>
          <p:cNvSpPr txBox="1"/>
          <p:nvPr/>
        </p:nvSpPr>
        <p:spPr>
          <a:xfrm>
            <a:off x="4776338" y="4980808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学校：广东海洋大学</a:t>
            </a:r>
            <a:endParaRPr lang="zh-CN" altLang="en-US" sz="2800" dirty="0"/>
          </a:p>
        </p:txBody>
      </p:sp>
      <p:sp>
        <p:nvSpPr>
          <p:cNvPr id="12" name="文本框 11"/>
          <p:cNvSpPr txBox="1"/>
          <p:nvPr/>
        </p:nvSpPr>
        <p:spPr>
          <a:xfrm>
            <a:off x="8672194" y="1997284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专业：园艺</a:t>
            </a:r>
            <a:endParaRPr lang="zh-CN" altLang="en-US" sz="2800" dirty="0"/>
          </a:p>
        </p:txBody>
      </p:sp>
      <p:sp>
        <p:nvSpPr>
          <p:cNvPr id="13" name="文本框 12"/>
          <p:cNvSpPr txBox="1"/>
          <p:nvPr/>
        </p:nvSpPr>
        <p:spPr>
          <a:xfrm>
            <a:off x="8615679" y="3021555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年级：大一</a:t>
            </a:r>
            <a:endParaRPr lang="zh-CN" altLang="en-US" sz="2800" dirty="0"/>
          </a:p>
        </p:txBody>
      </p:sp>
      <p:sp>
        <p:nvSpPr>
          <p:cNvPr id="14" name="文本框 13"/>
          <p:cNvSpPr txBox="1"/>
          <p:nvPr/>
        </p:nvSpPr>
        <p:spPr>
          <a:xfrm>
            <a:off x="8672194" y="3993328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职位：学习委员</a:t>
            </a:r>
            <a:endParaRPr lang="zh-CN" altLang="en-US" sz="2800" dirty="0"/>
          </a:p>
        </p:txBody>
      </p:sp>
      <p:sp>
        <p:nvSpPr>
          <p:cNvPr id="15" name="文本框 14"/>
          <p:cNvSpPr txBox="1"/>
          <p:nvPr/>
        </p:nvSpPr>
        <p:spPr>
          <a:xfrm>
            <a:off x="8615679" y="4965101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兴趣：打球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                缘始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04825" y="1297305"/>
            <a:ext cx="4064000" cy="438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endParaRPr lang="zh-CN" altLang="en-US" sz="5400"/>
          </a:p>
        </p:txBody>
      </p:sp>
      <p:sp>
        <p:nvSpPr>
          <p:cNvPr id="5" name="文本框 4"/>
          <p:cNvSpPr txBox="1"/>
          <p:nvPr/>
        </p:nvSpPr>
        <p:spPr>
          <a:xfrm>
            <a:off x="644525" y="2122170"/>
            <a:ext cx="10820400" cy="7708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我的故事开始于小学，那时的我，不像其他孩子一样迷恋玩具车或洋娃娃，我最喜欢的地方是家附近有植物的地方。</a:t>
            </a:r>
            <a:r>
              <a:rPr lang="zh-CN" altLang="en-US"/>
              <a:t>我着迷于各种植物的形态和色彩。我开始像一个</a:t>
            </a:r>
            <a:r>
              <a:rPr lang="en-US" altLang="zh-CN"/>
              <a:t>“</a:t>
            </a:r>
            <a:r>
              <a:rPr lang="zh-CN" altLang="en-US"/>
              <a:t>小收藏家</a:t>
            </a:r>
            <a:r>
              <a:rPr lang="en-US" altLang="zh-CN"/>
              <a:t>”</a:t>
            </a:r>
            <a:r>
              <a:rPr lang="zh-CN" altLang="en-US"/>
              <a:t>，收集各种形状的落叶、颜色各异的花瓣，小心翼翼地夹在书本里。我会花一个下午的时间，蹲在地上观察蚂蚁如何搬运食物，看蜘蛛如何在草叶间织网。这些看似漫无目的的游戏，其实是我与自然建立的最初连接，它在我心中埋下了一颗名为</a:t>
            </a:r>
            <a:r>
              <a:rPr lang="en-US" altLang="zh-CN"/>
              <a:t>“</a:t>
            </a:r>
            <a:r>
              <a:rPr lang="zh-CN" altLang="en-US"/>
              <a:t>好奇</a:t>
            </a:r>
            <a:r>
              <a:rPr lang="en-US" altLang="zh-CN"/>
              <a:t>”</a:t>
            </a:r>
            <a:r>
              <a:rPr lang="zh-CN" altLang="en-US"/>
              <a:t>的种子。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323715" y="3507105"/>
            <a:ext cx="41522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5400"/>
              <a:t>第二阶段</a:t>
            </a:r>
            <a:endParaRPr lang="zh-CN" altLang="en-US" sz="5400"/>
          </a:p>
        </p:txBody>
      </p:sp>
      <p:sp>
        <p:nvSpPr>
          <p:cNvPr id="8" name="文本框 7"/>
          <p:cNvSpPr txBox="1"/>
          <p:nvPr/>
        </p:nvSpPr>
        <p:spPr>
          <a:xfrm>
            <a:off x="3351530" y="1200150"/>
            <a:ext cx="60960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5400">
                <a:sym typeface="+mn-ea"/>
              </a:rPr>
              <a:t>第一阶段</a:t>
            </a:r>
            <a:endParaRPr lang="zh-CN" altLang="en-US" sz="5400"/>
          </a:p>
        </p:txBody>
      </p:sp>
      <p:sp>
        <p:nvSpPr>
          <p:cNvPr id="10" name="文本框 9"/>
          <p:cNvSpPr txBox="1"/>
          <p:nvPr/>
        </p:nvSpPr>
        <p:spPr>
          <a:xfrm>
            <a:off x="929640" y="4520565"/>
            <a:ext cx="10560685" cy="15443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进入初高中，我的兴趣从单纯的观察，升级到了亲自动手实践。我的窗台和家里的阳台，成了我的</a:t>
            </a:r>
            <a:r>
              <a:rPr lang="en-US" altLang="zh-CN"/>
              <a:t>“</a:t>
            </a:r>
            <a:r>
              <a:rPr lang="zh-CN" altLang="en-US"/>
              <a:t>第一块试验田</a:t>
            </a:r>
            <a:r>
              <a:rPr lang="en-US" altLang="zh-CN"/>
              <a:t>”</a:t>
            </a:r>
            <a:r>
              <a:rPr lang="zh-CN" altLang="en-US"/>
              <a:t>。我种过从吃剩的西瓜籽里培育出的西瓜苗，虽然最后只结了一个拳头大小、酸涩无比的果子，但那个等待开花结果的过程，让我第一次真切地感受到了生命的完整周期。当然，也有失败。我曾因为浇水过多导致心爱的多肉植物烂根而死，也曾因为不了解习性，把喜阴的绿萝放在阳台上暴晒而枯黄。但这些失败没有让我气馁，反而驱使我主动去查阅资料、</a:t>
            </a:r>
            <a:r>
              <a:rPr lang="zh-CN" altLang="en-US"/>
              <a:t>问老师，弄明白背后的科学原理</a:t>
            </a:r>
            <a:r>
              <a:rPr lang="en-US" altLang="zh-CN"/>
              <a:t>——</a:t>
            </a:r>
            <a:r>
              <a:rPr lang="zh-CN" altLang="en-US"/>
              <a:t>光合作用、营养吸收、病虫害防治。我开始明白，养育植物，不仅仅是浇水那么简单，它是一门严谨的科学。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363970" y="1116330"/>
            <a:ext cx="4064000" cy="3740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681220" y="568325"/>
            <a:ext cx="40640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400"/>
              <a:t>第三阶段</a:t>
            </a:r>
            <a:endParaRPr lang="zh-CN" altLang="en-US" sz="5400"/>
          </a:p>
        </p:txBody>
      </p:sp>
      <p:sp>
        <p:nvSpPr>
          <p:cNvPr id="9" name="文本框 8"/>
          <p:cNvSpPr txBox="1"/>
          <p:nvPr/>
        </p:nvSpPr>
        <p:spPr>
          <a:xfrm>
            <a:off x="3282950" y="1401445"/>
            <a:ext cx="5771515" cy="6330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精神的灯塔</a:t>
            </a:r>
            <a:r>
              <a:rPr lang="en-US" altLang="zh-CN"/>
              <a:t>——</a:t>
            </a:r>
            <a:r>
              <a:rPr lang="zh-CN" altLang="en-US"/>
              <a:t>致敬</a:t>
            </a:r>
            <a:r>
              <a:rPr lang="en-US" altLang="zh-CN"/>
              <a:t>“</a:t>
            </a:r>
            <a:r>
              <a:rPr lang="zh-CN" altLang="en-US"/>
              <a:t>稻田里的追梦人</a:t>
            </a:r>
            <a:r>
              <a:rPr lang="en-US" altLang="zh-CN"/>
              <a:t>”</a:t>
            </a:r>
            <a:r>
              <a:rPr lang="zh-CN" altLang="en-US"/>
              <a:t>袁隆平爷爷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50875" y="1811655"/>
            <a:ext cx="10751185" cy="23018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   </a:t>
            </a:r>
            <a:r>
              <a:rPr lang="zh-CN" altLang="en-US"/>
              <a:t>榜样的力量：</a:t>
            </a:r>
            <a:r>
              <a:rPr lang="en-US" altLang="zh-CN"/>
              <a:t> </a:t>
            </a:r>
            <a:r>
              <a:rPr lang="zh-CN" altLang="en-US"/>
              <a:t>就在我对植物的热爱日益浓厚时，我了解到了一个名字</a:t>
            </a:r>
            <a:r>
              <a:rPr lang="en-US" altLang="zh-CN"/>
              <a:t>——</a:t>
            </a:r>
            <a:r>
              <a:rPr lang="zh-CN" altLang="en-US"/>
              <a:t>袁隆平。他不再仅仅是课本上一个遥远的</a:t>
            </a:r>
            <a:r>
              <a:rPr lang="en-US" altLang="zh-CN"/>
              <a:t>“</a:t>
            </a:r>
            <a:r>
              <a:rPr lang="zh-CN" altLang="en-US"/>
              <a:t>杂交水稻之父</a:t>
            </a:r>
            <a:r>
              <a:rPr lang="en-US" altLang="zh-CN"/>
              <a:t>”</a:t>
            </a:r>
            <a:r>
              <a:rPr lang="zh-CN" altLang="en-US"/>
              <a:t>，而是我精神世界里一座巍然屹立的灯塔。</a:t>
            </a:r>
            <a:endParaRPr lang="zh-CN" altLang="en-US"/>
          </a:p>
          <a:p>
            <a:r>
              <a:rPr lang="en-US" altLang="zh-CN"/>
              <a:t>   </a:t>
            </a:r>
            <a:r>
              <a:rPr lang="zh-CN" altLang="en-US"/>
              <a:t>我敬佩他</a:t>
            </a:r>
            <a:r>
              <a:rPr lang="en-US" altLang="zh-CN"/>
              <a:t>“</a:t>
            </a:r>
            <a:r>
              <a:rPr lang="zh-CN" altLang="en-US"/>
              <a:t>把论文写在大地上</a:t>
            </a:r>
            <a:r>
              <a:rPr lang="en-US" altLang="zh-CN"/>
              <a:t>”</a:t>
            </a:r>
            <a:r>
              <a:rPr lang="zh-CN" altLang="en-US"/>
              <a:t>的务实精神。他不在舒适的实验室里闭门造车，而是几十年如一日地躬耕于稻田，皮肤晒得黝黑，身上沾满泥土。这让我懂得，真正的植物研究，需要双脚踩在泥土里，需要对自然怀有最深的敬畏。</a:t>
            </a:r>
            <a:endParaRPr lang="zh-CN" altLang="en-US"/>
          </a:p>
          <a:p>
            <a:r>
              <a:rPr lang="en-US" altLang="zh-CN"/>
              <a:t>   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357495" y="3128645"/>
            <a:ext cx="1730375" cy="9848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5400"/>
              <a:t>回望</a:t>
            </a:r>
            <a:endParaRPr lang="zh-CN" altLang="en-US" sz="5400"/>
          </a:p>
        </p:txBody>
      </p:sp>
      <p:sp>
        <p:nvSpPr>
          <p:cNvPr id="13" name="文本框 12"/>
          <p:cNvSpPr txBox="1"/>
          <p:nvPr/>
        </p:nvSpPr>
        <p:spPr>
          <a:xfrm>
            <a:off x="777875" y="3987165"/>
            <a:ext cx="10688320" cy="19545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  “</a:t>
            </a:r>
            <a:r>
              <a:rPr lang="zh-CN" altLang="en-US"/>
              <a:t>所以，回望我的成长之路，我对</a:t>
            </a:r>
            <a:r>
              <a:rPr lang="en-US" altLang="zh-CN"/>
              <a:t>‘</a:t>
            </a:r>
            <a:r>
              <a:rPr lang="zh-CN" altLang="en-US"/>
              <a:t>植物研究员</a:t>
            </a:r>
            <a:r>
              <a:rPr lang="en-US" altLang="zh-CN"/>
              <a:t>’</a:t>
            </a:r>
            <a:r>
              <a:rPr lang="zh-CN" altLang="en-US"/>
              <a:t>的兴趣，是一条清晰可见的轨迹：它始于童年那份纯真的好奇，在实践中通过亲手培育得以巩固和深化，最终，在袁隆平爷爷精神的感召下，升华为一个坚定而清晰的职业理想。</a:t>
            </a:r>
            <a:r>
              <a:rPr lang="en-US" altLang="zh-CN"/>
              <a:t>”</a:t>
            </a:r>
            <a:endParaRPr lang="en-US" altLang="zh-CN"/>
          </a:p>
          <a:p>
            <a:r>
              <a:rPr lang="en-US" altLang="zh-CN"/>
              <a:t>  “</a:t>
            </a:r>
            <a:r>
              <a:rPr lang="zh-CN" altLang="en-US"/>
              <a:t>我不再只是想</a:t>
            </a:r>
            <a:r>
              <a:rPr lang="en-US" altLang="zh-CN"/>
              <a:t>‘</a:t>
            </a:r>
            <a:r>
              <a:rPr lang="zh-CN" altLang="en-US"/>
              <a:t>种点东西</a:t>
            </a:r>
            <a:r>
              <a:rPr lang="en-US" altLang="zh-CN"/>
              <a:t>’</a:t>
            </a:r>
            <a:r>
              <a:rPr lang="zh-CN" altLang="en-US"/>
              <a:t>，而是渴望去</a:t>
            </a:r>
            <a:r>
              <a:rPr lang="en-US" altLang="zh-CN"/>
              <a:t>‘</a:t>
            </a:r>
            <a:r>
              <a:rPr lang="zh-CN" altLang="en-US"/>
              <a:t>研究点什么</a:t>
            </a:r>
            <a:r>
              <a:rPr lang="en-US" altLang="zh-CN"/>
              <a:t>’</a:t>
            </a:r>
            <a:r>
              <a:rPr lang="zh-CN" altLang="en-US"/>
              <a:t>；我不再只满足于欣赏窗台的绿意，而是梦想着能为这个世界增添一抹更有意义的色彩。这就是我的兴趣起源，也是我站在这里，选择这条道路的全部理由。</a:t>
            </a:r>
            <a:r>
              <a:rPr lang="en-US" altLang="zh-CN"/>
              <a:t>”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                  适配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水汽尾迹">
  <a:themeElements>
    <a:clrScheme name="水汽尾迹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水汽尾迹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水汽尾迹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TM04033937[[fn=水汽尾迹]]</Template>
  <TotalTime>0</TotalTime>
  <Words>1186</Words>
  <Application>WPS 演示</Application>
  <PresentationFormat>宽屏</PresentationFormat>
  <Paragraphs>83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Arial</vt:lpstr>
      <vt:lpstr>宋体</vt:lpstr>
      <vt:lpstr>Wingdings</vt:lpstr>
      <vt:lpstr>Century Gothic</vt:lpstr>
      <vt:lpstr>微软雅黑</vt:lpstr>
      <vt:lpstr>Arial Unicode MS</vt:lpstr>
      <vt:lpstr>Calibri</vt:lpstr>
      <vt:lpstr>水汽尾迹</vt:lpstr>
      <vt:lpstr>大学生职业规划</vt:lpstr>
      <vt:lpstr>PowerPoint 演示文稿</vt:lpstr>
      <vt:lpstr>PowerPoint 演示文稿</vt:lpstr>
      <vt:lpstr>                缘始</vt:lpstr>
      <vt:lpstr>PowerPoint 演示文稿</vt:lpstr>
      <vt:lpstr>PowerPoint 演示文稿</vt:lpstr>
      <vt:lpstr>                  适配</vt:lpstr>
      <vt:lpstr>PowerPoint 演示文稿</vt:lpstr>
      <vt:lpstr>PowerPoint 演示文稿</vt:lpstr>
      <vt:lpstr>PowerPoint 演示文稿</vt:lpstr>
      <vt:lpstr>路径      </vt:lpstr>
      <vt:lpstr>PowerPoint 演示文稿</vt:lpstr>
      <vt:lpstr>PowerPoint 演示文稿</vt:lpstr>
      <vt:lpstr>                 行动</vt:lpstr>
      <vt:lpstr>PowerPoint 演示文稿</vt:lpstr>
      <vt:lpstr>PowerPoint 演示文稿</vt:lpstr>
      <vt:lpstr>PowerPoint 演示文稿</vt:lpstr>
      <vt:lpstr>                  磨合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 z</dc:creator>
  <cp:lastModifiedBy>拾荒者</cp:lastModifiedBy>
  <cp:revision>2</cp:revision>
  <dcterms:created xsi:type="dcterms:W3CDTF">2025-10-29T09:05:00Z</dcterms:created>
  <dcterms:modified xsi:type="dcterms:W3CDTF">2025-10-29T12:13:20Z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491ADA73A0F840B39D7091FC09D4BCFF_13</vt:lpwstr>
  </property>
  <property fmtid="{D5CDD505-2E9C-101B-9397-08002B2CF9AE}" pid="3" name="KSOProductBuildVer">
    <vt:lpwstr>2052-12.1.0.23125</vt:lpwstr>
  </property>
</Properties>
</file>