
<file path=[Content_Types].xml><?xml version="1.0" encoding="utf-8"?>
<Types xmlns="http://schemas.openxmlformats.org/package/2006/content-types">
  <Default Extension="xlsx" ContentType="application/vnd.openxmlformats-officedocument.spreadsheetml.sheet"/>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olors1.xml" ContentType="application/vnd.ms-office.chartcolorstyle+xml"/>
  <Override PartName="/ppt/charts/colors2.xml" ContentType="application/vnd.ms-office.chartcolorstyle+xml"/>
  <Override PartName="/ppt/charts/style1.xml" ContentType="application/vnd.ms-office.chartstyle+xml"/>
  <Override PartName="/ppt/charts/style2.xml" ContentType="application/vnd.ms-office.chartstyle+xml"/>
  <Override PartName="/ppt/commentAuthors.xml" ContentType="application/vnd.openxmlformats-officedocument.presentationml.commentAuthors+xml"/>
  <Override PartName="/ppt/media/image15.svg" ContentType="image/svg+xml"/>
  <Override PartName="/ppt/media/image17.svg" ContentType="image/svg+xml"/>
  <Override PartName="/ppt/media/image1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2" r:id="rId3"/>
  </p:sldMasterIdLst>
  <p:notesMasterIdLst>
    <p:notesMasterId r:id="rId17"/>
  </p:notesMasterIdLst>
  <p:sldIdLst>
    <p:sldId id="341" r:id="rId4"/>
    <p:sldId id="311" r:id="rId5"/>
    <p:sldId id="398" r:id="rId6"/>
    <p:sldId id="399" r:id="rId7"/>
    <p:sldId id="256" r:id="rId8"/>
    <p:sldId id="258" r:id="rId9"/>
    <p:sldId id="372" r:id="rId10"/>
    <p:sldId id="375" r:id="rId11"/>
    <p:sldId id="344" r:id="rId12"/>
    <p:sldId id="371" r:id="rId13"/>
    <p:sldId id="400" r:id="rId14"/>
    <p:sldId id="383" r:id="rId15"/>
    <p:sldId id="384" r:id="rId16"/>
    <p:sldId id="385" r:id="rId18"/>
    <p:sldId id="386" r:id="rId19"/>
    <p:sldId id="388" r:id="rId20"/>
    <p:sldId id="387" r:id="rId21"/>
    <p:sldId id="397" r:id="rId22"/>
    <p:sldId id="327" r:id="rId23"/>
    <p:sldId id="328" r:id="rId24"/>
    <p:sldId id="329" r:id="rId25"/>
    <p:sldId id="332" r:id="rId26"/>
    <p:sldId id="333" r:id="rId27"/>
    <p:sldId id="343" r:id="rId28"/>
    <p:sldId id="334" r:id="rId29"/>
    <p:sldId id="335" r:id="rId30"/>
    <p:sldId id="336" r:id="rId31"/>
    <p:sldId id="390" r:id="rId3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chuying" initials="k"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FA837D"/>
    <a:srgbClr val="D7A39F"/>
    <a:srgbClr val="E3A093"/>
    <a:srgbClr val="EFE6EA"/>
    <a:srgbClr val="DCDCDC"/>
    <a:srgbClr val="F0F0F0"/>
    <a:srgbClr val="E6E6E6"/>
    <a:srgbClr val="C8C8C8"/>
    <a:srgbClr val="FAFA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60"/>
        <p:guide pos="3840"/>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slide" Target="slides/slide1.xml"/><Relationship Id="rId36" Type="http://schemas.openxmlformats.org/officeDocument/2006/relationships/commentAuthors" Target="commentAuthors.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notesMaster" Target="notesMasters/notesMaster1.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t>人格测试</a:t>
            </a:r>
          </a:p>
        </c:rich>
      </c:tx>
      <c:layout/>
      <c:overlay val="0"/>
      <c:spPr>
        <a:noFill/>
        <a:ln>
          <a:noFill/>
        </a:ln>
        <a:effectLst/>
      </c:spPr>
    </c:title>
    <c:autoTitleDeleted val="0"/>
    <c:plotArea>
      <c:layout/>
      <c:barChart>
        <c:barDir val="bar"/>
        <c:grouping val="percentStacked"/>
        <c:varyColors val="0"/>
        <c:ser>
          <c:idx val="0"/>
          <c:order val="0"/>
          <c:tx>
            <c:strRef>
              <c:extLst>
                <c:ext xmlns:c15="http://schemas.microsoft.com/office/drawing/2012/chart" uri="{02D57815-91ED-43cb-92C2-25804820EDAC}">
                  <c15:fullRef>
                    <c15:sqref>Sheet1!$B$1</c15:sqref>
                  </c15:fullRef>
                  <c15:levelRef>
                    <c15:sqref>Sheet1!$B$1</c15:sqref>
                  </c15:levelRef>
                </c:ext>
              </c:extLst>
              <c:f>Sheet1!$B$1</c:f>
              <c:strCache>
                <c:ptCount val="1"/>
                <c:pt idx="0">
                  <c:v>系列 1</c:v>
                </c:pt>
              </c:strCache>
            </c:strRef>
          </c:tx>
          <c:spPr>
            <a:solidFill>
              <a:schemeClr val="accent1"/>
            </a:solidFill>
            <a:ln>
              <a:noFill/>
            </a:ln>
            <a:effectLst/>
          </c:spPr>
          <c:invertIfNegative val="0"/>
          <c:dLbls>
            <c:delete val="1"/>
          </c:dLbls>
          <c:cat>
            <c:strRef>
              <c:extLst>
                <c:ext xmlns:c15="http://schemas.microsoft.com/office/drawing/2012/chart" uri="{02D57815-91ED-43cb-92C2-25804820EDAC}">
                  <c15:fullRef>
                    <c15:sqref>Sheet1!$A$2:$A$5</c15:sqref>
                  </c15:fullRef>
                </c:ext>
              </c:extLst>
              <c:f>Sheet1!$A$2:$A$5</c:f>
              <c:strCache>
                <c:ptCount val="4"/>
                <c:pt idx="0">
                  <c:v>E外向</c:v>
                </c:pt>
                <c:pt idx="1">
                  <c:v>N天马行空</c:v>
                </c:pt>
                <c:pt idx="2">
                  <c:v>F情感细腻</c:v>
                </c:pt>
                <c:pt idx="3">
                  <c:v>J运筹帷幄</c:v>
                </c:pt>
              </c:strCache>
            </c:strRef>
          </c:cat>
          <c:val>
            <c:numRef>
              <c:f>Sheet1!$B$2:$B$5</c:f>
              <c:numCache>
                <c:formatCode>General</c:formatCode>
                <c:ptCount val="4"/>
                <c:pt idx="0">
                  <c:v>7</c:v>
                </c:pt>
                <c:pt idx="1">
                  <c:v>6</c:v>
                </c:pt>
                <c:pt idx="2">
                  <c:v>8</c:v>
                </c:pt>
                <c:pt idx="3">
                  <c:v>7</c:v>
                </c:pt>
              </c:numCache>
            </c:numRef>
          </c:val>
        </c:ser>
        <c:ser>
          <c:idx val="1"/>
          <c:order val="1"/>
          <c:tx>
            <c:strRef>
              <c:extLst>
                <c:ext xmlns:c15="http://schemas.microsoft.com/office/drawing/2012/chart" uri="{02D57815-91ED-43cb-92C2-25804820EDAC}">
                  <c15:fullRef>
                    <c15:sqref>Sheet1!$C$1</c15:sqref>
                  </c15:fullRef>
                  <c15:levelRef>
                    <c15:sqref>Sheet1!$C$1</c15:sqref>
                  </c15:levelRef>
                </c:ext>
              </c:extLst>
              <c:f>Sheet1!$C$1</c:f>
              <c:strCache>
                <c:ptCount val="1"/>
                <c:pt idx="0">
                  <c:v>系列 2</c:v>
                </c:pt>
              </c:strCache>
            </c:strRef>
          </c:tx>
          <c:spPr>
            <a:solidFill>
              <a:schemeClr val="accent2"/>
            </a:solidFill>
            <a:ln>
              <a:noFill/>
            </a:ln>
            <a:effectLst/>
          </c:spPr>
          <c:invertIfNegative val="0"/>
          <c:dLbls>
            <c:delete val="1"/>
          </c:dLbls>
          <c:cat>
            <c:strRef>
              <c:extLst>
                <c:ext xmlns:c15="http://schemas.microsoft.com/office/drawing/2012/chart" uri="{02D57815-91ED-43cb-92C2-25804820EDAC}">
                  <c15:fullRef>
                    <c15:sqref>Sheet1!$A$2:$A$5</c15:sqref>
                  </c15:fullRef>
                </c:ext>
              </c:extLst>
              <c:f>Sheet1!$A$2:$A$5</c:f>
              <c:strCache>
                <c:ptCount val="4"/>
                <c:pt idx="0">
                  <c:v>E外向</c:v>
                </c:pt>
                <c:pt idx="1">
                  <c:v>N天马行空</c:v>
                </c:pt>
                <c:pt idx="2">
                  <c:v>F情感细腻</c:v>
                </c:pt>
                <c:pt idx="3">
                  <c:v>J运筹帷幄</c:v>
                </c:pt>
              </c:strCache>
            </c:strRef>
          </c:cat>
          <c:val>
            <c:numRef>
              <c:f>Sheet1!$C$2:$C$5</c:f>
              <c:numCache>
                <c:formatCode>General</c:formatCode>
                <c:ptCount val="4"/>
                <c:pt idx="0">
                  <c:v>3</c:v>
                </c:pt>
                <c:pt idx="1">
                  <c:v>4</c:v>
                </c:pt>
                <c:pt idx="2">
                  <c:v>2</c:v>
                </c:pt>
                <c:pt idx="3">
                  <c:v>3</c:v>
                </c:pt>
              </c:numCache>
            </c:numRef>
          </c:val>
        </c:ser>
        <c:ser>
          <c:idx val="2"/>
          <c:order val="2"/>
          <c:tx>
            <c:strRef>
              <c:extLst>
                <c:ext xmlns:c15="http://schemas.microsoft.com/office/drawing/2012/chart" uri="{02D57815-91ED-43cb-92C2-25804820EDAC}">
                  <c15:fullRef>
                    <c15:sqref>Sheet1!$D$1</c15:sqref>
                  </c15:fullRef>
                  <c15:levelRef>
                    <c15:sqref>Sheet1!$D$1</c15:sqref>
                  </c15:levelRef>
                </c:ext>
              </c:extLst>
              <c:f>Sheet1!$D$1</c:f>
              <c:strCache>
                <c:ptCount val="1"/>
                <c:pt idx="0">
                  <c:v/>
                </c:pt>
              </c:strCache>
            </c:strRef>
          </c:tx>
          <c:spPr>
            <a:solidFill>
              <a:schemeClr val="accent3"/>
            </a:solidFill>
            <a:ln>
              <a:noFill/>
            </a:ln>
            <a:effectLst/>
          </c:spPr>
          <c:invertIfNegative val="0"/>
          <c:dLbls>
            <c:delete val="1"/>
          </c:dLbls>
          <c:cat>
            <c:strRef>
              <c:extLst>
                <c:ext xmlns:c15="http://schemas.microsoft.com/office/drawing/2012/chart" uri="{02D57815-91ED-43cb-92C2-25804820EDAC}">
                  <c15:fullRef>
                    <c15:sqref>Sheet1!$A$2:$A$5</c15:sqref>
                  </c15:fullRef>
                </c:ext>
              </c:extLst>
              <c:f>Sheet1!$A$2:$A$5</c:f>
              <c:strCache>
                <c:ptCount val="4"/>
                <c:pt idx="0">
                  <c:v>E外向</c:v>
                </c:pt>
                <c:pt idx="1">
                  <c:v>N天马行空</c:v>
                </c:pt>
                <c:pt idx="2">
                  <c:v>F情感细腻</c:v>
                </c:pt>
                <c:pt idx="3">
                  <c:v>J运筹帷幄</c:v>
                </c:pt>
              </c:strCache>
            </c:strRef>
          </c:cat>
          <c:val>
            <c:numRef>
              <c:f>Sheet1!$D$2:$D$5</c:f>
              <c:numCache>
                <c:formatCode>General</c:formatCode>
                <c:ptCount val="4"/>
              </c:numCache>
            </c:numRef>
          </c:val>
        </c:ser>
        <c:dLbls>
          <c:showLegendKey val="0"/>
          <c:showVal val="0"/>
          <c:showCatName val="0"/>
          <c:showSerName val="0"/>
          <c:showPercent val="0"/>
          <c:showBubbleSize val="0"/>
        </c:dLbls>
        <c:gapWidth val="150"/>
        <c:overlap val="100"/>
        <c:axId val="447881287"/>
        <c:axId val="908283401"/>
      </c:barChart>
      <c:catAx>
        <c:axId val="447881287"/>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908283401"/>
        <c:crosses val="autoZero"/>
        <c:auto val="1"/>
        <c:lblAlgn val="ctr"/>
        <c:lblOffset val="100"/>
        <c:noMultiLvlLbl val="0"/>
      </c:catAx>
      <c:valAx>
        <c:axId val="908283401"/>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447881287"/>
        <c:crosses val="autoZero"/>
        <c:crossBetween val="between"/>
      </c:valAx>
      <c:spPr>
        <a:noFill/>
        <a:ln>
          <a:noFill/>
        </a:ln>
        <a:effectLst/>
      </c:spPr>
    </c:plotArea>
    <c:legend>
      <c:legendPos val="b"/>
      <c:layout/>
      <c:overlay val="0"/>
      <c:spPr>
        <a:noFill/>
        <a:ln>
          <a:noFill/>
        </a:ln>
        <a:effectLst/>
      </c:spPr>
      <c:txPr>
        <a:bodyPr rot="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legend>
    <c:plotVisOnly val="1"/>
    <c:dispBlanksAs val="gap"/>
    <c:showDLblsOverMax val="0"/>
    <c:extLst>
      <c:ext uri="{0b15fc19-7d7d-44ad-8c2d-2c3a37ce22c3}">
        <chartProps xmlns="https://web.wps.cn/et/2018/main" chartId="{64be1086-2f27-4937-9616-cb0b6cdb963b}"/>
      </c:ext>
    </c:extLst>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0" vertOverflow="ellipsis" vert="horz" wrap="square" anchor="ctr" anchorCtr="1"/>
          <a:lstStyle/>
          <a:p>
            <a:pPr defTabSz="914400">
              <a:defRPr lang="zh-CN" sz="1400" b="0" i="0" u="none" strike="noStrike" kern="1200" spc="0" baseline="0">
                <a:solidFill>
                  <a:schemeClr val="tx1">
                    <a:lumMod val="65000"/>
                    <a:lumOff val="35000"/>
                  </a:schemeClr>
                </a:solidFill>
                <a:latin typeface="+mn-lt"/>
                <a:ea typeface="+mn-ea"/>
                <a:cs typeface="+mn-cs"/>
              </a:defRPr>
            </a:pPr>
            <a:r>
              <a:t>生涯评分</a:t>
            </a:r>
          </a:p>
        </c:rich>
      </c:tx>
      <c:layout/>
      <c:overlay val="0"/>
      <c:spPr>
        <a:noFill/>
        <a:ln>
          <a:noFill/>
        </a:ln>
        <a:effectLst/>
      </c:spPr>
    </c:title>
    <c:autoTitleDeleted val="0"/>
    <c:plotArea>
      <c:layout/>
      <c:barChart>
        <c:barDir val="bar"/>
        <c:grouping val="stacked"/>
        <c:varyColors val="0"/>
        <c:ser>
          <c:idx val="0"/>
          <c:order val="0"/>
          <c:tx>
            <c:strRef>
              <c:extLst>
                <c:ext xmlns:c15="http://schemas.microsoft.com/office/drawing/2012/chart" uri="{02D57815-91ED-43cb-92C2-25804820EDAC}">
                  <c15:fullRef>
                    <c15:sqref>Sheet1!$B$1</c15:sqref>
                  </c15:fullRef>
                  <c15:levelRef>
                    <c15:sqref>Sheet1!$B$1</c15:sqref>
                  </c15:levelRef>
                </c:ext>
              </c:extLst>
              <c:f>Sheet1!$B$1</c:f>
              <c:strCache>
                <c:ptCount val="1"/>
                <c:pt idx="0">
                  <c:v>系列 1</c:v>
                </c:pt>
              </c:strCache>
            </c:strRef>
          </c:tx>
          <c:spPr>
            <a:solidFill>
              <a:schemeClr val="accent1"/>
            </a:solidFill>
            <a:ln>
              <a:noFill/>
            </a:ln>
            <a:effectLst/>
          </c:spPr>
          <c:invertIfNegative val="0"/>
          <c:dLbls>
            <c:delete val="1"/>
          </c:dLbls>
          <c:cat>
            <c:strRef>
              <c:extLst>
                <c:ext xmlns:c15="http://schemas.microsoft.com/office/drawing/2012/chart" uri="{02D57815-91ED-43cb-92C2-25804820EDAC}">
                  <c15:fullRef>
                    <c15:sqref>Sheet1!$A$2:$A$9</c15:sqref>
                  </c15:fullRef>
                </c:ext>
              </c:extLst>
              <c:f>Sheet1!$A$2:$A$9</c:f>
              <c:strCache>
                <c:ptCount val="8"/>
                <c:pt idx="0">
                  <c:v>人际交往</c:v>
                </c:pt>
                <c:pt idx="1">
                  <c:v>个人情感</c:v>
                </c:pt>
                <c:pt idx="2">
                  <c:v>身心健康</c:v>
                </c:pt>
                <c:pt idx="3">
                  <c:v>休闲娱乐</c:v>
                </c:pt>
                <c:pt idx="4">
                  <c:v>财务管理</c:v>
                </c:pt>
                <c:pt idx="5">
                  <c:v>社会服务</c:v>
                </c:pt>
                <c:pt idx="6">
                  <c:v>学习</c:v>
                </c:pt>
                <c:pt idx="7">
                  <c:v>职业发展</c:v>
                </c:pt>
              </c:strCache>
            </c:strRef>
          </c:cat>
          <c:val>
            <c:numRef>
              <c:f>Sheet1!$B$2:$B$9</c:f>
              <c:numCache>
                <c:formatCode>General</c:formatCode>
                <c:ptCount val="8"/>
                <c:pt idx="0">
                  <c:v>7</c:v>
                </c:pt>
                <c:pt idx="1">
                  <c:v>7</c:v>
                </c:pt>
                <c:pt idx="2">
                  <c:v>7</c:v>
                </c:pt>
                <c:pt idx="3">
                  <c:v>7</c:v>
                </c:pt>
                <c:pt idx="4">
                  <c:v>5</c:v>
                </c:pt>
                <c:pt idx="5">
                  <c:v>5</c:v>
                </c:pt>
                <c:pt idx="6">
                  <c:v>7</c:v>
                </c:pt>
                <c:pt idx="7">
                  <c:v>8</c:v>
                </c:pt>
              </c:numCache>
            </c:numRef>
          </c:val>
        </c:ser>
        <c:ser>
          <c:idx val="1"/>
          <c:order val="1"/>
          <c:tx>
            <c:strRef>
              <c:extLst>
                <c:ext xmlns:c15="http://schemas.microsoft.com/office/drawing/2012/chart" uri="{02D57815-91ED-43cb-92C2-25804820EDAC}">
                  <c15:fullRef>
                    <c15:sqref>Sheet1!$C$1</c15:sqref>
                  </c15:fullRef>
                  <c15:levelRef>
                    <c15:sqref>Sheet1!$C$1</c15:sqref>
                  </c15:levelRef>
                </c:ext>
              </c:extLst>
              <c:f>Sheet1!$C$1</c:f>
              <c:strCache>
                <c:ptCount val="1"/>
                <c:pt idx="0">
                  <c:v/>
                </c:pt>
              </c:strCache>
            </c:strRef>
          </c:tx>
          <c:spPr>
            <a:solidFill>
              <a:schemeClr val="accent2"/>
            </a:solidFill>
            <a:ln>
              <a:noFill/>
            </a:ln>
            <a:effectLst/>
          </c:spPr>
          <c:invertIfNegative val="0"/>
          <c:dLbls>
            <c:delete val="1"/>
          </c:dLbls>
          <c:cat>
            <c:strRef>
              <c:extLst>
                <c:ext xmlns:c15="http://schemas.microsoft.com/office/drawing/2012/chart" uri="{02D57815-91ED-43cb-92C2-25804820EDAC}">
                  <c15:fullRef>
                    <c15:sqref>Sheet1!$A$2:$A$9</c15:sqref>
                  </c15:fullRef>
                </c:ext>
              </c:extLst>
              <c:f>Sheet1!$A$2:$A$9</c:f>
              <c:strCache>
                <c:ptCount val="8"/>
                <c:pt idx="0">
                  <c:v>人际交往</c:v>
                </c:pt>
                <c:pt idx="1">
                  <c:v>个人情感</c:v>
                </c:pt>
                <c:pt idx="2">
                  <c:v>身心健康</c:v>
                </c:pt>
                <c:pt idx="3">
                  <c:v>休闲娱乐</c:v>
                </c:pt>
                <c:pt idx="4">
                  <c:v>财务管理</c:v>
                </c:pt>
                <c:pt idx="5">
                  <c:v>社会服务</c:v>
                </c:pt>
                <c:pt idx="6">
                  <c:v>学习</c:v>
                </c:pt>
                <c:pt idx="7">
                  <c:v>职业发展</c:v>
                </c:pt>
              </c:strCache>
            </c:strRef>
          </c:cat>
          <c:val>
            <c:numRef>
              <c:f>Sheet1!$C$2:$C$9</c:f>
              <c:numCache>
                <c:formatCode>General</c:formatCode>
                <c:ptCount val="8"/>
              </c:numCache>
            </c:numRef>
          </c:val>
        </c:ser>
        <c:ser>
          <c:idx val="2"/>
          <c:order val="2"/>
          <c:tx>
            <c:strRef>
              <c:extLst>
                <c:ext xmlns:c15="http://schemas.microsoft.com/office/drawing/2012/chart" uri="{02D57815-91ED-43cb-92C2-25804820EDAC}">
                  <c15:fullRef>
                    <c15:sqref>Sheet1!$D$1</c15:sqref>
                  </c15:fullRef>
                  <c15:levelRef>
                    <c15:sqref>Sheet1!$D$1</c15:sqref>
                  </c15:levelRef>
                </c:ext>
              </c:extLst>
              <c:f>Sheet1!$D$1</c:f>
              <c:strCache>
                <c:ptCount val="1"/>
                <c:pt idx="0">
                  <c:v/>
                </c:pt>
              </c:strCache>
            </c:strRef>
          </c:tx>
          <c:spPr>
            <a:solidFill>
              <a:schemeClr val="accent3"/>
            </a:solidFill>
            <a:ln>
              <a:noFill/>
            </a:ln>
            <a:effectLst/>
          </c:spPr>
          <c:invertIfNegative val="0"/>
          <c:dLbls>
            <c:delete val="1"/>
          </c:dLbls>
          <c:cat>
            <c:strRef>
              <c:extLst>
                <c:ext xmlns:c15="http://schemas.microsoft.com/office/drawing/2012/chart" uri="{02D57815-91ED-43cb-92C2-25804820EDAC}">
                  <c15:fullRef>
                    <c15:sqref>Sheet1!$A$2:$A$9</c15:sqref>
                  </c15:fullRef>
                </c:ext>
              </c:extLst>
              <c:f>Sheet1!$A$2:$A$9</c:f>
              <c:strCache>
                <c:ptCount val="8"/>
                <c:pt idx="0">
                  <c:v>人际交往</c:v>
                </c:pt>
                <c:pt idx="1">
                  <c:v>个人情感</c:v>
                </c:pt>
                <c:pt idx="2">
                  <c:v>身心健康</c:v>
                </c:pt>
                <c:pt idx="3">
                  <c:v>休闲娱乐</c:v>
                </c:pt>
                <c:pt idx="4">
                  <c:v>财务管理</c:v>
                </c:pt>
                <c:pt idx="5">
                  <c:v>社会服务</c:v>
                </c:pt>
                <c:pt idx="6">
                  <c:v>学习</c:v>
                </c:pt>
                <c:pt idx="7">
                  <c:v>职业发展</c:v>
                </c:pt>
              </c:strCache>
            </c:strRef>
          </c:cat>
          <c:val>
            <c:numRef>
              <c:f>Sheet1!$D$2:$D$9</c:f>
              <c:numCache>
                <c:formatCode>General</c:formatCode>
                <c:ptCount val="8"/>
              </c:numCache>
            </c:numRef>
          </c:val>
        </c:ser>
        <c:dLbls>
          <c:showLegendKey val="0"/>
          <c:showVal val="0"/>
          <c:showCatName val="0"/>
          <c:showSerName val="0"/>
          <c:showPercent val="0"/>
          <c:showBubbleSize val="0"/>
        </c:dLbls>
        <c:gapWidth val="150"/>
        <c:overlap val="100"/>
        <c:axId val="15867111"/>
        <c:axId val="834592968"/>
      </c:barChart>
      <c:catAx>
        <c:axId val="15867111"/>
        <c:scaling>
          <c:orientation val="minMax"/>
        </c:scaling>
        <c:delete val="0"/>
        <c:axPos val="l"/>
        <c:majorTickMark val="none"/>
        <c:minorTickMark val="none"/>
        <c:tickLblPos val="nextTo"/>
        <c:spPr>
          <a:noFill/>
          <a:ln w="9525" cap="flat" cmpd="sng" algn="ctr">
            <a:solidFill>
              <a:schemeClr val="tx1">
                <a:lumMod val="15000"/>
                <a:lumOff val="85000"/>
              </a:schemeClr>
            </a:solidFill>
            <a:round/>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834592968"/>
        <c:crosses val="autoZero"/>
        <c:auto val="1"/>
        <c:lblAlgn val="ctr"/>
        <c:lblOffset val="100"/>
        <c:noMultiLvlLbl val="0"/>
      </c:catAx>
      <c:valAx>
        <c:axId val="83459296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0" vertOverflow="ellipsis" vert="horz" wrap="square" anchor="ctr" anchorCtr="1"/>
          <a:lstStyle/>
          <a:p>
            <a:pPr>
              <a:defRPr lang="zh-CN" sz="900" b="0" i="0" u="none" strike="noStrike" kern="1200" baseline="0">
                <a:solidFill>
                  <a:schemeClr val="tx1">
                    <a:lumMod val="65000"/>
                    <a:lumOff val="35000"/>
                  </a:schemeClr>
                </a:solidFill>
                <a:latin typeface="+mn-lt"/>
                <a:ea typeface="+mn-ea"/>
                <a:cs typeface="+mn-cs"/>
              </a:defRPr>
            </a:pPr>
          </a:p>
        </c:txPr>
        <c:crossAx val="15867111"/>
        <c:crosses val="autoZero"/>
        <c:crossBetween val="between"/>
      </c:valAx>
      <c:spPr>
        <a:noFill/>
        <a:ln>
          <a:noFill/>
        </a:ln>
        <a:effectLst/>
      </c:spPr>
    </c:plotArea>
    <c:plotVisOnly val="1"/>
    <c:dispBlanksAs val="gap"/>
    <c:showDLblsOverMax val="0"/>
    <c:extLst>
      <c:ext uri="{0b15fc19-7d7d-44ad-8c2d-2c3a37ce22c3}">
        <chartProps xmlns="https://web.wps.cn/et/2018/main" chartId="{638ebedc-5afd-4581-9b3d-123d3b138588}"/>
      </c:ext>
    </c:extLst>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专业</a:t>
            </a:r>
            <a:r>
              <a:rPr lang="zh-CN" altLang="en-US">
                <a:cs typeface="Arial" panose="020B0604020202020204" pitchFamily="34" charset="0"/>
              </a:rPr>
              <a:t>技能要求</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职业</a:t>
            </a:r>
            <a:r>
              <a:rPr lang="zh-CN" altLang="en-US">
                <a:cs typeface="Arial" panose="020B0604020202020204" pitchFamily="34" charset="0"/>
              </a:rPr>
              <a:t>路径规划</a:t>
            </a:r>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专业</a:t>
            </a:r>
            <a:r>
              <a:rPr lang="zh-CN" altLang="en-US">
                <a:cs typeface="Arial" panose="020B0604020202020204" pitchFamily="34" charset="0"/>
              </a:rPr>
              <a:t>就业方向</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zh-CN" altLang="en-US"/>
              <a:t>专业</a:t>
            </a:r>
            <a:r>
              <a:rPr lang="zh-CN" altLang="en-US">
                <a:cs typeface="Arial" panose="020B0604020202020204" pitchFamily="34" charset="0"/>
              </a:rPr>
              <a:t>就业方向</a:t>
            </a:r>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60.xml"/><Relationship Id="rId5" Type="http://schemas.openxmlformats.org/officeDocument/2006/relationships/tags" Target="../tags/tag59.xml"/><Relationship Id="rId4" Type="http://schemas.openxmlformats.org/officeDocument/2006/relationships/tags" Target="../tags/tag58.xml"/><Relationship Id="rId3" Type="http://schemas.openxmlformats.org/officeDocument/2006/relationships/image" Target="../media/image1.png"/><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5" Type="http://schemas.openxmlformats.org/officeDocument/2006/relationships/tags" Target="../tags/tag63.xml"/><Relationship Id="rId4" Type="http://schemas.openxmlformats.org/officeDocument/2006/relationships/tags" Target="../tags/tag62.xml"/><Relationship Id="rId3" Type="http://schemas.openxmlformats.org/officeDocument/2006/relationships/image" Target="../media/image1.png"/><Relationship Id="rId2" Type="http://schemas.openxmlformats.org/officeDocument/2006/relationships/tags" Target="../tags/tag61.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tags" Target="../tags/tag72.xml"/><Relationship Id="rId3" Type="http://schemas.openxmlformats.org/officeDocument/2006/relationships/tags" Target="../tags/tag71.xml"/><Relationship Id="rId2" Type="http://schemas.openxmlformats.org/officeDocument/2006/relationships/tags" Target="../tags/tag70.xml"/><Relationship Id="rId15" Type="http://schemas.openxmlformats.org/officeDocument/2006/relationships/tags" Target="../tags/tag83.xml"/><Relationship Id="rId14" Type="http://schemas.openxmlformats.org/officeDocument/2006/relationships/tags" Target="../tags/tag82.xml"/><Relationship Id="rId13" Type="http://schemas.openxmlformats.org/officeDocument/2006/relationships/tags" Target="../tags/tag81.xml"/><Relationship Id="rId12" Type="http://schemas.openxmlformats.org/officeDocument/2006/relationships/tags" Target="../tags/tag80.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91.xml"/><Relationship Id="rId8" Type="http://schemas.openxmlformats.org/officeDocument/2006/relationships/tags" Target="../tags/tag90.xml"/><Relationship Id="rId7" Type="http://schemas.openxmlformats.org/officeDocument/2006/relationships/tags" Target="../tags/tag89.xml"/><Relationship Id="rId6" Type="http://schemas.openxmlformats.org/officeDocument/2006/relationships/tags" Target="../tags/tag88.xml"/><Relationship Id="rId5" Type="http://schemas.openxmlformats.org/officeDocument/2006/relationships/tags" Target="../tags/tag87.xml"/><Relationship Id="rId4" Type="http://schemas.openxmlformats.org/officeDocument/2006/relationships/tags" Target="../tags/tag86.xml"/><Relationship Id="rId3" Type="http://schemas.openxmlformats.org/officeDocument/2006/relationships/tags" Target="../tags/tag85.xml"/><Relationship Id="rId2" Type="http://schemas.openxmlformats.org/officeDocument/2006/relationships/tags" Target="../tags/tag84.xml"/><Relationship Id="rId17" Type="http://schemas.openxmlformats.org/officeDocument/2006/relationships/tags" Target="../tags/tag99.xml"/><Relationship Id="rId16" Type="http://schemas.openxmlformats.org/officeDocument/2006/relationships/tags" Target="../tags/tag98.xml"/><Relationship Id="rId15" Type="http://schemas.openxmlformats.org/officeDocument/2006/relationships/tags" Target="../tags/tag97.xml"/><Relationship Id="rId14" Type="http://schemas.openxmlformats.org/officeDocument/2006/relationships/tags" Target="../tags/tag96.xml"/><Relationship Id="rId13" Type="http://schemas.openxmlformats.org/officeDocument/2006/relationships/tags" Target="../tags/tag95.xml"/><Relationship Id="rId12" Type="http://schemas.openxmlformats.org/officeDocument/2006/relationships/tags" Target="../tags/tag94.xml"/><Relationship Id="rId11" Type="http://schemas.openxmlformats.org/officeDocument/2006/relationships/tags" Target="../tags/tag93.xml"/><Relationship Id="rId10" Type="http://schemas.openxmlformats.org/officeDocument/2006/relationships/tags" Target="../tags/tag9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2" Type="http://schemas.openxmlformats.org/officeDocument/2006/relationships/tags" Target="../tags/tag110.xml"/><Relationship Id="rId11" Type="http://schemas.openxmlformats.org/officeDocument/2006/relationships/tags" Target="../tags/tag109.xml"/><Relationship Id="rId10" Type="http://schemas.openxmlformats.org/officeDocument/2006/relationships/tags" Target="../tags/tag108.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0" Type="http://schemas.openxmlformats.org/officeDocument/2006/relationships/tags" Target="../tags/tag129.xml"/><Relationship Id="rId2" Type="http://schemas.openxmlformats.org/officeDocument/2006/relationships/tags" Target="../tags/tag111.xml"/><Relationship Id="rId19" Type="http://schemas.openxmlformats.org/officeDocument/2006/relationships/tags" Target="../tags/tag128.xml"/><Relationship Id="rId18" Type="http://schemas.openxmlformats.org/officeDocument/2006/relationships/tags" Target="../tags/tag127.xml"/><Relationship Id="rId17" Type="http://schemas.openxmlformats.org/officeDocument/2006/relationships/tags" Target="../tags/tag126.xml"/><Relationship Id="rId16" Type="http://schemas.openxmlformats.org/officeDocument/2006/relationships/tags" Target="../tags/tag125.xml"/><Relationship Id="rId15" Type="http://schemas.openxmlformats.org/officeDocument/2006/relationships/tags" Target="../tags/tag124.xml"/><Relationship Id="rId14" Type="http://schemas.openxmlformats.org/officeDocument/2006/relationships/tags" Target="../tags/tag123.xml"/><Relationship Id="rId13" Type="http://schemas.openxmlformats.org/officeDocument/2006/relationships/tags" Target="../tags/tag122.xml"/><Relationship Id="rId12" Type="http://schemas.openxmlformats.org/officeDocument/2006/relationships/tags" Target="../tags/tag12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4" Type="http://schemas.openxmlformats.org/officeDocument/2006/relationships/tags" Target="../tags/tag142.xml"/><Relationship Id="rId13" Type="http://schemas.openxmlformats.org/officeDocument/2006/relationships/tags" Target="../tags/tag141.xml"/><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7" Type="http://schemas.openxmlformats.org/officeDocument/2006/relationships/tags" Target="../tags/tag158.xml"/><Relationship Id="rId16" Type="http://schemas.openxmlformats.org/officeDocument/2006/relationships/tags" Target="../tags/tag157.xml"/><Relationship Id="rId15" Type="http://schemas.openxmlformats.org/officeDocument/2006/relationships/tags" Target="../tags/tag156.xml"/><Relationship Id="rId14" Type="http://schemas.openxmlformats.org/officeDocument/2006/relationships/tags" Target="../tags/tag155.xml"/><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166.xml"/><Relationship Id="rId8" Type="http://schemas.openxmlformats.org/officeDocument/2006/relationships/tags" Target="../tags/tag165.xml"/><Relationship Id="rId7" Type="http://schemas.openxmlformats.org/officeDocument/2006/relationships/tags" Target="../tags/tag164.xml"/><Relationship Id="rId6" Type="http://schemas.openxmlformats.org/officeDocument/2006/relationships/tags" Target="../tags/tag163.xml"/><Relationship Id="rId5" Type="http://schemas.openxmlformats.org/officeDocument/2006/relationships/tags" Target="../tags/tag162.xml"/><Relationship Id="rId4" Type="http://schemas.openxmlformats.org/officeDocument/2006/relationships/tags" Target="../tags/tag161.xml"/><Relationship Id="rId3" Type="http://schemas.openxmlformats.org/officeDocument/2006/relationships/tags" Target="../tags/tag160.xml"/><Relationship Id="rId2" Type="http://schemas.openxmlformats.org/officeDocument/2006/relationships/tags" Target="../tags/tag159.xml"/><Relationship Id="rId18" Type="http://schemas.openxmlformats.org/officeDocument/2006/relationships/tags" Target="../tags/tag175.xml"/><Relationship Id="rId17" Type="http://schemas.openxmlformats.org/officeDocument/2006/relationships/tags" Target="../tags/tag174.xml"/><Relationship Id="rId16" Type="http://schemas.openxmlformats.org/officeDocument/2006/relationships/tags" Target="../tags/tag173.xml"/><Relationship Id="rId15" Type="http://schemas.openxmlformats.org/officeDocument/2006/relationships/tags" Target="../tags/tag172.xml"/><Relationship Id="rId14" Type="http://schemas.openxmlformats.org/officeDocument/2006/relationships/tags" Target="../tags/tag171.xml"/><Relationship Id="rId13" Type="http://schemas.openxmlformats.org/officeDocument/2006/relationships/tags" Target="../tags/tag170.xml"/><Relationship Id="rId12" Type="http://schemas.openxmlformats.org/officeDocument/2006/relationships/tags" Target="../tags/tag169.xml"/><Relationship Id="rId11" Type="http://schemas.openxmlformats.org/officeDocument/2006/relationships/tags" Target="../tags/tag168.xml"/><Relationship Id="rId10" Type="http://schemas.openxmlformats.org/officeDocument/2006/relationships/tags" Target="../tags/tag16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tags" Target="../tags/tag181.xml"/><Relationship Id="rId6" Type="http://schemas.openxmlformats.org/officeDocument/2006/relationships/tags" Target="../tags/tag180.xml"/><Relationship Id="rId5" Type="http://schemas.openxmlformats.org/officeDocument/2006/relationships/tags" Target="../tags/tag179.xml"/><Relationship Id="rId4" Type="http://schemas.openxmlformats.org/officeDocument/2006/relationships/tags" Target="../tags/tag178.xml"/><Relationship Id="rId3" Type="http://schemas.openxmlformats.org/officeDocument/2006/relationships/tags" Target="../tags/tag177.xml"/><Relationship Id="rId2" Type="http://schemas.openxmlformats.org/officeDocument/2006/relationships/tags" Target="../tags/tag176.xml"/><Relationship Id="rId18" Type="http://schemas.openxmlformats.org/officeDocument/2006/relationships/tags" Target="../tags/tag192.xml"/><Relationship Id="rId17" Type="http://schemas.openxmlformats.org/officeDocument/2006/relationships/tags" Target="../tags/tag191.xml"/><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tags" Target="../tags/tag188.xml"/><Relationship Id="rId13" Type="http://schemas.openxmlformats.org/officeDocument/2006/relationships/tags" Target="../tags/tag187.xml"/><Relationship Id="rId12" Type="http://schemas.openxmlformats.org/officeDocument/2006/relationships/tags" Target="../tags/tag186.xml"/><Relationship Id="rId11" Type="http://schemas.openxmlformats.org/officeDocument/2006/relationships/tags" Target="../tags/tag185.xml"/><Relationship Id="rId10" Type="http://schemas.openxmlformats.org/officeDocument/2006/relationships/tags" Target="../tags/tag184.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200.xml"/><Relationship Id="rId8" Type="http://schemas.openxmlformats.org/officeDocument/2006/relationships/tags" Target="../tags/tag199.xml"/><Relationship Id="rId7" Type="http://schemas.openxmlformats.org/officeDocument/2006/relationships/tags" Target="../tags/tag198.xml"/><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5" Type="http://schemas.openxmlformats.org/officeDocument/2006/relationships/tags" Target="../tags/tag206.xml"/><Relationship Id="rId14" Type="http://schemas.openxmlformats.org/officeDocument/2006/relationships/tags" Target="../tags/tag205.xml"/><Relationship Id="rId13" Type="http://schemas.openxmlformats.org/officeDocument/2006/relationships/tags" Target="../tags/tag204.xml"/><Relationship Id="rId12" Type="http://schemas.openxmlformats.org/officeDocument/2006/relationships/tags" Target="../tags/tag203.xml"/><Relationship Id="rId11" Type="http://schemas.openxmlformats.org/officeDocument/2006/relationships/tags" Target="../tags/tag202.xml"/><Relationship Id="rId10" Type="http://schemas.openxmlformats.org/officeDocument/2006/relationships/tags" Target="../tags/tag201.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214.xml"/><Relationship Id="rId8" Type="http://schemas.openxmlformats.org/officeDocument/2006/relationships/tags" Target="../tags/tag213.xml"/><Relationship Id="rId7" Type="http://schemas.openxmlformats.org/officeDocument/2006/relationships/tags" Target="../tags/tag212.xml"/><Relationship Id="rId6" Type="http://schemas.openxmlformats.org/officeDocument/2006/relationships/tags" Target="../tags/tag211.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0" Type="http://schemas.openxmlformats.org/officeDocument/2006/relationships/tags" Target="../tags/tag225.xml"/><Relationship Id="rId2" Type="http://schemas.openxmlformats.org/officeDocument/2006/relationships/tags" Target="../tags/tag207.xml"/><Relationship Id="rId19" Type="http://schemas.openxmlformats.org/officeDocument/2006/relationships/tags" Target="../tags/tag224.xml"/><Relationship Id="rId18" Type="http://schemas.openxmlformats.org/officeDocument/2006/relationships/tags" Target="../tags/tag223.xml"/><Relationship Id="rId17" Type="http://schemas.openxmlformats.org/officeDocument/2006/relationships/tags" Target="../tags/tag222.xml"/><Relationship Id="rId16" Type="http://schemas.openxmlformats.org/officeDocument/2006/relationships/tags" Target="../tags/tag221.xml"/><Relationship Id="rId15" Type="http://schemas.openxmlformats.org/officeDocument/2006/relationships/tags" Target="../tags/tag220.xml"/><Relationship Id="rId14" Type="http://schemas.openxmlformats.org/officeDocument/2006/relationships/tags" Target="../tags/tag219.xml"/><Relationship Id="rId13" Type="http://schemas.openxmlformats.org/officeDocument/2006/relationships/tags" Target="../tags/tag218.xml"/><Relationship Id="rId12" Type="http://schemas.openxmlformats.org/officeDocument/2006/relationships/tags" Target="../tags/tag217.xml"/><Relationship Id="rId11" Type="http://schemas.openxmlformats.org/officeDocument/2006/relationships/tags" Target="../tags/tag216.xml"/><Relationship Id="rId10" Type="http://schemas.openxmlformats.org/officeDocument/2006/relationships/tags" Target="../tags/tag215.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233.xml"/><Relationship Id="rId8" Type="http://schemas.openxmlformats.org/officeDocument/2006/relationships/tags" Target="../tags/tag232.xml"/><Relationship Id="rId7" Type="http://schemas.openxmlformats.org/officeDocument/2006/relationships/tags" Target="../tags/tag231.xml"/><Relationship Id="rId6" Type="http://schemas.openxmlformats.org/officeDocument/2006/relationships/tags" Target="../tags/tag230.xml"/><Relationship Id="rId5" Type="http://schemas.openxmlformats.org/officeDocument/2006/relationships/tags" Target="../tags/tag229.xml"/><Relationship Id="rId4" Type="http://schemas.openxmlformats.org/officeDocument/2006/relationships/tags" Target="../tags/tag228.xml"/><Relationship Id="rId3" Type="http://schemas.openxmlformats.org/officeDocument/2006/relationships/tags" Target="../tags/tag227.xml"/><Relationship Id="rId2" Type="http://schemas.openxmlformats.org/officeDocument/2006/relationships/tags" Target="../tags/tag226.xml"/><Relationship Id="rId17" Type="http://schemas.openxmlformats.org/officeDocument/2006/relationships/tags" Target="../tags/tag241.xml"/><Relationship Id="rId16" Type="http://schemas.openxmlformats.org/officeDocument/2006/relationships/tags" Target="../tags/tag240.xml"/><Relationship Id="rId15" Type="http://schemas.openxmlformats.org/officeDocument/2006/relationships/tags" Target="../tags/tag239.xml"/><Relationship Id="rId14" Type="http://schemas.openxmlformats.org/officeDocument/2006/relationships/tags" Target="../tags/tag238.xml"/><Relationship Id="rId13" Type="http://schemas.openxmlformats.org/officeDocument/2006/relationships/tags" Target="../tags/tag237.xml"/><Relationship Id="rId12" Type="http://schemas.openxmlformats.org/officeDocument/2006/relationships/tags" Target="../tags/tag236.xml"/><Relationship Id="rId11" Type="http://schemas.openxmlformats.org/officeDocument/2006/relationships/tags" Target="../tags/tag235.xml"/><Relationship Id="rId10" Type="http://schemas.openxmlformats.org/officeDocument/2006/relationships/tags" Target="../tags/tag234.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7" Type="http://schemas.openxmlformats.org/officeDocument/2006/relationships/tags" Target="../tags/tag257.xml"/><Relationship Id="rId16" Type="http://schemas.openxmlformats.org/officeDocument/2006/relationships/tags" Target="../tags/tag256.xml"/><Relationship Id="rId15" Type="http://schemas.openxmlformats.org/officeDocument/2006/relationships/tags" Target="../tags/tag255.xml"/><Relationship Id="rId14" Type="http://schemas.openxmlformats.org/officeDocument/2006/relationships/tags" Target="../tags/tag254.xml"/><Relationship Id="rId13" Type="http://schemas.openxmlformats.org/officeDocument/2006/relationships/tags" Target="../tags/tag253.xml"/><Relationship Id="rId12" Type="http://schemas.openxmlformats.org/officeDocument/2006/relationships/tags" Target="../tags/tag252.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265.xml"/><Relationship Id="rId8" Type="http://schemas.openxmlformats.org/officeDocument/2006/relationships/tags" Target="../tags/tag264.xml"/><Relationship Id="rId7" Type="http://schemas.openxmlformats.org/officeDocument/2006/relationships/tags" Target="../tags/tag263.xml"/><Relationship Id="rId6" Type="http://schemas.openxmlformats.org/officeDocument/2006/relationships/tags" Target="../tags/tag262.xml"/><Relationship Id="rId5" Type="http://schemas.openxmlformats.org/officeDocument/2006/relationships/tags" Target="../tags/tag261.xml"/><Relationship Id="rId4" Type="http://schemas.openxmlformats.org/officeDocument/2006/relationships/tags" Target="../tags/tag260.xml"/><Relationship Id="rId3" Type="http://schemas.openxmlformats.org/officeDocument/2006/relationships/tags" Target="../tags/tag259.xml"/><Relationship Id="rId2" Type="http://schemas.openxmlformats.org/officeDocument/2006/relationships/tags" Target="../tags/tag258.xml"/><Relationship Id="rId15" Type="http://schemas.openxmlformats.org/officeDocument/2006/relationships/tags" Target="../tags/tag271.xml"/><Relationship Id="rId14" Type="http://schemas.openxmlformats.org/officeDocument/2006/relationships/tags" Target="../tags/tag270.xml"/><Relationship Id="rId13" Type="http://schemas.openxmlformats.org/officeDocument/2006/relationships/tags" Target="../tags/tag269.xml"/><Relationship Id="rId12" Type="http://schemas.openxmlformats.org/officeDocument/2006/relationships/tags" Target="../tags/tag268.xml"/><Relationship Id="rId11" Type="http://schemas.openxmlformats.org/officeDocument/2006/relationships/tags" Target="../tags/tag267.xml"/><Relationship Id="rId10" Type="http://schemas.openxmlformats.org/officeDocument/2006/relationships/tags" Target="../tags/tag266.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5" Type="http://schemas.openxmlformats.org/officeDocument/2006/relationships/tags" Target="../tags/tag274.xml"/><Relationship Id="rId4" Type="http://schemas.openxmlformats.org/officeDocument/2006/relationships/tags" Target="../tags/tag273.xml"/><Relationship Id="rId3" Type="http://schemas.openxmlformats.org/officeDocument/2006/relationships/image" Target="../media/image1.png"/><Relationship Id="rId2" Type="http://schemas.openxmlformats.org/officeDocument/2006/relationships/tags" Target="../tags/tag272.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282.xml"/><Relationship Id="rId8" Type="http://schemas.openxmlformats.org/officeDocument/2006/relationships/tags" Target="../tags/tag281.xml"/><Relationship Id="rId7" Type="http://schemas.openxmlformats.org/officeDocument/2006/relationships/tags" Target="../tags/tag280.xml"/><Relationship Id="rId6" Type="http://schemas.openxmlformats.org/officeDocument/2006/relationships/tags" Target="../tags/tag279.xml"/><Relationship Id="rId5" Type="http://schemas.openxmlformats.org/officeDocument/2006/relationships/tags" Target="../tags/tag278.xml"/><Relationship Id="rId4" Type="http://schemas.openxmlformats.org/officeDocument/2006/relationships/tags" Target="../tags/tag277.xml"/><Relationship Id="rId3" Type="http://schemas.openxmlformats.org/officeDocument/2006/relationships/tags" Target="../tags/tag276.xml"/><Relationship Id="rId2" Type="http://schemas.openxmlformats.org/officeDocument/2006/relationships/tags" Target="../tags/tag275.xml"/><Relationship Id="rId18" Type="http://schemas.openxmlformats.org/officeDocument/2006/relationships/tags" Target="../tags/tag291.xml"/><Relationship Id="rId17" Type="http://schemas.openxmlformats.org/officeDocument/2006/relationships/tags" Target="../tags/tag290.xml"/><Relationship Id="rId16" Type="http://schemas.openxmlformats.org/officeDocument/2006/relationships/tags" Target="../tags/tag289.xml"/><Relationship Id="rId15" Type="http://schemas.openxmlformats.org/officeDocument/2006/relationships/tags" Target="../tags/tag288.xml"/><Relationship Id="rId14" Type="http://schemas.openxmlformats.org/officeDocument/2006/relationships/tags" Target="../tags/tag287.xml"/><Relationship Id="rId13" Type="http://schemas.openxmlformats.org/officeDocument/2006/relationships/tags" Target="../tags/tag286.xml"/><Relationship Id="rId12" Type="http://schemas.openxmlformats.org/officeDocument/2006/relationships/tags" Target="../tags/tag285.xml"/><Relationship Id="rId11" Type="http://schemas.openxmlformats.org/officeDocument/2006/relationships/tags" Target="../tags/tag284.xml"/><Relationship Id="rId10" Type="http://schemas.openxmlformats.org/officeDocument/2006/relationships/tags" Target="../tags/tag283.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299.xml"/><Relationship Id="rId8" Type="http://schemas.openxmlformats.org/officeDocument/2006/relationships/tags" Target="../tags/tag298.xml"/><Relationship Id="rId7" Type="http://schemas.openxmlformats.org/officeDocument/2006/relationships/tags" Target="../tags/tag297.xml"/><Relationship Id="rId6" Type="http://schemas.openxmlformats.org/officeDocument/2006/relationships/tags" Target="../tags/tag296.xml"/><Relationship Id="rId5" Type="http://schemas.openxmlformats.org/officeDocument/2006/relationships/tags" Target="../tags/tag295.xml"/><Relationship Id="rId4" Type="http://schemas.openxmlformats.org/officeDocument/2006/relationships/tags" Target="../tags/tag294.xml"/><Relationship Id="rId3" Type="http://schemas.openxmlformats.org/officeDocument/2006/relationships/tags" Target="../tags/tag293.xml"/><Relationship Id="rId2" Type="http://schemas.openxmlformats.org/officeDocument/2006/relationships/tags" Target="../tags/tag292.xml"/><Relationship Id="rId11" Type="http://schemas.openxmlformats.org/officeDocument/2006/relationships/tags" Target="../tags/tag301.xml"/><Relationship Id="rId10" Type="http://schemas.openxmlformats.org/officeDocument/2006/relationships/tags" Target="../tags/tag300.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309.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tags" Target="../tags/tag306.xml"/><Relationship Id="rId5" Type="http://schemas.openxmlformats.org/officeDocument/2006/relationships/tags" Target="../tags/tag305.xml"/><Relationship Id="rId4" Type="http://schemas.openxmlformats.org/officeDocument/2006/relationships/tags" Target="../tags/tag304.xml"/><Relationship Id="rId3" Type="http://schemas.openxmlformats.org/officeDocument/2006/relationships/tags" Target="../tags/tag303.xml"/><Relationship Id="rId2" Type="http://schemas.openxmlformats.org/officeDocument/2006/relationships/tags" Target="../tags/tag302.xml"/><Relationship Id="rId14" Type="http://schemas.openxmlformats.org/officeDocument/2006/relationships/tags" Target="../tags/tag314.xml"/><Relationship Id="rId13" Type="http://schemas.openxmlformats.org/officeDocument/2006/relationships/tags" Target="../tags/tag313.xml"/><Relationship Id="rId12" Type="http://schemas.openxmlformats.org/officeDocument/2006/relationships/tags" Target="../tags/tag312.xml"/><Relationship Id="rId11" Type="http://schemas.openxmlformats.org/officeDocument/2006/relationships/tags" Target="../tags/tag311.xml"/><Relationship Id="rId10" Type="http://schemas.openxmlformats.org/officeDocument/2006/relationships/tags" Target="../tags/tag310.xml"/><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322.xml"/><Relationship Id="rId8" Type="http://schemas.openxmlformats.org/officeDocument/2006/relationships/tags" Target="../tags/tag321.xml"/><Relationship Id="rId7" Type="http://schemas.openxmlformats.org/officeDocument/2006/relationships/tags" Target="../tags/tag320.xml"/><Relationship Id="rId6" Type="http://schemas.openxmlformats.org/officeDocument/2006/relationships/tags" Target="../tags/tag319.xml"/><Relationship Id="rId5" Type="http://schemas.openxmlformats.org/officeDocument/2006/relationships/tags" Target="../tags/tag318.xml"/><Relationship Id="rId4" Type="http://schemas.openxmlformats.org/officeDocument/2006/relationships/tags" Target="../tags/tag317.xml"/><Relationship Id="rId3" Type="http://schemas.openxmlformats.org/officeDocument/2006/relationships/tags" Target="../tags/tag316.xml"/><Relationship Id="rId2" Type="http://schemas.openxmlformats.org/officeDocument/2006/relationships/tags" Target="../tags/tag315.xml"/><Relationship Id="rId15" Type="http://schemas.openxmlformats.org/officeDocument/2006/relationships/tags" Target="../tags/tag328.xml"/><Relationship Id="rId14" Type="http://schemas.openxmlformats.org/officeDocument/2006/relationships/tags" Target="../tags/tag327.xml"/><Relationship Id="rId13" Type="http://schemas.openxmlformats.org/officeDocument/2006/relationships/tags" Target="../tags/tag326.xml"/><Relationship Id="rId12" Type="http://schemas.openxmlformats.org/officeDocument/2006/relationships/tags" Target="../tags/tag325.xml"/><Relationship Id="rId11" Type="http://schemas.openxmlformats.org/officeDocument/2006/relationships/tags" Target="../tags/tag324.xml"/><Relationship Id="rId10" Type="http://schemas.openxmlformats.org/officeDocument/2006/relationships/tags" Target="../tags/tag323.xml"/><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336.xml"/><Relationship Id="rId8" Type="http://schemas.openxmlformats.org/officeDocument/2006/relationships/tags" Target="../tags/tag335.xml"/><Relationship Id="rId7" Type="http://schemas.openxmlformats.org/officeDocument/2006/relationships/tags" Target="../tags/tag334.xml"/><Relationship Id="rId6" Type="http://schemas.openxmlformats.org/officeDocument/2006/relationships/tags" Target="../tags/tag333.xml"/><Relationship Id="rId5" Type="http://schemas.openxmlformats.org/officeDocument/2006/relationships/tags" Target="../tags/tag332.xml"/><Relationship Id="rId4" Type="http://schemas.openxmlformats.org/officeDocument/2006/relationships/tags" Target="../tags/tag331.xml"/><Relationship Id="rId3" Type="http://schemas.openxmlformats.org/officeDocument/2006/relationships/tags" Target="../tags/tag330.xml"/><Relationship Id="rId2" Type="http://schemas.openxmlformats.org/officeDocument/2006/relationships/tags" Target="../tags/tag329.xml"/><Relationship Id="rId14" Type="http://schemas.openxmlformats.org/officeDocument/2006/relationships/tags" Target="../tags/tag341.xml"/><Relationship Id="rId13" Type="http://schemas.openxmlformats.org/officeDocument/2006/relationships/tags" Target="../tags/tag340.xml"/><Relationship Id="rId12" Type="http://schemas.openxmlformats.org/officeDocument/2006/relationships/tags" Target="../tags/tag339.xml"/><Relationship Id="rId11" Type="http://schemas.openxmlformats.org/officeDocument/2006/relationships/tags" Target="../tags/tag338.xml"/><Relationship Id="rId10" Type="http://schemas.openxmlformats.org/officeDocument/2006/relationships/tags" Target="../tags/tag337.xml"/><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 Type="http://schemas.openxmlformats.org/officeDocument/2006/relationships/tags" Target="../tags/tag342.xml"/><Relationship Id="rId17" Type="http://schemas.openxmlformats.org/officeDocument/2006/relationships/tags" Target="../tags/tag357.xml"/><Relationship Id="rId16" Type="http://schemas.openxmlformats.org/officeDocument/2006/relationships/tags" Target="../tags/tag356.xml"/><Relationship Id="rId15" Type="http://schemas.openxmlformats.org/officeDocument/2006/relationships/tags" Target="../tags/tag355.xml"/><Relationship Id="rId14" Type="http://schemas.openxmlformats.org/officeDocument/2006/relationships/tags" Target="../tags/tag354.xml"/><Relationship Id="rId13" Type="http://schemas.openxmlformats.org/officeDocument/2006/relationships/tags" Target="../tags/tag353.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365.xml"/><Relationship Id="rId8" Type="http://schemas.openxmlformats.org/officeDocument/2006/relationships/tags" Target="../tags/tag364.xml"/><Relationship Id="rId7" Type="http://schemas.openxmlformats.org/officeDocument/2006/relationships/tags" Target="../tags/tag363.xml"/><Relationship Id="rId6" Type="http://schemas.openxmlformats.org/officeDocument/2006/relationships/tags" Target="../tags/tag362.xml"/><Relationship Id="rId5" Type="http://schemas.openxmlformats.org/officeDocument/2006/relationships/tags" Target="../tags/tag361.xml"/><Relationship Id="rId4" Type="http://schemas.openxmlformats.org/officeDocument/2006/relationships/tags" Target="../tags/tag360.xml"/><Relationship Id="rId3" Type="http://schemas.openxmlformats.org/officeDocument/2006/relationships/tags" Target="../tags/tag359.xml"/><Relationship Id="rId2" Type="http://schemas.openxmlformats.org/officeDocument/2006/relationships/tags" Target="../tags/tag358.xml"/><Relationship Id="rId15" Type="http://schemas.openxmlformats.org/officeDocument/2006/relationships/tags" Target="../tags/tag371.xml"/><Relationship Id="rId14" Type="http://schemas.openxmlformats.org/officeDocument/2006/relationships/tags" Target="../tags/tag370.xml"/><Relationship Id="rId13" Type="http://schemas.openxmlformats.org/officeDocument/2006/relationships/tags" Target="../tags/tag369.xml"/><Relationship Id="rId12" Type="http://schemas.openxmlformats.org/officeDocument/2006/relationships/tags" Target="../tags/tag368.xml"/><Relationship Id="rId11" Type="http://schemas.openxmlformats.org/officeDocument/2006/relationships/tags" Target="../tags/tag367.xml"/><Relationship Id="rId10" Type="http://schemas.openxmlformats.org/officeDocument/2006/relationships/tags" Target="../tags/tag366.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379.xml"/><Relationship Id="rId8" Type="http://schemas.openxmlformats.org/officeDocument/2006/relationships/tags" Target="../tags/tag378.xml"/><Relationship Id="rId7" Type="http://schemas.openxmlformats.org/officeDocument/2006/relationships/tags" Target="../tags/tag377.xml"/><Relationship Id="rId6" Type="http://schemas.openxmlformats.org/officeDocument/2006/relationships/tags" Target="../tags/tag376.xml"/><Relationship Id="rId5" Type="http://schemas.openxmlformats.org/officeDocument/2006/relationships/tags" Target="../tags/tag375.xml"/><Relationship Id="rId4" Type="http://schemas.openxmlformats.org/officeDocument/2006/relationships/tags" Target="../tags/tag374.xml"/><Relationship Id="rId3" Type="http://schemas.openxmlformats.org/officeDocument/2006/relationships/tags" Target="../tags/tag373.xml"/><Relationship Id="rId2" Type="http://schemas.openxmlformats.org/officeDocument/2006/relationships/tags" Target="../tags/tag372.xml"/><Relationship Id="rId17" Type="http://schemas.openxmlformats.org/officeDocument/2006/relationships/tags" Target="../tags/tag387.xml"/><Relationship Id="rId16" Type="http://schemas.openxmlformats.org/officeDocument/2006/relationships/tags" Target="../tags/tag386.xml"/><Relationship Id="rId15" Type="http://schemas.openxmlformats.org/officeDocument/2006/relationships/tags" Target="../tags/tag385.xml"/><Relationship Id="rId14" Type="http://schemas.openxmlformats.org/officeDocument/2006/relationships/tags" Target="../tags/tag384.xml"/><Relationship Id="rId13" Type="http://schemas.openxmlformats.org/officeDocument/2006/relationships/tags" Target="../tags/tag383.xml"/><Relationship Id="rId12" Type="http://schemas.openxmlformats.org/officeDocument/2006/relationships/tags" Target="../tags/tag382.xml"/><Relationship Id="rId11" Type="http://schemas.openxmlformats.org/officeDocument/2006/relationships/tags" Target="../tags/tag381.xml"/><Relationship Id="rId10" Type="http://schemas.openxmlformats.org/officeDocument/2006/relationships/tags" Target="../tags/tag380.xml"/><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9" Type="http://schemas.openxmlformats.org/officeDocument/2006/relationships/tags" Target="../tags/tag395.xml"/><Relationship Id="rId8" Type="http://schemas.openxmlformats.org/officeDocument/2006/relationships/tags" Target="../tags/tag394.xml"/><Relationship Id="rId7" Type="http://schemas.openxmlformats.org/officeDocument/2006/relationships/tags" Target="../tags/tag393.xml"/><Relationship Id="rId6" Type="http://schemas.openxmlformats.org/officeDocument/2006/relationships/tags" Target="../tags/tag392.xml"/><Relationship Id="rId5" Type="http://schemas.openxmlformats.org/officeDocument/2006/relationships/tags" Target="../tags/tag391.xml"/><Relationship Id="rId4" Type="http://schemas.openxmlformats.org/officeDocument/2006/relationships/tags" Target="../tags/tag390.xml"/><Relationship Id="rId3" Type="http://schemas.openxmlformats.org/officeDocument/2006/relationships/tags" Target="../tags/tag389.xml"/><Relationship Id="rId2" Type="http://schemas.openxmlformats.org/officeDocument/2006/relationships/tags" Target="../tags/tag388.xml"/><Relationship Id="rId17" Type="http://schemas.openxmlformats.org/officeDocument/2006/relationships/tags" Target="../tags/tag403.xml"/><Relationship Id="rId16" Type="http://schemas.openxmlformats.org/officeDocument/2006/relationships/tags" Target="../tags/tag402.xml"/><Relationship Id="rId15" Type="http://schemas.openxmlformats.org/officeDocument/2006/relationships/tags" Target="../tags/tag401.xml"/><Relationship Id="rId14" Type="http://schemas.openxmlformats.org/officeDocument/2006/relationships/tags" Target="../tags/tag400.xml"/><Relationship Id="rId13" Type="http://schemas.openxmlformats.org/officeDocument/2006/relationships/tags" Target="../tags/tag399.xml"/><Relationship Id="rId12" Type="http://schemas.openxmlformats.org/officeDocument/2006/relationships/tags" Target="../tags/tag398.xml"/><Relationship Id="rId11" Type="http://schemas.openxmlformats.org/officeDocument/2006/relationships/tags" Target="../tags/tag397.xml"/><Relationship Id="rId10" Type="http://schemas.openxmlformats.org/officeDocument/2006/relationships/tags" Target="../tags/tag396.xml"/><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411.xml"/><Relationship Id="rId8" Type="http://schemas.openxmlformats.org/officeDocument/2006/relationships/tags" Target="../tags/tag410.xml"/><Relationship Id="rId7" Type="http://schemas.openxmlformats.org/officeDocument/2006/relationships/tags" Target="../tags/tag409.xml"/><Relationship Id="rId6" Type="http://schemas.openxmlformats.org/officeDocument/2006/relationships/tags" Target="../tags/tag408.xml"/><Relationship Id="rId5" Type="http://schemas.openxmlformats.org/officeDocument/2006/relationships/tags" Target="../tags/tag407.xml"/><Relationship Id="rId4" Type="http://schemas.openxmlformats.org/officeDocument/2006/relationships/tags" Target="../tags/tag406.xml"/><Relationship Id="rId3" Type="http://schemas.openxmlformats.org/officeDocument/2006/relationships/tags" Target="../tags/tag405.xml"/><Relationship Id="rId2" Type="http://schemas.openxmlformats.org/officeDocument/2006/relationships/tags" Target="../tags/tag404.xml"/><Relationship Id="rId12" Type="http://schemas.openxmlformats.org/officeDocument/2006/relationships/tags" Target="../tags/tag414.xml"/><Relationship Id="rId11" Type="http://schemas.openxmlformats.org/officeDocument/2006/relationships/tags" Target="../tags/tag413.xml"/><Relationship Id="rId10" Type="http://schemas.openxmlformats.org/officeDocument/2006/relationships/tags" Target="../tags/tag412.xml"/><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5" Type="http://schemas.openxmlformats.org/officeDocument/2006/relationships/tags" Target="../tags/tag417.xml"/><Relationship Id="rId4" Type="http://schemas.openxmlformats.org/officeDocument/2006/relationships/tags" Target="../tags/tag416.xml"/><Relationship Id="rId3" Type="http://schemas.openxmlformats.org/officeDocument/2006/relationships/image" Target="../media/image1.png"/><Relationship Id="rId2" Type="http://schemas.openxmlformats.org/officeDocument/2006/relationships/tags" Target="../tags/tag415.xml"/><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425.xml"/><Relationship Id="rId8" Type="http://schemas.openxmlformats.org/officeDocument/2006/relationships/tags" Target="../tags/tag424.xml"/><Relationship Id="rId7" Type="http://schemas.openxmlformats.org/officeDocument/2006/relationships/tags" Target="../tags/tag423.xml"/><Relationship Id="rId6" Type="http://schemas.openxmlformats.org/officeDocument/2006/relationships/tags" Target="../tags/tag422.xml"/><Relationship Id="rId5" Type="http://schemas.openxmlformats.org/officeDocument/2006/relationships/tags" Target="../tags/tag421.xml"/><Relationship Id="rId4" Type="http://schemas.openxmlformats.org/officeDocument/2006/relationships/tags" Target="../tags/tag420.xml"/><Relationship Id="rId3" Type="http://schemas.openxmlformats.org/officeDocument/2006/relationships/tags" Target="../tags/tag419.xml"/><Relationship Id="rId2" Type="http://schemas.openxmlformats.org/officeDocument/2006/relationships/tags" Target="../tags/tag418.xml"/><Relationship Id="rId15" Type="http://schemas.openxmlformats.org/officeDocument/2006/relationships/tags" Target="../tags/tag431.xml"/><Relationship Id="rId14" Type="http://schemas.openxmlformats.org/officeDocument/2006/relationships/tags" Target="../tags/tag430.xml"/><Relationship Id="rId13" Type="http://schemas.openxmlformats.org/officeDocument/2006/relationships/tags" Target="../tags/tag429.xml"/><Relationship Id="rId12" Type="http://schemas.openxmlformats.org/officeDocument/2006/relationships/tags" Target="../tags/tag428.xml"/><Relationship Id="rId11" Type="http://schemas.openxmlformats.org/officeDocument/2006/relationships/tags" Target="../tags/tag427.xml"/><Relationship Id="rId10" Type="http://schemas.openxmlformats.org/officeDocument/2006/relationships/tags" Target="../tags/tag426.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6" Type="http://schemas.openxmlformats.org/officeDocument/2006/relationships/tags" Target="../tags/tag436.xml"/><Relationship Id="rId5" Type="http://schemas.openxmlformats.org/officeDocument/2006/relationships/tags" Target="../tags/tag435.xml"/><Relationship Id="rId4" Type="http://schemas.openxmlformats.org/officeDocument/2006/relationships/tags" Target="../tags/tag434.xml"/><Relationship Id="rId3" Type="http://schemas.openxmlformats.org/officeDocument/2006/relationships/tags" Target="../tags/tag433.xml"/><Relationship Id="rId2" Type="http://schemas.openxmlformats.org/officeDocument/2006/relationships/tags" Target="../tags/tag432.xml"/><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5" Type="http://schemas.openxmlformats.org/officeDocument/2006/relationships/tags" Target="../tags/tag440.xml"/><Relationship Id="rId4" Type="http://schemas.openxmlformats.org/officeDocument/2006/relationships/tags" Target="../tags/tag439.xml"/><Relationship Id="rId3" Type="http://schemas.openxmlformats.org/officeDocument/2006/relationships/tags" Target="../tags/tag438.xml"/><Relationship Id="rId2" Type="http://schemas.openxmlformats.org/officeDocument/2006/relationships/tags" Target="../tags/tag437.xml"/><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7" Type="http://schemas.openxmlformats.org/officeDocument/2006/relationships/tags" Target="../tags/tag446.xml"/><Relationship Id="rId6" Type="http://schemas.openxmlformats.org/officeDocument/2006/relationships/tags" Target="../tags/tag445.xml"/><Relationship Id="rId5" Type="http://schemas.openxmlformats.org/officeDocument/2006/relationships/tags" Target="../tags/tag444.xml"/><Relationship Id="rId4" Type="http://schemas.openxmlformats.org/officeDocument/2006/relationships/tags" Target="../tags/tag443.xml"/><Relationship Id="rId3" Type="http://schemas.openxmlformats.org/officeDocument/2006/relationships/tags" Target="../tags/tag442.xml"/><Relationship Id="rId2" Type="http://schemas.openxmlformats.org/officeDocument/2006/relationships/tags" Target="../tags/tag441.xml"/><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454.xml"/><Relationship Id="rId8" Type="http://schemas.openxmlformats.org/officeDocument/2006/relationships/tags" Target="../tags/tag453.xml"/><Relationship Id="rId7" Type="http://schemas.openxmlformats.org/officeDocument/2006/relationships/tags" Target="../tags/tag452.xml"/><Relationship Id="rId6" Type="http://schemas.openxmlformats.org/officeDocument/2006/relationships/tags" Target="../tags/tag451.xml"/><Relationship Id="rId5" Type="http://schemas.openxmlformats.org/officeDocument/2006/relationships/tags" Target="../tags/tag450.xml"/><Relationship Id="rId4" Type="http://schemas.openxmlformats.org/officeDocument/2006/relationships/tags" Target="../tags/tag449.xml"/><Relationship Id="rId3" Type="http://schemas.openxmlformats.org/officeDocument/2006/relationships/tags" Target="../tags/tag448.xml"/><Relationship Id="rId2" Type="http://schemas.openxmlformats.org/officeDocument/2006/relationships/tags" Target="../tags/tag447.xml"/><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5" Type="http://schemas.openxmlformats.org/officeDocument/2006/relationships/tags" Target="../tags/tag458.xml"/><Relationship Id="rId4" Type="http://schemas.openxmlformats.org/officeDocument/2006/relationships/tags" Target="../tags/tag457.xml"/><Relationship Id="rId3" Type="http://schemas.openxmlformats.org/officeDocument/2006/relationships/tags" Target="../tags/tag456.xml"/><Relationship Id="rId2" Type="http://schemas.openxmlformats.org/officeDocument/2006/relationships/tags" Target="../tags/tag455.xml"/><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4" Type="http://schemas.openxmlformats.org/officeDocument/2006/relationships/tags" Target="../tags/tag461.xml"/><Relationship Id="rId3" Type="http://schemas.openxmlformats.org/officeDocument/2006/relationships/tags" Target="../tags/tag460.xml"/><Relationship Id="rId2" Type="http://schemas.openxmlformats.org/officeDocument/2006/relationships/tags" Target="../tags/tag459.xml"/><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5" Type="http://schemas.openxmlformats.org/officeDocument/2006/relationships/tags" Target="../tags/tag465.xml"/><Relationship Id="rId4" Type="http://schemas.openxmlformats.org/officeDocument/2006/relationships/tags" Target="../tags/tag464.xml"/><Relationship Id="rId3" Type="http://schemas.openxmlformats.org/officeDocument/2006/relationships/tags" Target="../tags/tag463.xml"/><Relationship Id="rId2" Type="http://schemas.openxmlformats.org/officeDocument/2006/relationships/tags" Target="../tags/tag462.xml"/><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6" Type="http://schemas.openxmlformats.org/officeDocument/2006/relationships/tags" Target="../tags/tag470.xml"/><Relationship Id="rId5" Type="http://schemas.openxmlformats.org/officeDocument/2006/relationships/tags" Target="../tags/tag469.xml"/><Relationship Id="rId4" Type="http://schemas.openxmlformats.org/officeDocument/2006/relationships/tags" Target="../tags/tag468.xml"/><Relationship Id="rId3" Type="http://schemas.openxmlformats.org/officeDocument/2006/relationships/tags" Target="../tags/tag467.xml"/><Relationship Id="rId2" Type="http://schemas.openxmlformats.org/officeDocument/2006/relationships/tags" Target="../tags/tag466.xml"/><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6" Type="http://schemas.openxmlformats.org/officeDocument/2006/relationships/tags" Target="../tags/tag474.xml"/><Relationship Id="rId5" Type="http://schemas.openxmlformats.org/officeDocument/2006/relationships/tags" Target="../tags/tag473.xml"/><Relationship Id="rId4" Type="http://schemas.openxmlformats.org/officeDocument/2006/relationships/tags" Target="../tags/tag472.xml"/><Relationship Id="rId3" Type="http://schemas.openxmlformats.org/officeDocument/2006/relationships/image" Target="../media/image1.png"/><Relationship Id="rId2" Type="http://schemas.openxmlformats.org/officeDocument/2006/relationships/tags" Target="../tags/tag471.xml"/><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5" Type="http://schemas.openxmlformats.org/officeDocument/2006/relationships/tags" Target="../tags/tag477.xml"/><Relationship Id="rId4" Type="http://schemas.openxmlformats.org/officeDocument/2006/relationships/tags" Target="../tags/tag476.xml"/><Relationship Id="rId3" Type="http://schemas.openxmlformats.org/officeDocument/2006/relationships/image" Target="../media/image1.png"/><Relationship Id="rId2" Type="http://schemas.openxmlformats.org/officeDocument/2006/relationships/tags" Target="../tags/tag475.xml"/><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tags" Target="../tags/tag480.xml"/><Relationship Id="rId4" Type="http://schemas.openxmlformats.org/officeDocument/2006/relationships/tags" Target="../tags/tag479.xml"/><Relationship Id="rId3" Type="http://schemas.openxmlformats.org/officeDocument/2006/relationships/image" Target="../media/image1.png"/><Relationship Id="rId2" Type="http://schemas.openxmlformats.org/officeDocument/2006/relationships/tags" Target="../tags/tag478.xml"/><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9" Type="http://schemas.openxmlformats.org/officeDocument/2006/relationships/tags" Target="../tags/tag488.xml"/><Relationship Id="rId8" Type="http://schemas.openxmlformats.org/officeDocument/2006/relationships/tags" Target="../tags/tag487.xml"/><Relationship Id="rId7" Type="http://schemas.openxmlformats.org/officeDocument/2006/relationships/tags" Target="../tags/tag486.xml"/><Relationship Id="rId6" Type="http://schemas.openxmlformats.org/officeDocument/2006/relationships/tags" Target="../tags/tag485.xml"/><Relationship Id="rId5" Type="http://schemas.openxmlformats.org/officeDocument/2006/relationships/tags" Target="../tags/tag484.xml"/><Relationship Id="rId4" Type="http://schemas.openxmlformats.org/officeDocument/2006/relationships/tags" Target="../tags/tag483.xml"/><Relationship Id="rId3" Type="http://schemas.openxmlformats.org/officeDocument/2006/relationships/tags" Target="../tags/tag482.xml"/><Relationship Id="rId2" Type="http://schemas.openxmlformats.org/officeDocument/2006/relationships/tags" Target="../tags/tag481.xml"/><Relationship Id="rId18" Type="http://schemas.openxmlformats.org/officeDocument/2006/relationships/tags" Target="../tags/tag497.xml"/><Relationship Id="rId17" Type="http://schemas.openxmlformats.org/officeDocument/2006/relationships/tags" Target="../tags/tag496.xml"/><Relationship Id="rId16" Type="http://schemas.openxmlformats.org/officeDocument/2006/relationships/tags" Target="../tags/tag495.xml"/><Relationship Id="rId15" Type="http://schemas.openxmlformats.org/officeDocument/2006/relationships/tags" Target="../tags/tag494.xml"/><Relationship Id="rId14" Type="http://schemas.openxmlformats.org/officeDocument/2006/relationships/tags" Target="../tags/tag493.xml"/><Relationship Id="rId13" Type="http://schemas.openxmlformats.org/officeDocument/2006/relationships/tags" Target="../tags/tag492.xml"/><Relationship Id="rId12" Type="http://schemas.openxmlformats.org/officeDocument/2006/relationships/tags" Target="../tags/tag491.xml"/><Relationship Id="rId11" Type="http://schemas.openxmlformats.org/officeDocument/2006/relationships/tags" Target="../tags/tag490.xml"/><Relationship Id="rId10" Type="http://schemas.openxmlformats.org/officeDocument/2006/relationships/tags" Target="../tags/tag489.xml"/><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9" Type="http://schemas.openxmlformats.org/officeDocument/2006/relationships/tags" Target="../tags/tag505.xml"/><Relationship Id="rId8" Type="http://schemas.openxmlformats.org/officeDocument/2006/relationships/tags" Target="../tags/tag504.xml"/><Relationship Id="rId7" Type="http://schemas.openxmlformats.org/officeDocument/2006/relationships/tags" Target="../tags/tag503.xml"/><Relationship Id="rId6" Type="http://schemas.openxmlformats.org/officeDocument/2006/relationships/tags" Target="../tags/tag502.xml"/><Relationship Id="rId5" Type="http://schemas.openxmlformats.org/officeDocument/2006/relationships/tags" Target="../tags/tag501.xml"/><Relationship Id="rId4" Type="http://schemas.openxmlformats.org/officeDocument/2006/relationships/tags" Target="../tags/tag500.xml"/><Relationship Id="rId3" Type="http://schemas.openxmlformats.org/officeDocument/2006/relationships/tags" Target="../tags/tag499.xml"/><Relationship Id="rId2" Type="http://schemas.openxmlformats.org/officeDocument/2006/relationships/tags" Target="../tags/tag498.xml"/><Relationship Id="rId15" Type="http://schemas.openxmlformats.org/officeDocument/2006/relationships/tags" Target="../tags/tag511.xml"/><Relationship Id="rId14" Type="http://schemas.openxmlformats.org/officeDocument/2006/relationships/tags" Target="../tags/tag510.xml"/><Relationship Id="rId13" Type="http://schemas.openxmlformats.org/officeDocument/2006/relationships/tags" Target="../tags/tag509.xml"/><Relationship Id="rId12" Type="http://schemas.openxmlformats.org/officeDocument/2006/relationships/tags" Target="../tags/tag508.xml"/><Relationship Id="rId11" Type="http://schemas.openxmlformats.org/officeDocument/2006/relationships/tags" Target="../tags/tag507.xml"/><Relationship Id="rId10" Type="http://schemas.openxmlformats.org/officeDocument/2006/relationships/tags" Target="../tags/tag506.xml"/><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2"/>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endParaRPr lang="zh-CN" altLang="en-US" dirty="0"/>
          </a:p>
        </p:txBody>
      </p:sp>
      <p:sp>
        <p:nvSpPr>
          <p:cNvPr id="3" name="副标题 2"/>
          <p:cNvSpPr>
            <a:spLocks noGrp="1"/>
          </p:cNvSpPr>
          <p:nvPr>
            <p:ph type="subTitle" idx="1"/>
            <p:custDataLst>
              <p:tags r:id="rId3"/>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smtClean="0"/>
              <a:t>单击此处编辑标题</a:t>
            </a:r>
            <a:endParaRPr lang="zh-CN" altLang="en-US"/>
          </a:p>
        </p:txBody>
      </p:sp>
      <p:sp>
        <p:nvSpPr>
          <p:cNvPr id="7" name="文本占位符 6"/>
          <p:cNvSpPr>
            <a:spLocks noGrp="1"/>
          </p:cNvSpPr>
          <p:nvPr>
            <p:ph type="body" sz="quarter" idx="13"/>
            <p:custDataLst>
              <p:tags r:id="rId6"/>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showMasterSp="0" userDrawn="1">
  <p:cSld name="封面页_1_3">
    <p:spTree>
      <p:nvGrpSpPr>
        <p:cNvPr id="1" name=""/>
        <p:cNvGrpSpPr/>
        <p:nvPr/>
      </p:nvGrpSpPr>
      <p:grpSpPr>
        <a:xfrm>
          <a:off x="0" y="0"/>
          <a:ext cx="0" cy="0"/>
          <a:chOff x="0" y="0"/>
          <a:chExt cx="0" cy="0"/>
        </a:xfrm>
      </p:grpSpPr>
      <p:pic>
        <p:nvPicPr>
          <p:cNvPr id="7" name="VCG211321234725" descr="图片包含 室内, 桌子, 粉色, 盘子&#10;&#10;描述已自动生成"/>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日期"/>
          <p:cNvSpPr>
            <a:spLocks noGrp="1"/>
          </p:cNvSpPr>
          <p:nvPr>
            <p:ph type="body" idx="16386" hasCustomPrompt="1"/>
            <p:custDataLst>
              <p:tags r:id="rId4"/>
            </p:custDataLst>
          </p:nvPr>
        </p:nvSpPr>
        <p:spPr>
          <a:xfrm>
            <a:off x="1016000" y="1651000"/>
            <a:ext cx="6097058" cy="457200"/>
          </a:xfrm>
        </p:spPr>
        <p:txBody>
          <a:bodyPr vert="horz" wrap="square" lIns="0" tIns="0" rIns="0" bIns="0" anchor="t" anchorCtr="0">
            <a:normAutofit/>
          </a:bodyPr>
          <a:lstStyle>
            <a:lvl1pPr marL="0" indent="0" algn="l">
              <a:lnSpc>
                <a:spcPct val="125000"/>
              </a:lnSpc>
              <a:spcBef>
                <a:spcPct val="0"/>
              </a:spcBef>
              <a:spcAft>
                <a:spcPct val="0"/>
              </a:spcAft>
              <a:buNone/>
              <a:defRPr sz="2400"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20XX YEAR</a:t>
            </a:r>
            <a:endParaRPr lang="zh-CN" altLang="en-US" dirty="0"/>
          </a:p>
        </p:txBody>
      </p:sp>
      <p:sp>
        <p:nvSpPr>
          <p:cNvPr id="6" name="标题 1"/>
          <p:cNvSpPr>
            <a:spLocks noGrp="1"/>
          </p:cNvSpPr>
          <p:nvPr>
            <p:ph type="ctrTitle" idx="16385" hasCustomPrompt="1"/>
            <p:custDataLst>
              <p:tags r:id="rId5"/>
            </p:custDataLst>
          </p:nvPr>
        </p:nvSpPr>
        <p:spPr>
          <a:xfrm>
            <a:off x="1016000" y="2159000"/>
            <a:ext cx="6352646" cy="2540000"/>
          </a:xfrm>
        </p:spPr>
        <p:txBody>
          <a:bodyPr vert="horz" wrap="square" lIns="0" tIns="0" rIns="0" bIns="0" anchor="t" anchorCtr="0">
            <a:normAutofit/>
          </a:bodyPr>
          <a:lstStyle>
            <a:lvl1pPr marL="0" indent="0" algn="l">
              <a:lnSpc>
                <a:spcPct val="100000"/>
              </a:lnSpc>
              <a:spcBef>
                <a:spcPct val="0"/>
              </a:spcBef>
              <a:spcAft>
                <a:spcPct val="0"/>
              </a:spcAft>
              <a:buNone/>
              <a:defRPr sz="6000" spc="0">
                <a:solidFill>
                  <a:schemeClr val="accent1"/>
                </a:solidFill>
              </a:defRPr>
            </a:lvl1pPr>
          </a:lstStyle>
          <a:p>
            <a:r>
              <a:rPr lang="zh-CN" altLang="en-US" dirty="0"/>
              <a:t>单击此处
添加文档标题</a:t>
            </a:r>
            <a:endParaRPr lang="zh-CN" altLang="en-US" dirty="0"/>
          </a:p>
        </p:txBody>
      </p:sp>
      <p:sp>
        <p:nvSpPr>
          <p:cNvPr id="9" name="署名占位符 10"/>
          <p:cNvSpPr>
            <a:spLocks noGrp="1"/>
          </p:cNvSpPr>
          <p:nvPr>
            <p:ph type="body" sz="quarter" idx="16387" hasCustomPrompt="1"/>
            <p:custDataLst>
              <p:tags r:id="rId6"/>
            </p:custDataLst>
          </p:nvPr>
        </p:nvSpPr>
        <p:spPr>
          <a:xfrm>
            <a:off x="1016000" y="4749800"/>
            <a:ext cx="2540882" cy="533400"/>
          </a:xfrm>
          <a:prstGeom prst="roundRect">
            <a:avLst>
              <a:gd name="adj" fmla="val 50000"/>
            </a:avLst>
          </a:prstGeom>
          <a:solidFill>
            <a:schemeClr val="accent1"/>
          </a:solidFill>
        </p:spPr>
        <p:txBody>
          <a:bodyPr vert="horz" wrap="square" lIns="0" tIns="0" rIns="0" bIns="0" anchor="ctr" anchorCtr="0">
            <a:normAutofit/>
          </a:bodyPr>
          <a:lstStyle>
            <a:lvl1pPr marL="0" indent="0" algn="ctr">
              <a:lnSpc>
                <a:spcPct val="100000"/>
              </a:lnSpc>
              <a:spcBef>
                <a:spcPct val="0"/>
              </a:spcBef>
              <a:spcAft>
                <a:spcPct val="0"/>
              </a:spcAft>
              <a:buNone/>
              <a:defRPr sz="2000" b="1" spc="0">
                <a:solidFill>
                  <a:srgbClr val="FFFFFF"/>
                </a:solidFill>
              </a:defRPr>
            </a:lvl1pPr>
          </a:lstStyle>
          <a:p>
            <a:pPr lvl="0"/>
            <a:r>
              <a:rPr lang="zh-CN" altLang="en-US" dirty="0"/>
              <a:t>BY WPS</a:t>
            </a:r>
            <a:endParaRPr lang="zh-CN" alt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showMasterSp="0" userDrawn="1">
  <p:cSld name="章节页_1_3">
    <p:spTree>
      <p:nvGrpSpPr>
        <p:cNvPr id="1" name=""/>
        <p:cNvGrpSpPr/>
        <p:nvPr/>
      </p:nvGrpSpPr>
      <p:grpSpPr>
        <a:xfrm>
          <a:off x="0" y="0"/>
          <a:ext cx="0" cy="0"/>
          <a:chOff x="0" y="0"/>
          <a:chExt cx="0" cy="0"/>
        </a:xfrm>
      </p:grpSpPr>
      <p:pic>
        <p:nvPicPr>
          <p:cNvPr id="7" name="图片 1" descr="图片包含 室内, 桌子, 粉色, 盘子&#10;&#10;描述已自动生成"/>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标题 1"/>
          <p:cNvSpPr>
            <a:spLocks noGrp="1"/>
          </p:cNvSpPr>
          <p:nvPr>
            <p:ph type="title" idx="16385" hasCustomPrompt="1"/>
            <p:custDataLst>
              <p:tags r:id="rId4"/>
            </p:custDataLst>
          </p:nvPr>
        </p:nvSpPr>
        <p:spPr>
          <a:xfrm>
            <a:off x="1016000" y="3530600"/>
            <a:ext cx="6352117" cy="1524000"/>
          </a:xfrm>
        </p:spPr>
        <p:txBody>
          <a:bodyPr vert="horz" lIns="0" tIns="0" rIns="0" bIns="0" anchor="t" anchorCtr="0">
            <a:normAutofit/>
          </a:bodyPr>
          <a:lstStyle>
            <a:lvl1pPr marL="0" indent="0" algn="l">
              <a:spcBef>
                <a:spcPct val="0"/>
              </a:spcBef>
              <a:spcAft>
                <a:spcPct val="0"/>
              </a:spcAft>
              <a:buNone/>
              <a:defRPr sz="4800" b="0" spc="0">
                <a:solidFill>
                  <a:schemeClr val="accent1"/>
                </a:solidFill>
              </a:defRPr>
            </a:lvl1pPr>
          </a:lstStyle>
          <a:p>
            <a:r>
              <a:rPr lang="zh-CN" altLang="en-US" dirty="0"/>
              <a:t>单击此处添加章节标题</a:t>
            </a:r>
            <a:endParaRPr lang="zh-CN" altLang="en-US" dirty="0"/>
          </a:p>
        </p:txBody>
      </p:sp>
      <p:sp>
        <p:nvSpPr>
          <p:cNvPr id="8" name="文本占位符 6"/>
          <p:cNvSpPr>
            <a:spLocks noGrp="1"/>
          </p:cNvSpPr>
          <p:nvPr>
            <p:ph type="body" idx="16386" hasCustomPrompt="1"/>
            <p:custDataLst>
              <p:tags r:id="rId5"/>
            </p:custDataLst>
          </p:nvPr>
        </p:nvSpPr>
        <p:spPr>
          <a:xfrm>
            <a:off x="1016000" y="1905000"/>
            <a:ext cx="1527175" cy="1524000"/>
          </a:xfrm>
        </p:spPr>
        <p:txBody>
          <a:bodyPr vert="horz" wrap="none" lIns="0" tIns="0" rIns="0" bIns="0" anchor="ctr" anchorCtr="0">
            <a:normAutofit/>
          </a:bodyPr>
          <a:lstStyle>
            <a:lvl1pPr marL="0" indent="0" algn="l">
              <a:lnSpc>
                <a:spcPct val="109000"/>
              </a:lnSpc>
              <a:spcBef>
                <a:spcPct val="0"/>
              </a:spcBef>
              <a:spcAft>
                <a:spcPct val="0"/>
              </a:spcAft>
              <a:buNone/>
              <a:defRPr sz="7200" b="1" spc="0">
                <a:solidFill>
                  <a:schemeClr val="accent1"/>
                </a:solidFill>
              </a:defRPr>
            </a:lvl1pPr>
          </a:lstStyle>
          <a:p>
            <a:pPr lvl="0"/>
            <a:r>
              <a:rPr lang="zh-CN" altLang="en-US" dirty="0"/>
              <a:t>01</a:t>
            </a:r>
            <a:endParaRPr lang="zh-CN" alt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正文页-上标中内下图-装饰下-默认位置-并列-59_45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3759200"/>
            <a:ext cx="10972800" cy="2489200"/>
          </a:xfrm>
          <a:custGeom>
            <a:avLst/>
            <a:gdLst>
              <a:gd name="connisteX0" fmla="*/ 0 w 10972800"/>
              <a:gd name="connsiteY0" fmla="*/ 203200 h 2489200"/>
              <a:gd name="connisteX1" fmla="*/ 203200 w 10972800"/>
              <a:gd name="connsiteY1" fmla="*/ 0 h 2489200"/>
              <a:gd name="connisteX2" fmla="*/ 10769600 w 10972800"/>
              <a:gd name="connsiteY2" fmla="*/ 0 h 2489200"/>
              <a:gd name="connisteX3" fmla="*/ 10972800 w 10972800"/>
              <a:gd name="connsiteY3" fmla="*/ 203200 h 2489200"/>
              <a:gd name="connisteX4" fmla="*/ 10972800 w 10972800"/>
              <a:gd name="connsiteY4" fmla="*/ 2286000 h 2489200"/>
              <a:gd name="connisteX5" fmla="*/ 10769600 w 10972800"/>
              <a:gd name="connsiteY5" fmla="*/ 2489200 h 2489200"/>
              <a:gd name="connisteX6" fmla="*/ 203200 w 10972800"/>
              <a:gd name="connsiteY6" fmla="*/ 2489200 h 2489200"/>
              <a:gd name="connisteX7" fmla="*/ 0 w 10972800"/>
              <a:gd name="connsiteY7" fmla="*/ 2286000 h 2489200"/>
              <a:gd name="connisteX8" fmla="*/ 0 w 10972800"/>
              <a:gd name="connsiteY8" fmla="*/ 203200 h 248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489200">
                <a:moveTo>
                  <a:pt x="0" y="203200"/>
                </a:moveTo>
                <a:cubicBezTo>
                  <a:pt x="0" y="90976"/>
                  <a:pt x="90976" y="0"/>
                  <a:pt x="203200" y="0"/>
                </a:cubicBezTo>
                <a:lnTo>
                  <a:pt x="10769600" y="0"/>
                </a:lnTo>
                <a:cubicBezTo>
                  <a:pt x="10881824" y="0"/>
                  <a:pt x="10972800" y="90976"/>
                  <a:pt x="10972800" y="203200"/>
                </a:cubicBezTo>
                <a:lnTo>
                  <a:pt x="10972800" y="2286000"/>
                </a:lnTo>
                <a:cubicBezTo>
                  <a:pt x="10972800" y="2398224"/>
                  <a:pt x="10881824" y="2489200"/>
                  <a:pt x="10769600" y="2489200"/>
                </a:cubicBezTo>
                <a:lnTo>
                  <a:pt x="203200" y="2489200"/>
                </a:lnTo>
                <a:cubicBezTo>
                  <a:pt x="90976" y="2489200"/>
                  <a:pt x="0" y="2398224"/>
                  <a:pt x="0" y="22860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1524000"/>
            <a:ext cx="3454400" cy="2082800"/>
          </a:xfrm>
          <a:custGeom>
            <a:avLst/>
            <a:gdLst>
              <a:gd name="connisteX0" fmla="*/ 0 w 3454400"/>
              <a:gd name="connsiteY0" fmla="*/ 203200 h 2082800"/>
              <a:gd name="connisteX1" fmla="*/ 203200 w 3454400"/>
              <a:gd name="connsiteY1" fmla="*/ 0 h 2082800"/>
              <a:gd name="connisteX2" fmla="*/ 3251200 w 3454400"/>
              <a:gd name="connsiteY2" fmla="*/ 0 h 2082800"/>
              <a:gd name="connisteX3" fmla="*/ 3454400 w 3454400"/>
              <a:gd name="connsiteY3" fmla="*/ 203200 h 2082800"/>
              <a:gd name="connisteX4" fmla="*/ 3454400 w 3454400"/>
              <a:gd name="connsiteY4" fmla="*/ 1879600 h 2082800"/>
              <a:gd name="connisteX5" fmla="*/ 3251200 w 3454400"/>
              <a:gd name="connsiteY5" fmla="*/ 2082800 h 2082800"/>
              <a:gd name="connisteX6" fmla="*/ 203200 w 3454400"/>
              <a:gd name="connsiteY6" fmla="*/ 2082800 h 2082800"/>
              <a:gd name="connisteX7" fmla="*/ 0 w 3454400"/>
              <a:gd name="connsiteY7" fmla="*/ 1879600 h 2082800"/>
              <a:gd name="connisteX8" fmla="*/ 0 w 3454400"/>
              <a:gd name="connsiteY8" fmla="*/ 20320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82800">
                <a:moveTo>
                  <a:pt x="0" y="203200"/>
                </a:moveTo>
                <a:cubicBezTo>
                  <a:pt x="0" y="90976"/>
                  <a:pt x="90976" y="0"/>
                  <a:pt x="203200" y="0"/>
                </a:cubicBezTo>
                <a:lnTo>
                  <a:pt x="3251200" y="0"/>
                </a:lnTo>
                <a:cubicBezTo>
                  <a:pt x="3363424" y="0"/>
                  <a:pt x="3454400" y="90976"/>
                  <a:pt x="3454400" y="203200"/>
                </a:cubicBezTo>
                <a:lnTo>
                  <a:pt x="3454400" y="1879600"/>
                </a:lnTo>
                <a:cubicBezTo>
                  <a:pt x="3454400" y="1991824"/>
                  <a:pt x="3363424" y="2082800"/>
                  <a:pt x="3251200" y="2082800"/>
                </a:cubicBezTo>
                <a:lnTo>
                  <a:pt x="203200" y="2082800"/>
                </a:lnTo>
                <a:cubicBezTo>
                  <a:pt x="90976" y="2082800"/>
                  <a:pt x="0" y="1991824"/>
                  <a:pt x="0" y="187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914400" y="1828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23876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1524000"/>
            <a:ext cx="3454400" cy="2082800"/>
          </a:xfrm>
          <a:custGeom>
            <a:avLst/>
            <a:gdLst>
              <a:gd name="connisteX0" fmla="*/ 0 w 3454400"/>
              <a:gd name="connsiteY0" fmla="*/ 203200 h 2082800"/>
              <a:gd name="connisteX1" fmla="*/ 203200 w 3454400"/>
              <a:gd name="connsiteY1" fmla="*/ 0 h 2082800"/>
              <a:gd name="connisteX2" fmla="*/ 3251200 w 3454400"/>
              <a:gd name="connsiteY2" fmla="*/ 0 h 2082800"/>
              <a:gd name="connisteX3" fmla="*/ 3454400 w 3454400"/>
              <a:gd name="connsiteY3" fmla="*/ 203200 h 2082800"/>
              <a:gd name="connisteX4" fmla="*/ 3454400 w 3454400"/>
              <a:gd name="connsiteY4" fmla="*/ 1879600 h 2082800"/>
              <a:gd name="connisteX5" fmla="*/ 3251200 w 3454400"/>
              <a:gd name="connsiteY5" fmla="*/ 2082800 h 2082800"/>
              <a:gd name="connisteX6" fmla="*/ 203200 w 3454400"/>
              <a:gd name="connsiteY6" fmla="*/ 2082800 h 2082800"/>
              <a:gd name="connisteX7" fmla="*/ 0 w 3454400"/>
              <a:gd name="connsiteY7" fmla="*/ 1879600 h 2082800"/>
              <a:gd name="connisteX8" fmla="*/ 0 w 3454400"/>
              <a:gd name="connsiteY8" fmla="*/ 20320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82800">
                <a:moveTo>
                  <a:pt x="0" y="203200"/>
                </a:moveTo>
                <a:cubicBezTo>
                  <a:pt x="0" y="90976"/>
                  <a:pt x="90976" y="0"/>
                  <a:pt x="203200" y="0"/>
                </a:cubicBezTo>
                <a:lnTo>
                  <a:pt x="3251200" y="0"/>
                </a:lnTo>
                <a:cubicBezTo>
                  <a:pt x="3363424" y="0"/>
                  <a:pt x="3454400" y="90976"/>
                  <a:pt x="3454400" y="203200"/>
                </a:cubicBezTo>
                <a:lnTo>
                  <a:pt x="3454400" y="1879600"/>
                </a:lnTo>
                <a:cubicBezTo>
                  <a:pt x="3454400" y="1991824"/>
                  <a:pt x="3363424" y="2082800"/>
                  <a:pt x="3251200" y="2082800"/>
                </a:cubicBezTo>
                <a:lnTo>
                  <a:pt x="203200" y="2082800"/>
                </a:lnTo>
                <a:cubicBezTo>
                  <a:pt x="90976" y="2082800"/>
                  <a:pt x="0" y="1991824"/>
                  <a:pt x="0" y="187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73600" y="1828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73600" y="23876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128000" y="1524000"/>
            <a:ext cx="3454400" cy="2082800"/>
          </a:xfrm>
          <a:custGeom>
            <a:avLst/>
            <a:gdLst>
              <a:gd name="connisteX0" fmla="*/ 0 w 3454400"/>
              <a:gd name="connsiteY0" fmla="*/ 203200 h 2082800"/>
              <a:gd name="connisteX1" fmla="*/ 203200 w 3454400"/>
              <a:gd name="connsiteY1" fmla="*/ 0 h 2082800"/>
              <a:gd name="connisteX2" fmla="*/ 3251200 w 3454400"/>
              <a:gd name="connsiteY2" fmla="*/ 0 h 2082800"/>
              <a:gd name="connisteX3" fmla="*/ 3454400 w 3454400"/>
              <a:gd name="connsiteY3" fmla="*/ 203200 h 2082800"/>
              <a:gd name="connisteX4" fmla="*/ 3454400 w 3454400"/>
              <a:gd name="connsiteY4" fmla="*/ 1879600 h 2082800"/>
              <a:gd name="connisteX5" fmla="*/ 3251200 w 3454400"/>
              <a:gd name="connsiteY5" fmla="*/ 2082800 h 2082800"/>
              <a:gd name="connisteX6" fmla="*/ 203200 w 3454400"/>
              <a:gd name="connsiteY6" fmla="*/ 2082800 h 2082800"/>
              <a:gd name="connisteX7" fmla="*/ 0 w 3454400"/>
              <a:gd name="connsiteY7" fmla="*/ 1879600 h 2082800"/>
              <a:gd name="connisteX8" fmla="*/ 0 w 3454400"/>
              <a:gd name="connsiteY8" fmla="*/ 20320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082800">
                <a:moveTo>
                  <a:pt x="0" y="203200"/>
                </a:moveTo>
                <a:cubicBezTo>
                  <a:pt x="0" y="90976"/>
                  <a:pt x="90976" y="0"/>
                  <a:pt x="203200" y="0"/>
                </a:cubicBezTo>
                <a:lnTo>
                  <a:pt x="3251200" y="0"/>
                </a:lnTo>
                <a:cubicBezTo>
                  <a:pt x="3363424" y="0"/>
                  <a:pt x="3454400" y="90976"/>
                  <a:pt x="3454400" y="203200"/>
                </a:cubicBezTo>
                <a:lnTo>
                  <a:pt x="3454400" y="1879600"/>
                </a:lnTo>
                <a:cubicBezTo>
                  <a:pt x="3454400" y="1991824"/>
                  <a:pt x="3363424" y="2082800"/>
                  <a:pt x="3251200" y="2082800"/>
                </a:cubicBezTo>
                <a:lnTo>
                  <a:pt x="203200" y="2082800"/>
                </a:lnTo>
                <a:cubicBezTo>
                  <a:pt x="90976" y="2082800"/>
                  <a:pt x="0" y="1991824"/>
                  <a:pt x="0" y="18796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32800" y="18288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32800" y="23876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正文页-27_14">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5" hasCustomPrompt="1"/>
            <p:custDataLst>
              <p:tags r:id="rId6"/>
            </p:custDataLst>
          </p:nvPr>
        </p:nvSpPr>
        <p:spPr>
          <a:xfrm>
            <a:off x="609600" y="2565400"/>
            <a:ext cx="1219200" cy="1219200"/>
          </a:xfrm>
          <a:custGeom>
            <a:avLst/>
            <a:gdLst>
              <a:gd name="connisteX0" fmla="*/ 0 w 1219200"/>
              <a:gd name="connsiteY0" fmla="*/ 304800 h 1219200"/>
              <a:gd name="connisteX1" fmla="*/ 304800 w 1219200"/>
              <a:gd name="connsiteY1" fmla="*/ 0 h 1219200"/>
              <a:gd name="connisteX2" fmla="*/ 914400 w 1219200"/>
              <a:gd name="connsiteY2" fmla="*/ 0 h 1219200"/>
              <a:gd name="connisteX3" fmla="*/ 1219200 w 1219200"/>
              <a:gd name="connsiteY3" fmla="*/ 304800 h 1219200"/>
              <a:gd name="connisteX4" fmla="*/ 1219200 w 1219200"/>
              <a:gd name="connsiteY4" fmla="*/ 914400 h 1219200"/>
              <a:gd name="connisteX5" fmla="*/ 914400 w 1219200"/>
              <a:gd name="connsiteY5" fmla="*/ 1219200 h 1219200"/>
              <a:gd name="connisteX6" fmla="*/ 304800 w 1219200"/>
              <a:gd name="connsiteY6" fmla="*/ 1219200 h 1219200"/>
              <a:gd name="connisteX7" fmla="*/ 0 w 1219200"/>
              <a:gd name="connsiteY7" fmla="*/ 914400 h 1219200"/>
              <a:gd name="connisteX8" fmla="*/ 0 w 1219200"/>
              <a:gd name="connsiteY8" fmla="*/ 3048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304800"/>
                </a:moveTo>
                <a:cubicBezTo>
                  <a:pt x="0" y="136464"/>
                  <a:pt x="136464" y="0"/>
                  <a:pt x="304800" y="0"/>
                </a:cubicBezTo>
                <a:lnTo>
                  <a:pt x="914400" y="0"/>
                </a:lnTo>
                <a:cubicBezTo>
                  <a:pt x="1082736" y="0"/>
                  <a:pt x="1219200" y="136464"/>
                  <a:pt x="1219200" y="304800"/>
                </a:cubicBezTo>
                <a:lnTo>
                  <a:pt x="1219200" y="914400"/>
                </a:lnTo>
                <a:cubicBezTo>
                  <a:pt x="1219200" y="1082736"/>
                  <a:pt x="1082736" y="1219200"/>
                  <a:pt x="914400" y="1219200"/>
                </a:cubicBezTo>
                <a:lnTo>
                  <a:pt x="304800" y="1219200"/>
                </a:lnTo>
                <a:cubicBezTo>
                  <a:pt x="136464" y="1219200"/>
                  <a:pt x="0" y="1082736"/>
                  <a:pt x="0" y="914400"/>
                </a:cubicBezTo>
                <a:lnTo>
                  <a:pt x="0" y="3048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8" hasCustomPrompt="1"/>
            <p:custDataLst>
              <p:tags r:id="rId7"/>
            </p:custDataLst>
          </p:nvPr>
        </p:nvSpPr>
        <p:spPr>
          <a:xfrm>
            <a:off x="857250" y="2870200"/>
            <a:ext cx="723900" cy="609600"/>
          </a:xfrm>
          <a:noFill/>
        </p:spPr>
        <p:txBody>
          <a:bodyPr wrap="none" lIns="0" tIns="0" rIns="0" bIns="0" anchor="ctr">
            <a:noAutofit/>
          </a:bodyPr>
          <a:lstStyle>
            <a:lvl1pPr marL="0" indent="0" algn="ctr">
              <a:lnSpc>
                <a:spcPct val="109000"/>
              </a:lnSpc>
              <a:spcBef>
                <a:spcPct val="0"/>
              </a:spcBef>
              <a:spcAft>
                <a:spcPct val="0"/>
              </a:spcAft>
              <a:buNone/>
              <a:defRPr sz="4800" b="0" spc="0">
                <a:solidFill>
                  <a:srgbClr val="FFFFFF"/>
                </a:solidFill>
              </a:defRPr>
            </a:lvl1pPr>
          </a:lstStyle>
          <a:p>
            <a:pPr lvl="0"/>
            <a:r>
              <a:rPr lang="zh-CN" altLang="en-US" smtClean="0"/>
              <a:t>01</a:t>
            </a:r>
            <a:endParaRPr lang="zh-CN" altLang="en-US" smtClean="0"/>
          </a:p>
        </p:txBody>
      </p:sp>
      <p:sp>
        <p:nvSpPr>
          <p:cNvPr id="14" name="文本占位符 13"/>
          <p:cNvSpPr>
            <a:spLocks noGrp="1"/>
          </p:cNvSpPr>
          <p:nvPr>
            <p:ph type="body" idx="16386" hasCustomPrompt="1"/>
            <p:custDataLst>
              <p:tags r:id="rId8"/>
            </p:custDataLst>
          </p:nvPr>
        </p:nvSpPr>
        <p:spPr>
          <a:xfrm>
            <a:off x="609600" y="4089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609600" y="45974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6" hasCustomPrompt="1"/>
            <p:custDataLst>
              <p:tags r:id="rId10"/>
            </p:custDataLst>
          </p:nvPr>
        </p:nvSpPr>
        <p:spPr>
          <a:xfrm>
            <a:off x="4470400" y="2565400"/>
            <a:ext cx="1219200" cy="1219200"/>
          </a:xfrm>
          <a:custGeom>
            <a:avLst/>
            <a:gdLst>
              <a:gd name="connisteX0" fmla="*/ 0 w 1219200"/>
              <a:gd name="connsiteY0" fmla="*/ 304800 h 1219200"/>
              <a:gd name="connisteX1" fmla="*/ 304800 w 1219200"/>
              <a:gd name="connsiteY1" fmla="*/ 0 h 1219200"/>
              <a:gd name="connisteX2" fmla="*/ 914400 w 1219200"/>
              <a:gd name="connsiteY2" fmla="*/ 0 h 1219200"/>
              <a:gd name="connisteX3" fmla="*/ 1219200 w 1219200"/>
              <a:gd name="connsiteY3" fmla="*/ 304800 h 1219200"/>
              <a:gd name="connisteX4" fmla="*/ 1219200 w 1219200"/>
              <a:gd name="connsiteY4" fmla="*/ 914400 h 1219200"/>
              <a:gd name="connisteX5" fmla="*/ 914400 w 1219200"/>
              <a:gd name="connsiteY5" fmla="*/ 1219200 h 1219200"/>
              <a:gd name="connisteX6" fmla="*/ 304800 w 1219200"/>
              <a:gd name="connsiteY6" fmla="*/ 1219200 h 1219200"/>
              <a:gd name="connisteX7" fmla="*/ 0 w 1219200"/>
              <a:gd name="connsiteY7" fmla="*/ 914400 h 1219200"/>
              <a:gd name="connisteX8" fmla="*/ 0 w 1219200"/>
              <a:gd name="connsiteY8" fmla="*/ 3048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304800"/>
                </a:moveTo>
                <a:cubicBezTo>
                  <a:pt x="0" y="136464"/>
                  <a:pt x="136464" y="0"/>
                  <a:pt x="304800" y="0"/>
                </a:cubicBezTo>
                <a:lnTo>
                  <a:pt x="914400" y="0"/>
                </a:lnTo>
                <a:cubicBezTo>
                  <a:pt x="1082736" y="0"/>
                  <a:pt x="1219200" y="136464"/>
                  <a:pt x="1219200" y="304800"/>
                </a:cubicBezTo>
                <a:lnTo>
                  <a:pt x="1219200" y="914400"/>
                </a:lnTo>
                <a:cubicBezTo>
                  <a:pt x="1219200" y="1082736"/>
                  <a:pt x="1082736" y="1219200"/>
                  <a:pt x="914400" y="1219200"/>
                </a:cubicBezTo>
                <a:lnTo>
                  <a:pt x="304800" y="1219200"/>
                </a:lnTo>
                <a:cubicBezTo>
                  <a:pt x="136464" y="1219200"/>
                  <a:pt x="0" y="1082736"/>
                  <a:pt x="0" y="914400"/>
                </a:cubicBezTo>
                <a:lnTo>
                  <a:pt x="0" y="3048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91" hasCustomPrompt="1"/>
            <p:custDataLst>
              <p:tags r:id="rId11"/>
            </p:custDataLst>
          </p:nvPr>
        </p:nvSpPr>
        <p:spPr>
          <a:xfrm>
            <a:off x="4718050" y="2870200"/>
            <a:ext cx="723900" cy="609600"/>
          </a:xfrm>
          <a:noFill/>
        </p:spPr>
        <p:txBody>
          <a:bodyPr wrap="none" lIns="0" tIns="0" rIns="0" bIns="0" anchor="ctr">
            <a:noAutofit/>
          </a:bodyPr>
          <a:lstStyle>
            <a:lvl1pPr marL="0" indent="0" algn="ctr">
              <a:lnSpc>
                <a:spcPct val="109000"/>
              </a:lnSpc>
              <a:spcBef>
                <a:spcPct val="0"/>
              </a:spcBef>
              <a:spcAft>
                <a:spcPct val="0"/>
              </a:spcAft>
              <a:buNone/>
              <a:defRPr sz="4800" b="0" spc="0">
                <a:solidFill>
                  <a:srgbClr val="FFFFFF"/>
                </a:solidFill>
              </a:defRPr>
            </a:lvl1pPr>
          </a:lstStyle>
          <a:p>
            <a:pPr lvl="0"/>
            <a:r>
              <a:rPr lang="zh-CN" altLang="en-US" smtClean="0"/>
              <a:t>02</a:t>
            </a:r>
            <a:endParaRPr lang="zh-CN" altLang="en-US" smtClean="0"/>
          </a:p>
        </p:txBody>
      </p:sp>
      <p:sp>
        <p:nvSpPr>
          <p:cNvPr id="18" name="文本占位符 17"/>
          <p:cNvSpPr>
            <a:spLocks noGrp="1"/>
          </p:cNvSpPr>
          <p:nvPr>
            <p:ph type="body" idx="16389" hasCustomPrompt="1"/>
            <p:custDataLst>
              <p:tags r:id="rId12"/>
            </p:custDataLst>
          </p:nvPr>
        </p:nvSpPr>
        <p:spPr>
          <a:xfrm>
            <a:off x="4470400" y="4089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90" hasCustomPrompt="1"/>
            <p:custDataLst>
              <p:tags r:id="rId13"/>
            </p:custDataLst>
          </p:nvPr>
        </p:nvSpPr>
        <p:spPr>
          <a:xfrm>
            <a:off x="4470400" y="45974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7" hasCustomPrompt="1"/>
            <p:custDataLst>
              <p:tags r:id="rId14"/>
            </p:custDataLst>
          </p:nvPr>
        </p:nvSpPr>
        <p:spPr>
          <a:xfrm>
            <a:off x="8331200" y="2565400"/>
            <a:ext cx="1219200" cy="1219200"/>
          </a:xfrm>
          <a:custGeom>
            <a:avLst/>
            <a:gdLst>
              <a:gd name="connisteX0" fmla="*/ 0 w 1219200"/>
              <a:gd name="connsiteY0" fmla="*/ 304800 h 1219200"/>
              <a:gd name="connisteX1" fmla="*/ 304800 w 1219200"/>
              <a:gd name="connsiteY1" fmla="*/ 0 h 1219200"/>
              <a:gd name="connisteX2" fmla="*/ 914400 w 1219200"/>
              <a:gd name="connsiteY2" fmla="*/ 0 h 1219200"/>
              <a:gd name="connisteX3" fmla="*/ 1219200 w 1219200"/>
              <a:gd name="connsiteY3" fmla="*/ 304800 h 1219200"/>
              <a:gd name="connisteX4" fmla="*/ 1219200 w 1219200"/>
              <a:gd name="connsiteY4" fmla="*/ 914400 h 1219200"/>
              <a:gd name="connisteX5" fmla="*/ 914400 w 1219200"/>
              <a:gd name="connsiteY5" fmla="*/ 1219200 h 1219200"/>
              <a:gd name="connisteX6" fmla="*/ 304800 w 1219200"/>
              <a:gd name="connsiteY6" fmla="*/ 1219200 h 1219200"/>
              <a:gd name="connisteX7" fmla="*/ 0 w 1219200"/>
              <a:gd name="connsiteY7" fmla="*/ 914400 h 1219200"/>
              <a:gd name="connisteX8" fmla="*/ 0 w 1219200"/>
              <a:gd name="connsiteY8" fmla="*/ 304800 h 121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219200" h="1219200">
                <a:moveTo>
                  <a:pt x="0" y="304800"/>
                </a:moveTo>
                <a:cubicBezTo>
                  <a:pt x="0" y="136464"/>
                  <a:pt x="136464" y="0"/>
                  <a:pt x="304800" y="0"/>
                </a:cubicBezTo>
                <a:lnTo>
                  <a:pt x="914400" y="0"/>
                </a:lnTo>
                <a:cubicBezTo>
                  <a:pt x="1082736" y="0"/>
                  <a:pt x="1219200" y="136464"/>
                  <a:pt x="1219200" y="304800"/>
                </a:cubicBezTo>
                <a:lnTo>
                  <a:pt x="1219200" y="914400"/>
                </a:lnTo>
                <a:cubicBezTo>
                  <a:pt x="1219200" y="1082736"/>
                  <a:pt x="1082736" y="1219200"/>
                  <a:pt x="914400" y="1219200"/>
                </a:cubicBezTo>
                <a:lnTo>
                  <a:pt x="304800" y="1219200"/>
                </a:lnTo>
                <a:cubicBezTo>
                  <a:pt x="136464" y="1219200"/>
                  <a:pt x="0" y="1082736"/>
                  <a:pt x="0" y="914400"/>
                </a:cubicBezTo>
                <a:lnTo>
                  <a:pt x="0" y="3048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文本占位符 20"/>
          <p:cNvSpPr>
            <a:spLocks noGrp="1"/>
          </p:cNvSpPr>
          <p:nvPr>
            <p:ph type="body" idx="16394" hasCustomPrompt="1"/>
            <p:custDataLst>
              <p:tags r:id="rId15"/>
            </p:custDataLst>
          </p:nvPr>
        </p:nvSpPr>
        <p:spPr>
          <a:xfrm>
            <a:off x="8578850" y="2870200"/>
            <a:ext cx="723900" cy="609600"/>
          </a:xfrm>
          <a:noFill/>
        </p:spPr>
        <p:txBody>
          <a:bodyPr wrap="none" lIns="0" tIns="0" rIns="0" bIns="0" anchor="ctr">
            <a:noAutofit/>
          </a:bodyPr>
          <a:lstStyle>
            <a:lvl1pPr marL="0" indent="0" algn="ctr">
              <a:lnSpc>
                <a:spcPct val="109000"/>
              </a:lnSpc>
              <a:spcBef>
                <a:spcPct val="0"/>
              </a:spcBef>
              <a:spcAft>
                <a:spcPct val="0"/>
              </a:spcAft>
              <a:buNone/>
              <a:defRPr sz="4800" b="0" spc="0">
                <a:solidFill>
                  <a:srgbClr val="FFFFFF"/>
                </a:solidFill>
              </a:defRPr>
            </a:lvl1pPr>
          </a:lstStyle>
          <a:p>
            <a:pPr lvl="0"/>
            <a:r>
              <a:rPr lang="zh-CN" altLang="en-US" smtClean="0"/>
              <a:t>03</a:t>
            </a:r>
            <a:endParaRPr lang="zh-CN" altLang="en-US" smtClean="0"/>
          </a:p>
        </p:txBody>
      </p:sp>
      <p:sp>
        <p:nvSpPr>
          <p:cNvPr id="22" name="文本占位符 21"/>
          <p:cNvSpPr>
            <a:spLocks noGrp="1"/>
          </p:cNvSpPr>
          <p:nvPr>
            <p:ph type="body" idx="16392" hasCustomPrompt="1"/>
            <p:custDataLst>
              <p:tags r:id="rId16"/>
            </p:custDataLst>
          </p:nvPr>
        </p:nvSpPr>
        <p:spPr>
          <a:xfrm>
            <a:off x="8331200" y="4089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3" hasCustomPrompt="1"/>
            <p:custDataLst>
              <p:tags r:id="rId17"/>
            </p:custDataLst>
          </p:nvPr>
        </p:nvSpPr>
        <p:spPr>
          <a:xfrm>
            <a:off x="8331200" y="45974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正文页-10013_1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1524000"/>
            <a:ext cx="10972800" cy="2794000"/>
          </a:xfrm>
          <a:custGeom>
            <a:avLst/>
            <a:gdLst>
              <a:gd name="connisteX0" fmla="*/ 0 w 10972800"/>
              <a:gd name="connsiteY0" fmla="*/ 203200 h 2794000"/>
              <a:gd name="connisteX1" fmla="*/ 203200 w 10972800"/>
              <a:gd name="connsiteY1" fmla="*/ 0 h 2794000"/>
              <a:gd name="connisteX2" fmla="*/ 10769600 w 10972800"/>
              <a:gd name="connsiteY2" fmla="*/ 0 h 2794000"/>
              <a:gd name="connisteX3" fmla="*/ 10972800 w 10972800"/>
              <a:gd name="connsiteY3" fmla="*/ 203200 h 2794000"/>
              <a:gd name="connisteX4" fmla="*/ 10972800 w 10972800"/>
              <a:gd name="connsiteY4" fmla="*/ 2590800 h 2794000"/>
              <a:gd name="connisteX5" fmla="*/ 10769600 w 10972800"/>
              <a:gd name="connsiteY5" fmla="*/ 2794000 h 2794000"/>
              <a:gd name="connisteX6" fmla="*/ 203200 w 10972800"/>
              <a:gd name="connsiteY6" fmla="*/ 2794000 h 2794000"/>
              <a:gd name="connisteX7" fmla="*/ 0 w 10972800"/>
              <a:gd name="connsiteY7" fmla="*/ 2590800 h 2794000"/>
              <a:gd name="connisteX8" fmla="*/ 0 w 10972800"/>
              <a:gd name="connsiteY8" fmla="*/ 203200 h 279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794000">
                <a:moveTo>
                  <a:pt x="0" y="203200"/>
                </a:moveTo>
                <a:cubicBezTo>
                  <a:pt x="0" y="90976"/>
                  <a:pt x="90976" y="0"/>
                  <a:pt x="203200" y="0"/>
                </a:cubicBezTo>
                <a:lnTo>
                  <a:pt x="10769600" y="0"/>
                </a:lnTo>
                <a:cubicBezTo>
                  <a:pt x="10881824" y="0"/>
                  <a:pt x="10972800" y="90976"/>
                  <a:pt x="10972800" y="203200"/>
                </a:cubicBezTo>
                <a:lnTo>
                  <a:pt x="10972800" y="2590800"/>
                </a:lnTo>
                <a:cubicBezTo>
                  <a:pt x="10972800" y="2703024"/>
                  <a:pt x="10881824" y="2794000"/>
                  <a:pt x="10769600" y="2794000"/>
                </a:cubicBezTo>
                <a:lnTo>
                  <a:pt x="203200" y="2794000"/>
                </a:lnTo>
                <a:cubicBezTo>
                  <a:pt x="90976" y="2794000"/>
                  <a:pt x="0" y="2703024"/>
                  <a:pt x="0" y="25908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47752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609600" y="5334000"/>
            <a:ext cx="3251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4470400" y="47752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89" hasCustomPrompt="1"/>
            <p:custDataLst>
              <p:tags r:id="rId10"/>
            </p:custDataLst>
          </p:nvPr>
        </p:nvSpPr>
        <p:spPr>
          <a:xfrm>
            <a:off x="4470400" y="5334000"/>
            <a:ext cx="3251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90" hasCustomPrompt="1"/>
            <p:custDataLst>
              <p:tags r:id="rId11"/>
            </p:custDataLst>
          </p:nvPr>
        </p:nvSpPr>
        <p:spPr>
          <a:xfrm>
            <a:off x="8331200" y="47752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91" hasCustomPrompt="1"/>
            <p:custDataLst>
              <p:tags r:id="rId12"/>
            </p:custDataLst>
          </p:nvPr>
        </p:nvSpPr>
        <p:spPr>
          <a:xfrm>
            <a:off x="8331200" y="5334000"/>
            <a:ext cx="32512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正文页-54_9">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3" hasCustomPrompt="1"/>
            <p:custDataLst>
              <p:tags r:id="rId6"/>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4" hasCustomPrompt="1"/>
            <p:custDataLst>
              <p:tags r:id="rId7"/>
            </p:custDataLst>
          </p:nvPr>
        </p:nvSpPr>
        <p:spPr>
          <a:xfrm>
            <a:off x="15748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2" hasCustomPrompt="1"/>
            <p:custDataLst>
              <p:tags r:id="rId8"/>
            </p:custDataLst>
          </p:nvPr>
        </p:nvSpPr>
        <p:spPr>
          <a:xfrm>
            <a:off x="19304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10160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6" name="文本占位符 15"/>
          <p:cNvSpPr>
            <a:spLocks noGrp="1"/>
          </p:cNvSpPr>
          <p:nvPr>
            <p:ph type="body" idx="16387" hasCustomPrompt="1"/>
            <p:custDataLst>
              <p:tags r:id="rId10"/>
            </p:custDataLst>
          </p:nvPr>
        </p:nvSpPr>
        <p:spPr>
          <a:xfrm>
            <a:off x="10160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6" hasCustomPrompt="1"/>
            <p:custDataLst>
              <p:tags r:id="rId11"/>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装饰  7"/>
          <p:cNvSpPr>
            <a:spLocks noGrp="1"/>
          </p:cNvSpPr>
          <p:nvPr>
            <p:ph type="body" idx="16397" hasCustomPrompt="1"/>
            <p:custDataLst>
              <p:tags r:id="rId12"/>
            </p:custDataLst>
          </p:nvPr>
        </p:nvSpPr>
        <p:spPr>
          <a:xfrm>
            <a:off x="53340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图片占位符 18"/>
          <p:cNvSpPr>
            <a:spLocks noGrp="1"/>
          </p:cNvSpPr>
          <p:nvPr>
            <p:ph type="pic" idx="16395" hasCustomPrompt="1"/>
            <p:custDataLst>
              <p:tags r:id="rId13"/>
            </p:custDataLst>
          </p:nvPr>
        </p:nvSpPr>
        <p:spPr>
          <a:xfrm>
            <a:off x="56896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88" hasCustomPrompt="1"/>
            <p:custDataLst>
              <p:tags r:id="rId14"/>
            </p:custDataLst>
          </p:nvPr>
        </p:nvSpPr>
        <p:spPr>
          <a:xfrm>
            <a:off x="47752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1" name="文本占位符 20"/>
          <p:cNvSpPr>
            <a:spLocks noGrp="1"/>
          </p:cNvSpPr>
          <p:nvPr>
            <p:ph type="body" idx="16389" hasCustomPrompt="1"/>
            <p:custDataLst>
              <p:tags r:id="rId15"/>
            </p:custDataLst>
          </p:nvPr>
        </p:nvSpPr>
        <p:spPr>
          <a:xfrm>
            <a:off x="47752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装饰  1"/>
          <p:cNvSpPr>
            <a:spLocks noGrp="1"/>
          </p:cNvSpPr>
          <p:nvPr>
            <p:ph type="body" idx="16399" hasCustomPrompt="1"/>
            <p:custDataLst>
              <p:tags r:id="rId16"/>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装饰  2"/>
          <p:cNvSpPr>
            <a:spLocks noGrp="1"/>
          </p:cNvSpPr>
          <p:nvPr>
            <p:ph type="body" idx="16400" hasCustomPrompt="1"/>
            <p:custDataLst>
              <p:tags r:id="rId17"/>
            </p:custDataLst>
          </p:nvPr>
        </p:nvSpPr>
        <p:spPr>
          <a:xfrm>
            <a:off x="9093200" y="22098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图片占位符 23"/>
          <p:cNvSpPr>
            <a:spLocks noGrp="1"/>
          </p:cNvSpPr>
          <p:nvPr>
            <p:ph type="pic" idx="16398" hasCustomPrompt="1"/>
            <p:custDataLst>
              <p:tags r:id="rId18"/>
            </p:custDataLst>
          </p:nvPr>
        </p:nvSpPr>
        <p:spPr>
          <a:xfrm>
            <a:off x="9448800" y="25654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0" hasCustomPrompt="1"/>
            <p:custDataLst>
              <p:tags r:id="rId19"/>
            </p:custDataLst>
          </p:nvPr>
        </p:nvSpPr>
        <p:spPr>
          <a:xfrm>
            <a:off x="8534400" y="40894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6" name="文本占位符 25"/>
          <p:cNvSpPr>
            <a:spLocks noGrp="1"/>
          </p:cNvSpPr>
          <p:nvPr>
            <p:ph type="body" idx="16391" hasCustomPrompt="1"/>
            <p:custDataLst>
              <p:tags r:id="rId20"/>
            </p:custDataLst>
          </p:nvPr>
        </p:nvSpPr>
        <p:spPr>
          <a:xfrm>
            <a:off x="8534400" y="4648200"/>
            <a:ext cx="26416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正文页-10012_2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4" hasCustomPrompt="1"/>
            <p:custDataLst>
              <p:tags r:id="rId6"/>
            </p:custDataLst>
          </p:nvPr>
        </p:nvSpPr>
        <p:spPr>
          <a:xfrm>
            <a:off x="609600" y="1524000"/>
            <a:ext cx="5486400" cy="4724400"/>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553200" y="18796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4" name="文本占位符 13"/>
          <p:cNvSpPr>
            <a:spLocks noGrp="1"/>
          </p:cNvSpPr>
          <p:nvPr>
            <p:ph type="body" idx="16387" hasCustomPrompt="1"/>
            <p:custDataLst>
              <p:tags r:id="rId8"/>
            </p:custDataLst>
          </p:nvPr>
        </p:nvSpPr>
        <p:spPr>
          <a:xfrm>
            <a:off x="6553200" y="2438400"/>
            <a:ext cx="228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9296400" y="18796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9" hasCustomPrompt="1"/>
            <p:custDataLst>
              <p:tags r:id="rId10"/>
            </p:custDataLst>
          </p:nvPr>
        </p:nvSpPr>
        <p:spPr>
          <a:xfrm>
            <a:off x="9296400" y="2438400"/>
            <a:ext cx="228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90" hasCustomPrompt="1"/>
            <p:custDataLst>
              <p:tags r:id="rId11"/>
            </p:custDataLst>
          </p:nvPr>
        </p:nvSpPr>
        <p:spPr>
          <a:xfrm>
            <a:off x="6553200" y="41148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91" hasCustomPrompt="1"/>
            <p:custDataLst>
              <p:tags r:id="rId12"/>
            </p:custDataLst>
          </p:nvPr>
        </p:nvSpPr>
        <p:spPr>
          <a:xfrm>
            <a:off x="6553200" y="4673600"/>
            <a:ext cx="228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文本占位符 18"/>
          <p:cNvSpPr>
            <a:spLocks noGrp="1"/>
          </p:cNvSpPr>
          <p:nvPr>
            <p:ph type="body" idx="16392" hasCustomPrompt="1"/>
            <p:custDataLst>
              <p:tags r:id="rId13"/>
            </p:custDataLst>
          </p:nvPr>
        </p:nvSpPr>
        <p:spPr>
          <a:xfrm>
            <a:off x="9296400" y="4114800"/>
            <a:ext cx="22860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93" hasCustomPrompt="1"/>
            <p:custDataLst>
              <p:tags r:id="rId14"/>
            </p:custDataLst>
          </p:nvPr>
        </p:nvSpPr>
        <p:spPr>
          <a:xfrm>
            <a:off x="9296400" y="4673600"/>
            <a:ext cx="22860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正文页-26_1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3860800"/>
            <a:ext cx="3454400" cy="2387600"/>
          </a:xfrm>
          <a:custGeom>
            <a:avLst/>
            <a:gdLst>
              <a:gd name="connisteX0" fmla="*/ 0 w 3454400"/>
              <a:gd name="connsiteY0" fmla="*/ 0 h 2387600"/>
              <a:gd name="connisteX1" fmla="*/ 3454400 w 3454400"/>
              <a:gd name="connsiteY1" fmla="*/ 0 h 2387600"/>
              <a:gd name="connisteX2" fmla="*/ 3454400 w 3454400"/>
              <a:gd name="connsiteY2" fmla="*/ 2184400 h 2387600"/>
              <a:gd name="connisteX3" fmla="*/ 3251200 w 3454400"/>
              <a:gd name="connsiteY3" fmla="*/ 2387600 h 2387600"/>
              <a:gd name="connisteX4" fmla="*/ 203200 w 3454400"/>
              <a:gd name="connsiteY4" fmla="*/ 2387600 h 2387600"/>
              <a:gd name="connisteX5" fmla="*/ 0 w 3454400"/>
              <a:gd name="connsiteY5" fmla="*/ 2184400 h 2387600"/>
              <a:gd name="connisteX6" fmla="*/ 0 w 34544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0"/>
                </a:moveTo>
                <a:lnTo>
                  <a:pt x="3454400" y="0"/>
                </a:lnTo>
                <a:lnTo>
                  <a:pt x="3454400" y="2184400"/>
                </a:lnTo>
                <a:cubicBezTo>
                  <a:pt x="3454400" y="2296624"/>
                  <a:pt x="3363424" y="2387600"/>
                  <a:pt x="32512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0640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45212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1524000"/>
            <a:ext cx="3454400" cy="2387600"/>
          </a:xfrm>
          <a:custGeom>
            <a:avLst/>
            <a:gdLst>
              <a:gd name="connisteX0" fmla="*/ 0 w 3454400"/>
              <a:gd name="connsiteY0" fmla="*/ 203200 h 2387600"/>
              <a:gd name="connisteX1" fmla="*/ 203200 w 3454400"/>
              <a:gd name="connsiteY1" fmla="*/ 0 h 2387600"/>
              <a:gd name="connisteX2" fmla="*/ 3251200 w 3454400"/>
              <a:gd name="connsiteY2" fmla="*/ 0 h 2387600"/>
              <a:gd name="connisteX3" fmla="*/ 3454400 w 3454400"/>
              <a:gd name="connsiteY3" fmla="*/ 203200 h 2387600"/>
              <a:gd name="connisteX4" fmla="*/ 3454400 w 3454400"/>
              <a:gd name="connsiteY4" fmla="*/ 2387600 h 2387600"/>
              <a:gd name="connisteX5" fmla="*/ 0 w 3454400"/>
              <a:gd name="connsiteY5" fmla="*/ 2387600 h 2387600"/>
              <a:gd name="connisteX6" fmla="*/ 0 w 3454400"/>
              <a:gd name="connsiteY6" fmla="*/ 20320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203200"/>
                </a:moveTo>
                <a:cubicBezTo>
                  <a:pt x="0" y="90976"/>
                  <a:pt x="90976" y="0"/>
                  <a:pt x="203200" y="0"/>
                </a:cubicBezTo>
                <a:lnTo>
                  <a:pt x="3251200" y="0"/>
                </a:lnTo>
                <a:cubicBezTo>
                  <a:pt x="3363424" y="0"/>
                  <a:pt x="3454400" y="90976"/>
                  <a:pt x="3454400" y="203200"/>
                </a:cubicBezTo>
                <a:lnTo>
                  <a:pt x="3454400" y="2387600"/>
                </a:lnTo>
                <a:lnTo>
                  <a:pt x="0" y="2387600"/>
                </a:ln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3911600"/>
            <a:ext cx="3454400" cy="2336800"/>
          </a:xfrm>
          <a:custGeom>
            <a:avLst/>
            <a:gdLst>
              <a:gd name="connisteX0" fmla="*/ 0 w 3454400"/>
              <a:gd name="connsiteY0" fmla="*/ 0 h 2336800"/>
              <a:gd name="connisteX1" fmla="*/ 3454400 w 3454400"/>
              <a:gd name="connsiteY1" fmla="*/ 0 h 2336800"/>
              <a:gd name="connisteX2" fmla="*/ 3454400 w 3454400"/>
              <a:gd name="connsiteY2" fmla="*/ 2133600 h 2336800"/>
              <a:gd name="connisteX3" fmla="*/ 3251200 w 3454400"/>
              <a:gd name="connsiteY3" fmla="*/ 2336800 h 2336800"/>
              <a:gd name="connisteX4" fmla="*/ 203200 w 3454400"/>
              <a:gd name="connsiteY4" fmla="*/ 2336800 h 2336800"/>
              <a:gd name="connisteX5" fmla="*/ 0 w 3454400"/>
              <a:gd name="connsiteY5" fmla="*/ 2133600 h 2336800"/>
              <a:gd name="connisteX6" fmla="*/ 0 w 3454400"/>
              <a:gd name="connsiteY6" fmla="*/ 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0"/>
                </a:moveTo>
                <a:lnTo>
                  <a:pt x="3454400" y="0"/>
                </a:lnTo>
                <a:lnTo>
                  <a:pt x="3454400" y="2133600"/>
                </a:lnTo>
                <a:cubicBezTo>
                  <a:pt x="3454400" y="2245824"/>
                  <a:pt x="3363424" y="2336800"/>
                  <a:pt x="3251200" y="2336800"/>
                </a:cubicBezTo>
                <a:lnTo>
                  <a:pt x="203200" y="2336800"/>
                </a:lnTo>
                <a:cubicBezTo>
                  <a:pt x="90976" y="2336800"/>
                  <a:pt x="0" y="2245824"/>
                  <a:pt x="0" y="2133600"/>
                </a:cubicBez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17272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21844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3860800"/>
            <a:ext cx="3454400" cy="2387600"/>
          </a:xfrm>
          <a:custGeom>
            <a:avLst/>
            <a:gdLst>
              <a:gd name="connisteX0" fmla="*/ 0 w 3454400"/>
              <a:gd name="connsiteY0" fmla="*/ 0 h 2387600"/>
              <a:gd name="connisteX1" fmla="*/ 3454400 w 3454400"/>
              <a:gd name="connsiteY1" fmla="*/ 0 h 2387600"/>
              <a:gd name="connisteX2" fmla="*/ 3454400 w 3454400"/>
              <a:gd name="connsiteY2" fmla="*/ 2184400 h 2387600"/>
              <a:gd name="connisteX3" fmla="*/ 3251200 w 3454400"/>
              <a:gd name="connsiteY3" fmla="*/ 2387600 h 2387600"/>
              <a:gd name="connisteX4" fmla="*/ 203200 w 3454400"/>
              <a:gd name="connsiteY4" fmla="*/ 2387600 h 2387600"/>
              <a:gd name="connisteX5" fmla="*/ 0 w 3454400"/>
              <a:gd name="connsiteY5" fmla="*/ 2184400 h 2387600"/>
              <a:gd name="connisteX6" fmla="*/ 0 w 3454400"/>
              <a:gd name="connsiteY6" fmla="*/ 0 h 238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87600">
                <a:moveTo>
                  <a:pt x="0" y="0"/>
                </a:moveTo>
                <a:lnTo>
                  <a:pt x="3454400" y="0"/>
                </a:lnTo>
                <a:lnTo>
                  <a:pt x="3454400" y="2184400"/>
                </a:lnTo>
                <a:cubicBezTo>
                  <a:pt x="3454400" y="2296624"/>
                  <a:pt x="3363424" y="2387600"/>
                  <a:pt x="3251200" y="2387600"/>
                </a:cubicBezTo>
                <a:lnTo>
                  <a:pt x="203200" y="2387600"/>
                </a:lnTo>
                <a:cubicBezTo>
                  <a:pt x="90976" y="2387600"/>
                  <a:pt x="0" y="2296624"/>
                  <a:pt x="0" y="21844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40640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4521200"/>
            <a:ext cx="2844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608400" y="1490400"/>
            <a:ext cx="10969200" cy="47592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正文页-30_40">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52578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4" hasCustomPrompt="1"/>
            <p:custDataLst>
              <p:tags r:id="rId6"/>
            </p:custDataLst>
          </p:nvPr>
        </p:nvSpPr>
        <p:spPr>
          <a:xfrm>
            <a:off x="6096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5" hasCustomPrompt="1"/>
            <p:custDataLst>
              <p:tags r:id="rId7"/>
            </p:custDataLst>
          </p:nvPr>
        </p:nvSpPr>
        <p:spPr>
          <a:xfrm>
            <a:off x="5257800" y="22352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5410200" y="22352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16387" hasCustomPrompt="1"/>
            <p:custDataLst>
              <p:tags r:id="rId9"/>
            </p:custDataLst>
          </p:nvPr>
        </p:nvSpPr>
        <p:spPr>
          <a:xfrm>
            <a:off x="5410200" y="2743200"/>
            <a:ext cx="27813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6" hasCustomPrompt="1"/>
            <p:custDataLst>
              <p:tags r:id="rId10"/>
            </p:custDataLst>
          </p:nvPr>
        </p:nvSpPr>
        <p:spPr>
          <a:xfrm>
            <a:off x="8648700" y="22352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8801100" y="22352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8" name="文本占位符 17"/>
          <p:cNvSpPr>
            <a:spLocks noGrp="1"/>
          </p:cNvSpPr>
          <p:nvPr>
            <p:ph type="body" idx="16389" hasCustomPrompt="1"/>
            <p:custDataLst>
              <p:tags r:id="rId12"/>
            </p:custDataLst>
          </p:nvPr>
        </p:nvSpPr>
        <p:spPr>
          <a:xfrm>
            <a:off x="8801100" y="2743200"/>
            <a:ext cx="27813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7" hasCustomPrompt="1"/>
            <p:custDataLst>
              <p:tags r:id="rId13"/>
            </p:custDataLst>
          </p:nvPr>
        </p:nvSpPr>
        <p:spPr>
          <a:xfrm>
            <a:off x="5257800" y="41148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5410200" y="41148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1" name="文本占位符 20"/>
          <p:cNvSpPr>
            <a:spLocks noGrp="1"/>
          </p:cNvSpPr>
          <p:nvPr>
            <p:ph type="body" idx="16391" hasCustomPrompt="1"/>
            <p:custDataLst>
              <p:tags r:id="rId15"/>
            </p:custDataLst>
          </p:nvPr>
        </p:nvSpPr>
        <p:spPr>
          <a:xfrm>
            <a:off x="5410200" y="4622800"/>
            <a:ext cx="27813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2" name="装饰  1"/>
          <p:cNvSpPr>
            <a:spLocks noGrp="1"/>
          </p:cNvSpPr>
          <p:nvPr>
            <p:ph type="body" idx="16398" hasCustomPrompt="1"/>
            <p:custDataLst>
              <p:tags r:id="rId16"/>
            </p:custDataLst>
          </p:nvPr>
        </p:nvSpPr>
        <p:spPr>
          <a:xfrm>
            <a:off x="8648700" y="41148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文本占位符 22"/>
          <p:cNvSpPr>
            <a:spLocks noGrp="1"/>
          </p:cNvSpPr>
          <p:nvPr>
            <p:ph type="body" idx="16392" hasCustomPrompt="1"/>
            <p:custDataLst>
              <p:tags r:id="rId17"/>
            </p:custDataLst>
          </p:nvPr>
        </p:nvSpPr>
        <p:spPr>
          <a:xfrm>
            <a:off x="8801100" y="4114800"/>
            <a:ext cx="27813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4" name="文本占位符 23"/>
          <p:cNvSpPr>
            <a:spLocks noGrp="1"/>
          </p:cNvSpPr>
          <p:nvPr>
            <p:ph type="body" idx="16393" hasCustomPrompt="1"/>
            <p:custDataLst>
              <p:tags r:id="rId18"/>
            </p:custDataLst>
          </p:nvPr>
        </p:nvSpPr>
        <p:spPr>
          <a:xfrm>
            <a:off x="8801100" y="4622800"/>
            <a:ext cx="27813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正文页-上左标下左内右图-装饰无-默认位置-并列-6_34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63246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7543800" y="609600"/>
            <a:ext cx="4038600" cy="5638800"/>
          </a:xfrm>
          <a:custGeom>
            <a:avLst/>
            <a:gdLst>
              <a:gd name="connisteX0" fmla="*/ 0 w 4038600"/>
              <a:gd name="connsiteY0" fmla="*/ 203200 h 5638800"/>
              <a:gd name="connisteX1" fmla="*/ 203200 w 4038600"/>
              <a:gd name="connsiteY1" fmla="*/ 0 h 5638800"/>
              <a:gd name="connisteX2" fmla="*/ 3835400 w 4038600"/>
              <a:gd name="connsiteY2" fmla="*/ 0 h 5638800"/>
              <a:gd name="connisteX3" fmla="*/ 4038600 w 4038600"/>
              <a:gd name="connsiteY3" fmla="*/ 203200 h 5638800"/>
              <a:gd name="connisteX4" fmla="*/ 4038600 w 4038600"/>
              <a:gd name="connsiteY4" fmla="*/ 5435600 h 5638800"/>
              <a:gd name="connisteX5" fmla="*/ 3835400 w 4038600"/>
              <a:gd name="connsiteY5" fmla="*/ 5638800 h 5638800"/>
              <a:gd name="connisteX6" fmla="*/ 203200 w 4038600"/>
              <a:gd name="connsiteY6" fmla="*/ 5638800 h 5638800"/>
              <a:gd name="connisteX7" fmla="*/ 0 w 4038600"/>
              <a:gd name="connsiteY7" fmla="*/ 5435600 h 5638800"/>
              <a:gd name="connisteX8" fmla="*/ 0 w 4038600"/>
              <a:gd name="connsiteY8" fmla="*/ 203200 h 5638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4038600" h="5638800">
                <a:moveTo>
                  <a:pt x="0" y="203200"/>
                </a:moveTo>
                <a:cubicBezTo>
                  <a:pt x="0" y="90976"/>
                  <a:pt x="90976" y="0"/>
                  <a:pt x="203200" y="0"/>
                </a:cubicBezTo>
                <a:lnTo>
                  <a:pt x="3835400" y="0"/>
                </a:lnTo>
                <a:cubicBezTo>
                  <a:pt x="3947624" y="0"/>
                  <a:pt x="4038600" y="90976"/>
                  <a:pt x="4038600" y="203200"/>
                </a:cubicBezTo>
                <a:lnTo>
                  <a:pt x="4038600" y="5435600"/>
                </a:lnTo>
                <a:cubicBezTo>
                  <a:pt x="4038600" y="5547824"/>
                  <a:pt x="3947624" y="5638800"/>
                  <a:pt x="3835400" y="5638800"/>
                </a:cubicBezTo>
                <a:lnTo>
                  <a:pt x="203200" y="5638800"/>
                </a:lnTo>
                <a:cubicBezTo>
                  <a:pt x="90976" y="5638800"/>
                  <a:pt x="0" y="5547824"/>
                  <a:pt x="0" y="5435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4" hasCustomPrompt="1"/>
            <p:custDataLst>
              <p:tags r:id="rId7"/>
            </p:custDataLst>
          </p:nvPr>
        </p:nvSpPr>
        <p:spPr>
          <a:xfrm>
            <a:off x="609600" y="3352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3" hasCustomPrompt="1"/>
            <p:custDataLst>
              <p:tags r:id="rId8"/>
            </p:custDataLst>
          </p:nvPr>
        </p:nvSpPr>
        <p:spPr>
          <a:xfrm>
            <a:off x="822960" y="3566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609600" y="4521200"/>
            <a:ext cx="1701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7" hasCustomPrompt="1"/>
            <p:custDataLst>
              <p:tags r:id="rId10"/>
            </p:custDataLst>
          </p:nvPr>
        </p:nvSpPr>
        <p:spPr>
          <a:xfrm>
            <a:off x="609600" y="5029200"/>
            <a:ext cx="1701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6" hasCustomPrompt="1"/>
            <p:custDataLst>
              <p:tags r:id="rId11"/>
            </p:custDataLst>
          </p:nvPr>
        </p:nvSpPr>
        <p:spPr>
          <a:xfrm>
            <a:off x="2921000" y="3352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图片占位符 17"/>
          <p:cNvSpPr>
            <a:spLocks noGrp="1"/>
          </p:cNvSpPr>
          <p:nvPr>
            <p:ph type="pic" idx="16395" hasCustomPrompt="1"/>
            <p:custDataLst>
              <p:tags r:id="rId12"/>
            </p:custDataLst>
          </p:nvPr>
        </p:nvSpPr>
        <p:spPr>
          <a:xfrm>
            <a:off x="3134360" y="3566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a:spLocks noGrp="1"/>
          </p:cNvSpPr>
          <p:nvPr>
            <p:ph type="body" idx="16388" hasCustomPrompt="1"/>
            <p:custDataLst>
              <p:tags r:id="rId13"/>
            </p:custDataLst>
          </p:nvPr>
        </p:nvSpPr>
        <p:spPr>
          <a:xfrm>
            <a:off x="2921000" y="4521200"/>
            <a:ext cx="1701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89" hasCustomPrompt="1"/>
            <p:custDataLst>
              <p:tags r:id="rId14"/>
            </p:custDataLst>
          </p:nvPr>
        </p:nvSpPr>
        <p:spPr>
          <a:xfrm>
            <a:off x="2921000" y="5029200"/>
            <a:ext cx="1701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装饰  0"/>
          <p:cNvSpPr>
            <a:spLocks noGrp="1"/>
          </p:cNvSpPr>
          <p:nvPr>
            <p:ph type="body" idx="16398" hasCustomPrompt="1"/>
            <p:custDataLst>
              <p:tags r:id="rId15"/>
            </p:custDataLst>
          </p:nvPr>
        </p:nvSpPr>
        <p:spPr>
          <a:xfrm>
            <a:off x="5232400" y="33528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2" name="图片占位符 21"/>
          <p:cNvSpPr>
            <a:spLocks noGrp="1"/>
          </p:cNvSpPr>
          <p:nvPr>
            <p:ph type="pic" idx="16397" hasCustomPrompt="1"/>
            <p:custDataLst>
              <p:tags r:id="rId16"/>
            </p:custDataLst>
          </p:nvPr>
        </p:nvSpPr>
        <p:spPr>
          <a:xfrm>
            <a:off x="5445760" y="35661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3" name="文本占位符 22"/>
          <p:cNvSpPr>
            <a:spLocks noGrp="1"/>
          </p:cNvSpPr>
          <p:nvPr>
            <p:ph type="body" idx="16390" hasCustomPrompt="1"/>
            <p:custDataLst>
              <p:tags r:id="rId17"/>
            </p:custDataLst>
          </p:nvPr>
        </p:nvSpPr>
        <p:spPr>
          <a:xfrm>
            <a:off x="5232400" y="4521200"/>
            <a:ext cx="1701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4" name="文本占位符 23"/>
          <p:cNvSpPr>
            <a:spLocks noGrp="1"/>
          </p:cNvSpPr>
          <p:nvPr>
            <p:ph type="body" idx="16391" hasCustomPrompt="1"/>
            <p:custDataLst>
              <p:tags r:id="rId18"/>
            </p:custDataLst>
          </p:nvPr>
        </p:nvSpPr>
        <p:spPr>
          <a:xfrm>
            <a:off x="5232400" y="5029200"/>
            <a:ext cx="17018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正文页-上图中标下内-装饰上-默认位置-并列-51_47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32258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609600"/>
            <a:ext cx="10972800" cy="2082800"/>
          </a:xfrm>
          <a:custGeom>
            <a:avLst/>
            <a:gdLst>
              <a:gd name="connisteX0" fmla="*/ 0 w 10972800"/>
              <a:gd name="connsiteY0" fmla="*/ 203200 h 2082800"/>
              <a:gd name="connisteX1" fmla="*/ 203200 w 10972800"/>
              <a:gd name="connsiteY1" fmla="*/ 0 h 2082800"/>
              <a:gd name="connisteX2" fmla="*/ 10769600 w 10972800"/>
              <a:gd name="connsiteY2" fmla="*/ 0 h 2082800"/>
              <a:gd name="connisteX3" fmla="*/ 10972800 w 10972800"/>
              <a:gd name="connsiteY3" fmla="*/ 203200 h 2082800"/>
              <a:gd name="connisteX4" fmla="*/ 10972800 w 10972800"/>
              <a:gd name="connsiteY4" fmla="*/ 1879600 h 2082800"/>
              <a:gd name="connisteX5" fmla="*/ 10769600 w 10972800"/>
              <a:gd name="connsiteY5" fmla="*/ 2082800 h 2082800"/>
              <a:gd name="connisteX6" fmla="*/ 203200 w 10972800"/>
              <a:gd name="connsiteY6" fmla="*/ 2082800 h 2082800"/>
              <a:gd name="connisteX7" fmla="*/ 0 w 10972800"/>
              <a:gd name="connsiteY7" fmla="*/ 1879600 h 2082800"/>
              <a:gd name="connisteX8" fmla="*/ 0 w 10972800"/>
              <a:gd name="connsiteY8" fmla="*/ 20320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082800">
                <a:moveTo>
                  <a:pt x="0" y="203200"/>
                </a:moveTo>
                <a:cubicBezTo>
                  <a:pt x="0" y="90976"/>
                  <a:pt x="90976" y="0"/>
                  <a:pt x="203200" y="0"/>
                </a:cubicBezTo>
                <a:lnTo>
                  <a:pt x="10769600" y="0"/>
                </a:lnTo>
                <a:cubicBezTo>
                  <a:pt x="10881824" y="0"/>
                  <a:pt x="10972800" y="90976"/>
                  <a:pt x="10972800" y="203200"/>
                </a:cubicBezTo>
                <a:lnTo>
                  <a:pt x="10972800" y="1879600"/>
                </a:lnTo>
                <a:cubicBezTo>
                  <a:pt x="10972800" y="1991824"/>
                  <a:pt x="10881824" y="2082800"/>
                  <a:pt x="10769600" y="2082800"/>
                </a:cubicBezTo>
                <a:lnTo>
                  <a:pt x="203200" y="2082800"/>
                </a:lnTo>
                <a:cubicBezTo>
                  <a:pt x="90976" y="2082800"/>
                  <a:pt x="0" y="1991824"/>
                  <a:pt x="0" y="1879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42164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4724400"/>
            <a:ext cx="3098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4704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22800" y="42164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22800" y="4724400"/>
            <a:ext cx="3098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331200" y="42164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83600" y="42164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83600" y="4724400"/>
            <a:ext cx="30988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正文页-32_22">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3" hasCustomPrompt="1"/>
            <p:custDataLst>
              <p:tags r:id="rId6"/>
            </p:custDataLst>
          </p:nvPr>
        </p:nvSpPr>
        <p:spPr>
          <a:xfrm>
            <a:off x="6096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4" hasCustomPrompt="1"/>
            <p:custDataLst>
              <p:tags r:id="rId7"/>
            </p:custDataLst>
          </p:nvPr>
        </p:nvSpPr>
        <p:spPr>
          <a:xfrm>
            <a:off x="1574800" y="20574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2" hasCustomPrompt="1"/>
            <p:custDataLst>
              <p:tags r:id="rId8"/>
            </p:custDataLst>
          </p:nvPr>
        </p:nvSpPr>
        <p:spPr>
          <a:xfrm>
            <a:off x="1930400" y="24130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1016000" y="39370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6" name="文本占位符 15"/>
          <p:cNvSpPr>
            <a:spLocks noGrp="1"/>
          </p:cNvSpPr>
          <p:nvPr>
            <p:ph type="body" idx="16387" hasCustomPrompt="1"/>
            <p:custDataLst>
              <p:tags r:id="rId10"/>
            </p:custDataLst>
          </p:nvPr>
        </p:nvSpPr>
        <p:spPr>
          <a:xfrm>
            <a:off x="1016000" y="4495800"/>
            <a:ext cx="26416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6" hasCustomPrompt="1"/>
            <p:custDataLst>
              <p:tags r:id="rId11"/>
            </p:custDataLst>
          </p:nvPr>
        </p:nvSpPr>
        <p:spPr>
          <a:xfrm>
            <a:off x="43688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装饰  7"/>
          <p:cNvSpPr>
            <a:spLocks noGrp="1"/>
          </p:cNvSpPr>
          <p:nvPr>
            <p:ph type="body" idx="16397" hasCustomPrompt="1"/>
            <p:custDataLst>
              <p:tags r:id="rId12"/>
            </p:custDataLst>
          </p:nvPr>
        </p:nvSpPr>
        <p:spPr>
          <a:xfrm>
            <a:off x="5334000" y="20574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rgbClr val="FFFFFF"/>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图片占位符 18"/>
          <p:cNvSpPr>
            <a:spLocks noGrp="1"/>
          </p:cNvSpPr>
          <p:nvPr>
            <p:ph type="pic" idx="16395" hasCustomPrompt="1"/>
            <p:custDataLst>
              <p:tags r:id="rId13"/>
            </p:custDataLst>
          </p:nvPr>
        </p:nvSpPr>
        <p:spPr>
          <a:xfrm>
            <a:off x="5689600" y="24130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0" name="文本占位符 19"/>
          <p:cNvSpPr>
            <a:spLocks noGrp="1"/>
          </p:cNvSpPr>
          <p:nvPr>
            <p:ph type="body" idx="16388" hasCustomPrompt="1"/>
            <p:custDataLst>
              <p:tags r:id="rId14"/>
            </p:custDataLst>
          </p:nvPr>
        </p:nvSpPr>
        <p:spPr>
          <a:xfrm>
            <a:off x="4775200" y="39370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rgbClr val="FFFFFF"/>
                </a:solidFill>
              </a:defRPr>
            </a:lvl1pPr>
          </a:lstStyle>
          <a:p>
            <a:pPr lvl="0"/>
            <a:r>
              <a:rPr lang="zh-CN" altLang="en-US" smtClean="0"/>
              <a:t>单击添加项标题</a:t>
            </a:r>
            <a:endParaRPr lang="zh-CN" altLang="en-US" smtClean="0"/>
          </a:p>
        </p:txBody>
      </p:sp>
      <p:sp>
        <p:nvSpPr>
          <p:cNvPr id="21" name="文本占位符 20"/>
          <p:cNvSpPr>
            <a:spLocks noGrp="1"/>
          </p:cNvSpPr>
          <p:nvPr>
            <p:ph type="body" idx="16389" hasCustomPrompt="1"/>
            <p:custDataLst>
              <p:tags r:id="rId15"/>
            </p:custDataLst>
          </p:nvPr>
        </p:nvSpPr>
        <p:spPr>
          <a:xfrm>
            <a:off x="4775200" y="4495800"/>
            <a:ext cx="2641600" cy="1219200"/>
          </a:xfrm>
          <a:noFill/>
        </p:spPr>
        <p:txBody>
          <a:bodyPr lIns="0" tIns="0" rIns="0" bIns="0" anchor="t">
            <a:normAutofit/>
          </a:bodyPr>
          <a:lstStyle>
            <a:lvl1pPr marL="0" indent="0" algn="ctr">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2" name="装饰  1"/>
          <p:cNvSpPr>
            <a:spLocks noGrp="1"/>
          </p:cNvSpPr>
          <p:nvPr>
            <p:ph type="body" idx="16399" hasCustomPrompt="1"/>
            <p:custDataLst>
              <p:tags r:id="rId16"/>
            </p:custDataLst>
          </p:nvPr>
        </p:nvSpPr>
        <p:spPr>
          <a:xfrm>
            <a:off x="8128000" y="1524000"/>
            <a:ext cx="3454400" cy="4724400"/>
          </a:xfrm>
          <a:custGeom>
            <a:avLst/>
            <a:gdLst>
              <a:gd name="connisteX0" fmla="*/ 0 w 3454400"/>
              <a:gd name="connsiteY0" fmla="*/ 203200 h 4724400"/>
              <a:gd name="connisteX1" fmla="*/ 203200 w 3454400"/>
              <a:gd name="connsiteY1" fmla="*/ 0 h 4724400"/>
              <a:gd name="connisteX2" fmla="*/ 3251200 w 3454400"/>
              <a:gd name="connsiteY2" fmla="*/ 0 h 4724400"/>
              <a:gd name="connisteX3" fmla="*/ 3454400 w 3454400"/>
              <a:gd name="connsiteY3" fmla="*/ 203200 h 4724400"/>
              <a:gd name="connisteX4" fmla="*/ 3454400 w 3454400"/>
              <a:gd name="connsiteY4" fmla="*/ 4521200 h 4724400"/>
              <a:gd name="connisteX5" fmla="*/ 3251200 w 3454400"/>
              <a:gd name="connsiteY5" fmla="*/ 4724400 h 4724400"/>
              <a:gd name="connisteX6" fmla="*/ 203200 w 3454400"/>
              <a:gd name="connsiteY6" fmla="*/ 4724400 h 4724400"/>
              <a:gd name="connisteX7" fmla="*/ 0 w 3454400"/>
              <a:gd name="connsiteY7" fmla="*/ 4521200 h 4724400"/>
              <a:gd name="connisteX8" fmla="*/ 0 w 3454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4724400">
                <a:moveTo>
                  <a:pt x="0" y="203200"/>
                </a:moveTo>
                <a:cubicBezTo>
                  <a:pt x="0" y="90976"/>
                  <a:pt x="90976" y="0"/>
                  <a:pt x="203200" y="0"/>
                </a:cubicBezTo>
                <a:lnTo>
                  <a:pt x="3251200" y="0"/>
                </a:lnTo>
                <a:cubicBezTo>
                  <a:pt x="3363424" y="0"/>
                  <a:pt x="3454400" y="90976"/>
                  <a:pt x="3454400" y="203200"/>
                </a:cubicBezTo>
                <a:lnTo>
                  <a:pt x="3454400" y="4521200"/>
                </a:lnTo>
                <a:cubicBezTo>
                  <a:pt x="3454400" y="4633424"/>
                  <a:pt x="3363424" y="4724400"/>
                  <a:pt x="3251200" y="4724400"/>
                </a:cubicBezTo>
                <a:lnTo>
                  <a:pt x="203200" y="4724400"/>
                </a:lnTo>
                <a:cubicBezTo>
                  <a:pt x="90976" y="4724400"/>
                  <a:pt x="0" y="4633424"/>
                  <a:pt x="0" y="45212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装饰  2"/>
          <p:cNvSpPr>
            <a:spLocks noGrp="1"/>
          </p:cNvSpPr>
          <p:nvPr>
            <p:ph type="body" idx="16400" hasCustomPrompt="1"/>
            <p:custDataLst>
              <p:tags r:id="rId17"/>
            </p:custDataLst>
          </p:nvPr>
        </p:nvSpPr>
        <p:spPr>
          <a:xfrm>
            <a:off x="9093200" y="2057400"/>
            <a:ext cx="1524000" cy="1524000"/>
          </a:xfrm>
          <a:custGeom>
            <a:avLst/>
            <a:gdLst>
              <a:gd name="connisteX0" fmla="*/ 0 w 1524000"/>
              <a:gd name="connsiteY0" fmla="*/ 762000 h 1524000"/>
              <a:gd name="connisteX1" fmla="*/ 762000 w 1524000"/>
              <a:gd name="connsiteY1" fmla="*/ 0 h 1524000"/>
              <a:gd name="connisteX2" fmla="*/ 762000 w 1524000"/>
              <a:gd name="connsiteY2" fmla="*/ 0 h 1524000"/>
              <a:gd name="connisteX3" fmla="*/ 1524000 w 1524000"/>
              <a:gd name="connsiteY3" fmla="*/ 762000 h 1524000"/>
              <a:gd name="connisteX4" fmla="*/ 1524000 w 1524000"/>
              <a:gd name="connsiteY4" fmla="*/ 762000 h 1524000"/>
              <a:gd name="connisteX5" fmla="*/ 762000 w 1524000"/>
              <a:gd name="connsiteY5" fmla="*/ 1524000 h 1524000"/>
              <a:gd name="connisteX6" fmla="*/ 762000 w 1524000"/>
              <a:gd name="connsiteY6" fmla="*/ 1524000 h 1524000"/>
              <a:gd name="connisteX7" fmla="*/ 0 w 1524000"/>
              <a:gd name="connsiteY7" fmla="*/ 762000 h 1524000"/>
              <a:gd name="connisteX8" fmla="*/ 0 w 1524000"/>
              <a:gd name="connsiteY8" fmla="*/ 762000 h 1524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524000" h="1524000">
                <a:moveTo>
                  <a:pt x="0" y="762000"/>
                </a:moveTo>
                <a:cubicBezTo>
                  <a:pt x="0" y="341159"/>
                  <a:pt x="341159" y="0"/>
                  <a:pt x="762000" y="0"/>
                </a:cubicBezTo>
                <a:lnTo>
                  <a:pt x="762000" y="0"/>
                </a:lnTo>
                <a:cubicBezTo>
                  <a:pt x="1182841" y="0"/>
                  <a:pt x="1524000" y="341159"/>
                  <a:pt x="1524000" y="762000"/>
                </a:cubicBezTo>
                <a:lnTo>
                  <a:pt x="1524000" y="762000"/>
                </a:lnTo>
                <a:cubicBezTo>
                  <a:pt x="1524000" y="1182841"/>
                  <a:pt x="1182841" y="1524000"/>
                  <a:pt x="762000" y="1524000"/>
                </a:cubicBezTo>
                <a:lnTo>
                  <a:pt x="762000" y="1524000"/>
                </a:lnTo>
                <a:cubicBezTo>
                  <a:pt x="341159" y="1524000"/>
                  <a:pt x="0" y="1182841"/>
                  <a:pt x="0" y="762000"/>
                </a:cubicBezTo>
                <a:lnTo>
                  <a:pt x="0" y="7620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图片占位符 23"/>
          <p:cNvSpPr>
            <a:spLocks noGrp="1"/>
          </p:cNvSpPr>
          <p:nvPr>
            <p:ph type="pic" idx="16398" hasCustomPrompt="1"/>
            <p:custDataLst>
              <p:tags r:id="rId18"/>
            </p:custDataLst>
          </p:nvPr>
        </p:nvSpPr>
        <p:spPr>
          <a:xfrm>
            <a:off x="9448800" y="2413000"/>
            <a:ext cx="812800" cy="81280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5" name="文本占位符 24"/>
          <p:cNvSpPr>
            <a:spLocks noGrp="1"/>
          </p:cNvSpPr>
          <p:nvPr>
            <p:ph type="body" idx="16390" hasCustomPrompt="1"/>
            <p:custDataLst>
              <p:tags r:id="rId19"/>
            </p:custDataLst>
          </p:nvPr>
        </p:nvSpPr>
        <p:spPr>
          <a:xfrm>
            <a:off x="8534400" y="3937000"/>
            <a:ext cx="26416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6" name="文本占位符 25"/>
          <p:cNvSpPr>
            <a:spLocks noGrp="1"/>
          </p:cNvSpPr>
          <p:nvPr>
            <p:ph type="body" idx="16391" hasCustomPrompt="1"/>
            <p:custDataLst>
              <p:tags r:id="rId20"/>
            </p:custDataLst>
          </p:nvPr>
        </p:nvSpPr>
        <p:spPr>
          <a:xfrm>
            <a:off x="8534400" y="4495800"/>
            <a:ext cx="2641600" cy="12192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正文页-上标下内-装饰无-颜色错位-并列-2_19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3149600" y="1524000"/>
            <a:ext cx="8432800" cy="1473200"/>
          </a:xfrm>
          <a:custGeom>
            <a:avLst/>
            <a:gdLst>
              <a:gd name="connisteX0" fmla="*/ 0 w 8432800"/>
              <a:gd name="connsiteY0" fmla="*/ 0 h 1473200"/>
              <a:gd name="connisteX1" fmla="*/ 8229600 w 8432800"/>
              <a:gd name="connsiteY1" fmla="*/ 0 h 1473200"/>
              <a:gd name="connisteX2" fmla="*/ 8432800 w 8432800"/>
              <a:gd name="connsiteY2" fmla="*/ 203200 h 1473200"/>
              <a:gd name="connisteX3" fmla="*/ 8432800 w 8432800"/>
              <a:gd name="connsiteY3" fmla="*/ 1270000 h 1473200"/>
              <a:gd name="connisteX4" fmla="*/ 8229600 w 8432800"/>
              <a:gd name="connsiteY4" fmla="*/ 1473200 h 1473200"/>
              <a:gd name="connisteX5" fmla="*/ 0 w 8432800"/>
              <a:gd name="connsiteY5" fmla="*/ 1473200 h 1473200"/>
              <a:gd name="connisteX6" fmla="*/ 0 w 84328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0"/>
                </a:moveTo>
                <a:lnTo>
                  <a:pt x="8229600" y="0"/>
                </a:lnTo>
                <a:cubicBezTo>
                  <a:pt x="8341824" y="0"/>
                  <a:pt x="8432800" y="90976"/>
                  <a:pt x="8432800" y="203200"/>
                </a:cubicBezTo>
                <a:lnTo>
                  <a:pt x="8432800" y="1270000"/>
                </a:lnTo>
                <a:cubicBezTo>
                  <a:pt x="8432800" y="1382224"/>
                  <a:pt x="8341824" y="1473200"/>
                  <a:pt x="8229600" y="1473200"/>
                </a:cubicBezTo>
                <a:lnTo>
                  <a:pt x="0" y="14732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2540000" cy="1473200"/>
          </a:xfrm>
          <a:custGeom>
            <a:avLst/>
            <a:gdLst>
              <a:gd name="connisteX0" fmla="*/ 0 w 2540000"/>
              <a:gd name="connsiteY0" fmla="*/ 203200 h 1473200"/>
              <a:gd name="connisteX1" fmla="*/ 203200 w 2540000"/>
              <a:gd name="connsiteY1" fmla="*/ 0 h 1473200"/>
              <a:gd name="connisteX2" fmla="*/ 2540000 w 2540000"/>
              <a:gd name="connsiteY2" fmla="*/ 0 h 1473200"/>
              <a:gd name="connisteX3" fmla="*/ 2540000 w 2540000"/>
              <a:gd name="connsiteY3" fmla="*/ 1473200 h 1473200"/>
              <a:gd name="connisteX4" fmla="*/ 203200 w 2540000"/>
              <a:gd name="connsiteY4" fmla="*/ 1473200 h 1473200"/>
              <a:gd name="connisteX5" fmla="*/ 0 w 2540000"/>
              <a:gd name="connsiteY5" fmla="*/ 1270000 h 1473200"/>
              <a:gd name="connisteX6" fmla="*/ 0 w 2540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3454400" y="18288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3454400" y="23876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3149600" y="3149600"/>
            <a:ext cx="8432800" cy="1473200"/>
          </a:xfrm>
          <a:custGeom>
            <a:avLst/>
            <a:gdLst>
              <a:gd name="connisteX0" fmla="*/ 0 w 8432800"/>
              <a:gd name="connsiteY0" fmla="*/ 0 h 1473200"/>
              <a:gd name="connisteX1" fmla="*/ 8229600 w 8432800"/>
              <a:gd name="connsiteY1" fmla="*/ 0 h 1473200"/>
              <a:gd name="connisteX2" fmla="*/ 8432800 w 8432800"/>
              <a:gd name="connsiteY2" fmla="*/ 203200 h 1473200"/>
              <a:gd name="connisteX3" fmla="*/ 8432800 w 8432800"/>
              <a:gd name="connsiteY3" fmla="*/ 1270000 h 1473200"/>
              <a:gd name="connisteX4" fmla="*/ 8229600 w 8432800"/>
              <a:gd name="connsiteY4" fmla="*/ 1473200 h 1473200"/>
              <a:gd name="connisteX5" fmla="*/ 0 w 8432800"/>
              <a:gd name="connsiteY5" fmla="*/ 1473200 h 1473200"/>
              <a:gd name="connisteX6" fmla="*/ 0 w 84328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0"/>
                </a:moveTo>
                <a:lnTo>
                  <a:pt x="8229600" y="0"/>
                </a:lnTo>
                <a:cubicBezTo>
                  <a:pt x="8341824" y="0"/>
                  <a:pt x="8432800" y="90976"/>
                  <a:pt x="8432800" y="203200"/>
                </a:cubicBezTo>
                <a:lnTo>
                  <a:pt x="8432800" y="1270000"/>
                </a:lnTo>
                <a:cubicBezTo>
                  <a:pt x="8432800" y="1382224"/>
                  <a:pt x="8341824" y="1473200"/>
                  <a:pt x="8229600" y="1473200"/>
                </a:cubicBezTo>
                <a:lnTo>
                  <a:pt x="0" y="14732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609600" y="3149600"/>
            <a:ext cx="2540000" cy="1473200"/>
          </a:xfrm>
          <a:custGeom>
            <a:avLst/>
            <a:gdLst>
              <a:gd name="connisteX0" fmla="*/ 0 w 2540000"/>
              <a:gd name="connsiteY0" fmla="*/ 203200 h 1473200"/>
              <a:gd name="connisteX1" fmla="*/ 203200 w 2540000"/>
              <a:gd name="connsiteY1" fmla="*/ 0 h 1473200"/>
              <a:gd name="connisteX2" fmla="*/ 2540000 w 2540000"/>
              <a:gd name="connsiteY2" fmla="*/ 0 h 1473200"/>
              <a:gd name="connisteX3" fmla="*/ 2540000 w 2540000"/>
              <a:gd name="connsiteY3" fmla="*/ 1473200 h 1473200"/>
              <a:gd name="connisteX4" fmla="*/ 203200 w 2540000"/>
              <a:gd name="connsiteY4" fmla="*/ 1473200 h 1473200"/>
              <a:gd name="connisteX5" fmla="*/ 0 w 2540000"/>
              <a:gd name="connsiteY5" fmla="*/ 1270000 h 1473200"/>
              <a:gd name="connisteX6" fmla="*/ 0 w 2540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3454400" y="34544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3454400" y="40132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3149600" y="4775200"/>
            <a:ext cx="8432800" cy="1473200"/>
          </a:xfrm>
          <a:custGeom>
            <a:avLst/>
            <a:gdLst>
              <a:gd name="connisteX0" fmla="*/ 0 w 8432800"/>
              <a:gd name="connsiteY0" fmla="*/ 0 h 1473200"/>
              <a:gd name="connisteX1" fmla="*/ 8229600 w 8432800"/>
              <a:gd name="connsiteY1" fmla="*/ 0 h 1473200"/>
              <a:gd name="connisteX2" fmla="*/ 8432800 w 8432800"/>
              <a:gd name="connsiteY2" fmla="*/ 203200 h 1473200"/>
              <a:gd name="connisteX3" fmla="*/ 8432800 w 8432800"/>
              <a:gd name="connsiteY3" fmla="*/ 1270000 h 1473200"/>
              <a:gd name="connisteX4" fmla="*/ 8229600 w 8432800"/>
              <a:gd name="connsiteY4" fmla="*/ 1473200 h 1473200"/>
              <a:gd name="connisteX5" fmla="*/ 0 w 8432800"/>
              <a:gd name="connsiteY5" fmla="*/ 1473200 h 1473200"/>
              <a:gd name="connisteX6" fmla="*/ 0 w 84328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0"/>
                </a:moveTo>
                <a:lnTo>
                  <a:pt x="8229600" y="0"/>
                </a:lnTo>
                <a:cubicBezTo>
                  <a:pt x="8341824" y="0"/>
                  <a:pt x="8432800" y="90976"/>
                  <a:pt x="8432800" y="203200"/>
                </a:cubicBezTo>
                <a:lnTo>
                  <a:pt x="8432800" y="1270000"/>
                </a:lnTo>
                <a:cubicBezTo>
                  <a:pt x="8432800" y="1382224"/>
                  <a:pt x="8341824" y="1473200"/>
                  <a:pt x="8229600" y="1473200"/>
                </a:cubicBezTo>
                <a:lnTo>
                  <a:pt x="0" y="1473200"/>
                </a:ln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609600" y="4775200"/>
            <a:ext cx="2540000" cy="1473200"/>
          </a:xfrm>
          <a:custGeom>
            <a:avLst/>
            <a:gdLst>
              <a:gd name="connisteX0" fmla="*/ 0 w 2540000"/>
              <a:gd name="connsiteY0" fmla="*/ 203200 h 1473200"/>
              <a:gd name="connisteX1" fmla="*/ 203200 w 2540000"/>
              <a:gd name="connsiteY1" fmla="*/ 0 h 1473200"/>
              <a:gd name="connisteX2" fmla="*/ 2540000 w 2540000"/>
              <a:gd name="connsiteY2" fmla="*/ 0 h 1473200"/>
              <a:gd name="connisteX3" fmla="*/ 2540000 w 2540000"/>
              <a:gd name="connsiteY3" fmla="*/ 1473200 h 1473200"/>
              <a:gd name="connisteX4" fmla="*/ 203200 w 2540000"/>
              <a:gd name="connsiteY4" fmla="*/ 1473200 h 1473200"/>
              <a:gd name="connisteX5" fmla="*/ 0 w 2540000"/>
              <a:gd name="connsiteY5" fmla="*/ 1270000 h 1473200"/>
              <a:gd name="connisteX6" fmla="*/ 0 w 2540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3454400" y="50800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1" hasCustomPrompt="1"/>
            <p:custDataLst>
              <p:tags r:id="rId17"/>
            </p:custDataLst>
          </p:nvPr>
        </p:nvSpPr>
        <p:spPr>
          <a:xfrm>
            <a:off x="3454400" y="56388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正文页-上标下内-装饰左叠-默认位置-并列-38_19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1524000"/>
            <a:ext cx="8432800" cy="1473200"/>
          </a:xfrm>
          <a:custGeom>
            <a:avLst/>
            <a:gdLst>
              <a:gd name="connisteX0" fmla="*/ 0 w 8432800"/>
              <a:gd name="connsiteY0" fmla="*/ 203200 h 1473200"/>
              <a:gd name="connisteX1" fmla="*/ 203200 w 8432800"/>
              <a:gd name="connsiteY1" fmla="*/ 0 h 1473200"/>
              <a:gd name="connisteX2" fmla="*/ 8432800 w 8432800"/>
              <a:gd name="connsiteY2" fmla="*/ 0 h 1473200"/>
              <a:gd name="connisteX3" fmla="*/ 8432800 w 8432800"/>
              <a:gd name="connsiteY3" fmla="*/ 1473200 h 1473200"/>
              <a:gd name="connisteX4" fmla="*/ 203200 w 8432800"/>
              <a:gd name="connsiteY4" fmla="*/ 1473200 h 1473200"/>
              <a:gd name="connisteX5" fmla="*/ 0 w 8432800"/>
              <a:gd name="connsiteY5" fmla="*/ 1270000 h 1473200"/>
              <a:gd name="connisteX6" fmla="*/ 0 w 84328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203200"/>
                </a:moveTo>
                <a:cubicBezTo>
                  <a:pt x="0" y="90976"/>
                  <a:pt x="90976" y="0"/>
                  <a:pt x="203200" y="0"/>
                </a:cubicBezTo>
                <a:lnTo>
                  <a:pt x="8432800" y="0"/>
                </a:lnTo>
                <a:lnTo>
                  <a:pt x="8432800" y="1473200"/>
                </a:lnTo>
                <a:lnTo>
                  <a:pt x="203200" y="1473200"/>
                </a:lnTo>
                <a:cubicBezTo>
                  <a:pt x="90976" y="1473200"/>
                  <a:pt x="0" y="1382224"/>
                  <a:pt x="0" y="127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9042400" y="1524000"/>
            <a:ext cx="2540000" cy="1473200"/>
          </a:xfrm>
          <a:custGeom>
            <a:avLst/>
            <a:gdLst>
              <a:gd name="connisteX0" fmla="*/ 0 w 2540000"/>
              <a:gd name="connsiteY0" fmla="*/ 0 h 1473200"/>
              <a:gd name="connisteX1" fmla="*/ 2336800 w 2540000"/>
              <a:gd name="connsiteY1" fmla="*/ 0 h 1473200"/>
              <a:gd name="connisteX2" fmla="*/ 2540000 w 2540000"/>
              <a:gd name="connsiteY2" fmla="*/ 203200 h 1473200"/>
              <a:gd name="connisteX3" fmla="*/ 2540000 w 2540000"/>
              <a:gd name="connsiteY3" fmla="*/ 1270000 h 1473200"/>
              <a:gd name="connisteX4" fmla="*/ 2336800 w 2540000"/>
              <a:gd name="connsiteY4" fmla="*/ 1473200 h 1473200"/>
              <a:gd name="connisteX5" fmla="*/ 0 w 2540000"/>
              <a:gd name="connsiteY5" fmla="*/ 1473200 h 1473200"/>
              <a:gd name="connisteX6" fmla="*/ 0 w 25400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0"/>
                </a:moveTo>
                <a:lnTo>
                  <a:pt x="2336800" y="0"/>
                </a:lnTo>
                <a:cubicBezTo>
                  <a:pt x="2449024" y="0"/>
                  <a:pt x="2540000" y="90976"/>
                  <a:pt x="2540000" y="203200"/>
                </a:cubicBezTo>
                <a:lnTo>
                  <a:pt x="2540000" y="1270000"/>
                </a:lnTo>
                <a:cubicBezTo>
                  <a:pt x="2540000" y="1382224"/>
                  <a:pt x="2449024" y="1473200"/>
                  <a:pt x="2336800" y="1473200"/>
                </a:cubicBezTo>
                <a:lnTo>
                  <a:pt x="0" y="14732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18288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23876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609600" y="3149600"/>
            <a:ext cx="8432800" cy="1473200"/>
          </a:xfrm>
          <a:custGeom>
            <a:avLst/>
            <a:gdLst>
              <a:gd name="connisteX0" fmla="*/ 0 w 8432800"/>
              <a:gd name="connsiteY0" fmla="*/ 203200 h 1473200"/>
              <a:gd name="connisteX1" fmla="*/ 203200 w 8432800"/>
              <a:gd name="connsiteY1" fmla="*/ 0 h 1473200"/>
              <a:gd name="connisteX2" fmla="*/ 8432800 w 8432800"/>
              <a:gd name="connsiteY2" fmla="*/ 0 h 1473200"/>
              <a:gd name="connisteX3" fmla="*/ 8432800 w 8432800"/>
              <a:gd name="connsiteY3" fmla="*/ 1473200 h 1473200"/>
              <a:gd name="connisteX4" fmla="*/ 203200 w 8432800"/>
              <a:gd name="connsiteY4" fmla="*/ 1473200 h 1473200"/>
              <a:gd name="connisteX5" fmla="*/ 0 w 8432800"/>
              <a:gd name="connsiteY5" fmla="*/ 1270000 h 1473200"/>
              <a:gd name="connisteX6" fmla="*/ 0 w 84328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203200"/>
                </a:moveTo>
                <a:cubicBezTo>
                  <a:pt x="0" y="90976"/>
                  <a:pt x="90976" y="0"/>
                  <a:pt x="203200" y="0"/>
                </a:cubicBezTo>
                <a:lnTo>
                  <a:pt x="8432800" y="0"/>
                </a:lnTo>
                <a:lnTo>
                  <a:pt x="8432800" y="1473200"/>
                </a:lnTo>
                <a:lnTo>
                  <a:pt x="203200" y="1473200"/>
                </a:lnTo>
                <a:cubicBezTo>
                  <a:pt x="90976" y="1473200"/>
                  <a:pt x="0" y="1382224"/>
                  <a:pt x="0" y="127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9042400" y="3149600"/>
            <a:ext cx="2540000" cy="1473200"/>
          </a:xfrm>
          <a:custGeom>
            <a:avLst/>
            <a:gdLst>
              <a:gd name="connisteX0" fmla="*/ 0 w 2540000"/>
              <a:gd name="connsiteY0" fmla="*/ 0 h 1473200"/>
              <a:gd name="connisteX1" fmla="*/ 2336800 w 2540000"/>
              <a:gd name="connsiteY1" fmla="*/ 0 h 1473200"/>
              <a:gd name="connisteX2" fmla="*/ 2540000 w 2540000"/>
              <a:gd name="connsiteY2" fmla="*/ 203200 h 1473200"/>
              <a:gd name="connisteX3" fmla="*/ 2540000 w 2540000"/>
              <a:gd name="connsiteY3" fmla="*/ 1270000 h 1473200"/>
              <a:gd name="connisteX4" fmla="*/ 2336800 w 2540000"/>
              <a:gd name="connsiteY4" fmla="*/ 1473200 h 1473200"/>
              <a:gd name="connisteX5" fmla="*/ 0 w 2540000"/>
              <a:gd name="connsiteY5" fmla="*/ 1473200 h 1473200"/>
              <a:gd name="connisteX6" fmla="*/ 0 w 25400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0"/>
                </a:moveTo>
                <a:lnTo>
                  <a:pt x="2336800" y="0"/>
                </a:lnTo>
                <a:cubicBezTo>
                  <a:pt x="2449024" y="0"/>
                  <a:pt x="2540000" y="90976"/>
                  <a:pt x="2540000" y="203200"/>
                </a:cubicBezTo>
                <a:lnTo>
                  <a:pt x="2540000" y="1270000"/>
                </a:lnTo>
                <a:cubicBezTo>
                  <a:pt x="2540000" y="1382224"/>
                  <a:pt x="2449024" y="1473200"/>
                  <a:pt x="2336800" y="1473200"/>
                </a:cubicBezTo>
                <a:lnTo>
                  <a:pt x="0" y="14732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914400" y="34544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914400" y="40132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609600" y="4775200"/>
            <a:ext cx="8432800" cy="1473200"/>
          </a:xfrm>
          <a:custGeom>
            <a:avLst/>
            <a:gdLst>
              <a:gd name="connisteX0" fmla="*/ 0 w 8432800"/>
              <a:gd name="connsiteY0" fmla="*/ 203200 h 1473200"/>
              <a:gd name="connisteX1" fmla="*/ 203200 w 8432800"/>
              <a:gd name="connsiteY1" fmla="*/ 0 h 1473200"/>
              <a:gd name="connisteX2" fmla="*/ 8432800 w 8432800"/>
              <a:gd name="connsiteY2" fmla="*/ 0 h 1473200"/>
              <a:gd name="connisteX3" fmla="*/ 8432800 w 8432800"/>
              <a:gd name="connsiteY3" fmla="*/ 1473200 h 1473200"/>
              <a:gd name="connisteX4" fmla="*/ 203200 w 8432800"/>
              <a:gd name="connsiteY4" fmla="*/ 1473200 h 1473200"/>
              <a:gd name="connisteX5" fmla="*/ 0 w 8432800"/>
              <a:gd name="connsiteY5" fmla="*/ 1270000 h 1473200"/>
              <a:gd name="connisteX6" fmla="*/ 0 w 84328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8432800" h="1473200">
                <a:moveTo>
                  <a:pt x="0" y="203200"/>
                </a:moveTo>
                <a:cubicBezTo>
                  <a:pt x="0" y="90976"/>
                  <a:pt x="90976" y="0"/>
                  <a:pt x="203200" y="0"/>
                </a:cubicBezTo>
                <a:lnTo>
                  <a:pt x="8432800" y="0"/>
                </a:lnTo>
                <a:lnTo>
                  <a:pt x="8432800" y="1473200"/>
                </a:lnTo>
                <a:lnTo>
                  <a:pt x="203200" y="1473200"/>
                </a:lnTo>
                <a:cubicBezTo>
                  <a:pt x="90976" y="1473200"/>
                  <a:pt x="0" y="1382224"/>
                  <a:pt x="0" y="127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9042400" y="4775200"/>
            <a:ext cx="2540000" cy="1473200"/>
          </a:xfrm>
          <a:custGeom>
            <a:avLst/>
            <a:gdLst>
              <a:gd name="connisteX0" fmla="*/ 0 w 2540000"/>
              <a:gd name="connsiteY0" fmla="*/ 0 h 1473200"/>
              <a:gd name="connisteX1" fmla="*/ 2336800 w 2540000"/>
              <a:gd name="connsiteY1" fmla="*/ 0 h 1473200"/>
              <a:gd name="connisteX2" fmla="*/ 2540000 w 2540000"/>
              <a:gd name="connsiteY2" fmla="*/ 203200 h 1473200"/>
              <a:gd name="connisteX3" fmla="*/ 2540000 w 2540000"/>
              <a:gd name="connsiteY3" fmla="*/ 1270000 h 1473200"/>
              <a:gd name="connisteX4" fmla="*/ 2336800 w 2540000"/>
              <a:gd name="connsiteY4" fmla="*/ 1473200 h 1473200"/>
              <a:gd name="connisteX5" fmla="*/ 0 w 2540000"/>
              <a:gd name="connsiteY5" fmla="*/ 1473200 h 1473200"/>
              <a:gd name="connisteX6" fmla="*/ 0 w 25400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0"/>
                </a:moveTo>
                <a:lnTo>
                  <a:pt x="2336800" y="0"/>
                </a:lnTo>
                <a:cubicBezTo>
                  <a:pt x="2449024" y="0"/>
                  <a:pt x="2540000" y="90976"/>
                  <a:pt x="2540000" y="203200"/>
                </a:cubicBezTo>
                <a:lnTo>
                  <a:pt x="2540000" y="1270000"/>
                </a:lnTo>
                <a:cubicBezTo>
                  <a:pt x="2540000" y="1382224"/>
                  <a:pt x="2449024" y="1473200"/>
                  <a:pt x="2336800" y="1473200"/>
                </a:cubicBezTo>
                <a:lnTo>
                  <a:pt x="0" y="14732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914400" y="5080000"/>
            <a:ext cx="7823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1" hasCustomPrompt="1"/>
            <p:custDataLst>
              <p:tags r:id="rId17"/>
            </p:custDataLst>
          </p:nvPr>
        </p:nvSpPr>
        <p:spPr>
          <a:xfrm>
            <a:off x="914400" y="5638800"/>
            <a:ext cx="7823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正文页-42_50">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1524000"/>
            <a:ext cx="10972800" cy="3149600"/>
          </a:xfrm>
          <a:custGeom>
            <a:avLst/>
            <a:gdLst>
              <a:gd name="connisteX0" fmla="*/ 0 w 10972800"/>
              <a:gd name="connsiteY0" fmla="*/ 203200 h 3149600"/>
              <a:gd name="connisteX1" fmla="*/ 203200 w 10972800"/>
              <a:gd name="connsiteY1" fmla="*/ 0 h 3149600"/>
              <a:gd name="connisteX2" fmla="*/ 10769600 w 10972800"/>
              <a:gd name="connsiteY2" fmla="*/ 0 h 3149600"/>
              <a:gd name="connisteX3" fmla="*/ 10972800 w 10972800"/>
              <a:gd name="connsiteY3" fmla="*/ 203200 h 3149600"/>
              <a:gd name="connisteX4" fmla="*/ 10972800 w 10972800"/>
              <a:gd name="connsiteY4" fmla="*/ 2946400 h 3149600"/>
              <a:gd name="connisteX5" fmla="*/ 10769600 w 10972800"/>
              <a:gd name="connsiteY5" fmla="*/ 3149600 h 3149600"/>
              <a:gd name="connisteX6" fmla="*/ 203200 w 10972800"/>
              <a:gd name="connsiteY6" fmla="*/ 3149600 h 3149600"/>
              <a:gd name="connisteX7" fmla="*/ 0 w 10972800"/>
              <a:gd name="connsiteY7" fmla="*/ 2946400 h 3149600"/>
              <a:gd name="connisteX8" fmla="*/ 0 w 10972800"/>
              <a:gd name="connsiteY8" fmla="*/ 203200 h 314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3149600">
                <a:moveTo>
                  <a:pt x="0" y="203200"/>
                </a:moveTo>
                <a:cubicBezTo>
                  <a:pt x="0" y="90976"/>
                  <a:pt x="90976" y="0"/>
                  <a:pt x="203200" y="0"/>
                </a:cubicBezTo>
                <a:lnTo>
                  <a:pt x="10769600" y="0"/>
                </a:lnTo>
                <a:cubicBezTo>
                  <a:pt x="10881824" y="0"/>
                  <a:pt x="10972800" y="90976"/>
                  <a:pt x="10972800" y="203200"/>
                </a:cubicBezTo>
                <a:lnTo>
                  <a:pt x="10972800" y="2946400"/>
                </a:lnTo>
                <a:cubicBezTo>
                  <a:pt x="10972800" y="3058624"/>
                  <a:pt x="10881824" y="3149600"/>
                  <a:pt x="10769600" y="3149600"/>
                </a:cubicBezTo>
                <a:lnTo>
                  <a:pt x="203200" y="3149600"/>
                </a:lnTo>
                <a:cubicBezTo>
                  <a:pt x="90976" y="3149600"/>
                  <a:pt x="0" y="3058624"/>
                  <a:pt x="0" y="2946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51308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5638800"/>
            <a:ext cx="309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4704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22800" y="51308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22800" y="5638800"/>
            <a:ext cx="309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331200" y="5130800"/>
            <a:ext cx="50800" cy="1117600"/>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83600" y="51308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83600" y="5638800"/>
            <a:ext cx="30988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showMasterSp="0" userDrawn="1">
  <p:cSld name="结束页_1_3">
    <p:spTree>
      <p:nvGrpSpPr>
        <p:cNvPr id="1" name=""/>
        <p:cNvGrpSpPr/>
        <p:nvPr/>
      </p:nvGrpSpPr>
      <p:grpSpPr>
        <a:xfrm>
          <a:off x="0" y="0"/>
          <a:ext cx="0" cy="0"/>
          <a:chOff x="0" y="0"/>
          <a:chExt cx="0" cy="0"/>
        </a:xfrm>
      </p:grpSpPr>
      <p:pic>
        <p:nvPicPr>
          <p:cNvPr id="6" name="VCG211321234725" descr="图片包含 室内, 桌子, 粉色, 盘子&#10;&#10;描述已自动生成"/>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ubtitle 10"/>
          <p:cNvSpPr>
            <a:spLocks noGrp="1"/>
          </p:cNvSpPr>
          <p:nvPr>
            <p:ph type="body" idx="16386" hasCustomPrompt="1"/>
            <p:custDataLst>
              <p:tags r:id="rId4"/>
            </p:custDataLst>
          </p:nvPr>
        </p:nvSpPr>
        <p:spPr>
          <a:xfrm>
            <a:off x="1016000" y="2667000"/>
            <a:ext cx="5449358" cy="457200"/>
          </a:xfrm>
          <a:noFill/>
        </p:spPr>
        <p:txBody>
          <a:bodyPr vert="horz" lIns="0" tIns="0" rIns="0" bIns="0" anchor="t">
            <a:normAutofit/>
          </a:bodyPr>
          <a:lstStyle>
            <a:lvl1pPr marL="0" indent="0" algn="l">
              <a:lnSpc>
                <a:spcPct val="125000"/>
              </a:lnSpc>
              <a:spcBef>
                <a:spcPct val="0"/>
              </a:spcBef>
              <a:spcAft>
                <a:spcPct val="0"/>
              </a:spcAft>
              <a:buNone/>
              <a:defRPr sz="2400" b="0"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THE END</a:t>
            </a:r>
            <a:endParaRPr lang="zh-CN" altLang="en-US"/>
          </a:p>
        </p:txBody>
      </p:sp>
      <p:sp>
        <p:nvSpPr>
          <p:cNvPr id="7" name="标题 6"/>
          <p:cNvSpPr>
            <a:spLocks noGrp="1"/>
          </p:cNvSpPr>
          <p:nvPr>
            <p:ph type="ctrTitle" idx="16385" hasCustomPrompt="1"/>
            <p:custDataLst>
              <p:tags r:id="rId5"/>
            </p:custDataLst>
          </p:nvPr>
        </p:nvSpPr>
        <p:spPr>
          <a:xfrm>
            <a:off x="1016000" y="3175000"/>
            <a:ext cx="5451122" cy="1016000"/>
          </a:xfrm>
        </p:spPr>
        <p:txBody>
          <a:bodyPr vert="horz" wrap="square" lIns="0" tIns="0" rIns="0" bIns="0" anchor="t" anchorCtr="0">
            <a:normAutofit/>
          </a:bodyPr>
          <a:lstStyle>
            <a:lvl1pPr marL="0" indent="0" algn="l">
              <a:lnSpc>
                <a:spcPct val="100000"/>
              </a:lnSpc>
              <a:spcBef>
                <a:spcPct val="0"/>
              </a:spcBef>
              <a:spcAft>
                <a:spcPct val="0"/>
              </a:spcAft>
              <a:buNone/>
              <a:defRPr sz="6400" spc="0">
                <a:solidFill>
                  <a:schemeClr val="accent1"/>
                </a:solidFill>
              </a:defRPr>
            </a:lvl1pPr>
          </a:lstStyle>
          <a:p>
            <a:r>
              <a:rPr lang="zh-CN" altLang="en-US" dirty="0"/>
              <a:t>谢谢观看</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正文页-上左标下左内右图-装饰无-默认位置-并列-6_36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73914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8610600" y="0"/>
            <a:ext cx="3581400" cy="6858000"/>
          </a:xfrm>
          <a:custGeom>
            <a:avLst/>
            <a:gdLst>
              <a:gd name="connisteX0" fmla="*/ 0 w 3581400"/>
              <a:gd name="connsiteY0" fmla="*/ 0 h 6858000"/>
              <a:gd name="connisteX1" fmla="*/ 3581400 w 3581400"/>
              <a:gd name="connsiteY1" fmla="*/ 0 h 6858000"/>
              <a:gd name="connisteX2" fmla="*/ 3581400 w 3581400"/>
              <a:gd name="connsiteY2" fmla="*/ 6858000 h 6858000"/>
              <a:gd name="connisteX3" fmla="*/ 0 w 3581400"/>
              <a:gd name="connsiteY3" fmla="*/ 6858000 h 6858000"/>
              <a:gd name="connisteX4" fmla="*/ 0 w 3581400"/>
              <a:gd name="connsiteY4" fmla="*/ 0 h 6858000"/>
            </a:gdLst>
            <a:ahLst/>
            <a:cxnLst>
              <a:cxn ang="0">
                <a:pos x="connisteX0" y="connsiteY0"/>
              </a:cxn>
              <a:cxn ang="0">
                <a:pos x="connisteX1" y="connsiteY1"/>
              </a:cxn>
              <a:cxn ang="0">
                <a:pos x="connisteX2" y="connsiteY2"/>
              </a:cxn>
              <a:cxn ang="0">
                <a:pos x="connisteX3" y="connsiteY3"/>
              </a:cxn>
              <a:cxn ang="0">
                <a:pos x="connisteX4" y="connsiteY4"/>
              </a:cxn>
            </a:cxnLst>
            <a:pathLst>
              <a:path w="3581400" h="6858000">
                <a:moveTo>
                  <a:pt x="0" y="0"/>
                </a:moveTo>
                <a:lnTo>
                  <a:pt x="3581400" y="0"/>
                </a:lnTo>
                <a:lnTo>
                  <a:pt x="3581400" y="6858000"/>
                </a:lnTo>
                <a:lnTo>
                  <a:pt x="0" y="6858000"/>
                </a:lnTo>
                <a:lnTo>
                  <a:pt x="0" y="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4" hasCustomPrompt="1"/>
            <p:custDataLst>
              <p:tags r:id="rId7"/>
            </p:custDataLst>
          </p:nvPr>
        </p:nvSpPr>
        <p:spPr>
          <a:xfrm>
            <a:off x="609600" y="3048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图片占位符 13"/>
          <p:cNvSpPr>
            <a:spLocks noGrp="1"/>
          </p:cNvSpPr>
          <p:nvPr>
            <p:ph type="pic" idx="16393" hasCustomPrompt="1"/>
            <p:custDataLst>
              <p:tags r:id="rId8"/>
            </p:custDataLst>
          </p:nvPr>
        </p:nvSpPr>
        <p:spPr>
          <a:xfrm>
            <a:off x="822960" y="3261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5" name="文本占位符 14"/>
          <p:cNvSpPr>
            <a:spLocks noGrp="1"/>
          </p:cNvSpPr>
          <p:nvPr>
            <p:ph type="body" idx="16386" hasCustomPrompt="1"/>
            <p:custDataLst>
              <p:tags r:id="rId9"/>
            </p:custDataLst>
          </p:nvPr>
        </p:nvSpPr>
        <p:spPr>
          <a:xfrm>
            <a:off x="609600" y="4216400"/>
            <a:ext cx="2057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6" name="文本占位符 15"/>
          <p:cNvSpPr>
            <a:spLocks noGrp="1"/>
          </p:cNvSpPr>
          <p:nvPr>
            <p:ph type="body" idx="16387" hasCustomPrompt="1"/>
            <p:custDataLst>
              <p:tags r:id="rId10"/>
            </p:custDataLst>
          </p:nvPr>
        </p:nvSpPr>
        <p:spPr>
          <a:xfrm>
            <a:off x="609600" y="4724400"/>
            <a:ext cx="2057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装饰  6"/>
          <p:cNvSpPr>
            <a:spLocks noGrp="1"/>
          </p:cNvSpPr>
          <p:nvPr>
            <p:ph type="body" idx="16396" hasCustomPrompt="1"/>
            <p:custDataLst>
              <p:tags r:id="rId11"/>
            </p:custDataLst>
          </p:nvPr>
        </p:nvSpPr>
        <p:spPr>
          <a:xfrm>
            <a:off x="3276600" y="3048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图片占位符 17"/>
          <p:cNvSpPr>
            <a:spLocks noGrp="1"/>
          </p:cNvSpPr>
          <p:nvPr>
            <p:ph type="pic" idx="16395" hasCustomPrompt="1"/>
            <p:custDataLst>
              <p:tags r:id="rId12"/>
            </p:custDataLst>
          </p:nvPr>
        </p:nvSpPr>
        <p:spPr>
          <a:xfrm>
            <a:off x="3489960" y="3261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a:spLocks noGrp="1"/>
          </p:cNvSpPr>
          <p:nvPr>
            <p:ph type="body" idx="16388" hasCustomPrompt="1"/>
            <p:custDataLst>
              <p:tags r:id="rId13"/>
            </p:custDataLst>
          </p:nvPr>
        </p:nvSpPr>
        <p:spPr>
          <a:xfrm>
            <a:off x="3276600" y="4216400"/>
            <a:ext cx="2057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0" name="文本占位符 19"/>
          <p:cNvSpPr>
            <a:spLocks noGrp="1"/>
          </p:cNvSpPr>
          <p:nvPr>
            <p:ph type="body" idx="16389" hasCustomPrompt="1"/>
            <p:custDataLst>
              <p:tags r:id="rId14"/>
            </p:custDataLst>
          </p:nvPr>
        </p:nvSpPr>
        <p:spPr>
          <a:xfrm>
            <a:off x="3276600" y="4724400"/>
            <a:ext cx="2057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1" name="装饰  0"/>
          <p:cNvSpPr>
            <a:spLocks noGrp="1"/>
          </p:cNvSpPr>
          <p:nvPr>
            <p:ph type="body" idx="16398" hasCustomPrompt="1"/>
            <p:custDataLst>
              <p:tags r:id="rId15"/>
            </p:custDataLst>
          </p:nvPr>
        </p:nvSpPr>
        <p:spPr>
          <a:xfrm>
            <a:off x="5943600" y="3048000"/>
            <a:ext cx="914400" cy="914400"/>
          </a:xfrm>
          <a:custGeom>
            <a:avLst/>
            <a:gdLst>
              <a:gd name="connisteX0" fmla="*/ 0 w 914400"/>
              <a:gd name="connsiteY0" fmla="*/ 457200 h 914400"/>
              <a:gd name="connisteX1" fmla="*/ 457200 w 914400"/>
              <a:gd name="connsiteY1" fmla="*/ 0 h 914400"/>
              <a:gd name="connisteX2" fmla="*/ 457200 w 914400"/>
              <a:gd name="connsiteY2" fmla="*/ 0 h 914400"/>
              <a:gd name="connisteX3" fmla="*/ 914400 w 914400"/>
              <a:gd name="connsiteY3" fmla="*/ 457200 h 914400"/>
              <a:gd name="connisteX4" fmla="*/ 914400 w 914400"/>
              <a:gd name="connsiteY4" fmla="*/ 457200 h 914400"/>
              <a:gd name="connisteX5" fmla="*/ 457200 w 914400"/>
              <a:gd name="connsiteY5" fmla="*/ 914400 h 914400"/>
              <a:gd name="connisteX6" fmla="*/ 457200 w 914400"/>
              <a:gd name="connsiteY6" fmla="*/ 914400 h 914400"/>
              <a:gd name="connisteX7" fmla="*/ 0 w 914400"/>
              <a:gd name="connsiteY7" fmla="*/ 457200 h 914400"/>
              <a:gd name="connisteX8" fmla="*/ 0 w 914400"/>
              <a:gd name="connsiteY8" fmla="*/ 457200 h 91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914400" h="914400">
                <a:moveTo>
                  <a:pt x="0" y="457200"/>
                </a:moveTo>
                <a:cubicBezTo>
                  <a:pt x="0" y="204695"/>
                  <a:pt x="204695" y="0"/>
                  <a:pt x="457200" y="0"/>
                </a:cubicBezTo>
                <a:lnTo>
                  <a:pt x="457200" y="0"/>
                </a:lnTo>
                <a:cubicBezTo>
                  <a:pt x="709705" y="0"/>
                  <a:pt x="914400" y="204695"/>
                  <a:pt x="914400" y="457200"/>
                </a:cubicBezTo>
                <a:lnTo>
                  <a:pt x="914400" y="457200"/>
                </a:lnTo>
                <a:cubicBezTo>
                  <a:pt x="914400" y="709705"/>
                  <a:pt x="709705" y="914400"/>
                  <a:pt x="457200" y="914400"/>
                </a:cubicBezTo>
                <a:lnTo>
                  <a:pt x="457200" y="914400"/>
                </a:lnTo>
                <a:cubicBezTo>
                  <a:pt x="204695" y="914400"/>
                  <a:pt x="0" y="709705"/>
                  <a:pt x="0" y="457200"/>
                </a:cubicBezTo>
                <a:lnTo>
                  <a:pt x="0" y="4572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2" name="图片占位符 21"/>
          <p:cNvSpPr>
            <a:spLocks noGrp="1"/>
          </p:cNvSpPr>
          <p:nvPr>
            <p:ph type="pic" idx="16397" hasCustomPrompt="1"/>
            <p:custDataLst>
              <p:tags r:id="rId16"/>
            </p:custDataLst>
          </p:nvPr>
        </p:nvSpPr>
        <p:spPr>
          <a:xfrm>
            <a:off x="6156960" y="3261360"/>
            <a:ext cx="487680" cy="487680"/>
          </a:xfrm>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3" name="文本占位符 22"/>
          <p:cNvSpPr>
            <a:spLocks noGrp="1"/>
          </p:cNvSpPr>
          <p:nvPr>
            <p:ph type="body" idx="16390" hasCustomPrompt="1"/>
            <p:custDataLst>
              <p:tags r:id="rId17"/>
            </p:custDataLst>
          </p:nvPr>
        </p:nvSpPr>
        <p:spPr>
          <a:xfrm>
            <a:off x="5943600" y="4216400"/>
            <a:ext cx="2057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4" name="文本占位符 23"/>
          <p:cNvSpPr>
            <a:spLocks noGrp="1"/>
          </p:cNvSpPr>
          <p:nvPr>
            <p:ph type="body" idx="16391" hasCustomPrompt="1"/>
            <p:custDataLst>
              <p:tags r:id="rId18"/>
            </p:custDataLst>
          </p:nvPr>
        </p:nvSpPr>
        <p:spPr>
          <a:xfrm>
            <a:off x="5943600" y="4724400"/>
            <a:ext cx="2057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正文页-10007_13">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文本占位符 11"/>
          <p:cNvSpPr>
            <a:spLocks noGrp="1"/>
          </p:cNvSpPr>
          <p:nvPr>
            <p:ph type="body" idx="16386" hasCustomPrompt="1"/>
            <p:custDataLst>
              <p:tags r:id="rId6"/>
            </p:custDataLst>
          </p:nvPr>
        </p:nvSpPr>
        <p:spPr>
          <a:xfrm>
            <a:off x="609600" y="3302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3" name="文本占位符 12"/>
          <p:cNvSpPr>
            <a:spLocks noGrp="1"/>
          </p:cNvSpPr>
          <p:nvPr>
            <p:ph type="body" idx="16387" hasCustomPrompt="1"/>
            <p:custDataLst>
              <p:tags r:id="rId7"/>
            </p:custDataLst>
          </p:nvPr>
        </p:nvSpPr>
        <p:spPr>
          <a:xfrm>
            <a:off x="609600" y="38608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4" name="文本占位符 13"/>
          <p:cNvSpPr>
            <a:spLocks noGrp="1"/>
          </p:cNvSpPr>
          <p:nvPr>
            <p:ph type="body" idx="16388" hasCustomPrompt="1"/>
            <p:custDataLst>
              <p:tags r:id="rId8"/>
            </p:custDataLst>
          </p:nvPr>
        </p:nvSpPr>
        <p:spPr>
          <a:xfrm>
            <a:off x="4470400" y="3302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9" hasCustomPrompt="1"/>
            <p:custDataLst>
              <p:tags r:id="rId9"/>
            </p:custDataLst>
          </p:nvPr>
        </p:nvSpPr>
        <p:spPr>
          <a:xfrm>
            <a:off x="4470400" y="38608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文本占位符 15"/>
          <p:cNvSpPr>
            <a:spLocks noGrp="1"/>
          </p:cNvSpPr>
          <p:nvPr>
            <p:ph type="body" idx="16390" hasCustomPrompt="1"/>
            <p:custDataLst>
              <p:tags r:id="rId10"/>
            </p:custDataLst>
          </p:nvPr>
        </p:nvSpPr>
        <p:spPr>
          <a:xfrm>
            <a:off x="8331200" y="33020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91" hasCustomPrompt="1"/>
            <p:custDataLst>
              <p:tags r:id="rId11"/>
            </p:custDataLst>
          </p:nvPr>
        </p:nvSpPr>
        <p:spPr>
          <a:xfrm>
            <a:off x="8331200" y="3860800"/>
            <a:ext cx="3251200" cy="6096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正文页-10009_17">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133600 h 2336800"/>
              <a:gd name="connisteX5" fmla="*/ 3251200 w 3454400"/>
              <a:gd name="connsiteY5" fmla="*/ 2336800 h 2336800"/>
              <a:gd name="connisteX6" fmla="*/ 203200 w 3454400"/>
              <a:gd name="connsiteY6" fmla="*/ 2336800 h 2336800"/>
              <a:gd name="connisteX7" fmla="*/ 0 w 3454400"/>
              <a:gd name="connsiteY7" fmla="*/ 2133600 h 2336800"/>
              <a:gd name="connisteX8" fmla="*/ 0 w 34544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336800">
                <a:moveTo>
                  <a:pt x="0" y="203200"/>
                </a:moveTo>
                <a:cubicBezTo>
                  <a:pt x="0" y="90976"/>
                  <a:pt x="90976" y="0"/>
                  <a:pt x="203200" y="0"/>
                </a:cubicBezTo>
                <a:lnTo>
                  <a:pt x="3251200" y="0"/>
                </a:lnTo>
                <a:cubicBezTo>
                  <a:pt x="3363424" y="0"/>
                  <a:pt x="3454400" y="90976"/>
                  <a:pt x="3454400" y="203200"/>
                </a:cubicBezTo>
                <a:lnTo>
                  <a:pt x="3454400" y="2133600"/>
                </a:lnTo>
                <a:cubicBezTo>
                  <a:pt x="3454400" y="2245824"/>
                  <a:pt x="3363424" y="2336800"/>
                  <a:pt x="3251200" y="2336800"/>
                </a:cubicBezTo>
                <a:lnTo>
                  <a:pt x="203200" y="2336800"/>
                </a:lnTo>
                <a:cubicBezTo>
                  <a:pt x="90976" y="2336800"/>
                  <a:pt x="0" y="2245824"/>
                  <a:pt x="0" y="2133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4165600"/>
            <a:ext cx="345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609600" y="4724400"/>
            <a:ext cx="3454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内容占位符 14"/>
          <p:cNvSpPr>
            <a:spLocks noGrp="1"/>
          </p:cNvSpPr>
          <p:nvPr>
            <p:ph idx="16393" hasCustomPrompt="1"/>
            <p:custDataLst>
              <p:tags r:id="rId9"/>
            </p:custDataLst>
          </p:nvPr>
        </p:nvSpPr>
        <p:spPr>
          <a:xfrm>
            <a:off x="43688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133600 h 2336800"/>
              <a:gd name="connisteX5" fmla="*/ 3251200 w 3454400"/>
              <a:gd name="connsiteY5" fmla="*/ 2336800 h 2336800"/>
              <a:gd name="connisteX6" fmla="*/ 203200 w 3454400"/>
              <a:gd name="connsiteY6" fmla="*/ 2336800 h 2336800"/>
              <a:gd name="connisteX7" fmla="*/ 0 w 3454400"/>
              <a:gd name="connsiteY7" fmla="*/ 2133600 h 2336800"/>
              <a:gd name="connisteX8" fmla="*/ 0 w 34544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336800">
                <a:moveTo>
                  <a:pt x="0" y="203200"/>
                </a:moveTo>
                <a:cubicBezTo>
                  <a:pt x="0" y="90976"/>
                  <a:pt x="90976" y="0"/>
                  <a:pt x="203200" y="0"/>
                </a:cubicBezTo>
                <a:lnTo>
                  <a:pt x="3251200" y="0"/>
                </a:lnTo>
                <a:cubicBezTo>
                  <a:pt x="3363424" y="0"/>
                  <a:pt x="3454400" y="90976"/>
                  <a:pt x="3454400" y="203200"/>
                </a:cubicBezTo>
                <a:lnTo>
                  <a:pt x="3454400" y="2133600"/>
                </a:lnTo>
                <a:cubicBezTo>
                  <a:pt x="3454400" y="2245824"/>
                  <a:pt x="3363424" y="2336800"/>
                  <a:pt x="3251200" y="2336800"/>
                </a:cubicBezTo>
                <a:lnTo>
                  <a:pt x="203200" y="2336800"/>
                </a:lnTo>
                <a:cubicBezTo>
                  <a:pt x="90976" y="2336800"/>
                  <a:pt x="0" y="2245824"/>
                  <a:pt x="0" y="2133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6" name="文本占位符 15"/>
          <p:cNvSpPr>
            <a:spLocks noGrp="1"/>
          </p:cNvSpPr>
          <p:nvPr>
            <p:ph type="body" idx="16388" hasCustomPrompt="1"/>
            <p:custDataLst>
              <p:tags r:id="rId10"/>
            </p:custDataLst>
          </p:nvPr>
        </p:nvSpPr>
        <p:spPr>
          <a:xfrm>
            <a:off x="4368800" y="4165600"/>
            <a:ext cx="345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89" hasCustomPrompt="1"/>
            <p:custDataLst>
              <p:tags r:id="rId11"/>
            </p:custDataLst>
          </p:nvPr>
        </p:nvSpPr>
        <p:spPr>
          <a:xfrm>
            <a:off x="4368800" y="4724400"/>
            <a:ext cx="3454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内容占位符 17"/>
          <p:cNvSpPr>
            <a:spLocks noGrp="1"/>
          </p:cNvSpPr>
          <p:nvPr>
            <p:ph idx="16394" hasCustomPrompt="1"/>
            <p:custDataLst>
              <p:tags r:id="rId12"/>
            </p:custDataLst>
          </p:nvPr>
        </p:nvSpPr>
        <p:spPr>
          <a:xfrm>
            <a:off x="8128000" y="1524000"/>
            <a:ext cx="3454400" cy="2336800"/>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133600 h 2336800"/>
              <a:gd name="connisteX5" fmla="*/ 3251200 w 3454400"/>
              <a:gd name="connsiteY5" fmla="*/ 2336800 h 2336800"/>
              <a:gd name="connisteX6" fmla="*/ 203200 w 3454400"/>
              <a:gd name="connsiteY6" fmla="*/ 2336800 h 2336800"/>
              <a:gd name="connisteX7" fmla="*/ 0 w 3454400"/>
              <a:gd name="connsiteY7" fmla="*/ 2133600 h 2336800"/>
              <a:gd name="connisteX8" fmla="*/ 0 w 34544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336800">
                <a:moveTo>
                  <a:pt x="0" y="203200"/>
                </a:moveTo>
                <a:cubicBezTo>
                  <a:pt x="0" y="90976"/>
                  <a:pt x="90976" y="0"/>
                  <a:pt x="203200" y="0"/>
                </a:cubicBezTo>
                <a:lnTo>
                  <a:pt x="3251200" y="0"/>
                </a:lnTo>
                <a:cubicBezTo>
                  <a:pt x="3363424" y="0"/>
                  <a:pt x="3454400" y="90976"/>
                  <a:pt x="3454400" y="203200"/>
                </a:cubicBezTo>
                <a:lnTo>
                  <a:pt x="3454400" y="2133600"/>
                </a:lnTo>
                <a:cubicBezTo>
                  <a:pt x="3454400" y="2245824"/>
                  <a:pt x="3363424" y="2336800"/>
                  <a:pt x="3251200" y="2336800"/>
                </a:cubicBezTo>
                <a:lnTo>
                  <a:pt x="203200" y="2336800"/>
                </a:lnTo>
                <a:cubicBezTo>
                  <a:pt x="90976" y="2336800"/>
                  <a:pt x="0" y="2245824"/>
                  <a:pt x="0" y="21336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9" name="文本占位符 18"/>
          <p:cNvSpPr>
            <a:spLocks noGrp="1"/>
          </p:cNvSpPr>
          <p:nvPr>
            <p:ph type="body" idx="16390" hasCustomPrompt="1"/>
            <p:custDataLst>
              <p:tags r:id="rId13"/>
            </p:custDataLst>
          </p:nvPr>
        </p:nvSpPr>
        <p:spPr>
          <a:xfrm>
            <a:off x="8128000" y="4165600"/>
            <a:ext cx="34544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a:spLocks noGrp="1"/>
          </p:cNvSpPr>
          <p:nvPr>
            <p:ph type="body" idx="16391" hasCustomPrompt="1"/>
            <p:custDataLst>
              <p:tags r:id="rId14"/>
            </p:custDataLst>
          </p:nvPr>
        </p:nvSpPr>
        <p:spPr>
          <a:xfrm>
            <a:off x="8128000" y="4724400"/>
            <a:ext cx="34544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正文页-上图中标下内-装饰上-默认位置-并列-51_45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3835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609600"/>
            <a:ext cx="10972800" cy="2692400"/>
          </a:xfrm>
          <a:custGeom>
            <a:avLst/>
            <a:gdLst>
              <a:gd name="connisteX0" fmla="*/ 0 w 10972800"/>
              <a:gd name="connsiteY0" fmla="*/ 203200 h 2692400"/>
              <a:gd name="connisteX1" fmla="*/ 203200 w 10972800"/>
              <a:gd name="connsiteY1" fmla="*/ 0 h 2692400"/>
              <a:gd name="connisteX2" fmla="*/ 10769600 w 10972800"/>
              <a:gd name="connsiteY2" fmla="*/ 0 h 2692400"/>
              <a:gd name="connisteX3" fmla="*/ 10972800 w 10972800"/>
              <a:gd name="connsiteY3" fmla="*/ 203200 h 2692400"/>
              <a:gd name="connisteX4" fmla="*/ 10972800 w 10972800"/>
              <a:gd name="connsiteY4" fmla="*/ 2489200 h 2692400"/>
              <a:gd name="connisteX5" fmla="*/ 10769600 w 10972800"/>
              <a:gd name="connsiteY5" fmla="*/ 2692400 h 2692400"/>
              <a:gd name="connisteX6" fmla="*/ 203200 w 10972800"/>
              <a:gd name="connsiteY6" fmla="*/ 2692400 h 2692400"/>
              <a:gd name="connisteX7" fmla="*/ 0 w 10972800"/>
              <a:gd name="connsiteY7" fmla="*/ 2489200 h 2692400"/>
              <a:gd name="connisteX8" fmla="*/ 0 w 10972800"/>
              <a:gd name="connsiteY8"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692400">
                <a:moveTo>
                  <a:pt x="0" y="203200"/>
                </a:moveTo>
                <a:cubicBezTo>
                  <a:pt x="0" y="90976"/>
                  <a:pt x="90976" y="0"/>
                  <a:pt x="203200" y="0"/>
                </a:cubicBezTo>
                <a:lnTo>
                  <a:pt x="10769600" y="0"/>
                </a:lnTo>
                <a:cubicBezTo>
                  <a:pt x="10881824" y="0"/>
                  <a:pt x="10972800" y="90976"/>
                  <a:pt x="10972800" y="203200"/>
                </a:cubicBezTo>
                <a:lnTo>
                  <a:pt x="10972800" y="2489200"/>
                </a:lnTo>
                <a:cubicBezTo>
                  <a:pt x="10972800" y="2601424"/>
                  <a:pt x="10881824" y="2692400"/>
                  <a:pt x="10769600" y="2692400"/>
                </a:cubicBezTo>
                <a:lnTo>
                  <a:pt x="203200" y="2692400"/>
                </a:lnTo>
                <a:cubicBezTo>
                  <a:pt x="90976" y="2692400"/>
                  <a:pt x="0" y="2601424"/>
                  <a:pt x="0" y="24892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6096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7620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7620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4704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46228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89" hasCustomPrompt="1"/>
            <p:custDataLst>
              <p:tags r:id="rId12"/>
            </p:custDataLst>
          </p:nvPr>
        </p:nvSpPr>
        <p:spPr>
          <a:xfrm>
            <a:off x="46228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8331200" y="48260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8483600" y="4826000"/>
            <a:ext cx="3098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1" name="文本占位符 20"/>
          <p:cNvSpPr>
            <a:spLocks noGrp="1"/>
          </p:cNvSpPr>
          <p:nvPr>
            <p:ph type="body" idx="16391" hasCustomPrompt="1"/>
            <p:custDataLst>
              <p:tags r:id="rId15"/>
            </p:custDataLst>
          </p:nvPr>
        </p:nvSpPr>
        <p:spPr>
          <a:xfrm>
            <a:off x="8483600" y="5334000"/>
            <a:ext cx="3098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正文页-34_1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图片占位符 11"/>
          <p:cNvSpPr>
            <a:spLocks noGrp="1"/>
          </p:cNvSpPr>
          <p:nvPr>
            <p:ph type="pic" idx="16392" hasCustomPrompt="1"/>
            <p:custDataLst>
              <p:tags r:id="rId6"/>
            </p:custDataLst>
          </p:nvPr>
        </p:nvSpPr>
        <p:spPr>
          <a:xfrm>
            <a:off x="1168400" y="1905000"/>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3" name="文本占位符 12"/>
          <p:cNvSpPr>
            <a:spLocks noGrp="1"/>
          </p:cNvSpPr>
          <p:nvPr>
            <p:ph type="body" idx="16386" hasCustomPrompt="1"/>
            <p:custDataLst>
              <p:tags r:id="rId7"/>
            </p:custDataLst>
          </p:nvPr>
        </p:nvSpPr>
        <p:spPr>
          <a:xfrm>
            <a:off x="609600" y="4394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609600" y="4953000"/>
            <a:ext cx="32512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图片占位符 14"/>
          <p:cNvSpPr>
            <a:spLocks noGrp="1"/>
          </p:cNvSpPr>
          <p:nvPr>
            <p:ph type="pic" idx="16393" hasCustomPrompt="1"/>
            <p:custDataLst>
              <p:tags r:id="rId9"/>
            </p:custDataLst>
          </p:nvPr>
        </p:nvSpPr>
        <p:spPr>
          <a:xfrm>
            <a:off x="5029200" y="1905000"/>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6" name="文本占位符 15"/>
          <p:cNvSpPr>
            <a:spLocks noGrp="1"/>
          </p:cNvSpPr>
          <p:nvPr>
            <p:ph type="body" idx="16388" hasCustomPrompt="1"/>
            <p:custDataLst>
              <p:tags r:id="rId10"/>
            </p:custDataLst>
          </p:nvPr>
        </p:nvSpPr>
        <p:spPr>
          <a:xfrm>
            <a:off x="4470400" y="4394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7" name="文本占位符 16"/>
          <p:cNvSpPr>
            <a:spLocks noGrp="1"/>
          </p:cNvSpPr>
          <p:nvPr>
            <p:ph type="body" idx="16389" hasCustomPrompt="1"/>
            <p:custDataLst>
              <p:tags r:id="rId11"/>
            </p:custDataLst>
          </p:nvPr>
        </p:nvSpPr>
        <p:spPr>
          <a:xfrm>
            <a:off x="4470400" y="4953000"/>
            <a:ext cx="32512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8" name="图片占位符 17"/>
          <p:cNvSpPr>
            <a:spLocks noGrp="1"/>
          </p:cNvSpPr>
          <p:nvPr>
            <p:ph type="pic" idx="16394" hasCustomPrompt="1"/>
            <p:custDataLst>
              <p:tags r:id="rId12"/>
            </p:custDataLst>
          </p:nvPr>
        </p:nvSpPr>
        <p:spPr>
          <a:xfrm>
            <a:off x="8890000" y="1905000"/>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9" name="文本占位符 18"/>
          <p:cNvSpPr>
            <a:spLocks noGrp="1"/>
          </p:cNvSpPr>
          <p:nvPr>
            <p:ph type="body" idx="16390" hasCustomPrompt="1"/>
            <p:custDataLst>
              <p:tags r:id="rId13"/>
            </p:custDataLst>
          </p:nvPr>
        </p:nvSpPr>
        <p:spPr>
          <a:xfrm>
            <a:off x="8331200" y="4394200"/>
            <a:ext cx="3251200" cy="406400"/>
          </a:xfrm>
          <a:noFill/>
        </p:spPr>
        <p:txBody>
          <a:bodyPr lIns="0" tIns="0" rIns="0" bIns="0" anchor="t">
            <a:normAutofit/>
          </a:bodyPr>
          <a:lstStyle>
            <a:lvl1pPr marL="0" indent="0" algn="ctr">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0" name="文本占位符 19"/>
          <p:cNvSpPr>
            <a:spLocks noGrp="1"/>
          </p:cNvSpPr>
          <p:nvPr>
            <p:ph type="body" idx="16391" hasCustomPrompt="1"/>
            <p:custDataLst>
              <p:tags r:id="rId14"/>
            </p:custDataLst>
          </p:nvPr>
        </p:nvSpPr>
        <p:spPr>
          <a:xfrm>
            <a:off x="8331200" y="4953000"/>
            <a:ext cx="3251200" cy="914400"/>
          </a:xfrm>
          <a:noFill/>
        </p:spPr>
        <p:txBody>
          <a:bodyPr lIns="0" tIns="0" rIns="0" bIns="0" anchor="t">
            <a:normAutofit/>
          </a:bodyPr>
          <a:lstStyle>
            <a:lvl1pPr marL="0" indent="0" algn="ctr">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正文页-53_9">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单击添加项标题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正文页-62_23">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3429000" cy="12192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3098800"/>
            <a:ext cx="10972800" cy="3149600"/>
          </a:xfrm>
          <a:custGeom>
            <a:avLst/>
            <a:gdLst>
              <a:gd name="connisteX0" fmla="*/ 0 w 10972800"/>
              <a:gd name="connsiteY0" fmla="*/ 203200 h 3149600"/>
              <a:gd name="connisteX1" fmla="*/ 203200 w 10972800"/>
              <a:gd name="connsiteY1" fmla="*/ 0 h 3149600"/>
              <a:gd name="connisteX2" fmla="*/ 10769600 w 10972800"/>
              <a:gd name="connsiteY2" fmla="*/ 0 h 3149600"/>
              <a:gd name="connisteX3" fmla="*/ 10972800 w 10972800"/>
              <a:gd name="connsiteY3" fmla="*/ 203200 h 3149600"/>
              <a:gd name="connisteX4" fmla="*/ 10972800 w 10972800"/>
              <a:gd name="connsiteY4" fmla="*/ 2946400 h 3149600"/>
              <a:gd name="connisteX5" fmla="*/ 10769600 w 10972800"/>
              <a:gd name="connsiteY5" fmla="*/ 3149600 h 3149600"/>
              <a:gd name="connisteX6" fmla="*/ 203200 w 10972800"/>
              <a:gd name="connsiteY6" fmla="*/ 3149600 h 3149600"/>
              <a:gd name="connisteX7" fmla="*/ 0 w 10972800"/>
              <a:gd name="connsiteY7" fmla="*/ 2946400 h 3149600"/>
              <a:gd name="connisteX8" fmla="*/ 0 w 10972800"/>
              <a:gd name="connsiteY8" fmla="*/ 203200 h 3149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3149600">
                <a:moveTo>
                  <a:pt x="0" y="203200"/>
                </a:moveTo>
                <a:cubicBezTo>
                  <a:pt x="0" y="90976"/>
                  <a:pt x="90976" y="0"/>
                  <a:pt x="203200" y="0"/>
                </a:cubicBezTo>
                <a:lnTo>
                  <a:pt x="10769600" y="0"/>
                </a:lnTo>
                <a:cubicBezTo>
                  <a:pt x="10881824" y="0"/>
                  <a:pt x="10972800" y="90976"/>
                  <a:pt x="10972800" y="203200"/>
                </a:cubicBezTo>
                <a:lnTo>
                  <a:pt x="10972800" y="2946400"/>
                </a:lnTo>
                <a:cubicBezTo>
                  <a:pt x="10972800" y="3058624"/>
                  <a:pt x="10881824" y="3149600"/>
                  <a:pt x="10769600" y="3149600"/>
                </a:cubicBezTo>
                <a:lnTo>
                  <a:pt x="203200" y="3149600"/>
                </a:lnTo>
                <a:cubicBezTo>
                  <a:pt x="90976" y="3149600"/>
                  <a:pt x="0" y="3058624"/>
                  <a:pt x="0" y="29464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装饰  2"/>
          <p:cNvSpPr>
            <a:spLocks noGrp="1"/>
          </p:cNvSpPr>
          <p:nvPr>
            <p:ph type="body" idx="16393" hasCustomPrompt="1"/>
            <p:custDataLst>
              <p:tags r:id="rId7"/>
            </p:custDataLst>
          </p:nvPr>
        </p:nvSpPr>
        <p:spPr>
          <a:xfrm>
            <a:off x="4648200" y="6096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4" name="文本占位符 13"/>
          <p:cNvSpPr>
            <a:spLocks noGrp="1"/>
          </p:cNvSpPr>
          <p:nvPr>
            <p:ph type="body" idx="16386" hasCustomPrompt="1"/>
            <p:custDataLst>
              <p:tags r:id="rId8"/>
            </p:custDataLst>
          </p:nvPr>
        </p:nvSpPr>
        <p:spPr>
          <a:xfrm>
            <a:off x="4800600" y="609600"/>
            <a:ext cx="175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5" name="文本占位符 14"/>
          <p:cNvSpPr>
            <a:spLocks noGrp="1"/>
          </p:cNvSpPr>
          <p:nvPr>
            <p:ph type="body" idx="16387" hasCustomPrompt="1"/>
            <p:custDataLst>
              <p:tags r:id="rId9"/>
            </p:custDataLst>
          </p:nvPr>
        </p:nvSpPr>
        <p:spPr>
          <a:xfrm>
            <a:off x="4800600" y="1117600"/>
            <a:ext cx="1752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7162800" y="6096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文本占位符 16"/>
          <p:cNvSpPr>
            <a:spLocks noGrp="1"/>
          </p:cNvSpPr>
          <p:nvPr>
            <p:ph type="body" idx="16388" hasCustomPrompt="1"/>
            <p:custDataLst>
              <p:tags r:id="rId11"/>
            </p:custDataLst>
          </p:nvPr>
        </p:nvSpPr>
        <p:spPr>
          <a:xfrm>
            <a:off x="7315200" y="609600"/>
            <a:ext cx="175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18" name="文本占位符 17"/>
          <p:cNvSpPr>
            <a:spLocks noGrp="1"/>
          </p:cNvSpPr>
          <p:nvPr>
            <p:ph type="body" idx="16389" hasCustomPrompt="1"/>
            <p:custDataLst>
              <p:tags r:id="rId12"/>
            </p:custDataLst>
          </p:nvPr>
        </p:nvSpPr>
        <p:spPr>
          <a:xfrm>
            <a:off x="7315200" y="1117600"/>
            <a:ext cx="1752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9" name="装饰  8"/>
          <p:cNvSpPr>
            <a:spLocks noGrp="1"/>
          </p:cNvSpPr>
          <p:nvPr>
            <p:ph type="body" idx="16395" hasCustomPrompt="1"/>
            <p:custDataLst>
              <p:tags r:id="rId13"/>
            </p:custDataLst>
          </p:nvPr>
        </p:nvSpPr>
        <p:spPr>
          <a:xfrm>
            <a:off x="9677400" y="609600"/>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0" name="文本占位符 19"/>
          <p:cNvSpPr>
            <a:spLocks noGrp="1"/>
          </p:cNvSpPr>
          <p:nvPr>
            <p:ph type="body" idx="16390" hasCustomPrompt="1"/>
            <p:custDataLst>
              <p:tags r:id="rId14"/>
            </p:custDataLst>
          </p:nvPr>
        </p:nvSpPr>
        <p:spPr>
          <a:xfrm>
            <a:off x="9829800" y="609600"/>
            <a:ext cx="17526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项标题</a:t>
            </a:r>
            <a:endParaRPr lang="zh-CN" altLang="en-US" smtClean="0"/>
          </a:p>
        </p:txBody>
      </p:sp>
      <p:sp>
        <p:nvSpPr>
          <p:cNvPr id="21" name="文本占位符 20"/>
          <p:cNvSpPr>
            <a:spLocks noGrp="1"/>
          </p:cNvSpPr>
          <p:nvPr>
            <p:ph type="body" idx="16391" hasCustomPrompt="1"/>
            <p:custDataLst>
              <p:tags r:id="rId15"/>
            </p:custDataLst>
          </p:nvPr>
        </p:nvSpPr>
        <p:spPr>
          <a:xfrm>
            <a:off x="9829800" y="1117600"/>
            <a:ext cx="1752600" cy="15240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正文页-上标下内-装饰右-方向错位-并列-26_19_group1">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4165600" y="1524000"/>
            <a:ext cx="7416800" cy="1473200"/>
          </a:xfrm>
          <a:custGeom>
            <a:avLst/>
            <a:gdLst>
              <a:gd name="connisteX0" fmla="*/ 0 w 7416800"/>
              <a:gd name="connsiteY0" fmla="*/ 0 h 1473200"/>
              <a:gd name="connisteX1" fmla="*/ 7213600 w 7416800"/>
              <a:gd name="connsiteY1" fmla="*/ 0 h 1473200"/>
              <a:gd name="connisteX2" fmla="*/ 7416800 w 7416800"/>
              <a:gd name="connsiteY2" fmla="*/ 203200 h 1473200"/>
              <a:gd name="connisteX3" fmla="*/ 7416800 w 7416800"/>
              <a:gd name="connsiteY3" fmla="*/ 1270000 h 1473200"/>
              <a:gd name="connisteX4" fmla="*/ 7213600 w 7416800"/>
              <a:gd name="connsiteY4" fmla="*/ 1473200 h 1473200"/>
              <a:gd name="connisteX5" fmla="*/ 0 w 7416800"/>
              <a:gd name="connsiteY5" fmla="*/ 1473200 h 1473200"/>
              <a:gd name="connisteX6" fmla="*/ 0 w 74168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7416800" h="1473200">
                <a:moveTo>
                  <a:pt x="0" y="0"/>
                </a:moveTo>
                <a:lnTo>
                  <a:pt x="7213600" y="0"/>
                </a:lnTo>
                <a:cubicBezTo>
                  <a:pt x="7325824" y="0"/>
                  <a:pt x="7416800" y="90976"/>
                  <a:pt x="7416800" y="203200"/>
                </a:cubicBezTo>
                <a:lnTo>
                  <a:pt x="7416800" y="1270000"/>
                </a:lnTo>
                <a:cubicBezTo>
                  <a:pt x="7416800" y="1382224"/>
                  <a:pt x="7325824" y="1473200"/>
                  <a:pt x="7213600" y="1473200"/>
                </a:cubicBezTo>
                <a:lnTo>
                  <a:pt x="0" y="14732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556000" cy="1473200"/>
          </a:xfrm>
          <a:custGeom>
            <a:avLst/>
            <a:gdLst>
              <a:gd name="connisteX0" fmla="*/ 0 w 3556000"/>
              <a:gd name="connsiteY0" fmla="*/ 203200 h 1473200"/>
              <a:gd name="connisteX1" fmla="*/ 203200 w 3556000"/>
              <a:gd name="connsiteY1" fmla="*/ 0 h 1473200"/>
              <a:gd name="connisteX2" fmla="*/ 3556000 w 3556000"/>
              <a:gd name="connsiteY2" fmla="*/ 0 h 1473200"/>
              <a:gd name="connisteX3" fmla="*/ 3556000 w 3556000"/>
              <a:gd name="connsiteY3" fmla="*/ 1473200 h 1473200"/>
              <a:gd name="connisteX4" fmla="*/ 203200 w 3556000"/>
              <a:gd name="connsiteY4" fmla="*/ 1473200 h 1473200"/>
              <a:gd name="connisteX5" fmla="*/ 0 w 3556000"/>
              <a:gd name="connsiteY5" fmla="*/ 1270000 h 1473200"/>
              <a:gd name="connisteX6" fmla="*/ 0 w 3556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556000" h="1473200">
                <a:moveTo>
                  <a:pt x="0" y="203200"/>
                </a:moveTo>
                <a:cubicBezTo>
                  <a:pt x="0" y="90976"/>
                  <a:pt x="90976" y="0"/>
                  <a:pt x="203200" y="0"/>
                </a:cubicBezTo>
                <a:lnTo>
                  <a:pt x="3556000" y="0"/>
                </a:lnTo>
                <a:lnTo>
                  <a:pt x="3556000" y="1473200"/>
                </a:lnTo>
                <a:lnTo>
                  <a:pt x="203200" y="1473200"/>
                </a:lnTo>
                <a:cubicBezTo>
                  <a:pt x="90976" y="1473200"/>
                  <a:pt x="0" y="1382224"/>
                  <a:pt x="0" y="12700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4470400" y="1828800"/>
            <a:ext cx="6807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5" name="文本占位符 14"/>
          <p:cNvSpPr>
            <a:spLocks noGrp="1"/>
          </p:cNvSpPr>
          <p:nvPr>
            <p:ph type="body" idx="16387" hasCustomPrompt="1"/>
            <p:custDataLst>
              <p:tags r:id="rId9"/>
            </p:custDataLst>
          </p:nvPr>
        </p:nvSpPr>
        <p:spPr>
          <a:xfrm>
            <a:off x="4470400" y="2387600"/>
            <a:ext cx="6807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609600" y="3149600"/>
            <a:ext cx="7416800" cy="1473200"/>
          </a:xfrm>
          <a:custGeom>
            <a:avLst/>
            <a:gdLst>
              <a:gd name="connisteX0" fmla="*/ 0 w 7416800"/>
              <a:gd name="connsiteY0" fmla="*/ 203200 h 1473200"/>
              <a:gd name="connisteX1" fmla="*/ 203200 w 7416800"/>
              <a:gd name="connsiteY1" fmla="*/ 0 h 1473200"/>
              <a:gd name="connisteX2" fmla="*/ 7416800 w 7416800"/>
              <a:gd name="connsiteY2" fmla="*/ 0 h 1473200"/>
              <a:gd name="connisteX3" fmla="*/ 7416800 w 7416800"/>
              <a:gd name="connsiteY3" fmla="*/ 1473200 h 1473200"/>
              <a:gd name="connisteX4" fmla="*/ 203200 w 7416800"/>
              <a:gd name="connsiteY4" fmla="*/ 1473200 h 1473200"/>
              <a:gd name="connisteX5" fmla="*/ 0 w 7416800"/>
              <a:gd name="connsiteY5" fmla="*/ 1270000 h 1473200"/>
              <a:gd name="connisteX6" fmla="*/ 0 w 74168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7416800" h="1473200">
                <a:moveTo>
                  <a:pt x="0" y="203200"/>
                </a:moveTo>
                <a:cubicBezTo>
                  <a:pt x="0" y="90976"/>
                  <a:pt x="90976" y="0"/>
                  <a:pt x="203200" y="0"/>
                </a:cubicBezTo>
                <a:lnTo>
                  <a:pt x="7416800" y="0"/>
                </a:lnTo>
                <a:lnTo>
                  <a:pt x="7416800" y="1473200"/>
                </a:lnTo>
                <a:lnTo>
                  <a:pt x="203200" y="1473200"/>
                </a:lnTo>
                <a:cubicBezTo>
                  <a:pt x="90976" y="1473200"/>
                  <a:pt x="0" y="1382224"/>
                  <a:pt x="0" y="1270000"/>
                </a:cubicBezTo>
                <a:lnTo>
                  <a:pt x="0" y="20320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8026400" y="3149600"/>
            <a:ext cx="3556000" cy="1473200"/>
          </a:xfrm>
          <a:custGeom>
            <a:avLst/>
            <a:gdLst>
              <a:gd name="connisteX0" fmla="*/ 0 w 3556000"/>
              <a:gd name="connsiteY0" fmla="*/ 0 h 1473200"/>
              <a:gd name="connisteX1" fmla="*/ 3352800 w 3556000"/>
              <a:gd name="connsiteY1" fmla="*/ 0 h 1473200"/>
              <a:gd name="connisteX2" fmla="*/ 3556000 w 3556000"/>
              <a:gd name="connsiteY2" fmla="*/ 203200 h 1473200"/>
              <a:gd name="connisteX3" fmla="*/ 3556000 w 3556000"/>
              <a:gd name="connsiteY3" fmla="*/ 1270000 h 1473200"/>
              <a:gd name="connisteX4" fmla="*/ 3352800 w 3556000"/>
              <a:gd name="connsiteY4" fmla="*/ 1473200 h 1473200"/>
              <a:gd name="connisteX5" fmla="*/ 0 w 3556000"/>
              <a:gd name="connsiteY5" fmla="*/ 1473200 h 1473200"/>
              <a:gd name="connisteX6" fmla="*/ 0 w 35560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556000" h="1473200">
                <a:moveTo>
                  <a:pt x="0" y="0"/>
                </a:moveTo>
                <a:lnTo>
                  <a:pt x="3352800" y="0"/>
                </a:lnTo>
                <a:cubicBezTo>
                  <a:pt x="3465024" y="0"/>
                  <a:pt x="3556000" y="90976"/>
                  <a:pt x="3556000" y="203200"/>
                </a:cubicBezTo>
                <a:lnTo>
                  <a:pt x="3556000" y="1270000"/>
                </a:lnTo>
                <a:cubicBezTo>
                  <a:pt x="3556000" y="1382224"/>
                  <a:pt x="3465024" y="1473200"/>
                  <a:pt x="3352800" y="1473200"/>
                </a:cubicBezTo>
                <a:lnTo>
                  <a:pt x="0" y="1473200"/>
                </a:lnTo>
                <a:lnTo>
                  <a:pt x="0" y="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914400" y="3454400"/>
            <a:ext cx="6807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89" hasCustomPrompt="1"/>
            <p:custDataLst>
              <p:tags r:id="rId13"/>
            </p:custDataLst>
          </p:nvPr>
        </p:nvSpPr>
        <p:spPr>
          <a:xfrm>
            <a:off x="914400" y="4013200"/>
            <a:ext cx="6807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4165600" y="4775200"/>
            <a:ext cx="7416800" cy="1473200"/>
          </a:xfrm>
          <a:custGeom>
            <a:avLst/>
            <a:gdLst>
              <a:gd name="connisteX0" fmla="*/ 0 w 7416800"/>
              <a:gd name="connsiteY0" fmla="*/ 0 h 1473200"/>
              <a:gd name="connisteX1" fmla="*/ 7213600 w 7416800"/>
              <a:gd name="connsiteY1" fmla="*/ 0 h 1473200"/>
              <a:gd name="connisteX2" fmla="*/ 7416800 w 7416800"/>
              <a:gd name="connsiteY2" fmla="*/ 203200 h 1473200"/>
              <a:gd name="connisteX3" fmla="*/ 7416800 w 7416800"/>
              <a:gd name="connsiteY3" fmla="*/ 1270000 h 1473200"/>
              <a:gd name="connisteX4" fmla="*/ 7213600 w 7416800"/>
              <a:gd name="connsiteY4" fmla="*/ 1473200 h 1473200"/>
              <a:gd name="connisteX5" fmla="*/ 0 w 7416800"/>
              <a:gd name="connsiteY5" fmla="*/ 1473200 h 1473200"/>
              <a:gd name="connisteX6" fmla="*/ 0 w 7416800"/>
              <a:gd name="connsiteY6" fmla="*/ 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7416800" h="1473200">
                <a:moveTo>
                  <a:pt x="0" y="0"/>
                </a:moveTo>
                <a:lnTo>
                  <a:pt x="7213600" y="0"/>
                </a:lnTo>
                <a:cubicBezTo>
                  <a:pt x="7325824" y="0"/>
                  <a:pt x="7416800" y="90976"/>
                  <a:pt x="7416800" y="203200"/>
                </a:cubicBezTo>
                <a:lnTo>
                  <a:pt x="7416800" y="1270000"/>
                </a:lnTo>
                <a:cubicBezTo>
                  <a:pt x="7416800" y="1382224"/>
                  <a:pt x="7325824" y="1473200"/>
                  <a:pt x="7213600" y="1473200"/>
                </a:cubicBezTo>
                <a:lnTo>
                  <a:pt x="0" y="1473200"/>
                </a:lnTo>
                <a:lnTo>
                  <a:pt x="0" y="0"/>
                </a:lnTo>
                <a:close/>
              </a:path>
            </a:pathLst>
          </a:custGeom>
          <a:gradFill>
            <a:gsLst>
              <a:gs pos="0">
                <a:schemeClr val="accent1">
                  <a:lumMod val="0"/>
                  <a:lumOff val="100000"/>
                </a:schemeClr>
              </a:gs>
              <a:gs pos="100000">
                <a:schemeClr val="accent1">
                  <a:lumMod val="0"/>
                  <a:lumOff val="100000"/>
                </a:schemeClr>
              </a:gs>
            </a:gsLst>
            <a:lin ang="5400000"/>
          </a:gra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609600" y="4775200"/>
            <a:ext cx="3556000" cy="1473200"/>
          </a:xfrm>
          <a:custGeom>
            <a:avLst/>
            <a:gdLst>
              <a:gd name="connisteX0" fmla="*/ 0 w 3556000"/>
              <a:gd name="connsiteY0" fmla="*/ 203200 h 1473200"/>
              <a:gd name="connisteX1" fmla="*/ 203200 w 3556000"/>
              <a:gd name="connsiteY1" fmla="*/ 0 h 1473200"/>
              <a:gd name="connisteX2" fmla="*/ 3556000 w 3556000"/>
              <a:gd name="connsiteY2" fmla="*/ 0 h 1473200"/>
              <a:gd name="connisteX3" fmla="*/ 3556000 w 3556000"/>
              <a:gd name="connsiteY3" fmla="*/ 1473200 h 1473200"/>
              <a:gd name="connisteX4" fmla="*/ 203200 w 3556000"/>
              <a:gd name="connsiteY4" fmla="*/ 1473200 h 1473200"/>
              <a:gd name="connisteX5" fmla="*/ 0 w 3556000"/>
              <a:gd name="connsiteY5" fmla="*/ 1270000 h 1473200"/>
              <a:gd name="connisteX6" fmla="*/ 0 w 3556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556000" h="1473200">
                <a:moveTo>
                  <a:pt x="0" y="203200"/>
                </a:moveTo>
                <a:cubicBezTo>
                  <a:pt x="0" y="90976"/>
                  <a:pt x="90976" y="0"/>
                  <a:pt x="203200" y="0"/>
                </a:cubicBezTo>
                <a:lnTo>
                  <a:pt x="3556000" y="0"/>
                </a:lnTo>
                <a:lnTo>
                  <a:pt x="3556000" y="1473200"/>
                </a:lnTo>
                <a:lnTo>
                  <a:pt x="203200" y="1473200"/>
                </a:lnTo>
                <a:cubicBezTo>
                  <a:pt x="90976" y="1473200"/>
                  <a:pt x="0" y="1382224"/>
                  <a:pt x="0" y="1270000"/>
                </a:cubicBez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4470400" y="5080000"/>
            <a:ext cx="6807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3" name="文本占位符 22"/>
          <p:cNvSpPr>
            <a:spLocks noGrp="1"/>
          </p:cNvSpPr>
          <p:nvPr>
            <p:ph type="body" idx="16391" hasCustomPrompt="1"/>
            <p:custDataLst>
              <p:tags r:id="rId17"/>
            </p:custDataLst>
          </p:nvPr>
        </p:nvSpPr>
        <p:spPr>
          <a:xfrm>
            <a:off x="4470400" y="5638800"/>
            <a:ext cx="6807200" cy="3048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正文页-57_15">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装饰  1"/>
          <p:cNvSpPr>
            <a:spLocks noGrp="1"/>
          </p:cNvSpPr>
          <p:nvPr>
            <p:ph type="body" idx="16392" hasCustomPrompt="1"/>
            <p:custDataLst>
              <p:tags r:id="rId6"/>
            </p:custDataLst>
          </p:nvPr>
        </p:nvSpPr>
        <p:spPr>
          <a:xfrm>
            <a:off x="6096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图片占位符 12"/>
          <p:cNvSpPr>
            <a:spLocks noGrp="1"/>
          </p:cNvSpPr>
          <p:nvPr>
            <p:ph type="pic" idx="16393" hasCustomPrompt="1"/>
            <p:custDataLst>
              <p:tags r:id="rId7"/>
            </p:custDataLst>
          </p:nvPr>
        </p:nvSpPr>
        <p:spPr>
          <a:xfrm>
            <a:off x="6096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4" name="文本占位符 13"/>
          <p:cNvSpPr>
            <a:spLocks noGrp="1"/>
          </p:cNvSpPr>
          <p:nvPr>
            <p:ph type="body" idx="16386" hasCustomPrompt="1"/>
            <p:custDataLst>
              <p:tags r:id="rId8"/>
            </p:custDataLst>
          </p:nvPr>
        </p:nvSpPr>
        <p:spPr>
          <a:xfrm>
            <a:off x="9144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单击添加项标题</a:t>
            </a:r>
            <a:endParaRPr lang="zh-CN" altLang="en-US" smtClean="0"/>
          </a:p>
        </p:txBody>
      </p:sp>
      <p:sp>
        <p:nvSpPr>
          <p:cNvPr id="15" name="文本占位符 14"/>
          <p:cNvSpPr>
            <a:spLocks noGrp="1"/>
          </p:cNvSpPr>
          <p:nvPr>
            <p:ph type="body" idx="16387" hasCustomPrompt="1"/>
            <p:custDataLst>
              <p:tags r:id="rId9"/>
            </p:custDataLst>
          </p:nvPr>
        </p:nvSpPr>
        <p:spPr>
          <a:xfrm>
            <a:off x="9144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16" name="装饰  5"/>
          <p:cNvSpPr>
            <a:spLocks noGrp="1"/>
          </p:cNvSpPr>
          <p:nvPr>
            <p:ph type="body" idx="16394" hasCustomPrompt="1"/>
            <p:custDataLst>
              <p:tags r:id="rId10"/>
            </p:custDataLst>
          </p:nvPr>
        </p:nvSpPr>
        <p:spPr>
          <a:xfrm>
            <a:off x="43688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7" name="图片占位符 16"/>
          <p:cNvSpPr>
            <a:spLocks noGrp="1"/>
          </p:cNvSpPr>
          <p:nvPr>
            <p:ph type="pic" idx="16395" hasCustomPrompt="1"/>
            <p:custDataLst>
              <p:tags r:id="rId11"/>
            </p:custDataLst>
          </p:nvPr>
        </p:nvSpPr>
        <p:spPr>
          <a:xfrm>
            <a:off x="43688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18" name="文本占位符 17"/>
          <p:cNvSpPr>
            <a:spLocks noGrp="1"/>
          </p:cNvSpPr>
          <p:nvPr>
            <p:ph type="body" idx="16388" hasCustomPrompt="1"/>
            <p:custDataLst>
              <p:tags r:id="rId12"/>
            </p:custDataLst>
          </p:nvPr>
        </p:nvSpPr>
        <p:spPr>
          <a:xfrm>
            <a:off x="46736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单击添加项标题</a:t>
            </a:r>
            <a:endParaRPr lang="zh-CN" altLang="en-US" smtClean="0"/>
          </a:p>
        </p:txBody>
      </p:sp>
      <p:sp>
        <p:nvSpPr>
          <p:cNvPr id="19" name="文本占位符 18"/>
          <p:cNvSpPr>
            <a:spLocks noGrp="1"/>
          </p:cNvSpPr>
          <p:nvPr>
            <p:ph type="body" idx="16389" hasCustomPrompt="1"/>
            <p:custDataLst>
              <p:tags r:id="rId13"/>
            </p:custDataLst>
          </p:nvPr>
        </p:nvSpPr>
        <p:spPr>
          <a:xfrm>
            <a:off x="46736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
        <p:nvSpPr>
          <p:cNvPr id="20" name="装饰  9"/>
          <p:cNvSpPr>
            <a:spLocks noGrp="1"/>
          </p:cNvSpPr>
          <p:nvPr>
            <p:ph type="body" idx="16396" hasCustomPrompt="1"/>
            <p:custDataLst>
              <p:tags r:id="rId14"/>
            </p:custDataLst>
          </p:nvPr>
        </p:nvSpPr>
        <p:spPr>
          <a:xfrm>
            <a:off x="8128000" y="4165600"/>
            <a:ext cx="3454400" cy="2082800"/>
          </a:xfrm>
          <a:custGeom>
            <a:avLst/>
            <a:gdLst>
              <a:gd name="connisteX0" fmla="*/ 0 w 3454400"/>
              <a:gd name="connsiteY0" fmla="*/ 0 h 2082800"/>
              <a:gd name="connisteX1" fmla="*/ 3454400 w 3454400"/>
              <a:gd name="connsiteY1" fmla="*/ 0 h 2082800"/>
              <a:gd name="connisteX2" fmla="*/ 3454400 w 3454400"/>
              <a:gd name="connsiteY2" fmla="*/ 1879600 h 2082800"/>
              <a:gd name="connisteX3" fmla="*/ 3251200 w 3454400"/>
              <a:gd name="connsiteY3" fmla="*/ 2082800 h 2082800"/>
              <a:gd name="connisteX4" fmla="*/ 203200 w 3454400"/>
              <a:gd name="connsiteY4" fmla="*/ 2082800 h 2082800"/>
              <a:gd name="connisteX5" fmla="*/ 0 w 3454400"/>
              <a:gd name="connsiteY5" fmla="*/ 1879600 h 2082800"/>
              <a:gd name="connisteX6" fmla="*/ 0 w 3454400"/>
              <a:gd name="connsiteY6" fmla="*/ 0 h 2082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082800">
                <a:moveTo>
                  <a:pt x="0" y="0"/>
                </a:moveTo>
                <a:lnTo>
                  <a:pt x="3454400" y="0"/>
                </a:lnTo>
                <a:lnTo>
                  <a:pt x="3454400" y="1879600"/>
                </a:lnTo>
                <a:cubicBezTo>
                  <a:pt x="3454400" y="1991824"/>
                  <a:pt x="3363424" y="2082800"/>
                  <a:pt x="3251200" y="2082800"/>
                </a:cubicBezTo>
                <a:lnTo>
                  <a:pt x="203200" y="2082800"/>
                </a:lnTo>
                <a:cubicBezTo>
                  <a:pt x="90976" y="2082800"/>
                  <a:pt x="0" y="1991824"/>
                  <a:pt x="0" y="1879600"/>
                </a:cubicBezTo>
                <a:lnTo>
                  <a:pt x="0" y="0"/>
                </a:lnTo>
                <a:close/>
              </a:path>
            </a:pathLst>
          </a:custGeom>
          <a:solidFill>
            <a:schemeClr val="accent1"/>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图片占位符 20"/>
          <p:cNvSpPr>
            <a:spLocks noGrp="1"/>
          </p:cNvSpPr>
          <p:nvPr>
            <p:ph type="pic" idx="16397" hasCustomPrompt="1"/>
            <p:custDataLst>
              <p:tags r:id="rId15"/>
            </p:custDataLst>
          </p:nvPr>
        </p:nvSpPr>
        <p:spPr>
          <a:xfrm>
            <a:off x="8128000" y="1524000"/>
            <a:ext cx="3454400" cy="2641600"/>
          </a:xfrm>
          <a:custGeom>
            <a:avLst/>
            <a:gdLst>
              <a:gd name="connisteX0" fmla="*/ 0 w 3454400"/>
              <a:gd name="connsiteY0" fmla="*/ 203200 h 2641600"/>
              <a:gd name="connisteX1" fmla="*/ 203200 w 3454400"/>
              <a:gd name="connsiteY1" fmla="*/ 0 h 2641600"/>
              <a:gd name="connisteX2" fmla="*/ 3251200 w 3454400"/>
              <a:gd name="connsiteY2" fmla="*/ 0 h 2641600"/>
              <a:gd name="connisteX3" fmla="*/ 3454400 w 3454400"/>
              <a:gd name="connsiteY3" fmla="*/ 203200 h 2641600"/>
              <a:gd name="connisteX4" fmla="*/ 3454400 w 3454400"/>
              <a:gd name="connsiteY4" fmla="*/ 2641600 h 2641600"/>
              <a:gd name="connisteX5" fmla="*/ 0 w 3454400"/>
              <a:gd name="connsiteY5" fmla="*/ 2641600 h 2641600"/>
              <a:gd name="connisteX6" fmla="*/ 0 w 3454400"/>
              <a:gd name="connsiteY6" fmla="*/ 203200 h 2641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3454400" h="2641600">
                <a:moveTo>
                  <a:pt x="0" y="203200"/>
                </a:moveTo>
                <a:cubicBezTo>
                  <a:pt x="0" y="90976"/>
                  <a:pt x="90976" y="0"/>
                  <a:pt x="203200" y="0"/>
                </a:cubicBezTo>
                <a:lnTo>
                  <a:pt x="3251200" y="0"/>
                </a:lnTo>
                <a:cubicBezTo>
                  <a:pt x="3363424" y="0"/>
                  <a:pt x="3454400" y="90976"/>
                  <a:pt x="3454400" y="203200"/>
                </a:cubicBezTo>
                <a:lnTo>
                  <a:pt x="3454400" y="2641600"/>
                </a:lnTo>
                <a:lnTo>
                  <a:pt x="0" y="2641600"/>
                </a:lnTo>
                <a:lnTo>
                  <a:pt x="0" y="203200"/>
                </a:lnTo>
                <a:close/>
              </a:path>
            </a:pathLst>
          </a:custGeom>
          <a:solidFill>
            <a:srgbClr val="DDDDDD"/>
          </a:solidFill>
          <a:ln>
            <a:noFill/>
          </a:ln>
        </p:spPr>
        <p:txBody>
          <a:bodyPr>
            <a:no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zh-CN" altLang="en-US"/>
              <a:t> </a:t>
            </a:r>
            <a:endParaRPr lang="zh-CN" altLang="en-US"/>
          </a:p>
        </p:txBody>
      </p:sp>
      <p:sp>
        <p:nvSpPr>
          <p:cNvPr id="22" name="文本占位符 21"/>
          <p:cNvSpPr>
            <a:spLocks noGrp="1"/>
          </p:cNvSpPr>
          <p:nvPr>
            <p:ph type="body" idx="16390" hasCustomPrompt="1"/>
            <p:custDataLst>
              <p:tags r:id="rId16"/>
            </p:custDataLst>
          </p:nvPr>
        </p:nvSpPr>
        <p:spPr>
          <a:xfrm>
            <a:off x="8432800" y="4470400"/>
            <a:ext cx="2844800" cy="406400"/>
          </a:xfrm>
          <a:noFill/>
        </p:spPr>
        <p:txBody>
          <a:bodyPr lIns="0" tIns="0" rIns="0" bIns="0" anchor="t">
            <a:normAutofit/>
          </a:bodyPr>
          <a:lstStyle>
            <a:lvl1pPr marL="0" indent="0" algn="l">
              <a:lnSpc>
                <a:spcPct val="111000"/>
              </a:lnSpc>
              <a:spcBef>
                <a:spcPct val="0"/>
              </a:spcBef>
              <a:spcAft>
                <a:spcPct val="0"/>
              </a:spcAft>
              <a:buNone/>
              <a:defRPr sz="2400" b="0" spc="0">
                <a:solidFill>
                  <a:srgbClr val="FFFFFF"/>
                </a:solidFill>
              </a:defRPr>
            </a:lvl1pPr>
          </a:lstStyle>
          <a:p>
            <a:pPr lvl="0"/>
            <a:r>
              <a:rPr lang="zh-CN" altLang="en-US" smtClean="0"/>
              <a:t>单击添加项标题</a:t>
            </a:r>
            <a:endParaRPr lang="zh-CN" altLang="en-US" smtClean="0"/>
          </a:p>
        </p:txBody>
      </p:sp>
      <p:sp>
        <p:nvSpPr>
          <p:cNvPr id="23" name="文本占位符 22"/>
          <p:cNvSpPr>
            <a:spLocks noGrp="1"/>
          </p:cNvSpPr>
          <p:nvPr>
            <p:ph type="body" idx="16391" hasCustomPrompt="1"/>
            <p:custDataLst>
              <p:tags r:id="rId17"/>
            </p:custDataLst>
          </p:nvPr>
        </p:nvSpPr>
        <p:spPr>
          <a:xfrm>
            <a:off x="8432800" y="5029200"/>
            <a:ext cx="2844800" cy="914400"/>
          </a:xfrm>
          <a:noFill/>
        </p:spPr>
        <p:txBody>
          <a:bodyPr lIns="0" tIns="0" rIns="0" bIns="0" anchor="t">
            <a:normAutofit/>
          </a:bodyPr>
          <a:lstStyle>
            <a:lvl1pPr marL="0" indent="0" algn="l">
              <a:lnSpc>
                <a:spcPct val="125000"/>
              </a:lnSpc>
              <a:spcBef>
                <a:spcPct val="0"/>
              </a:spcBef>
              <a:spcAft>
                <a:spcPct val="0"/>
              </a:spcAft>
              <a:buNone/>
              <a:defRPr sz="1600" b="0" spc="0">
                <a:solidFill>
                  <a:srgbClr val="FFFFFF"/>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正文页-10013_16">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标题 10"/>
          <p:cNvSpPr>
            <a:spLocks noGrp="1"/>
          </p:cNvSpPr>
          <p:nvPr>
            <p:ph type="ctrTitle" idx="16385" hasCustomPrompt="1"/>
            <p:custDataLst>
              <p:tags r:id="rId5"/>
            </p:custDataLst>
          </p:nvPr>
        </p:nvSpPr>
        <p:spPr>
          <a:xfrm>
            <a:off x="609600" y="533400"/>
            <a:ext cx="10972800" cy="609600"/>
          </a:xfrm>
          <a:noFill/>
        </p:spPr>
        <p:txBody>
          <a:bodyPr lIns="0" tIns="0" rIns="0" bIns="0" anchor="t">
            <a:normAutofit/>
          </a:bodyPr>
          <a:lstStyle>
            <a:lvl1pPr marL="0" indent="0" algn="l">
              <a:lnSpc>
                <a:spcPct val="111000"/>
              </a:lnSpc>
              <a:spcBef>
                <a:spcPct val="0"/>
              </a:spcBef>
              <a:spcAft>
                <a:spcPct val="0"/>
              </a:spcAft>
              <a:buNone/>
              <a:defRPr sz="3600" b="0" spc="0">
                <a:solidFill>
                  <a:schemeClr val="tx1"/>
                </a:solidFill>
              </a:defRPr>
            </a:lvl1pPr>
          </a:lstStyle>
          <a:p>
            <a:r>
              <a:rPr lang="zh-CN" altLang="en-US"/>
              <a:t>单击此处添加标题</a:t>
            </a:r>
            <a:endParaRPr lang="zh-CN" altLang="en-US"/>
          </a:p>
        </p:txBody>
      </p:sp>
      <p:sp>
        <p:nvSpPr>
          <p:cNvPr id="12" name="内容占位符 11"/>
          <p:cNvSpPr>
            <a:spLocks noGrp="1"/>
          </p:cNvSpPr>
          <p:nvPr>
            <p:ph idx="16392" hasCustomPrompt="1"/>
            <p:custDataLst>
              <p:tags r:id="rId6"/>
            </p:custDataLst>
          </p:nvPr>
        </p:nvSpPr>
        <p:spPr>
          <a:xfrm>
            <a:off x="609600" y="1524000"/>
            <a:ext cx="10972800" cy="2489200"/>
          </a:xfrm>
          <a:custGeom>
            <a:avLst/>
            <a:gdLst>
              <a:gd name="connisteX0" fmla="*/ 0 w 10972800"/>
              <a:gd name="connsiteY0" fmla="*/ 203200 h 2489200"/>
              <a:gd name="connisteX1" fmla="*/ 203200 w 10972800"/>
              <a:gd name="connsiteY1" fmla="*/ 0 h 2489200"/>
              <a:gd name="connisteX2" fmla="*/ 10769600 w 10972800"/>
              <a:gd name="connsiteY2" fmla="*/ 0 h 2489200"/>
              <a:gd name="connisteX3" fmla="*/ 10972800 w 10972800"/>
              <a:gd name="connsiteY3" fmla="*/ 203200 h 2489200"/>
              <a:gd name="connisteX4" fmla="*/ 10972800 w 10972800"/>
              <a:gd name="connsiteY4" fmla="*/ 2286000 h 2489200"/>
              <a:gd name="connisteX5" fmla="*/ 10769600 w 10972800"/>
              <a:gd name="connsiteY5" fmla="*/ 2489200 h 2489200"/>
              <a:gd name="connisteX6" fmla="*/ 203200 w 10972800"/>
              <a:gd name="connsiteY6" fmla="*/ 2489200 h 2489200"/>
              <a:gd name="connisteX7" fmla="*/ 0 w 10972800"/>
              <a:gd name="connsiteY7" fmla="*/ 2286000 h 2489200"/>
              <a:gd name="connisteX8" fmla="*/ 0 w 10972800"/>
              <a:gd name="connsiteY8" fmla="*/ 203200 h 248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489200">
                <a:moveTo>
                  <a:pt x="0" y="203200"/>
                </a:moveTo>
                <a:cubicBezTo>
                  <a:pt x="0" y="90976"/>
                  <a:pt x="90976" y="0"/>
                  <a:pt x="203200" y="0"/>
                </a:cubicBezTo>
                <a:lnTo>
                  <a:pt x="10769600" y="0"/>
                </a:lnTo>
                <a:cubicBezTo>
                  <a:pt x="10881824" y="0"/>
                  <a:pt x="10972800" y="90976"/>
                  <a:pt x="10972800" y="203200"/>
                </a:cubicBezTo>
                <a:lnTo>
                  <a:pt x="10972800" y="2286000"/>
                </a:lnTo>
                <a:cubicBezTo>
                  <a:pt x="10972800" y="2398224"/>
                  <a:pt x="10881824" y="2489200"/>
                  <a:pt x="10769600" y="2489200"/>
                </a:cubicBezTo>
                <a:lnTo>
                  <a:pt x="203200" y="2489200"/>
                </a:lnTo>
                <a:cubicBezTo>
                  <a:pt x="90976" y="2489200"/>
                  <a:pt x="0" y="2398224"/>
                  <a:pt x="0" y="2286000"/>
                </a:cubicBezTo>
                <a:lnTo>
                  <a:pt x="0" y="203200"/>
                </a:lnTo>
                <a:close/>
              </a:path>
            </a:pathLst>
          </a:custGeom>
          <a:solidFill>
            <a:srgbClr val="DDDDDD"/>
          </a:solidFill>
          <a:ln>
            <a:noFill/>
          </a:ln>
        </p:spPr>
        <p:txBody>
          <a:bodyPr>
            <a:norm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3" name="文本占位符 12"/>
          <p:cNvSpPr>
            <a:spLocks noGrp="1"/>
          </p:cNvSpPr>
          <p:nvPr>
            <p:ph type="body" idx="16386" hasCustomPrompt="1"/>
            <p:custDataLst>
              <p:tags r:id="rId7"/>
            </p:custDataLst>
          </p:nvPr>
        </p:nvSpPr>
        <p:spPr>
          <a:xfrm>
            <a:off x="6096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4" name="文本占位符 13"/>
          <p:cNvSpPr>
            <a:spLocks noGrp="1"/>
          </p:cNvSpPr>
          <p:nvPr>
            <p:ph type="body" idx="16387" hasCustomPrompt="1"/>
            <p:custDataLst>
              <p:tags r:id="rId8"/>
            </p:custDataLst>
          </p:nvPr>
        </p:nvSpPr>
        <p:spPr>
          <a:xfrm>
            <a:off x="6096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5" name="文本占位符 14"/>
          <p:cNvSpPr>
            <a:spLocks noGrp="1"/>
          </p:cNvSpPr>
          <p:nvPr>
            <p:ph type="body" idx="16388" hasCustomPrompt="1"/>
            <p:custDataLst>
              <p:tags r:id="rId9"/>
            </p:custDataLst>
          </p:nvPr>
        </p:nvSpPr>
        <p:spPr>
          <a:xfrm>
            <a:off x="44704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89" hasCustomPrompt="1"/>
            <p:custDataLst>
              <p:tags r:id="rId10"/>
            </p:custDataLst>
          </p:nvPr>
        </p:nvSpPr>
        <p:spPr>
          <a:xfrm>
            <a:off x="44704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
        <p:nvSpPr>
          <p:cNvPr id="17" name="文本占位符 16"/>
          <p:cNvSpPr>
            <a:spLocks noGrp="1"/>
          </p:cNvSpPr>
          <p:nvPr>
            <p:ph type="body" idx="16390" hasCustomPrompt="1"/>
            <p:custDataLst>
              <p:tags r:id="rId11"/>
            </p:custDataLst>
          </p:nvPr>
        </p:nvSpPr>
        <p:spPr>
          <a:xfrm>
            <a:off x="8331200" y="4470400"/>
            <a:ext cx="3251200" cy="406400"/>
          </a:xfrm>
          <a:noFill/>
        </p:spPr>
        <p:txBody>
          <a:bodyPr lIns="0" tIns="0" rIns="0" bIns="0" anchor="t">
            <a:normAutofit/>
          </a:bodyPr>
          <a:lstStyle>
            <a:lvl1pPr marL="0" indent="0" algn="l">
              <a:lnSpc>
                <a:spcPct val="111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8" name="文本占位符 17"/>
          <p:cNvSpPr>
            <a:spLocks noGrp="1"/>
          </p:cNvSpPr>
          <p:nvPr>
            <p:ph type="body" idx="16391" hasCustomPrompt="1"/>
            <p:custDataLst>
              <p:tags r:id="rId12"/>
            </p:custDataLst>
          </p:nvPr>
        </p:nvSpPr>
        <p:spPr>
          <a:xfrm>
            <a:off x="8331200" y="5029200"/>
            <a:ext cx="3251200" cy="1219200"/>
          </a:xfrm>
          <a:noFill/>
        </p:spPr>
        <p:txBody>
          <a:bodyPr lIns="0" tIns="0" rIns="0" bIns="0" anchor="t">
            <a:normAutofit/>
          </a:bodyPr>
          <a:lstStyle>
            <a:lvl1pPr marL="0" indent="0" algn="l">
              <a:lnSpc>
                <a:spcPct val="125000"/>
              </a:lnSpc>
              <a:spcBef>
                <a:spcPct val="0"/>
              </a:spcBef>
              <a:spcAft>
                <a:spcPct val="0"/>
              </a:spcAft>
              <a:buNone/>
              <a:defRPr sz="1600" b="0" spc="0">
                <a:solidFill>
                  <a:schemeClr val="tx1"/>
                </a:solidFill>
              </a:defRPr>
            </a:lvl1pPr>
          </a:lstStyle>
          <a:p>
            <a:pPr lvl="0"/>
            <a:r>
              <a:rPr lang="zh-CN" altLang="en-US" smtClean="0"/>
              <a:t>单击此处添加项正文</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showMasterSp="0" userDrawn="1">
  <p:cSld name="章节页_1_3">
    <p:spTree>
      <p:nvGrpSpPr>
        <p:cNvPr id="1" name=""/>
        <p:cNvGrpSpPr/>
        <p:nvPr/>
      </p:nvGrpSpPr>
      <p:grpSpPr>
        <a:xfrm>
          <a:off x="0" y="0"/>
          <a:ext cx="0" cy="0"/>
          <a:chOff x="0" y="0"/>
          <a:chExt cx="0" cy="0"/>
        </a:xfrm>
      </p:grpSpPr>
      <p:pic>
        <p:nvPicPr>
          <p:cNvPr id="7" name="图片 1" descr="图片包含 室内, 桌子, 粉色, 盘子&#10;&#10;描述已自动生成"/>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标题 1"/>
          <p:cNvSpPr>
            <a:spLocks noGrp="1"/>
          </p:cNvSpPr>
          <p:nvPr>
            <p:ph type="title" idx="16385" hasCustomPrompt="1"/>
            <p:custDataLst>
              <p:tags r:id="rId4"/>
            </p:custDataLst>
          </p:nvPr>
        </p:nvSpPr>
        <p:spPr>
          <a:xfrm>
            <a:off x="1016000" y="3530600"/>
            <a:ext cx="6352117" cy="1524000"/>
          </a:xfrm>
        </p:spPr>
        <p:txBody>
          <a:bodyPr vert="horz" lIns="0" tIns="0" rIns="0" bIns="0" anchor="t" anchorCtr="0">
            <a:normAutofit/>
          </a:bodyPr>
          <a:lstStyle>
            <a:lvl1pPr marL="0" indent="0" algn="l">
              <a:spcBef>
                <a:spcPct val="0"/>
              </a:spcBef>
              <a:spcAft>
                <a:spcPct val="0"/>
              </a:spcAft>
              <a:buNone/>
              <a:defRPr sz="4800" b="0" spc="0">
                <a:solidFill>
                  <a:schemeClr val="accent1"/>
                </a:solidFill>
              </a:defRPr>
            </a:lvl1pPr>
          </a:lstStyle>
          <a:p>
            <a:r>
              <a:rPr lang="zh-CN" altLang="en-US" dirty="0"/>
              <a:t>单击此处添加章节标题</a:t>
            </a:r>
            <a:endParaRPr lang="zh-CN" altLang="en-US" dirty="0"/>
          </a:p>
        </p:txBody>
      </p:sp>
      <p:sp>
        <p:nvSpPr>
          <p:cNvPr id="8" name="文本占位符 6"/>
          <p:cNvSpPr>
            <a:spLocks noGrp="1"/>
          </p:cNvSpPr>
          <p:nvPr>
            <p:ph type="body" idx="16386" hasCustomPrompt="1"/>
            <p:custDataLst>
              <p:tags r:id="rId5"/>
            </p:custDataLst>
          </p:nvPr>
        </p:nvSpPr>
        <p:spPr>
          <a:xfrm>
            <a:off x="1016000" y="1905000"/>
            <a:ext cx="1527175" cy="1524000"/>
          </a:xfrm>
        </p:spPr>
        <p:txBody>
          <a:bodyPr vert="horz" wrap="none" lIns="0" tIns="0" rIns="0" bIns="0" anchor="ctr" anchorCtr="0">
            <a:normAutofit/>
          </a:bodyPr>
          <a:lstStyle>
            <a:lvl1pPr marL="0" indent="0" algn="l">
              <a:lnSpc>
                <a:spcPct val="109000"/>
              </a:lnSpc>
              <a:spcBef>
                <a:spcPct val="0"/>
              </a:spcBef>
              <a:spcAft>
                <a:spcPct val="0"/>
              </a:spcAft>
              <a:buNone/>
              <a:defRPr sz="7200" b="1" spc="0">
                <a:solidFill>
                  <a:schemeClr val="accent1"/>
                </a:solidFill>
              </a:defRPr>
            </a:lvl1pPr>
          </a:lstStyle>
          <a:p>
            <a:pPr lvl="0"/>
            <a:r>
              <a:rPr lang="zh-CN" altLang="en-US" dirty="0"/>
              <a:t>01</a:t>
            </a:r>
            <a:endParaRPr lang="zh-CN" alt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目录页-1-5_3">
    <p:bg>
      <p:bgRef idx="1001">
        <a:schemeClr val="bg2"/>
      </p:bgRef>
    </p:bg>
    <p:spTree>
      <p:nvGrpSpPr>
        <p:cNvPr id="1" name=""/>
        <p:cNvGrpSpPr/>
        <p:nvPr/>
      </p:nvGrpSpPr>
      <p:grpSpPr>
        <a:xfrm>
          <a:off x="0" y="0"/>
          <a:ext cx="0" cy="0"/>
          <a:chOff x="0" y="0"/>
          <a:chExt cx="0" cy="0"/>
        </a:xfrm>
      </p:grpSpPr>
      <p:sp>
        <p:nvSpPr>
          <p:cNvPr id="8" name="日期占位符 7"/>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8"/>
          <p:cNvSpPr>
            <a:spLocks noGrp="1"/>
          </p:cNvSpPr>
          <p:nvPr>
            <p:ph type="ftr" sz="quarter" idx="11"/>
            <p:custDataLst>
              <p:tags r:id="rId3"/>
            </p:custDataLst>
          </p:nvPr>
        </p:nvSpPr>
        <p:spPr/>
        <p:txBody>
          <a:bodyPr/>
          <a:p>
            <a:endParaRPr lang="zh-CN" altLang="en-US"/>
          </a:p>
        </p:txBody>
      </p:sp>
      <p:sp>
        <p:nvSpPr>
          <p:cNvPr id="10" name="灯片编号占位符 9"/>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副标题 10"/>
          <p:cNvSpPr>
            <a:spLocks noGrp="1"/>
          </p:cNvSpPr>
          <p:nvPr>
            <p:ph type="subTitle" idx="16386"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2" name="标题 11"/>
          <p:cNvSpPr>
            <a:spLocks noGrp="1"/>
          </p:cNvSpPr>
          <p:nvPr>
            <p:ph type="ctrTitle" idx="16385"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3" name="文本占位符 12"/>
          <p:cNvSpPr>
            <a:spLocks noGrp="1"/>
          </p:cNvSpPr>
          <p:nvPr>
            <p:ph type="body" idx="16388"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4" name="装饰  3"/>
          <p:cNvSpPr>
            <a:spLocks noGrp="1"/>
          </p:cNvSpPr>
          <p:nvPr>
            <p:ph type="body" idx="16393"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文本占位符 14"/>
          <p:cNvSpPr>
            <a:spLocks noGrp="1"/>
          </p:cNvSpPr>
          <p:nvPr>
            <p:ph type="body" idx="16387" hasCustomPrompt="1"/>
            <p:custDataLst>
              <p:tags r:id="rId9"/>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文本占位符 15"/>
          <p:cNvSpPr>
            <a:spLocks noGrp="1"/>
          </p:cNvSpPr>
          <p:nvPr>
            <p:ph type="body" idx="16390"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a:spLocks noGrp="1"/>
          </p:cNvSpPr>
          <p:nvPr>
            <p:ph type="body" idx="16394"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文本占位符 17"/>
          <p:cNvSpPr>
            <a:spLocks noGrp="1"/>
          </p:cNvSpPr>
          <p:nvPr>
            <p:ph type="body" idx="16389" hasCustomPrompt="1"/>
            <p:custDataLst>
              <p:tags r:id="rId12"/>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文本占位符 18"/>
          <p:cNvSpPr>
            <a:spLocks noGrp="1"/>
          </p:cNvSpPr>
          <p:nvPr>
            <p:ph type="body" idx="16392"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0" name="装饰  9"/>
          <p:cNvSpPr>
            <a:spLocks noGrp="1"/>
          </p:cNvSpPr>
          <p:nvPr>
            <p:ph type="body" idx="16395"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文本占位符 20"/>
          <p:cNvSpPr>
            <a:spLocks noGrp="1"/>
          </p:cNvSpPr>
          <p:nvPr>
            <p:ph type="body" idx="16391" hasCustomPrompt="1"/>
            <p:custDataLst>
              <p:tags r:id="rId15"/>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sz="half" idx="1"/>
            <p:custDataLst>
              <p:tags r:id="rId3"/>
            </p:custDataLst>
          </p:nvPr>
        </p:nvSpPr>
        <p:spPr>
          <a:xfrm>
            <a:off x="608400" y="1501200"/>
            <a:ext cx="5176800" cy="4748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custDataLst>
              <p:tags r:id="rId4"/>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95960" y="360000"/>
            <a:ext cx="10800000" cy="720000"/>
          </a:xfrm>
        </p:spPr>
        <p:txBody>
          <a:bodyPr wrap="square">
            <a:normAutofit/>
          </a:bodyPr>
          <a:lstStyle/>
          <a:p>
            <a:r>
              <a:rPr lang="zh-CN" altLang="en-US" dirty="0"/>
              <a:t>单击此处编辑母版标题样式</a:t>
            </a:r>
            <a:endParaRPr lang="zh-CN" altLang="en-US" dirty="0"/>
          </a:p>
        </p:txBody>
      </p:sp>
      <p:sp>
        <p:nvSpPr>
          <p:cNvPr id="3" name="内容占位符 2"/>
          <p:cNvSpPr>
            <a:spLocks noGrp="1"/>
          </p:cNvSpPr>
          <p:nvPr>
            <p:ph idx="1"/>
            <p:custDataLst>
              <p:tags r:id="rId3"/>
            </p:custDataLst>
          </p:nvPr>
        </p:nvSpPr>
        <p:spPr>
          <a:xfrm>
            <a:off x="695960" y="1301749"/>
            <a:ext cx="10800000" cy="4873625"/>
          </a:xfrm>
        </p:spPr>
        <p:txBody>
          <a:bodyPr wrap="square">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目录">
    <p:spTree>
      <p:nvGrpSpPr>
        <p:cNvPr id="1" name=""/>
        <p:cNvGrpSpPr/>
        <p:nvPr/>
      </p:nvGrpSpPr>
      <p:grpSpPr>
        <a:xfrm>
          <a:off x="0" y="0"/>
          <a:ext cx="0" cy="0"/>
          <a:chOff x="0" y="0"/>
          <a:chExt cx="0" cy="0"/>
        </a:xfrm>
      </p:grpSpPr>
      <p:sp>
        <p:nvSpPr>
          <p:cNvPr id="10" name="标题 1"/>
          <p:cNvSpPr>
            <a:spLocks noGrp="1"/>
          </p:cNvSpPr>
          <p:nvPr userDrawn="1">
            <p:ph type="title" hasCustomPrompt="1"/>
            <p:custDataLst>
              <p:tags r:id="rId2"/>
            </p:custDataLst>
          </p:nvPr>
        </p:nvSpPr>
        <p:spPr>
          <a:xfrm>
            <a:off x="4940935" y="844550"/>
            <a:ext cx="2310130" cy="1346200"/>
          </a:xfrm>
        </p:spPr>
        <p:txBody>
          <a:bodyPr vert="horz" wrap="square" anchor="ctr" anchorCtr="0">
            <a:normAutofit/>
          </a:bodyPr>
          <a:lstStyle>
            <a:lvl1pPr algn="ctr">
              <a:defRPr kumimoji="0" lang="en-US" altLang="zh-CN" sz="6000" b="1" i="0" u="none" strike="noStrike" kern="1200" cap="none" spc="0" normalizeH="0" baseline="0" noProof="1" dirty="0">
                <a:solidFill>
                  <a:schemeClr val="accent1"/>
                </a:solidFill>
                <a:latin typeface="+mj-ea"/>
                <a:ea typeface="+mj-ea"/>
                <a:cs typeface="+mn-cs"/>
              </a:defRPr>
            </a:lvl1pPr>
          </a:lstStyle>
          <a:p>
            <a:r>
              <a:rPr lang="zh-CN" altLang="en-US" dirty="0"/>
              <a:t>标题</a:t>
            </a:r>
            <a:endParaRPr lang="zh-CN" altLang="en-US" dirty="0"/>
          </a:p>
        </p:txBody>
      </p:sp>
      <p:sp>
        <p:nvSpPr>
          <p:cNvPr id="9" name="灯片编号占位符 5"/>
          <p:cNvSpPr>
            <a:spLocks noGrp="1"/>
          </p:cNvSpPr>
          <p:nvPr userDrawn="1">
            <p:ph type="sldNum" sz="quarter" idx="12"/>
            <p:custDataLst>
              <p:tags r:id="rId3"/>
            </p:custDataLst>
          </p:nvPr>
        </p:nvSpPr>
        <p:spPr/>
        <p:txBody>
          <a:bodyPr wrap="square">
            <a:normAutofit/>
          </a:bodyPr>
          <a:lstStyle/>
          <a:p>
            <a:fld id="{BE5F26B5-172A-4DC2-B0B7-181CFC56B87C}" type="slidenum">
              <a:rPr lang="zh-CN" altLang="en-US" smtClean="0"/>
            </a:fld>
            <a:endParaRPr lang="zh-CN" altLang="en-US"/>
          </a:p>
        </p:txBody>
      </p:sp>
      <p:sp>
        <p:nvSpPr>
          <p:cNvPr id="8" name="页脚占位符 4"/>
          <p:cNvSpPr>
            <a:spLocks noGrp="1"/>
          </p:cNvSpPr>
          <p:nvPr userDrawn="1">
            <p:ph type="ftr" sz="quarter" idx="11"/>
            <p:custDataLst>
              <p:tags r:id="rId4"/>
            </p:custDataLst>
          </p:nvPr>
        </p:nvSpPr>
        <p:spPr/>
        <p:txBody>
          <a:bodyPr/>
          <a:lstStyle/>
          <a:p>
            <a:endParaRPr lang="zh-CN" altLang="en-US"/>
          </a:p>
        </p:txBody>
      </p:sp>
      <p:sp>
        <p:nvSpPr>
          <p:cNvPr id="7" name="日期占位符 3"/>
          <p:cNvSpPr>
            <a:spLocks noGrp="1"/>
          </p:cNvSpPr>
          <p:nvPr userDrawn="1">
            <p:ph type="dt" sz="half" idx="10"/>
            <p:custDataLst>
              <p:tags r:id="rId5"/>
            </p:custDataLst>
          </p:nvPr>
        </p:nvSpPr>
        <p:spPr/>
        <p:txBody>
          <a:bodyPr wrap="square">
            <a:normAutofit/>
          </a:bodyPr>
          <a:lstStyle/>
          <a:p>
            <a:fld id="{5592522B-0F24-4480-B9DD-A9474A6880D6}" type="datetimeFigureOut">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3" name="内容占位符 2"/>
          <p:cNvSpPr>
            <a:spLocks noGrp="1"/>
          </p:cNvSpPr>
          <p:nvPr>
            <p:ph sz="half" idx="1"/>
            <p:custDataLst>
              <p:tags r:id="rId2"/>
            </p:custDataLst>
          </p:nvPr>
        </p:nvSpPr>
        <p:spPr>
          <a:xfrm>
            <a:off x="695960" y="1301750"/>
            <a:ext cx="5323840" cy="48758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3"/>
            </p:custDataLst>
          </p:nvPr>
        </p:nvSpPr>
        <p:spPr>
          <a:xfrm>
            <a:off x="6172200" y="1301750"/>
            <a:ext cx="5323840" cy="48758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
        <p:nvSpPr>
          <p:cNvPr id="8" name="标题 1"/>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3" name="文本占位符 2"/>
          <p:cNvSpPr>
            <a:spLocks noGrp="1"/>
          </p:cNvSpPr>
          <p:nvPr>
            <p:ph type="body" idx="1"/>
            <p:custDataLst>
              <p:tags r:id="rId2"/>
            </p:custDataLst>
          </p:nvPr>
        </p:nvSpPr>
        <p:spPr>
          <a:xfrm>
            <a:off x="695960" y="1301750"/>
            <a:ext cx="5323840" cy="4113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4" name="内容占位符 3"/>
          <p:cNvSpPr>
            <a:spLocks noGrp="1"/>
          </p:cNvSpPr>
          <p:nvPr>
            <p:ph sz="half" idx="2"/>
            <p:custDataLst>
              <p:tags r:id="rId3"/>
            </p:custDataLst>
          </p:nvPr>
        </p:nvSpPr>
        <p:spPr>
          <a:xfrm>
            <a:off x="695960" y="1875099"/>
            <a:ext cx="5323840" cy="430027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custDataLst>
              <p:tags r:id="rId4"/>
            </p:custDataLst>
          </p:nvPr>
        </p:nvSpPr>
        <p:spPr>
          <a:xfrm>
            <a:off x="6172200" y="1301750"/>
            <a:ext cx="5323840" cy="411303"/>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endParaRPr lang="zh-CN" altLang="en-US"/>
          </a:p>
        </p:txBody>
      </p:sp>
      <p:sp>
        <p:nvSpPr>
          <p:cNvPr id="6" name="内容占位符 5"/>
          <p:cNvSpPr>
            <a:spLocks noGrp="1"/>
          </p:cNvSpPr>
          <p:nvPr>
            <p:ph sz="quarter" idx="4"/>
            <p:custDataLst>
              <p:tags r:id="rId5"/>
            </p:custDataLst>
          </p:nvPr>
        </p:nvSpPr>
        <p:spPr>
          <a:xfrm>
            <a:off x="6172200" y="1875099"/>
            <a:ext cx="5323840" cy="430027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
        <p:nvSpPr>
          <p:cNvPr id="10" name="标题 1"/>
          <p:cNvSpPr>
            <a:spLocks noGrp="1"/>
          </p:cNvSpPr>
          <p:nvPr>
            <p:ph type="title"/>
            <p:custDataLst>
              <p:tags r:id="rId9"/>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标题 1"/>
          <p:cNvSpPr>
            <a:spLocks noGrp="1"/>
          </p:cNvSpPr>
          <p:nvPr>
            <p:ph type="title"/>
            <p:custDataLst>
              <p:tags r:id="rId5"/>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仅内容">
    <p:spTree>
      <p:nvGrpSpPr>
        <p:cNvPr id="1" name=""/>
        <p:cNvGrpSpPr/>
        <p:nvPr/>
      </p:nvGrpSpPr>
      <p:grpSpPr>
        <a:xfrm>
          <a:off x="0" y="0"/>
          <a:ext cx="0" cy="0"/>
          <a:chOff x="0" y="0"/>
          <a:chExt cx="0" cy="0"/>
        </a:xfrm>
      </p:grpSpPr>
      <p:sp>
        <p:nvSpPr>
          <p:cNvPr id="3" name="内容占位符 2"/>
          <p:cNvSpPr>
            <a:spLocks noGrp="1"/>
          </p:cNvSpPr>
          <p:nvPr>
            <p:ph idx="1"/>
            <p:custDataLst>
              <p:tags r:id="rId2"/>
            </p:custDataLst>
          </p:nvPr>
        </p:nvSpPr>
        <p:spPr>
          <a:xfrm>
            <a:off x="695960" y="360045"/>
            <a:ext cx="10801985" cy="581787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标题和副标题">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6" name="Text Placeholder 5"/>
          <p:cNvSpPr>
            <a:spLocks noGrp="1"/>
          </p:cNvSpPr>
          <p:nvPr>
            <p:ph type="body" idx="13" hasCustomPrompt="1"/>
            <p:custDataLst>
              <p:tags r:id="rId5"/>
            </p:custDataLst>
          </p:nvPr>
        </p:nvSpPr>
        <p:spPr>
          <a:xfrm>
            <a:off x="695960" y="1301750"/>
            <a:ext cx="10799088" cy="405553"/>
          </a:xfrm>
        </p:spPr>
        <p:txBody>
          <a:bodyPr/>
          <a:lstStyle>
            <a:lvl5pPr>
              <a:buNone/>
              <a:defRPr/>
            </a:lvl5pPr>
          </a:lstStyle>
          <a:p>
            <a:pPr lvl="0"/>
            <a:r>
              <a:rPr lang="zh-CN" altLang="en-US"/>
              <a:t>单击此处编辑副标题</a:t>
            </a:r>
            <a:endParaRPr lang="zh-CN" altLang="en-US"/>
          </a:p>
        </p:txBody>
      </p:sp>
      <p:sp>
        <p:nvSpPr>
          <p:cNvPr id="7" name="标题 1"/>
          <p:cNvSpPr>
            <a:spLocks noGrp="1"/>
          </p:cNvSpPr>
          <p:nvPr>
            <p:ph type="title"/>
            <p:custDataLst>
              <p:tags r:id="rId6"/>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showMasterSp="0" userDrawn="1">
  <p:cSld name="封面页_1_3">
    <p:spTree>
      <p:nvGrpSpPr>
        <p:cNvPr id="1" name=""/>
        <p:cNvGrpSpPr/>
        <p:nvPr/>
      </p:nvGrpSpPr>
      <p:grpSpPr>
        <a:xfrm>
          <a:off x="0" y="0"/>
          <a:ext cx="0" cy="0"/>
          <a:chOff x="0" y="0"/>
          <a:chExt cx="0" cy="0"/>
        </a:xfrm>
      </p:grpSpPr>
      <p:pic>
        <p:nvPicPr>
          <p:cNvPr id="7" name="VCG211321234725" descr="图片包含 室内, 桌子, 粉色, 盘子&#10;&#10;描述已自动生成"/>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日期"/>
          <p:cNvSpPr>
            <a:spLocks noGrp="1"/>
          </p:cNvSpPr>
          <p:nvPr>
            <p:ph type="body" idx="16386" hasCustomPrompt="1"/>
            <p:custDataLst>
              <p:tags r:id="rId4"/>
            </p:custDataLst>
          </p:nvPr>
        </p:nvSpPr>
        <p:spPr>
          <a:xfrm>
            <a:off x="1016000" y="1651000"/>
            <a:ext cx="6097058" cy="457200"/>
          </a:xfrm>
        </p:spPr>
        <p:txBody>
          <a:bodyPr vert="horz" wrap="square" lIns="0" tIns="0" rIns="0" bIns="0" anchor="t" anchorCtr="0">
            <a:normAutofit/>
          </a:bodyPr>
          <a:lstStyle>
            <a:lvl1pPr marL="0" indent="0" algn="l">
              <a:lnSpc>
                <a:spcPct val="125000"/>
              </a:lnSpc>
              <a:spcBef>
                <a:spcPct val="0"/>
              </a:spcBef>
              <a:spcAft>
                <a:spcPct val="0"/>
              </a:spcAft>
              <a:buNone/>
              <a:defRPr sz="2400"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20XX YEAR</a:t>
            </a:r>
            <a:endParaRPr lang="zh-CN" altLang="en-US" dirty="0"/>
          </a:p>
        </p:txBody>
      </p:sp>
      <p:sp>
        <p:nvSpPr>
          <p:cNvPr id="6" name="标题 1"/>
          <p:cNvSpPr>
            <a:spLocks noGrp="1"/>
          </p:cNvSpPr>
          <p:nvPr>
            <p:ph type="ctrTitle" idx="16385" hasCustomPrompt="1"/>
            <p:custDataLst>
              <p:tags r:id="rId5"/>
            </p:custDataLst>
          </p:nvPr>
        </p:nvSpPr>
        <p:spPr>
          <a:xfrm>
            <a:off x="1016000" y="2159000"/>
            <a:ext cx="6352646" cy="2540000"/>
          </a:xfrm>
        </p:spPr>
        <p:txBody>
          <a:bodyPr vert="horz" wrap="square" lIns="0" tIns="0" rIns="0" bIns="0" anchor="t" anchorCtr="0">
            <a:normAutofit/>
          </a:bodyPr>
          <a:lstStyle>
            <a:lvl1pPr marL="0" indent="0" algn="l">
              <a:lnSpc>
                <a:spcPct val="100000"/>
              </a:lnSpc>
              <a:spcBef>
                <a:spcPct val="0"/>
              </a:spcBef>
              <a:spcAft>
                <a:spcPct val="0"/>
              </a:spcAft>
              <a:buNone/>
              <a:defRPr sz="6000" spc="0">
                <a:solidFill>
                  <a:schemeClr val="accent1"/>
                </a:solidFill>
              </a:defRPr>
            </a:lvl1pPr>
          </a:lstStyle>
          <a:p>
            <a:r>
              <a:rPr lang="zh-CN" altLang="en-US" dirty="0"/>
              <a:t>单击此处
添加文档标题</a:t>
            </a:r>
            <a:endParaRPr lang="zh-CN" altLang="en-US" dirty="0"/>
          </a:p>
        </p:txBody>
      </p:sp>
      <p:sp>
        <p:nvSpPr>
          <p:cNvPr id="9" name="署名占位符 10"/>
          <p:cNvSpPr>
            <a:spLocks noGrp="1"/>
          </p:cNvSpPr>
          <p:nvPr>
            <p:ph type="body" sz="quarter" idx="16387" hasCustomPrompt="1"/>
            <p:custDataLst>
              <p:tags r:id="rId6"/>
            </p:custDataLst>
          </p:nvPr>
        </p:nvSpPr>
        <p:spPr>
          <a:xfrm>
            <a:off x="1016000" y="4749800"/>
            <a:ext cx="2540882" cy="533400"/>
          </a:xfrm>
          <a:prstGeom prst="roundRect">
            <a:avLst>
              <a:gd name="adj" fmla="val 50000"/>
            </a:avLst>
          </a:prstGeom>
          <a:solidFill>
            <a:schemeClr val="accent1"/>
          </a:solidFill>
        </p:spPr>
        <p:txBody>
          <a:bodyPr vert="horz" wrap="square" lIns="0" tIns="0" rIns="0" bIns="0" anchor="ctr" anchorCtr="0">
            <a:normAutofit/>
          </a:bodyPr>
          <a:lstStyle>
            <a:lvl1pPr marL="0" indent="0" algn="ctr">
              <a:lnSpc>
                <a:spcPct val="100000"/>
              </a:lnSpc>
              <a:spcBef>
                <a:spcPct val="0"/>
              </a:spcBef>
              <a:spcAft>
                <a:spcPct val="0"/>
              </a:spcAft>
              <a:buNone/>
              <a:defRPr sz="2000" b="1" spc="0">
                <a:solidFill>
                  <a:srgbClr val="FFFFFF"/>
                </a:solidFill>
              </a:defRPr>
            </a:lvl1pPr>
          </a:lstStyle>
          <a:p>
            <a:pPr lvl="0"/>
            <a:r>
              <a:rPr lang="zh-CN" altLang="en-US" dirty="0"/>
              <a:t>BY WPS</a:t>
            </a:r>
            <a:endParaRPr lang="zh-CN" alt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showMasterSp="0" userDrawn="1">
  <p:cSld name="章节页-1_3">
    <p:spTree>
      <p:nvGrpSpPr>
        <p:cNvPr id="1" name=""/>
        <p:cNvGrpSpPr/>
        <p:nvPr/>
      </p:nvGrpSpPr>
      <p:grpSpPr>
        <a:xfrm>
          <a:off x="0" y="0"/>
          <a:ext cx="0" cy="0"/>
          <a:chOff x="0" y="0"/>
          <a:chExt cx="0" cy="0"/>
        </a:xfrm>
      </p:grpSpPr>
      <p:pic>
        <p:nvPicPr>
          <p:cNvPr id="7" name="图片 1" descr="图片包含 室内, 桌子, 粉色, 盘子&#10;&#10;描述已自动生成"/>
          <p:cNvPicPr>
            <a:picLocks noChangeAspect="1"/>
          </p:cNvPicPr>
          <p:nvPr>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标题 1"/>
          <p:cNvSpPr>
            <a:spLocks noGrp="1"/>
          </p:cNvSpPr>
          <p:nvPr>
            <p:ph type="title" idx="17826049" hasCustomPrompt="1"/>
            <p:custDataLst>
              <p:tags r:id="rId4"/>
            </p:custDataLst>
          </p:nvPr>
        </p:nvSpPr>
        <p:spPr>
          <a:xfrm>
            <a:off x="1016000" y="3530600"/>
            <a:ext cx="6352117" cy="1524000"/>
          </a:xfrm>
        </p:spPr>
        <p:txBody>
          <a:bodyPr vert="horz" lIns="0" tIns="0" rIns="0" bIns="0" anchor="t" anchorCtr="0">
            <a:normAutofit/>
          </a:bodyPr>
          <a:lstStyle>
            <a:lvl1pPr marL="0" indent="0" algn="l">
              <a:spcBef>
                <a:spcPct val="0"/>
              </a:spcBef>
              <a:spcAft>
                <a:spcPct val="0"/>
              </a:spcAft>
              <a:buNone/>
              <a:defRPr sz="4800" b="0" spc="0">
                <a:solidFill>
                  <a:schemeClr val="accent1"/>
                </a:solidFill>
              </a:defRPr>
            </a:lvl1pPr>
          </a:lstStyle>
          <a:p>
            <a:r>
              <a:rPr lang="zh-CN" altLang="en-US" dirty="0"/>
              <a:t>单击此处添加章节标题</a:t>
            </a:r>
            <a:endParaRPr lang="zh-CN" altLang="en-US" dirty="0"/>
          </a:p>
        </p:txBody>
      </p:sp>
      <p:sp>
        <p:nvSpPr>
          <p:cNvPr id="8" name="文本占位符 6"/>
          <p:cNvSpPr>
            <a:spLocks noGrp="1"/>
          </p:cNvSpPr>
          <p:nvPr>
            <p:ph type="body" idx="17826561" hasCustomPrompt="1"/>
            <p:custDataLst>
              <p:tags r:id="rId5"/>
            </p:custDataLst>
          </p:nvPr>
        </p:nvSpPr>
        <p:spPr>
          <a:xfrm>
            <a:off x="1016000" y="1905000"/>
            <a:ext cx="1527175" cy="1524000"/>
          </a:xfrm>
        </p:spPr>
        <p:txBody>
          <a:bodyPr vert="horz" wrap="none" lIns="0" tIns="0" rIns="0" bIns="0" anchor="ctr" anchorCtr="0">
            <a:normAutofit/>
          </a:bodyPr>
          <a:lstStyle>
            <a:lvl1pPr marL="0" indent="0" algn="l">
              <a:lnSpc>
                <a:spcPct val="109000"/>
              </a:lnSpc>
              <a:spcBef>
                <a:spcPct val="0"/>
              </a:spcBef>
              <a:spcAft>
                <a:spcPct val="0"/>
              </a:spcAft>
              <a:buNone/>
              <a:defRPr sz="7200" b="1" spc="0">
                <a:solidFill>
                  <a:schemeClr val="accent1"/>
                </a:solidFill>
              </a:defRPr>
            </a:lvl1pPr>
          </a:lstStyle>
          <a:p>
            <a:pPr lvl="0"/>
            <a:r>
              <a:rPr lang="zh-CN" altLang="en-US" dirty="0"/>
              <a:t>01</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0840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hasCustomPrompt="1"/>
            <p:custDataLst>
              <p:tags r:id="rId5"/>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单击此处编辑文本</a:t>
            </a:r>
            <a:endParaRPr lang="zh-CN" altLang="en-US"/>
          </a:p>
        </p:txBody>
      </p:sp>
      <p:sp>
        <p:nvSpPr>
          <p:cNvPr id="6" name="内容占位符 5"/>
          <p:cNvSpPr>
            <a:spLocks noGrp="1"/>
          </p:cNvSpPr>
          <p:nvPr>
            <p:ph sz="quarter" idx="4"/>
            <p:custDataLst>
              <p:tags r:id="rId6"/>
            </p:custDataLst>
          </p:nvPr>
        </p:nvSpPr>
        <p:spPr>
          <a:xfrm>
            <a:off x="6235750" y="1854000"/>
            <a:ext cx="5342400" cy="4395600"/>
          </a:xfrm>
        </p:spPr>
        <p:txBody>
          <a:bodyPr vert="horz" lIns="101600" tIns="0" rIns="82550" bIns="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showMasterSp="0" userDrawn="1">
  <p:cSld name="结束页-1_3">
    <p:spTree>
      <p:nvGrpSpPr>
        <p:cNvPr id="1" name=""/>
        <p:cNvGrpSpPr/>
        <p:nvPr/>
      </p:nvGrpSpPr>
      <p:grpSpPr>
        <a:xfrm>
          <a:off x="0" y="0"/>
          <a:ext cx="0" cy="0"/>
          <a:chOff x="0" y="0"/>
          <a:chExt cx="0" cy="0"/>
        </a:xfrm>
      </p:grpSpPr>
      <p:pic>
        <p:nvPicPr>
          <p:cNvPr id="6" name="VCG211321234725" descr="图片包含 室内, 桌子, 粉色, 盘子&#10;&#10;描述已自动生成"/>
          <p:cNvPicPr>
            <a:picLocks noChangeAspect="1"/>
          </p:cNvPicPr>
          <p:nvPr userDrawn="1">
            <p:custDataLst>
              <p:tags r:id="rId2"/>
            </p:custData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Subtitle 10"/>
          <p:cNvSpPr>
            <a:spLocks noGrp="1"/>
          </p:cNvSpPr>
          <p:nvPr>
            <p:ph type="body" idx="17826305" hasCustomPrompt="1"/>
            <p:custDataLst>
              <p:tags r:id="rId4"/>
            </p:custDataLst>
          </p:nvPr>
        </p:nvSpPr>
        <p:spPr>
          <a:xfrm>
            <a:off x="1016000" y="2667000"/>
            <a:ext cx="5449358" cy="457200"/>
          </a:xfrm>
          <a:noFill/>
        </p:spPr>
        <p:txBody>
          <a:bodyPr vert="horz" lIns="0" tIns="0" rIns="0" bIns="0" anchor="t">
            <a:normAutofit/>
          </a:bodyPr>
          <a:lstStyle>
            <a:lvl1pPr marL="0" indent="0" algn="l">
              <a:lnSpc>
                <a:spcPct val="125000"/>
              </a:lnSpc>
              <a:spcBef>
                <a:spcPct val="0"/>
              </a:spcBef>
              <a:spcAft>
                <a:spcPct val="0"/>
              </a:spcAft>
              <a:buNone/>
              <a:defRPr sz="2400" b="0" spc="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THE END</a:t>
            </a:r>
            <a:endParaRPr lang="zh-CN" altLang="en-US"/>
          </a:p>
        </p:txBody>
      </p:sp>
      <p:sp>
        <p:nvSpPr>
          <p:cNvPr id="7" name="标题 6"/>
          <p:cNvSpPr>
            <a:spLocks noGrp="1"/>
          </p:cNvSpPr>
          <p:nvPr>
            <p:ph type="ctrTitle" idx="17826049" hasCustomPrompt="1"/>
            <p:custDataLst>
              <p:tags r:id="rId5"/>
            </p:custDataLst>
          </p:nvPr>
        </p:nvSpPr>
        <p:spPr>
          <a:xfrm>
            <a:off x="1016000" y="3175000"/>
            <a:ext cx="5451122" cy="1016000"/>
          </a:xfrm>
        </p:spPr>
        <p:txBody>
          <a:bodyPr vert="horz" wrap="square" lIns="0" tIns="0" rIns="0" bIns="0" anchor="t" anchorCtr="0">
            <a:normAutofit/>
          </a:bodyPr>
          <a:lstStyle>
            <a:lvl1pPr marL="0" indent="0" algn="l">
              <a:lnSpc>
                <a:spcPct val="100000"/>
              </a:lnSpc>
              <a:spcBef>
                <a:spcPct val="0"/>
              </a:spcBef>
              <a:spcAft>
                <a:spcPct val="0"/>
              </a:spcAft>
              <a:buNone/>
              <a:defRPr sz="6400" spc="0">
                <a:solidFill>
                  <a:schemeClr val="accent1"/>
                </a:solidFill>
              </a:defRPr>
            </a:lvl1pPr>
          </a:lstStyle>
          <a:p>
            <a:r>
              <a:rPr lang="zh-CN" altLang="en-US" dirty="0"/>
              <a:t>谢谢观看</a:t>
            </a:r>
            <a:endParaRPr lang="zh-CN" alt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目录页-1-5-4">
    <p:spTree>
      <p:nvGrpSpPr>
        <p:cNvPr id="1" name=""/>
        <p:cNvGrpSpPr/>
        <p:nvPr/>
      </p:nvGrpSpPr>
      <p:grpSpPr>
        <a:xfrm>
          <a:off x="0" y="0"/>
          <a:ext cx="0" cy="0"/>
          <a:chOff x="0" y="0"/>
          <a:chExt cx="0" cy="0"/>
        </a:xfrm>
      </p:grpSpPr>
      <p:sp>
        <p:nvSpPr>
          <p:cNvPr id="8" name="日期占位符 3"/>
          <p:cNvSpPr>
            <a:spLocks noGrp="1"/>
          </p:cNvSpPr>
          <p:nvPr>
            <p:ph type="dt" sz="half" idx="10"/>
            <p:custDataLst>
              <p:tags r:id="rId2"/>
            </p:custDataLst>
          </p:nvPr>
        </p:nvSpPr>
        <p:spPr/>
        <p:txBody>
          <a:bodyPr/>
          <a:p>
            <a:fld id="{760FBDFE-C587-4B4C-A407-44438C67B59E}" type="datetimeFigureOut">
              <a:rPr lang="zh-CN" altLang="en-US" smtClean="0"/>
            </a:fld>
            <a:endParaRPr lang="zh-CN" altLang="en-US"/>
          </a:p>
        </p:txBody>
      </p:sp>
      <p:sp>
        <p:nvSpPr>
          <p:cNvPr id="9" name="页脚占位符 4"/>
          <p:cNvSpPr>
            <a:spLocks noGrp="1"/>
          </p:cNvSpPr>
          <p:nvPr>
            <p:ph type="ftr" sz="quarter" idx="11"/>
            <p:custDataLst>
              <p:tags r:id="rId3"/>
            </p:custDataLst>
          </p:nvPr>
        </p:nvSpPr>
        <p:spPr/>
        <p:txBody>
          <a:bodyPr/>
          <a:p>
            <a:endParaRPr lang="zh-CN" altLang="en-US"/>
          </a:p>
        </p:txBody>
      </p:sp>
      <p:sp>
        <p:nvSpPr>
          <p:cNvPr id="10" name="灯片编号占位符 5"/>
          <p:cNvSpPr>
            <a:spLocks noGrp="1"/>
          </p:cNvSpPr>
          <p:nvPr>
            <p:ph type="sldNum" sz="quarter" idx="12"/>
            <p:custDataLst>
              <p:tags r:id="rId4"/>
            </p:custDataLst>
          </p:nvPr>
        </p:nvSpPr>
        <p:spPr/>
        <p:txBody>
          <a:bodyPr/>
          <a:p>
            <a:fld id="{49AE70B2-8BF9-45C0-BB95-33D1B9D3A854}" type="slidenum">
              <a:rPr lang="zh-CN" altLang="en-US" smtClean="0"/>
            </a:fld>
            <a:endParaRPr lang="zh-CN" altLang="en-US"/>
          </a:p>
        </p:txBody>
      </p:sp>
      <p:sp>
        <p:nvSpPr>
          <p:cNvPr id="11" name="Subtitle 10"/>
          <p:cNvSpPr>
            <a:spLocks noGrp="1"/>
          </p:cNvSpPr>
          <p:nvPr>
            <p:ph type="subTitle" idx="17826305" hasCustomPrompt="1"/>
            <p:custDataLst>
              <p:tags r:id="rId5"/>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12" name="Title 11"/>
          <p:cNvSpPr>
            <a:spLocks noGrp="1"/>
          </p:cNvSpPr>
          <p:nvPr>
            <p:ph type="ctrTitle" idx="17826049" hasCustomPrompt="1"/>
            <p:custDataLst>
              <p:tags r:id="rId6"/>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13" name="Text Placeholder 12"/>
          <p:cNvSpPr>
            <a:spLocks noGrp="1"/>
          </p:cNvSpPr>
          <p:nvPr>
            <p:ph type="body" idx="319883777" hasCustomPrompt="1"/>
            <p:custDataLst>
              <p:tags r:id="rId7"/>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14" name="装饰  3"/>
          <p:cNvSpPr>
            <a:spLocks noGrp="1"/>
          </p:cNvSpPr>
          <p:nvPr>
            <p:ph type="body" idx="319883522" hasCustomPrompt="1"/>
            <p:custDataLst>
              <p:tags r:id="rId8"/>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5" name="Text Placeholder 14"/>
          <p:cNvSpPr>
            <a:spLocks noGrp="1"/>
          </p:cNvSpPr>
          <p:nvPr>
            <p:ph type="body" idx="51446017" hasCustomPrompt="1"/>
            <p:custDataLst>
              <p:tags r:id="rId9"/>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6" name="Text Placeholder 15"/>
          <p:cNvSpPr>
            <a:spLocks noGrp="1"/>
          </p:cNvSpPr>
          <p:nvPr>
            <p:ph type="body" idx="319949313" hasCustomPrompt="1"/>
            <p:custDataLst>
              <p:tags r:id="rId10"/>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17" name="装饰  6"/>
          <p:cNvSpPr>
            <a:spLocks noGrp="1"/>
          </p:cNvSpPr>
          <p:nvPr>
            <p:ph type="body" idx="319949058" hasCustomPrompt="1"/>
            <p:custDataLst>
              <p:tags r:id="rId11"/>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18" name="Text Placeholder 17"/>
          <p:cNvSpPr>
            <a:spLocks noGrp="1"/>
          </p:cNvSpPr>
          <p:nvPr>
            <p:ph type="body" idx="51511553" hasCustomPrompt="1"/>
            <p:custDataLst>
              <p:tags r:id="rId12"/>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19" name="Text Placeholder 18"/>
          <p:cNvSpPr>
            <a:spLocks noGrp="1"/>
          </p:cNvSpPr>
          <p:nvPr>
            <p:ph type="body" idx="320014849" hasCustomPrompt="1"/>
            <p:custDataLst>
              <p:tags r:id="rId13"/>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0" name="装饰  9"/>
          <p:cNvSpPr>
            <a:spLocks noGrp="1"/>
          </p:cNvSpPr>
          <p:nvPr>
            <p:ph type="body" idx="320014594" hasCustomPrompt="1"/>
            <p:custDataLst>
              <p:tags r:id="rId14"/>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1" name="Text Placeholder 20"/>
          <p:cNvSpPr>
            <a:spLocks noGrp="1"/>
          </p:cNvSpPr>
          <p:nvPr>
            <p:ph type="body" idx="51577089" hasCustomPrompt="1"/>
            <p:custDataLst>
              <p:tags r:id="rId15"/>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2" name="Text Placeholder 21"/>
          <p:cNvSpPr>
            <a:spLocks noGrp="1"/>
          </p:cNvSpPr>
          <p:nvPr>
            <p:ph type="body" idx="320080385" hasCustomPrompt="1"/>
            <p:custDataLst>
              <p:tags r:id="rId16"/>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3" name="装饰  2"/>
          <p:cNvSpPr>
            <a:spLocks noGrp="1"/>
          </p:cNvSpPr>
          <p:nvPr>
            <p:ph type="body" idx="320080130" hasCustomPrompt="1"/>
            <p:custDataLst>
              <p:tags r:id="rId17"/>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4" name="Text Placeholder 23"/>
          <p:cNvSpPr>
            <a:spLocks noGrp="1"/>
          </p:cNvSpPr>
          <p:nvPr>
            <p:ph type="body" idx="51642625" hasCustomPrompt="1"/>
            <p:custDataLst>
              <p:tags r:id="rId18"/>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目录页-1-5_4">
    <p:bg>
      <p:bgRef idx="1001">
        <a:schemeClr val="bg2"/>
      </p:bgRef>
    </p:bg>
    <p:spTree>
      <p:nvGrpSpPr>
        <p:cNvPr id="1" name=""/>
        <p:cNvGrpSpPr/>
        <p:nvPr/>
      </p:nvGrpSpPr>
      <p:grpSpPr>
        <a:xfrm>
          <a:off x="0" y="0"/>
          <a:ext cx="0" cy="0"/>
          <a:chOff x="0" y="0"/>
          <a:chExt cx="0" cy="0"/>
        </a:xfrm>
      </p:grpSpPr>
      <p:sp>
        <p:nvSpPr>
          <p:cNvPr id="6" name="副标题 5"/>
          <p:cNvSpPr>
            <a:spLocks noGrp="1"/>
          </p:cNvSpPr>
          <p:nvPr>
            <p:ph type="subTitle" idx="16386" hasCustomPrompt="1"/>
            <p:custDataLst>
              <p:tags r:id="rId2"/>
            </p:custDataLst>
          </p:nvPr>
        </p:nvSpPr>
        <p:spPr>
          <a:xfrm>
            <a:off x="761471" y="2667000"/>
            <a:ext cx="2363258" cy="457200"/>
          </a:xfrm>
          <a:noFill/>
        </p:spPr>
        <p:txBody>
          <a:bodyPr lIns="0" tIns="0" rIns="0" bIns="0" anchor="t">
            <a:normAutofit/>
          </a:bodyPr>
          <a:lstStyle>
            <a:lvl1pPr marL="0" indent="0" algn="ctr">
              <a:lnSpc>
                <a:spcPct val="125000"/>
              </a:lnSpc>
              <a:spcBef>
                <a:spcPct val="0"/>
              </a:spcBef>
              <a:spcAft>
                <a:spcPct val="0"/>
              </a:spcAft>
              <a:buNone/>
              <a:defRPr sz="2400" b="0" spc="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CONTENTS</a:t>
            </a:r>
            <a:endParaRPr lang="zh-CN" altLang="en-US"/>
          </a:p>
        </p:txBody>
      </p:sp>
      <p:sp>
        <p:nvSpPr>
          <p:cNvPr id="7" name="标题 6"/>
          <p:cNvSpPr>
            <a:spLocks noGrp="1"/>
          </p:cNvSpPr>
          <p:nvPr>
            <p:ph type="ctrTitle" idx="16385" hasCustomPrompt="1"/>
            <p:custDataLst>
              <p:tags r:id="rId3"/>
            </p:custDataLst>
          </p:nvPr>
        </p:nvSpPr>
        <p:spPr>
          <a:xfrm>
            <a:off x="760942" y="3175000"/>
            <a:ext cx="2364317" cy="762000"/>
          </a:xfrm>
          <a:noFill/>
        </p:spPr>
        <p:txBody>
          <a:bodyPr lIns="0" tIns="0" rIns="0" bIns="0" anchor="t">
            <a:normAutofit/>
          </a:bodyPr>
          <a:lstStyle>
            <a:lvl1pPr marL="0" indent="0" algn="ctr">
              <a:lnSpc>
                <a:spcPct val="104000"/>
              </a:lnSpc>
              <a:spcBef>
                <a:spcPct val="0"/>
              </a:spcBef>
              <a:spcAft>
                <a:spcPct val="0"/>
              </a:spcAft>
              <a:buNone/>
              <a:defRPr sz="4800" b="1" spc="0">
                <a:solidFill>
                  <a:schemeClr val="tx1"/>
                </a:solidFill>
              </a:defRPr>
            </a:lvl1pPr>
          </a:lstStyle>
          <a:p>
            <a:r>
              <a:rPr lang="zh-CN" altLang="en-US"/>
              <a:t>目录</a:t>
            </a:r>
            <a:endParaRPr lang="zh-CN" altLang="en-US"/>
          </a:p>
        </p:txBody>
      </p:sp>
      <p:sp>
        <p:nvSpPr>
          <p:cNvPr id="2" name="文本占位符 1"/>
          <p:cNvSpPr>
            <a:spLocks noGrp="1"/>
          </p:cNvSpPr>
          <p:nvPr>
            <p:ph type="body" idx="16388" hasCustomPrompt="1"/>
            <p:custDataLst>
              <p:tags r:id="rId4"/>
            </p:custDataLst>
          </p:nvPr>
        </p:nvSpPr>
        <p:spPr>
          <a:xfrm>
            <a:off x="40703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01</a:t>
            </a:r>
            <a:endParaRPr lang="zh-CN" altLang="en-US" smtClean="0"/>
          </a:p>
        </p:txBody>
      </p:sp>
      <p:sp>
        <p:nvSpPr>
          <p:cNvPr id="3" name="装饰  8"/>
          <p:cNvSpPr>
            <a:spLocks noGrp="1"/>
          </p:cNvSpPr>
          <p:nvPr>
            <p:ph type="body" idx="16395" hasCustomPrompt="1"/>
            <p:custDataLst>
              <p:tags r:id="rId5"/>
            </p:custDataLst>
          </p:nvPr>
        </p:nvSpPr>
        <p:spPr>
          <a:xfrm>
            <a:off x="48514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4" name="文本占位符 3"/>
          <p:cNvSpPr>
            <a:spLocks noGrp="1"/>
          </p:cNvSpPr>
          <p:nvPr>
            <p:ph type="body" idx="16387" hasCustomPrompt="1"/>
            <p:custDataLst>
              <p:tags r:id="rId6"/>
            </p:custDataLst>
          </p:nvPr>
        </p:nvSpPr>
        <p:spPr>
          <a:xfrm>
            <a:off x="50800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5" name="文本占位符 4"/>
          <p:cNvSpPr>
            <a:spLocks noGrp="1"/>
          </p:cNvSpPr>
          <p:nvPr>
            <p:ph type="body" idx="16390" hasCustomPrompt="1"/>
            <p:custDataLst>
              <p:tags r:id="rId7"/>
            </p:custDataLst>
          </p:nvPr>
        </p:nvSpPr>
        <p:spPr>
          <a:xfrm>
            <a:off x="7994650" y="22860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02</a:t>
            </a:r>
            <a:endParaRPr lang="zh-CN" altLang="en-US" smtClean="0"/>
          </a:p>
        </p:txBody>
      </p:sp>
      <p:sp>
        <p:nvSpPr>
          <p:cNvPr id="22" name="装饰  1"/>
          <p:cNvSpPr>
            <a:spLocks noGrp="1"/>
          </p:cNvSpPr>
          <p:nvPr>
            <p:ph type="body" idx="16396" hasCustomPrompt="1"/>
            <p:custDataLst>
              <p:tags r:id="rId8"/>
            </p:custDataLst>
          </p:nvPr>
        </p:nvSpPr>
        <p:spPr>
          <a:xfrm>
            <a:off x="8775700" y="22098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3" name="文本占位符 22"/>
          <p:cNvSpPr>
            <a:spLocks noGrp="1"/>
          </p:cNvSpPr>
          <p:nvPr>
            <p:ph type="body" idx="16389" hasCustomPrompt="1"/>
            <p:custDataLst>
              <p:tags r:id="rId9"/>
            </p:custDataLst>
          </p:nvPr>
        </p:nvSpPr>
        <p:spPr>
          <a:xfrm>
            <a:off x="9004300" y="21336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4" name="文本占位符 23"/>
          <p:cNvSpPr>
            <a:spLocks noGrp="1"/>
          </p:cNvSpPr>
          <p:nvPr>
            <p:ph type="body" idx="16392" hasCustomPrompt="1"/>
            <p:custDataLst>
              <p:tags r:id="rId10"/>
            </p:custDataLst>
          </p:nvPr>
        </p:nvSpPr>
        <p:spPr>
          <a:xfrm>
            <a:off x="40703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03</a:t>
            </a:r>
            <a:endParaRPr lang="zh-CN" altLang="en-US" smtClean="0"/>
          </a:p>
        </p:txBody>
      </p:sp>
      <p:sp>
        <p:nvSpPr>
          <p:cNvPr id="25" name="装饰  4"/>
          <p:cNvSpPr>
            <a:spLocks noGrp="1"/>
          </p:cNvSpPr>
          <p:nvPr>
            <p:ph type="body" idx="16397" hasCustomPrompt="1"/>
            <p:custDataLst>
              <p:tags r:id="rId11"/>
            </p:custDataLst>
          </p:nvPr>
        </p:nvSpPr>
        <p:spPr>
          <a:xfrm>
            <a:off x="48514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6" name="文本占位符 25"/>
          <p:cNvSpPr>
            <a:spLocks noGrp="1"/>
          </p:cNvSpPr>
          <p:nvPr>
            <p:ph type="body" idx="16391" hasCustomPrompt="1"/>
            <p:custDataLst>
              <p:tags r:id="rId12"/>
            </p:custDataLst>
          </p:nvPr>
        </p:nvSpPr>
        <p:spPr>
          <a:xfrm>
            <a:off x="50800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
        <p:nvSpPr>
          <p:cNvPr id="27" name="文本占位符 26"/>
          <p:cNvSpPr>
            <a:spLocks noGrp="1"/>
          </p:cNvSpPr>
          <p:nvPr>
            <p:ph type="body" idx="16394" hasCustomPrompt="1"/>
            <p:custDataLst>
              <p:tags r:id="rId13"/>
            </p:custDataLst>
          </p:nvPr>
        </p:nvSpPr>
        <p:spPr>
          <a:xfrm>
            <a:off x="7994650" y="3962400"/>
            <a:ext cx="596900" cy="508000"/>
          </a:xfrm>
          <a:noFill/>
        </p:spPr>
        <p:txBody>
          <a:bodyPr wrap="none" lIns="0" tIns="0" rIns="0" bIns="0" anchor="ctr">
            <a:noAutofit/>
          </a:bodyPr>
          <a:lstStyle>
            <a:lvl1pPr marL="0" indent="0" algn="ctr">
              <a:lnSpc>
                <a:spcPct val="109000"/>
              </a:lnSpc>
              <a:spcBef>
                <a:spcPct val="0"/>
              </a:spcBef>
              <a:spcAft>
                <a:spcPct val="0"/>
              </a:spcAft>
              <a:buNone/>
              <a:defRPr sz="4000" b="0" spc="0">
                <a:solidFill>
                  <a:schemeClr val="accent1"/>
                </a:solidFill>
              </a:defRPr>
            </a:lvl1pPr>
          </a:lstStyle>
          <a:p>
            <a:pPr lvl="0"/>
            <a:r>
              <a:rPr lang="zh-CN" altLang="en-US" smtClean="0"/>
              <a:t>04</a:t>
            </a:r>
            <a:endParaRPr lang="zh-CN" altLang="en-US" smtClean="0"/>
          </a:p>
        </p:txBody>
      </p:sp>
      <p:sp>
        <p:nvSpPr>
          <p:cNvPr id="28" name="装饰  7"/>
          <p:cNvSpPr>
            <a:spLocks noGrp="1"/>
          </p:cNvSpPr>
          <p:nvPr>
            <p:ph type="body" idx="16398" hasCustomPrompt="1"/>
            <p:custDataLst>
              <p:tags r:id="rId14"/>
            </p:custDataLst>
          </p:nvPr>
        </p:nvSpPr>
        <p:spPr>
          <a:xfrm>
            <a:off x="8775700" y="388620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a:noAutofit/>
          </a:bodyPr>
          <a:lstStyle>
            <a:lvl1pPr>
              <a:buNone/>
              <a:defRPr/>
            </a:lvl1pPr>
            <a:lvl2pPr>
              <a:buNone/>
              <a:defRPr/>
            </a:lvl2pPr>
            <a:lvl3pPr>
              <a:buNone/>
              <a:defRPr/>
            </a:lvl3pPr>
            <a:lvl4pPr>
              <a:buNone/>
              <a:defRPr/>
            </a:lvl4pPr>
            <a:lvl5pPr>
              <a:buNone/>
              <a:defRPr/>
            </a:lvl5pPr>
          </a:lstStyle>
          <a:p>
            <a:pPr lvl="0"/>
            <a:r>
              <a:rPr lang="zh-CN" altLang="en-US" smtClean="0"/>
              <a:t> </a:t>
            </a:r>
            <a:endParaRPr lang="zh-CN" altLang="en-US" smtClean="0"/>
          </a:p>
        </p:txBody>
      </p:sp>
      <p:sp>
        <p:nvSpPr>
          <p:cNvPr id="29" name="文本占位符 28"/>
          <p:cNvSpPr>
            <a:spLocks noGrp="1"/>
          </p:cNvSpPr>
          <p:nvPr>
            <p:ph type="body" idx="16393" hasCustomPrompt="1"/>
            <p:custDataLst>
              <p:tags r:id="rId15"/>
            </p:custDataLst>
          </p:nvPr>
        </p:nvSpPr>
        <p:spPr>
          <a:xfrm>
            <a:off x="9004300" y="3810000"/>
            <a:ext cx="2324100" cy="914400"/>
          </a:xfrm>
          <a:noFill/>
        </p:spPr>
        <p:txBody>
          <a:bodyPr lIns="0" tIns="0" rIns="0" bIns="0" anchor="ctr">
            <a:normAutofit/>
          </a:bodyPr>
          <a:lstStyle>
            <a:lvl1pPr marL="0" indent="0" algn="l">
              <a:lnSpc>
                <a:spcPct val="118000"/>
              </a:lnSpc>
              <a:spcBef>
                <a:spcPct val="0"/>
              </a:spcBef>
              <a:spcAft>
                <a:spcPct val="0"/>
              </a:spcAft>
              <a:buNone/>
              <a:defRPr sz="2400" b="0" spc="0">
                <a:solidFill>
                  <a:schemeClr val="tx1"/>
                </a:solidFill>
              </a:defRPr>
            </a:lvl1pPr>
          </a:lstStyle>
          <a:p>
            <a:pPr lvl="0"/>
            <a:r>
              <a:rPr lang="zh-CN" altLang="en-US" smtClean="0"/>
              <a:t>单击此处添加项标题</a:t>
            </a:r>
            <a:endParaRPr lang="zh-CN" altLang="en-US" smtClean="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3"/>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smtClean="0"/>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p>
            <a:r>
              <a:rPr lang="zh-CN" altLang="en-US"/>
              <a:t>单击此处编辑母版标题样式</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smtClean="0"/>
              <a:t>单击此处编辑标题</a:t>
            </a:r>
            <a:endParaRPr lang="zh-CN" altLang="en-US"/>
          </a:p>
        </p:txBody>
      </p:sp>
      <p:sp>
        <p:nvSpPr>
          <p:cNvPr id="3" name="竖排文字占位符 2"/>
          <p:cNvSpPr>
            <a:spLocks noGrp="1"/>
          </p:cNvSpPr>
          <p:nvPr>
            <p:ph type="body" orient="vert" idx="1"/>
            <p:custDataLst>
              <p:tags r:id="rId3"/>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0" Type="http://schemas.openxmlformats.org/officeDocument/2006/relationships/theme" Target="../theme/theme1.xml"/><Relationship Id="rId2" Type="http://schemas.openxmlformats.org/officeDocument/2006/relationships/slideLayout" Target="../slideLayouts/slideLayout2.xml"/><Relationship Id="rId19" Type="http://schemas.openxmlformats.org/officeDocument/2006/relationships/tags" Target="../tags/tag69.xml"/><Relationship Id="rId18" Type="http://schemas.openxmlformats.org/officeDocument/2006/relationships/tags" Target="../tags/tag68.xml"/><Relationship Id="rId17" Type="http://schemas.openxmlformats.org/officeDocument/2006/relationships/tags" Target="../tags/tag67.xml"/><Relationship Id="rId16" Type="http://schemas.openxmlformats.org/officeDocument/2006/relationships/tags" Target="../tags/tag66.xml"/><Relationship Id="rId15" Type="http://schemas.openxmlformats.org/officeDocument/2006/relationships/tags" Target="../tags/tag65.xml"/><Relationship Id="rId14" Type="http://schemas.openxmlformats.org/officeDocument/2006/relationships/tags" Target="../tags/tag6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2.xml"/><Relationship Id="rId8" Type="http://schemas.openxmlformats.org/officeDocument/2006/relationships/slideLayout" Target="../slideLayouts/slideLayout21.xml"/><Relationship Id="rId7" Type="http://schemas.openxmlformats.org/officeDocument/2006/relationships/slideLayout" Target="../slideLayouts/slideLayout20.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9" Type="http://schemas.openxmlformats.org/officeDocument/2006/relationships/theme" Target="../theme/theme2.xml"/><Relationship Id="rId48" Type="http://schemas.openxmlformats.org/officeDocument/2006/relationships/tags" Target="../tags/tag519.xml"/><Relationship Id="rId47" Type="http://schemas.openxmlformats.org/officeDocument/2006/relationships/tags" Target="../tags/tag518.xml"/><Relationship Id="rId46" Type="http://schemas.openxmlformats.org/officeDocument/2006/relationships/tags" Target="../tags/tag517.xml"/><Relationship Id="rId45" Type="http://schemas.openxmlformats.org/officeDocument/2006/relationships/tags" Target="../tags/tag516.xml"/><Relationship Id="rId44" Type="http://schemas.openxmlformats.org/officeDocument/2006/relationships/tags" Target="../tags/tag515.xml"/><Relationship Id="rId43" Type="http://schemas.openxmlformats.org/officeDocument/2006/relationships/tags" Target="../tags/tag514.xml"/><Relationship Id="rId42" Type="http://schemas.openxmlformats.org/officeDocument/2006/relationships/tags" Target="../tags/tag513.xml"/><Relationship Id="rId41" Type="http://schemas.openxmlformats.org/officeDocument/2006/relationships/image" Target="../media/image1.png"/><Relationship Id="rId40" Type="http://schemas.openxmlformats.org/officeDocument/2006/relationships/tags" Target="../tags/tag512.xml"/><Relationship Id="rId4" Type="http://schemas.openxmlformats.org/officeDocument/2006/relationships/slideLayout" Target="../slideLayouts/slideLayout17.xml"/><Relationship Id="rId39" Type="http://schemas.openxmlformats.org/officeDocument/2006/relationships/slideLayout" Target="../slideLayouts/slideLayout52.xml"/><Relationship Id="rId38" Type="http://schemas.openxmlformats.org/officeDocument/2006/relationships/slideLayout" Target="../slideLayouts/slideLayout51.xml"/><Relationship Id="rId37" Type="http://schemas.openxmlformats.org/officeDocument/2006/relationships/slideLayout" Target="../slideLayouts/slideLayout50.xml"/><Relationship Id="rId36" Type="http://schemas.openxmlformats.org/officeDocument/2006/relationships/slideLayout" Target="../slideLayouts/slideLayout49.xml"/><Relationship Id="rId35" Type="http://schemas.openxmlformats.org/officeDocument/2006/relationships/slideLayout" Target="../slideLayouts/slideLayout48.xml"/><Relationship Id="rId34" Type="http://schemas.openxmlformats.org/officeDocument/2006/relationships/slideLayout" Target="../slideLayouts/slideLayout47.xml"/><Relationship Id="rId33" Type="http://schemas.openxmlformats.org/officeDocument/2006/relationships/slideLayout" Target="../slideLayouts/slideLayout46.xml"/><Relationship Id="rId32" Type="http://schemas.openxmlformats.org/officeDocument/2006/relationships/slideLayout" Target="../slideLayouts/slideLayout45.xml"/><Relationship Id="rId31" Type="http://schemas.openxmlformats.org/officeDocument/2006/relationships/slideLayout" Target="../slideLayouts/slideLayout44.xml"/><Relationship Id="rId30" Type="http://schemas.openxmlformats.org/officeDocument/2006/relationships/slideLayout" Target="../slideLayouts/slideLayout43.xml"/><Relationship Id="rId3" Type="http://schemas.openxmlformats.org/officeDocument/2006/relationships/slideLayout" Target="../slideLayouts/slideLayout16.xml"/><Relationship Id="rId29" Type="http://schemas.openxmlformats.org/officeDocument/2006/relationships/slideLayout" Target="../slideLayouts/slideLayout42.xml"/><Relationship Id="rId28" Type="http://schemas.openxmlformats.org/officeDocument/2006/relationships/slideLayout" Target="../slideLayouts/slideLayout41.xml"/><Relationship Id="rId27" Type="http://schemas.openxmlformats.org/officeDocument/2006/relationships/slideLayout" Target="../slideLayouts/slideLayout40.xml"/><Relationship Id="rId26" Type="http://schemas.openxmlformats.org/officeDocument/2006/relationships/slideLayout" Target="../slideLayouts/slideLayout39.xml"/><Relationship Id="rId25" Type="http://schemas.openxmlformats.org/officeDocument/2006/relationships/slideLayout" Target="../slideLayouts/slideLayout38.xml"/><Relationship Id="rId24" Type="http://schemas.openxmlformats.org/officeDocument/2006/relationships/slideLayout" Target="../slideLayouts/slideLayout37.xml"/><Relationship Id="rId23" Type="http://schemas.openxmlformats.org/officeDocument/2006/relationships/slideLayout" Target="../slideLayouts/slideLayout36.xml"/><Relationship Id="rId22" Type="http://schemas.openxmlformats.org/officeDocument/2006/relationships/slideLayout" Target="../slideLayouts/slideLayout35.xml"/><Relationship Id="rId21" Type="http://schemas.openxmlformats.org/officeDocument/2006/relationships/slideLayout" Target="../slideLayouts/slideLayout34.xml"/><Relationship Id="rId20" Type="http://schemas.openxmlformats.org/officeDocument/2006/relationships/slideLayout" Target="../slideLayouts/slideLayout33.xml"/><Relationship Id="rId2" Type="http://schemas.openxmlformats.org/officeDocument/2006/relationships/slideLayout" Target="../slideLayouts/slideLayout15.xml"/><Relationship Id="rId19" Type="http://schemas.openxmlformats.org/officeDocument/2006/relationships/slideLayout" Target="../slideLayouts/slideLayout32.xml"/><Relationship Id="rId18" Type="http://schemas.openxmlformats.org/officeDocument/2006/relationships/slideLayout" Target="../slideLayouts/slideLayout31.xml"/><Relationship Id="rId17" Type="http://schemas.openxmlformats.org/officeDocument/2006/relationships/slideLayout" Target="../slideLayouts/slideLayout30.xml"/><Relationship Id="rId16" Type="http://schemas.openxmlformats.org/officeDocument/2006/relationships/slideLayout" Target="../slideLayouts/slideLayout29.xml"/><Relationship Id="rId15" Type="http://schemas.openxmlformats.org/officeDocument/2006/relationships/slideLayout" Target="../slideLayouts/slideLayout28.xml"/><Relationship Id="rId14" Type="http://schemas.openxmlformats.org/officeDocument/2006/relationships/slideLayout" Target="../slideLayouts/slideLayout27.xml"/><Relationship Id="rId13" Type="http://schemas.openxmlformats.org/officeDocument/2006/relationships/slideLayout" Target="../slideLayouts/slideLayout26.xml"/><Relationship Id="rId12" Type="http://schemas.openxmlformats.org/officeDocument/2006/relationships/slideLayout" Target="../slideLayouts/slideLayout25.xml"/><Relationship Id="rId11" Type="http://schemas.openxmlformats.org/officeDocument/2006/relationships/slideLayout" Target="../slideLayouts/slideLayout24.xml"/><Relationship Id="rId10" Type="http://schemas.openxmlformats.org/officeDocument/2006/relationships/slideLayout" Target="../slideLayouts/slideLayout2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VCG211321234725" descr="图片包含 室内, 桌子, 粉色, 盘子&#10;&#10;描述已自动生成"/>
          <p:cNvPicPr>
            <a:picLocks noChangeAspect="1"/>
          </p:cNvPicPr>
          <p:nvPr>
            <p:custDataLst>
              <p:tags r:id="rId40"/>
            </p:custDataLst>
          </p:nvPr>
        </p:nvPicPr>
        <p:blipFill>
          <a:blip r:embed="rId41">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矩形 9"/>
          <p:cNvSpPr/>
          <p:nvPr userDrawn="1"/>
        </p:nvSpPr>
        <p:spPr>
          <a:xfrm>
            <a:off x="0" y="0"/>
            <a:ext cx="12192000" cy="6858000"/>
          </a:xfrm>
          <a:prstGeom prst="rect">
            <a:avLst/>
          </a:prstGeom>
          <a:solidFill>
            <a:schemeClr val="bg2">
              <a:alpha val="75000"/>
            </a:schemeClr>
          </a:solidFill>
          <a:ln w="12700" cap="flat" cmpd="sng" algn="ctr">
            <a:noFill/>
            <a:prstDash val="solid"/>
            <a:miter lim="800000"/>
          </a:ln>
          <a:extLst>
            <a:ext uri="{91240B29-F687-4F45-9708-019B960494DF}">
              <a14:hiddenLine xmlns:a14="http://schemas.microsoft.com/office/drawing/2010/main" w="12700">
                <a:solidFill>
                  <a:schemeClr val="accent1">
                    <a:lumMod val="75000"/>
                  </a:schemeClr>
                </a:solidFill>
                <a:prstDash val="solid"/>
                <a:miter lim="800000"/>
                <a:headEnd/>
                <a:tailEnd/>
              </a14:hiddenLine>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solidFill>
                <a:schemeClr val="lt1">
                  <a:alpha val="75000"/>
                </a:schemeClr>
              </a:solidFill>
            </a:endParaRPr>
          </a:p>
        </p:txBody>
      </p:sp>
      <p:sp>
        <p:nvSpPr>
          <p:cNvPr id="6" name="灯片编号占位符 5"/>
          <p:cNvSpPr>
            <a:spLocks noGrp="1"/>
          </p:cNvSpPr>
          <p:nvPr>
            <p:ph type="sldNum" sz="quarter" idx="4"/>
            <p:custDataLst>
              <p:tags r:id="rId42"/>
            </p:custDataLst>
          </p:nvPr>
        </p:nvSpPr>
        <p:spPr>
          <a:xfrm>
            <a:off x="8753983"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latin typeface="+mn-ea"/>
                <a:ea typeface="+mn-ea"/>
              </a:defRPr>
            </a:lvl1pPr>
          </a:lstStyle>
          <a:p>
            <a:fld id="{49AE70B2-8BF9-45C0-BB95-33D1B9D3A854}" type="slidenum">
              <a:rPr lang="zh-CN" altLang="en-US" smtClean="0"/>
            </a:fld>
            <a:endParaRPr lang="zh-CN" altLang="en-US"/>
          </a:p>
        </p:txBody>
      </p:sp>
      <p:sp>
        <p:nvSpPr>
          <p:cNvPr id="5" name="页脚占位符 4"/>
          <p:cNvSpPr>
            <a:spLocks noGrp="1"/>
          </p:cNvSpPr>
          <p:nvPr>
            <p:ph type="ftr" sz="quarter" idx="3"/>
            <p:custDataLst>
              <p:tags r:id="rId43"/>
            </p:custDataLst>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latin typeface="+mn-ea"/>
                <a:ea typeface="+mn-ea"/>
              </a:defRPr>
            </a:lvl1pPr>
          </a:lstStyle>
          <a:p>
            <a:endParaRPr lang="zh-CN" altLang="en-US"/>
          </a:p>
        </p:txBody>
      </p:sp>
      <p:sp>
        <p:nvSpPr>
          <p:cNvPr id="4" name="日期占位符 3"/>
          <p:cNvSpPr>
            <a:spLocks noGrp="1"/>
          </p:cNvSpPr>
          <p:nvPr>
            <p:ph type="dt" sz="half" idx="2"/>
            <p:custDataLst>
              <p:tags r:id="rId44"/>
            </p:custDataLst>
          </p:nvPr>
        </p:nvSpPr>
        <p:spPr>
          <a:xfrm>
            <a:off x="69596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latin typeface="+mn-ea"/>
                <a:ea typeface="+mn-ea"/>
              </a:defRPr>
            </a:lvl1pPr>
          </a:lstStyle>
          <a:p>
            <a:fld id="{760FBDFE-C587-4B4C-A407-44438C67B59E}" type="datetimeFigureOut">
              <a:rPr lang="zh-CN" altLang="en-US" smtClean="0"/>
            </a:fld>
            <a:endParaRPr lang="zh-CN" altLang="en-US"/>
          </a:p>
        </p:txBody>
      </p:sp>
      <p:sp>
        <p:nvSpPr>
          <p:cNvPr id="3" name="文本占位符 2"/>
          <p:cNvSpPr>
            <a:spLocks noGrp="1"/>
          </p:cNvSpPr>
          <p:nvPr>
            <p:ph type="body" idx="1"/>
            <p:custDataLst>
              <p:tags r:id="rId45"/>
            </p:custDataLst>
          </p:nvPr>
        </p:nvSpPr>
        <p:spPr>
          <a:xfrm>
            <a:off x="695960" y="1301749"/>
            <a:ext cx="10800000" cy="4873625"/>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2" name="标题占位符 1"/>
          <p:cNvSpPr>
            <a:spLocks noGrp="1"/>
          </p:cNvSpPr>
          <p:nvPr>
            <p:ph type="title"/>
            <p:custDataLst>
              <p:tags r:id="rId46"/>
            </p:custDataLst>
          </p:nvPr>
        </p:nvSpPr>
        <p:spPr>
          <a:xfrm>
            <a:off x="695960" y="360000"/>
            <a:ext cx="10800000" cy="720000"/>
          </a:xfrm>
          <a:prstGeom prst="rect">
            <a:avLst/>
          </a:prstGeom>
        </p:spPr>
        <p:txBody>
          <a:bodyPr vert="horz" lIns="91440" tIns="45720" rIns="91440" bIns="45720" rtlCol="0" anchor="b" anchorCtr="0">
            <a:normAutofit/>
          </a:bodyPr>
          <a:lstStyle/>
          <a:p>
            <a:r>
              <a:rPr lang="zh-CN" altLang="en-US" dirty="0"/>
              <a:t>单击此处编辑母版标题样式</a:t>
            </a:r>
            <a:endParaRPr lang="zh-CN" altLang="en-US" dirty="0"/>
          </a:p>
        </p:txBody>
      </p:sp>
      <p:sp>
        <p:nvSpPr>
          <p:cNvPr id="9" name="KSO_TEMPLATE" hidden="1"/>
          <p:cNvSpPr/>
          <p:nvPr userDrawn="1">
            <p:custDataLst>
              <p:tags r:id="rId47"/>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48"/>
    </p:custData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 id="2147483699" r:id="rId37"/>
    <p:sldLayoutId id="2147483700" r:id="rId38"/>
    <p:sldLayoutId id="2147483701" r:id="rId39"/>
  </p:sldLayoutIdLst>
  <p:txStyles>
    <p:titleStyle>
      <a:lvl1pPr algn="l" defTabSz="914400" rtl="0" eaLnBrk="1" latinLnBrk="0" hangingPunct="1">
        <a:lnSpc>
          <a:spcPct val="90000"/>
        </a:lnSpc>
        <a:spcBef>
          <a:spcPct val="0"/>
        </a:spcBef>
        <a:buNone/>
        <a:defRPr sz="3200" b="1" i="0" u="none" kern="1200" spc="0">
          <a:solidFill>
            <a:schemeClr val="accent1"/>
          </a:solidFill>
          <a:effectLst/>
          <a:uFill>
            <a:solidFill>
              <a:schemeClr val="accent1"/>
            </a:solidFill>
          </a:uFill>
          <a:latin typeface="+mj-ea"/>
          <a:ea typeface="+mj-ea"/>
          <a:cs typeface="+mj-cs"/>
        </a:defRPr>
      </a:lvl1pPr>
    </p:titleStyle>
    <p:bodyStyle>
      <a:lvl1pPr marL="228600" indent="0" algn="l" defTabSz="914400" rtl="0" eaLnBrk="1" latinLnBrk="0" hangingPunct="1">
        <a:lnSpc>
          <a:spcPct val="130000"/>
        </a:lnSpc>
        <a:spcBef>
          <a:spcPts val="1000"/>
        </a:spcBef>
        <a:buFont typeface="Arial" panose="020B0604020202020204" pitchFamily="34" charset="0"/>
        <a:buChar char="•"/>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522.xml"/><Relationship Id="rId2" Type="http://schemas.openxmlformats.org/officeDocument/2006/relationships/tags" Target="../tags/tag521.xml"/><Relationship Id="rId1" Type="http://schemas.openxmlformats.org/officeDocument/2006/relationships/tags" Target="../tags/tag520.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3.png"/><Relationship Id="rId1" Type="http://schemas.openxmlformats.org/officeDocument/2006/relationships/chart" Target="../charts/chart2.xml"/></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537.xml"/><Relationship Id="rId4" Type="http://schemas.openxmlformats.org/officeDocument/2006/relationships/image" Target="../media/image3.png"/><Relationship Id="rId3" Type="http://schemas.openxmlformats.org/officeDocument/2006/relationships/tags" Target="../tags/tag536.xml"/><Relationship Id="rId2" Type="http://schemas.openxmlformats.org/officeDocument/2006/relationships/tags" Target="../tags/tag535.xml"/><Relationship Id="rId1" Type="http://schemas.openxmlformats.org/officeDocument/2006/relationships/image" Target="../media/image2.jpeg"/></Relationships>
</file>

<file path=ppt/slides/_rels/slide12.xml.rels><?xml version="1.0" encoding="UTF-8" standalone="yes"?>
<Relationships xmlns="http://schemas.openxmlformats.org/package/2006/relationships"><Relationship Id="rId9" Type="http://schemas.openxmlformats.org/officeDocument/2006/relationships/tags" Target="../tags/tag546.xml"/><Relationship Id="rId8" Type="http://schemas.openxmlformats.org/officeDocument/2006/relationships/tags" Target="../tags/tag545.xml"/><Relationship Id="rId7" Type="http://schemas.openxmlformats.org/officeDocument/2006/relationships/tags" Target="../tags/tag544.xml"/><Relationship Id="rId6" Type="http://schemas.openxmlformats.org/officeDocument/2006/relationships/tags" Target="../tags/tag543.xml"/><Relationship Id="rId5" Type="http://schemas.openxmlformats.org/officeDocument/2006/relationships/tags" Target="../tags/tag542.xml"/><Relationship Id="rId4" Type="http://schemas.openxmlformats.org/officeDocument/2006/relationships/tags" Target="../tags/tag541.xml"/><Relationship Id="rId3" Type="http://schemas.openxmlformats.org/officeDocument/2006/relationships/tags" Target="../tags/tag540.xml"/><Relationship Id="rId2" Type="http://schemas.openxmlformats.org/officeDocument/2006/relationships/tags" Target="../tags/tag539.xml"/><Relationship Id="rId18" Type="http://schemas.openxmlformats.org/officeDocument/2006/relationships/slideLayout" Target="../slideLayouts/slideLayout13.xml"/><Relationship Id="rId17" Type="http://schemas.openxmlformats.org/officeDocument/2006/relationships/tags" Target="../tags/tag554.xml"/><Relationship Id="rId16" Type="http://schemas.openxmlformats.org/officeDocument/2006/relationships/tags" Target="../tags/tag553.xml"/><Relationship Id="rId15" Type="http://schemas.openxmlformats.org/officeDocument/2006/relationships/tags" Target="../tags/tag552.xml"/><Relationship Id="rId14" Type="http://schemas.openxmlformats.org/officeDocument/2006/relationships/tags" Target="../tags/tag551.xml"/><Relationship Id="rId13" Type="http://schemas.openxmlformats.org/officeDocument/2006/relationships/tags" Target="../tags/tag550.xml"/><Relationship Id="rId12" Type="http://schemas.openxmlformats.org/officeDocument/2006/relationships/tags" Target="../tags/tag549.xml"/><Relationship Id="rId11" Type="http://schemas.openxmlformats.org/officeDocument/2006/relationships/tags" Target="../tags/tag548.xml"/><Relationship Id="rId10" Type="http://schemas.openxmlformats.org/officeDocument/2006/relationships/tags" Target="../tags/tag547.xml"/><Relationship Id="rId1" Type="http://schemas.openxmlformats.org/officeDocument/2006/relationships/tags" Target="../tags/tag538.xml"/></Relationships>
</file>

<file path=ppt/slides/_rels/slide13.xml.rels><?xml version="1.0" encoding="UTF-8" standalone="yes"?>
<Relationships xmlns="http://schemas.openxmlformats.org/package/2006/relationships"><Relationship Id="rId9" Type="http://schemas.openxmlformats.org/officeDocument/2006/relationships/tags" Target="../tags/tag562.xml"/><Relationship Id="rId8" Type="http://schemas.openxmlformats.org/officeDocument/2006/relationships/tags" Target="../tags/tag561.xml"/><Relationship Id="rId7" Type="http://schemas.openxmlformats.org/officeDocument/2006/relationships/tags" Target="../tags/tag560.xml"/><Relationship Id="rId6" Type="http://schemas.openxmlformats.org/officeDocument/2006/relationships/tags" Target="../tags/tag559.xml"/><Relationship Id="rId5" Type="http://schemas.openxmlformats.org/officeDocument/2006/relationships/tags" Target="../tags/tag558.xml"/><Relationship Id="rId4" Type="http://schemas.openxmlformats.org/officeDocument/2006/relationships/image" Target="../media/image7.jpeg"/><Relationship Id="rId30" Type="http://schemas.openxmlformats.org/officeDocument/2006/relationships/notesSlide" Target="../notesSlides/notesSlide1.xml"/><Relationship Id="rId3" Type="http://schemas.openxmlformats.org/officeDocument/2006/relationships/tags" Target="../tags/tag557.xml"/><Relationship Id="rId29" Type="http://schemas.openxmlformats.org/officeDocument/2006/relationships/slideLayout" Target="../slideLayouts/slideLayout24.xml"/><Relationship Id="rId28" Type="http://schemas.openxmlformats.org/officeDocument/2006/relationships/tags" Target="../tags/tag580.xml"/><Relationship Id="rId27" Type="http://schemas.openxmlformats.org/officeDocument/2006/relationships/tags" Target="../tags/tag579.xml"/><Relationship Id="rId26" Type="http://schemas.openxmlformats.org/officeDocument/2006/relationships/tags" Target="../tags/tag578.xml"/><Relationship Id="rId25" Type="http://schemas.openxmlformats.org/officeDocument/2006/relationships/tags" Target="../tags/tag577.xml"/><Relationship Id="rId24" Type="http://schemas.openxmlformats.org/officeDocument/2006/relationships/tags" Target="../tags/tag576.xml"/><Relationship Id="rId23" Type="http://schemas.openxmlformats.org/officeDocument/2006/relationships/tags" Target="../tags/tag575.xml"/><Relationship Id="rId22" Type="http://schemas.openxmlformats.org/officeDocument/2006/relationships/tags" Target="../tags/tag574.xml"/><Relationship Id="rId21" Type="http://schemas.openxmlformats.org/officeDocument/2006/relationships/tags" Target="../tags/tag573.xml"/><Relationship Id="rId20" Type="http://schemas.openxmlformats.org/officeDocument/2006/relationships/image" Target="../media/image8.jpeg"/><Relationship Id="rId2" Type="http://schemas.openxmlformats.org/officeDocument/2006/relationships/tags" Target="../tags/tag556.xml"/><Relationship Id="rId19" Type="http://schemas.openxmlformats.org/officeDocument/2006/relationships/tags" Target="../tags/tag572.xml"/><Relationship Id="rId18" Type="http://schemas.openxmlformats.org/officeDocument/2006/relationships/tags" Target="../tags/tag571.xml"/><Relationship Id="rId17" Type="http://schemas.openxmlformats.org/officeDocument/2006/relationships/tags" Target="../tags/tag570.xml"/><Relationship Id="rId16" Type="http://schemas.openxmlformats.org/officeDocument/2006/relationships/tags" Target="../tags/tag569.xml"/><Relationship Id="rId15" Type="http://schemas.openxmlformats.org/officeDocument/2006/relationships/tags" Target="../tags/tag568.xml"/><Relationship Id="rId14" Type="http://schemas.openxmlformats.org/officeDocument/2006/relationships/tags" Target="../tags/tag567.xml"/><Relationship Id="rId13" Type="http://schemas.openxmlformats.org/officeDocument/2006/relationships/tags" Target="../tags/tag566.xml"/><Relationship Id="rId12" Type="http://schemas.openxmlformats.org/officeDocument/2006/relationships/tags" Target="../tags/tag565.xml"/><Relationship Id="rId11" Type="http://schemas.openxmlformats.org/officeDocument/2006/relationships/tags" Target="../tags/tag564.xml"/><Relationship Id="rId10" Type="http://schemas.openxmlformats.org/officeDocument/2006/relationships/tags" Target="../tags/tag563.xml"/><Relationship Id="rId1" Type="http://schemas.openxmlformats.org/officeDocument/2006/relationships/tags" Target="../tags/tag555.xml"/></Relationships>
</file>

<file path=ppt/slides/_rels/slide14.xml.rels><?xml version="1.0" encoding="UTF-8" standalone="yes"?>
<Relationships xmlns="http://schemas.openxmlformats.org/package/2006/relationships"><Relationship Id="rId9" Type="http://schemas.openxmlformats.org/officeDocument/2006/relationships/tags" Target="../tags/tag589.xml"/><Relationship Id="rId8" Type="http://schemas.openxmlformats.org/officeDocument/2006/relationships/tags" Target="../tags/tag588.xml"/><Relationship Id="rId7" Type="http://schemas.openxmlformats.org/officeDocument/2006/relationships/tags" Target="../tags/tag587.xml"/><Relationship Id="rId6" Type="http://schemas.openxmlformats.org/officeDocument/2006/relationships/tags" Target="../tags/tag586.xml"/><Relationship Id="rId5" Type="http://schemas.openxmlformats.org/officeDocument/2006/relationships/tags" Target="../tags/tag585.xml"/><Relationship Id="rId4" Type="http://schemas.openxmlformats.org/officeDocument/2006/relationships/tags" Target="../tags/tag584.xml"/><Relationship Id="rId33" Type="http://schemas.openxmlformats.org/officeDocument/2006/relationships/notesSlide" Target="../notesSlides/notesSlide2.xml"/><Relationship Id="rId32" Type="http://schemas.openxmlformats.org/officeDocument/2006/relationships/slideLayout" Target="../slideLayouts/slideLayout21.xml"/><Relationship Id="rId31" Type="http://schemas.openxmlformats.org/officeDocument/2006/relationships/tags" Target="../tags/tag608.xml"/><Relationship Id="rId30" Type="http://schemas.openxmlformats.org/officeDocument/2006/relationships/image" Target="../media/image11.jpeg"/><Relationship Id="rId3" Type="http://schemas.openxmlformats.org/officeDocument/2006/relationships/tags" Target="../tags/tag583.xml"/><Relationship Id="rId29" Type="http://schemas.openxmlformats.org/officeDocument/2006/relationships/tags" Target="../tags/tag607.xml"/><Relationship Id="rId28" Type="http://schemas.openxmlformats.org/officeDocument/2006/relationships/image" Target="../media/image10.jpeg"/><Relationship Id="rId27" Type="http://schemas.openxmlformats.org/officeDocument/2006/relationships/tags" Target="../tags/tag606.xml"/><Relationship Id="rId26" Type="http://schemas.openxmlformats.org/officeDocument/2006/relationships/image" Target="../media/image9.jpeg"/><Relationship Id="rId25" Type="http://schemas.openxmlformats.org/officeDocument/2006/relationships/tags" Target="../tags/tag605.xml"/><Relationship Id="rId24" Type="http://schemas.openxmlformats.org/officeDocument/2006/relationships/tags" Target="../tags/tag604.xml"/><Relationship Id="rId23" Type="http://schemas.openxmlformats.org/officeDocument/2006/relationships/tags" Target="../tags/tag603.xml"/><Relationship Id="rId22" Type="http://schemas.openxmlformats.org/officeDocument/2006/relationships/tags" Target="../tags/tag602.xml"/><Relationship Id="rId21" Type="http://schemas.openxmlformats.org/officeDocument/2006/relationships/tags" Target="../tags/tag601.xml"/><Relationship Id="rId20" Type="http://schemas.openxmlformats.org/officeDocument/2006/relationships/tags" Target="../tags/tag600.xml"/><Relationship Id="rId2" Type="http://schemas.openxmlformats.org/officeDocument/2006/relationships/tags" Target="../tags/tag582.xml"/><Relationship Id="rId19" Type="http://schemas.openxmlformats.org/officeDocument/2006/relationships/tags" Target="../tags/tag599.xml"/><Relationship Id="rId18" Type="http://schemas.openxmlformats.org/officeDocument/2006/relationships/tags" Target="../tags/tag598.xml"/><Relationship Id="rId17" Type="http://schemas.openxmlformats.org/officeDocument/2006/relationships/tags" Target="../tags/tag597.xml"/><Relationship Id="rId16" Type="http://schemas.openxmlformats.org/officeDocument/2006/relationships/tags" Target="../tags/tag596.xml"/><Relationship Id="rId15" Type="http://schemas.openxmlformats.org/officeDocument/2006/relationships/tags" Target="../tags/tag595.xml"/><Relationship Id="rId14" Type="http://schemas.openxmlformats.org/officeDocument/2006/relationships/tags" Target="../tags/tag594.xml"/><Relationship Id="rId13" Type="http://schemas.openxmlformats.org/officeDocument/2006/relationships/tags" Target="../tags/tag593.xml"/><Relationship Id="rId12" Type="http://schemas.openxmlformats.org/officeDocument/2006/relationships/tags" Target="../tags/tag592.xml"/><Relationship Id="rId11" Type="http://schemas.openxmlformats.org/officeDocument/2006/relationships/tags" Target="../tags/tag591.xml"/><Relationship Id="rId10" Type="http://schemas.openxmlformats.org/officeDocument/2006/relationships/tags" Target="../tags/tag590.xml"/><Relationship Id="rId1" Type="http://schemas.openxmlformats.org/officeDocument/2006/relationships/tags" Target="../tags/tag581.xml"/></Relationships>
</file>

<file path=ppt/slides/_rels/slide15.xml.rels><?xml version="1.0" encoding="UTF-8" standalone="yes"?>
<Relationships xmlns="http://schemas.openxmlformats.org/package/2006/relationships"><Relationship Id="rId9" Type="http://schemas.openxmlformats.org/officeDocument/2006/relationships/tags" Target="../tags/tag616.xml"/><Relationship Id="rId8" Type="http://schemas.openxmlformats.org/officeDocument/2006/relationships/tags" Target="../tags/tag615.xml"/><Relationship Id="rId7" Type="http://schemas.openxmlformats.org/officeDocument/2006/relationships/tags" Target="../tags/tag614.xml"/><Relationship Id="rId6" Type="http://schemas.openxmlformats.org/officeDocument/2006/relationships/tags" Target="../tags/tag613.xml"/><Relationship Id="rId5" Type="http://schemas.openxmlformats.org/officeDocument/2006/relationships/tags" Target="../tags/tag612.xml"/><Relationship Id="rId4" Type="http://schemas.openxmlformats.org/officeDocument/2006/relationships/tags" Target="../tags/tag611.xml"/><Relationship Id="rId3" Type="http://schemas.openxmlformats.org/officeDocument/2006/relationships/image" Target="../media/image12.jpeg"/><Relationship Id="rId2" Type="http://schemas.openxmlformats.org/officeDocument/2006/relationships/tags" Target="../tags/tag610.xml"/><Relationship Id="rId12" Type="http://schemas.openxmlformats.org/officeDocument/2006/relationships/slideLayout" Target="../slideLayouts/slideLayout13.xml"/><Relationship Id="rId11" Type="http://schemas.openxmlformats.org/officeDocument/2006/relationships/tags" Target="../tags/tag618.xml"/><Relationship Id="rId10" Type="http://schemas.openxmlformats.org/officeDocument/2006/relationships/tags" Target="../tags/tag617.xml"/><Relationship Id="rId1" Type="http://schemas.openxmlformats.org/officeDocument/2006/relationships/tags" Target="../tags/tag609.xml"/></Relationships>
</file>

<file path=ppt/slides/_rels/slide16.xml.rels><?xml version="1.0" encoding="UTF-8" standalone="yes"?>
<Relationships xmlns="http://schemas.openxmlformats.org/package/2006/relationships"><Relationship Id="rId9" Type="http://schemas.openxmlformats.org/officeDocument/2006/relationships/tags" Target="../tags/tag627.xml"/><Relationship Id="rId8" Type="http://schemas.openxmlformats.org/officeDocument/2006/relationships/tags" Target="../tags/tag626.xml"/><Relationship Id="rId7" Type="http://schemas.openxmlformats.org/officeDocument/2006/relationships/tags" Target="../tags/tag625.xml"/><Relationship Id="rId6" Type="http://schemas.openxmlformats.org/officeDocument/2006/relationships/tags" Target="../tags/tag624.xml"/><Relationship Id="rId5" Type="http://schemas.openxmlformats.org/officeDocument/2006/relationships/tags" Target="../tags/tag623.xml"/><Relationship Id="rId4" Type="http://schemas.openxmlformats.org/officeDocument/2006/relationships/tags" Target="../tags/tag622.xml"/><Relationship Id="rId3" Type="http://schemas.openxmlformats.org/officeDocument/2006/relationships/tags" Target="../tags/tag621.xml"/><Relationship Id="rId2" Type="http://schemas.openxmlformats.org/officeDocument/2006/relationships/tags" Target="../tags/tag620.xml"/><Relationship Id="rId19" Type="http://schemas.openxmlformats.org/officeDocument/2006/relationships/notesSlide" Target="../notesSlides/notesSlide3.xml"/><Relationship Id="rId18" Type="http://schemas.openxmlformats.org/officeDocument/2006/relationships/slideLayout" Target="../slideLayouts/slideLayout15.xml"/><Relationship Id="rId17" Type="http://schemas.openxmlformats.org/officeDocument/2006/relationships/tags" Target="../tags/tag634.xml"/><Relationship Id="rId16" Type="http://schemas.openxmlformats.org/officeDocument/2006/relationships/image" Target="../media/image13.jpeg"/><Relationship Id="rId15" Type="http://schemas.openxmlformats.org/officeDocument/2006/relationships/tags" Target="../tags/tag633.xml"/><Relationship Id="rId14" Type="http://schemas.openxmlformats.org/officeDocument/2006/relationships/tags" Target="../tags/tag632.xml"/><Relationship Id="rId13" Type="http://schemas.openxmlformats.org/officeDocument/2006/relationships/tags" Target="../tags/tag631.xml"/><Relationship Id="rId12" Type="http://schemas.openxmlformats.org/officeDocument/2006/relationships/tags" Target="../tags/tag630.xml"/><Relationship Id="rId11" Type="http://schemas.openxmlformats.org/officeDocument/2006/relationships/tags" Target="../tags/tag629.xml"/><Relationship Id="rId10" Type="http://schemas.openxmlformats.org/officeDocument/2006/relationships/tags" Target="../tags/tag628.xml"/><Relationship Id="rId1" Type="http://schemas.openxmlformats.org/officeDocument/2006/relationships/tags" Target="../tags/tag619.xml"/></Relationships>
</file>

<file path=ppt/slides/_rels/slide17.xml.rels><?xml version="1.0" encoding="UTF-8" standalone="yes"?>
<Relationships xmlns="http://schemas.openxmlformats.org/package/2006/relationships"><Relationship Id="rId9" Type="http://schemas.openxmlformats.org/officeDocument/2006/relationships/tags" Target="../tags/tag641.xml"/><Relationship Id="rId8" Type="http://schemas.openxmlformats.org/officeDocument/2006/relationships/tags" Target="../tags/tag640.xml"/><Relationship Id="rId7" Type="http://schemas.openxmlformats.org/officeDocument/2006/relationships/tags" Target="../tags/tag639.xml"/><Relationship Id="rId6" Type="http://schemas.openxmlformats.org/officeDocument/2006/relationships/tags" Target="../tags/tag638.xml"/><Relationship Id="rId5" Type="http://schemas.openxmlformats.org/officeDocument/2006/relationships/image" Target="../media/image15.svg"/><Relationship Id="rId4" Type="http://schemas.openxmlformats.org/officeDocument/2006/relationships/image" Target="../media/image14.png"/><Relationship Id="rId30" Type="http://schemas.openxmlformats.org/officeDocument/2006/relationships/notesSlide" Target="../notesSlides/notesSlide4.xml"/><Relationship Id="rId3" Type="http://schemas.openxmlformats.org/officeDocument/2006/relationships/tags" Target="../tags/tag637.xml"/><Relationship Id="rId29" Type="http://schemas.openxmlformats.org/officeDocument/2006/relationships/slideLayout" Target="../slideLayouts/slideLayout17.xml"/><Relationship Id="rId28" Type="http://schemas.openxmlformats.org/officeDocument/2006/relationships/tags" Target="../tags/tag655.xml"/><Relationship Id="rId27" Type="http://schemas.openxmlformats.org/officeDocument/2006/relationships/image" Target="../media/image3.png"/><Relationship Id="rId26" Type="http://schemas.openxmlformats.org/officeDocument/2006/relationships/tags" Target="../tags/tag654.xml"/><Relationship Id="rId25" Type="http://schemas.openxmlformats.org/officeDocument/2006/relationships/tags" Target="../tags/tag653.xml"/><Relationship Id="rId24" Type="http://schemas.openxmlformats.org/officeDocument/2006/relationships/tags" Target="../tags/tag652.xml"/><Relationship Id="rId23" Type="http://schemas.openxmlformats.org/officeDocument/2006/relationships/tags" Target="../tags/tag651.xml"/><Relationship Id="rId22" Type="http://schemas.openxmlformats.org/officeDocument/2006/relationships/tags" Target="../tags/tag650.xml"/><Relationship Id="rId21" Type="http://schemas.openxmlformats.org/officeDocument/2006/relationships/tags" Target="../tags/tag649.xml"/><Relationship Id="rId20" Type="http://schemas.openxmlformats.org/officeDocument/2006/relationships/tags" Target="../tags/tag648.xml"/><Relationship Id="rId2" Type="http://schemas.openxmlformats.org/officeDocument/2006/relationships/tags" Target="../tags/tag636.xml"/><Relationship Id="rId19" Type="http://schemas.openxmlformats.org/officeDocument/2006/relationships/tags" Target="../tags/tag647.xml"/><Relationship Id="rId18" Type="http://schemas.openxmlformats.org/officeDocument/2006/relationships/tags" Target="../tags/tag646.xml"/><Relationship Id="rId17" Type="http://schemas.openxmlformats.org/officeDocument/2006/relationships/image" Target="../media/image19.svg"/><Relationship Id="rId16" Type="http://schemas.openxmlformats.org/officeDocument/2006/relationships/image" Target="../media/image18.png"/><Relationship Id="rId15" Type="http://schemas.openxmlformats.org/officeDocument/2006/relationships/tags" Target="../tags/tag645.xml"/><Relationship Id="rId14" Type="http://schemas.openxmlformats.org/officeDocument/2006/relationships/tags" Target="../tags/tag644.xml"/><Relationship Id="rId13" Type="http://schemas.openxmlformats.org/officeDocument/2006/relationships/tags" Target="../tags/tag643.xml"/><Relationship Id="rId12" Type="http://schemas.openxmlformats.org/officeDocument/2006/relationships/tags" Target="../tags/tag642.xml"/><Relationship Id="rId11" Type="http://schemas.openxmlformats.org/officeDocument/2006/relationships/image" Target="../media/image17.svg"/><Relationship Id="rId10" Type="http://schemas.openxmlformats.org/officeDocument/2006/relationships/image" Target="../media/image16.png"/><Relationship Id="rId1" Type="http://schemas.openxmlformats.org/officeDocument/2006/relationships/tags" Target="../tags/tag635.xml"/></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13.xml"/><Relationship Id="rId5" Type="http://schemas.openxmlformats.org/officeDocument/2006/relationships/tags" Target="../tags/tag658.xml"/><Relationship Id="rId4" Type="http://schemas.openxmlformats.org/officeDocument/2006/relationships/tags" Target="../tags/tag657.xml"/><Relationship Id="rId3" Type="http://schemas.openxmlformats.org/officeDocument/2006/relationships/image" Target="../media/image3.png"/><Relationship Id="rId2" Type="http://schemas.openxmlformats.org/officeDocument/2006/relationships/tags" Target="../tags/tag656.xml"/><Relationship Id="rId1" Type="http://schemas.openxmlformats.org/officeDocument/2006/relationships/image" Target="../media/image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525.xml"/><Relationship Id="rId2" Type="http://schemas.openxmlformats.org/officeDocument/2006/relationships/tags" Target="../tags/tag524.xml"/><Relationship Id="rId1" Type="http://schemas.openxmlformats.org/officeDocument/2006/relationships/tags" Target="../tags/tag523.xml"/></Relationships>
</file>

<file path=ppt/slides/_rels/slide20.xml.rels><?xml version="1.0" encoding="UTF-8" standalone="yes"?>
<Relationships xmlns="http://schemas.openxmlformats.org/package/2006/relationships"><Relationship Id="rId9" Type="http://schemas.openxmlformats.org/officeDocument/2006/relationships/tags" Target="../tags/tag667.xml"/><Relationship Id="rId8" Type="http://schemas.openxmlformats.org/officeDocument/2006/relationships/tags" Target="../tags/tag666.xml"/><Relationship Id="rId7" Type="http://schemas.openxmlformats.org/officeDocument/2006/relationships/tags" Target="../tags/tag665.xml"/><Relationship Id="rId6" Type="http://schemas.openxmlformats.org/officeDocument/2006/relationships/tags" Target="../tags/tag664.xml"/><Relationship Id="rId5" Type="http://schemas.openxmlformats.org/officeDocument/2006/relationships/tags" Target="../tags/tag663.xml"/><Relationship Id="rId4" Type="http://schemas.openxmlformats.org/officeDocument/2006/relationships/tags" Target="../tags/tag662.xml"/><Relationship Id="rId3" Type="http://schemas.openxmlformats.org/officeDocument/2006/relationships/tags" Target="../tags/tag661.xml"/><Relationship Id="rId2" Type="http://schemas.openxmlformats.org/officeDocument/2006/relationships/tags" Target="../tags/tag660.xml"/><Relationship Id="rId11" Type="http://schemas.openxmlformats.org/officeDocument/2006/relationships/slideLayout" Target="../slideLayouts/slideLayout12.xml"/><Relationship Id="rId10" Type="http://schemas.openxmlformats.org/officeDocument/2006/relationships/tags" Target="../tags/tag668.xml"/><Relationship Id="rId1" Type="http://schemas.openxmlformats.org/officeDocument/2006/relationships/tags" Target="../tags/tag659.xml"/></Relationships>
</file>

<file path=ppt/slides/_rels/slide21.xml.rels><?xml version="1.0" encoding="UTF-8" standalone="yes"?>
<Relationships xmlns="http://schemas.openxmlformats.org/package/2006/relationships"><Relationship Id="rId9" Type="http://schemas.openxmlformats.org/officeDocument/2006/relationships/image" Target="../media/image22.jpeg"/><Relationship Id="rId8" Type="http://schemas.openxmlformats.org/officeDocument/2006/relationships/tags" Target="../tags/tag674.xml"/><Relationship Id="rId7" Type="http://schemas.openxmlformats.org/officeDocument/2006/relationships/image" Target="../media/image21.jpeg"/><Relationship Id="rId6" Type="http://schemas.openxmlformats.org/officeDocument/2006/relationships/image" Target="../media/image20.jpeg"/><Relationship Id="rId5" Type="http://schemas.openxmlformats.org/officeDocument/2006/relationships/tags" Target="../tags/tag673.xml"/><Relationship Id="rId4" Type="http://schemas.openxmlformats.org/officeDocument/2006/relationships/tags" Target="../tags/tag672.xml"/><Relationship Id="rId3" Type="http://schemas.openxmlformats.org/officeDocument/2006/relationships/tags" Target="../tags/tag671.xml"/><Relationship Id="rId2" Type="http://schemas.openxmlformats.org/officeDocument/2006/relationships/tags" Target="../tags/tag670.xml"/><Relationship Id="rId10" Type="http://schemas.openxmlformats.org/officeDocument/2006/relationships/slideLayout" Target="../slideLayouts/slideLayout12.xml"/><Relationship Id="rId1" Type="http://schemas.openxmlformats.org/officeDocument/2006/relationships/tags" Target="../tags/tag669.xml"/></Relationships>
</file>

<file path=ppt/slides/_rels/slide22.xml.rels><?xml version="1.0" encoding="UTF-8" standalone="yes"?>
<Relationships xmlns="http://schemas.openxmlformats.org/package/2006/relationships"><Relationship Id="rId9" Type="http://schemas.openxmlformats.org/officeDocument/2006/relationships/tags" Target="../tags/tag681.xml"/><Relationship Id="rId8" Type="http://schemas.openxmlformats.org/officeDocument/2006/relationships/tags" Target="../tags/tag680.xml"/><Relationship Id="rId7" Type="http://schemas.openxmlformats.org/officeDocument/2006/relationships/tags" Target="../tags/tag679.xml"/><Relationship Id="rId6" Type="http://schemas.openxmlformats.org/officeDocument/2006/relationships/image" Target="../media/image24.jpeg"/><Relationship Id="rId5" Type="http://schemas.openxmlformats.org/officeDocument/2006/relationships/tags" Target="../tags/tag678.xml"/><Relationship Id="rId4" Type="http://schemas.openxmlformats.org/officeDocument/2006/relationships/tags" Target="../tags/tag677.xml"/><Relationship Id="rId3" Type="http://schemas.openxmlformats.org/officeDocument/2006/relationships/tags" Target="../tags/tag676.xml"/><Relationship Id="rId2" Type="http://schemas.openxmlformats.org/officeDocument/2006/relationships/image" Target="../media/image23.jpeg"/><Relationship Id="rId14" Type="http://schemas.openxmlformats.org/officeDocument/2006/relationships/slideLayout" Target="../slideLayouts/slideLayout12.xml"/><Relationship Id="rId13" Type="http://schemas.openxmlformats.org/officeDocument/2006/relationships/tags" Target="../tags/tag684.xml"/><Relationship Id="rId12" Type="http://schemas.openxmlformats.org/officeDocument/2006/relationships/tags" Target="../tags/tag683.xml"/><Relationship Id="rId11" Type="http://schemas.openxmlformats.org/officeDocument/2006/relationships/tags" Target="../tags/tag682.xml"/><Relationship Id="rId10" Type="http://schemas.openxmlformats.org/officeDocument/2006/relationships/image" Target="../media/image25.jpeg"/><Relationship Id="rId1" Type="http://schemas.openxmlformats.org/officeDocument/2006/relationships/tags" Target="../tags/tag675.xml"/></Relationships>
</file>

<file path=ppt/slides/_rels/slide23.xml.rels><?xml version="1.0" encoding="UTF-8" standalone="yes"?>
<Relationships xmlns="http://schemas.openxmlformats.org/package/2006/relationships"><Relationship Id="rId9" Type="http://schemas.openxmlformats.org/officeDocument/2006/relationships/tags" Target="../tags/tag692.xml"/><Relationship Id="rId8" Type="http://schemas.openxmlformats.org/officeDocument/2006/relationships/tags" Target="../tags/tag691.xml"/><Relationship Id="rId7" Type="http://schemas.openxmlformats.org/officeDocument/2006/relationships/tags" Target="../tags/tag690.xml"/><Relationship Id="rId6" Type="http://schemas.openxmlformats.org/officeDocument/2006/relationships/tags" Target="../tags/tag689.xml"/><Relationship Id="rId5" Type="http://schemas.openxmlformats.org/officeDocument/2006/relationships/tags" Target="../tags/tag688.xml"/><Relationship Id="rId4" Type="http://schemas.openxmlformats.org/officeDocument/2006/relationships/tags" Target="../tags/tag687.xml"/><Relationship Id="rId3" Type="http://schemas.openxmlformats.org/officeDocument/2006/relationships/image" Target="../media/image26.jpeg"/><Relationship Id="rId2" Type="http://schemas.openxmlformats.org/officeDocument/2006/relationships/tags" Target="../tags/tag686.xml"/><Relationship Id="rId14" Type="http://schemas.openxmlformats.org/officeDocument/2006/relationships/slideLayout" Target="../slideLayouts/slideLayout12.xml"/><Relationship Id="rId13" Type="http://schemas.openxmlformats.org/officeDocument/2006/relationships/image" Target="../media/image3.png"/><Relationship Id="rId12" Type="http://schemas.openxmlformats.org/officeDocument/2006/relationships/tags" Target="../tags/tag695.xml"/><Relationship Id="rId11" Type="http://schemas.openxmlformats.org/officeDocument/2006/relationships/tags" Target="../tags/tag694.xml"/><Relationship Id="rId10" Type="http://schemas.openxmlformats.org/officeDocument/2006/relationships/tags" Target="../tags/tag693.xml"/><Relationship Id="rId1" Type="http://schemas.openxmlformats.org/officeDocument/2006/relationships/tags" Target="../tags/tag685.xml"/></Relationships>
</file>

<file path=ppt/slides/_rels/slide24.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png"/><Relationship Id="rId3" Type="http://schemas.openxmlformats.org/officeDocument/2006/relationships/tags" Target="../tags/tag697.xml"/><Relationship Id="rId2" Type="http://schemas.openxmlformats.org/officeDocument/2006/relationships/tags" Target="../tags/tag696.xml"/><Relationship Id="rId1"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7.jpeg"/><Relationship Id="rId1" Type="http://schemas.openxmlformats.org/officeDocument/2006/relationships/tags" Target="../tags/tag69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image" Target="../media/image28.jpeg"/><Relationship Id="rId1" Type="http://schemas.openxmlformats.org/officeDocument/2006/relationships/tags" Target="../tags/tag69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528.xml"/><Relationship Id="rId2" Type="http://schemas.openxmlformats.org/officeDocument/2006/relationships/tags" Target="../tags/tag527.xml"/><Relationship Id="rId1" Type="http://schemas.openxmlformats.org/officeDocument/2006/relationships/tags" Target="../tags/tag526.xml"/></Relationships>
</file>

<file path=ppt/slides/_rels/slide4.xml.rels><?xml version="1.0" encoding="UTF-8" standalone="yes"?>
<Relationships xmlns="http://schemas.openxmlformats.org/package/2006/relationships"><Relationship Id="rId5" Type="http://schemas.openxmlformats.org/officeDocument/2006/relationships/slideLayout" Target="../slideLayouts/slideLayout12.xml"/><Relationship Id="rId4" Type="http://schemas.openxmlformats.org/officeDocument/2006/relationships/image" Target="../media/image3.png"/><Relationship Id="rId3" Type="http://schemas.openxmlformats.org/officeDocument/2006/relationships/tags" Target="../tags/tag530.xml"/><Relationship Id="rId2" Type="http://schemas.openxmlformats.org/officeDocument/2006/relationships/tags" Target="../tags/tag529.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6" Type="http://schemas.openxmlformats.org/officeDocument/2006/relationships/slideLayout" Target="../slideLayouts/slideLayout1.xml"/><Relationship Id="rId5" Type="http://schemas.openxmlformats.org/officeDocument/2006/relationships/tags" Target="../tags/tag531.xml"/><Relationship Id="rId4" Type="http://schemas.openxmlformats.org/officeDocument/2006/relationships/image" Target="../media/image6.png"/><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32.xml"/><Relationship Id="rId2" Type="http://schemas.openxmlformats.org/officeDocument/2006/relationships/image" Target="../media/image4.png"/><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33.xml"/><Relationship Id="rId2" Type="http://schemas.openxmlformats.org/officeDocument/2006/relationships/image" Target="../media/image4.png"/><Relationship Id="rId1" Type="http://schemas.openxmlformats.org/officeDocument/2006/relationships/image" Target="../media/image2.jpe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tags" Target="../tags/tag534.xml"/><Relationship Id="rId2" Type="http://schemas.openxmlformats.org/officeDocument/2006/relationships/image" Target="../media/image4.png"/><Relationship Id="rId1"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日期"/>
          <p:cNvSpPr>
            <a:spLocks noGrp="1"/>
          </p:cNvSpPr>
          <p:nvPr>
            <p:ph type="body" idx="16386"/>
            <p:custDataLst>
              <p:tags r:id="rId1"/>
            </p:custDataLst>
          </p:nvPr>
        </p:nvSpPr>
        <p:spPr>
          <a:xfrm>
            <a:off x="1075531" y="1317625"/>
            <a:ext cx="6097058" cy="457200"/>
          </a:xfrm>
        </p:spPr>
        <p:txBody>
          <a:bodyPr>
            <a:noAutofit/>
          </a:bodyPr>
          <a:p>
            <a:r>
              <a:rPr lang="en-US" altLang="en-US" sz="4800" b="1">
                <a:solidFill>
                  <a:schemeClr val="accent1"/>
                </a:solidFill>
                <a:latin typeface="华文彩云" panose="02010800040101010101" charset="-122"/>
                <a:ea typeface="华文彩云" panose="02010800040101010101" charset="-122"/>
                <a:cs typeface="华文彩云" panose="02010800040101010101" charset="-122"/>
              </a:rPr>
              <a:t>2025/10/27</a:t>
            </a:r>
            <a:endParaRPr lang="en-US" altLang="en-US" sz="4800" b="1">
              <a:solidFill>
                <a:schemeClr val="accent1"/>
              </a:solidFill>
              <a:latin typeface="华文彩云" panose="02010800040101010101" charset="-122"/>
              <a:ea typeface="华文彩云" panose="02010800040101010101" charset="-122"/>
              <a:cs typeface="华文彩云" panose="02010800040101010101" charset="-122"/>
            </a:endParaRPr>
          </a:p>
        </p:txBody>
      </p:sp>
      <p:sp>
        <p:nvSpPr>
          <p:cNvPr id="3" name="标题 1"/>
          <p:cNvSpPr>
            <a:spLocks noGrp="1"/>
          </p:cNvSpPr>
          <p:nvPr>
            <p:ph type="ctrTitle" idx="16385"/>
            <p:custDataLst>
              <p:tags r:id="rId2"/>
            </p:custDataLst>
          </p:nvPr>
        </p:nvSpPr>
        <p:spPr>
          <a:xfrm>
            <a:off x="1016000" y="2159000"/>
            <a:ext cx="8031427" cy="2540000"/>
          </a:xfrm>
        </p:spPr>
        <p:txBody>
          <a:bodyPr/>
          <a:p>
            <a:r>
              <a:rPr lang="zh-CN" altLang="en-US">
                <a:latin typeface="楷体" panose="02010609060101010101" charset="-122"/>
                <a:ea typeface="楷体" panose="02010609060101010101" charset="-122"/>
              </a:rPr>
              <a:t>园艺专业职业生涯规划</a:t>
            </a:r>
            <a:endParaRPr lang="zh-CN" altLang="en-US">
              <a:latin typeface="楷体" panose="02010609060101010101" charset="-122"/>
              <a:ea typeface="楷体" panose="02010609060101010101" charset="-122"/>
            </a:endParaRPr>
          </a:p>
        </p:txBody>
      </p:sp>
      <p:sp>
        <p:nvSpPr>
          <p:cNvPr id="4" name="署名占位符 10"/>
          <p:cNvSpPr>
            <a:spLocks noGrp="1"/>
          </p:cNvSpPr>
          <p:nvPr>
            <p:custDataLst>
              <p:tags r:id="rId3"/>
            </p:custDataLst>
          </p:nvPr>
        </p:nvSpPr>
        <p:spPr>
          <a:xfrm>
            <a:off x="1016000" y="4749800"/>
            <a:ext cx="2540882" cy="533400"/>
          </a:xfrm>
          <a:prstGeom prst="roundRect">
            <a:avLst>
              <a:gd name="adj" fmla="val 50000"/>
            </a:avLst>
          </a:prstGeom>
          <a:solidFill>
            <a:schemeClr val="accent1"/>
          </a:solidFill>
        </p:spPr>
        <p:txBody>
          <a:bodyPr vert="horz" wrap="square" lIns="0" tIns="0" rIns="0" bIns="0" rtlCol="0" anchor="ctr" anchorCtr="0">
            <a:normAutofit fontScale="90000"/>
          </a:bodyPr>
          <a:lstStyle>
            <a:lvl1pPr marL="0" indent="0" algn="ctr" defTabSz="914400" rtl="0" eaLnBrk="1" latinLnBrk="0" hangingPunct="1">
              <a:lnSpc>
                <a:spcPct val="100000"/>
              </a:lnSpc>
              <a:spcBef>
                <a:spcPct val="0"/>
              </a:spcBef>
              <a:spcAft>
                <a:spcPct val="0"/>
              </a:spcAft>
              <a:buFont typeface="Arial" panose="020B0604020202020204" pitchFamily="34" charset="0"/>
              <a:buNone/>
              <a:defRPr sz="2000" b="1"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汇报人: 陈安妮 李汪楷</a:t>
            </a:r>
            <a:endParaRPr lang="zh-CN"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2" name="图表 1"/>
          <p:cNvGraphicFramePr/>
          <p:nvPr/>
        </p:nvGraphicFramePr>
        <p:xfrm>
          <a:off x="120770" y="923033"/>
          <a:ext cx="6350000" cy="4762500"/>
        </p:xfrm>
        <a:graphic>
          <a:graphicData uri="http://schemas.openxmlformats.org/drawingml/2006/chart">
            <c:chart xmlns:c="http://schemas.openxmlformats.org/drawingml/2006/chart" xmlns:r="http://schemas.openxmlformats.org/officeDocument/2006/relationships" r:id="rId1"/>
          </a:graphicData>
        </a:graphic>
      </p:graphicFrame>
      <p:sp>
        <p:nvSpPr>
          <p:cNvPr id="3" name="文本框 2"/>
          <p:cNvSpPr txBox="1"/>
          <p:nvPr userDrawn="1"/>
        </p:nvSpPr>
        <p:spPr>
          <a:xfrm>
            <a:off x="6265032" y="1735257"/>
            <a:ext cx="5687695" cy="3138170"/>
          </a:xfrm>
          <a:prstGeom prst="rect">
            <a:avLst/>
          </a:prstGeom>
        </p:spPr>
        <p:txBody>
          <a:bodyPr wrap="square" rtlCol="0">
            <a:spAutoFit/>
          </a:bodyPr>
          <a:p>
            <a:r>
              <a:rPr lang="zh-CN" altLang="en-US" b="1">
                <a:latin typeface="楷体" panose="02010609060101010101" charset="-122"/>
                <a:ea typeface="楷体" panose="02010609060101010101" charset="-122"/>
                <a:cs typeface="楷体" panose="02010609060101010101" charset="-122"/>
              </a:rPr>
              <a:t>我能较好的自立生活和学习，更表明了我有较大的进步空间。</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在财务管理方面，我认为我暂时不能较好的理财，因此更应该倾力于此，好好学习理财和报账。</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在服务社会方面，我暂时没有投入到更多的社会实践与志愿服务中，在今后的大学生涯中，我应该多多参与志愿服务与社会服务当中，提升个人能力的过程是无际，服务社会的前路是无尽的。</a:t>
            </a:r>
            <a:endParaRPr lang="zh-CN" altLang="en-US" b="1">
              <a:latin typeface="楷体" panose="02010609060101010101" charset="-122"/>
              <a:ea typeface="楷体" panose="02010609060101010101" charset="-122"/>
              <a:cs typeface="楷体" panose="02010609060101010101" charset="-122"/>
            </a:endParaRPr>
          </a:p>
          <a:p>
            <a:r>
              <a:rPr lang="zh-CN" altLang="en-US" b="1">
                <a:latin typeface="楷体" panose="02010609060101010101" charset="-122"/>
                <a:ea typeface="楷体" panose="02010609060101010101" charset="-122"/>
                <a:cs typeface="楷体" panose="02010609060101010101" charset="-122"/>
              </a:rPr>
              <a:t>除这两件事之外，我的另外六件事如下，积极参与竞赛 社团，维系好人际关系，强化身心健康，提高学习效率，进一步了解职业的要求，锻炼身体。</a:t>
            </a:r>
            <a:endParaRPr lang="zh-CN" altLang="en-US" b="1">
              <a:latin typeface="楷体" panose="02010609060101010101" charset="-122"/>
              <a:ea typeface="楷体" panose="02010609060101010101" charset="-122"/>
              <a:cs typeface="楷体" panose="02010609060101010101" charset="-122"/>
            </a:endParaRPr>
          </a:p>
        </p:txBody>
      </p:sp>
      <p:sp>
        <p:nvSpPr>
          <p:cNvPr id="8" name="任意多边形 7"/>
          <p:cNvSpPr/>
          <p:nvPr/>
        </p:nvSpPr>
        <p:spPr>
          <a:xfrm rot="2340000">
            <a:off x="7270148" y="-2174384"/>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noFill/>
          <a:ln w="6350">
            <a:noFill/>
          </a:ln>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2"/>
                <a:tile tx="0" ty="0" sx="100000" sy="100000" flip="none" algn="tl"/>
              </a:blip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linds(horizontal)">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6" name="图片 5"/>
          <p:cNvPicPr/>
          <p:nvPr/>
        </p:nvPicPr>
        <p:blipFill>
          <a:blip r:embed="rId1"/>
          <a:stretch>
            <a:fillRect/>
          </a:stretch>
        </p:blipFill>
        <p:spPr>
          <a:xfrm>
            <a:off x="-151765" y="0"/>
            <a:ext cx="12191365" cy="7493000"/>
          </a:xfrm>
          <a:prstGeom prst="rect">
            <a:avLst/>
          </a:prstGeom>
        </p:spPr>
      </p:pic>
      <p:sp>
        <p:nvSpPr>
          <p:cNvPr id="4" name="矩形 3"/>
          <p:cNvSpPr/>
          <p:nvPr/>
        </p:nvSpPr>
        <p:spPr>
          <a:xfrm>
            <a:off x="-14605" y="0"/>
            <a:ext cx="12206605" cy="7493000"/>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标题 1"/>
          <p:cNvSpPr>
            <a:spLocks noGrp="1"/>
          </p:cNvSpPr>
          <p:nvPr>
            <p:ph type="title" idx="16385"/>
            <p:custDataLst>
              <p:tags r:id="rId2"/>
            </p:custDataLst>
          </p:nvPr>
        </p:nvSpPr>
        <p:spPr>
          <a:xfrm>
            <a:off x="375920" y="3126105"/>
            <a:ext cx="6565265" cy="1524000"/>
          </a:xfrm>
        </p:spPr>
        <p:txBody>
          <a:bodyPr>
            <a:noAutofit/>
          </a:bodyPr>
          <a:p>
            <a:r>
              <a:rPr lang="zh-CN" altLang="en-US" sz="12500">
                <a:latin typeface="楷体" panose="02010609060101010101" charset="-122"/>
                <a:ea typeface="楷体" panose="02010609060101010101" charset="-122"/>
              </a:rPr>
              <a:t>职业定位</a:t>
            </a:r>
            <a:endParaRPr lang="zh-CN" altLang="en-US" sz="12500">
              <a:latin typeface="楷体" panose="02010609060101010101" charset="-122"/>
              <a:ea typeface="楷体" panose="02010609060101010101" charset="-122"/>
            </a:endParaRPr>
          </a:p>
        </p:txBody>
      </p:sp>
      <p:sp>
        <p:nvSpPr>
          <p:cNvPr id="3" name="文本占位符 6"/>
          <p:cNvSpPr>
            <a:spLocks noGrp="1"/>
          </p:cNvSpPr>
          <p:nvPr>
            <p:ph type="body" idx="16386"/>
            <p:custDataLst>
              <p:tags r:id="rId3"/>
            </p:custDataLst>
          </p:nvPr>
        </p:nvSpPr>
        <p:spPr>
          <a:xfrm>
            <a:off x="2387560" y="1369219"/>
            <a:ext cx="1908175" cy="1976438"/>
          </a:xfrm>
        </p:spPr>
        <p:txBody>
          <a:bodyPr>
            <a:noAutofit/>
          </a:bodyPr>
          <a:p>
            <a:r>
              <a:rPr lang="zh-CN" altLang="en-US" sz="13800">
                <a:latin typeface="华文彩云" panose="02010800040101010101" charset="-122"/>
                <a:ea typeface="华文彩云" panose="02010800040101010101" charset="-122"/>
                <a:cs typeface="华文彩云" panose="02010800040101010101" charset="-122"/>
              </a:rPr>
              <a:t>0</a:t>
            </a:r>
            <a:r>
              <a:rPr lang="en-US" altLang="zh-CN" sz="13800">
                <a:latin typeface="华文彩云" panose="02010800040101010101" charset="-122"/>
                <a:ea typeface="华文彩云" panose="02010800040101010101" charset="-122"/>
                <a:cs typeface="华文彩云" panose="02010800040101010101" charset="-122"/>
              </a:rPr>
              <a:t>2</a:t>
            </a:r>
            <a:endParaRPr lang="en-US" altLang="zh-CN" sz="13800">
              <a:latin typeface="华文彩云" panose="02010800040101010101" charset="-122"/>
              <a:ea typeface="华文彩云" panose="02010800040101010101" charset="-122"/>
              <a:cs typeface="华文彩云" panose="02010800040101010101" charset="-122"/>
            </a:endParaRPr>
          </a:p>
        </p:txBody>
      </p:sp>
      <p:sp useBgFill="1">
        <p:nvSpPr>
          <p:cNvPr id="8" name="任意多边形 7"/>
          <p:cNvSpPr/>
          <p:nvPr/>
        </p:nvSpPr>
        <p:spPr>
          <a:xfrm rot="7680000">
            <a:off x="7270148" y="-2174384"/>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ln w="6350">
            <a:noFill/>
          </a:ln>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4"/>
                <a:tile tx="0" ty="0" sx="100000" sy="100000" flip="none" algn="tl"/>
              </a:blipFill>
            </a:endParaRPr>
          </a:p>
        </p:txBody>
      </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a:xfrm>
            <a:off x="635471" y="319752"/>
            <a:ext cx="4502045" cy="1765314"/>
          </a:xfrm>
          <a:ln>
            <a:noFill/>
          </a:ln>
        </p:spPr>
        <p:txBody>
          <a:bodyPr/>
          <a:p>
            <a:r>
              <a:rPr lang="zh-CN" altLang="en-US"/>
              <a:t>园艺专业的定义</a:t>
            </a:r>
            <a:endParaRPr lang="zh-CN" altLang="en-US"/>
          </a:p>
        </p:txBody>
      </p:sp>
      <p:sp>
        <p:nvSpPr>
          <p:cNvPr id="5" name="文本占位符 4"/>
          <p:cNvSpPr>
            <a:spLocks noGrp="1"/>
          </p:cNvSpPr>
          <p:nvPr>
            <p:custDataLst>
              <p:tags r:id="rId2"/>
            </p:custDataLst>
          </p:nvPr>
        </p:nvSpPr>
        <p:spPr>
          <a:xfrm>
            <a:off x="635575" y="1131302"/>
            <a:ext cx="2351876" cy="636223"/>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300">
                <a:solidFill>
                  <a:srgbClr val="00B0F0"/>
                </a:solidFill>
              </a:rPr>
              <a:t>园艺学的学科范畴</a:t>
            </a:r>
            <a:endParaRPr lang="zh-CN" altLang="en-US" sz="2300">
              <a:solidFill>
                <a:srgbClr val="00B0F0"/>
              </a:solidFill>
            </a:endParaRPr>
          </a:p>
        </p:txBody>
      </p:sp>
      <p:sp>
        <p:nvSpPr>
          <p:cNvPr id="6" name="文本占位符 5"/>
          <p:cNvSpPr>
            <a:spLocks noGrp="1"/>
          </p:cNvSpPr>
          <p:nvPr>
            <p:custDataLst>
              <p:tags r:id="rId3"/>
            </p:custDataLst>
          </p:nvPr>
        </p:nvSpPr>
        <p:spPr>
          <a:xfrm>
            <a:off x="635471" y="1585901"/>
            <a:ext cx="2729844" cy="1032679"/>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园艺专业涵盖植物栽培、园艺设计、植物保护等多个学科领域。</a:t>
            </a:r>
            <a:endParaRPr lang="zh-CN" altLang="en-US"/>
          </a:p>
        </p:txBody>
      </p:sp>
      <p:sp>
        <p:nvSpPr>
          <p:cNvPr id="7" name="装饰  5"/>
          <p:cNvSpPr>
            <a:spLocks noGrp="1"/>
          </p:cNvSpPr>
          <p:nvPr>
            <p:custDataLst>
              <p:tags r:id="rId4"/>
            </p:custDataLst>
          </p:nvPr>
        </p:nvSpPr>
        <p:spPr>
          <a:xfrm>
            <a:off x="3787693" y="1259571"/>
            <a:ext cx="11491" cy="1358914"/>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8" name="文本占位符 7"/>
          <p:cNvSpPr>
            <a:spLocks noGrp="1"/>
          </p:cNvSpPr>
          <p:nvPr>
            <p:custDataLst>
              <p:tags r:id="rId5"/>
            </p:custDataLst>
          </p:nvPr>
        </p:nvSpPr>
        <p:spPr>
          <a:xfrm>
            <a:off x="4450419" y="1131337"/>
            <a:ext cx="2259947" cy="636149"/>
          </a:xfrm>
          <a:prstGeom prst="rect">
            <a:avLst/>
          </a:prstGeom>
          <a:noFill/>
        </p:spPr>
        <p:txBody>
          <a:bodyPr vert="horz" lIns="0" tIns="0" rIns="0" bIns="0" rtlCol="0" anchor="t">
            <a:normAutofit fontScale="90000"/>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园艺与农业的关系</a:t>
            </a:r>
            <a:endParaRPr lang="zh-CN" altLang="en-US">
              <a:solidFill>
                <a:srgbClr val="00B0F0"/>
              </a:solidFill>
            </a:endParaRPr>
          </a:p>
        </p:txBody>
      </p:sp>
      <p:sp>
        <p:nvSpPr>
          <p:cNvPr id="9" name="文本占位符 8"/>
          <p:cNvSpPr>
            <a:spLocks noGrp="1"/>
          </p:cNvSpPr>
          <p:nvPr>
            <p:custDataLst>
              <p:tags r:id="rId6"/>
            </p:custDataLst>
          </p:nvPr>
        </p:nvSpPr>
        <p:spPr>
          <a:xfrm>
            <a:off x="4450419" y="1585851"/>
            <a:ext cx="2813928" cy="753833"/>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园艺是农业的一个分支，专注于观赏植物和果蔬的种植与管理。</a:t>
            </a:r>
            <a:endParaRPr lang="zh-CN" altLang="en-US"/>
          </a:p>
        </p:txBody>
      </p:sp>
      <p:sp>
        <p:nvSpPr>
          <p:cNvPr id="10" name="装饰  8"/>
          <p:cNvSpPr>
            <a:spLocks noGrp="1"/>
          </p:cNvSpPr>
          <p:nvPr>
            <p:custDataLst>
              <p:tags r:id="rId7"/>
            </p:custDataLst>
          </p:nvPr>
        </p:nvSpPr>
        <p:spPr>
          <a:xfrm>
            <a:off x="7641130" y="1259543"/>
            <a:ext cx="11491" cy="1358914"/>
          </a:xfrm>
          <a:custGeom>
            <a:avLst/>
            <a:gdLst>
              <a:gd name="connisteX0" fmla="*/ 0 w 50800"/>
              <a:gd name="connsiteY0" fmla="*/ 25400 h 1117600"/>
              <a:gd name="connisteX1" fmla="*/ 25400 w 50800"/>
              <a:gd name="connsiteY1" fmla="*/ 0 h 1117600"/>
              <a:gd name="connisteX2" fmla="*/ 25400 w 50800"/>
              <a:gd name="connsiteY2" fmla="*/ 0 h 1117600"/>
              <a:gd name="connisteX3" fmla="*/ 50800 w 50800"/>
              <a:gd name="connsiteY3" fmla="*/ 25400 h 1117600"/>
              <a:gd name="connisteX4" fmla="*/ 50800 w 50800"/>
              <a:gd name="connsiteY4" fmla="*/ 1092200 h 1117600"/>
              <a:gd name="connisteX5" fmla="*/ 25400 w 50800"/>
              <a:gd name="connsiteY5" fmla="*/ 1117600 h 1117600"/>
              <a:gd name="connisteX6" fmla="*/ 25400 w 50800"/>
              <a:gd name="connsiteY6" fmla="*/ 1117600 h 1117600"/>
              <a:gd name="connisteX7" fmla="*/ 0 w 50800"/>
              <a:gd name="connsiteY7" fmla="*/ 1092200 h 1117600"/>
              <a:gd name="connisteX8" fmla="*/ 0 w 50800"/>
              <a:gd name="connsiteY8" fmla="*/ 25400 h 1117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117600">
                <a:moveTo>
                  <a:pt x="0" y="25400"/>
                </a:moveTo>
                <a:cubicBezTo>
                  <a:pt x="0" y="11372"/>
                  <a:pt x="11372" y="0"/>
                  <a:pt x="25400" y="0"/>
                </a:cubicBezTo>
                <a:lnTo>
                  <a:pt x="25400" y="0"/>
                </a:lnTo>
                <a:cubicBezTo>
                  <a:pt x="39428" y="0"/>
                  <a:pt x="50800" y="11372"/>
                  <a:pt x="50800" y="25400"/>
                </a:cubicBezTo>
                <a:lnTo>
                  <a:pt x="50800" y="1092200"/>
                </a:lnTo>
                <a:cubicBezTo>
                  <a:pt x="50800" y="1106228"/>
                  <a:pt x="39428" y="1117600"/>
                  <a:pt x="25400" y="1117600"/>
                </a:cubicBezTo>
                <a:lnTo>
                  <a:pt x="25400" y="1117600"/>
                </a:lnTo>
                <a:cubicBezTo>
                  <a:pt x="11372" y="1117600"/>
                  <a:pt x="0" y="1106228"/>
                  <a:pt x="0" y="10922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11" name="文本占位符 10"/>
          <p:cNvSpPr>
            <a:spLocks noGrp="1"/>
          </p:cNvSpPr>
          <p:nvPr>
            <p:custDataLst>
              <p:tags r:id="rId8"/>
            </p:custDataLst>
          </p:nvPr>
        </p:nvSpPr>
        <p:spPr>
          <a:xfrm>
            <a:off x="8117986" y="1131337"/>
            <a:ext cx="2699188" cy="565463"/>
          </a:xfrm>
          <a:prstGeom prst="rect">
            <a:avLst/>
          </a:prstGeom>
          <a:noFill/>
        </p:spPr>
        <p:txBody>
          <a:bodyPr vert="horz" lIns="0" tIns="0" rIns="0" bIns="0" rtlCol="0" anchor="t">
            <a:no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2200">
                <a:solidFill>
                  <a:srgbClr val="00B0F0"/>
                </a:solidFill>
              </a:rPr>
              <a:t>园艺在社会中的作用</a:t>
            </a:r>
            <a:endParaRPr lang="zh-CN" altLang="en-US" sz="2200">
              <a:solidFill>
                <a:srgbClr val="00B0F0"/>
              </a:solidFill>
            </a:endParaRPr>
          </a:p>
        </p:txBody>
      </p:sp>
      <p:sp>
        <p:nvSpPr>
          <p:cNvPr id="12" name="文本占位符 11"/>
          <p:cNvSpPr>
            <a:spLocks noGrp="1"/>
          </p:cNvSpPr>
          <p:nvPr>
            <p:custDataLst>
              <p:tags r:id="rId9"/>
            </p:custDataLst>
          </p:nvPr>
        </p:nvSpPr>
        <p:spPr>
          <a:xfrm>
            <a:off x="8117986" y="1585851"/>
            <a:ext cx="3153201" cy="901404"/>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园艺专业不仅提供食物和美化环境，还对生态平衡和人类福祉有重要贡献。</a:t>
            </a:r>
            <a:endParaRPr lang="zh-CN" altLang="en-US"/>
          </a:p>
        </p:txBody>
      </p:sp>
      <p:sp>
        <p:nvSpPr>
          <p:cNvPr id="31" name="标题 1"/>
          <p:cNvSpPr>
            <a:spLocks noGrp="1"/>
          </p:cNvSpPr>
          <p:nvPr>
            <p:custDataLst>
              <p:tags r:id="rId10"/>
            </p:custDataLst>
          </p:nvPr>
        </p:nvSpPr>
        <p:spPr>
          <a:xfrm>
            <a:off x="635471" y="2928186"/>
            <a:ext cx="4403653" cy="921508"/>
          </a:xfrm>
          <a:prstGeom prst="rect">
            <a:avLst/>
          </a:prstGeom>
          <a:no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4800">
                <a:solidFill>
                  <a:srgbClr val="4874CB"/>
                </a:solidFill>
              </a:rPr>
              <a:t>行业发展趋势</a:t>
            </a:r>
            <a:endParaRPr lang="zh-CN" altLang="en-US" sz="4800">
              <a:solidFill>
                <a:srgbClr val="4874CB"/>
              </a:solidFill>
            </a:endParaRPr>
          </a:p>
        </p:txBody>
      </p:sp>
      <p:sp>
        <p:nvSpPr>
          <p:cNvPr id="13" name="文本占位符 4"/>
          <p:cNvSpPr>
            <a:spLocks noGrp="1"/>
          </p:cNvSpPr>
          <p:nvPr>
            <p:custDataLst>
              <p:tags r:id="rId11"/>
            </p:custDataLst>
          </p:nvPr>
        </p:nvSpPr>
        <p:spPr>
          <a:xfrm>
            <a:off x="705785" y="3870972"/>
            <a:ext cx="2284474"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可持续发展需求</a:t>
            </a:r>
            <a:endParaRPr lang="zh-CN" altLang="en-US"/>
          </a:p>
        </p:txBody>
      </p:sp>
      <p:sp>
        <p:nvSpPr>
          <p:cNvPr id="15" name="文本占位符 8"/>
          <p:cNvSpPr>
            <a:spLocks noGrp="1"/>
          </p:cNvSpPr>
          <p:nvPr>
            <p:custDataLst>
              <p:tags r:id="rId12"/>
            </p:custDataLst>
          </p:nvPr>
        </p:nvSpPr>
        <p:spPr>
          <a:xfrm>
            <a:off x="705785" y="4486561"/>
            <a:ext cx="7823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科技融合创新</a:t>
            </a:r>
            <a:endParaRPr lang="zh-CN" altLang="en-US"/>
          </a:p>
        </p:txBody>
      </p:sp>
      <p:sp>
        <p:nvSpPr>
          <p:cNvPr id="16" name="文本占位符 12"/>
          <p:cNvSpPr>
            <a:spLocks noGrp="1"/>
          </p:cNvSpPr>
          <p:nvPr>
            <p:custDataLst>
              <p:tags r:id="rId13"/>
            </p:custDataLst>
          </p:nvPr>
        </p:nvSpPr>
        <p:spPr>
          <a:xfrm>
            <a:off x="705785" y="5136881"/>
            <a:ext cx="7823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城市绿化需求</a:t>
            </a:r>
            <a:endParaRPr lang="zh-CN" altLang="en-US"/>
          </a:p>
        </p:txBody>
      </p:sp>
      <p:sp>
        <p:nvSpPr>
          <p:cNvPr id="18" name="标题 1"/>
          <p:cNvSpPr>
            <a:spLocks noGrp="1"/>
          </p:cNvSpPr>
          <p:nvPr>
            <p:custDataLst>
              <p:tags r:id="rId14"/>
            </p:custDataLst>
          </p:nvPr>
        </p:nvSpPr>
        <p:spPr>
          <a:xfrm>
            <a:off x="6077622" y="2928186"/>
            <a:ext cx="5909621" cy="1143914"/>
          </a:xfrm>
          <a:prstGeom prst="rect">
            <a:avLst/>
          </a:prstGeom>
        </p:spPr>
        <p:txBody>
          <a:bodyPr vert="horz" lIns="0" tIns="0" rIns="0" bIns="0" rtlCol="0" anchor="t" anchorCtr="0">
            <a:normAutofit/>
          </a:bodyPr>
          <a:lstStyle>
            <a:lvl1pPr marL="0" indent="0" algn="l" defTabSz="914400" rtl="0" eaLnBrk="1" fontAlgn="auto" latinLnBrk="0" hangingPunct="1">
              <a:lnSpc>
                <a:spcPct val="100000"/>
              </a:lnSpc>
              <a:spcBef>
                <a:spcPct val="0"/>
              </a:spcBef>
              <a:spcAft>
                <a:spcPct val="0"/>
              </a:spcAft>
              <a:buNone/>
              <a:defRPr sz="4800" b="0" u="none" strike="noStrike" kern="1200" cap="none" spc="0" normalizeH="0" baseline="0">
                <a:solidFill>
                  <a:schemeClr val="accent1"/>
                </a:solidFill>
                <a:uFillTx/>
                <a:latin typeface="+mj-lt"/>
                <a:ea typeface="+mj-ea"/>
                <a:cs typeface="+mj-cs"/>
              </a:defRPr>
            </a:lvl1pPr>
          </a:lstStyle>
          <a:p>
            <a:r>
              <a:rPr lang="zh-CN" altLang="en-US"/>
              <a:t>行业人才需求现状</a:t>
            </a:r>
            <a:endParaRPr lang="zh-CN" altLang="en-US"/>
          </a:p>
        </p:txBody>
      </p:sp>
      <p:sp>
        <p:nvSpPr>
          <p:cNvPr id="19" name="文本占位符 4"/>
          <p:cNvSpPr>
            <a:spLocks noGrp="1"/>
          </p:cNvSpPr>
          <p:nvPr>
            <p:custDataLst>
              <p:tags r:id="rId15"/>
            </p:custDataLst>
          </p:nvPr>
        </p:nvSpPr>
        <p:spPr>
          <a:xfrm>
            <a:off x="6077545" y="3871018"/>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tx1"/>
                </a:solidFill>
              </a:rPr>
              <a:t>园艺设计师需求增长</a:t>
            </a:r>
            <a:endParaRPr lang="zh-CN" altLang="en-US">
              <a:solidFill>
                <a:schemeClr val="tx1"/>
              </a:solidFill>
            </a:endParaRPr>
          </a:p>
        </p:txBody>
      </p:sp>
      <p:sp>
        <p:nvSpPr>
          <p:cNvPr id="22" name="文本占位符 8"/>
          <p:cNvSpPr>
            <a:spLocks noGrp="1"/>
          </p:cNvSpPr>
          <p:nvPr>
            <p:custDataLst>
              <p:tags r:id="rId16"/>
            </p:custDataLst>
          </p:nvPr>
        </p:nvSpPr>
        <p:spPr>
          <a:xfrm>
            <a:off x="6077545" y="4486598"/>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tx1"/>
                </a:solidFill>
              </a:rPr>
              <a:t>植物养护专家短缺</a:t>
            </a:r>
            <a:endParaRPr lang="zh-CN" altLang="en-US">
              <a:solidFill>
                <a:schemeClr val="tx1"/>
              </a:solidFill>
            </a:endParaRPr>
          </a:p>
        </p:txBody>
      </p:sp>
      <p:sp>
        <p:nvSpPr>
          <p:cNvPr id="23" name="文本占位符 8"/>
          <p:cNvSpPr>
            <a:spLocks noGrp="1"/>
          </p:cNvSpPr>
          <p:nvPr>
            <p:custDataLst>
              <p:tags r:id="rId17"/>
            </p:custDataLst>
          </p:nvPr>
        </p:nvSpPr>
        <p:spPr>
          <a:xfrm>
            <a:off x="6077545" y="5136881"/>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tx1"/>
                </a:solidFill>
              </a:rPr>
              <a:t>植物养护专家短缺</a:t>
            </a:r>
            <a:endParaRPr lang="zh-CN" altLang="en-US">
              <a:solidFill>
                <a:schemeClr val="tx1"/>
              </a:solid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
                                        <p:tgtEl>
                                          <p:spTgt spid="6"/>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trips(downLeft)">
                                      <p:cBhvr>
                                        <p:cTn id="16" dur="500"/>
                                        <p:tgtEl>
                                          <p:spTgt spid="8"/>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Left)">
                                      <p:cBhvr>
                                        <p:cTn id="19" dur="500"/>
                                        <p:tgtEl>
                                          <p:spTgt spid="9"/>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strips(downLeft)">
                                      <p:cBhvr>
                                        <p:cTn id="22" dur="500"/>
                                        <p:tgtEl>
                                          <p:spTgt spid="11"/>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strips(downLeft)">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strips(downLeft)">
                                      <p:cBhvr>
                                        <p:cTn id="30" dur="500"/>
                                        <p:tgtEl>
                                          <p:spTgt spid="31"/>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strips(downLeft)">
                                      <p:cBhvr>
                                        <p:cTn id="33" dur="500"/>
                                        <p:tgtEl>
                                          <p:spTgt spid="13"/>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strips(downLeft)">
                                      <p:cBhvr>
                                        <p:cTn id="36" dur="500"/>
                                        <p:tgtEl>
                                          <p:spTgt spid="15"/>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strips(downLeft)">
                                      <p:cBhvr>
                                        <p:cTn id="39" dur="500"/>
                                        <p:tgtEl>
                                          <p:spTgt spid="16"/>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strips(downLeft)">
                                      <p:cBhvr>
                                        <p:cTn id="42" dur="500"/>
                                        <p:tgtEl>
                                          <p:spTgt spid="18"/>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strips(downLeft)">
                                      <p:cBhvr>
                                        <p:cTn id="45" dur="500"/>
                                        <p:tgtEl>
                                          <p:spTgt spid="19"/>
                                        </p:tgtEl>
                                      </p:cBhvr>
                                    </p:animEffect>
                                  </p:childTnLst>
                                </p:cTn>
                              </p:par>
                              <p:par>
                                <p:cTn id="46" presetID="18" presetClass="entr" presetSubtype="12"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strips(downLeft)">
                                      <p:cBhvr>
                                        <p:cTn id="48" dur="500"/>
                                        <p:tgtEl>
                                          <p:spTgt spid="22"/>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strips(downLeft)">
                                      <p:cBhvr>
                                        <p:cTn id="5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6" grpId="0"/>
      <p:bldP spid="6" grpId="1"/>
      <p:bldP spid="8" grpId="0"/>
      <p:bldP spid="8" grpId="1"/>
      <p:bldP spid="9" grpId="0"/>
      <p:bldP spid="9" grpId="1"/>
      <p:bldP spid="11" grpId="0"/>
      <p:bldP spid="11" grpId="1"/>
      <p:bldP spid="12" grpId="0"/>
      <p:bldP spid="12" grpId="1"/>
      <p:bldP spid="31" grpId="0"/>
      <p:bldP spid="31" grpId="1"/>
      <p:bldP spid="13" grpId="0"/>
      <p:bldP spid="13" grpId="1"/>
      <p:bldP spid="15" grpId="0"/>
      <p:bldP spid="15" grpId="1"/>
      <p:bldP spid="16" grpId="0"/>
      <p:bldP spid="16" grpId="1"/>
      <p:bldP spid="18" grpId="0"/>
      <p:bldP spid="18" grpId="1"/>
      <p:bldP spid="19" grpId="0"/>
      <p:bldP spid="19" grpId="1"/>
      <p:bldP spid="22" grpId="0"/>
      <p:bldP spid="22" grpId="1"/>
      <p:bldP spid="23" grpId="0"/>
      <p:bldP spid="23"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 name="标题 23"/>
          <p:cNvSpPr/>
          <p:nvPr>
            <p:ph type="ctrTitle" idx="16385"/>
            <p:custDataLst>
              <p:tags r:id="rId1"/>
            </p:custDataLst>
          </p:nvPr>
        </p:nvSpPr>
        <p:spPr/>
        <p:txBody>
          <a:bodyPr/>
          <a:p>
            <a:endParaRPr lang="zh-CN" altLang="en-US"/>
          </a:p>
        </p:txBody>
      </p:sp>
      <p:sp>
        <p:nvSpPr>
          <p:cNvPr id="3" name="装饰  1"/>
          <p:cNvSpPr>
            <a:spLocks noGrp="1"/>
          </p:cNvSpPr>
          <p:nvPr>
            <p:ph type="body" idx="16392"/>
            <p:custDataLst>
              <p:tags r:id="rId2"/>
            </p:custDataLst>
          </p:nvPr>
        </p:nvSpPr>
        <p:spPr>
          <a:xfrm>
            <a:off x="256238" y="0"/>
            <a:ext cx="11667468" cy="6862271"/>
          </a:xfrm>
        </p:spPr>
        <p:txBody>
          <a:bodyPr/>
          <a:p>
            <a:r>
              <a:rPr lang="zh-CN" altLang="en-US"/>
              <a:t> </a:t>
            </a:r>
            <a:endParaRPr lang="zh-CN" altLang="en-US"/>
          </a:p>
        </p:txBody>
      </p:sp>
      <p:pic>
        <p:nvPicPr>
          <p:cNvPr id="4" name="图片占位符 3" descr="f85917dc-b3bc-11f0-85c4-32fcd6abde14"/>
          <p:cNvPicPr>
            <a:picLocks noChangeAspect="1"/>
          </p:cNvPicPr>
          <p:nvPr>
            <p:ph type="pic" idx="16393"/>
            <p:custDataLst>
              <p:tags r:id="rId3"/>
            </p:custDataLst>
          </p:nvPr>
        </p:nvPicPr>
        <p:blipFill>
          <a:blip r:embed="rId4"/>
          <a:srcRect t="2987" b="13763"/>
          <a:stretch>
            <a:fillRect/>
          </a:stretch>
        </p:blipFill>
        <p:spPr>
          <a:xfrm>
            <a:off x="195881" y="1062944"/>
            <a:ext cx="2414060" cy="1400155"/>
          </a:xfrm>
          <a:custGeom>
            <a:avLst/>
            <a:gdLst>
              <a:gd name="connisteX0" fmla="*/ 0 w 2540000"/>
              <a:gd name="connsiteY0" fmla="*/ 203200 h 1473200"/>
              <a:gd name="connisteX1" fmla="*/ 203200 w 2540000"/>
              <a:gd name="connsiteY1" fmla="*/ 0 h 1473200"/>
              <a:gd name="connisteX2" fmla="*/ 2540000 w 2540000"/>
              <a:gd name="connsiteY2" fmla="*/ 0 h 1473200"/>
              <a:gd name="connisteX3" fmla="*/ 2540000 w 2540000"/>
              <a:gd name="connsiteY3" fmla="*/ 1473200 h 1473200"/>
              <a:gd name="connisteX4" fmla="*/ 203200 w 2540000"/>
              <a:gd name="connsiteY4" fmla="*/ 1473200 h 1473200"/>
              <a:gd name="connisteX5" fmla="*/ 0 w 2540000"/>
              <a:gd name="connsiteY5" fmla="*/ 1270000 h 1473200"/>
              <a:gd name="connisteX6" fmla="*/ 0 w 2540000"/>
              <a:gd name="connsiteY6"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Lst>
            <a:pathLst>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Lst>
          </a:custGeom>
        </p:spPr>
      </p:pic>
      <p:sp>
        <p:nvSpPr>
          <p:cNvPr id="5" name="文本占位符 4"/>
          <p:cNvSpPr>
            <a:spLocks noGrp="1"/>
          </p:cNvSpPr>
          <p:nvPr>
            <p:ph type="body" idx="16386"/>
            <p:custDataLst>
              <p:tags r:id="rId5"/>
            </p:custDataLst>
          </p:nvPr>
        </p:nvSpPr>
        <p:spPr>
          <a:xfrm>
            <a:off x="2753237" y="771896"/>
            <a:ext cx="7108613" cy="366008"/>
          </a:xfrm>
        </p:spPr>
        <p:txBody>
          <a:bodyPr>
            <a:normAutofit fontScale="80000"/>
          </a:bodyPr>
          <a:p>
            <a:r>
              <a:rPr lang="zh-CN" altLang="en-US">
                <a:solidFill>
                  <a:srgbClr val="000000"/>
                </a:solidFill>
              </a:rPr>
              <a:t>植物生理学</a:t>
            </a:r>
            <a:endParaRPr lang="zh-CN" altLang="en-US">
              <a:solidFill>
                <a:srgbClr val="000000"/>
              </a:solidFill>
            </a:endParaRPr>
          </a:p>
        </p:txBody>
      </p:sp>
      <p:sp>
        <p:nvSpPr>
          <p:cNvPr id="6" name="文本占位符 5"/>
          <p:cNvSpPr>
            <a:spLocks noGrp="1"/>
          </p:cNvSpPr>
          <p:nvPr>
            <p:ph type="body" idx="16387"/>
            <p:custDataLst>
              <p:tags r:id="rId6"/>
            </p:custDataLst>
          </p:nvPr>
        </p:nvSpPr>
        <p:spPr>
          <a:xfrm>
            <a:off x="2722842" y="1062771"/>
            <a:ext cx="8754981" cy="473973"/>
          </a:xfrm>
        </p:spPr>
        <p:txBody>
          <a:bodyPr/>
          <a:p>
            <a:r>
              <a:rPr lang="zh-CN" altLang="en-US">
                <a:solidFill>
                  <a:srgbClr val="000000"/>
                </a:solidFill>
              </a:rPr>
              <a:t>了解植物生长发育规律，掌握光合作用、呼吸作用等基本生理过程。</a:t>
            </a:r>
            <a:endParaRPr lang="zh-CN" altLang="en-US">
              <a:solidFill>
                <a:srgbClr val="000000"/>
              </a:solidFill>
            </a:endParaRPr>
          </a:p>
        </p:txBody>
      </p:sp>
      <p:sp>
        <p:nvSpPr>
          <p:cNvPr id="9" name="文本占位符 8"/>
          <p:cNvSpPr>
            <a:spLocks noGrp="1"/>
          </p:cNvSpPr>
          <p:nvPr>
            <p:ph type="body" idx="16388"/>
            <p:custDataLst>
              <p:tags r:id="rId7"/>
            </p:custDataLst>
          </p:nvPr>
        </p:nvSpPr>
        <p:spPr>
          <a:xfrm>
            <a:off x="2753237" y="1403304"/>
            <a:ext cx="8549989" cy="330635"/>
          </a:xfrm>
        </p:spPr>
        <p:txBody>
          <a:bodyPr>
            <a:normAutofit fontScale="80000"/>
          </a:bodyPr>
          <a:p>
            <a:r>
              <a:rPr lang="zh-CN" altLang="en-US">
                <a:solidFill>
                  <a:srgbClr val="FFFFFF"/>
                </a:solidFill>
              </a:rPr>
              <a:t>土壤学与肥料学</a:t>
            </a:r>
            <a:endParaRPr lang="zh-CN" altLang="en-US">
              <a:solidFill>
                <a:srgbClr val="FFFFFF"/>
              </a:solidFill>
            </a:endParaRPr>
          </a:p>
        </p:txBody>
      </p:sp>
      <p:sp>
        <p:nvSpPr>
          <p:cNvPr id="10" name="文本占位符 9"/>
          <p:cNvSpPr>
            <a:spLocks noGrp="1"/>
          </p:cNvSpPr>
          <p:nvPr>
            <p:ph type="body" idx="16389"/>
            <p:custDataLst>
              <p:tags r:id="rId8"/>
            </p:custDataLst>
          </p:nvPr>
        </p:nvSpPr>
        <p:spPr>
          <a:xfrm>
            <a:off x="2722866" y="1733939"/>
            <a:ext cx="7823200" cy="304800"/>
          </a:xfrm>
        </p:spPr>
        <p:txBody>
          <a:bodyPr/>
          <a:p>
            <a:r>
              <a:rPr lang="zh-CN" altLang="en-US">
                <a:solidFill>
                  <a:srgbClr val="FFFFFF"/>
                </a:solidFill>
              </a:rPr>
              <a:t>熟悉不同土壤类型及其改良方法，掌握合理施肥和土壤管理技术。</a:t>
            </a:r>
            <a:endParaRPr lang="zh-CN" altLang="en-US">
              <a:solidFill>
                <a:srgbClr val="FFFFFF"/>
              </a:solidFill>
            </a:endParaRPr>
          </a:p>
        </p:txBody>
      </p:sp>
      <p:sp>
        <p:nvSpPr>
          <p:cNvPr id="13" name="文本占位符 12"/>
          <p:cNvSpPr>
            <a:spLocks noGrp="1"/>
          </p:cNvSpPr>
          <p:nvPr>
            <p:ph type="body" idx="16390"/>
            <p:custDataLst>
              <p:tags r:id="rId9"/>
            </p:custDataLst>
          </p:nvPr>
        </p:nvSpPr>
        <p:spPr>
          <a:xfrm>
            <a:off x="2753237" y="2096646"/>
            <a:ext cx="8293449" cy="366423"/>
          </a:xfrm>
        </p:spPr>
        <p:txBody>
          <a:bodyPr>
            <a:normAutofit fontScale="80000"/>
          </a:bodyPr>
          <a:p>
            <a:r>
              <a:rPr lang="zh-CN" altLang="en-US">
                <a:solidFill>
                  <a:srgbClr val="000000"/>
                </a:solidFill>
              </a:rPr>
              <a:t>病虫害防治</a:t>
            </a:r>
            <a:endParaRPr lang="zh-CN" altLang="en-US">
              <a:solidFill>
                <a:srgbClr val="000000"/>
              </a:solidFill>
            </a:endParaRPr>
          </a:p>
        </p:txBody>
      </p:sp>
      <p:sp>
        <p:nvSpPr>
          <p:cNvPr id="14" name="文本占位符 13"/>
          <p:cNvSpPr>
            <a:spLocks noGrp="1"/>
          </p:cNvSpPr>
          <p:nvPr>
            <p:ph type="body" idx="16391"/>
            <p:custDataLst>
              <p:tags r:id="rId10"/>
            </p:custDataLst>
          </p:nvPr>
        </p:nvSpPr>
        <p:spPr>
          <a:xfrm>
            <a:off x="2722842" y="2463070"/>
            <a:ext cx="7823200" cy="304800"/>
          </a:xfrm>
        </p:spPr>
        <p:txBody>
          <a:bodyPr/>
          <a:p>
            <a:r>
              <a:rPr lang="zh-CN" altLang="en-US">
                <a:solidFill>
                  <a:srgbClr val="000000"/>
                </a:solidFill>
              </a:rPr>
              <a:t>学习常见植物病虫害的识别与防治方法，确保植物健康生长。</a:t>
            </a:r>
            <a:endParaRPr lang="zh-CN" altLang="en-US">
              <a:solidFill>
                <a:srgbClr val="000000"/>
              </a:solidFill>
            </a:endParaRPr>
          </a:p>
        </p:txBody>
      </p:sp>
      <p:sp>
        <p:nvSpPr>
          <p:cNvPr id="17" name="标题 1"/>
          <p:cNvSpPr>
            <a:spLocks noGrp="1"/>
          </p:cNvSpPr>
          <p:nvPr>
            <p:custDataLst>
              <p:tags r:id="rId11"/>
            </p:custDataLst>
          </p:nvPr>
        </p:nvSpPr>
        <p:spPr>
          <a:xfrm>
            <a:off x="725584" y="2767728"/>
            <a:ext cx="9936408" cy="561720"/>
          </a:xfrm>
          <a:prstGeom prst="rect">
            <a:avLst/>
          </a:prstGeom>
          <a:solidFill>
            <a:srgbClr val="4874CB"/>
          </a:solid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3200">
                <a:solidFill>
                  <a:srgbClr val="E3F2D9"/>
                </a:solidFill>
              </a:rPr>
              <a:t>技能与实践能力</a:t>
            </a:r>
            <a:endParaRPr lang="zh-CN" altLang="en-US" sz="3200">
              <a:solidFill>
                <a:srgbClr val="E3F2D9"/>
              </a:solidFill>
            </a:endParaRPr>
          </a:p>
        </p:txBody>
      </p:sp>
      <p:sp>
        <p:nvSpPr>
          <p:cNvPr id="18" name="文本占位符 5"/>
          <p:cNvSpPr>
            <a:spLocks noGrp="1"/>
          </p:cNvSpPr>
          <p:nvPr>
            <p:custDataLst>
              <p:tags r:id="rId12"/>
            </p:custDataLst>
          </p:nvPr>
        </p:nvSpPr>
        <p:spPr>
          <a:xfrm>
            <a:off x="494805" y="3329332"/>
            <a:ext cx="2641600" cy="406400"/>
          </a:xfrm>
          <a:prstGeom prst="rect">
            <a:avLst/>
          </a:prstGeom>
          <a:noFill/>
        </p:spPr>
        <p:txBody>
          <a:bodyPr vert="horz" lIns="0" tIns="0" rIns="0" bIns="0" rtlCol="0" anchor="t">
            <a:normAutofit/>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植物识别与分类</a:t>
            </a:r>
            <a:endParaRPr lang="zh-CN" altLang="en-US"/>
          </a:p>
        </p:txBody>
      </p:sp>
      <p:sp>
        <p:nvSpPr>
          <p:cNvPr id="19" name="文本占位符 6"/>
          <p:cNvSpPr>
            <a:spLocks noGrp="1"/>
          </p:cNvSpPr>
          <p:nvPr>
            <p:custDataLst>
              <p:tags r:id="rId13"/>
            </p:custDataLst>
          </p:nvPr>
        </p:nvSpPr>
        <p:spPr>
          <a:xfrm>
            <a:off x="725596" y="3735779"/>
            <a:ext cx="2641600" cy="1219200"/>
          </a:xfrm>
          <a:prstGeom prst="rect">
            <a:avLst/>
          </a:prstGeom>
          <a:noFill/>
        </p:spPr>
        <p:txBody>
          <a:bodyPr vert="horz" lIns="0" tIns="0" rIns="0" bIns="0" rtlCol="0" anchor="t">
            <a:normAutofit/>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园艺师需掌握各类植物的识别技能，如通过叶子形状、花朵颜色等特征进行分类。</a:t>
            </a:r>
            <a:endParaRPr lang="zh-CN" altLang="en-US"/>
          </a:p>
        </p:txBody>
      </p:sp>
      <p:sp>
        <p:nvSpPr>
          <p:cNvPr id="20" name="文本占位符 10"/>
          <p:cNvSpPr>
            <a:spLocks noGrp="1"/>
          </p:cNvSpPr>
          <p:nvPr>
            <p:custDataLst>
              <p:tags r:id="rId14"/>
            </p:custDataLst>
          </p:nvPr>
        </p:nvSpPr>
        <p:spPr>
          <a:xfrm>
            <a:off x="4011560" y="3400066"/>
            <a:ext cx="2255854" cy="335714"/>
          </a:xfrm>
          <a:prstGeom prst="rect">
            <a:avLst/>
          </a:prstGeom>
          <a:noFill/>
        </p:spPr>
        <p:txBody>
          <a:bodyPr vert="horz" lIns="0" tIns="0" rIns="0" bIns="0" rtlCol="0" anchor="t">
            <a:normAutofit lnSpcReduction="20000"/>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土壤管理技术</a:t>
            </a:r>
            <a:endParaRPr lang="zh-CN" altLang="en-US"/>
          </a:p>
        </p:txBody>
      </p:sp>
      <p:sp>
        <p:nvSpPr>
          <p:cNvPr id="21" name="文本占位符 11"/>
          <p:cNvSpPr>
            <a:spLocks noGrp="1"/>
          </p:cNvSpPr>
          <p:nvPr>
            <p:custDataLst>
              <p:tags r:id="rId15"/>
            </p:custDataLst>
          </p:nvPr>
        </p:nvSpPr>
        <p:spPr>
          <a:xfrm>
            <a:off x="4011456" y="3735779"/>
            <a:ext cx="2641600" cy="1219200"/>
          </a:xfrm>
          <a:prstGeom prst="rect">
            <a:avLst/>
          </a:prstGeom>
          <a:noFill/>
        </p:spPr>
        <p:txBody>
          <a:bodyPr vert="horz" lIns="0" tIns="0" rIns="0" bIns="0" rtlCol="0" anchor="t">
            <a:normAutofit/>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rgbClr val="FFFFFF"/>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了解不同植物对土壤的要求，掌握改良土壤结构、施肥和排水等土壤管理方法。</a:t>
            </a:r>
            <a:endParaRPr lang="zh-CN" altLang="en-US"/>
          </a:p>
        </p:txBody>
      </p:sp>
      <p:sp>
        <p:nvSpPr>
          <p:cNvPr id="22" name="文本占位符 15"/>
          <p:cNvSpPr>
            <a:spLocks noGrp="1"/>
          </p:cNvSpPr>
          <p:nvPr>
            <p:custDataLst>
              <p:tags r:id="rId16"/>
            </p:custDataLst>
          </p:nvPr>
        </p:nvSpPr>
        <p:spPr>
          <a:xfrm>
            <a:off x="7220221" y="3329332"/>
            <a:ext cx="2641600" cy="406400"/>
          </a:xfrm>
          <a:prstGeom prst="rect">
            <a:avLst/>
          </a:prstGeom>
          <a:noFill/>
        </p:spPr>
        <p:txBody>
          <a:bodyPr vert="horz" lIns="0" tIns="0" rIns="0" bIns="0" rtlCol="0" anchor="t">
            <a:normAutofit/>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病虫害防治</a:t>
            </a:r>
            <a:endParaRPr lang="zh-CN" altLang="en-US"/>
          </a:p>
        </p:txBody>
      </p:sp>
      <p:sp>
        <p:nvSpPr>
          <p:cNvPr id="23" name="文本占位符 16"/>
          <p:cNvSpPr>
            <a:spLocks noGrp="1"/>
          </p:cNvSpPr>
          <p:nvPr>
            <p:custDataLst>
              <p:tags r:id="rId17"/>
            </p:custDataLst>
          </p:nvPr>
        </p:nvSpPr>
        <p:spPr>
          <a:xfrm>
            <a:off x="7645447" y="3735779"/>
            <a:ext cx="2641600" cy="1219200"/>
          </a:xfrm>
          <a:prstGeom prst="rect">
            <a:avLst/>
          </a:prstGeom>
          <a:noFill/>
        </p:spPr>
        <p:txBody>
          <a:bodyPr vert="horz" lIns="0" tIns="0" rIns="0" bIns="0" rtlCol="0" anchor="t">
            <a:normAutofit/>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园艺专业人员应熟悉常见植物病虫害的识别与防治，确保植物健康成长。</a:t>
            </a:r>
            <a:endParaRPr lang="zh-CN" altLang="en-US"/>
          </a:p>
        </p:txBody>
      </p:sp>
      <p:sp>
        <p:nvSpPr>
          <p:cNvPr id="25" name="标题 1"/>
          <p:cNvSpPr>
            <a:spLocks noGrp="1"/>
          </p:cNvSpPr>
          <p:nvPr>
            <p:custDataLst>
              <p:tags r:id="rId18"/>
            </p:custDataLst>
          </p:nvPr>
        </p:nvSpPr>
        <p:spPr>
          <a:xfrm>
            <a:off x="494749" y="294708"/>
            <a:ext cx="9085545" cy="509949"/>
          </a:xfrm>
          <a:prstGeom prst="rect">
            <a:avLst/>
          </a:prstGeom>
          <a:solidFill>
            <a:srgbClr val="4874CB"/>
          </a:solidFill>
        </p:spPr>
        <p:txBody>
          <a:bodyPr vert="horz" lIns="0" tIns="0" rIns="0" bIns="0" rtlCol="0" anchor="t" anchorCtr="0">
            <a:normAutofit fontScale="90000" lnSpcReduction="10000"/>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a:solidFill>
                  <a:srgbClr val="E3F2D9"/>
                </a:solidFill>
              </a:rPr>
              <a:t>必备专业知识</a:t>
            </a:r>
            <a:endParaRPr lang="zh-CN" altLang="en-US">
              <a:solidFill>
                <a:srgbClr val="E3F2D9"/>
              </a:solidFill>
            </a:endParaRPr>
          </a:p>
        </p:txBody>
      </p:sp>
      <p:pic>
        <p:nvPicPr>
          <p:cNvPr id="28" name="图片占位符 7" descr="f85917e4-b3bc-11f0-85c4-32fcd6abde14"/>
          <p:cNvPicPr>
            <a:picLocks noChangeAspect="1"/>
          </p:cNvPicPr>
          <p:nvPr>
            <p:custDataLst>
              <p:tags r:id="rId19"/>
            </p:custDataLst>
          </p:nvPr>
        </p:nvPicPr>
        <p:blipFill>
          <a:blip r:embed="rId20"/>
          <a:srcRect l="4115" b="8190"/>
          <a:stretch>
            <a:fillRect/>
          </a:stretch>
        </p:blipFill>
        <p:spPr>
          <a:xfrm>
            <a:off x="9575200" y="2165197"/>
            <a:ext cx="2529444" cy="1467077"/>
          </a:xfrm>
          <a:custGeom>
            <a:avLst>
              <a:gd name="connisteX0" fmla="*/ 0 w 2540000"/>
              <a:gd name="connsiteY0" fmla="*/ 203200 h 1473200"/>
              <a:gd name="connisteX1" fmla="*/ 203200 w 2540000"/>
              <a:gd name="connsiteY1" fmla="*/ 0 h 1473200"/>
              <a:gd name="connisteX2" fmla="*/ 2540000 w 2540000"/>
              <a:gd name="connsiteY2" fmla="*/ 0 h 1473200"/>
              <a:gd name="connisteX3" fmla="*/ 2540000 w 2540000"/>
              <a:gd name="connsiteY3" fmla="*/ 1473200 h 1473200"/>
              <a:gd name="connisteX4" fmla="*/ 203200 w 2540000"/>
              <a:gd name="connsiteY4" fmla="*/ 1473200 h 1473200"/>
              <a:gd name="connisteX5" fmla="*/ 0 w 2540000"/>
              <a:gd name="connsiteY5" fmla="*/ 1270000 h 1473200"/>
              <a:gd name="connisteX6" fmla="*/ 0 w 2540000"/>
              <a:gd name="connsiteY6" fmla="*/ 203200 h 1473200"/>
            </a:avLst>
            <a:gdLst>
              <a:gd name="connisteX0-1" fmla="*/ 0 w 2540000"/>
              <a:gd name="connsiteY0-2" fmla="*/ 203200 h 1473200"/>
              <a:gd name="connisteX1-3" fmla="*/ 203200 w 2540000"/>
              <a:gd name="connsiteY1-4" fmla="*/ 0 h 1473200"/>
              <a:gd name="connisteX2-5" fmla="*/ 2540000 w 2540000"/>
              <a:gd name="connsiteY2-6" fmla="*/ 0 h 1473200"/>
              <a:gd name="connisteX3-7" fmla="*/ 2540000 w 2540000"/>
              <a:gd name="connsiteY3-8" fmla="*/ 1473200 h 1473200"/>
              <a:gd name="connisteX4-9" fmla="*/ 203200 w 2540000"/>
              <a:gd name="connsiteY4-10" fmla="*/ 1473200 h 1473200"/>
              <a:gd name="connisteX5-11" fmla="*/ 0 w 2540000"/>
              <a:gd name="connsiteY5-12" fmla="*/ 1270000 h 1473200"/>
              <a:gd name="connisteX6-13" fmla="*/ 0 w 2540000"/>
              <a:gd name="connsiteY6-14" fmla="*/ 203200 h 1473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pathLst>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 w="2540000" h="1473200">
                <a:moveTo>
                  <a:pt x="0" y="203200"/>
                </a:moveTo>
                <a:cubicBezTo>
                  <a:pt x="0" y="90976"/>
                  <a:pt x="90976" y="0"/>
                  <a:pt x="203200" y="0"/>
                </a:cubicBezTo>
                <a:lnTo>
                  <a:pt x="2540000" y="0"/>
                </a:lnTo>
                <a:lnTo>
                  <a:pt x="2540000" y="1473200"/>
                </a:lnTo>
                <a:lnTo>
                  <a:pt x="203200" y="1473200"/>
                </a:lnTo>
                <a:cubicBezTo>
                  <a:pt x="90976" y="1473200"/>
                  <a:pt x="0" y="1382224"/>
                  <a:pt x="0" y="1270000"/>
                </a:cubicBezTo>
                <a:lnTo>
                  <a:pt x="0" y="203200"/>
                </a:lnTo>
                <a:close/>
              </a:path>
            </a:pathLst>
          </a:custGeom>
          <a:solidFill>
            <a:srgbClr val="DDDDDD"/>
          </a:solidFill>
          <a:ln>
            <a:noFill/>
          </a:ln>
        </p:spPr>
      </p:pic>
      <p:sp>
        <p:nvSpPr>
          <p:cNvPr id="31" name="标题 1"/>
          <p:cNvSpPr>
            <a:spLocks noGrp="1"/>
          </p:cNvSpPr>
          <p:nvPr>
            <p:custDataLst>
              <p:tags r:id="rId21"/>
            </p:custDataLst>
          </p:nvPr>
        </p:nvSpPr>
        <p:spPr>
          <a:xfrm>
            <a:off x="822927" y="4798067"/>
            <a:ext cx="10969559" cy="511546"/>
          </a:xfrm>
          <a:prstGeom prst="rect">
            <a:avLst/>
          </a:prstGeom>
          <a:solidFill>
            <a:srgbClr val="4874CB"/>
          </a:solidFill>
        </p:spPr>
        <p:txBody>
          <a:bodyPr vert="horz" lIns="0" tIns="0" rIns="0" bIns="0" rtlCol="0" anchor="t" anchorCtr="0">
            <a:normAutofit fontScale="90000" lnSpcReduction="10000"/>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a:solidFill>
                  <a:srgbClr val="E3F2D9"/>
                </a:solidFill>
              </a:rPr>
              <a:t>持续学习与创新</a:t>
            </a:r>
            <a:endParaRPr lang="zh-CN" altLang="en-US">
              <a:solidFill>
                <a:srgbClr val="E3F2D9"/>
              </a:solidFill>
            </a:endParaRPr>
          </a:p>
        </p:txBody>
      </p:sp>
      <p:sp>
        <p:nvSpPr>
          <p:cNvPr id="32" name="文本占位符 4"/>
          <p:cNvSpPr>
            <a:spLocks noGrp="1"/>
          </p:cNvSpPr>
          <p:nvPr>
            <p:custDataLst>
              <p:tags r:id="rId22"/>
            </p:custDataLst>
          </p:nvPr>
        </p:nvSpPr>
        <p:spPr>
          <a:xfrm>
            <a:off x="822790" y="5309613"/>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掌握最新园艺科技</a:t>
            </a:r>
            <a:endParaRPr lang="zh-CN" altLang="en-US"/>
          </a:p>
        </p:txBody>
      </p:sp>
      <p:sp>
        <p:nvSpPr>
          <p:cNvPr id="33" name="文本占位符 5"/>
          <p:cNvSpPr>
            <a:spLocks noGrp="1"/>
          </p:cNvSpPr>
          <p:nvPr>
            <p:custDataLst>
              <p:tags r:id="rId23"/>
            </p:custDataLst>
          </p:nvPr>
        </p:nvSpPr>
        <p:spPr>
          <a:xfrm>
            <a:off x="822790" y="5716060"/>
            <a:ext cx="3098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园艺师需不断学习如智能温室技术等最新园艺科技，以提高种植效率和质量。</a:t>
            </a:r>
            <a:endParaRPr lang="zh-CN" altLang="en-US"/>
          </a:p>
        </p:txBody>
      </p:sp>
      <p:sp>
        <p:nvSpPr>
          <p:cNvPr id="34" name="文本占位符 7"/>
          <p:cNvSpPr>
            <a:spLocks noGrp="1"/>
          </p:cNvSpPr>
          <p:nvPr>
            <p:custDataLst>
              <p:tags r:id="rId24"/>
            </p:custDataLst>
          </p:nvPr>
        </p:nvSpPr>
        <p:spPr>
          <a:xfrm>
            <a:off x="4758306" y="5309613"/>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FFFFFF"/>
                </a:solidFill>
              </a:rPr>
              <a:t>创新植物育种技术</a:t>
            </a:r>
            <a:endParaRPr lang="zh-CN" altLang="en-US">
              <a:solidFill>
                <a:srgbClr val="FFFFFF"/>
              </a:solidFill>
            </a:endParaRPr>
          </a:p>
        </p:txBody>
      </p:sp>
      <p:sp>
        <p:nvSpPr>
          <p:cNvPr id="35" name="文本占位符 8"/>
          <p:cNvSpPr>
            <a:spLocks noGrp="1"/>
          </p:cNvSpPr>
          <p:nvPr>
            <p:custDataLst>
              <p:tags r:id="rId25"/>
            </p:custDataLst>
          </p:nvPr>
        </p:nvSpPr>
        <p:spPr>
          <a:xfrm>
            <a:off x="4546600" y="5716060"/>
            <a:ext cx="3098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FFFFFF"/>
                </a:solidFill>
              </a:rPr>
              <a:t>通过基因编辑等现代育种技术，园艺师可以培育出抗病虫害、适应性强的新品种。</a:t>
            </a:r>
            <a:endParaRPr lang="zh-CN" altLang="en-US">
              <a:solidFill>
                <a:srgbClr val="FFFFFF"/>
              </a:solidFill>
            </a:endParaRPr>
          </a:p>
        </p:txBody>
      </p:sp>
      <p:sp>
        <p:nvSpPr>
          <p:cNvPr id="36" name="文本占位符 10"/>
          <p:cNvSpPr>
            <a:spLocks noGrp="1"/>
          </p:cNvSpPr>
          <p:nvPr>
            <p:custDataLst>
              <p:tags r:id="rId26"/>
            </p:custDataLst>
          </p:nvPr>
        </p:nvSpPr>
        <p:spPr>
          <a:xfrm>
            <a:off x="8483529" y="5309613"/>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了解市场趋势</a:t>
            </a:r>
            <a:endParaRPr lang="zh-CN" altLang="en-US"/>
          </a:p>
        </p:txBody>
      </p:sp>
      <p:sp>
        <p:nvSpPr>
          <p:cNvPr id="37" name="文本占位符 11"/>
          <p:cNvSpPr>
            <a:spLocks noGrp="1"/>
          </p:cNvSpPr>
          <p:nvPr>
            <p:custDataLst>
              <p:tags r:id="rId27"/>
            </p:custDataLst>
          </p:nvPr>
        </p:nvSpPr>
        <p:spPr>
          <a:xfrm>
            <a:off x="8483435" y="5716060"/>
            <a:ext cx="3098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园艺专业人员应紧跟市场动态，了解消费者偏好，创新园艺产品以满足市场需求。</a:t>
            </a:r>
            <a:endParaRPr lang="zh-CN" altLang="en-US"/>
          </a:p>
        </p:txBody>
      </p:sp>
    </p:spTree>
    <p:custDataLst>
      <p:tags r:id="rId28"/>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strips(downLeft)">
                                      <p:cBhvr>
                                        <p:cTn id="7" dur="500"/>
                                        <p:tgtEl>
                                          <p:spTgt spid="2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strips(downLeft)">
                                      <p:cBhvr>
                                        <p:cTn id="10" dur="500"/>
                                        <p:tgtEl>
                                          <p:spTgt spid="5">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strips(downLeft)">
                                      <p:cBhvr>
                                        <p:cTn id="13" dur="500"/>
                                        <p:tgtEl>
                                          <p:spTgt spid="6">
                                            <p:txEl>
                                              <p:pRg st="0" end="0"/>
                                            </p:txEl>
                                          </p:spTgt>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strips(downLeft)">
                                      <p:cBhvr>
                                        <p:cTn id="16" dur="500"/>
                                        <p:tgtEl>
                                          <p:spTgt spid="9">
                                            <p:txEl>
                                              <p:pRg st="0" end="0"/>
                                            </p:txEl>
                                          </p:spTgt>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strips(downLeft)">
                                      <p:cBhvr>
                                        <p:cTn id="19" dur="500"/>
                                        <p:tgtEl>
                                          <p:spTgt spid="10">
                                            <p:txEl>
                                              <p:pRg st="0" end="0"/>
                                            </p:txEl>
                                          </p:spTgt>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strips(downLeft)">
                                      <p:cBhvr>
                                        <p:cTn id="22" dur="500"/>
                                        <p:tgtEl>
                                          <p:spTgt spid="13">
                                            <p:txEl>
                                              <p:pRg st="0" end="0"/>
                                            </p:txEl>
                                          </p:spTgt>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strips(downLeft)">
                                      <p:cBhvr>
                                        <p:cTn id="25" dur="500"/>
                                        <p:tgtEl>
                                          <p:spTgt spid="1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strips(downLeft)">
                                      <p:cBhvr>
                                        <p:cTn id="30" dur="500"/>
                                        <p:tgtEl>
                                          <p:spTgt spid="17"/>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strips(downLeft)">
                                      <p:cBhvr>
                                        <p:cTn id="33" dur="500"/>
                                        <p:tgtEl>
                                          <p:spTgt spid="18"/>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strips(downLeft)">
                                      <p:cBhvr>
                                        <p:cTn id="36" dur="500"/>
                                        <p:tgtEl>
                                          <p:spTgt spid="19"/>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strips(downLeft)">
                                      <p:cBhvr>
                                        <p:cTn id="39" dur="500"/>
                                        <p:tgtEl>
                                          <p:spTgt spid="20"/>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strips(downLeft)">
                                      <p:cBhvr>
                                        <p:cTn id="42" dur="500"/>
                                        <p:tgtEl>
                                          <p:spTgt spid="21"/>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Effect transition="in" filter="strips(downLeft)">
                                      <p:cBhvr>
                                        <p:cTn id="45" dur="500"/>
                                        <p:tgtEl>
                                          <p:spTgt spid="22"/>
                                        </p:tgtEl>
                                      </p:cBhvr>
                                    </p:animEffect>
                                  </p:childTnLst>
                                </p:cTn>
                              </p:par>
                              <p:par>
                                <p:cTn id="46" presetID="18" presetClass="entr" presetSubtype="12" fill="hold" grpId="0" nodeType="withEffect">
                                  <p:stCondLst>
                                    <p:cond delay="0"/>
                                  </p:stCondLst>
                                  <p:childTnLst>
                                    <p:set>
                                      <p:cBhvr>
                                        <p:cTn id="47" dur="1" fill="hold">
                                          <p:stCondLst>
                                            <p:cond delay="0"/>
                                          </p:stCondLst>
                                        </p:cTn>
                                        <p:tgtEl>
                                          <p:spTgt spid="23"/>
                                        </p:tgtEl>
                                        <p:attrNameLst>
                                          <p:attrName>style.visibility</p:attrName>
                                        </p:attrNameLst>
                                      </p:cBhvr>
                                      <p:to>
                                        <p:strVal val="visible"/>
                                      </p:to>
                                    </p:set>
                                    <p:animEffect transition="in" filter="strips(downLeft)">
                                      <p:cBhvr>
                                        <p:cTn id="48" dur="500"/>
                                        <p:tgtEl>
                                          <p:spTgt spid="23"/>
                                        </p:tgtEl>
                                      </p:cBhvr>
                                    </p:animEffect>
                                  </p:childTnLst>
                                </p:cTn>
                              </p:par>
                            </p:childTnLst>
                          </p:cTn>
                        </p:par>
                      </p:childTnLst>
                    </p:cTn>
                  </p:par>
                  <p:par>
                    <p:cTn id="49" fill="hold">
                      <p:stCondLst>
                        <p:cond delay="indefinite"/>
                      </p:stCondLst>
                      <p:childTnLst>
                        <p:par>
                          <p:cTn id="50" fill="hold">
                            <p:stCondLst>
                              <p:cond delay="0"/>
                            </p:stCondLst>
                            <p:childTnLst>
                              <p:par>
                                <p:cTn id="51" presetID="18" presetClass="entr" presetSubtype="12" fill="hold" grpId="0" nodeType="clickEffect">
                                  <p:stCondLst>
                                    <p:cond delay="0"/>
                                  </p:stCondLst>
                                  <p:childTnLst>
                                    <p:set>
                                      <p:cBhvr>
                                        <p:cTn id="52" dur="1" fill="hold">
                                          <p:stCondLst>
                                            <p:cond delay="0"/>
                                          </p:stCondLst>
                                        </p:cTn>
                                        <p:tgtEl>
                                          <p:spTgt spid="31"/>
                                        </p:tgtEl>
                                        <p:attrNameLst>
                                          <p:attrName>style.visibility</p:attrName>
                                        </p:attrNameLst>
                                      </p:cBhvr>
                                      <p:to>
                                        <p:strVal val="visible"/>
                                      </p:to>
                                    </p:set>
                                    <p:animEffect transition="in" filter="strips(downLeft)">
                                      <p:cBhvr>
                                        <p:cTn id="53" dur="500"/>
                                        <p:tgtEl>
                                          <p:spTgt spid="31"/>
                                        </p:tgtEl>
                                      </p:cBhvr>
                                    </p:animEffect>
                                  </p:childTnLst>
                                </p:cTn>
                              </p:par>
                              <p:par>
                                <p:cTn id="54" presetID="18" presetClass="entr" presetSubtype="12" fill="hold" grpId="0" nodeType="withEffect">
                                  <p:stCondLst>
                                    <p:cond delay="0"/>
                                  </p:stCondLst>
                                  <p:childTnLst>
                                    <p:set>
                                      <p:cBhvr>
                                        <p:cTn id="55" dur="1" fill="hold">
                                          <p:stCondLst>
                                            <p:cond delay="0"/>
                                          </p:stCondLst>
                                        </p:cTn>
                                        <p:tgtEl>
                                          <p:spTgt spid="32"/>
                                        </p:tgtEl>
                                        <p:attrNameLst>
                                          <p:attrName>style.visibility</p:attrName>
                                        </p:attrNameLst>
                                      </p:cBhvr>
                                      <p:to>
                                        <p:strVal val="visible"/>
                                      </p:to>
                                    </p:set>
                                    <p:animEffect transition="in" filter="strips(downLeft)">
                                      <p:cBhvr>
                                        <p:cTn id="56" dur="500"/>
                                        <p:tgtEl>
                                          <p:spTgt spid="32"/>
                                        </p:tgtEl>
                                      </p:cBhvr>
                                    </p:animEffect>
                                  </p:childTnLst>
                                </p:cTn>
                              </p:par>
                              <p:par>
                                <p:cTn id="57" presetID="18" presetClass="entr" presetSubtype="12" fill="hold" grpId="0" nodeType="with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strips(downLeft)">
                                      <p:cBhvr>
                                        <p:cTn id="59" dur="500"/>
                                        <p:tgtEl>
                                          <p:spTgt spid="33"/>
                                        </p:tgtEl>
                                      </p:cBhvr>
                                    </p:animEffect>
                                  </p:childTnLst>
                                </p:cTn>
                              </p:par>
                              <p:par>
                                <p:cTn id="60" presetID="18" presetClass="entr" presetSubtype="12" fill="hold" grpId="0" nodeType="withEffect">
                                  <p:stCondLst>
                                    <p:cond delay="0"/>
                                  </p:stCondLst>
                                  <p:childTnLst>
                                    <p:set>
                                      <p:cBhvr>
                                        <p:cTn id="61" dur="1" fill="hold">
                                          <p:stCondLst>
                                            <p:cond delay="0"/>
                                          </p:stCondLst>
                                        </p:cTn>
                                        <p:tgtEl>
                                          <p:spTgt spid="34"/>
                                        </p:tgtEl>
                                        <p:attrNameLst>
                                          <p:attrName>style.visibility</p:attrName>
                                        </p:attrNameLst>
                                      </p:cBhvr>
                                      <p:to>
                                        <p:strVal val="visible"/>
                                      </p:to>
                                    </p:set>
                                    <p:animEffect transition="in" filter="strips(downLeft)">
                                      <p:cBhvr>
                                        <p:cTn id="62" dur="500"/>
                                        <p:tgtEl>
                                          <p:spTgt spid="34"/>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strips(downLeft)">
                                      <p:cBhvr>
                                        <p:cTn id="65" dur="500"/>
                                        <p:tgtEl>
                                          <p:spTgt spid="35"/>
                                        </p:tgtEl>
                                      </p:cBhvr>
                                    </p:animEffect>
                                  </p:childTnLst>
                                </p:cTn>
                              </p:par>
                              <p:par>
                                <p:cTn id="66" presetID="18" presetClass="entr" presetSubtype="12" fill="hold" grpId="0" nodeType="withEffect">
                                  <p:stCondLst>
                                    <p:cond delay="0"/>
                                  </p:stCondLst>
                                  <p:childTnLst>
                                    <p:set>
                                      <p:cBhvr>
                                        <p:cTn id="67" dur="1" fill="hold">
                                          <p:stCondLst>
                                            <p:cond delay="0"/>
                                          </p:stCondLst>
                                        </p:cTn>
                                        <p:tgtEl>
                                          <p:spTgt spid="36"/>
                                        </p:tgtEl>
                                        <p:attrNameLst>
                                          <p:attrName>style.visibility</p:attrName>
                                        </p:attrNameLst>
                                      </p:cBhvr>
                                      <p:to>
                                        <p:strVal val="visible"/>
                                      </p:to>
                                    </p:set>
                                    <p:animEffect transition="in" filter="strips(downLeft)">
                                      <p:cBhvr>
                                        <p:cTn id="68" dur="500"/>
                                        <p:tgtEl>
                                          <p:spTgt spid="36"/>
                                        </p:tgtEl>
                                      </p:cBhvr>
                                    </p:animEffect>
                                  </p:childTnLst>
                                </p:cTn>
                              </p:par>
                              <p:par>
                                <p:cTn id="69" presetID="18" presetClass="entr" presetSubtype="12" fill="hold" grpId="0" nodeType="withEffect">
                                  <p:stCondLst>
                                    <p:cond delay="0"/>
                                  </p:stCondLst>
                                  <p:childTnLst>
                                    <p:set>
                                      <p:cBhvr>
                                        <p:cTn id="70" dur="1" fill="hold">
                                          <p:stCondLst>
                                            <p:cond delay="0"/>
                                          </p:stCondLst>
                                        </p:cTn>
                                        <p:tgtEl>
                                          <p:spTgt spid="37"/>
                                        </p:tgtEl>
                                        <p:attrNameLst>
                                          <p:attrName>style.visibility</p:attrName>
                                        </p:attrNameLst>
                                      </p:cBhvr>
                                      <p:to>
                                        <p:strVal val="visible"/>
                                      </p:to>
                                    </p:set>
                                    <p:animEffect transition="in" filter="strips(downLeft)">
                                      <p:cBhvr>
                                        <p:cTn id="7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5" grpId="1" animBg="1"/>
      <p:bldP spid="5" grpId="0" build="p"/>
      <p:bldP spid="5" grpId="1" build="p"/>
      <p:bldP spid="6" grpId="0" build="p"/>
      <p:bldP spid="6" grpId="1" build="p"/>
      <p:bldP spid="9" grpId="0" build="p"/>
      <p:bldP spid="9" grpId="1" build="p"/>
      <p:bldP spid="10" grpId="0" build="p"/>
      <p:bldP spid="10" grpId="1" build="p"/>
      <p:bldP spid="13" grpId="0" build="p"/>
      <p:bldP spid="13" grpId="1" build="p"/>
      <p:bldP spid="14" grpId="0" build="p"/>
      <p:bldP spid="14" grpId="1" build="p"/>
      <p:bldP spid="17" grpId="0" animBg="1"/>
      <p:bldP spid="17" grpId="1" animBg="1"/>
      <p:bldP spid="18" grpId="0"/>
      <p:bldP spid="18" grpId="1"/>
      <p:bldP spid="19" grpId="0"/>
      <p:bldP spid="19" grpId="1"/>
      <p:bldP spid="20" grpId="0"/>
      <p:bldP spid="20" grpId="1"/>
      <p:bldP spid="21" grpId="0"/>
      <p:bldP spid="21" grpId="1"/>
      <p:bldP spid="22" grpId="0"/>
      <p:bldP spid="22" grpId="1"/>
      <p:bldP spid="23" grpId="0"/>
      <p:bldP spid="23" grpId="1"/>
      <p:bldP spid="31" grpId="0" animBg="1"/>
      <p:bldP spid="31" grpId="1" animBg="1"/>
      <p:bldP spid="32" grpId="0"/>
      <p:bldP spid="32" grpId="1"/>
      <p:bldP spid="33" grpId="0"/>
      <p:bldP spid="33" grpId="1"/>
      <p:bldP spid="34" grpId="0"/>
      <p:bldP spid="34" grpId="1"/>
      <p:bldP spid="35" grpId="0"/>
      <p:bldP spid="35" grpId="1"/>
      <p:bldP spid="36" grpId="0"/>
      <p:bldP spid="37" grpId="0"/>
      <p:bldP spid="36" grpId="1"/>
      <p:bldP spid="3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noAutofit/>
          </a:bodyPr>
          <a:p>
            <a:r>
              <a:rPr lang="zh-CN" altLang="en-US" sz="3800">
                <a:solidFill>
                  <a:srgbClr val="4874CB"/>
                </a:solidFill>
              </a:rPr>
              <a:t>初级职业岗位</a:t>
            </a:r>
            <a:endParaRPr lang="zh-CN" altLang="en-US" sz="3800">
              <a:solidFill>
                <a:srgbClr val="4874CB"/>
              </a:solidFill>
            </a:endParaRPr>
          </a:p>
        </p:txBody>
      </p:sp>
      <p:sp>
        <p:nvSpPr>
          <p:cNvPr id="3" name="图片占位符 2"/>
          <p:cNvSpPr/>
          <p:nvPr>
            <p:ph type="pic" idx="16393"/>
            <p:custDataLst>
              <p:tags r:id="rId2"/>
            </p:custDataLst>
          </p:nvPr>
        </p:nvSpPr>
        <p:spPr/>
      </p:sp>
      <p:sp>
        <p:nvSpPr>
          <p:cNvPr id="6" name="文本占位符 5"/>
          <p:cNvSpPr>
            <a:spLocks noGrp="1"/>
          </p:cNvSpPr>
          <p:nvPr>
            <p:ph type="body" idx="16386"/>
            <p:custDataLst>
              <p:tags r:id="rId3"/>
            </p:custDataLst>
          </p:nvPr>
        </p:nvSpPr>
        <p:spPr>
          <a:xfrm>
            <a:off x="609671" y="1211212"/>
            <a:ext cx="1701800" cy="406400"/>
          </a:xfrm>
        </p:spPr>
        <p:txBody>
          <a:bodyPr/>
          <a:p>
            <a:r>
              <a:rPr lang="zh-CN" altLang="en-US" sz="2200">
                <a:solidFill>
                  <a:srgbClr val="00B0F0"/>
                </a:solidFill>
              </a:rPr>
              <a:t>园艺助理</a:t>
            </a:r>
            <a:endParaRPr lang="zh-CN" altLang="en-US" sz="2200">
              <a:solidFill>
                <a:srgbClr val="00B0F0"/>
              </a:solidFill>
            </a:endParaRPr>
          </a:p>
        </p:txBody>
      </p:sp>
      <p:sp>
        <p:nvSpPr>
          <p:cNvPr id="7" name="文本占位符 6"/>
          <p:cNvSpPr>
            <a:spLocks noGrp="1"/>
          </p:cNvSpPr>
          <p:nvPr>
            <p:ph type="body" idx="16387"/>
            <p:custDataLst>
              <p:tags r:id="rId4"/>
            </p:custDataLst>
          </p:nvPr>
        </p:nvSpPr>
        <p:spPr>
          <a:xfrm>
            <a:off x="349168" y="1617660"/>
            <a:ext cx="1683965" cy="1633221"/>
          </a:xfrm>
        </p:spPr>
        <p:txBody>
          <a:bodyPr>
            <a:noAutofit/>
          </a:bodyPr>
          <a:p>
            <a:r>
              <a:rPr lang="zh-CN" altLang="en-US"/>
              <a:t>协助园艺师进行植物养护、土壤管理，是进入园艺行业的基础岗位。</a:t>
            </a:r>
            <a:endParaRPr lang="zh-CN" altLang="en-US"/>
          </a:p>
        </p:txBody>
      </p:sp>
      <p:sp>
        <p:nvSpPr>
          <p:cNvPr id="10" name="文本占位符 9"/>
          <p:cNvSpPr>
            <a:spLocks noGrp="1"/>
          </p:cNvSpPr>
          <p:nvPr>
            <p:ph type="body" idx="16388"/>
            <p:custDataLst>
              <p:tags r:id="rId5"/>
            </p:custDataLst>
          </p:nvPr>
        </p:nvSpPr>
        <p:spPr>
          <a:xfrm>
            <a:off x="2196228" y="1211212"/>
            <a:ext cx="1701800" cy="406400"/>
          </a:xfrm>
        </p:spPr>
        <p:txBody>
          <a:bodyPr/>
          <a:p>
            <a:r>
              <a:rPr lang="zh-CN" altLang="en-US" sz="2200">
                <a:solidFill>
                  <a:srgbClr val="00B0F0"/>
                </a:solidFill>
              </a:rPr>
              <a:t>苗圃技术员</a:t>
            </a:r>
            <a:endParaRPr lang="zh-CN" altLang="en-US" sz="2200">
              <a:solidFill>
                <a:srgbClr val="00B0F0"/>
              </a:solidFill>
            </a:endParaRPr>
          </a:p>
        </p:txBody>
      </p:sp>
      <p:sp>
        <p:nvSpPr>
          <p:cNvPr id="11" name="文本占位符 10"/>
          <p:cNvSpPr>
            <a:spLocks noGrp="1"/>
          </p:cNvSpPr>
          <p:nvPr>
            <p:ph type="body" idx="16389"/>
            <p:custDataLst>
              <p:tags r:id="rId6"/>
            </p:custDataLst>
          </p:nvPr>
        </p:nvSpPr>
        <p:spPr>
          <a:xfrm>
            <a:off x="2132587" y="1590092"/>
            <a:ext cx="1570525" cy="1531593"/>
          </a:xfrm>
        </p:spPr>
        <p:txBody>
          <a:bodyPr>
            <a:normAutofit/>
          </a:bodyPr>
          <a:p>
            <a:r>
              <a:rPr lang="zh-CN" altLang="en-US"/>
              <a:t>负责苗圃内植物的播种、育苗、移栽等工作，为园艺师提供必要的植物材料。</a:t>
            </a:r>
            <a:endParaRPr lang="zh-CN" altLang="en-US"/>
          </a:p>
        </p:txBody>
      </p:sp>
      <p:sp>
        <p:nvSpPr>
          <p:cNvPr id="14" name="文本占位符 13"/>
          <p:cNvSpPr>
            <a:spLocks noGrp="1"/>
          </p:cNvSpPr>
          <p:nvPr>
            <p:ph type="body" idx="16390"/>
            <p:custDataLst>
              <p:tags r:id="rId7"/>
            </p:custDataLst>
          </p:nvPr>
        </p:nvSpPr>
        <p:spPr>
          <a:xfrm>
            <a:off x="3898005" y="1211212"/>
            <a:ext cx="1701800" cy="406400"/>
          </a:xfrm>
        </p:spPr>
        <p:txBody>
          <a:bodyPr>
            <a:normAutofit fontScale="90000"/>
          </a:bodyPr>
          <a:p>
            <a:r>
              <a:rPr lang="zh-CN" altLang="en-US">
                <a:solidFill>
                  <a:srgbClr val="00B0F0"/>
                </a:solidFill>
              </a:rPr>
              <a:t>园艺销售顾问</a:t>
            </a:r>
            <a:endParaRPr lang="zh-CN" altLang="en-US">
              <a:solidFill>
                <a:srgbClr val="00B0F0"/>
              </a:solidFill>
            </a:endParaRPr>
          </a:p>
        </p:txBody>
      </p:sp>
      <p:sp>
        <p:nvSpPr>
          <p:cNvPr id="15" name="文本占位符 14"/>
          <p:cNvSpPr>
            <a:spLocks noGrp="1"/>
          </p:cNvSpPr>
          <p:nvPr>
            <p:ph type="body" idx="16391"/>
            <p:custDataLst>
              <p:tags r:id="rId8"/>
            </p:custDataLst>
          </p:nvPr>
        </p:nvSpPr>
        <p:spPr>
          <a:xfrm>
            <a:off x="3898005" y="1590092"/>
            <a:ext cx="1570525" cy="1550686"/>
          </a:xfrm>
        </p:spPr>
        <p:txBody>
          <a:bodyPr>
            <a:noAutofit/>
          </a:bodyPr>
          <a:p>
            <a:r>
              <a:rPr lang="zh-CN" altLang="en-US"/>
              <a:t>在园艺店或苗圃工作，向顾客提供植物养护知识和园艺产品销售服务。</a:t>
            </a:r>
            <a:endParaRPr lang="zh-CN" altLang="en-US"/>
          </a:p>
        </p:txBody>
      </p:sp>
      <p:sp>
        <p:nvSpPr>
          <p:cNvPr id="29" name="标题 1"/>
          <p:cNvSpPr>
            <a:spLocks noGrp="1"/>
          </p:cNvSpPr>
          <p:nvPr>
            <p:custDataLst>
              <p:tags r:id="rId9"/>
            </p:custDataLst>
          </p:nvPr>
        </p:nvSpPr>
        <p:spPr>
          <a:xfrm>
            <a:off x="6112965" y="533329"/>
            <a:ext cx="6780813" cy="713662"/>
          </a:xfrm>
          <a:prstGeom prst="rect">
            <a:avLst/>
          </a:prstGeom>
          <a:no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3800">
                <a:solidFill>
                  <a:srgbClr val="4874CB"/>
                </a:solidFill>
              </a:rPr>
              <a:t>中级职业岗位</a:t>
            </a:r>
            <a:endParaRPr lang="zh-CN" altLang="en-US" sz="3800">
              <a:solidFill>
                <a:srgbClr val="4874CB"/>
              </a:solidFill>
            </a:endParaRPr>
          </a:p>
        </p:txBody>
      </p:sp>
      <p:sp>
        <p:nvSpPr>
          <p:cNvPr id="30" name="文本占位符 4"/>
          <p:cNvSpPr>
            <a:spLocks noGrp="1"/>
          </p:cNvSpPr>
          <p:nvPr>
            <p:custDataLst>
              <p:tags r:id="rId10"/>
            </p:custDataLst>
          </p:nvPr>
        </p:nvSpPr>
        <p:spPr>
          <a:xfrm>
            <a:off x="6112965" y="1183692"/>
            <a:ext cx="27813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园艺设计师</a:t>
            </a:r>
            <a:endParaRPr lang="zh-CN" altLang="en-US">
              <a:solidFill>
                <a:srgbClr val="00B0F0"/>
              </a:solidFill>
            </a:endParaRPr>
          </a:p>
        </p:txBody>
      </p:sp>
      <p:sp>
        <p:nvSpPr>
          <p:cNvPr id="31" name="文本占位符 5"/>
          <p:cNvSpPr>
            <a:spLocks noGrp="1"/>
          </p:cNvSpPr>
          <p:nvPr>
            <p:custDataLst>
              <p:tags r:id="rId11"/>
            </p:custDataLst>
          </p:nvPr>
        </p:nvSpPr>
        <p:spPr>
          <a:xfrm>
            <a:off x="6112965" y="1617660"/>
            <a:ext cx="2448064"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负责设计和规划园林景观，需具备良好的审美和创新设计能力，如景观设计师。</a:t>
            </a:r>
            <a:endParaRPr lang="zh-CN" altLang="en-US"/>
          </a:p>
        </p:txBody>
      </p:sp>
      <p:sp>
        <p:nvSpPr>
          <p:cNvPr id="32" name="文本占位符 7"/>
          <p:cNvSpPr>
            <a:spLocks noGrp="1"/>
          </p:cNvSpPr>
          <p:nvPr>
            <p:custDataLst>
              <p:tags r:id="rId12"/>
            </p:custDataLst>
          </p:nvPr>
        </p:nvSpPr>
        <p:spPr>
          <a:xfrm>
            <a:off x="8894123" y="1143000"/>
            <a:ext cx="27813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植物养护专家</a:t>
            </a:r>
            <a:endParaRPr lang="zh-CN" altLang="en-US">
              <a:solidFill>
                <a:srgbClr val="00B0F0"/>
              </a:solidFill>
            </a:endParaRPr>
          </a:p>
        </p:txBody>
      </p:sp>
      <p:sp>
        <p:nvSpPr>
          <p:cNvPr id="33" name="文本占位符 8"/>
          <p:cNvSpPr>
            <a:spLocks noGrp="1"/>
          </p:cNvSpPr>
          <p:nvPr>
            <p:custDataLst>
              <p:tags r:id="rId13"/>
            </p:custDataLst>
          </p:nvPr>
        </p:nvSpPr>
        <p:spPr>
          <a:xfrm>
            <a:off x="8894123" y="1617660"/>
            <a:ext cx="2545033" cy="1035577"/>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专注于植物的生长管理与疾病防治，确保植物健康，如温室技术员。</a:t>
            </a:r>
            <a:endParaRPr lang="zh-CN" altLang="en-US"/>
          </a:p>
        </p:txBody>
      </p:sp>
      <p:sp>
        <p:nvSpPr>
          <p:cNvPr id="36" name="文本占位符 10"/>
          <p:cNvSpPr>
            <a:spLocks noGrp="1"/>
          </p:cNvSpPr>
          <p:nvPr>
            <p:custDataLst>
              <p:tags r:id="rId14"/>
            </p:custDataLst>
          </p:nvPr>
        </p:nvSpPr>
        <p:spPr>
          <a:xfrm>
            <a:off x="6112965" y="2580409"/>
            <a:ext cx="27813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园艺项目经理</a:t>
            </a:r>
            <a:endParaRPr lang="zh-CN" altLang="en-US">
              <a:solidFill>
                <a:srgbClr val="00B0F0"/>
              </a:solidFill>
            </a:endParaRPr>
          </a:p>
        </p:txBody>
      </p:sp>
      <p:sp>
        <p:nvSpPr>
          <p:cNvPr id="38" name="文本占位符 11"/>
          <p:cNvSpPr>
            <a:spLocks noGrp="1"/>
          </p:cNvSpPr>
          <p:nvPr>
            <p:custDataLst>
              <p:tags r:id="rId15"/>
            </p:custDataLst>
          </p:nvPr>
        </p:nvSpPr>
        <p:spPr>
          <a:xfrm>
            <a:off x="6112965" y="2986856"/>
            <a:ext cx="2639927" cy="954792"/>
          </a:xfrm>
          <a:prstGeom prst="rect">
            <a:avLst/>
          </a:prstGeom>
          <a:noFill/>
        </p:spPr>
        <p:txBody>
          <a:bodyPr vert="horz" lIns="0" tIns="0" rIns="0" bIns="0" rtlCol="0" anchor="t">
            <a:normAutofit lnSpcReduction="10000"/>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管理园艺项目，协调团队工作，确保项目按时按质完成，如园林项目经理。</a:t>
            </a:r>
            <a:endParaRPr lang="zh-CN" altLang="en-US"/>
          </a:p>
        </p:txBody>
      </p:sp>
      <p:sp>
        <p:nvSpPr>
          <p:cNvPr id="39" name="文本占位符 13"/>
          <p:cNvSpPr>
            <a:spLocks noGrp="1"/>
          </p:cNvSpPr>
          <p:nvPr>
            <p:custDataLst>
              <p:tags r:id="rId16"/>
            </p:custDataLst>
          </p:nvPr>
        </p:nvSpPr>
        <p:spPr>
          <a:xfrm>
            <a:off x="8894123" y="2580409"/>
            <a:ext cx="27813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园艺教育讲师</a:t>
            </a:r>
            <a:endParaRPr lang="zh-CN" altLang="en-US">
              <a:solidFill>
                <a:srgbClr val="00B0F0"/>
              </a:solidFill>
            </a:endParaRPr>
          </a:p>
        </p:txBody>
      </p:sp>
      <p:sp>
        <p:nvSpPr>
          <p:cNvPr id="40" name="文本占位符 14"/>
          <p:cNvSpPr>
            <a:spLocks noGrp="1"/>
          </p:cNvSpPr>
          <p:nvPr>
            <p:custDataLst>
              <p:tags r:id="rId17"/>
            </p:custDataLst>
          </p:nvPr>
        </p:nvSpPr>
        <p:spPr>
          <a:xfrm>
            <a:off x="8894123" y="2986856"/>
            <a:ext cx="2571182" cy="1011498"/>
          </a:xfrm>
          <a:prstGeom prst="rect">
            <a:avLst/>
          </a:prstGeom>
          <a:noFill/>
        </p:spPr>
        <p:txBody>
          <a:bodyPr vert="horz" lIns="0" tIns="0" rIns="0" bIns="0" rtlCol="0" anchor="t">
            <a:normAutofit lnSpcReduction="10000"/>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在教育机构或培训中心教授园艺知识，培养新一代园艺人才，如园艺课程讲师。</a:t>
            </a:r>
            <a:endParaRPr lang="zh-CN" altLang="en-US"/>
          </a:p>
        </p:txBody>
      </p:sp>
      <p:sp>
        <p:nvSpPr>
          <p:cNvPr id="42" name="标题 1"/>
          <p:cNvSpPr>
            <a:spLocks noGrp="1"/>
          </p:cNvSpPr>
          <p:nvPr>
            <p:custDataLst>
              <p:tags r:id="rId18"/>
            </p:custDataLst>
          </p:nvPr>
        </p:nvSpPr>
        <p:spPr>
          <a:xfrm>
            <a:off x="455221" y="3444268"/>
            <a:ext cx="10972800" cy="609600"/>
          </a:xfrm>
          <a:prstGeom prst="rect">
            <a:avLst/>
          </a:prstGeom>
          <a:no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3800">
                <a:solidFill>
                  <a:srgbClr val="4874CB"/>
                </a:solidFill>
              </a:rPr>
              <a:t>高级职业岗位</a:t>
            </a:r>
            <a:endParaRPr lang="zh-CN" altLang="en-US" sz="3800">
              <a:solidFill>
                <a:srgbClr val="4874CB"/>
              </a:solidFill>
            </a:endParaRPr>
          </a:p>
        </p:txBody>
      </p:sp>
      <p:sp>
        <p:nvSpPr>
          <p:cNvPr id="43" name="文本占位符 4"/>
          <p:cNvSpPr>
            <a:spLocks noGrp="1"/>
          </p:cNvSpPr>
          <p:nvPr>
            <p:custDataLst>
              <p:tags r:id="rId19"/>
            </p:custDataLst>
          </p:nvPr>
        </p:nvSpPr>
        <p:spPr>
          <a:xfrm>
            <a:off x="455221" y="4053868"/>
            <a:ext cx="1645406" cy="507381"/>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园艺设计师</a:t>
            </a:r>
            <a:endParaRPr lang="zh-CN" altLang="en-US">
              <a:solidFill>
                <a:srgbClr val="00B0F0"/>
              </a:solidFill>
            </a:endParaRPr>
          </a:p>
        </p:txBody>
      </p:sp>
      <p:sp>
        <p:nvSpPr>
          <p:cNvPr id="44" name="文本占位符 5"/>
          <p:cNvSpPr>
            <a:spLocks noGrp="1"/>
          </p:cNvSpPr>
          <p:nvPr>
            <p:custDataLst>
              <p:tags r:id="rId20"/>
            </p:custDataLst>
          </p:nvPr>
        </p:nvSpPr>
        <p:spPr>
          <a:xfrm>
            <a:off x="455221" y="4420024"/>
            <a:ext cx="2844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园艺设计师负责创造和规划景观空间，如公园、庭院等，需具备丰富的植物知识和设计能力。</a:t>
            </a:r>
            <a:endParaRPr lang="zh-CN" altLang="en-US"/>
          </a:p>
        </p:txBody>
      </p:sp>
      <p:sp>
        <p:nvSpPr>
          <p:cNvPr id="45" name="文本占位符 8"/>
          <p:cNvSpPr>
            <a:spLocks noGrp="1"/>
          </p:cNvSpPr>
          <p:nvPr>
            <p:custDataLst>
              <p:tags r:id="rId21"/>
            </p:custDataLst>
          </p:nvPr>
        </p:nvSpPr>
        <p:spPr>
          <a:xfrm>
            <a:off x="3752744" y="4013624"/>
            <a:ext cx="2360093" cy="547773"/>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植物病理学家</a:t>
            </a:r>
            <a:endParaRPr lang="zh-CN" altLang="en-US">
              <a:solidFill>
                <a:srgbClr val="00B0F0"/>
              </a:solidFill>
            </a:endParaRPr>
          </a:p>
        </p:txBody>
      </p:sp>
      <p:sp>
        <p:nvSpPr>
          <p:cNvPr id="46" name="文本占位符 9"/>
          <p:cNvSpPr>
            <a:spLocks noGrp="1"/>
          </p:cNvSpPr>
          <p:nvPr>
            <p:custDataLst>
              <p:tags r:id="rId22"/>
            </p:custDataLst>
          </p:nvPr>
        </p:nvSpPr>
        <p:spPr>
          <a:xfrm>
            <a:off x="3752744" y="4420024"/>
            <a:ext cx="2844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植物病理学家专注于研究植物疾病，开发防治策略，对农业和园艺产业至关重要。</a:t>
            </a:r>
            <a:endParaRPr lang="zh-CN" altLang="en-US"/>
          </a:p>
        </p:txBody>
      </p:sp>
      <p:sp>
        <p:nvSpPr>
          <p:cNvPr id="47" name="文本占位符 12"/>
          <p:cNvSpPr>
            <a:spLocks noGrp="1"/>
          </p:cNvSpPr>
          <p:nvPr>
            <p:custDataLst>
              <p:tags r:id="rId23"/>
            </p:custDataLst>
          </p:nvPr>
        </p:nvSpPr>
        <p:spPr>
          <a:xfrm>
            <a:off x="7231224" y="4013577"/>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园艺教育家</a:t>
            </a:r>
            <a:endParaRPr lang="zh-CN" altLang="en-US">
              <a:solidFill>
                <a:srgbClr val="00B0F0"/>
              </a:solidFill>
            </a:endParaRPr>
          </a:p>
        </p:txBody>
      </p:sp>
      <p:sp>
        <p:nvSpPr>
          <p:cNvPr id="48" name="文本占位符 13"/>
          <p:cNvSpPr>
            <a:spLocks noGrp="1"/>
          </p:cNvSpPr>
          <p:nvPr>
            <p:custDataLst>
              <p:tags r:id="rId24"/>
            </p:custDataLst>
          </p:nvPr>
        </p:nvSpPr>
        <p:spPr>
          <a:xfrm>
            <a:off x="7231224" y="4420024"/>
            <a:ext cx="28448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园艺教育家在学术机构或培训中心教授园艺知识，培养新一代园艺师，推动行业发展。</a:t>
            </a:r>
            <a:endParaRPr lang="zh-CN" altLang="en-US"/>
          </a:p>
        </p:txBody>
      </p:sp>
      <p:pic>
        <p:nvPicPr>
          <p:cNvPr id="49" name="图片占位符 3" descr="f6d32680-b3bc-11f0-94d8-266fb84eb024"/>
          <p:cNvPicPr>
            <a:picLocks noChangeAspect="1"/>
          </p:cNvPicPr>
          <p:nvPr>
            <p:custDataLst>
              <p:tags r:id="rId25"/>
            </p:custDataLst>
          </p:nvPr>
        </p:nvPicPr>
        <p:blipFill>
          <a:blip r:embed="rId26"/>
          <a:srcRect r="2963" b="1536"/>
          <a:stretch>
            <a:fillRect/>
          </a:stretch>
        </p:blipFill>
        <p:spPr>
          <a:xfrm>
            <a:off x="609671" y="5419964"/>
            <a:ext cx="1973233" cy="1334834"/>
          </a:xfrm>
          <a:custGeom>
            <a:av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avLst>
            <a:gdLst>
              <a:gd name="connisteX0-1" fmla="*/ 0 w 3454400"/>
              <a:gd name="connsiteY0-2" fmla="*/ 203200 h 2336800"/>
              <a:gd name="connisteX1-3" fmla="*/ 203200 w 3454400"/>
              <a:gd name="connsiteY1-4" fmla="*/ 0 h 2336800"/>
              <a:gd name="connisteX2-5" fmla="*/ 3251200 w 3454400"/>
              <a:gd name="connsiteY2-6" fmla="*/ 0 h 2336800"/>
              <a:gd name="connisteX3-7" fmla="*/ 3454400 w 3454400"/>
              <a:gd name="connsiteY3-8" fmla="*/ 203200 h 2336800"/>
              <a:gd name="connisteX4-9" fmla="*/ 3454400 w 3454400"/>
              <a:gd name="connsiteY4-10" fmla="*/ 2336800 h 2336800"/>
              <a:gd name="connisteX5-11" fmla="*/ 0 w 3454400"/>
              <a:gd name="connsiteY5-12" fmla="*/ 2336800 h 2336800"/>
              <a:gd name="connisteX6-13" fmla="*/ 0 w 3454400"/>
              <a:gd name="connsiteY6-14"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pic>
      <p:pic>
        <p:nvPicPr>
          <p:cNvPr id="50" name="图片占位符 7" descr="f6d327da-b3bc-11f0-94d8-266fb84eb024"/>
          <p:cNvPicPr>
            <a:picLocks noChangeAspect="1"/>
          </p:cNvPicPr>
          <p:nvPr>
            <p:custDataLst>
              <p:tags r:id="rId27"/>
            </p:custDataLst>
          </p:nvPr>
        </p:nvPicPr>
        <p:blipFill>
          <a:blip r:embed="rId28"/>
          <a:srcRect l="3092" t="1111" b="556"/>
          <a:stretch>
            <a:fillRect/>
          </a:stretch>
        </p:blipFill>
        <p:spPr>
          <a:xfrm>
            <a:off x="3794372" y="5419884"/>
            <a:ext cx="1924324" cy="1301749"/>
          </a:xfrm>
          <a:custGeom>
            <a:avLst>
              <a:gd name="connisteX0" fmla="*/ 0 w 3454400"/>
              <a:gd name="connsiteY0" fmla="*/ 0 h 2336800"/>
              <a:gd name="connisteX1" fmla="*/ 3454400 w 3454400"/>
              <a:gd name="connsiteY1" fmla="*/ 0 h 2336800"/>
              <a:gd name="connisteX2" fmla="*/ 3454400 w 3454400"/>
              <a:gd name="connsiteY2" fmla="*/ 2133600 h 2336800"/>
              <a:gd name="connisteX3" fmla="*/ 3251200 w 3454400"/>
              <a:gd name="connsiteY3" fmla="*/ 2336800 h 2336800"/>
              <a:gd name="connisteX4" fmla="*/ 203200 w 3454400"/>
              <a:gd name="connsiteY4" fmla="*/ 2336800 h 2336800"/>
              <a:gd name="connisteX5" fmla="*/ 0 w 3454400"/>
              <a:gd name="connsiteY5" fmla="*/ 2133600 h 2336800"/>
              <a:gd name="connisteX6" fmla="*/ 0 w 3454400"/>
              <a:gd name="connsiteY6" fmla="*/ 0 h 2336800"/>
            </a:avLst>
            <a:gdLst>
              <a:gd name="connisteX0-1" fmla="*/ 0 w 3454400"/>
              <a:gd name="connsiteY0-2" fmla="*/ 0 h 2336800"/>
              <a:gd name="connisteX1-3" fmla="*/ 3454400 w 3454400"/>
              <a:gd name="connsiteY1-4" fmla="*/ 0 h 2336800"/>
              <a:gd name="connisteX2-5" fmla="*/ 3454400 w 3454400"/>
              <a:gd name="connsiteY2-6" fmla="*/ 2133600 h 2336800"/>
              <a:gd name="connisteX3-7" fmla="*/ 3251200 w 3454400"/>
              <a:gd name="connsiteY3-8" fmla="*/ 2336800 h 2336800"/>
              <a:gd name="connisteX4-9" fmla="*/ 203200 w 3454400"/>
              <a:gd name="connsiteY4-10" fmla="*/ 2336800 h 2336800"/>
              <a:gd name="connisteX5-11" fmla="*/ 0 w 3454400"/>
              <a:gd name="connsiteY5-12" fmla="*/ 2133600 h 2336800"/>
              <a:gd name="connisteX6-13" fmla="*/ 0 w 3454400"/>
              <a:gd name="connsiteY6-14" fmla="*/ 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pathLst>
              <a:path w="3454400" h="2336800">
                <a:moveTo>
                  <a:pt x="0" y="0"/>
                </a:moveTo>
                <a:lnTo>
                  <a:pt x="3454400" y="0"/>
                </a:lnTo>
                <a:lnTo>
                  <a:pt x="3454400" y="2133600"/>
                </a:lnTo>
                <a:cubicBezTo>
                  <a:pt x="3454400" y="2245824"/>
                  <a:pt x="3363424" y="2336800"/>
                  <a:pt x="3251200" y="2336800"/>
                </a:cubicBezTo>
                <a:lnTo>
                  <a:pt x="203200" y="2336800"/>
                </a:lnTo>
                <a:cubicBezTo>
                  <a:pt x="90976" y="2336800"/>
                  <a:pt x="0" y="2245824"/>
                  <a:pt x="0" y="2133600"/>
                </a:cubicBezTo>
                <a:lnTo>
                  <a:pt x="0" y="0"/>
                </a:lnTo>
                <a:close/>
              </a:path>
              <a:path w="3454400" h="2336800">
                <a:moveTo>
                  <a:pt x="0" y="0"/>
                </a:moveTo>
                <a:lnTo>
                  <a:pt x="3454400" y="0"/>
                </a:lnTo>
                <a:lnTo>
                  <a:pt x="3454400" y="2133600"/>
                </a:lnTo>
                <a:cubicBezTo>
                  <a:pt x="3454400" y="2245824"/>
                  <a:pt x="3363424" y="2336800"/>
                  <a:pt x="3251200" y="2336800"/>
                </a:cubicBezTo>
                <a:lnTo>
                  <a:pt x="203200" y="2336800"/>
                </a:lnTo>
                <a:cubicBezTo>
                  <a:pt x="90976" y="2336800"/>
                  <a:pt x="0" y="2245824"/>
                  <a:pt x="0" y="2133600"/>
                </a:cubicBezTo>
                <a:lnTo>
                  <a:pt x="0" y="0"/>
                </a:lnTo>
                <a:close/>
              </a:path>
            </a:pathLst>
          </a:custGeom>
          <a:solidFill>
            <a:srgbClr val="DDDDDD"/>
          </a:solidFill>
          <a:ln>
            <a:noFill/>
          </a:ln>
        </p:spPr>
      </p:pic>
      <p:pic>
        <p:nvPicPr>
          <p:cNvPr id="51" name="图片占位符 11" descr="f6d32767-b3bc-11f0-94d8-266fb84eb024"/>
          <p:cNvPicPr>
            <a:picLocks noChangeAspect="1"/>
          </p:cNvPicPr>
          <p:nvPr>
            <p:custDataLst>
              <p:tags r:id="rId29"/>
            </p:custDataLst>
          </p:nvPr>
        </p:nvPicPr>
        <p:blipFill>
          <a:blip r:embed="rId30"/>
          <a:srcRect l="6103" t="4444" b="278"/>
          <a:stretch>
            <a:fillRect/>
          </a:stretch>
        </p:blipFill>
        <p:spPr>
          <a:xfrm>
            <a:off x="7503661" y="5419884"/>
            <a:ext cx="1912347" cy="1293646"/>
          </a:xfrm>
          <a:custGeom>
            <a:av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336800 h 2336800"/>
              <a:gd name="connisteX5" fmla="*/ 0 w 3454400"/>
              <a:gd name="connsiteY5" fmla="*/ 2336800 h 2336800"/>
              <a:gd name="connisteX6" fmla="*/ 0 w 3454400"/>
              <a:gd name="connsiteY6" fmla="*/ 203200 h 2336800"/>
            </a:avLst>
            <a:gdLst>
              <a:gd name="connisteX0-1" fmla="*/ 0 w 3454400"/>
              <a:gd name="connsiteY0-2" fmla="*/ 203200 h 2336800"/>
              <a:gd name="connisteX1-3" fmla="*/ 203200 w 3454400"/>
              <a:gd name="connsiteY1-4" fmla="*/ 0 h 2336800"/>
              <a:gd name="connisteX2-5" fmla="*/ 3251200 w 3454400"/>
              <a:gd name="connsiteY2-6" fmla="*/ 0 h 2336800"/>
              <a:gd name="connisteX3-7" fmla="*/ 3454400 w 3454400"/>
              <a:gd name="connsiteY3-8" fmla="*/ 203200 h 2336800"/>
              <a:gd name="connisteX4-9" fmla="*/ 3454400 w 3454400"/>
              <a:gd name="connsiteY4-10" fmla="*/ 2336800 h 2336800"/>
              <a:gd name="connisteX5-11" fmla="*/ 0 w 3454400"/>
              <a:gd name="connsiteY5-12" fmla="*/ 2336800 h 2336800"/>
              <a:gd name="connisteX6-13" fmla="*/ 0 w 3454400"/>
              <a:gd name="connsiteY6-14"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Lst>
            <a:pathLst>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 w="3454400" h="2336800">
                <a:moveTo>
                  <a:pt x="0" y="203200"/>
                </a:moveTo>
                <a:cubicBezTo>
                  <a:pt x="0" y="90976"/>
                  <a:pt x="90976" y="0"/>
                  <a:pt x="203200" y="0"/>
                </a:cubicBezTo>
                <a:lnTo>
                  <a:pt x="3251200" y="0"/>
                </a:lnTo>
                <a:cubicBezTo>
                  <a:pt x="3363424" y="0"/>
                  <a:pt x="3454400" y="90976"/>
                  <a:pt x="3454400" y="203200"/>
                </a:cubicBezTo>
                <a:lnTo>
                  <a:pt x="3454400" y="2336800"/>
                </a:lnTo>
                <a:lnTo>
                  <a:pt x="0" y="2336800"/>
                </a:lnTo>
                <a:lnTo>
                  <a:pt x="0" y="203200"/>
                </a:lnTo>
                <a:close/>
              </a:path>
            </a:pathLst>
          </a:custGeom>
          <a:solidFill>
            <a:srgbClr val="DDDDDD"/>
          </a:solidFill>
          <a:ln>
            <a:noFill/>
          </a:ln>
        </p:spPr>
      </p:pic>
    </p:spTree>
    <p:custDataLst>
      <p:tags r:id="rId31"/>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Effect transition="in" filter="strips(downLeft)">
                                      <p:cBhvr>
                                        <p:cTn id="10" dur="500"/>
                                        <p:tgtEl>
                                          <p:spTgt spid="6">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strips(downLeft)">
                                      <p:cBhvr>
                                        <p:cTn id="13" dur="500"/>
                                        <p:tgtEl>
                                          <p:spTgt spid="7">
                                            <p:txEl>
                                              <p:pRg st="0" end="0"/>
                                            </p:txEl>
                                          </p:spTgt>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strips(downLeft)">
                                      <p:cBhvr>
                                        <p:cTn id="16" dur="500"/>
                                        <p:tgtEl>
                                          <p:spTgt spid="10">
                                            <p:txEl>
                                              <p:pRg st="0" end="0"/>
                                            </p:txEl>
                                          </p:spTgt>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11">
                                            <p:txEl>
                                              <p:pRg st="0" end="0"/>
                                            </p:txEl>
                                          </p:spTgt>
                                        </p:tgtEl>
                                        <p:attrNameLst>
                                          <p:attrName>style.visibility</p:attrName>
                                        </p:attrNameLst>
                                      </p:cBhvr>
                                      <p:to>
                                        <p:strVal val="visible"/>
                                      </p:to>
                                    </p:set>
                                    <p:animEffect transition="in" filter="strips(downLeft)">
                                      <p:cBhvr>
                                        <p:cTn id="19" dur="500"/>
                                        <p:tgtEl>
                                          <p:spTgt spid="11">
                                            <p:txEl>
                                              <p:pRg st="0" end="0"/>
                                            </p:txEl>
                                          </p:spTgt>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14">
                                            <p:txEl>
                                              <p:pRg st="0" end="0"/>
                                            </p:txEl>
                                          </p:spTgt>
                                        </p:tgtEl>
                                        <p:attrNameLst>
                                          <p:attrName>style.visibility</p:attrName>
                                        </p:attrNameLst>
                                      </p:cBhvr>
                                      <p:to>
                                        <p:strVal val="visible"/>
                                      </p:to>
                                    </p:set>
                                    <p:animEffect transition="in" filter="strips(downLeft)">
                                      <p:cBhvr>
                                        <p:cTn id="22" dur="500"/>
                                        <p:tgtEl>
                                          <p:spTgt spid="14">
                                            <p:txEl>
                                              <p:pRg st="0" end="0"/>
                                            </p:txEl>
                                          </p:spTgt>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15">
                                            <p:txEl>
                                              <p:pRg st="0" end="0"/>
                                            </p:txEl>
                                          </p:spTgt>
                                        </p:tgtEl>
                                        <p:attrNameLst>
                                          <p:attrName>style.visibility</p:attrName>
                                        </p:attrNameLst>
                                      </p:cBhvr>
                                      <p:to>
                                        <p:strVal val="visible"/>
                                      </p:to>
                                    </p:set>
                                    <p:animEffect transition="in" filter="strips(downLeft)">
                                      <p:cBhvr>
                                        <p:cTn id="25" dur="500"/>
                                        <p:tgtEl>
                                          <p:spTgt spid="15">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strips(downLeft)">
                                      <p:cBhvr>
                                        <p:cTn id="30" dur="500"/>
                                        <p:tgtEl>
                                          <p:spTgt spid="29"/>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strips(downLeft)">
                                      <p:cBhvr>
                                        <p:cTn id="33" dur="500"/>
                                        <p:tgtEl>
                                          <p:spTgt spid="30"/>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strips(downLeft)">
                                      <p:cBhvr>
                                        <p:cTn id="36" dur="500"/>
                                        <p:tgtEl>
                                          <p:spTgt spid="31"/>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strips(downLeft)">
                                      <p:cBhvr>
                                        <p:cTn id="39" dur="500"/>
                                        <p:tgtEl>
                                          <p:spTgt spid="32"/>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strips(downLeft)">
                                      <p:cBhvr>
                                        <p:cTn id="42" dur="500"/>
                                        <p:tgtEl>
                                          <p:spTgt spid="33"/>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strips(downLeft)">
                                      <p:cBhvr>
                                        <p:cTn id="45" dur="500"/>
                                        <p:tgtEl>
                                          <p:spTgt spid="36"/>
                                        </p:tgtEl>
                                      </p:cBhvr>
                                    </p:animEffect>
                                  </p:childTnLst>
                                </p:cTn>
                              </p:par>
                              <p:par>
                                <p:cTn id="46" presetID="18" presetClass="entr" presetSubtype="12"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strips(downLeft)">
                                      <p:cBhvr>
                                        <p:cTn id="48" dur="500"/>
                                        <p:tgtEl>
                                          <p:spTgt spid="38"/>
                                        </p:tgtEl>
                                      </p:cBhvr>
                                    </p:animEffect>
                                  </p:childTnLst>
                                </p:cTn>
                              </p:par>
                              <p:par>
                                <p:cTn id="49" presetID="18" presetClass="entr" presetSubtype="12" fill="hold" grpId="0" nodeType="withEffect">
                                  <p:stCondLst>
                                    <p:cond delay="0"/>
                                  </p:stCondLst>
                                  <p:childTnLst>
                                    <p:set>
                                      <p:cBhvr>
                                        <p:cTn id="50" dur="1" fill="hold">
                                          <p:stCondLst>
                                            <p:cond delay="0"/>
                                          </p:stCondLst>
                                        </p:cTn>
                                        <p:tgtEl>
                                          <p:spTgt spid="39"/>
                                        </p:tgtEl>
                                        <p:attrNameLst>
                                          <p:attrName>style.visibility</p:attrName>
                                        </p:attrNameLst>
                                      </p:cBhvr>
                                      <p:to>
                                        <p:strVal val="visible"/>
                                      </p:to>
                                    </p:set>
                                    <p:animEffect transition="in" filter="strips(downLeft)">
                                      <p:cBhvr>
                                        <p:cTn id="51" dur="500"/>
                                        <p:tgtEl>
                                          <p:spTgt spid="39"/>
                                        </p:tgtEl>
                                      </p:cBhvr>
                                    </p:animEffect>
                                  </p:childTnLst>
                                </p:cTn>
                              </p:par>
                              <p:par>
                                <p:cTn id="52" presetID="18" presetClass="entr" presetSubtype="12"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strips(downLeft)">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18" presetClass="entr" presetSubtype="12" fill="hold" grpId="0" nodeType="clickEffect">
                                  <p:stCondLst>
                                    <p:cond delay="0"/>
                                  </p:stCondLst>
                                  <p:childTnLst>
                                    <p:set>
                                      <p:cBhvr>
                                        <p:cTn id="58" dur="1" fill="hold">
                                          <p:stCondLst>
                                            <p:cond delay="0"/>
                                          </p:stCondLst>
                                        </p:cTn>
                                        <p:tgtEl>
                                          <p:spTgt spid="42"/>
                                        </p:tgtEl>
                                        <p:attrNameLst>
                                          <p:attrName>style.visibility</p:attrName>
                                        </p:attrNameLst>
                                      </p:cBhvr>
                                      <p:to>
                                        <p:strVal val="visible"/>
                                      </p:to>
                                    </p:set>
                                    <p:animEffect transition="in" filter="strips(downLeft)">
                                      <p:cBhvr>
                                        <p:cTn id="59" dur="500"/>
                                        <p:tgtEl>
                                          <p:spTgt spid="42"/>
                                        </p:tgtEl>
                                      </p:cBhvr>
                                    </p:animEffect>
                                  </p:childTnLst>
                                </p:cTn>
                              </p:par>
                              <p:par>
                                <p:cTn id="60" presetID="18" presetClass="entr" presetSubtype="12" fill="hold" nodeType="with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strips(downLeft)">
                                      <p:cBhvr>
                                        <p:cTn id="62" dur="500"/>
                                        <p:tgtEl>
                                          <p:spTgt spid="3"/>
                                        </p:tgtEl>
                                      </p:cBhvr>
                                    </p:animEffect>
                                  </p:childTnLst>
                                </p:cTn>
                              </p:par>
                              <p:par>
                                <p:cTn id="63" presetID="18" presetClass="entr" presetSubtype="12" fill="hold" grpId="0" nodeType="withEffect">
                                  <p:stCondLst>
                                    <p:cond delay="0"/>
                                  </p:stCondLst>
                                  <p:childTnLst>
                                    <p:set>
                                      <p:cBhvr>
                                        <p:cTn id="64" dur="1" fill="hold">
                                          <p:stCondLst>
                                            <p:cond delay="0"/>
                                          </p:stCondLst>
                                        </p:cTn>
                                        <p:tgtEl>
                                          <p:spTgt spid="43"/>
                                        </p:tgtEl>
                                        <p:attrNameLst>
                                          <p:attrName>style.visibility</p:attrName>
                                        </p:attrNameLst>
                                      </p:cBhvr>
                                      <p:to>
                                        <p:strVal val="visible"/>
                                      </p:to>
                                    </p:set>
                                    <p:animEffect transition="in" filter="strips(downLeft)">
                                      <p:cBhvr>
                                        <p:cTn id="65" dur="500"/>
                                        <p:tgtEl>
                                          <p:spTgt spid="43"/>
                                        </p:tgtEl>
                                      </p:cBhvr>
                                    </p:animEffect>
                                  </p:childTnLst>
                                </p:cTn>
                              </p:par>
                              <p:par>
                                <p:cTn id="66" presetID="18" presetClass="entr" presetSubtype="12" fill="hold" grpId="0" nodeType="withEffect">
                                  <p:stCondLst>
                                    <p:cond delay="0"/>
                                  </p:stCondLst>
                                  <p:childTnLst>
                                    <p:set>
                                      <p:cBhvr>
                                        <p:cTn id="67" dur="1" fill="hold">
                                          <p:stCondLst>
                                            <p:cond delay="0"/>
                                          </p:stCondLst>
                                        </p:cTn>
                                        <p:tgtEl>
                                          <p:spTgt spid="44"/>
                                        </p:tgtEl>
                                        <p:attrNameLst>
                                          <p:attrName>style.visibility</p:attrName>
                                        </p:attrNameLst>
                                      </p:cBhvr>
                                      <p:to>
                                        <p:strVal val="visible"/>
                                      </p:to>
                                    </p:set>
                                    <p:animEffect transition="in" filter="strips(downLeft)">
                                      <p:cBhvr>
                                        <p:cTn id="68" dur="500"/>
                                        <p:tgtEl>
                                          <p:spTgt spid="44"/>
                                        </p:tgtEl>
                                      </p:cBhvr>
                                    </p:animEffect>
                                  </p:childTnLst>
                                </p:cTn>
                              </p:par>
                              <p:par>
                                <p:cTn id="69" presetID="18" presetClass="entr" presetSubtype="12" fill="hold" grpId="0" nodeType="withEffect">
                                  <p:stCondLst>
                                    <p:cond delay="0"/>
                                  </p:stCondLst>
                                  <p:childTnLst>
                                    <p:set>
                                      <p:cBhvr>
                                        <p:cTn id="70" dur="1" fill="hold">
                                          <p:stCondLst>
                                            <p:cond delay="0"/>
                                          </p:stCondLst>
                                        </p:cTn>
                                        <p:tgtEl>
                                          <p:spTgt spid="45"/>
                                        </p:tgtEl>
                                        <p:attrNameLst>
                                          <p:attrName>style.visibility</p:attrName>
                                        </p:attrNameLst>
                                      </p:cBhvr>
                                      <p:to>
                                        <p:strVal val="visible"/>
                                      </p:to>
                                    </p:set>
                                    <p:animEffect transition="in" filter="strips(downLeft)">
                                      <p:cBhvr>
                                        <p:cTn id="71" dur="500"/>
                                        <p:tgtEl>
                                          <p:spTgt spid="45"/>
                                        </p:tgtEl>
                                      </p:cBhvr>
                                    </p:animEffect>
                                  </p:childTnLst>
                                </p:cTn>
                              </p:par>
                              <p:par>
                                <p:cTn id="72" presetID="18" presetClass="entr" presetSubtype="12" fill="hold" grpId="0" nodeType="with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strips(downLeft)">
                                      <p:cBhvr>
                                        <p:cTn id="74" dur="500"/>
                                        <p:tgtEl>
                                          <p:spTgt spid="46"/>
                                        </p:tgtEl>
                                      </p:cBhvr>
                                    </p:animEffect>
                                  </p:childTnLst>
                                </p:cTn>
                              </p:par>
                              <p:par>
                                <p:cTn id="75" presetID="18" presetClass="entr" presetSubtype="12" fill="hold" nodeType="with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strips(downLeft)">
                                      <p:cBhvr>
                                        <p:cTn id="77" dur="500"/>
                                        <p:tgtEl>
                                          <p:spTgt spid="49"/>
                                        </p:tgtEl>
                                      </p:cBhvr>
                                    </p:animEffect>
                                  </p:childTnLst>
                                </p:cTn>
                              </p:par>
                              <p:par>
                                <p:cTn id="78" presetID="18" presetClass="entr" presetSubtype="12" fill="hold"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strips(downLeft)">
                                      <p:cBhvr>
                                        <p:cTn id="80" dur="500"/>
                                        <p:tgtEl>
                                          <p:spTgt spid="50"/>
                                        </p:tgtEl>
                                      </p:cBhvr>
                                    </p:animEffect>
                                  </p:childTnLst>
                                </p:cTn>
                              </p:par>
                              <p:par>
                                <p:cTn id="81" presetID="18" presetClass="entr" presetSubtype="12" fill="hold" grpId="0" nodeType="withEffect">
                                  <p:stCondLst>
                                    <p:cond delay="0"/>
                                  </p:stCondLst>
                                  <p:childTnLst>
                                    <p:set>
                                      <p:cBhvr>
                                        <p:cTn id="82" dur="1" fill="hold">
                                          <p:stCondLst>
                                            <p:cond delay="0"/>
                                          </p:stCondLst>
                                        </p:cTn>
                                        <p:tgtEl>
                                          <p:spTgt spid="47"/>
                                        </p:tgtEl>
                                        <p:attrNameLst>
                                          <p:attrName>style.visibility</p:attrName>
                                        </p:attrNameLst>
                                      </p:cBhvr>
                                      <p:to>
                                        <p:strVal val="visible"/>
                                      </p:to>
                                    </p:set>
                                    <p:animEffect transition="in" filter="strips(downLeft)">
                                      <p:cBhvr>
                                        <p:cTn id="83" dur="500"/>
                                        <p:tgtEl>
                                          <p:spTgt spid="47"/>
                                        </p:tgtEl>
                                      </p:cBhvr>
                                    </p:animEffect>
                                  </p:childTnLst>
                                </p:cTn>
                              </p:par>
                              <p:par>
                                <p:cTn id="84" presetID="18" presetClass="entr" presetSubtype="12" fill="hold" grpId="0" nodeType="withEffect">
                                  <p:stCondLst>
                                    <p:cond delay="0"/>
                                  </p:stCondLst>
                                  <p:childTnLst>
                                    <p:set>
                                      <p:cBhvr>
                                        <p:cTn id="85" dur="1" fill="hold">
                                          <p:stCondLst>
                                            <p:cond delay="0"/>
                                          </p:stCondLst>
                                        </p:cTn>
                                        <p:tgtEl>
                                          <p:spTgt spid="48"/>
                                        </p:tgtEl>
                                        <p:attrNameLst>
                                          <p:attrName>style.visibility</p:attrName>
                                        </p:attrNameLst>
                                      </p:cBhvr>
                                      <p:to>
                                        <p:strVal val="visible"/>
                                      </p:to>
                                    </p:set>
                                    <p:animEffect transition="in" filter="strips(downLeft)">
                                      <p:cBhvr>
                                        <p:cTn id="86" dur="500"/>
                                        <p:tgtEl>
                                          <p:spTgt spid="48"/>
                                        </p:tgtEl>
                                      </p:cBhvr>
                                    </p:animEffect>
                                  </p:childTnLst>
                                </p:cTn>
                              </p:par>
                              <p:par>
                                <p:cTn id="87" presetID="18" presetClass="entr" presetSubtype="12" fill="hold" nodeType="withEffect">
                                  <p:stCondLst>
                                    <p:cond delay="0"/>
                                  </p:stCondLst>
                                  <p:childTnLst>
                                    <p:set>
                                      <p:cBhvr>
                                        <p:cTn id="88" dur="1" fill="hold">
                                          <p:stCondLst>
                                            <p:cond delay="0"/>
                                          </p:stCondLst>
                                        </p:cTn>
                                        <p:tgtEl>
                                          <p:spTgt spid="51"/>
                                        </p:tgtEl>
                                        <p:attrNameLst>
                                          <p:attrName>style.visibility</p:attrName>
                                        </p:attrNameLst>
                                      </p:cBhvr>
                                      <p:to>
                                        <p:strVal val="visible"/>
                                      </p:to>
                                    </p:set>
                                    <p:animEffect transition="in" filter="strips(downLeft)">
                                      <p:cBhvr>
                                        <p:cTn id="89"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6" grpId="0" build="p"/>
      <p:bldP spid="7" grpId="0" build="p"/>
      <p:bldP spid="10" grpId="0" build="p"/>
      <p:bldP spid="11" grpId="0" build="p"/>
      <p:bldP spid="14" grpId="0" build="p"/>
      <p:bldP spid="15" grpId="0" build="p"/>
      <p:bldP spid="6" grpId="1" build="p"/>
      <p:bldP spid="7" grpId="1" build="p"/>
      <p:bldP spid="10" grpId="1" build="p"/>
      <p:bldP spid="11" grpId="1" build="p"/>
      <p:bldP spid="14" grpId="1" build="p"/>
      <p:bldP spid="15" grpId="1" build="p"/>
      <p:bldP spid="29" grpId="0"/>
      <p:bldP spid="29" grpId="1"/>
      <p:bldP spid="30" grpId="0"/>
      <p:bldP spid="31" grpId="0"/>
      <p:bldP spid="32" grpId="0"/>
      <p:bldP spid="33" grpId="0"/>
      <p:bldP spid="36" grpId="0"/>
      <p:bldP spid="38" grpId="0"/>
      <p:bldP spid="39" grpId="0"/>
      <p:bldP spid="40" grpId="0"/>
      <p:bldP spid="30" grpId="1"/>
      <p:bldP spid="31" grpId="1"/>
      <p:bldP spid="32" grpId="1"/>
      <p:bldP spid="33" grpId="1"/>
      <p:bldP spid="36" grpId="1"/>
      <p:bldP spid="38" grpId="1"/>
      <p:bldP spid="39" grpId="1"/>
      <p:bldP spid="40" grpId="1"/>
      <p:bldP spid="42" grpId="0"/>
      <p:bldP spid="42" grpId="1"/>
      <p:bldP spid="43" grpId="0"/>
      <p:bldP spid="44" grpId="0"/>
      <p:bldP spid="45" grpId="0"/>
      <p:bldP spid="46" grpId="0"/>
      <p:bldP spid="43" grpId="1"/>
      <p:bldP spid="44" grpId="1"/>
      <p:bldP spid="45" grpId="1"/>
      <p:bldP spid="46" grpId="1"/>
      <p:bldP spid="47" grpId="0"/>
      <p:bldP spid="48" grpId="0"/>
      <p:bldP spid="47" grpId="1"/>
      <p:bldP spid="48"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a:xfrm>
            <a:off x="1016000" y="448699"/>
            <a:ext cx="4915484" cy="646223"/>
          </a:xfrm>
        </p:spPr>
        <p:txBody>
          <a:bodyPr>
            <a:noAutofit/>
          </a:bodyPr>
          <a:p>
            <a:r>
              <a:rPr lang="zh-CN" altLang="en-US"/>
              <a:t>职业晋升路径</a:t>
            </a:r>
            <a:endParaRPr lang="zh-CN" altLang="en-US"/>
          </a:p>
        </p:txBody>
      </p:sp>
      <p:pic>
        <p:nvPicPr>
          <p:cNvPr id="3" name="内容占位符 2" descr="f68fdcfa-b3bc-11f0-a351-8ec16d8895a0"/>
          <p:cNvPicPr>
            <a:picLocks noChangeAspect="1"/>
          </p:cNvPicPr>
          <p:nvPr>
            <p:ph idx="16394"/>
            <p:custDataLst>
              <p:tags r:id="rId2"/>
            </p:custDataLst>
          </p:nvPr>
        </p:nvPicPr>
        <p:blipFill>
          <a:blip r:embed="rId3"/>
          <a:srcRect t="5197" b="8692"/>
          <a:stretch>
            <a:fillRect/>
          </a:stretch>
        </p:blipFill>
        <p:spPr>
          <a:xfrm>
            <a:off x="1016118" y="1500380"/>
            <a:ext cx="4153226" cy="3834621"/>
          </a:xfrm>
          <a:custGeom>
            <a:avLst/>
            <a:gdLst>
              <a:gd name="connisteX0" fmla="*/ 0 w 5486400"/>
              <a:gd name="connsiteY0" fmla="*/ 203200 h 4724400"/>
              <a:gd name="connisteX1" fmla="*/ 203200 w 5486400"/>
              <a:gd name="connsiteY1" fmla="*/ 0 h 4724400"/>
              <a:gd name="connisteX2" fmla="*/ 5283200 w 5486400"/>
              <a:gd name="connsiteY2" fmla="*/ 0 h 4724400"/>
              <a:gd name="connisteX3" fmla="*/ 5486400 w 5486400"/>
              <a:gd name="connsiteY3" fmla="*/ 203200 h 4724400"/>
              <a:gd name="connisteX4" fmla="*/ 5486400 w 5486400"/>
              <a:gd name="connsiteY4" fmla="*/ 4521200 h 4724400"/>
              <a:gd name="connisteX5" fmla="*/ 5283200 w 5486400"/>
              <a:gd name="connsiteY5" fmla="*/ 4724400 h 4724400"/>
              <a:gd name="connisteX6" fmla="*/ 203200 w 5486400"/>
              <a:gd name="connsiteY6" fmla="*/ 4724400 h 4724400"/>
              <a:gd name="connisteX7" fmla="*/ 0 w 5486400"/>
              <a:gd name="connsiteY7" fmla="*/ 4521200 h 4724400"/>
              <a:gd name="connisteX8" fmla="*/ 0 w 5486400"/>
              <a:gd name="connsiteY8" fmla="*/ 203200 h 4724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486400" h="4724400">
                <a:moveTo>
                  <a:pt x="0" y="203200"/>
                </a:moveTo>
                <a:cubicBezTo>
                  <a:pt x="0" y="90976"/>
                  <a:pt x="90976" y="0"/>
                  <a:pt x="203200" y="0"/>
                </a:cubicBezTo>
                <a:lnTo>
                  <a:pt x="5283200" y="0"/>
                </a:lnTo>
                <a:cubicBezTo>
                  <a:pt x="5395424" y="0"/>
                  <a:pt x="5486400" y="90976"/>
                  <a:pt x="5486400" y="203200"/>
                </a:cubicBezTo>
                <a:lnTo>
                  <a:pt x="5486400" y="4521200"/>
                </a:lnTo>
                <a:cubicBezTo>
                  <a:pt x="5486400" y="4633424"/>
                  <a:pt x="5395424" y="4724400"/>
                  <a:pt x="5283200" y="4724400"/>
                </a:cubicBezTo>
                <a:lnTo>
                  <a:pt x="203200" y="4724400"/>
                </a:lnTo>
                <a:cubicBezTo>
                  <a:pt x="90976" y="4724400"/>
                  <a:pt x="0" y="4633424"/>
                  <a:pt x="0" y="4521200"/>
                </a:cubicBezTo>
                <a:lnTo>
                  <a:pt x="0" y="203200"/>
                </a:lnTo>
                <a:close/>
              </a:path>
            </a:pathLst>
          </a:custGeom>
        </p:spPr>
      </p:pic>
      <p:sp>
        <p:nvSpPr>
          <p:cNvPr id="4" name="文本占位符 3"/>
          <p:cNvSpPr>
            <a:spLocks noGrp="1"/>
          </p:cNvSpPr>
          <p:nvPr>
            <p:ph type="body" idx="16386"/>
            <p:custDataLst>
              <p:tags r:id="rId4"/>
            </p:custDataLst>
          </p:nvPr>
        </p:nvSpPr>
        <p:spPr>
          <a:xfrm>
            <a:off x="6446441" y="1609535"/>
            <a:ext cx="2286000" cy="406400"/>
          </a:xfrm>
        </p:spPr>
        <p:txBody>
          <a:bodyPr>
            <a:normAutofit fontScale="30000"/>
          </a:bodyPr>
          <a:p>
            <a:r>
              <a:rPr lang="zh-CN" altLang="en-US" b="0">
                <a:solidFill>
                  <a:srgbClr val="00B0F0"/>
                </a:solidFill>
              </a:rPr>
              <a:t>初级园艺师</a:t>
            </a:r>
            <a:endParaRPr lang="zh-CN" altLang="en-US" b="0">
              <a:solidFill>
                <a:srgbClr val="00B0F0"/>
              </a:solidFill>
            </a:endParaRPr>
          </a:p>
        </p:txBody>
      </p:sp>
      <p:sp>
        <p:nvSpPr>
          <p:cNvPr id="5" name="文本占位符 4"/>
          <p:cNvSpPr>
            <a:spLocks noGrp="1"/>
          </p:cNvSpPr>
          <p:nvPr>
            <p:custDataLst>
              <p:tags r:id="rId5"/>
            </p:custDataLst>
          </p:nvPr>
        </p:nvSpPr>
        <p:spPr>
          <a:xfrm>
            <a:off x="6113205" y="2168307"/>
            <a:ext cx="2312163" cy="1497815"/>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从初级园艺师开始，负责植物养护、景观设计等基础工作，积累实践经验。</a:t>
            </a:r>
            <a:endParaRPr lang="zh-CN" altLang="en-US"/>
          </a:p>
        </p:txBody>
      </p:sp>
      <p:sp>
        <p:nvSpPr>
          <p:cNvPr id="6" name="文本占位符 5"/>
          <p:cNvSpPr>
            <a:spLocks noGrp="1"/>
          </p:cNvSpPr>
          <p:nvPr>
            <p:custDataLst>
              <p:tags r:id="rId6"/>
            </p:custDataLst>
          </p:nvPr>
        </p:nvSpPr>
        <p:spPr>
          <a:xfrm>
            <a:off x="8945941" y="1609492"/>
            <a:ext cx="22860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园艺设计师</a:t>
            </a:r>
            <a:endParaRPr lang="zh-CN" altLang="en-US">
              <a:solidFill>
                <a:srgbClr val="00B0F0"/>
              </a:solidFill>
            </a:endParaRPr>
          </a:p>
        </p:txBody>
      </p:sp>
      <p:sp>
        <p:nvSpPr>
          <p:cNvPr id="7" name="文本占位符 6"/>
          <p:cNvSpPr>
            <a:spLocks noGrp="1"/>
          </p:cNvSpPr>
          <p:nvPr>
            <p:custDataLst>
              <p:tags r:id="rId7"/>
            </p:custDataLst>
          </p:nvPr>
        </p:nvSpPr>
        <p:spPr>
          <a:xfrm>
            <a:off x="8945941" y="2168267"/>
            <a:ext cx="2265803" cy="1451455"/>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具备一定经验后，可晋升为园艺设计师，参与更复杂的景观设计项目。</a:t>
            </a:r>
            <a:endParaRPr lang="zh-CN" altLang="en-US"/>
          </a:p>
        </p:txBody>
      </p:sp>
      <p:sp>
        <p:nvSpPr>
          <p:cNvPr id="8" name="文本占位符 7"/>
          <p:cNvSpPr>
            <a:spLocks noGrp="1"/>
          </p:cNvSpPr>
          <p:nvPr>
            <p:custDataLst>
              <p:tags r:id="rId8"/>
            </p:custDataLst>
          </p:nvPr>
        </p:nvSpPr>
        <p:spPr>
          <a:xfrm>
            <a:off x="6446510" y="3282894"/>
            <a:ext cx="22860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园艺项目经理</a:t>
            </a:r>
            <a:endParaRPr lang="zh-CN" altLang="en-US">
              <a:solidFill>
                <a:srgbClr val="00B0F0"/>
              </a:solidFill>
            </a:endParaRPr>
          </a:p>
        </p:txBody>
      </p:sp>
      <p:sp>
        <p:nvSpPr>
          <p:cNvPr id="9" name="文本占位符 8"/>
          <p:cNvSpPr>
            <a:spLocks noGrp="1"/>
          </p:cNvSpPr>
          <p:nvPr>
            <p:custDataLst>
              <p:tags r:id="rId9"/>
            </p:custDataLst>
          </p:nvPr>
        </p:nvSpPr>
        <p:spPr>
          <a:xfrm>
            <a:off x="6113318" y="3941830"/>
            <a:ext cx="2394318" cy="1620361"/>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随着项目管理能力的提升，可担任园艺项目经理，负责团队协调和项目执行。</a:t>
            </a:r>
            <a:endParaRPr lang="zh-CN" altLang="en-US"/>
          </a:p>
        </p:txBody>
      </p:sp>
      <p:sp>
        <p:nvSpPr>
          <p:cNvPr id="10" name="文本占位符 9"/>
          <p:cNvSpPr>
            <a:spLocks noGrp="1"/>
          </p:cNvSpPr>
          <p:nvPr>
            <p:custDataLst>
              <p:tags r:id="rId10"/>
            </p:custDataLst>
          </p:nvPr>
        </p:nvSpPr>
        <p:spPr>
          <a:xfrm>
            <a:off x="8945941" y="3282826"/>
            <a:ext cx="22860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园艺顾问或专家</a:t>
            </a:r>
            <a:endParaRPr lang="zh-CN" altLang="en-US">
              <a:solidFill>
                <a:srgbClr val="00B0F0"/>
              </a:solidFill>
            </a:endParaRPr>
          </a:p>
        </p:txBody>
      </p:sp>
      <p:sp>
        <p:nvSpPr>
          <p:cNvPr id="11" name="文本占位符 10"/>
          <p:cNvSpPr>
            <a:spLocks noGrp="1"/>
          </p:cNvSpPr>
          <p:nvPr>
            <p:custDataLst>
              <p:tags r:id="rId11"/>
            </p:custDataLst>
          </p:nvPr>
        </p:nvSpPr>
        <p:spPr>
          <a:xfrm>
            <a:off x="8945941" y="3941954"/>
            <a:ext cx="2289721" cy="1613024"/>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在园艺领域深耕多年后，可成为资深园艺顾问或专家，为客户提供专业咨询。</a:t>
            </a:r>
            <a:endParaRPr lang="zh-CN" altLang="en-US"/>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strips(downLeft)">
                                      <p:cBhvr>
                                        <p:cTn id="15" dur="500"/>
                                        <p:tgtEl>
                                          <p:spTgt spid="4">
                                            <p:txEl>
                                              <p:pRg st="0" end="0"/>
                                            </p:txEl>
                                          </p:spTgt>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trips(downLeft)">
                                      <p:cBhvr>
                                        <p:cTn id="18" dur="500"/>
                                        <p:tgtEl>
                                          <p:spTgt spid="5"/>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strips(downLeft)">
                                      <p:cBhvr>
                                        <p:cTn id="21" dur="500"/>
                                        <p:tgtEl>
                                          <p:spTgt spid="7"/>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downLeft)">
                                      <p:cBhvr>
                                        <p:cTn id="24" dur="500"/>
                                        <p:tgtEl>
                                          <p:spTgt spid="8"/>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Left)">
                                      <p:cBhvr>
                                        <p:cTn id="27" dur="500"/>
                                        <p:tgtEl>
                                          <p:spTgt spid="9"/>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strips(downLeft)">
                                      <p:cBhvr>
                                        <p:cTn id="30" dur="500"/>
                                        <p:tgtEl>
                                          <p:spTgt spid="10"/>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trips(downLeft)">
                                      <p:cBhvr>
                                        <p:cTn id="33" dur="500"/>
                                        <p:tgtEl>
                                          <p:spTgt spid="11"/>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strips(downLeft)">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build="p"/>
      <p:bldP spid="4" grpId="1" build="p"/>
      <p:bldP spid="5" grpId="0"/>
      <p:bldP spid="7" grpId="0"/>
      <p:bldP spid="8" grpId="0"/>
      <p:bldP spid="9" grpId="0"/>
      <p:bldP spid="10" grpId="0"/>
      <p:bldP spid="11" grpId="0"/>
      <p:bldP spid="5" grpId="1"/>
      <p:bldP spid="7" grpId="1"/>
      <p:bldP spid="8" grpId="1"/>
      <p:bldP spid="9" grpId="1"/>
      <p:bldP spid="10" grpId="1"/>
      <p:bldP spid="11" grpId="1"/>
      <p:bldP spid="6" grpId="0"/>
      <p:bldP spid="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p:txBody>
          <a:bodyPr>
            <a:noAutofit/>
          </a:bodyPr>
          <a:p>
            <a:r>
              <a:rPr lang="zh-CN" altLang="en-US" sz="4500">
                <a:solidFill>
                  <a:srgbClr val="4874CB"/>
                </a:solidFill>
              </a:rPr>
              <a:t>教育与培训</a:t>
            </a:r>
            <a:endParaRPr lang="zh-CN" altLang="en-US" sz="4500">
              <a:solidFill>
                <a:srgbClr val="4874CB"/>
              </a:solidFill>
            </a:endParaRPr>
          </a:p>
        </p:txBody>
      </p:sp>
      <p:sp>
        <p:nvSpPr>
          <p:cNvPr id="5" name="文本占位符 4"/>
          <p:cNvSpPr>
            <a:spLocks noGrp="1"/>
          </p:cNvSpPr>
          <p:nvPr>
            <p:ph type="body" idx="16386"/>
            <p:custDataLst>
              <p:tags r:id="rId2"/>
            </p:custDataLst>
          </p:nvPr>
        </p:nvSpPr>
        <p:spPr>
          <a:xfrm>
            <a:off x="609671" y="1319363"/>
            <a:ext cx="3251200" cy="406400"/>
          </a:xfrm>
        </p:spPr>
        <p:txBody>
          <a:bodyPr/>
          <a:p>
            <a:r>
              <a:rPr lang="zh-CN" altLang="en-US">
                <a:solidFill>
                  <a:srgbClr val="00B0F0"/>
                </a:solidFill>
              </a:rPr>
              <a:t>园艺课程讲师</a:t>
            </a:r>
            <a:endParaRPr lang="zh-CN" altLang="en-US">
              <a:solidFill>
                <a:srgbClr val="00B0F0"/>
              </a:solidFill>
            </a:endParaRPr>
          </a:p>
        </p:txBody>
      </p:sp>
      <p:sp>
        <p:nvSpPr>
          <p:cNvPr id="6" name="文本占位符 5"/>
          <p:cNvSpPr>
            <a:spLocks noGrp="1"/>
          </p:cNvSpPr>
          <p:nvPr>
            <p:ph type="body" idx="16387"/>
            <p:custDataLst>
              <p:tags r:id="rId3"/>
            </p:custDataLst>
          </p:nvPr>
        </p:nvSpPr>
        <p:spPr>
          <a:xfrm>
            <a:off x="609671" y="1725810"/>
            <a:ext cx="2867474" cy="890949"/>
          </a:xfrm>
        </p:spPr>
        <p:txBody>
          <a:bodyPr>
            <a:normAutofit lnSpcReduction="10000"/>
          </a:bodyPr>
          <a:p>
            <a:r>
              <a:rPr lang="zh-CN" altLang="en-US"/>
              <a:t>在大专院校担任园艺专业讲师，传授专业知识，培养新一代园艺师。</a:t>
            </a:r>
            <a:endParaRPr lang="zh-CN" altLang="en-US"/>
          </a:p>
        </p:txBody>
      </p:sp>
      <p:sp>
        <p:nvSpPr>
          <p:cNvPr id="9" name="文本占位符 8"/>
          <p:cNvSpPr>
            <a:spLocks noGrp="1"/>
          </p:cNvSpPr>
          <p:nvPr>
            <p:ph type="body" idx="16389"/>
            <p:custDataLst>
              <p:tags r:id="rId4"/>
            </p:custDataLst>
          </p:nvPr>
        </p:nvSpPr>
        <p:spPr>
          <a:xfrm>
            <a:off x="1219341" y="2640139"/>
            <a:ext cx="3251200" cy="406400"/>
          </a:xfrm>
        </p:spPr>
        <p:txBody>
          <a:bodyPr/>
          <a:p>
            <a:r>
              <a:rPr lang="zh-CN" altLang="en-US">
                <a:solidFill>
                  <a:srgbClr val="00B0F0"/>
                </a:solidFill>
              </a:rPr>
              <a:t>园艺培训师</a:t>
            </a:r>
            <a:endParaRPr lang="zh-CN" altLang="en-US">
              <a:solidFill>
                <a:srgbClr val="00B0F0"/>
              </a:solidFill>
            </a:endParaRPr>
          </a:p>
        </p:txBody>
      </p:sp>
      <p:sp>
        <p:nvSpPr>
          <p:cNvPr id="10" name="文本占位符 9"/>
          <p:cNvSpPr>
            <a:spLocks noGrp="1"/>
          </p:cNvSpPr>
          <p:nvPr>
            <p:ph type="body" idx="16390"/>
            <p:custDataLst>
              <p:tags r:id="rId5"/>
            </p:custDataLst>
          </p:nvPr>
        </p:nvSpPr>
        <p:spPr>
          <a:xfrm>
            <a:off x="1219341" y="3065137"/>
            <a:ext cx="2816984" cy="922639"/>
          </a:xfrm>
        </p:spPr>
        <p:txBody>
          <a:bodyPr/>
          <a:p>
            <a:r>
              <a:rPr lang="zh-CN" altLang="en-US"/>
              <a:t>为园艺爱好者或专业人士提供技能培训，如植物养护、景观设计等。</a:t>
            </a:r>
            <a:endParaRPr lang="zh-CN" altLang="en-US"/>
          </a:p>
        </p:txBody>
      </p:sp>
      <p:sp>
        <p:nvSpPr>
          <p:cNvPr id="13" name="文本占位符 12"/>
          <p:cNvSpPr>
            <a:spLocks noGrp="1"/>
          </p:cNvSpPr>
          <p:nvPr>
            <p:ph type="body" idx="16392"/>
            <p:custDataLst>
              <p:tags r:id="rId6"/>
            </p:custDataLst>
          </p:nvPr>
        </p:nvSpPr>
        <p:spPr>
          <a:xfrm>
            <a:off x="1848097" y="3987824"/>
            <a:ext cx="3251200" cy="406400"/>
          </a:xfrm>
        </p:spPr>
        <p:txBody>
          <a:bodyPr/>
          <a:p>
            <a:r>
              <a:rPr lang="zh-CN" altLang="en-US">
                <a:solidFill>
                  <a:srgbClr val="00B0F0"/>
                </a:solidFill>
              </a:rPr>
              <a:t>植物科普教育者</a:t>
            </a:r>
            <a:endParaRPr lang="zh-CN" altLang="en-US">
              <a:solidFill>
                <a:srgbClr val="00B0F0"/>
              </a:solidFill>
            </a:endParaRPr>
          </a:p>
        </p:txBody>
      </p:sp>
      <p:sp>
        <p:nvSpPr>
          <p:cNvPr id="14" name="文本占位符 13"/>
          <p:cNvSpPr>
            <a:spLocks noGrp="1"/>
          </p:cNvSpPr>
          <p:nvPr>
            <p:ph type="body" idx="16393"/>
            <p:custDataLst>
              <p:tags r:id="rId7"/>
            </p:custDataLst>
          </p:nvPr>
        </p:nvSpPr>
        <p:spPr>
          <a:xfrm>
            <a:off x="1848097" y="4394224"/>
            <a:ext cx="2998749" cy="872149"/>
          </a:xfrm>
        </p:spPr>
        <p:txBody>
          <a:bodyPr>
            <a:normAutofit lnSpcReduction="10000"/>
          </a:bodyPr>
          <a:p>
            <a:r>
              <a:rPr lang="zh-CN" altLang="en-US"/>
              <a:t>在植物园或自然教育中心工作，向公众普及植物知识，提升环保意识。</a:t>
            </a:r>
            <a:endParaRPr lang="zh-CN" altLang="en-US"/>
          </a:p>
        </p:txBody>
      </p:sp>
      <p:sp>
        <p:nvSpPr>
          <p:cNvPr id="21" name="标题 1"/>
          <p:cNvSpPr>
            <a:spLocks noGrp="1"/>
          </p:cNvSpPr>
          <p:nvPr>
            <p:custDataLst>
              <p:tags r:id="rId8"/>
            </p:custDataLst>
          </p:nvPr>
        </p:nvSpPr>
        <p:spPr>
          <a:xfrm>
            <a:off x="5513695" y="533329"/>
            <a:ext cx="8078190" cy="785967"/>
          </a:xfrm>
          <a:prstGeom prst="rect">
            <a:avLst/>
          </a:prstGeom>
          <a:no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4500">
                <a:solidFill>
                  <a:srgbClr val="4874CB"/>
                </a:solidFill>
              </a:rPr>
              <a:t>自主创业与咨询</a:t>
            </a:r>
            <a:endParaRPr lang="zh-CN" altLang="en-US" sz="4500">
              <a:solidFill>
                <a:srgbClr val="4874CB"/>
              </a:solidFill>
            </a:endParaRPr>
          </a:p>
        </p:txBody>
      </p:sp>
      <p:sp>
        <p:nvSpPr>
          <p:cNvPr id="22" name="文本占位符 4"/>
          <p:cNvSpPr>
            <a:spLocks noGrp="1"/>
          </p:cNvSpPr>
          <p:nvPr>
            <p:custDataLst>
              <p:tags r:id="rId9"/>
            </p:custDataLst>
          </p:nvPr>
        </p:nvSpPr>
        <p:spPr>
          <a:xfrm>
            <a:off x="5690613" y="1319363"/>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园艺设计工作室</a:t>
            </a:r>
            <a:endParaRPr lang="zh-CN" altLang="en-US">
              <a:solidFill>
                <a:srgbClr val="00B0F0"/>
              </a:solidFill>
            </a:endParaRPr>
          </a:p>
        </p:txBody>
      </p:sp>
      <p:sp>
        <p:nvSpPr>
          <p:cNvPr id="23" name="文本占位符 5"/>
          <p:cNvSpPr>
            <a:spLocks noGrp="1"/>
          </p:cNvSpPr>
          <p:nvPr>
            <p:custDataLst>
              <p:tags r:id="rId10"/>
            </p:custDataLst>
          </p:nvPr>
        </p:nvSpPr>
        <p:spPr>
          <a:xfrm>
            <a:off x="5690613" y="1725810"/>
            <a:ext cx="2844800"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开设个人园艺设计工作室，为客户提供私人庭院和公共空间的绿化设计服务。</a:t>
            </a:r>
            <a:endParaRPr lang="zh-CN" altLang="en-US"/>
          </a:p>
        </p:txBody>
      </p:sp>
      <p:sp>
        <p:nvSpPr>
          <p:cNvPr id="24" name="文本占位符 7"/>
          <p:cNvSpPr>
            <a:spLocks noGrp="1"/>
          </p:cNvSpPr>
          <p:nvPr>
            <p:custDataLst>
              <p:tags r:id="rId11"/>
            </p:custDataLst>
          </p:nvPr>
        </p:nvSpPr>
        <p:spPr>
          <a:xfrm>
            <a:off x="6390409" y="2616813"/>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园艺咨询顾问</a:t>
            </a:r>
            <a:endParaRPr lang="zh-CN" altLang="en-US">
              <a:solidFill>
                <a:srgbClr val="00B0F0"/>
              </a:solidFill>
            </a:endParaRPr>
          </a:p>
        </p:txBody>
      </p:sp>
      <p:sp>
        <p:nvSpPr>
          <p:cNvPr id="25" name="文本占位符 8"/>
          <p:cNvSpPr>
            <a:spLocks noGrp="1"/>
          </p:cNvSpPr>
          <p:nvPr>
            <p:custDataLst>
              <p:tags r:id="rId12"/>
            </p:custDataLst>
          </p:nvPr>
        </p:nvSpPr>
        <p:spPr>
          <a:xfrm>
            <a:off x="6390409" y="3023260"/>
            <a:ext cx="2844800"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成为园艺咨询顾问，为政府、企业或个人提供专业的植物养护、园艺规划建议。</a:t>
            </a:r>
            <a:endParaRPr lang="zh-CN" altLang="en-US"/>
          </a:p>
        </p:txBody>
      </p:sp>
      <p:sp>
        <p:nvSpPr>
          <p:cNvPr id="26" name="文本占位符 10"/>
          <p:cNvSpPr>
            <a:spLocks noGrp="1"/>
          </p:cNvSpPr>
          <p:nvPr>
            <p:custDataLst>
              <p:tags r:id="rId13"/>
            </p:custDataLst>
          </p:nvPr>
        </p:nvSpPr>
        <p:spPr>
          <a:xfrm>
            <a:off x="7190580" y="3987776"/>
            <a:ext cx="2844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rgbClr val="00B0F0"/>
                </a:solidFill>
              </a:rPr>
              <a:t>园艺产品开发</a:t>
            </a:r>
            <a:endParaRPr lang="zh-CN" altLang="en-US">
              <a:solidFill>
                <a:srgbClr val="00B0F0"/>
              </a:solidFill>
            </a:endParaRPr>
          </a:p>
        </p:txBody>
      </p:sp>
      <p:sp>
        <p:nvSpPr>
          <p:cNvPr id="27" name="文本占位符 11"/>
          <p:cNvSpPr>
            <a:spLocks noGrp="1"/>
          </p:cNvSpPr>
          <p:nvPr>
            <p:custDataLst>
              <p:tags r:id="rId14"/>
            </p:custDataLst>
          </p:nvPr>
        </p:nvSpPr>
        <p:spPr>
          <a:xfrm>
            <a:off x="7190580" y="4394365"/>
            <a:ext cx="2844800"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自主开发园艺相关产品，如有机肥料、园艺工具等，并通过线上线下渠道销售。</a:t>
            </a:r>
            <a:endParaRPr lang="zh-CN" altLang="en-US"/>
          </a:p>
        </p:txBody>
      </p:sp>
      <p:pic>
        <p:nvPicPr>
          <p:cNvPr id="28" name="内容占位符 2" descr="ffb67b82-b3bc-11f0-a8a7-a2cd6d995cf8"/>
          <p:cNvPicPr>
            <a:picLocks noChangeAspect="1"/>
          </p:cNvPicPr>
          <p:nvPr>
            <p:custDataLst>
              <p:tags r:id="rId15"/>
            </p:custDataLst>
          </p:nvPr>
        </p:nvPicPr>
        <p:blipFill>
          <a:blip r:embed="rId16"/>
          <a:srcRect t="51" b="51"/>
          <a:stretch>
            <a:fillRect/>
          </a:stretch>
        </p:blipFill>
        <p:spPr>
          <a:xfrm>
            <a:off x="1848283" y="5512317"/>
            <a:ext cx="8488676" cy="1925672"/>
          </a:xfrm>
          <a:custGeom>
            <a:avLst>
              <a:gd name="connisteX0" fmla="*/ 0 w 10972800"/>
              <a:gd name="connsiteY0" fmla="*/ 203200 h 2489200"/>
              <a:gd name="connisteX1" fmla="*/ 203200 w 10972800"/>
              <a:gd name="connsiteY1" fmla="*/ 0 h 2489200"/>
              <a:gd name="connisteX2" fmla="*/ 10769600 w 10972800"/>
              <a:gd name="connsiteY2" fmla="*/ 0 h 2489200"/>
              <a:gd name="connisteX3" fmla="*/ 10972800 w 10972800"/>
              <a:gd name="connsiteY3" fmla="*/ 203200 h 2489200"/>
              <a:gd name="connisteX4" fmla="*/ 10972800 w 10972800"/>
              <a:gd name="connsiteY4" fmla="*/ 2286000 h 2489200"/>
              <a:gd name="connisteX5" fmla="*/ 10769600 w 10972800"/>
              <a:gd name="connsiteY5" fmla="*/ 2489200 h 2489200"/>
              <a:gd name="connisteX6" fmla="*/ 203200 w 10972800"/>
              <a:gd name="connsiteY6" fmla="*/ 2489200 h 2489200"/>
              <a:gd name="connisteX7" fmla="*/ 0 w 10972800"/>
              <a:gd name="connsiteY7" fmla="*/ 2286000 h 2489200"/>
              <a:gd name="connisteX8" fmla="*/ 0 w 10972800"/>
              <a:gd name="connsiteY8" fmla="*/ 203200 h 2489200"/>
            </a:avLst>
            <a:gdLst>
              <a:gd name="connisteX0-1" fmla="*/ 0 w 10972800"/>
              <a:gd name="connsiteY0-2" fmla="*/ 203200 h 2489200"/>
              <a:gd name="connisteX1-3" fmla="*/ 203200 w 10972800"/>
              <a:gd name="connsiteY1-4" fmla="*/ 0 h 2489200"/>
              <a:gd name="connisteX2-5" fmla="*/ 10769600 w 10972800"/>
              <a:gd name="connsiteY2-6" fmla="*/ 0 h 2489200"/>
              <a:gd name="connisteX3-7" fmla="*/ 10972800 w 10972800"/>
              <a:gd name="connsiteY3-8" fmla="*/ 203200 h 2489200"/>
              <a:gd name="connisteX4-9" fmla="*/ 10972800 w 10972800"/>
              <a:gd name="connsiteY4-10" fmla="*/ 2286000 h 2489200"/>
              <a:gd name="connisteX5-11" fmla="*/ 10769600 w 10972800"/>
              <a:gd name="connsiteY5-12" fmla="*/ 2489200 h 2489200"/>
              <a:gd name="connisteX6-13" fmla="*/ 203200 w 10972800"/>
              <a:gd name="connsiteY6-14" fmla="*/ 2489200 h 2489200"/>
              <a:gd name="connisteX7-15" fmla="*/ 0 w 10972800"/>
              <a:gd name="connsiteY7-16" fmla="*/ 2286000 h 2489200"/>
              <a:gd name="connisteX8-17" fmla="*/ 0 w 10972800"/>
              <a:gd name="connsiteY8-18" fmla="*/ 203200 h 24892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 ang="0">
                <a:pos x="connisteX7-15" y="connsiteY7-16"/>
              </a:cxn>
              <a:cxn ang="0">
                <a:pos x="connisteX8-17" y="connsiteY8-18"/>
              </a:cxn>
            </a:cxnLst>
            <a:pathLst>
              <a:path w="10972800" h="2489200">
                <a:moveTo>
                  <a:pt x="0" y="203200"/>
                </a:moveTo>
                <a:cubicBezTo>
                  <a:pt x="0" y="90976"/>
                  <a:pt x="90976" y="0"/>
                  <a:pt x="203200" y="0"/>
                </a:cubicBezTo>
                <a:lnTo>
                  <a:pt x="10769600" y="0"/>
                </a:lnTo>
                <a:cubicBezTo>
                  <a:pt x="10881824" y="0"/>
                  <a:pt x="10972800" y="90976"/>
                  <a:pt x="10972800" y="203200"/>
                </a:cubicBezTo>
                <a:lnTo>
                  <a:pt x="10972800" y="2286000"/>
                </a:lnTo>
                <a:cubicBezTo>
                  <a:pt x="10972800" y="2398224"/>
                  <a:pt x="10881824" y="2489200"/>
                  <a:pt x="10769600" y="2489200"/>
                </a:cubicBezTo>
                <a:lnTo>
                  <a:pt x="203200" y="2489200"/>
                </a:lnTo>
                <a:cubicBezTo>
                  <a:pt x="90976" y="2489200"/>
                  <a:pt x="0" y="2398224"/>
                  <a:pt x="0" y="2286000"/>
                </a:cubicBezTo>
                <a:lnTo>
                  <a:pt x="0" y="203200"/>
                </a:lnTo>
                <a:close/>
              </a:path>
              <a:path w="10972800" h="2489200">
                <a:moveTo>
                  <a:pt x="0" y="203200"/>
                </a:moveTo>
                <a:cubicBezTo>
                  <a:pt x="0" y="90976"/>
                  <a:pt x="90976" y="0"/>
                  <a:pt x="203200" y="0"/>
                </a:cubicBezTo>
                <a:lnTo>
                  <a:pt x="10769600" y="0"/>
                </a:lnTo>
                <a:cubicBezTo>
                  <a:pt x="10881824" y="0"/>
                  <a:pt x="10972800" y="90976"/>
                  <a:pt x="10972800" y="203200"/>
                </a:cubicBezTo>
                <a:lnTo>
                  <a:pt x="10972800" y="2286000"/>
                </a:lnTo>
                <a:cubicBezTo>
                  <a:pt x="10972800" y="2398224"/>
                  <a:pt x="10881824" y="2489200"/>
                  <a:pt x="10769600" y="2489200"/>
                </a:cubicBezTo>
                <a:lnTo>
                  <a:pt x="203200" y="2489200"/>
                </a:lnTo>
                <a:cubicBezTo>
                  <a:pt x="90976" y="2489200"/>
                  <a:pt x="0" y="2398224"/>
                  <a:pt x="0" y="2286000"/>
                </a:cubicBezTo>
                <a:lnTo>
                  <a:pt x="0" y="203200"/>
                </a:lnTo>
                <a:close/>
              </a:path>
            </a:pathLst>
          </a:custGeom>
          <a:solidFill>
            <a:srgbClr val="DDDDDD"/>
          </a:solidFill>
          <a:ln>
            <a:noFill/>
          </a:ln>
        </p:spPr>
      </p:pic>
    </p:spTree>
    <p:custDataLst>
      <p:tags r:id="rId17"/>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strips(downLeft)">
                                      <p:cBhvr>
                                        <p:cTn id="10" dur="500"/>
                                        <p:tgtEl>
                                          <p:spTgt spid="5">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strips(downLeft)">
                                      <p:cBhvr>
                                        <p:cTn id="13" dur="500"/>
                                        <p:tgtEl>
                                          <p:spTgt spid="6">
                                            <p:txEl>
                                              <p:pRg st="0" end="0"/>
                                            </p:txEl>
                                          </p:spTgt>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strips(downLeft)">
                                      <p:cBhvr>
                                        <p:cTn id="16" dur="500"/>
                                        <p:tgtEl>
                                          <p:spTgt spid="9">
                                            <p:txEl>
                                              <p:pRg st="0" end="0"/>
                                            </p:txEl>
                                          </p:spTgt>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strips(downLeft)">
                                      <p:cBhvr>
                                        <p:cTn id="19" dur="500"/>
                                        <p:tgtEl>
                                          <p:spTgt spid="10">
                                            <p:txEl>
                                              <p:pRg st="0" end="0"/>
                                            </p:txEl>
                                          </p:spTgt>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strips(downLeft)">
                                      <p:cBhvr>
                                        <p:cTn id="22" dur="500"/>
                                        <p:tgtEl>
                                          <p:spTgt spid="13">
                                            <p:txEl>
                                              <p:pRg st="0" end="0"/>
                                            </p:txEl>
                                          </p:spTgt>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animEffect transition="in" filter="strips(downLeft)">
                                      <p:cBhvr>
                                        <p:cTn id="25" dur="500"/>
                                        <p:tgtEl>
                                          <p:spTgt spid="1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strips(downLeft)">
                                      <p:cBhvr>
                                        <p:cTn id="30" dur="500"/>
                                        <p:tgtEl>
                                          <p:spTgt spid="21"/>
                                        </p:tgtEl>
                                      </p:cBhvr>
                                    </p:animEffect>
                                  </p:childTnLst>
                                </p:cTn>
                              </p:par>
                              <p:par>
                                <p:cTn id="31" presetID="18" presetClass="entr" presetSubtype="12"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strips(downLeft)">
                                      <p:cBhvr>
                                        <p:cTn id="33" dur="500"/>
                                        <p:tgtEl>
                                          <p:spTgt spid="22"/>
                                        </p:tgtEl>
                                      </p:cBhvr>
                                    </p:animEffect>
                                  </p:childTnLst>
                                </p:cTn>
                              </p:par>
                              <p:par>
                                <p:cTn id="34" presetID="18" presetClass="entr" presetSubtype="12" fill="hold" grpId="0" nodeType="with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strips(downLeft)">
                                      <p:cBhvr>
                                        <p:cTn id="36" dur="500"/>
                                        <p:tgtEl>
                                          <p:spTgt spid="23"/>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strips(downLeft)">
                                      <p:cBhvr>
                                        <p:cTn id="39" dur="500"/>
                                        <p:tgtEl>
                                          <p:spTgt spid="24"/>
                                        </p:tgtEl>
                                      </p:cBhvr>
                                    </p:animEffect>
                                  </p:childTnLst>
                                </p:cTn>
                              </p:par>
                              <p:par>
                                <p:cTn id="40" presetID="18" presetClass="entr" presetSubtype="12"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strips(downLeft)">
                                      <p:cBhvr>
                                        <p:cTn id="42" dur="500"/>
                                        <p:tgtEl>
                                          <p:spTgt spid="25"/>
                                        </p:tgtEl>
                                      </p:cBhvr>
                                    </p:animEffect>
                                  </p:childTnLst>
                                </p:cTn>
                              </p:par>
                              <p:par>
                                <p:cTn id="43" presetID="18" presetClass="entr" presetSubtype="12"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strips(downLeft)">
                                      <p:cBhvr>
                                        <p:cTn id="45" dur="500"/>
                                        <p:tgtEl>
                                          <p:spTgt spid="26"/>
                                        </p:tgtEl>
                                      </p:cBhvr>
                                    </p:animEffect>
                                  </p:childTnLst>
                                </p:cTn>
                              </p:par>
                              <p:par>
                                <p:cTn id="46" presetID="18" presetClass="entr" presetSubtype="12"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strips(downLeft)">
                                      <p:cBhvr>
                                        <p:cTn id="48" dur="500"/>
                                        <p:tgtEl>
                                          <p:spTgt spid="27"/>
                                        </p:tgtEl>
                                      </p:cBhvr>
                                    </p:animEffect>
                                  </p:childTnLst>
                                </p:cTn>
                              </p:par>
                              <p:par>
                                <p:cTn id="49" presetID="18" presetClass="entr" presetSubtype="12" fill="hold"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strips(downLeft)">
                                      <p:cBhvr>
                                        <p:cTn id="5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build="p"/>
      <p:bldP spid="6" grpId="0" build="p"/>
      <p:bldP spid="9" grpId="0" build="p"/>
      <p:bldP spid="10" grpId="0" build="p"/>
      <p:bldP spid="13" grpId="0" build="p"/>
      <p:bldP spid="14" grpId="0" build="p"/>
      <p:bldP spid="5" grpId="1" build="p"/>
      <p:bldP spid="6" grpId="1" build="p"/>
      <p:bldP spid="9" grpId="1" build="p"/>
      <p:bldP spid="10" grpId="1" build="p"/>
      <p:bldP spid="13" grpId="1" build="p"/>
      <p:bldP spid="14" grpId="1" build="p"/>
      <p:bldP spid="21" grpId="0"/>
      <p:bldP spid="21" grpId="1"/>
      <p:bldP spid="22" grpId="0"/>
      <p:bldP spid="23" grpId="0"/>
      <p:bldP spid="24" grpId="0"/>
      <p:bldP spid="25" grpId="0"/>
      <p:bldP spid="26" grpId="0"/>
      <p:bldP spid="27" grpId="0"/>
      <p:bldP spid="22" grpId="1"/>
      <p:bldP spid="23" grpId="1"/>
      <p:bldP spid="24" grpId="1"/>
      <p:bldP spid="25" grpId="1"/>
      <p:bldP spid="26" grpId="1"/>
      <p:bldP spid="27"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a:xfrm>
            <a:off x="659858" y="429684"/>
            <a:ext cx="10714416" cy="683981"/>
          </a:xfrm>
        </p:spPr>
        <p:txBody>
          <a:bodyPr>
            <a:noAutofit/>
          </a:bodyPr>
          <a:p>
            <a:r>
              <a:rPr lang="zh-CN" altLang="en-US" sz="3700">
                <a:solidFill>
                  <a:srgbClr val="4874CB"/>
                </a:solidFill>
              </a:rPr>
              <a:t>园林绿化企业</a:t>
            </a:r>
            <a:endParaRPr lang="zh-CN" altLang="en-US" sz="3700">
              <a:solidFill>
                <a:srgbClr val="4874CB"/>
              </a:solidFill>
            </a:endParaRPr>
          </a:p>
        </p:txBody>
      </p:sp>
      <p:sp>
        <p:nvSpPr>
          <p:cNvPr id="4" name="装饰  2"/>
          <p:cNvSpPr>
            <a:spLocks noGrp="1"/>
          </p:cNvSpPr>
          <p:nvPr>
            <p:ph type="body" idx="16394"/>
            <p:custDataLst>
              <p:tags r:id="rId2"/>
            </p:custDataLst>
          </p:nvPr>
        </p:nvSpPr>
        <p:spPr>
          <a:xfrm>
            <a:off x="1135777" y="1142988"/>
            <a:ext cx="1524000" cy="1524000"/>
          </a:xfrm>
        </p:spPr>
        <p:txBody>
          <a:bodyPr/>
          <a:p>
            <a:r>
              <a:rPr lang="zh-CN" altLang="en-US"/>
              <a:t> </a:t>
            </a:r>
            <a:endParaRPr lang="zh-CN" altLang="en-US"/>
          </a:p>
        </p:txBody>
      </p:sp>
      <p:pic>
        <p:nvPicPr>
          <p:cNvPr id="20" name="图片占位符 19" descr="7"/>
          <p:cNvPicPr>
            <a:picLocks noChangeAspect="1"/>
          </p:cNvPicPr>
          <p:nvPr>
            <p:ph type="pic" idx="16392"/>
            <p:custDataLst>
              <p:tags r:id="rId3"/>
            </p:custDataLst>
          </p:nvPr>
        </p:nvPicPr>
        <p:blipFill>
          <a:blip r:embed="rId4">
            <a:extLst>
              <a:ext uri="{96DAC541-7B7A-43D3-8B79-37D633B846F1}">
                <asvg:svgBlip xmlns:asvg="http://schemas.microsoft.com/office/drawing/2016/SVG/main" r:embed="rId5"/>
              </a:ext>
            </a:extLst>
          </a:blip>
          <a:stretch>
            <a:fillRect/>
          </a:stretch>
        </p:blipFill>
        <p:spPr>
          <a:xfrm>
            <a:off x="1491377" y="1498494"/>
            <a:ext cx="812800" cy="812800"/>
          </a:xfrm>
          <a:prstGeom prst="rect">
            <a:avLst/>
          </a:prstGeom>
        </p:spPr>
      </p:pic>
      <p:sp>
        <p:nvSpPr>
          <p:cNvPr id="6" name="文本占位符 5"/>
          <p:cNvSpPr>
            <a:spLocks noGrp="1"/>
          </p:cNvSpPr>
          <p:nvPr>
            <p:ph type="body" idx="16386"/>
            <p:custDataLst>
              <p:tags r:id="rId6"/>
            </p:custDataLst>
          </p:nvPr>
        </p:nvSpPr>
        <p:spPr>
          <a:xfrm>
            <a:off x="659858" y="2783279"/>
            <a:ext cx="2475930" cy="638656"/>
          </a:xfrm>
        </p:spPr>
        <p:txBody>
          <a:bodyPr>
            <a:normAutofit/>
          </a:bodyPr>
          <a:p>
            <a:r>
              <a:rPr lang="zh-CN" altLang="en-US" b="1">
                <a:solidFill>
                  <a:srgbClr val="00B0F0"/>
                </a:solidFill>
              </a:rPr>
              <a:t>景观设计与规划</a:t>
            </a:r>
            <a:endParaRPr lang="zh-CN" altLang="en-US" b="1">
              <a:solidFill>
                <a:srgbClr val="00B0F0"/>
              </a:solidFill>
            </a:endParaRPr>
          </a:p>
        </p:txBody>
      </p:sp>
      <p:sp>
        <p:nvSpPr>
          <p:cNvPr id="7" name="文本占位符 6"/>
          <p:cNvSpPr>
            <a:spLocks noGrp="1"/>
          </p:cNvSpPr>
          <p:nvPr>
            <p:ph type="body" idx="16387"/>
            <p:custDataLst>
              <p:tags r:id="rId7"/>
            </p:custDataLst>
          </p:nvPr>
        </p:nvSpPr>
        <p:spPr>
          <a:xfrm>
            <a:off x="769375" y="3189726"/>
            <a:ext cx="2641600" cy="914400"/>
          </a:xfrm>
        </p:spPr>
        <p:txBody>
          <a:bodyPr/>
          <a:p>
            <a:r>
              <a:rPr lang="zh-CN" altLang="en-US"/>
              <a:t>园林绿化企业中，园艺师负责设计和规划公共绿地、公园、住宅区等景观项目。</a:t>
            </a:r>
            <a:endParaRPr lang="zh-CN" altLang="en-US"/>
          </a:p>
        </p:txBody>
      </p:sp>
      <p:sp>
        <p:nvSpPr>
          <p:cNvPr id="9" name="装饰  7"/>
          <p:cNvSpPr>
            <a:spLocks noGrp="1"/>
          </p:cNvSpPr>
          <p:nvPr>
            <p:ph type="body" idx="16397"/>
            <p:custDataLst>
              <p:tags r:id="rId8"/>
            </p:custDataLst>
          </p:nvPr>
        </p:nvSpPr>
        <p:spPr>
          <a:xfrm>
            <a:off x="4857267" y="1161713"/>
            <a:ext cx="1486380" cy="1505190"/>
          </a:xfrm>
        </p:spPr>
        <p:txBody>
          <a:bodyPr/>
          <a:p>
            <a:r>
              <a:rPr lang="zh-CN" altLang="en-US"/>
              <a:t> </a:t>
            </a:r>
            <a:endParaRPr lang="zh-CN" altLang="en-US"/>
          </a:p>
        </p:txBody>
      </p:sp>
      <p:pic>
        <p:nvPicPr>
          <p:cNvPr id="18" name="图片占位符 17" descr="8"/>
          <p:cNvPicPr>
            <a:picLocks noChangeAspect="1"/>
          </p:cNvPicPr>
          <p:nvPr>
            <p:ph type="pic" idx="16395"/>
            <p:custDataLst>
              <p:tags r:id="rId9"/>
            </p:custDataLst>
          </p:nvPr>
        </p:nvPicPr>
        <p:blipFill>
          <a:blip r:embed="rId10">
            <a:extLst>
              <a:ext uri="{96DAC541-7B7A-43D3-8B79-37D633B846F1}">
                <asvg:svgBlip xmlns:asvg="http://schemas.microsoft.com/office/drawing/2016/SVG/main" r:embed="rId11"/>
              </a:ext>
            </a:extLst>
          </a:blip>
          <a:stretch>
            <a:fillRect/>
          </a:stretch>
        </p:blipFill>
        <p:spPr>
          <a:xfrm>
            <a:off x="5194057" y="1498539"/>
            <a:ext cx="812800" cy="812800"/>
          </a:xfrm>
          <a:prstGeom prst="rect">
            <a:avLst/>
          </a:prstGeom>
        </p:spPr>
      </p:pic>
      <p:sp>
        <p:nvSpPr>
          <p:cNvPr id="11" name="文本占位符 10"/>
          <p:cNvSpPr>
            <a:spLocks noGrp="1"/>
          </p:cNvSpPr>
          <p:nvPr>
            <p:ph type="body" idx="16388"/>
            <p:custDataLst>
              <p:tags r:id="rId12"/>
            </p:custDataLst>
          </p:nvPr>
        </p:nvSpPr>
        <p:spPr>
          <a:xfrm>
            <a:off x="4279712" y="2783279"/>
            <a:ext cx="2641600" cy="406400"/>
          </a:xfrm>
        </p:spPr>
        <p:txBody>
          <a:bodyPr/>
          <a:p>
            <a:r>
              <a:rPr lang="zh-CN" altLang="en-US" b="1">
                <a:solidFill>
                  <a:srgbClr val="00B0F0"/>
                </a:solidFill>
              </a:rPr>
              <a:t>植物养护管理</a:t>
            </a:r>
            <a:endParaRPr lang="zh-CN" altLang="en-US" b="1">
              <a:solidFill>
                <a:srgbClr val="00B0F0"/>
              </a:solidFill>
            </a:endParaRPr>
          </a:p>
        </p:txBody>
      </p:sp>
      <p:sp>
        <p:nvSpPr>
          <p:cNvPr id="12" name="文本占位符 11"/>
          <p:cNvSpPr>
            <a:spLocks noGrp="1"/>
          </p:cNvSpPr>
          <p:nvPr>
            <p:ph type="body" idx="16389"/>
            <p:custDataLst>
              <p:tags r:id="rId13"/>
            </p:custDataLst>
          </p:nvPr>
        </p:nvSpPr>
        <p:spPr>
          <a:xfrm>
            <a:off x="4279867" y="3189726"/>
            <a:ext cx="2753633" cy="1044274"/>
          </a:xfrm>
        </p:spPr>
        <p:txBody>
          <a:bodyPr/>
          <a:p>
            <a:r>
              <a:rPr lang="zh-CN" altLang="en-US"/>
              <a:t>园艺专业人员在企业中进行植物养护，确保植物健康生长，提升绿化效果。</a:t>
            </a:r>
            <a:endParaRPr lang="zh-CN" altLang="en-US"/>
          </a:p>
        </p:txBody>
      </p:sp>
      <p:sp>
        <p:nvSpPr>
          <p:cNvPr id="14" name="装饰  2"/>
          <p:cNvSpPr>
            <a:spLocks noGrp="1"/>
          </p:cNvSpPr>
          <p:nvPr>
            <p:ph type="body" idx="16400"/>
            <p:custDataLst>
              <p:tags r:id="rId14"/>
            </p:custDataLst>
          </p:nvPr>
        </p:nvSpPr>
        <p:spPr>
          <a:xfrm>
            <a:off x="8164471" y="1113745"/>
            <a:ext cx="1524000" cy="1524000"/>
          </a:xfrm>
        </p:spPr>
        <p:txBody>
          <a:bodyPr/>
          <a:p>
            <a:r>
              <a:rPr lang="zh-CN" altLang="en-US"/>
              <a:t> </a:t>
            </a:r>
            <a:endParaRPr lang="zh-CN" altLang="en-US"/>
          </a:p>
        </p:txBody>
      </p:sp>
      <p:pic>
        <p:nvPicPr>
          <p:cNvPr id="19" name="图片占位符 18" descr="9"/>
          <p:cNvPicPr>
            <a:picLocks noChangeAspect="1"/>
          </p:cNvPicPr>
          <p:nvPr>
            <p:ph type="pic" idx="16398"/>
            <p:custDataLst>
              <p:tags r:id="rId15"/>
            </p:custDataLst>
          </p:nvPr>
        </p:nvPicPr>
        <p:blipFill>
          <a:blip r:embed="rId16">
            <a:extLst>
              <a:ext uri="{96DAC541-7B7A-43D3-8B79-37D633B846F1}">
                <asvg:svgBlip xmlns:asvg="http://schemas.microsoft.com/office/drawing/2016/SVG/main" r:embed="rId17"/>
              </a:ext>
            </a:extLst>
          </a:blip>
          <a:stretch>
            <a:fillRect/>
          </a:stretch>
        </p:blipFill>
        <p:spPr>
          <a:xfrm>
            <a:off x="8520071" y="1498483"/>
            <a:ext cx="812800" cy="812800"/>
          </a:xfrm>
          <a:prstGeom prst="rect">
            <a:avLst/>
          </a:prstGeom>
        </p:spPr>
      </p:pic>
      <p:sp>
        <p:nvSpPr>
          <p:cNvPr id="16" name="文本占位符 15"/>
          <p:cNvSpPr>
            <a:spLocks noGrp="1"/>
          </p:cNvSpPr>
          <p:nvPr>
            <p:ph type="body" idx="16390"/>
            <p:custDataLst>
              <p:tags r:id="rId18"/>
            </p:custDataLst>
          </p:nvPr>
        </p:nvSpPr>
        <p:spPr>
          <a:xfrm>
            <a:off x="7986948" y="2783259"/>
            <a:ext cx="2260301" cy="406400"/>
          </a:xfrm>
        </p:spPr>
        <p:txBody>
          <a:bodyPr/>
          <a:p>
            <a:r>
              <a:rPr lang="zh-CN" altLang="en-US" b="1">
                <a:solidFill>
                  <a:srgbClr val="00B0F0"/>
                </a:solidFill>
              </a:rPr>
              <a:t>园林工程施工</a:t>
            </a:r>
            <a:endParaRPr lang="zh-CN" altLang="en-US" b="1">
              <a:solidFill>
                <a:srgbClr val="00B0F0"/>
              </a:solidFill>
            </a:endParaRPr>
          </a:p>
        </p:txBody>
      </p:sp>
      <p:sp>
        <p:nvSpPr>
          <p:cNvPr id="17" name="文本占位符 16"/>
          <p:cNvSpPr>
            <a:spLocks noGrp="1"/>
          </p:cNvSpPr>
          <p:nvPr>
            <p:ph type="body" idx="16391"/>
            <p:custDataLst>
              <p:tags r:id="rId19"/>
            </p:custDataLst>
          </p:nvPr>
        </p:nvSpPr>
        <p:spPr>
          <a:xfrm>
            <a:off x="7900979" y="3189726"/>
            <a:ext cx="2641600" cy="914400"/>
          </a:xfrm>
        </p:spPr>
        <p:txBody>
          <a:bodyPr/>
          <a:p>
            <a:r>
              <a:rPr lang="zh-CN" altLang="en-US"/>
              <a:t>园林绿化企业承接各类园林工程，园艺师参与施工过程，确保设计意图得以实现。</a:t>
            </a:r>
            <a:endParaRPr lang="zh-CN" altLang="en-US"/>
          </a:p>
        </p:txBody>
      </p:sp>
      <p:sp>
        <p:nvSpPr>
          <p:cNvPr id="5" name="标题 1"/>
          <p:cNvSpPr>
            <a:spLocks noGrp="1"/>
          </p:cNvSpPr>
          <p:nvPr>
            <p:custDataLst>
              <p:tags r:id="rId20"/>
            </p:custDataLst>
          </p:nvPr>
        </p:nvSpPr>
        <p:spPr>
          <a:xfrm>
            <a:off x="659858" y="4211528"/>
            <a:ext cx="11231252" cy="706482"/>
          </a:xfrm>
          <a:prstGeom prst="rect">
            <a:avLst/>
          </a:prstGeom>
          <a:noFill/>
        </p:spPr>
        <p:txBody>
          <a:bodyPr vert="horz" lIns="0" tIns="0" rIns="0" bIns="0" rtlCol="0" anchor="t" anchorCtr="0">
            <a:no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r>
              <a:rPr lang="zh-CN" altLang="en-US" sz="3700">
                <a:solidFill>
                  <a:srgbClr val="4874CB"/>
                </a:solidFill>
              </a:rPr>
              <a:t>农业科研机构</a:t>
            </a:r>
            <a:endParaRPr lang="zh-CN" altLang="en-US" sz="3700">
              <a:solidFill>
                <a:srgbClr val="4874CB"/>
              </a:solidFill>
            </a:endParaRPr>
          </a:p>
        </p:txBody>
      </p:sp>
      <p:sp>
        <p:nvSpPr>
          <p:cNvPr id="10" name="文本占位符 3"/>
          <p:cNvSpPr>
            <a:spLocks noGrp="1"/>
          </p:cNvSpPr>
          <p:nvPr>
            <p:custDataLst>
              <p:tags r:id="rId21"/>
            </p:custDataLst>
          </p:nvPr>
        </p:nvSpPr>
        <p:spPr>
          <a:xfrm>
            <a:off x="769422" y="4918010"/>
            <a:ext cx="3251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a:solidFill>
                  <a:srgbClr val="00B0F0"/>
                </a:solidFill>
              </a:rPr>
              <a:t>植物育种与遗传改良</a:t>
            </a:r>
            <a:endParaRPr lang="zh-CN" altLang="en-US" b="1">
              <a:solidFill>
                <a:srgbClr val="00B0F0"/>
              </a:solidFill>
            </a:endParaRPr>
          </a:p>
        </p:txBody>
      </p:sp>
      <p:sp>
        <p:nvSpPr>
          <p:cNvPr id="15" name="文本占位符 4"/>
          <p:cNvSpPr>
            <a:spLocks noGrp="1"/>
          </p:cNvSpPr>
          <p:nvPr>
            <p:custDataLst>
              <p:tags r:id="rId22"/>
            </p:custDataLst>
          </p:nvPr>
        </p:nvSpPr>
        <p:spPr>
          <a:xfrm>
            <a:off x="769422" y="5324457"/>
            <a:ext cx="3160317" cy="1204469"/>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园艺专业毕业生可在科研机构从事植物新品种的培育和遗传改良工作，推动农业科技进步。</a:t>
            </a:r>
            <a:endParaRPr lang="zh-CN" altLang="en-US"/>
          </a:p>
        </p:txBody>
      </p:sp>
      <p:sp>
        <p:nvSpPr>
          <p:cNvPr id="21" name="文本占位符 5"/>
          <p:cNvSpPr>
            <a:spLocks noGrp="1"/>
          </p:cNvSpPr>
          <p:nvPr>
            <p:custDataLst>
              <p:tags r:id="rId23"/>
            </p:custDataLst>
          </p:nvPr>
        </p:nvSpPr>
        <p:spPr>
          <a:xfrm>
            <a:off x="4649944" y="4918010"/>
            <a:ext cx="3251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a:solidFill>
                  <a:srgbClr val="00B0F0"/>
                </a:solidFill>
              </a:rPr>
              <a:t>病虫害防治研究</a:t>
            </a:r>
            <a:endParaRPr lang="zh-CN" altLang="en-US" b="1">
              <a:solidFill>
                <a:srgbClr val="00B0F0"/>
              </a:solidFill>
            </a:endParaRPr>
          </a:p>
        </p:txBody>
      </p:sp>
      <p:sp>
        <p:nvSpPr>
          <p:cNvPr id="22" name="文本占位符 6"/>
          <p:cNvSpPr>
            <a:spLocks noGrp="1"/>
          </p:cNvSpPr>
          <p:nvPr>
            <p:custDataLst>
              <p:tags r:id="rId24"/>
            </p:custDataLst>
          </p:nvPr>
        </p:nvSpPr>
        <p:spPr>
          <a:xfrm>
            <a:off x="4279712" y="5324457"/>
            <a:ext cx="3018945" cy="1096165"/>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在农业科研机构，园艺专业人才研究植物病虫害，开发新的防治方法，保障作物健康。</a:t>
            </a:r>
            <a:endParaRPr lang="zh-CN" altLang="en-US"/>
          </a:p>
        </p:txBody>
      </p:sp>
      <p:sp>
        <p:nvSpPr>
          <p:cNvPr id="23" name="文本占位符 7"/>
          <p:cNvSpPr>
            <a:spLocks noGrp="1"/>
          </p:cNvSpPr>
          <p:nvPr>
            <p:custDataLst>
              <p:tags r:id="rId25"/>
            </p:custDataLst>
          </p:nvPr>
        </p:nvSpPr>
        <p:spPr>
          <a:xfrm>
            <a:off x="8122958" y="4918010"/>
            <a:ext cx="32512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b="1">
                <a:solidFill>
                  <a:srgbClr val="00B0F0"/>
                </a:solidFill>
              </a:rPr>
              <a:t>农业生态与可持续发展</a:t>
            </a:r>
            <a:endParaRPr lang="zh-CN" altLang="en-US" b="1">
              <a:solidFill>
                <a:srgbClr val="00B0F0"/>
              </a:solidFill>
            </a:endParaRPr>
          </a:p>
        </p:txBody>
      </p:sp>
      <p:sp>
        <p:nvSpPr>
          <p:cNvPr id="24" name="文本占位符 8"/>
          <p:cNvSpPr>
            <a:spLocks noGrp="1"/>
          </p:cNvSpPr>
          <p:nvPr>
            <p:custDataLst>
              <p:tags r:id="rId26"/>
            </p:custDataLst>
          </p:nvPr>
        </p:nvSpPr>
        <p:spPr>
          <a:xfrm>
            <a:off x="7900979" y="5324457"/>
            <a:ext cx="3180514" cy="107597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园艺专业人员参与农业生态系统的保护和可持续农业的研究，为环境保护和食品安全贡献力量。</a:t>
            </a:r>
            <a:endParaRPr lang="zh-CN" altLang="en-US"/>
          </a:p>
        </p:txBody>
      </p:sp>
      <p:sp>
        <p:nvSpPr>
          <p:cNvPr id="8" name="任意多边形 7"/>
          <p:cNvSpPr/>
          <p:nvPr/>
        </p:nvSpPr>
        <p:spPr>
          <a:xfrm rot="2280000">
            <a:off x="7962933" y="-1809259"/>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noFill/>
          <a:ln w="6350">
            <a:noFill/>
          </a:ln>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27"/>
                <a:tile tx="0" ty="0" sx="100000" sy="100000" flip="none" algn="tl"/>
              </a:blipFill>
            </a:endParaRPr>
          </a:p>
        </p:txBody>
      </p:sp>
    </p:spTree>
    <p:custDataLst>
      <p:tags r:id="rId28"/>
    </p:custDataLst>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4">
                                            <p:bg/>
                                          </p:spTgt>
                                        </p:tgtEl>
                                        <p:attrNameLst>
                                          <p:attrName>style.visibility</p:attrName>
                                        </p:attrNameLst>
                                      </p:cBhvr>
                                      <p:to>
                                        <p:strVal val="visible"/>
                                      </p:to>
                                    </p:set>
                                    <p:animEffect transition="in" filter="strips(downLeft)">
                                      <p:cBhvr>
                                        <p:cTn id="10" dur="500"/>
                                        <p:tgtEl>
                                          <p:spTgt spid="4">
                                            <p:bg/>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strips(downLeft)">
                                      <p:cBhvr>
                                        <p:cTn id="13" dur="500"/>
                                        <p:tgtEl>
                                          <p:spTgt spid="4">
                                            <p:txEl>
                                              <p:pRg st="0" end="0"/>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strips(downLeft)">
                                      <p:cBhvr>
                                        <p:cTn id="16" dur="500"/>
                                        <p:tgtEl>
                                          <p:spTgt spid="20"/>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strips(downLeft)">
                                      <p:cBhvr>
                                        <p:cTn id="19" dur="500"/>
                                        <p:tgtEl>
                                          <p:spTgt spid="6">
                                            <p:txEl>
                                              <p:pRg st="0" end="0"/>
                                            </p:txEl>
                                          </p:spTgt>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strips(downLeft)">
                                      <p:cBhvr>
                                        <p:cTn id="22" dur="500"/>
                                        <p:tgtEl>
                                          <p:spTgt spid="7">
                                            <p:txEl>
                                              <p:pRg st="0" end="0"/>
                                            </p:txEl>
                                          </p:spTgt>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strips(downLeft)">
                                      <p:cBhvr>
                                        <p:cTn id="25" dur="500"/>
                                        <p:tgtEl>
                                          <p:spTgt spid="9">
                                            <p:bg/>
                                          </p:spTgt>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strips(downLeft)">
                                      <p:cBhvr>
                                        <p:cTn id="28" dur="500"/>
                                        <p:tgtEl>
                                          <p:spTgt spid="9">
                                            <p:txEl>
                                              <p:pRg st="0" end="0"/>
                                            </p:txEl>
                                          </p:spTgt>
                                        </p:tgtEl>
                                      </p:cBhvr>
                                    </p:animEffect>
                                  </p:childTnLst>
                                </p:cTn>
                              </p:par>
                              <p:par>
                                <p:cTn id="29" presetID="18" presetClass="entr" presetSubtype="12" fill="hold"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strips(downLeft)">
                                      <p:cBhvr>
                                        <p:cTn id="31" dur="500"/>
                                        <p:tgtEl>
                                          <p:spTgt spid="18"/>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11">
                                            <p:txEl>
                                              <p:pRg st="0" end="0"/>
                                            </p:txEl>
                                          </p:spTgt>
                                        </p:tgtEl>
                                        <p:attrNameLst>
                                          <p:attrName>style.visibility</p:attrName>
                                        </p:attrNameLst>
                                      </p:cBhvr>
                                      <p:to>
                                        <p:strVal val="visible"/>
                                      </p:to>
                                    </p:set>
                                    <p:animEffect transition="in" filter="strips(downLeft)">
                                      <p:cBhvr>
                                        <p:cTn id="34" dur="500"/>
                                        <p:tgtEl>
                                          <p:spTgt spid="11">
                                            <p:txEl>
                                              <p:pRg st="0" end="0"/>
                                            </p:txEl>
                                          </p:spTgt>
                                        </p:tgtEl>
                                      </p:cBhvr>
                                    </p:animEffect>
                                  </p:childTnLst>
                                </p:cTn>
                              </p:par>
                              <p:par>
                                <p:cTn id="35" presetID="18" presetClass="entr" presetSubtype="12" fill="hold" grpId="0" nodeType="withEffect">
                                  <p:stCondLst>
                                    <p:cond delay="0"/>
                                  </p:stCondLst>
                                  <p:childTnLst>
                                    <p:set>
                                      <p:cBhvr>
                                        <p:cTn id="36" dur="1" fill="hold">
                                          <p:stCondLst>
                                            <p:cond delay="0"/>
                                          </p:stCondLst>
                                        </p:cTn>
                                        <p:tgtEl>
                                          <p:spTgt spid="12">
                                            <p:txEl>
                                              <p:pRg st="0" end="0"/>
                                            </p:txEl>
                                          </p:spTgt>
                                        </p:tgtEl>
                                        <p:attrNameLst>
                                          <p:attrName>style.visibility</p:attrName>
                                        </p:attrNameLst>
                                      </p:cBhvr>
                                      <p:to>
                                        <p:strVal val="visible"/>
                                      </p:to>
                                    </p:set>
                                    <p:animEffect transition="in" filter="strips(downLeft)">
                                      <p:cBhvr>
                                        <p:cTn id="37" dur="500"/>
                                        <p:tgtEl>
                                          <p:spTgt spid="12">
                                            <p:txEl>
                                              <p:pRg st="0" end="0"/>
                                            </p:txEl>
                                          </p:spTgt>
                                        </p:tgtEl>
                                      </p:cBhvr>
                                    </p:animEffect>
                                  </p:childTnLst>
                                </p:cTn>
                              </p:par>
                              <p:par>
                                <p:cTn id="38" presetID="18" presetClass="entr" presetSubtype="12" fill="hold" grpId="0" nodeType="withEffect">
                                  <p:stCondLst>
                                    <p:cond delay="0"/>
                                  </p:stCondLst>
                                  <p:childTnLst>
                                    <p:set>
                                      <p:cBhvr>
                                        <p:cTn id="39" dur="1" fill="hold">
                                          <p:stCondLst>
                                            <p:cond delay="0"/>
                                          </p:stCondLst>
                                        </p:cTn>
                                        <p:tgtEl>
                                          <p:spTgt spid="14">
                                            <p:bg/>
                                          </p:spTgt>
                                        </p:tgtEl>
                                        <p:attrNameLst>
                                          <p:attrName>style.visibility</p:attrName>
                                        </p:attrNameLst>
                                      </p:cBhvr>
                                      <p:to>
                                        <p:strVal val="visible"/>
                                      </p:to>
                                    </p:set>
                                    <p:animEffect transition="in" filter="strips(downLeft)">
                                      <p:cBhvr>
                                        <p:cTn id="40" dur="500"/>
                                        <p:tgtEl>
                                          <p:spTgt spid="14">
                                            <p:bg/>
                                          </p:spTgt>
                                        </p:tgtEl>
                                      </p:cBhvr>
                                    </p:animEffect>
                                  </p:childTnLst>
                                </p:cTn>
                              </p:par>
                              <p:par>
                                <p:cTn id="41" presetID="18" presetClass="entr" presetSubtype="12" fill="hold" grpId="0" nodeType="withEffect">
                                  <p:stCondLst>
                                    <p:cond delay="0"/>
                                  </p:stCondLst>
                                  <p:childTnLst>
                                    <p:set>
                                      <p:cBhvr>
                                        <p:cTn id="42" dur="1" fill="hold">
                                          <p:stCondLst>
                                            <p:cond delay="0"/>
                                          </p:stCondLst>
                                        </p:cTn>
                                        <p:tgtEl>
                                          <p:spTgt spid="14">
                                            <p:txEl>
                                              <p:pRg st="0" end="0"/>
                                            </p:txEl>
                                          </p:spTgt>
                                        </p:tgtEl>
                                        <p:attrNameLst>
                                          <p:attrName>style.visibility</p:attrName>
                                        </p:attrNameLst>
                                      </p:cBhvr>
                                      <p:to>
                                        <p:strVal val="visible"/>
                                      </p:to>
                                    </p:set>
                                    <p:animEffect transition="in" filter="strips(downLeft)">
                                      <p:cBhvr>
                                        <p:cTn id="43" dur="500"/>
                                        <p:tgtEl>
                                          <p:spTgt spid="14">
                                            <p:txEl>
                                              <p:pRg st="0" end="0"/>
                                            </p:txEl>
                                          </p:spTgt>
                                        </p:tgtEl>
                                      </p:cBhvr>
                                    </p:animEffect>
                                  </p:childTnLst>
                                </p:cTn>
                              </p:par>
                              <p:par>
                                <p:cTn id="44" presetID="18" presetClass="entr" presetSubtype="12" fill="hold" nodeType="with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strips(downLeft)">
                                      <p:cBhvr>
                                        <p:cTn id="46" dur="500"/>
                                        <p:tgtEl>
                                          <p:spTgt spid="19"/>
                                        </p:tgtEl>
                                      </p:cBhvr>
                                    </p:animEffect>
                                  </p:childTnLst>
                                </p:cTn>
                              </p:par>
                              <p:par>
                                <p:cTn id="47" presetID="18" presetClass="entr" presetSubtype="12" fill="hold" grpId="0" nodeType="withEffect">
                                  <p:stCondLst>
                                    <p:cond delay="0"/>
                                  </p:stCondLst>
                                  <p:childTnLst>
                                    <p:set>
                                      <p:cBhvr>
                                        <p:cTn id="48" dur="1" fill="hold">
                                          <p:stCondLst>
                                            <p:cond delay="0"/>
                                          </p:stCondLst>
                                        </p:cTn>
                                        <p:tgtEl>
                                          <p:spTgt spid="16">
                                            <p:txEl>
                                              <p:pRg st="0" end="0"/>
                                            </p:txEl>
                                          </p:spTgt>
                                        </p:tgtEl>
                                        <p:attrNameLst>
                                          <p:attrName>style.visibility</p:attrName>
                                        </p:attrNameLst>
                                      </p:cBhvr>
                                      <p:to>
                                        <p:strVal val="visible"/>
                                      </p:to>
                                    </p:set>
                                    <p:animEffect transition="in" filter="strips(downLeft)">
                                      <p:cBhvr>
                                        <p:cTn id="49" dur="500"/>
                                        <p:tgtEl>
                                          <p:spTgt spid="16">
                                            <p:txEl>
                                              <p:pRg st="0" end="0"/>
                                            </p:txEl>
                                          </p:spTgt>
                                        </p:tgtEl>
                                      </p:cBhvr>
                                    </p:animEffect>
                                  </p:childTnLst>
                                </p:cTn>
                              </p:par>
                              <p:par>
                                <p:cTn id="50" presetID="18" presetClass="entr" presetSubtype="12" fill="hold" grpId="0" nodeType="withEffect">
                                  <p:stCondLst>
                                    <p:cond delay="0"/>
                                  </p:stCondLst>
                                  <p:childTnLst>
                                    <p:set>
                                      <p:cBhvr>
                                        <p:cTn id="51" dur="1" fill="hold">
                                          <p:stCondLst>
                                            <p:cond delay="0"/>
                                          </p:stCondLst>
                                        </p:cTn>
                                        <p:tgtEl>
                                          <p:spTgt spid="17">
                                            <p:txEl>
                                              <p:pRg st="0" end="0"/>
                                            </p:txEl>
                                          </p:spTgt>
                                        </p:tgtEl>
                                        <p:attrNameLst>
                                          <p:attrName>style.visibility</p:attrName>
                                        </p:attrNameLst>
                                      </p:cBhvr>
                                      <p:to>
                                        <p:strVal val="visible"/>
                                      </p:to>
                                    </p:set>
                                    <p:animEffect transition="in" filter="strips(downLeft)">
                                      <p:cBhvr>
                                        <p:cTn id="52" dur="500"/>
                                        <p:tgtEl>
                                          <p:spTgt spid="17">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strips(downLeft)">
                                      <p:cBhvr>
                                        <p:cTn id="57" dur="500"/>
                                        <p:tgtEl>
                                          <p:spTgt spid="5"/>
                                        </p:tgtEl>
                                      </p:cBhvr>
                                    </p:animEffect>
                                  </p:childTnLst>
                                </p:cTn>
                              </p:par>
                              <p:par>
                                <p:cTn id="58" presetID="18" presetClass="entr" presetSubtype="12"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strips(downLeft)">
                                      <p:cBhvr>
                                        <p:cTn id="60" dur="500"/>
                                        <p:tgtEl>
                                          <p:spTgt spid="10"/>
                                        </p:tgtEl>
                                      </p:cBhvr>
                                    </p:animEffect>
                                  </p:childTnLst>
                                </p:cTn>
                              </p:par>
                              <p:par>
                                <p:cTn id="61" presetID="18" presetClass="entr" presetSubtype="12" fill="hold" grpId="0" nodeType="withEffect">
                                  <p:stCondLst>
                                    <p:cond delay="0"/>
                                  </p:stCondLst>
                                  <p:childTnLst>
                                    <p:set>
                                      <p:cBhvr>
                                        <p:cTn id="62" dur="1" fill="hold">
                                          <p:stCondLst>
                                            <p:cond delay="0"/>
                                          </p:stCondLst>
                                        </p:cTn>
                                        <p:tgtEl>
                                          <p:spTgt spid="15"/>
                                        </p:tgtEl>
                                        <p:attrNameLst>
                                          <p:attrName>style.visibility</p:attrName>
                                        </p:attrNameLst>
                                      </p:cBhvr>
                                      <p:to>
                                        <p:strVal val="visible"/>
                                      </p:to>
                                    </p:set>
                                    <p:animEffect transition="in" filter="strips(downLeft)">
                                      <p:cBhvr>
                                        <p:cTn id="63" dur="500"/>
                                        <p:tgtEl>
                                          <p:spTgt spid="15"/>
                                        </p:tgtEl>
                                      </p:cBhvr>
                                    </p:animEffect>
                                  </p:childTnLst>
                                </p:cTn>
                              </p:par>
                              <p:par>
                                <p:cTn id="64" presetID="18" presetClass="entr" presetSubtype="12"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strips(downLeft)">
                                      <p:cBhvr>
                                        <p:cTn id="66" dur="500"/>
                                        <p:tgtEl>
                                          <p:spTgt spid="21"/>
                                        </p:tgtEl>
                                      </p:cBhvr>
                                    </p:animEffect>
                                  </p:childTnLst>
                                </p:cTn>
                              </p:par>
                              <p:par>
                                <p:cTn id="67" presetID="18" presetClass="entr" presetSubtype="12"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strips(downLeft)">
                                      <p:cBhvr>
                                        <p:cTn id="69" dur="500"/>
                                        <p:tgtEl>
                                          <p:spTgt spid="22"/>
                                        </p:tgtEl>
                                      </p:cBhvr>
                                    </p:animEffect>
                                  </p:childTnLst>
                                </p:cTn>
                              </p:par>
                              <p:par>
                                <p:cTn id="70" presetID="18" presetClass="entr" presetSubtype="12" fill="hold" grpId="0"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strips(downLeft)">
                                      <p:cBhvr>
                                        <p:cTn id="72" dur="500"/>
                                        <p:tgtEl>
                                          <p:spTgt spid="23"/>
                                        </p:tgtEl>
                                      </p:cBhvr>
                                    </p:animEffect>
                                  </p:childTnLst>
                                </p:cTn>
                              </p:par>
                              <p:par>
                                <p:cTn id="73" presetID="18" presetClass="entr" presetSubtype="12" fill="hold" grpId="0" nodeType="withEffect">
                                  <p:stCondLst>
                                    <p:cond delay="0"/>
                                  </p:stCondLst>
                                  <p:childTnLst>
                                    <p:set>
                                      <p:cBhvr>
                                        <p:cTn id="74" dur="1" fill="hold">
                                          <p:stCondLst>
                                            <p:cond delay="0"/>
                                          </p:stCondLst>
                                        </p:cTn>
                                        <p:tgtEl>
                                          <p:spTgt spid="24"/>
                                        </p:tgtEl>
                                        <p:attrNameLst>
                                          <p:attrName>style.visibility</p:attrName>
                                        </p:attrNameLst>
                                      </p:cBhvr>
                                      <p:to>
                                        <p:strVal val="visible"/>
                                      </p:to>
                                    </p:set>
                                    <p:animEffect transition="in" filter="strips(downLeft)">
                                      <p:cBhvr>
                                        <p:cTn id="7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build="p"/>
      <p:bldP spid="6" grpId="0" build="p"/>
      <p:bldP spid="7" grpId="0" build="p"/>
      <p:bldP spid="9" grpId="0" animBg="1" build="p"/>
      <p:bldP spid="11" grpId="0" build="p"/>
      <p:bldP spid="12" grpId="0" build="p"/>
      <p:bldP spid="14" grpId="0" animBg="1" build="p"/>
      <p:bldP spid="16" grpId="0" build="p"/>
      <p:bldP spid="17" grpId="0" build="p"/>
      <p:bldP spid="4" grpId="1" animBg="1" build="p"/>
      <p:bldP spid="6" grpId="1" build="p"/>
      <p:bldP spid="7" grpId="1" build="p"/>
      <p:bldP spid="9" grpId="1" animBg="1" build="p"/>
      <p:bldP spid="11" grpId="1" build="p"/>
      <p:bldP spid="12" grpId="1" build="p"/>
      <p:bldP spid="14" grpId="1" animBg="1" build="p"/>
      <p:bldP spid="16" grpId="1" build="p"/>
      <p:bldP spid="17" grpId="1" build="p"/>
      <p:bldP spid="5" grpId="0"/>
      <p:bldP spid="5" grpId="1"/>
      <p:bldP spid="10" grpId="0"/>
      <p:bldP spid="15" grpId="0"/>
      <p:bldP spid="21" grpId="0"/>
      <p:bldP spid="22" grpId="0"/>
      <p:bldP spid="23" grpId="0"/>
      <p:bldP spid="24" grpId="0"/>
      <p:bldP spid="10" grpId="1"/>
      <p:bldP spid="15" grpId="1"/>
      <p:bldP spid="21" grpId="1"/>
      <p:bldP spid="22" grpId="1"/>
      <p:bldP spid="23" grpId="1"/>
      <p:bldP spid="24"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6" name="图片 5"/>
          <p:cNvPicPr/>
          <p:nvPr/>
        </p:nvPicPr>
        <p:blipFill>
          <a:blip r:embed="rId1"/>
          <a:stretch>
            <a:fillRect/>
          </a:stretch>
        </p:blipFill>
        <p:spPr>
          <a:xfrm>
            <a:off x="-151765" y="0"/>
            <a:ext cx="12191365" cy="7493000"/>
          </a:xfrm>
          <a:prstGeom prst="rect">
            <a:avLst/>
          </a:prstGeom>
        </p:spPr>
      </p:pic>
      <p:sp>
        <p:nvSpPr>
          <p:cNvPr id="4" name="矩形 3"/>
          <p:cNvSpPr/>
          <p:nvPr/>
        </p:nvSpPr>
        <p:spPr>
          <a:xfrm>
            <a:off x="-167005" y="0"/>
            <a:ext cx="12359005" cy="7861935"/>
          </a:xfrm>
          <a:prstGeom prst="rect">
            <a:avLst/>
          </a:prstGeom>
          <a:solidFill>
            <a:schemeClr val="tx1">
              <a:alpha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标题 1"/>
          <p:cNvSpPr>
            <a:spLocks noGrp="1"/>
          </p:cNvSpPr>
          <p:nvPr>
            <p:ph type="title" idx="16385"/>
            <p:custDataLst>
              <p:tags r:id="rId2"/>
            </p:custDataLst>
          </p:nvPr>
        </p:nvSpPr>
        <p:spPr>
          <a:xfrm>
            <a:off x="-151765" y="3126105"/>
            <a:ext cx="9058275" cy="1524000"/>
          </a:xfrm>
        </p:spPr>
        <p:txBody>
          <a:bodyPr>
            <a:noAutofit/>
          </a:bodyPr>
          <a:p>
            <a:r>
              <a:rPr lang="zh-CN" altLang="en-US" sz="10400">
                <a:latin typeface="楷体" panose="02010609060101010101" charset="-122"/>
                <a:ea typeface="楷体" panose="02010609060101010101" charset="-122"/>
              </a:rPr>
              <a:t>职业规划步骤</a:t>
            </a:r>
            <a:endParaRPr lang="zh-CN" altLang="en-US" sz="10400">
              <a:latin typeface="楷体" panose="02010609060101010101" charset="-122"/>
              <a:ea typeface="楷体" panose="02010609060101010101" charset="-122"/>
            </a:endParaRPr>
          </a:p>
        </p:txBody>
      </p:sp>
      <p:sp useBgFill="1">
        <p:nvSpPr>
          <p:cNvPr id="8" name="任意多边形 7"/>
          <p:cNvSpPr/>
          <p:nvPr/>
        </p:nvSpPr>
        <p:spPr>
          <a:xfrm rot="7680000">
            <a:off x="7962933" y="-1809259"/>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ln w="6350">
            <a:noFill/>
          </a:ln>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3"/>
                <a:tile tx="0" ty="0" sx="100000" sy="100000" flip="none" algn="tl"/>
              </a:blipFill>
            </a:endParaRPr>
          </a:p>
        </p:txBody>
      </p:sp>
      <p:sp>
        <p:nvSpPr>
          <p:cNvPr id="5" name="文本占位符 4"/>
          <p:cNvSpPr/>
          <p:nvPr>
            <p:ph type="body" idx="16386"/>
            <p:custDataLst>
              <p:tags r:id="rId4"/>
            </p:custDataLst>
          </p:nvPr>
        </p:nvSpPr>
        <p:spPr>
          <a:xfrm flipH="1">
            <a:off x="2543175" y="1602105"/>
            <a:ext cx="2813050" cy="1524000"/>
          </a:xfrm>
        </p:spPr>
        <p:txBody>
          <a:bodyPr>
            <a:noAutofit/>
          </a:bodyPr>
          <a:p>
            <a:r>
              <a:rPr lang="en-US" altLang="zh-CN" sz="13800"/>
              <a:t>03</a:t>
            </a:r>
            <a:endParaRPr lang="en-US" altLang="zh-CN" sz="13800"/>
          </a:p>
        </p:txBody>
      </p:sp>
    </p:spTree>
    <p:custDataLst>
      <p:tags r:id="rId5"/>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661475" y="195373"/>
            <a:ext cx="2838450" cy="829945"/>
          </a:xfrm>
          <a:prstGeom prst="rect">
            <a:avLst/>
          </a:prstGeom>
        </p:spPr>
        <p:txBody>
          <a:bodyPr wrap="square" rtlCol="0">
            <a:spAutoFit/>
          </a:bodyPr>
          <a:p>
            <a:r>
              <a:rPr lang="zh-CN" altLang="en-US" sz="4800">
                <a:solidFill>
                  <a:schemeClr val="accent1"/>
                </a:solidFill>
              </a:rPr>
              <a:t>目标拆解</a:t>
            </a:r>
            <a:endParaRPr lang="zh-CN" altLang="en-US" sz="4800">
              <a:solidFill>
                <a:schemeClr val="accent1"/>
              </a:solidFill>
            </a:endParaRPr>
          </a:p>
        </p:txBody>
      </p:sp>
      <p:sp>
        <p:nvSpPr>
          <p:cNvPr id="4" name="文本框 3"/>
          <p:cNvSpPr txBox="1"/>
          <p:nvPr userDrawn="1"/>
        </p:nvSpPr>
        <p:spPr>
          <a:xfrm>
            <a:off x="881328" y="1137246"/>
            <a:ext cx="2724150" cy="1076325"/>
          </a:xfrm>
          <a:prstGeom prst="rect">
            <a:avLst/>
          </a:prstGeom>
        </p:spPr>
        <p:txBody>
          <a:bodyPr wrap="square" rtlCol="0">
            <a:noAutofit/>
          </a:bodyPr>
          <a:p>
            <a:r>
              <a:rPr lang="zh-CN" altLang="en-US" sz="2400"/>
              <a:t>短期</a:t>
            </a:r>
            <a:endParaRPr lang="zh-CN" altLang="en-US" sz="2400"/>
          </a:p>
        </p:txBody>
      </p:sp>
      <p:sp>
        <p:nvSpPr>
          <p:cNvPr id="5" name="文本框 4"/>
          <p:cNvSpPr txBox="1"/>
          <p:nvPr userDrawn="1"/>
        </p:nvSpPr>
        <p:spPr>
          <a:xfrm>
            <a:off x="881348" y="1886236"/>
            <a:ext cx="2857500" cy="1660525"/>
          </a:xfrm>
          <a:prstGeom prst="rect">
            <a:avLst/>
          </a:prstGeom>
        </p:spPr>
        <p:txBody>
          <a:bodyPr wrap="square" rtlCol="0">
            <a:noAutofit/>
          </a:bodyPr>
          <a:p>
            <a:r>
              <a:rPr lang="zh-CN" altLang="en-US" sz="2000"/>
              <a:t>获取相关证书</a:t>
            </a:r>
            <a:endParaRPr lang="zh-CN" altLang="en-US" sz="2000"/>
          </a:p>
          <a:p>
            <a:pPr indent="457200"/>
            <a:endParaRPr lang="zh-CN" altLang="en-US" sz="2000"/>
          </a:p>
          <a:p>
            <a:pPr indent="457200"/>
            <a:r>
              <a:rPr lang="zh-CN" altLang="en-US" sz="1600"/>
              <a:t>参加园艺专业认证考试，获取证  书，为求职增加筹码。</a:t>
            </a:r>
            <a:endParaRPr lang="zh-CN" altLang="en-US" sz="1600"/>
          </a:p>
        </p:txBody>
      </p:sp>
      <p:sp>
        <p:nvSpPr>
          <p:cNvPr id="6" name="文本框 5"/>
          <p:cNvSpPr txBox="1"/>
          <p:nvPr userDrawn="1"/>
        </p:nvSpPr>
        <p:spPr>
          <a:xfrm>
            <a:off x="918813" y="3311525"/>
            <a:ext cx="2857500" cy="1660525"/>
          </a:xfrm>
          <a:prstGeom prst="rect">
            <a:avLst/>
          </a:prstGeom>
        </p:spPr>
        <p:txBody>
          <a:bodyPr wrap="square" rtlCol="0">
            <a:noAutofit/>
          </a:bodyPr>
          <a:p>
            <a:r>
              <a:rPr lang="zh-CN" altLang="en-US" sz="2000"/>
              <a:t>实习经验积累</a:t>
            </a:r>
            <a:endParaRPr lang="zh-CN" altLang="en-US" sz="2000"/>
          </a:p>
          <a:p>
            <a:endParaRPr lang="zh-CN" altLang="en-US" sz="2000"/>
          </a:p>
          <a:p>
            <a:pPr indent="457200"/>
            <a:r>
              <a:rPr lang="zh-CN" altLang="en-US" sz="1600"/>
              <a:t>在园艺公司或相关机构实习，积   累实际操作经验，了解行业现状。</a:t>
            </a:r>
            <a:endParaRPr lang="zh-CN" altLang="en-US" sz="1600"/>
          </a:p>
        </p:txBody>
      </p:sp>
      <p:sp>
        <p:nvSpPr>
          <p:cNvPr id="8" name="文本框 7"/>
          <p:cNvSpPr txBox="1"/>
          <p:nvPr userDrawn="1"/>
        </p:nvSpPr>
        <p:spPr>
          <a:xfrm>
            <a:off x="4243633" y="1151265"/>
            <a:ext cx="2724150" cy="1076325"/>
          </a:xfrm>
          <a:prstGeom prst="rect">
            <a:avLst/>
          </a:prstGeom>
        </p:spPr>
        <p:txBody>
          <a:bodyPr wrap="square" rtlCol="0">
            <a:noAutofit/>
          </a:bodyPr>
          <a:p>
            <a:r>
              <a:rPr lang="zh-CN" altLang="en-US" sz="2400"/>
              <a:t>中期</a:t>
            </a:r>
            <a:endParaRPr lang="zh-CN" altLang="en-US" sz="2400"/>
          </a:p>
        </p:txBody>
      </p:sp>
      <p:sp>
        <p:nvSpPr>
          <p:cNvPr id="10" name="文本框 9"/>
          <p:cNvSpPr txBox="1"/>
          <p:nvPr userDrawn="1"/>
        </p:nvSpPr>
        <p:spPr>
          <a:xfrm>
            <a:off x="7891710" y="1137246"/>
            <a:ext cx="2724150" cy="1076325"/>
          </a:xfrm>
          <a:prstGeom prst="rect">
            <a:avLst/>
          </a:prstGeom>
        </p:spPr>
        <p:txBody>
          <a:bodyPr wrap="square" rtlCol="0">
            <a:noAutofit/>
          </a:bodyPr>
          <a:p>
            <a:r>
              <a:rPr lang="zh-CN" altLang="en-US" sz="2400"/>
              <a:t>长期</a:t>
            </a:r>
            <a:endParaRPr lang="zh-CN" altLang="en-US" sz="2400"/>
          </a:p>
        </p:txBody>
      </p:sp>
      <p:sp>
        <p:nvSpPr>
          <p:cNvPr id="14" name="文本框 13"/>
          <p:cNvSpPr txBox="1"/>
          <p:nvPr userDrawn="1"/>
        </p:nvSpPr>
        <p:spPr>
          <a:xfrm>
            <a:off x="4243673" y="3006693"/>
            <a:ext cx="2857500" cy="1861884"/>
          </a:xfrm>
          <a:prstGeom prst="rect">
            <a:avLst/>
          </a:prstGeom>
        </p:spPr>
        <p:txBody>
          <a:bodyPr wrap="square" rtlCol="0">
            <a:noAutofit/>
          </a:bodyPr>
          <a:p>
            <a:pPr indent="457200"/>
            <a:endParaRPr lang="zh-CN" altLang="en-US" sz="1600"/>
          </a:p>
          <a:p>
            <a:pPr indent="0"/>
            <a:r>
              <a:rPr lang="zh-CN" altLang="en-US" sz="2000"/>
              <a:t>拓展行业网络</a:t>
            </a:r>
            <a:endParaRPr lang="zh-CN" altLang="en-US" sz="2000"/>
          </a:p>
          <a:p>
            <a:pPr indent="0"/>
            <a:endParaRPr lang="zh-CN" altLang="en-US" sz="2000"/>
          </a:p>
          <a:p>
            <a:pPr indent="457200"/>
            <a:r>
              <a:rPr lang="zh-CN" altLang="en-US" sz="1600"/>
              <a:t>积极参加园艺相关的社交活动，建立行业联系，为未来职业发展打下人脉基础。</a:t>
            </a:r>
            <a:endParaRPr lang="zh-CN" altLang="en-US" sz="1600"/>
          </a:p>
        </p:txBody>
      </p:sp>
      <p:sp>
        <p:nvSpPr>
          <p:cNvPr id="17" name="文本框 16"/>
          <p:cNvSpPr txBox="1"/>
          <p:nvPr userDrawn="1"/>
        </p:nvSpPr>
        <p:spPr>
          <a:xfrm>
            <a:off x="4106545" y="4972050"/>
            <a:ext cx="2994660" cy="1526540"/>
          </a:xfrm>
          <a:prstGeom prst="rect">
            <a:avLst/>
          </a:prstGeom>
        </p:spPr>
        <p:txBody>
          <a:bodyPr wrap="square" rtlCol="0">
            <a:noAutofit/>
          </a:bodyPr>
          <a:p>
            <a:r>
              <a:rPr lang="zh-CN" altLang="en-US" sz="2000"/>
              <a:t>实践项目管理</a:t>
            </a:r>
            <a:endParaRPr lang="zh-CN" altLang="en-US" sz="2000"/>
          </a:p>
          <a:p>
            <a:endParaRPr lang="zh-CN" altLang="en-US" sz="2000"/>
          </a:p>
          <a:p>
            <a:pPr indent="457200"/>
            <a:r>
              <a:rPr lang="zh-CN" altLang="en-US" sz="1600"/>
              <a:t>参与或主导园艺项目，提升项目规划与执行能力，为未来担任更高职位做准备。</a:t>
            </a:r>
            <a:endParaRPr lang="zh-CN" altLang="en-US" sz="1600"/>
          </a:p>
        </p:txBody>
      </p:sp>
      <p:sp>
        <p:nvSpPr>
          <p:cNvPr id="18" name="文本框 17"/>
          <p:cNvSpPr txBox="1"/>
          <p:nvPr userDrawn="1"/>
        </p:nvSpPr>
        <p:spPr>
          <a:xfrm>
            <a:off x="4243673" y="1768761"/>
            <a:ext cx="2857500" cy="1376363"/>
          </a:xfrm>
          <a:prstGeom prst="rect">
            <a:avLst/>
          </a:prstGeom>
        </p:spPr>
        <p:txBody>
          <a:bodyPr wrap="square" rtlCol="0">
            <a:noAutofit/>
          </a:bodyPr>
          <a:p>
            <a:r>
              <a:rPr lang="zh-CN" altLang="en-US" sz="2000"/>
              <a:t>深化专业知识</a:t>
            </a:r>
            <a:endParaRPr lang="zh-CN" altLang="en-US" sz="2000"/>
          </a:p>
          <a:p>
            <a:endParaRPr lang="zh-CN" altLang="en-US" sz="2000"/>
          </a:p>
          <a:p>
            <a:r>
              <a:rPr lang="zh-CN" altLang="en-US" sz="1600"/>
              <a:t>通过参加研讨会、进修课程，不断更新和深化园艺领域的专业知识。</a:t>
            </a:r>
            <a:endParaRPr lang="zh-CN" altLang="en-US" sz="1600"/>
          </a:p>
        </p:txBody>
      </p:sp>
      <p:sp>
        <p:nvSpPr>
          <p:cNvPr id="19" name="文本框 18"/>
          <p:cNvSpPr txBox="1"/>
          <p:nvPr userDrawn="1"/>
        </p:nvSpPr>
        <p:spPr>
          <a:xfrm>
            <a:off x="7891748" y="1733201"/>
            <a:ext cx="2861977" cy="1273810"/>
          </a:xfrm>
          <a:prstGeom prst="rect">
            <a:avLst/>
          </a:prstGeom>
        </p:spPr>
        <p:txBody>
          <a:bodyPr wrap="square" rtlCol="0">
            <a:noAutofit/>
          </a:bodyPr>
          <a:p>
            <a:r>
              <a:rPr lang="zh-CN" altLang="en-US" sz="2000"/>
              <a:t>确定职业目标</a:t>
            </a:r>
            <a:endParaRPr lang="zh-CN" altLang="en-US" sz="2000"/>
          </a:p>
          <a:p>
            <a:endParaRPr lang="zh-CN" altLang="en-US" sz="1600"/>
          </a:p>
          <a:p>
            <a:pPr indent="457200"/>
            <a:r>
              <a:rPr lang="zh-CN" altLang="en-US" sz="1600"/>
              <a:t>清晰的职业目标，如成为园艺设计师或植物学家，为长期发展奠定基础。</a:t>
            </a:r>
            <a:endParaRPr lang="zh-CN" altLang="en-US" sz="1600"/>
          </a:p>
        </p:txBody>
      </p:sp>
      <p:sp>
        <p:nvSpPr>
          <p:cNvPr id="21" name="文本框 20"/>
          <p:cNvSpPr txBox="1"/>
          <p:nvPr userDrawn="1"/>
        </p:nvSpPr>
        <p:spPr>
          <a:xfrm>
            <a:off x="7891748" y="3349657"/>
            <a:ext cx="2890552" cy="1136650"/>
          </a:xfrm>
          <a:prstGeom prst="rect">
            <a:avLst/>
          </a:prstGeom>
        </p:spPr>
        <p:txBody>
          <a:bodyPr wrap="square" rtlCol="0">
            <a:noAutofit/>
          </a:bodyPr>
          <a:p>
            <a:r>
              <a:rPr lang="zh-CN" altLang="en-US" sz="2000"/>
              <a:t>持续教育和培训</a:t>
            </a:r>
            <a:endParaRPr lang="zh-CN" altLang="en-US" sz="2000"/>
          </a:p>
          <a:p>
            <a:endParaRPr lang="zh-CN" altLang="en-US" sz="2000"/>
          </a:p>
          <a:p>
            <a:pPr indent="457200"/>
            <a:r>
              <a:rPr lang="zh-CN" altLang="en-US" sz="1600"/>
              <a:t>参加园艺相关的进修课程和研讨会，获取最新的行业知识和技能</a:t>
            </a:r>
            <a:r>
              <a:rPr lang="zh-CN" altLang="en-US" sz="2400"/>
              <a:t>。</a:t>
            </a:r>
            <a:endParaRPr lang="zh-CN" altLang="en-US" sz="2400"/>
          </a:p>
        </p:txBody>
      </p:sp>
      <p:sp>
        <p:nvSpPr>
          <p:cNvPr id="22" name="文本框 21"/>
          <p:cNvSpPr txBox="1"/>
          <p:nvPr userDrawn="1"/>
        </p:nvSpPr>
        <p:spPr>
          <a:xfrm>
            <a:off x="7891748" y="4972685"/>
            <a:ext cx="2861977" cy="1476375"/>
          </a:xfrm>
          <a:prstGeom prst="rect">
            <a:avLst/>
          </a:prstGeom>
        </p:spPr>
        <p:txBody>
          <a:bodyPr wrap="square" rtlCol="0">
            <a:noAutofit/>
          </a:bodyPr>
          <a:p>
            <a:r>
              <a:rPr lang="zh-CN" altLang="en-US" sz="2000"/>
              <a:t>建立专业网络</a:t>
            </a:r>
            <a:endParaRPr lang="zh-CN" altLang="en-US" sz="2000"/>
          </a:p>
          <a:p>
            <a:pPr indent="457200"/>
            <a:endParaRPr lang="zh-CN" altLang="en-US" sz="2000"/>
          </a:p>
          <a:p>
            <a:pPr indent="457200"/>
            <a:r>
              <a:rPr lang="zh-CN" altLang="en-US" sz="1600"/>
              <a:t>通过参加行业会议和社交活动，与园艺领域的专家和同行建立联系，拓展职业机会。</a:t>
            </a:r>
            <a:endParaRPr lang="zh-CN" altLang="en-US" sz="1600"/>
          </a:p>
          <a:p>
            <a:endParaRPr lang="zh-CN" altLang="en-US" sz="1200"/>
          </a:p>
          <a:p>
            <a:endParaRPr lang="zh-CN" altLang="en-US"/>
          </a:p>
        </p:txBody>
      </p:sp>
      <p:cxnSp>
        <p:nvCxnSpPr>
          <p:cNvPr id="25" name="直接连接符 24"/>
          <p:cNvCxnSpPr/>
          <p:nvPr userDrawn="1"/>
        </p:nvCxnSpPr>
        <p:spPr>
          <a:xfrm>
            <a:off x="4204894" y="4828905"/>
            <a:ext cx="10563225" cy="0"/>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27" name="直接连接符 26"/>
          <p:cNvCxnSpPr/>
          <p:nvPr userDrawn="1"/>
        </p:nvCxnSpPr>
        <p:spPr>
          <a:xfrm>
            <a:off x="4009745" y="1151307"/>
            <a:ext cx="0" cy="5290734"/>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28" name="直接连接符 27"/>
          <p:cNvCxnSpPr/>
          <p:nvPr userDrawn="1"/>
        </p:nvCxnSpPr>
        <p:spPr>
          <a:xfrm>
            <a:off x="7739349" y="1124897"/>
            <a:ext cx="0" cy="5324475"/>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29" name="直接连接符 28"/>
          <p:cNvCxnSpPr/>
          <p:nvPr userDrawn="1"/>
        </p:nvCxnSpPr>
        <p:spPr>
          <a:xfrm>
            <a:off x="776559" y="3262578"/>
            <a:ext cx="10572750" cy="0"/>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30" name="直接连接符 29"/>
          <p:cNvCxnSpPr/>
          <p:nvPr userDrawn="1"/>
        </p:nvCxnSpPr>
        <p:spPr>
          <a:xfrm>
            <a:off x="767048" y="4829207"/>
            <a:ext cx="10582275" cy="0"/>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31" name="直接连接符 30"/>
          <p:cNvCxnSpPr/>
          <p:nvPr userDrawn="1"/>
        </p:nvCxnSpPr>
        <p:spPr>
          <a:xfrm>
            <a:off x="767050" y="1124897"/>
            <a:ext cx="0" cy="5322861"/>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32" name="直接连接符 31"/>
          <p:cNvCxnSpPr/>
          <p:nvPr userDrawn="1"/>
        </p:nvCxnSpPr>
        <p:spPr>
          <a:xfrm>
            <a:off x="757522" y="1137246"/>
            <a:ext cx="10572750" cy="0"/>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33" name="直接连接符 32"/>
          <p:cNvCxnSpPr/>
          <p:nvPr userDrawn="1"/>
        </p:nvCxnSpPr>
        <p:spPr>
          <a:xfrm>
            <a:off x="11330273" y="1127439"/>
            <a:ext cx="0" cy="5321892"/>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cxnSp>
        <p:nvCxnSpPr>
          <p:cNvPr id="7" name="直接连接符 6"/>
          <p:cNvCxnSpPr/>
          <p:nvPr userDrawn="1"/>
        </p:nvCxnSpPr>
        <p:spPr>
          <a:xfrm>
            <a:off x="766997" y="6447709"/>
            <a:ext cx="10562708" cy="0"/>
          </a:xfrm>
          <a:prstGeom prst="line">
            <a:avLst/>
          </a:prstGeom>
          <a:ln w="19050" cap="flat" cmpd="sng" algn="ctr">
            <a:solidFill>
              <a:schemeClr val="phClr"/>
            </a:solidFill>
            <a:prstDash val="solid"/>
            <a:miter lim="800000"/>
          </a:ln>
        </p:spPr>
        <p:style>
          <a:lnRef idx="2">
            <a:schemeClr val="accent1"/>
          </a:lnRef>
          <a:fillRef idx="0">
            <a:srgbClr val="FFFFFF"/>
          </a:fillRef>
          <a:effectRef idx="0">
            <a:srgbClr val="FFFFFF"/>
          </a:effectRef>
          <a:fontRef idx="minor">
            <a:schemeClr val="tx1"/>
          </a:fontRef>
        </p:style>
      </p:cxnSp>
      <p:graphicFrame>
        <p:nvGraphicFramePr>
          <p:cNvPr id="9" name="表格 8"/>
          <p:cNvGraphicFramePr/>
          <p:nvPr/>
        </p:nvGraphicFramePr>
        <p:xfrm>
          <a:off x="5886450" y="3262630"/>
          <a:ext cx="419100" cy="332740"/>
        </p:xfrm>
        <a:graphic>
          <a:graphicData uri="http://schemas.openxmlformats.org/drawingml/2006/table">
            <a:tbl>
              <a:tblPr/>
              <a:tblGrid>
                <a:gridCol w="419100"/>
              </a:tblGrid>
              <a:tr h="292100">
                <a:tc>
                  <a:txBody>
                    <a:bodyPr/>
                    <a:p>
                      <a:pPr>
                        <a:buNone/>
                      </a:pPr>
                      <a:endParaRPr lang="zh-CN" altLang="en-US" sz="2400"/>
                    </a:p>
                  </a:txBody>
                  <a:tcPr marL="12700" marR="12700" marT="12700" vert="horz" anchor="ctr" anchorCtr="0">
                    <a:lnL>
                      <a:noFill/>
                    </a:lnL>
                    <a:lnR cap="flat">
                      <a:noFill/>
                    </a:lnR>
                    <a:lnT w="6350" cap="flat" cmpd="sng">
                      <a:solidFill>
                        <a:srgbClr val="000000"/>
                      </a:solidFill>
                      <a:prstDash val="solid"/>
                      <a:headEnd type="none" w="med" len="med"/>
                      <a:tailEnd type="none" w="med" len="med"/>
                    </a:lnT>
                    <a:lnB cap="flat">
                      <a:noFill/>
                    </a:lnB>
                    <a:lnTlToBr>
                      <a:noFill/>
                    </a:lnTlToBr>
                    <a:lnBlToTr>
                      <a:noFill/>
                    </a:lnBlToTr>
                    <a:noFill/>
                  </a:tcPr>
                </a:tc>
              </a:tr>
            </a:tbl>
          </a:graphicData>
        </a:graphic>
      </p:graphicFrame>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Left)">
                                      <p:cBhvr>
                                        <p:cTn id="10" dur="500"/>
                                        <p:tgtEl>
                                          <p:spTgt spid="5"/>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strips(downLeft)">
                                      <p:cBhvr>
                                        <p:cTn id="18" dur="500"/>
                                        <p:tgtEl>
                                          <p:spTgt spid="8"/>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strips(downLeft)">
                                      <p:cBhvr>
                                        <p:cTn id="21" dur="500"/>
                                        <p:tgtEl>
                                          <p:spTgt spid="14"/>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strips(downLeft)">
                                      <p:cBhvr>
                                        <p:cTn id="24" dur="500"/>
                                        <p:tgtEl>
                                          <p:spTgt spid="17"/>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strips(downLeft)">
                                      <p:cBhvr>
                                        <p:cTn id="27" dur="500"/>
                                        <p:tgtEl>
                                          <p:spTgt spid="18"/>
                                        </p:tgtEl>
                                      </p:cBhvr>
                                    </p:animEffect>
                                  </p:childTnLst>
                                </p:cTn>
                              </p:par>
                              <p:par>
                                <p:cTn id="28" presetID="18" presetClass="entr" presetSubtype="12"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strips(downLeft)">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strips(downLeft)">
                                      <p:cBhvr>
                                        <p:cTn id="35" dur="500"/>
                                        <p:tgtEl>
                                          <p:spTgt spid="10"/>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strips(downLeft)">
                                      <p:cBhvr>
                                        <p:cTn id="38" dur="500"/>
                                        <p:tgtEl>
                                          <p:spTgt spid="19"/>
                                        </p:tgtEl>
                                      </p:cBhvr>
                                    </p:animEffect>
                                  </p:childTnLst>
                                </p:cTn>
                              </p:par>
                              <p:par>
                                <p:cTn id="39" presetID="18" presetClass="entr" presetSubtype="12"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strips(downLeft)">
                                      <p:cBhvr>
                                        <p:cTn id="41" dur="500"/>
                                        <p:tgtEl>
                                          <p:spTgt spid="21"/>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animEffect transition="in" filter="strips(downLeft)">
                                      <p:cBhvr>
                                        <p:cTn id="4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6" grpId="0"/>
      <p:bldP spid="5" grpId="1"/>
      <p:bldP spid="6" grpId="1"/>
      <p:bldP spid="8" grpId="0"/>
      <p:bldP spid="8" grpId="1"/>
      <p:bldP spid="14" grpId="0"/>
      <p:bldP spid="17" grpId="0"/>
      <p:bldP spid="18" grpId="0"/>
      <p:bldP spid="14" grpId="1"/>
      <p:bldP spid="17" grpId="1"/>
      <p:bldP spid="18" grpId="1"/>
      <p:bldP spid="10" grpId="0"/>
      <p:bldP spid="10" grpId="1"/>
      <p:bldP spid="19" grpId="0"/>
      <p:bldP spid="21" grpId="0"/>
      <p:bldP spid="22" grpId="0"/>
      <p:bldP spid="19" grpId="1"/>
      <p:bldP spid="21" grpId="1"/>
      <p:bldP spid="2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装饰  4" hidden="1"/>
          <p:cNvSpPr>
            <a:spLocks noGrp="1"/>
          </p:cNvSpPr>
          <p:nvPr>
            <p:custDataLst>
              <p:tags r:id="rId1"/>
            </p:custDataLst>
          </p:nvPr>
        </p:nvSpPr>
        <p:spPr>
          <a:xfrm>
            <a:off x="4318000" y="-169164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12" name="文本占位符 11"/>
          <p:cNvSpPr>
            <a:spLocks noGrp="1"/>
          </p:cNvSpPr>
          <p:nvPr>
            <p:custDataLst>
              <p:tags r:id="rId2"/>
            </p:custDataLst>
          </p:nvPr>
        </p:nvSpPr>
        <p:spPr>
          <a:xfrm>
            <a:off x="2108200" y="-2087880"/>
            <a:ext cx="2324100" cy="914400"/>
          </a:xfrm>
          <a:prstGeom prst="rect">
            <a:avLst/>
          </a:prstGeom>
          <a:noFill/>
        </p:spPr>
        <p:txBody>
          <a:bodyPr vert="horz" lIns="0" tIns="0" rIns="0" bIns="0" rtlCol="0" anchor="ctr">
            <a:noAutofit/>
          </a:bodyPr>
          <a:lstStyle>
            <a:lvl1pPr marL="0" indent="0" algn="l" defTabSz="914400" rtl="0" eaLnBrk="1" latinLnBrk="0" hangingPunct="1">
              <a:lnSpc>
                <a:spcPct val="118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sz="4000">
              <a:latin typeface="楷体" panose="02010609060101010101" charset="-122"/>
              <a:ea typeface="楷体" panose="02010609060101010101" charset="-122"/>
            </a:endParaRPr>
          </a:p>
        </p:txBody>
      </p:sp>
      <p:sp>
        <p:nvSpPr>
          <p:cNvPr id="22" name="装饰  7" hidden="1"/>
          <p:cNvSpPr>
            <a:spLocks noGrp="1"/>
          </p:cNvSpPr>
          <p:nvPr>
            <p:custDataLst>
              <p:tags r:id="rId3"/>
            </p:custDataLst>
          </p:nvPr>
        </p:nvSpPr>
        <p:spPr>
          <a:xfrm>
            <a:off x="8242300" y="-169164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8" name="任意多边形 7"/>
          <p:cNvSpPr/>
          <p:nvPr/>
        </p:nvSpPr>
        <p:spPr>
          <a:xfrm>
            <a:off x="-7500620" y="262890"/>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540" y="8931"/>
                </a:moveTo>
                <a:cubicBezTo>
                  <a:pt x="9530" y="8931"/>
                  <a:pt x="9520" y="8933"/>
                  <a:pt x="9508" y="8936"/>
                </a:cubicBezTo>
                <a:cubicBezTo>
                  <a:pt x="9477" y="8944"/>
                  <a:pt x="9439" y="8952"/>
                  <a:pt x="9394" y="8958"/>
                </a:cubicBezTo>
                <a:cubicBezTo>
                  <a:pt x="9349" y="8964"/>
                  <a:pt x="9319" y="8967"/>
                  <a:pt x="9305" y="8967"/>
                </a:cubicBezTo>
                <a:cubicBezTo>
                  <a:pt x="9290" y="8967"/>
                  <a:pt x="9290" y="8972"/>
                  <a:pt x="9305" y="8981"/>
                </a:cubicBezTo>
                <a:cubicBezTo>
                  <a:pt x="9319" y="8991"/>
                  <a:pt x="9337" y="8994"/>
                  <a:pt x="9356" y="8991"/>
                </a:cubicBezTo>
                <a:cubicBezTo>
                  <a:pt x="9376" y="8987"/>
                  <a:pt x="9394" y="8986"/>
                  <a:pt x="9411" y="8986"/>
                </a:cubicBezTo>
                <a:cubicBezTo>
                  <a:pt x="9415" y="8998"/>
                  <a:pt x="9417" y="9020"/>
                  <a:pt x="9417" y="9052"/>
                </a:cubicBezTo>
                <a:cubicBezTo>
                  <a:pt x="9374" y="9060"/>
                  <a:pt x="9339" y="9065"/>
                  <a:pt x="9313" y="9066"/>
                </a:cubicBezTo>
                <a:cubicBezTo>
                  <a:pt x="9287" y="9067"/>
                  <a:pt x="9284" y="9072"/>
                  <a:pt x="9303" y="9081"/>
                </a:cubicBezTo>
                <a:cubicBezTo>
                  <a:pt x="9323" y="9091"/>
                  <a:pt x="9337" y="9095"/>
                  <a:pt x="9346" y="9095"/>
                </a:cubicBezTo>
                <a:lnTo>
                  <a:pt x="9417" y="9086"/>
                </a:lnTo>
                <a:lnTo>
                  <a:pt x="9417" y="9170"/>
                </a:lnTo>
                <a:lnTo>
                  <a:pt x="9249" y="9189"/>
                </a:lnTo>
                <a:cubicBezTo>
                  <a:pt x="9211" y="9193"/>
                  <a:pt x="9181" y="9195"/>
                  <a:pt x="9158" y="9195"/>
                </a:cubicBezTo>
                <a:cubicBezTo>
                  <a:pt x="9135" y="9195"/>
                  <a:pt x="9136" y="9202"/>
                  <a:pt x="9160" y="9216"/>
                </a:cubicBezTo>
                <a:cubicBezTo>
                  <a:pt x="9184" y="9229"/>
                  <a:pt x="9207" y="9233"/>
                  <a:pt x="9230" y="9228"/>
                </a:cubicBezTo>
                <a:cubicBezTo>
                  <a:pt x="9253" y="9223"/>
                  <a:pt x="9307" y="9216"/>
                  <a:pt x="9392" y="9208"/>
                </a:cubicBezTo>
                <a:cubicBezTo>
                  <a:pt x="9478" y="9199"/>
                  <a:pt x="9543" y="9196"/>
                  <a:pt x="9589" y="9198"/>
                </a:cubicBezTo>
                <a:cubicBezTo>
                  <a:pt x="9635" y="9200"/>
                  <a:pt x="9672" y="9204"/>
                  <a:pt x="9700" y="9208"/>
                </a:cubicBezTo>
                <a:cubicBezTo>
                  <a:pt x="9728" y="9212"/>
                  <a:pt x="9746" y="9211"/>
                  <a:pt x="9753" y="9206"/>
                </a:cubicBezTo>
                <a:cubicBezTo>
                  <a:pt x="9761" y="9201"/>
                  <a:pt x="9754" y="9191"/>
                  <a:pt x="9733" y="9177"/>
                </a:cubicBezTo>
                <a:cubicBezTo>
                  <a:pt x="9712" y="9162"/>
                  <a:pt x="9689" y="9155"/>
                  <a:pt x="9664" y="9155"/>
                </a:cubicBezTo>
                <a:cubicBezTo>
                  <a:pt x="9639" y="9155"/>
                  <a:pt x="9616" y="9155"/>
                  <a:pt x="9596" y="9156"/>
                </a:cubicBezTo>
                <a:cubicBezTo>
                  <a:pt x="9575" y="9157"/>
                  <a:pt x="9552" y="9159"/>
                  <a:pt x="9528" y="9161"/>
                </a:cubicBezTo>
                <a:cubicBezTo>
                  <a:pt x="9504" y="9163"/>
                  <a:pt x="9480" y="9165"/>
                  <a:pt x="9455" y="9167"/>
                </a:cubicBezTo>
                <a:cubicBezTo>
                  <a:pt x="9455" y="9150"/>
                  <a:pt x="9456" y="9121"/>
                  <a:pt x="9458" y="9080"/>
                </a:cubicBezTo>
                <a:cubicBezTo>
                  <a:pt x="9506" y="9075"/>
                  <a:pt x="9539" y="9072"/>
                  <a:pt x="9558" y="9069"/>
                </a:cubicBezTo>
                <a:cubicBezTo>
                  <a:pt x="9577" y="9066"/>
                  <a:pt x="9581" y="9059"/>
                  <a:pt x="9571" y="9048"/>
                </a:cubicBezTo>
                <a:cubicBezTo>
                  <a:pt x="9560" y="9038"/>
                  <a:pt x="9542" y="9035"/>
                  <a:pt x="9517" y="9039"/>
                </a:cubicBezTo>
                <a:cubicBezTo>
                  <a:pt x="9492" y="9043"/>
                  <a:pt x="9473" y="9046"/>
                  <a:pt x="9458" y="9048"/>
                </a:cubicBezTo>
                <a:cubicBezTo>
                  <a:pt x="9460" y="9028"/>
                  <a:pt x="9463" y="9014"/>
                  <a:pt x="9466" y="9008"/>
                </a:cubicBezTo>
                <a:cubicBezTo>
                  <a:pt x="9469" y="9002"/>
                  <a:pt x="9462" y="8992"/>
                  <a:pt x="9446" y="8980"/>
                </a:cubicBezTo>
                <a:cubicBezTo>
                  <a:pt x="9500" y="8973"/>
                  <a:pt x="9539" y="8969"/>
                  <a:pt x="9564" y="8966"/>
                </a:cubicBezTo>
                <a:cubicBezTo>
                  <a:pt x="9589" y="8962"/>
                  <a:pt x="9594" y="8955"/>
                  <a:pt x="9578" y="8942"/>
                </a:cubicBezTo>
                <a:cubicBezTo>
                  <a:pt x="9569" y="8934"/>
                  <a:pt x="9556" y="8931"/>
                  <a:pt x="9540" y="8931"/>
                </a:cubicBezTo>
                <a:close/>
                <a:moveTo>
                  <a:pt x="9397" y="8664"/>
                </a:moveTo>
                <a:cubicBezTo>
                  <a:pt x="9390" y="8664"/>
                  <a:pt x="9384" y="8666"/>
                  <a:pt x="9378" y="8669"/>
                </a:cubicBezTo>
                <a:cubicBezTo>
                  <a:pt x="9363" y="8676"/>
                  <a:pt x="9323" y="8687"/>
                  <a:pt x="9260" y="8702"/>
                </a:cubicBezTo>
                <a:cubicBezTo>
                  <a:pt x="9196" y="8716"/>
                  <a:pt x="9153" y="8723"/>
                  <a:pt x="9130" y="8722"/>
                </a:cubicBezTo>
                <a:cubicBezTo>
                  <a:pt x="9107" y="8721"/>
                  <a:pt x="9104" y="8724"/>
                  <a:pt x="9121" y="8733"/>
                </a:cubicBezTo>
                <a:cubicBezTo>
                  <a:pt x="9137" y="8741"/>
                  <a:pt x="9152" y="8745"/>
                  <a:pt x="9164" y="8745"/>
                </a:cubicBezTo>
                <a:cubicBezTo>
                  <a:pt x="9179" y="8745"/>
                  <a:pt x="9193" y="8744"/>
                  <a:pt x="9208" y="8742"/>
                </a:cubicBezTo>
                <a:cubicBezTo>
                  <a:pt x="9218" y="8750"/>
                  <a:pt x="9224" y="8768"/>
                  <a:pt x="9224" y="8795"/>
                </a:cubicBezTo>
                <a:cubicBezTo>
                  <a:pt x="9224" y="8822"/>
                  <a:pt x="9220" y="8844"/>
                  <a:pt x="9213" y="8861"/>
                </a:cubicBezTo>
                <a:cubicBezTo>
                  <a:pt x="9205" y="8878"/>
                  <a:pt x="9198" y="8887"/>
                  <a:pt x="9191" y="8891"/>
                </a:cubicBezTo>
                <a:cubicBezTo>
                  <a:pt x="9184" y="8894"/>
                  <a:pt x="9185" y="8907"/>
                  <a:pt x="9194" y="8931"/>
                </a:cubicBezTo>
                <a:cubicBezTo>
                  <a:pt x="9203" y="8955"/>
                  <a:pt x="9217" y="8956"/>
                  <a:pt x="9236" y="8934"/>
                </a:cubicBezTo>
                <a:cubicBezTo>
                  <a:pt x="9255" y="8912"/>
                  <a:pt x="9281" y="8888"/>
                  <a:pt x="9314" y="8862"/>
                </a:cubicBezTo>
                <a:cubicBezTo>
                  <a:pt x="9348" y="8836"/>
                  <a:pt x="9368" y="8820"/>
                  <a:pt x="9377" y="8814"/>
                </a:cubicBezTo>
                <a:cubicBezTo>
                  <a:pt x="9385" y="8808"/>
                  <a:pt x="9392" y="8800"/>
                  <a:pt x="9397" y="8792"/>
                </a:cubicBezTo>
                <a:cubicBezTo>
                  <a:pt x="9402" y="8784"/>
                  <a:pt x="9392" y="8786"/>
                  <a:pt x="9367" y="8800"/>
                </a:cubicBezTo>
                <a:cubicBezTo>
                  <a:pt x="9342" y="8813"/>
                  <a:pt x="9318" y="8827"/>
                  <a:pt x="9294" y="8841"/>
                </a:cubicBezTo>
                <a:cubicBezTo>
                  <a:pt x="9270" y="8854"/>
                  <a:pt x="9258" y="8853"/>
                  <a:pt x="9258" y="8836"/>
                </a:cubicBezTo>
                <a:cubicBezTo>
                  <a:pt x="9258" y="8819"/>
                  <a:pt x="9260" y="8801"/>
                  <a:pt x="9264" y="8781"/>
                </a:cubicBezTo>
                <a:cubicBezTo>
                  <a:pt x="9268" y="8761"/>
                  <a:pt x="9259" y="8747"/>
                  <a:pt x="9236" y="8739"/>
                </a:cubicBezTo>
                <a:cubicBezTo>
                  <a:pt x="9319" y="8727"/>
                  <a:pt x="9379" y="8715"/>
                  <a:pt x="9414" y="8705"/>
                </a:cubicBezTo>
                <a:cubicBezTo>
                  <a:pt x="9450" y="8694"/>
                  <a:pt x="9456" y="8684"/>
                  <a:pt x="9435" y="8673"/>
                </a:cubicBezTo>
                <a:cubicBezTo>
                  <a:pt x="9421" y="8667"/>
                  <a:pt x="9408" y="8664"/>
                  <a:pt x="9397" y="8664"/>
                </a:cubicBezTo>
                <a:close/>
                <a:moveTo>
                  <a:pt x="9645" y="8584"/>
                </a:moveTo>
                <a:cubicBezTo>
                  <a:pt x="9640" y="8583"/>
                  <a:pt x="9635" y="8585"/>
                  <a:pt x="9631" y="8587"/>
                </a:cubicBezTo>
                <a:cubicBezTo>
                  <a:pt x="9622" y="8595"/>
                  <a:pt x="9601" y="8603"/>
                  <a:pt x="9567" y="8612"/>
                </a:cubicBezTo>
                <a:cubicBezTo>
                  <a:pt x="9534" y="8622"/>
                  <a:pt x="9514" y="8624"/>
                  <a:pt x="9506" y="8620"/>
                </a:cubicBezTo>
                <a:cubicBezTo>
                  <a:pt x="9499" y="8616"/>
                  <a:pt x="9489" y="8613"/>
                  <a:pt x="9475" y="8612"/>
                </a:cubicBezTo>
                <a:cubicBezTo>
                  <a:pt x="9462" y="8611"/>
                  <a:pt x="9460" y="8618"/>
                  <a:pt x="9471" y="8633"/>
                </a:cubicBezTo>
                <a:cubicBezTo>
                  <a:pt x="9481" y="8647"/>
                  <a:pt x="9484" y="8682"/>
                  <a:pt x="9478" y="8736"/>
                </a:cubicBezTo>
                <a:cubicBezTo>
                  <a:pt x="9473" y="8790"/>
                  <a:pt x="9460" y="8833"/>
                  <a:pt x="9439" y="8864"/>
                </a:cubicBezTo>
                <a:cubicBezTo>
                  <a:pt x="9418" y="8895"/>
                  <a:pt x="9400" y="8918"/>
                  <a:pt x="9383" y="8933"/>
                </a:cubicBezTo>
                <a:cubicBezTo>
                  <a:pt x="9366" y="8947"/>
                  <a:pt x="9369" y="8949"/>
                  <a:pt x="9392" y="8939"/>
                </a:cubicBezTo>
                <a:cubicBezTo>
                  <a:pt x="9415" y="8929"/>
                  <a:pt x="9437" y="8911"/>
                  <a:pt x="9458" y="8887"/>
                </a:cubicBezTo>
                <a:cubicBezTo>
                  <a:pt x="9479" y="8863"/>
                  <a:pt x="9494" y="8837"/>
                  <a:pt x="9505" y="8808"/>
                </a:cubicBezTo>
                <a:cubicBezTo>
                  <a:pt x="9522" y="8814"/>
                  <a:pt x="9544" y="8815"/>
                  <a:pt x="9572" y="8809"/>
                </a:cubicBezTo>
                <a:cubicBezTo>
                  <a:pt x="9600" y="8804"/>
                  <a:pt x="9610" y="8797"/>
                  <a:pt x="9602" y="8789"/>
                </a:cubicBezTo>
                <a:cubicBezTo>
                  <a:pt x="9593" y="8781"/>
                  <a:pt x="9580" y="8779"/>
                  <a:pt x="9563" y="8783"/>
                </a:cubicBezTo>
                <a:cubicBezTo>
                  <a:pt x="9545" y="8787"/>
                  <a:pt x="9527" y="8790"/>
                  <a:pt x="9508" y="8792"/>
                </a:cubicBezTo>
                <a:cubicBezTo>
                  <a:pt x="9512" y="8769"/>
                  <a:pt x="9515" y="8747"/>
                  <a:pt x="9517" y="8727"/>
                </a:cubicBezTo>
                <a:cubicBezTo>
                  <a:pt x="9536" y="8731"/>
                  <a:pt x="9556" y="8730"/>
                  <a:pt x="9578" y="8725"/>
                </a:cubicBezTo>
                <a:cubicBezTo>
                  <a:pt x="9600" y="8720"/>
                  <a:pt x="9608" y="8713"/>
                  <a:pt x="9602" y="8705"/>
                </a:cubicBezTo>
                <a:cubicBezTo>
                  <a:pt x="9596" y="8696"/>
                  <a:pt x="9584" y="8695"/>
                  <a:pt x="9567" y="8700"/>
                </a:cubicBezTo>
                <a:cubicBezTo>
                  <a:pt x="9551" y="8705"/>
                  <a:pt x="9534" y="8709"/>
                  <a:pt x="9517" y="8711"/>
                </a:cubicBezTo>
                <a:cubicBezTo>
                  <a:pt x="9519" y="8680"/>
                  <a:pt x="9519" y="8657"/>
                  <a:pt x="9517" y="8642"/>
                </a:cubicBezTo>
                <a:cubicBezTo>
                  <a:pt x="9580" y="8632"/>
                  <a:pt x="9617" y="8627"/>
                  <a:pt x="9628" y="8628"/>
                </a:cubicBezTo>
                <a:cubicBezTo>
                  <a:pt x="9640" y="8629"/>
                  <a:pt x="9647" y="8656"/>
                  <a:pt x="9650" y="8708"/>
                </a:cubicBezTo>
                <a:cubicBezTo>
                  <a:pt x="9653" y="8760"/>
                  <a:pt x="9653" y="8799"/>
                  <a:pt x="9650" y="8827"/>
                </a:cubicBezTo>
                <a:cubicBezTo>
                  <a:pt x="9647" y="8854"/>
                  <a:pt x="9640" y="8868"/>
                  <a:pt x="9628" y="8869"/>
                </a:cubicBezTo>
                <a:cubicBezTo>
                  <a:pt x="9617" y="8870"/>
                  <a:pt x="9603" y="8869"/>
                  <a:pt x="9588" y="8866"/>
                </a:cubicBezTo>
                <a:cubicBezTo>
                  <a:pt x="9572" y="8862"/>
                  <a:pt x="9575" y="8867"/>
                  <a:pt x="9596" y="8880"/>
                </a:cubicBezTo>
                <a:cubicBezTo>
                  <a:pt x="9616" y="8892"/>
                  <a:pt x="9632" y="8907"/>
                  <a:pt x="9642" y="8923"/>
                </a:cubicBezTo>
                <a:cubicBezTo>
                  <a:pt x="9653" y="8940"/>
                  <a:pt x="9665" y="8935"/>
                  <a:pt x="9680" y="8909"/>
                </a:cubicBezTo>
                <a:cubicBezTo>
                  <a:pt x="9694" y="8883"/>
                  <a:pt x="9700" y="8846"/>
                  <a:pt x="9696" y="8798"/>
                </a:cubicBezTo>
                <a:cubicBezTo>
                  <a:pt x="9691" y="8750"/>
                  <a:pt x="9690" y="8711"/>
                  <a:pt x="9692" y="8681"/>
                </a:cubicBezTo>
                <a:cubicBezTo>
                  <a:pt x="9694" y="8651"/>
                  <a:pt x="9700" y="8633"/>
                  <a:pt x="9708" y="8627"/>
                </a:cubicBezTo>
                <a:cubicBezTo>
                  <a:pt x="9716" y="8620"/>
                  <a:pt x="9708" y="8610"/>
                  <a:pt x="9683" y="8597"/>
                </a:cubicBezTo>
                <a:cubicBezTo>
                  <a:pt x="9667" y="8588"/>
                  <a:pt x="9655" y="8584"/>
                  <a:pt x="9645" y="8584"/>
                </a:cubicBezTo>
                <a:close/>
                <a:moveTo>
                  <a:pt x="9274" y="8568"/>
                </a:moveTo>
                <a:cubicBezTo>
                  <a:pt x="9263" y="8568"/>
                  <a:pt x="9258" y="8570"/>
                  <a:pt x="9258" y="8573"/>
                </a:cubicBezTo>
                <a:cubicBezTo>
                  <a:pt x="9258" y="8580"/>
                  <a:pt x="9273" y="8595"/>
                  <a:pt x="9302" y="8620"/>
                </a:cubicBezTo>
                <a:cubicBezTo>
                  <a:pt x="9333" y="8643"/>
                  <a:pt x="9350" y="8642"/>
                  <a:pt x="9353" y="8617"/>
                </a:cubicBezTo>
                <a:cubicBezTo>
                  <a:pt x="9356" y="8592"/>
                  <a:pt x="9341" y="8577"/>
                  <a:pt x="9308" y="8572"/>
                </a:cubicBezTo>
                <a:cubicBezTo>
                  <a:pt x="9293" y="8570"/>
                  <a:pt x="9282" y="8568"/>
                  <a:pt x="9274" y="8568"/>
                </a:cubicBezTo>
                <a:close/>
                <a:moveTo>
                  <a:pt x="9486" y="7720"/>
                </a:moveTo>
                <a:cubicBezTo>
                  <a:pt x="9484" y="7749"/>
                  <a:pt x="9480" y="7776"/>
                  <a:pt x="9474" y="7801"/>
                </a:cubicBezTo>
                <a:cubicBezTo>
                  <a:pt x="9449" y="7805"/>
                  <a:pt x="9424" y="7810"/>
                  <a:pt x="9399" y="7816"/>
                </a:cubicBezTo>
                <a:cubicBezTo>
                  <a:pt x="9401" y="7791"/>
                  <a:pt x="9403" y="7764"/>
                  <a:pt x="9405" y="7735"/>
                </a:cubicBezTo>
                <a:cubicBezTo>
                  <a:pt x="9432" y="7729"/>
                  <a:pt x="9459" y="7724"/>
                  <a:pt x="9486" y="7720"/>
                </a:cubicBezTo>
                <a:close/>
                <a:moveTo>
                  <a:pt x="9497" y="7483"/>
                </a:moveTo>
                <a:cubicBezTo>
                  <a:pt x="9510" y="7482"/>
                  <a:pt x="9517" y="7488"/>
                  <a:pt x="9516" y="7501"/>
                </a:cubicBezTo>
                <a:cubicBezTo>
                  <a:pt x="9515" y="7515"/>
                  <a:pt x="9510" y="7531"/>
                  <a:pt x="9502" y="7548"/>
                </a:cubicBezTo>
                <a:cubicBezTo>
                  <a:pt x="9460" y="7560"/>
                  <a:pt x="9390" y="7577"/>
                  <a:pt x="9292" y="7598"/>
                </a:cubicBezTo>
                <a:cubicBezTo>
                  <a:pt x="9294" y="7571"/>
                  <a:pt x="9297" y="7545"/>
                  <a:pt x="9299" y="7520"/>
                </a:cubicBezTo>
                <a:cubicBezTo>
                  <a:pt x="9409" y="7499"/>
                  <a:pt x="9473" y="7487"/>
                  <a:pt x="9491" y="7484"/>
                </a:cubicBezTo>
                <a:cubicBezTo>
                  <a:pt x="9493" y="7483"/>
                  <a:pt x="9495" y="7483"/>
                  <a:pt x="9497" y="7483"/>
                </a:cubicBezTo>
                <a:close/>
                <a:moveTo>
                  <a:pt x="9545" y="7434"/>
                </a:moveTo>
                <a:cubicBezTo>
                  <a:pt x="9535" y="7434"/>
                  <a:pt x="9525" y="7436"/>
                  <a:pt x="9514" y="7441"/>
                </a:cubicBezTo>
                <a:cubicBezTo>
                  <a:pt x="9498" y="7450"/>
                  <a:pt x="9476" y="7458"/>
                  <a:pt x="9449" y="7465"/>
                </a:cubicBezTo>
                <a:cubicBezTo>
                  <a:pt x="9422" y="7472"/>
                  <a:pt x="9391" y="7479"/>
                  <a:pt x="9356" y="7487"/>
                </a:cubicBezTo>
                <a:cubicBezTo>
                  <a:pt x="9322" y="7494"/>
                  <a:pt x="9300" y="7494"/>
                  <a:pt x="9289" y="7487"/>
                </a:cubicBezTo>
                <a:cubicBezTo>
                  <a:pt x="9279" y="7479"/>
                  <a:pt x="9265" y="7475"/>
                  <a:pt x="9249" y="7473"/>
                </a:cubicBezTo>
                <a:cubicBezTo>
                  <a:pt x="9232" y="7471"/>
                  <a:pt x="9229" y="7478"/>
                  <a:pt x="9239" y="7495"/>
                </a:cubicBezTo>
                <a:cubicBezTo>
                  <a:pt x="9250" y="7511"/>
                  <a:pt x="9254" y="7538"/>
                  <a:pt x="9252" y="7574"/>
                </a:cubicBezTo>
                <a:cubicBezTo>
                  <a:pt x="9250" y="7611"/>
                  <a:pt x="9245" y="7649"/>
                  <a:pt x="9238" y="7688"/>
                </a:cubicBezTo>
                <a:cubicBezTo>
                  <a:pt x="9230" y="7728"/>
                  <a:pt x="9220" y="7771"/>
                  <a:pt x="9206" y="7816"/>
                </a:cubicBezTo>
                <a:cubicBezTo>
                  <a:pt x="9193" y="7862"/>
                  <a:pt x="9175" y="7905"/>
                  <a:pt x="9153" y="7946"/>
                </a:cubicBezTo>
                <a:cubicBezTo>
                  <a:pt x="9131" y="7987"/>
                  <a:pt x="9109" y="8021"/>
                  <a:pt x="9085" y="8049"/>
                </a:cubicBezTo>
                <a:cubicBezTo>
                  <a:pt x="9061" y="8077"/>
                  <a:pt x="9063" y="8081"/>
                  <a:pt x="9092" y="8060"/>
                </a:cubicBezTo>
                <a:cubicBezTo>
                  <a:pt x="9122" y="8039"/>
                  <a:pt x="9149" y="8011"/>
                  <a:pt x="9174" y="7974"/>
                </a:cubicBezTo>
                <a:cubicBezTo>
                  <a:pt x="9199" y="7938"/>
                  <a:pt x="9219" y="7898"/>
                  <a:pt x="9236" y="7854"/>
                </a:cubicBezTo>
                <a:cubicBezTo>
                  <a:pt x="9249" y="7866"/>
                  <a:pt x="9261" y="7871"/>
                  <a:pt x="9274" y="7868"/>
                </a:cubicBezTo>
                <a:cubicBezTo>
                  <a:pt x="9286" y="7865"/>
                  <a:pt x="9300" y="7862"/>
                  <a:pt x="9314" y="7860"/>
                </a:cubicBezTo>
                <a:cubicBezTo>
                  <a:pt x="9325" y="7885"/>
                  <a:pt x="9328" y="7925"/>
                  <a:pt x="9324" y="7980"/>
                </a:cubicBezTo>
                <a:cubicBezTo>
                  <a:pt x="9319" y="8036"/>
                  <a:pt x="9313" y="8069"/>
                  <a:pt x="9305" y="8080"/>
                </a:cubicBezTo>
                <a:cubicBezTo>
                  <a:pt x="9297" y="8092"/>
                  <a:pt x="9298" y="8107"/>
                  <a:pt x="9310" y="8126"/>
                </a:cubicBezTo>
                <a:cubicBezTo>
                  <a:pt x="9321" y="8145"/>
                  <a:pt x="9333" y="8146"/>
                  <a:pt x="9346" y="8130"/>
                </a:cubicBezTo>
                <a:cubicBezTo>
                  <a:pt x="9358" y="8115"/>
                  <a:pt x="9381" y="8092"/>
                  <a:pt x="9414" y="8063"/>
                </a:cubicBezTo>
                <a:cubicBezTo>
                  <a:pt x="9448" y="8034"/>
                  <a:pt x="9469" y="8015"/>
                  <a:pt x="9478" y="8005"/>
                </a:cubicBezTo>
                <a:cubicBezTo>
                  <a:pt x="9488" y="7996"/>
                  <a:pt x="9477" y="7999"/>
                  <a:pt x="9446" y="8015"/>
                </a:cubicBezTo>
                <a:cubicBezTo>
                  <a:pt x="9414" y="8030"/>
                  <a:pt x="9391" y="8043"/>
                  <a:pt x="9375" y="8052"/>
                </a:cubicBezTo>
                <a:cubicBezTo>
                  <a:pt x="9360" y="8062"/>
                  <a:pt x="9352" y="8056"/>
                  <a:pt x="9353" y="8035"/>
                </a:cubicBezTo>
                <a:cubicBezTo>
                  <a:pt x="9354" y="8014"/>
                  <a:pt x="9356" y="7991"/>
                  <a:pt x="9358" y="7966"/>
                </a:cubicBezTo>
                <a:cubicBezTo>
                  <a:pt x="9360" y="7941"/>
                  <a:pt x="9363" y="7922"/>
                  <a:pt x="9367" y="7907"/>
                </a:cubicBezTo>
                <a:cubicBezTo>
                  <a:pt x="9372" y="7892"/>
                  <a:pt x="9363" y="7876"/>
                  <a:pt x="9342" y="7857"/>
                </a:cubicBezTo>
                <a:lnTo>
                  <a:pt x="9383" y="7851"/>
                </a:lnTo>
                <a:cubicBezTo>
                  <a:pt x="9400" y="7865"/>
                  <a:pt x="9422" y="7887"/>
                  <a:pt x="9449" y="7916"/>
                </a:cubicBezTo>
                <a:lnTo>
                  <a:pt x="9533" y="7998"/>
                </a:lnTo>
                <a:cubicBezTo>
                  <a:pt x="9560" y="8025"/>
                  <a:pt x="9579" y="8043"/>
                  <a:pt x="9591" y="8054"/>
                </a:cubicBezTo>
                <a:cubicBezTo>
                  <a:pt x="9602" y="8064"/>
                  <a:pt x="9617" y="8072"/>
                  <a:pt x="9636" y="8076"/>
                </a:cubicBezTo>
                <a:cubicBezTo>
                  <a:pt x="9655" y="8080"/>
                  <a:pt x="9682" y="8080"/>
                  <a:pt x="9717" y="8077"/>
                </a:cubicBezTo>
                <a:cubicBezTo>
                  <a:pt x="9753" y="8074"/>
                  <a:pt x="9779" y="8071"/>
                  <a:pt x="9796" y="8066"/>
                </a:cubicBezTo>
                <a:cubicBezTo>
                  <a:pt x="9812" y="8062"/>
                  <a:pt x="9800" y="8055"/>
                  <a:pt x="9760" y="8046"/>
                </a:cubicBezTo>
                <a:cubicBezTo>
                  <a:pt x="9719" y="8037"/>
                  <a:pt x="9679" y="8023"/>
                  <a:pt x="9639" y="8005"/>
                </a:cubicBezTo>
                <a:cubicBezTo>
                  <a:pt x="9600" y="7988"/>
                  <a:pt x="9558" y="7962"/>
                  <a:pt x="9514" y="7929"/>
                </a:cubicBezTo>
                <a:cubicBezTo>
                  <a:pt x="9568" y="7908"/>
                  <a:pt x="9607" y="7894"/>
                  <a:pt x="9630" y="7887"/>
                </a:cubicBezTo>
                <a:cubicBezTo>
                  <a:pt x="9653" y="7879"/>
                  <a:pt x="9653" y="7867"/>
                  <a:pt x="9631" y="7851"/>
                </a:cubicBezTo>
                <a:cubicBezTo>
                  <a:pt x="9610" y="7834"/>
                  <a:pt x="9597" y="7830"/>
                  <a:pt x="9592" y="7840"/>
                </a:cubicBezTo>
                <a:cubicBezTo>
                  <a:pt x="9588" y="7849"/>
                  <a:pt x="9572" y="7866"/>
                  <a:pt x="9544" y="7890"/>
                </a:cubicBezTo>
                <a:cubicBezTo>
                  <a:pt x="9516" y="7914"/>
                  <a:pt x="9496" y="7922"/>
                  <a:pt x="9485" y="7915"/>
                </a:cubicBezTo>
                <a:cubicBezTo>
                  <a:pt x="9473" y="7908"/>
                  <a:pt x="9446" y="7884"/>
                  <a:pt x="9402" y="7845"/>
                </a:cubicBezTo>
                <a:cubicBezTo>
                  <a:pt x="9458" y="7834"/>
                  <a:pt x="9507" y="7827"/>
                  <a:pt x="9549" y="7823"/>
                </a:cubicBezTo>
                <a:cubicBezTo>
                  <a:pt x="9590" y="7818"/>
                  <a:pt x="9624" y="7816"/>
                  <a:pt x="9650" y="7815"/>
                </a:cubicBezTo>
                <a:cubicBezTo>
                  <a:pt x="9676" y="7814"/>
                  <a:pt x="9690" y="7810"/>
                  <a:pt x="9691" y="7802"/>
                </a:cubicBezTo>
                <a:cubicBezTo>
                  <a:pt x="9692" y="7795"/>
                  <a:pt x="9685" y="7787"/>
                  <a:pt x="9669" y="7779"/>
                </a:cubicBezTo>
                <a:cubicBezTo>
                  <a:pt x="9653" y="7771"/>
                  <a:pt x="9634" y="7769"/>
                  <a:pt x="9611" y="7774"/>
                </a:cubicBezTo>
                <a:cubicBezTo>
                  <a:pt x="9588" y="7779"/>
                  <a:pt x="9554" y="7786"/>
                  <a:pt x="9508" y="7795"/>
                </a:cubicBezTo>
                <a:cubicBezTo>
                  <a:pt x="9516" y="7745"/>
                  <a:pt x="9522" y="7716"/>
                  <a:pt x="9524" y="7710"/>
                </a:cubicBezTo>
                <a:cubicBezTo>
                  <a:pt x="9576" y="7704"/>
                  <a:pt x="9605" y="7699"/>
                  <a:pt x="9613" y="7696"/>
                </a:cubicBezTo>
                <a:cubicBezTo>
                  <a:pt x="9620" y="7693"/>
                  <a:pt x="9618" y="7687"/>
                  <a:pt x="9608" y="7677"/>
                </a:cubicBezTo>
                <a:cubicBezTo>
                  <a:pt x="9598" y="7668"/>
                  <a:pt x="9588" y="7664"/>
                  <a:pt x="9578" y="7666"/>
                </a:cubicBezTo>
                <a:cubicBezTo>
                  <a:pt x="9569" y="7668"/>
                  <a:pt x="9553" y="7672"/>
                  <a:pt x="9530" y="7676"/>
                </a:cubicBezTo>
                <a:cubicBezTo>
                  <a:pt x="9536" y="7655"/>
                  <a:pt x="9542" y="7641"/>
                  <a:pt x="9547" y="7634"/>
                </a:cubicBezTo>
                <a:cubicBezTo>
                  <a:pt x="9552" y="7626"/>
                  <a:pt x="9543" y="7617"/>
                  <a:pt x="9519" y="7605"/>
                </a:cubicBezTo>
                <a:cubicBezTo>
                  <a:pt x="9495" y="7594"/>
                  <a:pt x="9486" y="7595"/>
                  <a:pt x="9491" y="7609"/>
                </a:cubicBezTo>
                <a:cubicBezTo>
                  <a:pt x="9496" y="7622"/>
                  <a:pt x="9496" y="7648"/>
                  <a:pt x="9489" y="7685"/>
                </a:cubicBezTo>
                <a:cubicBezTo>
                  <a:pt x="9464" y="7689"/>
                  <a:pt x="9436" y="7695"/>
                  <a:pt x="9405" y="7701"/>
                </a:cubicBezTo>
                <a:cubicBezTo>
                  <a:pt x="9407" y="7682"/>
                  <a:pt x="9410" y="7670"/>
                  <a:pt x="9413" y="7663"/>
                </a:cubicBezTo>
                <a:cubicBezTo>
                  <a:pt x="9416" y="7657"/>
                  <a:pt x="9404" y="7650"/>
                  <a:pt x="9378" y="7641"/>
                </a:cubicBezTo>
                <a:cubicBezTo>
                  <a:pt x="9352" y="7633"/>
                  <a:pt x="9343" y="7635"/>
                  <a:pt x="9352" y="7648"/>
                </a:cubicBezTo>
                <a:cubicBezTo>
                  <a:pt x="9360" y="7660"/>
                  <a:pt x="9365" y="7680"/>
                  <a:pt x="9367" y="7707"/>
                </a:cubicBezTo>
                <a:cubicBezTo>
                  <a:pt x="9344" y="7711"/>
                  <a:pt x="9325" y="7713"/>
                  <a:pt x="9308" y="7713"/>
                </a:cubicBezTo>
                <a:cubicBezTo>
                  <a:pt x="9293" y="7713"/>
                  <a:pt x="9293" y="7719"/>
                  <a:pt x="9308" y="7730"/>
                </a:cubicBezTo>
                <a:cubicBezTo>
                  <a:pt x="9323" y="7742"/>
                  <a:pt x="9334" y="7747"/>
                  <a:pt x="9341" y="7746"/>
                </a:cubicBezTo>
                <a:cubicBezTo>
                  <a:pt x="9348" y="7745"/>
                  <a:pt x="9357" y="7743"/>
                  <a:pt x="9367" y="7741"/>
                </a:cubicBezTo>
                <a:lnTo>
                  <a:pt x="9367" y="7823"/>
                </a:lnTo>
                <a:cubicBezTo>
                  <a:pt x="9324" y="7831"/>
                  <a:pt x="9281" y="7836"/>
                  <a:pt x="9239" y="7838"/>
                </a:cubicBezTo>
                <a:cubicBezTo>
                  <a:pt x="9256" y="7784"/>
                  <a:pt x="9273" y="7711"/>
                  <a:pt x="9289" y="7620"/>
                </a:cubicBezTo>
                <a:cubicBezTo>
                  <a:pt x="9339" y="7609"/>
                  <a:pt x="9384" y="7601"/>
                  <a:pt x="9422" y="7595"/>
                </a:cubicBezTo>
                <a:cubicBezTo>
                  <a:pt x="9461" y="7588"/>
                  <a:pt x="9490" y="7584"/>
                  <a:pt x="9511" y="7582"/>
                </a:cubicBezTo>
                <a:cubicBezTo>
                  <a:pt x="9532" y="7580"/>
                  <a:pt x="9546" y="7577"/>
                  <a:pt x="9553" y="7574"/>
                </a:cubicBezTo>
                <a:cubicBezTo>
                  <a:pt x="9561" y="7571"/>
                  <a:pt x="9557" y="7560"/>
                  <a:pt x="9542" y="7541"/>
                </a:cubicBezTo>
                <a:cubicBezTo>
                  <a:pt x="9559" y="7521"/>
                  <a:pt x="9579" y="7505"/>
                  <a:pt x="9603" y="7495"/>
                </a:cubicBezTo>
                <a:cubicBezTo>
                  <a:pt x="9627" y="7484"/>
                  <a:pt x="9630" y="7474"/>
                  <a:pt x="9613" y="7463"/>
                </a:cubicBezTo>
                <a:cubicBezTo>
                  <a:pt x="9595" y="7453"/>
                  <a:pt x="9578" y="7445"/>
                  <a:pt x="9563" y="7438"/>
                </a:cubicBezTo>
                <a:cubicBezTo>
                  <a:pt x="9557" y="7436"/>
                  <a:pt x="9551" y="7435"/>
                  <a:pt x="9545" y="7434"/>
                </a:cubicBezTo>
                <a:close/>
                <a:moveTo>
                  <a:pt x="9503" y="6727"/>
                </a:moveTo>
                <a:cubicBezTo>
                  <a:pt x="9500" y="6727"/>
                  <a:pt x="9498" y="6727"/>
                  <a:pt x="9495" y="6727"/>
                </a:cubicBezTo>
                <a:cubicBezTo>
                  <a:pt x="9483" y="6727"/>
                  <a:pt x="9470" y="6729"/>
                  <a:pt x="9455" y="6733"/>
                </a:cubicBezTo>
                <a:cubicBezTo>
                  <a:pt x="9415" y="6742"/>
                  <a:pt x="9362" y="6751"/>
                  <a:pt x="9296" y="6758"/>
                </a:cubicBezTo>
                <a:cubicBezTo>
                  <a:pt x="9229" y="6765"/>
                  <a:pt x="9180" y="6769"/>
                  <a:pt x="9149" y="6769"/>
                </a:cubicBezTo>
                <a:cubicBezTo>
                  <a:pt x="9119" y="6769"/>
                  <a:pt x="9115" y="6776"/>
                  <a:pt x="9135" y="6791"/>
                </a:cubicBezTo>
                <a:cubicBezTo>
                  <a:pt x="9154" y="6805"/>
                  <a:pt x="9174" y="6811"/>
                  <a:pt x="9192" y="6809"/>
                </a:cubicBezTo>
                <a:cubicBezTo>
                  <a:pt x="9211" y="6807"/>
                  <a:pt x="9240" y="6803"/>
                  <a:pt x="9278" y="6797"/>
                </a:cubicBezTo>
                <a:cubicBezTo>
                  <a:pt x="9317" y="6791"/>
                  <a:pt x="9360" y="6785"/>
                  <a:pt x="9406" y="6781"/>
                </a:cubicBezTo>
                <a:cubicBezTo>
                  <a:pt x="9453" y="6777"/>
                  <a:pt x="9488" y="6775"/>
                  <a:pt x="9511" y="6775"/>
                </a:cubicBezTo>
                <a:cubicBezTo>
                  <a:pt x="9534" y="6773"/>
                  <a:pt x="9550" y="6769"/>
                  <a:pt x="9560" y="6764"/>
                </a:cubicBezTo>
                <a:cubicBezTo>
                  <a:pt x="9569" y="6759"/>
                  <a:pt x="9564" y="6750"/>
                  <a:pt x="9544" y="6738"/>
                </a:cubicBezTo>
                <a:cubicBezTo>
                  <a:pt x="9533" y="6731"/>
                  <a:pt x="9519" y="6727"/>
                  <a:pt x="9503" y="6727"/>
                </a:cubicBezTo>
                <a:close/>
                <a:moveTo>
                  <a:pt x="9334" y="6295"/>
                </a:moveTo>
                <a:cubicBezTo>
                  <a:pt x="9322" y="6294"/>
                  <a:pt x="9319" y="6301"/>
                  <a:pt x="9327" y="6316"/>
                </a:cubicBezTo>
                <a:cubicBezTo>
                  <a:pt x="9335" y="6332"/>
                  <a:pt x="9338" y="6359"/>
                  <a:pt x="9335" y="6395"/>
                </a:cubicBezTo>
                <a:cubicBezTo>
                  <a:pt x="9331" y="6432"/>
                  <a:pt x="9326" y="6473"/>
                  <a:pt x="9317" y="6520"/>
                </a:cubicBezTo>
                <a:cubicBezTo>
                  <a:pt x="9309" y="6567"/>
                  <a:pt x="9299" y="6597"/>
                  <a:pt x="9286" y="6609"/>
                </a:cubicBezTo>
                <a:cubicBezTo>
                  <a:pt x="9274" y="6622"/>
                  <a:pt x="9270" y="6638"/>
                  <a:pt x="9275" y="6658"/>
                </a:cubicBezTo>
                <a:cubicBezTo>
                  <a:pt x="9280" y="6678"/>
                  <a:pt x="9292" y="6682"/>
                  <a:pt x="9311" y="6672"/>
                </a:cubicBezTo>
                <a:cubicBezTo>
                  <a:pt x="9330" y="6661"/>
                  <a:pt x="9381" y="6650"/>
                  <a:pt x="9464" y="6638"/>
                </a:cubicBezTo>
                <a:cubicBezTo>
                  <a:pt x="9548" y="6625"/>
                  <a:pt x="9599" y="6620"/>
                  <a:pt x="9617" y="6622"/>
                </a:cubicBezTo>
                <a:cubicBezTo>
                  <a:pt x="9636" y="6624"/>
                  <a:pt x="9642" y="6663"/>
                  <a:pt x="9636" y="6738"/>
                </a:cubicBezTo>
                <a:cubicBezTo>
                  <a:pt x="9630" y="6813"/>
                  <a:pt x="9620" y="6861"/>
                  <a:pt x="9606" y="6883"/>
                </a:cubicBezTo>
                <a:cubicBezTo>
                  <a:pt x="9593" y="6905"/>
                  <a:pt x="9576" y="6914"/>
                  <a:pt x="9555" y="6909"/>
                </a:cubicBezTo>
                <a:cubicBezTo>
                  <a:pt x="9534" y="6905"/>
                  <a:pt x="9514" y="6900"/>
                  <a:pt x="9496" y="6894"/>
                </a:cubicBezTo>
                <a:cubicBezTo>
                  <a:pt x="9477" y="6888"/>
                  <a:pt x="9481" y="6896"/>
                  <a:pt x="9508" y="6919"/>
                </a:cubicBezTo>
                <a:cubicBezTo>
                  <a:pt x="9535" y="6942"/>
                  <a:pt x="9551" y="6962"/>
                  <a:pt x="9556" y="6980"/>
                </a:cubicBezTo>
                <a:cubicBezTo>
                  <a:pt x="9562" y="6997"/>
                  <a:pt x="9579" y="6994"/>
                  <a:pt x="9608" y="6969"/>
                </a:cubicBezTo>
                <a:cubicBezTo>
                  <a:pt x="9637" y="6944"/>
                  <a:pt x="9657" y="6907"/>
                  <a:pt x="9667" y="6858"/>
                </a:cubicBezTo>
                <a:cubicBezTo>
                  <a:pt x="9678" y="6809"/>
                  <a:pt x="9684" y="6766"/>
                  <a:pt x="9685" y="6728"/>
                </a:cubicBezTo>
                <a:cubicBezTo>
                  <a:pt x="9686" y="6691"/>
                  <a:pt x="9692" y="6663"/>
                  <a:pt x="9703" y="6645"/>
                </a:cubicBezTo>
                <a:cubicBezTo>
                  <a:pt x="9715" y="6628"/>
                  <a:pt x="9713" y="6614"/>
                  <a:pt x="9697" y="6603"/>
                </a:cubicBezTo>
                <a:cubicBezTo>
                  <a:pt x="9681" y="6593"/>
                  <a:pt x="9666" y="6584"/>
                  <a:pt x="9652" y="6578"/>
                </a:cubicBezTo>
                <a:cubicBezTo>
                  <a:pt x="9637" y="6572"/>
                  <a:pt x="9618" y="6573"/>
                  <a:pt x="9594" y="6583"/>
                </a:cubicBezTo>
                <a:cubicBezTo>
                  <a:pt x="9570" y="6592"/>
                  <a:pt x="9483" y="6608"/>
                  <a:pt x="9333" y="6631"/>
                </a:cubicBezTo>
                <a:cubicBezTo>
                  <a:pt x="9346" y="6571"/>
                  <a:pt x="9356" y="6521"/>
                  <a:pt x="9364" y="6481"/>
                </a:cubicBezTo>
                <a:cubicBezTo>
                  <a:pt x="9389" y="6494"/>
                  <a:pt x="9429" y="6495"/>
                  <a:pt x="9483" y="6484"/>
                </a:cubicBezTo>
                <a:cubicBezTo>
                  <a:pt x="9537" y="6474"/>
                  <a:pt x="9581" y="6464"/>
                  <a:pt x="9616" y="6453"/>
                </a:cubicBezTo>
                <a:cubicBezTo>
                  <a:pt x="9650" y="6443"/>
                  <a:pt x="9659" y="6431"/>
                  <a:pt x="9641" y="6419"/>
                </a:cubicBezTo>
                <a:cubicBezTo>
                  <a:pt x="9623" y="6406"/>
                  <a:pt x="9592" y="6408"/>
                  <a:pt x="9549" y="6425"/>
                </a:cubicBezTo>
                <a:cubicBezTo>
                  <a:pt x="9505" y="6442"/>
                  <a:pt x="9444" y="6455"/>
                  <a:pt x="9367" y="6466"/>
                </a:cubicBezTo>
                <a:cubicBezTo>
                  <a:pt x="9378" y="6397"/>
                  <a:pt x="9387" y="6357"/>
                  <a:pt x="9396" y="6345"/>
                </a:cubicBezTo>
                <a:cubicBezTo>
                  <a:pt x="9404" y="6334"/>
                  <a:pt x="9401" y="6323"/>
                  <a:pt x="9386" y="6314"/>
                </a:cubicBezTo>
                <a:cubicBezTo>
                  <a:pt x="9372" y="6305"/>
                  <a:pt x="9356" y="6298"/>
                  <a:pt x="9339" y="6295"/>
                </a:cubicBezTo>
                <a:cubicBezTo>
                  <a:pt x="9337" y="6295"/>
                  <a:pt x="9335" y="6295"/>
                  <a:pt x="9334" y="6295"/>
                </a:cubicBezTo>
                <a:close/>
                <a:moveTo>
                  <a:pt x="9635" y="5635"/>
                </a:moveTo>
                <a:cubicBezTo>
                  <a:pt x="9643" y="5635"/>
                  <a:pt x="9649" y="5636"/>
                  <a:pt x="9652" y="5637"/>
                </a:cubicBezTo>
                <a:cubicBezTo>
                  <a:pt x="9658" y="5639"/>
                  <a:pt x="9661" y="5646"/>
                  <a:pt x="9660" y="5659"/>
                </a:cubicBezTo>
                <a:cubicBezTo>
                  <a:pt x="9659" y="5671"/>
                  <a:pt x="9655" y="5694"/>
                  <a:pt x="9649" y="5727"/>
                </a:cubicBezTo>
                <a:cubicBezTo>
                  <a:pt x="9634" y="5727"/>
                  <a:pt x="9613" y="5729"/>
                  <a:pt x="9585" y="5732"/>
                </a:cubicBezTo>
                <a:cubicBezTo>
                  <a:pt x="9556" y="5735"/>
                  <a:pt x="9529" y="5738"/>
                  <a:pt x="9502" y="5740"/>
                </a:cubicBezTo>
                <a:cubicBezTo>
                  <a:pt x="9496" y="5715"/>
                  <a:pt x="9490" y="5686"/>
                  <a:pt x="9486" y="5652"/>
                </a:cubicBezTo>
                <a:cubicBezTo>
                  <a:pt x="9540" y="5644"/>
                  <a:pt x="9580" y="5639"/>
                  <a:pt x="9605" y="5637"/>
                </a:cubicBezTo>
                <a:cubicBezTo>
                  <a:pt x="9617" y="5636"/>
                  <a:pt x="9628" y="5635"/>
                  <a:pt x="9635" y="5635"/>
                </a:cubicBezTo>
                <a:close/>
                <a:moveTo>
                  <a:pt x="9387" y="5604"/>
                </a:moveTo>
                <a:cubicBezTo>
                  <a:pt x="9385" y="5604"/>
                  <a:pt x="9383" y="5605"/>
                  <a:pt x="9380" y="5606"/>
                </a:cubicBezTo>
                <a:cubicBezTo>
                  <a:pt x="9363" y="5610"/>
                  <a:pt x="9315" y="5629"/>
                  <a:pt x="9236" y="5665"/>
                </a:cubicBezTo>
                <a:cubicBezTo>
                  <a:pt x="9176" y="5690"/>
                  <a:pt x="9135" y="5703"/>
                  <a:pt x="9113" y="5706"/>
                </a:cubicBezTo>
                <a:cubicBezTo>
                  <a:pt x="9091" y="5708"/>
                  <a:pt x="9093" y="5719"/>
                  <a:pt x="9121" y="5738"/>
                </a:cubicBezTo>
                <a:cubicBezTo>
                  <a:pt x="9148" y="5758"/>
                  <a:pt x="9165" y="5762"/>
                  <a:pt x="9174" y="5751"/>
                </a:cubicBezTo>
                <a:cubicBezTo>
                  <a:pt x="9182" y="5739"/>
                  <a:pt x="9209" y="5721"/>
                  <a:pt x="9253" y="5695"/>
                </a:cubicBezTo>
                <a:cubicBezTo>
                  <a:pt x="9298" y="5669"/>
                  <a:pt x="9335" y="5646"/>
                  <a:pt x="9363" y="5627"/>
                </a:cubicBezTo>
                <a:cubicBezTo>
                  <a:pt x="9386" y="5612"/>
                  <a:pt x="9394" y="5604"/>
                  <a:pt x="9387" y="5604"/>
                </a:cubicBezTo>
                <a:close/>
                <a:moveTo>
                  <a:pt x="9658" y="5597"/>
                </a:moveTo>
                <a:cubicBezTo>
                  <a:pt x="9653" y="5597"/>
                  <a:pt x="9648" y="5598"/>
                  <a:pt x="9644" y="5599"/>
                </a:cubicBezTo>
                <a:cubicBezTo>
                  <a:pt x="9632" y="5603"/>
                  <a:pt x="9618" y="5607"/>
                  <a:pt x="9600" y="5610"/>
                </a:cubicBezTo>
                <a:cubicBezTo>
                  <a:pt x="9582" y="5613"/>
                  <a:pt x="9559" y="5617"/>
                  <a:pt x="9530" y="5621"/>
                </a:cubicBezTo>
                <a:cubicBezTo>
                  <a:pt x="9501" y="5625"/>
                  <a:pt x="9479" y="5627"/>
                  <a:pt x="9466" y="5626"/>
                </a:cubicBezTo>
                <a:cubicBezTo>
                  <a:pt x="9452" y="5625"/>
                  <a:pt x="9441" y="5625"/>
                  <a:pt x="9431" y="5626"/>
                </a:cubicBezTo>
                <a:cubicBezTo>
                  <a:pt x="9422" y="5627"/>
                  <a:pt x="9421" y="5633"/>
                  <a:pt x="9427" y="5643"/>
                </a:cubicBezTo>
                <a:cubicBezTo>
                  <a:pt x="9433" y="5653"/>
                  <a:pt x="9440" y="5671"/>
                  <a:pt x="9449" y="5696"/>
                </a:cubicBezTo>
                <a:cubicBezTo>
                  <a:pt x="9457" y="5721"/>
                  <a:pt x="9467" y="5746"/>
                  <a:pt x="9478" y="5771"/>
                </a:cubicBezTo>
                <a:cubicBezTo>
                  <a:pt x="9490" y="5796"/>
                  <a:pt x="9499" y="5793"/>
                  <a:pt x="9505" y="5762"/>
                </a:cubicBezTo>
                <a:cubicBezTo>
                  <a:pt x="9605" y="5758"/>
                  <a:pt x="9665" y="5754"/>
                  <a:pt x="9686" y="5751"/>
                </a:cubicBezTo>
                <a:cubicBezTo>
                  <a:pt x="9707" y="5748"/>
                  <a:pt x="9705" y="5738"/>
                  <a:pt x="9680" y="5721"/>
                </a:cubicBezTo>
                <a:cubicBezTo>
                  <a:pt x="9697" y="5684"/>
                  <a:pt x="9713" y="5662"/>
                  <a:pt x="9728" y="5656"/>
                </a:cubicBezTo>
                <a:cubicBezTo>
                  <a:pt x="9744" y="5649"/>
                  <a:pt x="9744" y="5640"/>
                  <a:pt x="9730" y="5629"/>
                </a:cubicBezTo>
                <a:cubicBezTo>
                  <a:pt x="9715" y="5617"/>
                  <a:pt x="9700" y="5609"/>
                  <a:pt x="9685" y="5602"/>
                </a:cubicBezTo>
                <a:cubicBezTo>
                  <a:pt x="9675" y="5598"/>
                  <a:pt x="9666" y="5597"/>
                  <a:pt x="9658" y="5597"/>
                </a:cubicBezTo>
                <a:close/>
                <a:moveTo>
                  <a:pt x="9266" y="5196"/>
                </a:moveTo>
                <a:cubicBezTo>
                  <a:pt x="9260" y="5196"/>
                  <a:pt x="9258" y="5200"/>
                  <a:pt x="9261" y="5209"/>
                </a:cubicBezTo>
                <a:cubicBezTo>
                  <a:pt x="9267" y="5225"/>
                  <a:pt x="9255" y="5262"/>
                  <a:pt x="9224" y="5320"/>
                </a:cubicBezTo>
                <a:cubicBezTo>
                  <a:pt x="9192" y="5377"/>
                  <a:pt x="9168" y="5408"/>
                  <a:pt x="9150" y="5413"/>
                </a:cubicBezTo>
                <a:cubicBezTo>
                  <a:pt x="9132" y="5419"/>
                  <a:pt x="9124" y="5427"/>
                  <a:pt x="9124" y="5440"/>
                </a:cubicBezTo>
                <a:cubicBezTo>
                  <a:pt x="9124" y="5452"/>
                  <a:pt x="9126" y="5462"/>
                  <a:pt x="9130" y="5470"/>
                </a:cubicBezTo>
                <a:cubicBezTo>
                  <a:pt x="9134" y="5477"/>
                  <a:pt x="9143" y="5477"/>
                  <a:pt x="9156" y="5470"/>
                </a:cubicBezTo>
                <a:cubicBezTo>
                  <a:pt x="9170" y="5462"/>
                  <a:pt x="9207" y="5452"/>
                  <a:pt x="9267" y="5440"/>
                </a:cubicBezTo>
                <a:cubicBezTo>
                  <a:pt x="9226" y="5502"/>
                  <a:pt x="9197" y="5538"/>
                  <a:pt x="9180" y="5546"/>
                </a:cubicBezTo>
                <a:cubicBezTo>
                  <a:pt x="9163" y="5554"/>
                  <a:pt x="9155" y="5564"/>
                  <a:pt x="9156" y="5576"/>
                </a:cubicBezTo>
                <a:cubicBezTo>
                  <a:pt x="9157" y="5587"/>
                  <a:pt x="9161" y="5598"/>
                  <a:pt x="9167" y="5609"/>
                </a:cubicBezTo>
                <a:cubicBezTo>
                  <a:pt x="9174" y="5619"/>
                  <a:pt x="9183" y="5618"/>
                  <a:pt x="9196" y="5606"/>
                </a:cubicBezTo>
                <a:cubicBezTo>
                  <a:pt x="9208" y="5593"/>
                  <a:pt x="9234" y="5579"/>
                  <a:pt x="9274" y="5563"/>
                </a:cubicBezTo>
                <a:cubicBezTo>
                  <a:pt x="9313" y="5548"/>
                  <a:pt x="9342" y="5534"/>
                  <a:pt x="9360" y="5523"/>
                </a:cubicBezTo>
                <a:cubicBezTo>
                  <a:pt x="9377" y="5511"/>
                  <a:pt x="9337" y="5517"/>
                  <a:pt x="9239" y="5540"/>
                </a:cubicBezTo>
                <a:cubicBezTo>
                  <a:pt x="9241" y="5538"/>
                  <a:pt x="9244" y="5534"/>
                  <a:pt x="9249" y="5527"/>
                </a:cubicBezTo>
                <a:cubicBezTo>
                  <a:pt x="9261" y="5511"/>
                  <a:pt x="9283" y="5482"/>
                  <a:pt x="9314" y="5440"/>
                </a:cubicBezTo>
                <a:cubicBezTo>
                  <a:pt x="9346" y="5398"/>
                  <a:pt x="9368" y="5374"/>
                  <a:pt x="9383" y="5366"/>
                </a:cubicBezTo>
                <a:cubicBezTo>
                  <a:pt x="9398" y="5359"/>
                  <a:pt x="9398" y="5351"/>
                  <a:pt x="9385" y="5341"/>
                </a:cubicBezTo>
                <a:cubicBezTo>
                  <a:pt x="9371" y="5332"/>
                  <a:pt x="9356" y="5324"/>
                  <a:pt x="9341" y="5318"/>
                </a:cubicBezTo>
                <a:cubicBezTo>
                  <a:pt x="9325" y="5312"/>
                  <a:pt x="9319" y="5316"/>
                  <a:pt x="9322" y="5331"/>
                </a:cubicBezTo>
                <a:cubicBezTo>
                  <a:pt x="9325" y="5345"/>
                  <a:pt x="9311" y="5374"/>
                  <a:pt x="9280" y="5418"/>
                </a:cubicBezTo>
                <a:lnTo>
                  <a:pt x="9192" y="5424"/>
                </a:lnTo>
                <a:cubicBezTo>
                  <a:pt x="9257" y="5322"/>
                  <a:pt x="9298" y="5266"/>
                  <a:pt x="9314" y="5256"/>
                </a:cubicBezTo>
                <a:cubicBezTo>
                  <a:pt x="9331" y="5245"/>
                  <a:pt x="9326" y="5229"/>
                  <a:pt x="9299" y="5209"/>
                </a:cubicBezTo>
                <a:cubicBezTo>
                  <a:pt x="9283" y="5200"/>
                  <a:pt x="9272" y="5196"/>
                  <a:pt x="9266" y="5196"/>
                </a:cubicBezTo>
                <a:close/>
                <a:moveTo>
                  <a:pt x="9533" y="5182"/>
                </a:moveTo>
                <a:cubicBezTo>
                  <a:pt x="9522" y="5183"/>
                  <a:pt x="9520" y="5188"/>
                  <a:pt x="9525" y="5198"/>
                </a:cubicBezTo>
                <a:cubicBezTo>
                  <a:pt x="9535" y="5215"/>
                  <a:pt x="9541" y="5234"/>
                  <a:pt x="9546" y="5254"/>
                </a:cubicBezTo>
                <a:cubicBezTo>
                  <a:pt x="9550" y="5274"/>
                  <a:pt x="9552" y="5319"/>
                  <a:pt x="9552" y="5390"/>
                </a:cubicBezTo>
                <a:cubicBezTo>
                  <a:pt x="9479" y="5400"/>
                  <a:pt x="9430" y="5406"/>
                  <a:pt x="9406" y="5407"/>
                </a:cubicBezTo>
                <a:cubicBezTo>
                  <a:pt x="9382" y="5408"/>
                  <a:pt x="9379" y="5414"/>
                  <a:pt x="9396" y="5426"/>
                </a:cubicBezTo>
                <a:cubicBezTo>
                  <a:pt x="9412" y="5437"/>
                  <a:pt x="9428" y="5441"/>
                  <a:pt x="9442" y="5438"/>
                </a:cubicBezTo>
                <a:cubicBezTo>
                  <a:pt x="9457" y="5435"/>
                  <a:pt x="9493" y="5429"/>
                  <a:pt x="9552" y="5421"/>
                </a:cubicBezTo>
                <a:lnTo>
                  <a:pt x="9552" y="5515"/>
                </a:lnTo>
                <a:cubicBezTo>
                  <a:pt x="9504" y="5521"/>
                  <a:pt x="9468" y="5525"/>
                  <a:pt x="9446" y="5527"/>
                </a:cubicBezTo>
                <a:cubicBezTo>
                  <a:pt x="9423" y="5529"/>
                  <a:pt x="9418" y="5536"/>
                  <a:pt x="9433" y="5546"/>
                </a:cubicBezTo>
                <a:cubicBezTo>
                  <a:pt x="9448" y="5557"/>
                  <a:pt x="9470" y="5560"/>
                  <a:pt x="9500" y="5556"/>
                </a:cubicBezTo>
                <a:cubicBezTo>
                  <a:pt x="9530" y="5551"/>
                  <a:pt x="9566" y="5547"/>
                  <a:pt x="9608" y="5541"/>
                </a:cubicBezTo>
                <a:cubicBezTo>
                  <a:pt x="9650" y="5536"/>
                  <a:pt x="9681" y="5534"/>
                  <a:pt x="9702" y="5534"/>
                </a:cubicBezTo>
                <a:cubicBezTo>
                  <a:pt x="9723" y="5534"/>
                  <a:pt x="9725" y="5527"/>
                  <a:pt x="9710" y="5513"/>
                </a:cubicBezTo>
                <a:cubicBezTo>
                  <a:pt x="9694" y="5500"/>
                  <a:pt x="9676" y="5495"/>
                  <a:pt x="9656" y="5498"/>
                </a:cubicBezTo>
                <a:cubicBezTo>
                  <a:pt x="9637" y="5501"/>
                  <a:pt x="9615" y="5504"/>
                  <a:pt x="9592" y="5509"/>
                </a:cubicBezTo>
                <a:lnTo>
                  <a:pt x="9592" y="5412"/>
                </a:lnTo>
                <a:cubicBezTo>
                  <a:pt x="9669" y="5401"/>
                  <a:pt x="9722" y="5395"/>
                  <a:pt x="9750" y="5393"/>
                </a:cubicBezTo>
                <a:cubicBezTo>
                  <a:pt x="9778" y="5391"/>
                  <a:pt x="9784" y="5383"/>
                  <a:pt x="9766" y="5370"/>
                </a:cubicBezTo>
                <a:cubicBezTo>
                  <a:pt x="9748" y="5356"/>
                  <a:pt x="9728" y="5352"/>
                  <a:pt x="9706" y="5357"/>
                </a:cubicBezTo>
                <a:cubicBezTo>
                  <a:pt x="9685" y="5362"/>
                  <a:pt x="9647" y="5370"/>
                  <a:pt x="9592" y="5381"/>
                </a:cubicBezTo>
                <a:cubicBezTo>
                  <a:pt x="9592" y="5291"/>
                  <a:pt x="9597" y="5240"/>
                  <a:pt x="9605" y="5227"/>
                </a:cubicBezTo>
                <a:cubicBezTo>
                  <a:pt x="9613" y="5215"/>
                  <a:pt x="9602" y="5202"/>
                  <a:pt x="9571" y="5190"/>
                </a:cubicBezTo>
                <a:cubicBezTo>
                  <a:pt x="9553" y="5184"/>
                  <a:pt x="9541" y="5182"/>
                  <a:pt x="9533" y="5182"/>
                </a:cubicBezTo>
                <a:close/>
                <a:moveTo>
                  <a:pt x="9261" y="4524"/>
                </a:moveTo>
                <a:cubicBezTo>
                  <a:pt x="9258" y="4525"/>
                  <a:pt x="9259" y="4533"/>
                  <a:pt x="9263" y="4549"/>
                </a:cubicBezTo>
                <a:cubicBezTo>
                  <a:pt x="9270" y="4580"/>
                  <a:pt x="9286" y="4608"/>
                  <a:pt x="9310" y="4634"/>
                </a:cubicBezTo>
                <a:cubicBezTo>
                  <a:pt x="9334" y="4660"/>
                  <a:pt x="9364" y="4677"/>
                  <a:pt x="9402" y="4683"/>
                </a:cubicBezTo>
                <a:cubicBezTo>
                  <a:pt x="9439" y="4689"/>
                  <a:pt x="9478" y="4692"/>
                  <a:pt x="9517" y="4692"/>
                </a:cubicBezTo>
                <a:cubicBezTo>
                  <a:pt x="9559" y="4692"/>
                  <a:pt x="9600" y="4686"/>
                  <a:pt x="9639" y="4674"/>
                </a:cubicBezTo>
                <a:cubicBezTo>
                  <a:pt x="9679" y="4661"/>
                  <a:pt x="9687" y="4649"/>
                  <a:pt x="9663" y="4638"/>
                </a:cubicBezTo>
                <a:cubicBezTo>
                  <a:pt x="9639" y="4626"/>
                  <a:pt x="9617" y="4614"/>
                  <a:pt x="9597" y="4600"/>
                </a:cubicBezTo>
                <a:cubicBezTo>
                  <a:pt x="9577" y="4587"/>
                  <a:pt x="9559" y="4572"/>
                  <a:pt x="9542" y="4558"/>
                </a:cubicBezTo>
                <a:cubicBezTo>
                  <a:pt x="9526" y="4543"/>
                  <a:pt x="9524" y="4546"/>
                  <a:pt x="9536" y="4567"/>
                </a:cubicBezTo>
                <a:cubicBezTo>
                  <a:pt x="9549" y="4588"/>
                  <a:pt x="9557" y="4604"/>
                  <a:pt x="9563" y="4616"/>
                </a:cubicBezTo>
                <a:cubicBezTo>
                  <a:pt x="9568" y="4627"/>
                  <a:pt x="9560" y="4635"/>
                  <a:pt x="9538" y="4639"/>
                </a:cubicBezTo>
                <a:cubicBezTo>
                  <a:pt x="9516" y="4643"/>
                  <a:pt x="9485" y="4644"/>
                  <a:pt x="9444" y="4641"/>
                </a:cubicBezTo>
                <a:cubicBezTo>
                  <a:pt x="9403" y="4638"/>
                  <a:pt x="9370" y="4628"/>
                  <a:pt x="9344" y="4613"/>
                </a:cubicBezTo>
                <a:cubicBezTo>
                  <a:pt x="9318" y="4597"/>
                  <a:pt x="9296" y="4575"/>
                  <a:pt x="9277" y="4545"/>
                </a:cubicBezTo>
                <a:cubicBezTo>
                  <a:pt x="9268" y="4531"/>
                  <a:pt x="9263" y="4524"/>
                  <a:pt x="9261" y="4524"/>
                </a:cubicBezTo>
                <a:close/>
                <a:moveTo>
                  <a:pt x="9181" y="4455"/>
                </a:moveTo>
                <a:cubicBezTo>
                  <a:pt x="9179" y="4455"/>
                  <a:pt x="9177" y="4460"/>
                  <a:pt x="9175" y="4469"/>
                </a:cubicBezTo>
                <a:cubicBezTo>
                  <a:pt x="9170" y="4493"/>
                  <a:pt x="9158" y="4516"/>
                  <a:pt x="9139" y="4539"/>
                </a:cubicBezTo>
                <a:cubicBezTo>
                  <a:pt x="9123" y="4562"/>
                  <a:pt x="9114" y="4582"/>
                  <a:pt x="9113" y="4600"/>
                </a:cubicBezTo>
                <a:cubicBezTo>
                  <a:pt x="9112" y="4618"/>
                  <a:pt x="9117" y="4629"/>
                  <a:pt x="9128" y="4634"/>
                </a:cubicBezTo>
                <a:cubicBezTo>
                  <a:pt x="9140" y="4640"/>
                  <a:pt x="9154" y="4626"/>
                  <a:pt x="9172" y="4594"/>
                </a:cubicBezTo>
                <a:cubicBezTo>
                  <a:pt x="9190" y="4562"/>
                  <a:pt x="9196" y="4527"/>
                  <a:pt x="9191" y="4489"/>
                </a:cubicBezTo>
                <a:cubicBezTo>
                  <a:pt x="9188" y="4466"/>
                  <a:pt x="9184" y="4454"/>
                  <a:pt x="9181" y="4455"/>
                </a:cubicBezTo>
                <a:close/>
                <a:moveTo>
                  <a:pt x="9586" y="4449"/>
                </a:moveTo>
                <a:cubicBezTo>
                  <a:pt x="9578" y="4449"/>
                  <a:pt x="9588" y="4460"/>
                  <a:pt x="9616" y="4484"/>
                </a:cubicBezTo>
                <a:cubicBezTo>
                  <a:pt x="9644" y="4508"/>
                  <a:pt x="9669" y="4530"/>
                  <a:pt x="9691" y="4549"/>
                </a:cubicBezTo>
                <a:cubicBezTo>
                  <a:pt x="9713" y="4567"/>
                  <a:pt x="9727" y="4566"/>
                  <a:pt x="9733" y="4545"/>
                </a:cubicBezTo>
                <a:cubicBezTo>
                  <a:pt x="9739" y="4525"/>
                  <a:pt x="9735" y="4505"/>
                  <a:pt x="9719" y="4488"/>
                </a:cubicBezTo>
                <a:cubicBezTo>
                  <a:pt x="9703" y="4470"/>
                  <a:pt x="9679" y="4459"/>
                  <a:pt x="9646" y="4455"/>
                </a:cubicBezTo>
                <a:cubicBezTo>
                  <a:pt x="9614" y="4451"/>
                  <a:pt x="9594" y="4449"/>
                  <a:pt x="9586" y="4449"/>
                </a:cubicBezTo>
                <a:close/>
                <a:moveTo>
                  <a:pt x="9375" y="4442"/>
                </a:moveTo>
                <a:cubicBezTo>
                  <a:pt x="9366" y="4443"/>
                  <a:pt x="9367" y="4451"/>
                  <a:pt x="9380" y="4469"/>
                </a:cubicBezTo>
                <a:cubicBezTo>
                  <a:pt x="9394" y="4489"/>
                  <a:pt x="9410" y="4508"/>
                  <a:pt x="9425" y="4528"/>
                </a:cubicBezTo>
                <a:cubicBezTo>
                  <a:pt x="9441" y="4548"/>
                  <a:pt x="9452" y="4546"/>
                  <a:pt x="9460" y="4522"/>
                </a:cubicBezTo>
                <a:cubicBezTo>
                  <a:pt x="9467" y="4498"/>
                  <a:pt x="9464" y="4481"/>
                  <a:pt x="9450" y="4472"/>
                </a:cubicBezTo>
                <a:cubicBezTo>
                  <a:pt x="9437" y="4463"/>
                  <a:pt x="9425" y="4456"/>
                  <a:pt x="9414" y="4452"/>
                </a:cubicBezTo>
                <a:cubicBezTo>
                  <a:pt x="9406" y="4447"/>
                  <a:pt x="9394" y="4444"/>
                  <a:pt x="9380" y="4442"/>
                </a:cubicBezTo>
                <a:cubicBezTo>
                  <a:pt x="9378" y="4442"/>
                  <a:pt x="9376" y="4442"/>
                  <a:pt x="9375" y="4442"/>
                </a:cubicBezTo>
                <a:close/>
                <a:moveTo>
                  <a:pt x="9481" y="4248"/>
                </a:moveTo>
                <a:cubicBezTo>
                  <a:pt x="9501" y="4248"/>
                  <a:pt x="9513" y="4252"/>
                  <a:pt x="9514" y="4263"/>
                </a:cubicBezTo>
                <a:cubicBezTo>
                  <a:pt x="9516" y="4276"/>
                  <a:pt x="9513" y="4311"/>
                  <a:pt x="9505" y="4367"/>
                </a:cubicBezTo>
                <a:cubicBezTo>
                  <a:pt x="9463" y="4376"/>
                  <a:pt x="9400" y="4384"/>
                  <a:pt x="9314" y="4392"/>
                </a:cubicBezTo>
                <a:cubicBezTo>
                  <a:pt x="9310" y="4344"/>
                  <a:pt x="9307" y="4304"/>
                  <a:pt x="9305" y="4270"/>
                </a:cubicBezTo>
                <a:cubicBezTo>
                  <a:pt x="9369" y="4262"/>
                  <a:pt x="9420" y="4255"/>
                  <a:pt x="9456" y="4250"/>
                </a:cubicBezTo>
                <a:cubicBezTo>
                  <a:pt x="9466" y="4249"/>
                  <a:pt x="9474" y="4248"/>
                  <a:pt x="9481" y="4248"/>
                </a:cubicBezTo>
                <a:close/>
                <a:moveTo>
                  <a:pt x="9517" y="4207"/>
                </a:moveTo>
                <a:cubicBezTo>
                  <a:pt x="9510" y="4207"/>
                  <a:pt x="9505" y="4209"/>
                  <a:pt x="9500" y="4213"/>
                </a:cubicBezTo>
                <a:cubicBezTo>
                  <a:pt x="9491" y="4220"/>
                  <a:pt x="9456" y="4228"/>
                  <a:pt x="9397" y="4238"/>
                </a:cubicBezTo>
                <a:cubicBezTo>
                  <a:pt x="9338" y="4247"/>
                  <a:pt x="9302" y="4250"/>
                  <a:pt x="9291" y="4245"/>
                </a:cubicBezTo>
                <a:cubicBezTo>
                  <a:pt x="9279" y="4241"/>
                  <a:pt x="9266" y="4239"/>
                  <a:pt x="9250" y="4238"/>
                </a:cubicBezTo>
                <a:cubicBezTo>
                  <a:pt x="9235" y="4237"/>
                  <a:pt x="9231" y="4241"/>
                  <a:pt x="9239" y="4250"/>
                </a:cubicBezTo>
                <a:cubicBezTo>
                  <a:pt x="9248" y="4259"/>
                  <a:pt x="9253" y="4270"/>
                  <a:pt x="9256" y="4283"/>
                </a:cubicBezTo>
                <a:cubicBezTo>
                  <a:pt x="9260" y="4295"/>
                  <a:pt x="9264" y="4317"/>
                  <a:pt x="9269" y="4347"/>
                </a:cubicBezTo>
                <a:cubicBezTo>
                  <a:pt x="9274" y="4377"/>
                  <a:pt x="9280" y="4403"/>
                  <a:pt x="9286" y="4425"/>
                </a:cubicBezTo>
                <a:cubicBezTo>
                  <a:pt x="9292" y="4447"/>
                  <a:pt x="9298" y="4455"/>
                  <a:pt x="9303" y="4449"/>
                </a:cubicBezTo>
                <a:cubicBezTo>
                  <a:pt x="9309" y="4442"/>
                  <a:pt x="9312" y="4433"/>
                  <a:pt x="9314" y="4420"/>
                </a:cubicBezTo>
                <a:cubicBezTo>
                  <a:pt x="9364" y="4414"/>
                  <a:pt x="9406" y="4409"/>
                  <a:pt x="9439" y="4406"/>
                </a:cubicBezTo>
                <a:cubicBezTo>
                  <a:pt x="9473" y="4403"/>
                  <a:pt x="9505" y="4402"/>
                  <a:pt x="9536" y="4402"/>
                </a:cubicBezTo>
                <a:cubicBezTo>
                  <a:pt x="9569" y="4402"/>
                  <a:pt x="9573" y="4389"/>
                  <a:pt x="9546" y="4364"/>
                </a:cubicBezTo>
                <a:cubicBezTo>
                  <a:pt x="9556" y="4320"/>
                  <a:pt x="9570" y="4291"/>
                  <a:pt x="9588" y="4275"/>
                </a:cubicBezTo>
                <a:cubicBezTo>
                  <a:pt x="9605" y="4259"/>
                  <a:pt x="9606" y="4246"/>
                  <a:pt x="9589" y="4236"/>
                </a:cubicBezTo>
                <a:cubicBezTo>
                  <a:pt x="9573" y="4226"/>
                  <a:pt x="9556" y="4217"/>
                  <a:pt x="9539" y="4211"/>
                </a:cubicBezTo>
                <a:cubicBezTo>
                  <a:pt x="9531" y="4208"/>
                  <a:pt x="9523" y="4206"/>
                  <a:pt x="9517" y="4207"/>
                </a:cubicBezTo>
                <a:close/>
                <a:moveTo>
                  <a:pt x="9277" y="4087"/>
                </a:moveTo>
                <a:cubicBezTo>
                  <a:pt x="9269" y="4087"/>
                  <a:pt x="9267" y="4091"/>
                  <a:pt x="9271" y="4100"/>
                </a:cubicBezTo>
                <a:cubicBezTo>
                  <a:pt x="9277" y="4116"/>
                  <a:pt x="9289" y="4138"/>
                  <a:pt x="9308" y="4167"/>
                </a:cubicBezTo>
                <a:cubicBezTo>
                  <a:pt x="9327" y="4194"/>
                  <a:pt x="9340" y="4202"/>
                  <a:pt x="9349" y="4189"/>
                </a:cubicBezTo>
                <a:cubicBezTo>
                  <a:pt x="9357" y="4177"/>
                  <a:pt x="9360" y="4160"/>
                  <a:pt x="9356" y="4141"/>
                </a:cubicBezTo>
                <a:cubicBezTo>
                  <a:pt x="9353" y="4121"/>
                  <a:pt x="9337" y="4105"/>
                  <a:pt x="9306" y="4094"/>
                </a:cubicBezTo>
                <a:cubicBezTo>
                  <a:pt x="9293" y="4089"/>
                  <a:pt x="9283" y="4086"/>
                  <a:pt x="9277" y="4087"/>
                </a:cubicBezTo>
                <a:close/>
                <a:moveTo>
                  <a:pt x="9519" y="4037"/>
                </a:moveTo>
                <a:cubicBezTo>
                  <a:pt x="9518" y="4037"/>
                  <a:pt x="9517" y="4037"/>
                  <a:pt x="9516" y="4037"/>
                </a:cubicBezTo>
                <a:cubicBezTo>
                  <a:pt x="9510" y="4038"/>
                  <a:pt x="9509" y="4043"/>
                  <a:pt x="9513" y="4053"/>
                </a:cubicBezTo>
                <a:cubicBezTo>
                  <a:pt x="9518" y="4067"/>
                  <a:pt x="9511" y="4088"/>
                  <a:pt x="9492" y="4116"/>
                </a:cubicBezTo>
                <a:cubicBezTo>
                  <a:pt x="9474" y="4144"/>
                  <a:pt x="9456" y="4167"/>
                  <a:pt x="9441" y="4186"/>
                </a:cubicBezTo>
                <a:cubicBezTo>
                  <a:pt x="9425" y="4205"/>
                  <a:pt x="9429" y="4207"/>
                  <a:pt x="9452" y="4192"/>
                </a:cubicBezTo>
                <a:cubicBezTo>
                  <a:pt x="9475" y="4178"/>
                  <a:pt x="9499" y="4160"/>
                  <a:pt x="9524" y="4139"/>
                </a:cubicBezTo>
                <a:cubicBezTo>
                  <a:pt x="9549" y="4118"/>
                  <a:pt x="9569" y="4103"/>
                  <a:pt x="9585" y="4094"/>
                </a:cubicBezTo>
                <a:cubicBezTo>
                  <a:pt x="9600" y="4084"/>
                  <a:pt x="9597" y="4074"/>
                  <a:pt x="9574" y="4061"/>
                </a:cubicBezTo>
                <a:cubicBezTo>
                  <a:pt x="9553" y="4049"/>
                  <a:pt x="9536" y="4041"/>
                  <a:pt x="9524" y="4038"/>
                </a:cubicBezTo>
                <a:cubicBezTo>
                  <a:pt x="9522" y="4037"/>
                  <a:pt x="9521" y="4037"/>
                  <a:pt x="9519" y="4037"/>
                </a:cubicBezTo>
                <a:close/>
                <a:moveTo>
                  <a:pt x="8816" y="2863"/>
                </a:moveTo>
                <a:cubicBezTo>
                  <a:pt x="8820" y="2863"/>
                  <a:pt x="8823" y="2865"/>
                  <a:pt x="8825" y="2869"/>
                </a:cubicBezTo>
                <a:cubicBezTo>
                  <a:pt x="8826" y="2873"/>
                  <a:pt x="8826" y="2879"/>
                  <a:pt x="8826" y="2888"/>
                </a:cubicBezTo>
                <a:lnTo>
                  <a:pt x="8826" y="3146"/>
                </a:lnTo>
                <a:cubicBezTo>
                  <a:pt x="8826" y="3163"/>
                  <a:pt x="8823" y="3171"/>
                  <a:pt x="8817" y="3171"/>
                </a:cubicBezTo>
                <a:cubicBezTo>
                  <a:pt x="8810" y="3171"/>
                  <a:pt x="8807" y="3163"/>
                  <a:pt x="8807" y="3146"/>
                </a:cubicBezTo>
                <a:lnTo>
                  <a:pt x="8807" y="2888"/>
                </a:lnTo>
                <a:cubicBezTo>
                  <a:pt x="8807" y="2871"/>
                  <a:pt x="8810" y="2863"/>
                  <a:pt x="8816" y="2863"/>
                </a:cubicBezTo>
                <a:close/>
                <a:moveTo>
                  <a:pt x="8817" y="2818"/>
                </a:moveTo>
                <a:cubicBezTo>
                  <a:pt x="8781" y="2818"/>
                  <a:pt x="8763" y="2842"/>
                  <a:pt x="8763" y="2888"/>
                </a:cubicBezTo>
                <a:lnTo>
                  <a:pt x="8763" y="3146"/>
                </a:lnTo>
                <a:cubicBezTo>
                  <a:pt x="8763" y="3192"/>
                  <a:pt x="8781" y="3216"/>
                  <a:pt x="8817" y="3216"/>
                </a:cubicBezTo>
                <a:cubicBezTo>
                  <a:pt x="8853" y="3216"/>
                  <a:pt x="8871" y="3192"/>
                  <a:pt x="8871" y="3146"/>
                </a:cubicBezTo>
                <a:lnTo>
                  <a:pt x="8871" y="2888"/>
                </a:lnTo>
                <a:cubicBezTo>
                  <a:pt x="8871" y="2842"/>
                  <a:pt x="8853" y="2818"/>
                  <a:pt x="8817" y="2818"/>
                </a:cubicBezTo>
                <a:close/>
                <a:moveTo>
                  <a:pt x="9448" y="2643"/>
                </a:moveTo>
                <a:lnTo>
                  <a:pt x="9777" y="2643"/>
                </a:lnTo>
                <a:lnTo>
                  <a:pt x="9777" y="3396"/>
                </a:lnTo>
                <a:lnTo>
                  <a:pt x="9567" y="3396"/>
                </a:lnTo>
                <a:lnTo>
                  <a:pt x="9567" y="2821"/>
                </a:lnTo>
                <a:lnTo>
                  <a:pt x="9474" y="3007"/>
                </a:lnTo>
                <a:lnTo>
                  <a:pt x="9519" y="3007"/>
                </a:lnTo>
                <a:lnTo>
                  <a:pt x="9519" y="3170"/>
                </a:lnTo>
                <a:lnTo>
                  <a:pt x="9226" y="3170"/>
                </a:lnTo>
                <a:lnTo>
                  <a:pt x="9448" y="2643"/>
                </a:lnTo>
                <a:close/>
                <a:moveTo>
                  <a:pt x="8817" y="2620"/>
                </a:moveTo>
                <a:cubicBezTo>
                  <a:pt x="8900" y="2620"/>
                  <a:pt x="8966" y="2648"/>
                  <a:pt x="9014" y="2703"/>
                </a:cubicBezTo>
                <a:cubicBezTo>
                  <a:pt x="9062" y="2758"/>
                  <a:pt x="9086" y="2834"/>
                  <a:pt x="9086" y="2931"/>
                </a:cubicBezTo>
                <a:lnTo>
                  <a:pt x="9086" y="3103"/>
                </a:lnTo>
                <a:cubicBezTo>
                  <a:pt x="9086" y="3199"/>
                  <a:pt x="9062" y="3275"/>
                  <a:pt x="9014" y="3330"/>
                </a:cubicBezTo>
                <a:cubicBezTo>
                  <a:pt x="8966" y="3386"/>
                  <a:pt x="8900" y="3414"/>
                  <a:pt x="8817" y="3414"/>
                </a:cubicBezTo>
                <a:cubicBezTo>
                  <a:pt x="8734" y="3414"/>
                  <a:pt x="8669" y="3386"/>
                  <a:pt x="8621" y="3330"/>
                </a:cubicBezTo>
                <a:cubicBezTo>
                  <a:pt x="8573" y="3275"/>
                  <a:pt x="8549" y="3199"/>
                  <a:pt x="8549" y="3103"/>
                </a:cubicBezTo>
                <a:lnTo>
                  <a:pt x="8549" y="2931"/>
                </a:lnTo>
                <a:cubicBezTo>
                  <a:pt x="8549" y="2835"/>
                  <a:pt x="8573" y="2759"/>
                  <a:pt x="8621" y="2704"/>
                </a:cubicBezTo>
                <a:cubicBezTo>
                  <a:pt x="8668" y="2648"/>
                  <a:pt x="8734" y="2620"/>
                  <a:pt x="8817" y="2620"/>
                </a:cubicBezTo>
                <a:close/>
                <a:moveTo>
                  <a:pt x="9420" y="2599"/>
                </a:moveTo>
                <a:lnTo>
                  <a:pt x="9159" y="3214"/>
                </a:lnTo>
                <a:lnTo>
                  <a:pt x="9513" y="3214"/>
                </a:lnTo>
                <a:cubicBezTo>
                  <a:pt x="9520" y="3214"/>
                  <a:pt x="9523" y="3218"/>
                  <a:pt x="9523" y="3225"/>
                </a:cubicBezTo>
                <a:lnTo>
                  <a:pt x="9523" y="3440"/>
                </a:lnTo>
                <a:lnTo>
                  <a:pt x="9822" y="3440"/>
                </a:lnTo>
                <a:lnTo>
                  <a:pt x="9822" y="2599"/>
                </a:lnTo>
                <a:lnTo>
                  <a:pt x="9420" y="2599"/>
                </a:lnTo>
                <a:close/>
                <a:moveTo>
                  <a:pt x="8817" y="2576"/>
                </a:moveTo>
                <a:cubicBezTo>
                  <a:pt x="8720" y="2576"/>
                  <a:pt x="8644" y="2608"/>
                  <a:pt x="8588" y="2671"/>
                </a:cubicBezTo>
                <a:cubicBezTo>
                  <a:pt x="8533" y="2735"/>
                  <a:pt x="8505" y="2822"/>
                  <a:pt x="8505" y="2931"/>
                </a:cubicBezTo>
                <a:lnTo>
                  <a:pt x="8505" y="3103"/>
                </a:lnTo>
                <a:cubicBezTo>
                  <a:pt x="8505" y="3213"/>
                  <a:pt x="8533" y="3300"/>
                  <a:pt x="8589" y="3363"/>
                </a:cubicBezTo>
                <a:cubicBezTo>
                  <a:pt x="8645" y="3426"/>
                  <a:pt x="8721" y="3458"/>
                  <a:pt x="8817" y="3458"/>
                </a:cubicBezTo>
                <a:cubicBezTo>
                  <a:pt x="8913" y="3458"/>
                  <a:pt x="8989" y="3426"/>
                  <a:pt x="9045" y="3363"/>
                </a:cubicBezTo>
                <a:cubicBezTo>
                  <a:pt x="9102" y="3299"/>
                  <a:pt x="9130" y="3212"/>
                  <a:pt x="9130" y="3103"/>
                </a:cubicBezTo>
                <a:lnTo>
                  <a:pt x="9130" y="2931"/>
                </a:lnTo>
                <a:cubicBezTo>
                  <a:pt x="9130" y="2821"/>
                  <a:pt x="9102" y="2734"/>
                  <a:pt x="9046" y="2671"/>
                </a:cubicBezTo>
                <a:cubicBezTo>
                  <a:pt x="8990" y="2608"/>
                  <a:pt x="8914" y="2576"/>
                  <a:pt x="8817" y="2576"/>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rgbClr val="FA837D"/>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1" name="任意多边形 10"/>
          <p:cNvSpPr/>
          <p:nvPr/>
        </p:nvSpPr>
        <p:spPr>
          <a:xfrm>
            <a:off x="-7341235" y="262890"/>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128" y="9273"/>
                </a:moveTo>
                <a:cubicBezTo>
                  <a:pt x="9124" y="9273"/>
                  <a:pt x="9121" y="9278"/>
                  <a:pt x="9121" y="9286"/>
                </a:cubicBezTo>
                <a:cubicBezTo>
                  <a:pt x="9120" y="9303"/>
                  <a:pt x="9111" y="9323"/>
                  <a:pt x="9093" y="9347"/>
                </a:cubicBezTo>
                <a:cubicBezTo>
                  <a:pt x="9075" y="9371"/>
                  <a:pt x="9059" y="9391"/>
                  <a:pt x="9044" y="9406"/>
                </a:cubicBezTo>
                <a:cubicBezTo>
                  <a:pt x="9030" y="9422"/>
                  <a:pt x="9032" y="9425"/>
                  <a:pt x="9051" y="9414"/>
                </a:cubicBezTo>
                <a:cubicBezTo>
                  <a:pt x="9069" y="9404"/>
                  <a:pt x="9088" y="9388"/>
                  <a:pt x="9107" y="9366"/>
                </a:cubicBezTo>
                <a:cubicBezTo>
                  <a:pt x="9126" y="9344"/>
                  <a:pt x="9142" y="9328"/>
                  <a:pt x="9155" y="9319"/>
                </a:cubicBezTo>
                <a:cubicBezTo>
                  <a:pt x="9169" y="9309"/>
                  <a:pt x="9166" y="9297"/>
                  <a:pt x="9148" y="9283"/>
                </a:cubicBezTo>
                <a:cubicBezTo>
                  <a:pt x="9139" y="9276"/>
                  <a:pt x="9133" y="9272"/>
                  <a:pt x="9128" y="9273"/>
                </a:cubicBezTo>
                <a:close/>
                <a:moveTo>
                  <a:pt x="8958" y="9247"/>
                </a:moveTo>
                <a:cubicBezTo>
                  <a:pt x="8952" y="9247"/>
                  <a:pt x="8937" y="9253"/>
                  <a:pt x="8913" y="9264"/>
                </a:cubicBezTo>
                <a:cubicBezTo>
                  <a:pt x="8880" y="9281"/>
                  <a:pt x="8853" y="9293"/>
                  <a:pt x="8833" y="9302"/>
                </a:cubicBezTo>
                <a:cubicBezTo>
                  <a:pt x="8814" y="9310"/>
                  <a:pt x="8795" y="9315"/>
                  <a:pt x="8779" y="9317"/>
                </a:cubicBezTo>
                <a:cubicBezTo>
                  <a:pt x="8762" y="9319"/>
                  <a:pt x="8757" y="9325"/>
                  <a:pt x="8765" y="9334"/>
                </a:cubicBezTo>
                <a:cubicBezTo>
                  <a:pt x="8772" y="9344"/>
                  <a:pt x="8781" y="9351"/>
                  <a:pt x="8793" y="9356"/>
                </a:cubicBezTo>
                <a:cubicBezTo>
                  <a:pt x="8804" y="9362"/>
                  <a:pt x="8813" y="9360"/>
                  <a:pt x="8819" y="9353"/>
                </a:cubicBezTo>
                <a:cubicBezTo>
                  <a:pt x="8826" y="9346"/>
                  <a:pt x="8850" y="9329"/>
                  <a:pt x="8891" y="9303"/>
                </a:cubicBezTo>
                <a:cubicBezTo>
                  <a:pt x="8933" y="9277"/>
                  <a:pt x="8956" y="9260"/>
                  <a:pt x="8960" y="9252"/>
                </a:cubicBezTo>
                <a:cubicBezTo>
                  <a:pt x="8961" y="9249"/>
                  <a:pt x="8961" y="9248"/>
                  <a:pt x="8958" y="9247"/>
                </a:cubicBezTo>
                <a:close/>
                <a:moveTo>
                  <a:pt x="9238" y="9113"/>
                </a:moveTo>
                <a:cubicBezTo>
                  <a:pt x="9232" y="9112"/>
                  <a:pt x="9229" y="9114"/>
                  <a:pt x="9227" y="9119"/>
                </a:cubicBezTo>
                <a:cubicBezTo>
                  <a:pt x="9224" y="9128"/>
                  <a:pt x="9214" y="9140"/>
                  <a:pt x="9198" y="9155"/>
                </a:cubicBezTo>
                <a:lnTo>
                  <a:pt x="9179" y="9174"/>
                </a:lnTo>
                <a:cubicBezTo>
                  <a:pt x="9164" y="9182"/>
                  <a:pt x="9149" y="9192"/>
                  <a:pt x="9132" y="9205"/>
                </a:cubicBezTo>
                <a:cubicBezTo>
                  <a:pt x="9124" y="9205"/>
                  <a:pt x="9117" y="9204"/>
                  <a:pt x="9112" y="9202"/>
                </a:cubicBezTo>
                <a:cubicBezTo>
                  <a:pt x="9106" y="9200"/>
                  <a:pt x="9102" y="9204"/>
                  <a:pt x="9099" y="9216"/>
                </a:cubicBezTo>
                <a:cubicBezTo>
                  <a:pt x="9096" y="9227"/>
                  <a:pt x="9081" y="9246"/>
                  <a:pt x="9054" y="9272"/>
                </a:cubicBezTo>
                <a:cubicBezTo>
                  <a:pt x="9027" y="9298"/>
                  <a:pt x="9032" y="9300"/>
                  <a:pt x="9069" y="9278"/>
                </a:cubicBezTo>
                <a:cubicBezTo>
                  <a:pt x="9107" y="9256"/>
                  <a:pt x="9133" y="9243"/>
                  <a:pt x="9148" y="9238"/>
                </a:cubicBezTo>
                <a:cubicBezTo>
                  <a:pt x="9162" y="9232"/>
                  <a:pt x="9159" y="9225"/>
                  <a:pt x="9138" y="9214"/>
                </a:cubicBezTo>
                <a:cubicBezTo>
                  <a:pt x="9157" y="9214"/>
                  <a:pt x="9176" y="9208"/>
                  <a:pt x="9194" y="9195"/>
                </a:cubicBezTo>
                <a:cubicBezTo>
                  <a:pt x="9199" y="9210"/>
                  <a:pt x="9200" y="9241"/>
                  <a:pt x="9199" y="9289"/>
                </a:cubicBezTo>
                <a:cubicBezTo>
                  <a:pt x="9198" y="9337"/>
                  <a:pt x="9194" y="9374"/>
                  <a:pt x="9188" y="9399"/>
                </a:cubicBezTo>
                <a:cubicBezTo>
                  <a:pt x="9182" y="9424"/>
                  <a:pt x="9182" y="9446"/>
                  <a:pt x="9190" y="9467"/>
                </a:cubicBezTo>
                <a:cubicBezTo>
                  <a:pt x="9197" y="9488"/>
                  <a:pt x="9204" y="9494"/>
                  <a:pt x="9210" y="9484"/>
                </a:cubicBezTo>
                <a:cubicBezTo>
                  <a:pt x="9216" y="9475"/>
                  <a:pt x="9221" y="9461"/>
                  <a:pt x="9226" y="9442"/>
                </a:cubicBezTo>
                <a:cubicBezTo>
                  <a:pt x="9230" y="9424"/>
                  <a:pt x="9231" y="9408"/>
                  <a:pt x="9230" y="9395"/>
                </a:cubicBezTo>
                <a:cubicBezTo>
                  <a:pt x="9229" y="9383"/>
                  <a:pt x="9229" y="9338"/>
                  <a:pt x="9229" y="9261"/>
                </a:cubicBezTo>
                <a:cubicBezTo>
                  <a:pt x="9287" y="9332"/>
                  <a:pt x="9323" y="9376"/>
                  <a:pt x="9335" y="9392"/>
                </a:cubicBezTo>
                <a:cubicBezTo>
                  <a:pt x="9348" y="9409"/>
                  <a:pt x="9370" y="9416"/>
                  <a:pt x="9404" y="9414"/>
                </a:cubicBezTo>
                <a:cubicBezTo>
                  <a:pt x="9437" y="9412"/>
                  <a:pt x="9458" y="9409"/>
                  <a:pt x="9466" y="9406"/>
                </a:cubicBezTo>
                <a:cubicBezTo>
                  <a:pt x="9475" y="9403"/>
                  <a:pt x="9463" y="9395"/>
                  <a:pt x="9432" y="9383"/>
                </a:cubicBezTo>
                <a:cubicBezTo>
                  <a:pt x="9401" y="9370"/>
                  <a:pt x="9370" y="9353"/>
                  <a:pt x="9340" y="9331"/>
                </a:cubicBezTo>
                <a:cubicBezTo>
                  <a:pt x="9309" y="9309"/>
                  <a:pt x="9284" y="9288"/>
                  <a:pt x="9263" y="9267"/>
                </a:cubicBezTo>
                <a:cubicBezTo>
                  <a:pt x="9305" y="9226"/>
                  <a:pt x="9335" y="9201"/>
                  <a:pt x="9354" y="9194"/>
                </a:cubicBezTo>
                <a:cubicBezTo>
                  <a:pt x="9373" y="9187"/>
                  <a:pt x="9371" y="9176"/>
                  <a:pt x="9351" y="9161"/>
                </a:cubicBezTo>
                <a:cubicBezTo>
                  <a:pt x="9330" y="9146"/>
                  <a:pt x="9318" y="9140"/>
                  <a:pt x="9315" y="9142"/>
                </a:cubicBezTo>
                <a:cubicBezTo>
                  <a:pt x="9312" y="9144"/>
                  <a:pt x="9310" y="9151"/>
                  <a:pt x="9310" y="9161"/>
                </a:cubicBezTo>
                <a:cubicBezTo>
                  <a:pt x="9310" y="9169"/>
                  <a:pt x="9304" y="9184"/>
                  <a:pt x="9291" y="9205"/>
                </a:cubicBezTo>
                <a:cubicBezTo>
                  <a:pt x="9279" y="9226"/>
                  <a:pt x="9265" y="9243"/>
                  <a:pt x="9251" y="9258"/>
                </a:cubicBezTo>
                <a:cubicBezTo>
                  <a:pt x="9236" y="9245"/>
                  <a:pt x="9231" y="9233"/>
                  <a:pt x="9235" y="9222"/>
                </a:cubicBezTo>
                <a:cubicBezTo>
                  <a:pt x="9239" y="9210"/>
                  <a:pt x="9238" y="9203"/>
                  <a:pt x="9232" y="9199"/>
                </a:cubicBezTo>
                <a:cubicBezTo>
                  <a:pt x="9226" y="9194"/>
                  <a:pt x="9217" y="9189"/>
                  <a:pt x="9207" y="9183"/>
                </a:cubicBezTo>
                <a:cubicBezTo>
                  <a:pt x="9236" y="9162"/>
                  <a:pt x="9257" y="9150"/>
                  <a:pt x="9271" y="9145"/>
                </a:cubicBezTo>
                <a:cubicBezTo>
                  <a:pt x="9284" y="9141"/>
                  <a:pt x="9281" y="9133"/>
                  <a:pt x="9262" y="9122"/>
                </a:cubicBezTo>
                <a:cubicBezTo>
                  <a:pt x="9252" y="9116"/>
                  <a:pt x="9244" y="9113"/>
                  <a:pt x="9238" y="9113"/>
                </a:cubicBezTo>
                <a:close/>
                <a:moveTo>
                  <a:pt x="8857" y="8989"/>
                </a:moveTo>
                <a:cubicBezTo>
                  <a:pt x="8851" y="8989"/>
                  <a:pt x="8850" y="8995"/>
                  <a:pt x="8854" y="9006"/>
                </a:cubicBezTo>
                <a:cubicBezTo>
                  <a:pt x="8858" y="9018"/>
                  <a:pt x="8858" y="9044"/>
                  <a:pt x="8855" y="9086"/>
                </a:cubicBezTo>
                <a:cubicBezTo>
                  <a:pt x="8852" y="9128"/>
                  <a:pt x="8846" y="9154"/>
                  <a:pt x="8837" y="9166"/>
                </a:cubicBezTo>
                <a:cubicBezTo>
                  <a:pt x="8827" y="9177"/>
                  <a:pt x="8826" y="9190"/>
                  <a:pt x="8833" y="9205"/>
                </a:cubicBezTo>
                <a:cubicBezTo>
                  <a:pt x="8841" y="9219"/>
                  <a:pt x="8850" y="9222"/>
                  <a:pt x="8862" y="9214"/>
                </a:cubicBezTo>
                <a:cubicBezTo>
                  <a:pt x="8873" y="9206"/>
                  <a:pt x="8893" y="9198"/>
                  <a:pt x="8923" y="9191"/>
                </a:cubicBezTo>
                <a:cubicBezTo>
                  <a:pt x="8952" y="9183"/>
                  <a:pt x="8969" y="9183"/>
                  <a:pt x="8974" y="9189"/>
                </a:cubicBezTo>
                <a:cubicBezTo>
                  <a:pt x="8979" y="9195"/>
                  <a:pt x="8982" y="9205"/>
                  <a:pt x="8983" y="9219"/>
                </a:cubicBezTo>
                <a:cubicBezTo>
                  <a:pt x="8984" y="9232"/>
                  <a:pt x="8982" y="9264"/>
                  <a:pt x="8977" y="9313"/>
                </a:cubicBezTo>
                <a:cubicBezTo>
                  <a:pt x="8972" y="9362"/>
                  <a:pt x="8961" y="9387"/>
                  <a:pt x="8944" y="9389"/>
                </a:cubicBezTo>
                <a:cubicBezTo>
                  <a:pt x="8926" y="9387"/>
                  <a:pt x="8909" y="9383"/>
                  <a:pt x="8894" y="9378"/>
                </a:cubicBezTo>
                <a:cubicBezTo>
                  <a:pt x="8880" y="9373"/>
                  <a:pt x="8881" y="9379"/>
                  <a:pt x="8898" y="9395"/>
                </a:cubicBezTo>
                <a:cubicBezTo>
                  <a:pt x="8914" y="9412"/>
                  <a:pt x="8925" y="9428"/>
                  <a:pt x="8930" y="9442"/>
                </a:cubicBezTo>
                <a:cubicBezTo>
                  <a:pt x="8936" y="9457"/>
                  <a:pt x="8944" y="9460"/>
                  <a:pt x="8955" y="9453"/>
                </a:cubicBezTo>
                <a:cubicBezTo>
                  <a:pt x="8967" y="9446"/>
                  <a:pt x="8977" y="9435"/>
                  <a:pt x="8987" y="9422"/>
                </a:cubicBezTo>
                <a:cubicBezTo>
                  <a:pt x="8996" y="9408"/>
                  <a:pt x="9002" y="9392"/>
                  <a:pt x="9005" y="9372"/>
                </a:cubicBezTo>
                <a:cubicBezTo>
                  <a:pt x="9008" y="9352"/>
                  <a:pt x="9011" y="9330"/>
                  <a:pt x="9013" y="9306"/>
                </a:cubicBezTo>
                <a:cubicBezTo>
                  <a:pt x="9015" y="9282"/>
                  <a:pt x="9018" y="9257"/>
                  <a:pt x="9021" y="9230"/>
                </a:cubicBezTo>
                <a:cubicBezTo>
                  <a:pt x="9024" y="9203"/>
                  <a:pt x="9028" y="9186"/>
                  <a:pt x="9033" y="9180"/>
                </a:cubicBezTo>
                <a:cubicBezTo>
                  <a:pt x="9039" y="9174"/>
                  <a:pt x="9032" y="9166"/>
                  <a:pt x="9015" y="9156"/>
                </a:cubicBezTo>
                <a:cubicBezTo>
                  <a:pt x="8997" y="9147"/>
                  <a:pt x="8982" y="9145"/>
                  <a:pt x="8971" y="9152"/>
                </a:cubicBezTo>
                <a:cubicBezTo>
                  <a:pt x="8959" y="9158"/>
                  <a:pt x="8928" y="9165"/>
                  <a:pt x="8876" y="9174"/>
                </a:cubicBezTo>
                <a:cubicBezTo>
                  <a:pt x="8884" y="9105"/>
                  <a:pt x="8891" y="9060"/>
                  <a:pt x="8898" y="9041"/>
                </a:cubicBezTo>
                <a:cubicBezTo>
                  <a:pt x="8904" y="9021"/>
                  <a:pt x="8900" y="9007"/>
                  <a:pt x="8887" y="9000"/>
                </a:cubicBezTo>
                <a:cubicBezTo>
                  <a:pt x="8873" y="8993"/>
                  <a:pt x="8863" y="8989"/>
                  <a:pt x="8857" y="8989"/>
                </a:cubicBezTo>
                <a:close/>
                <a:moveTo>
                  <a:pt x="9348" y="8912"/>
                </a:moveTo>
                <a:cubicBezTo>
                  <a:pt x="9345" y="8912"/>
                  <a:pt x="9343" y="8913"/>
                  <a:pt x="9341" y="8914"/>
                </a:cubicBezTo>
                <a:cubicBezTo>
                  <a:pt x="9335" y="8918"/>
                  <a:pt x="9321" y="8925"/>
                  <a:pt x="9301" y="8933"/>
                </a:cubicBezTo>
                <a:cubicBezTo>
                  <a:pt x="9280" y="8941"/>
                  <a:pt x="9262" y="8946"/>
                  <a:pt x="9248" y="8949"/>
                </a:cubicBezTo>
                <a:cubicBezTo>
                  <a:pt x="9233" y="8951"/>
                  <a:pt x="9233" y="8955"/>
                  <a:pt x="9248" y="8963"/>
                </a:cubicBezTo>
                <a:cubicBezTo>
                  <a:pt x="9262" y="8970"/>
                  <a:pt x="9277" y="8969"/>
                  <a:pt x="9293" y="8961"/>
                </a:cubicBezTo>
                <a:cubicBezTo>
                  <a:pt x="9308" y="8953"/>
                  <a:pt x="9320" y="8949"/>
                  <a:pt x="9329" y="8949"/>
                </a:cubicBezTo>
                <a:cubicBezTo>
                  <a:pt x="9337" y="8949"/>
                  <a:pt x="9340" y="8952"/>
                  <a:pt x="9338" y="8958"/>
                </a:cubicBezTo>
                <a:cubicBezTo>
                  <a:pt x="9336" y="8964"/>
                  <a:pt x="9323" y="8982"/>
                  <a:pt x="9298" y="9011"/>
                </a:cubicBezTo>
                <a:cubicBezTo>
                  <a:pt x="9279" y="9005"/>
                  <a:pt x="9263" y="9001"/>
                  <a:pt x="9251" y="8999"/>
                </a:cubicBezTo>
                <a:cubicBezTo>
                  <a:pt x="9238" y="8996"/>
                  <a:pt x="9238" y="9000"/>
                  <a:pt x="9249" y="9008"/>
                </a:cubicBezTo>
                <a:cubicBezTo>
                  <a:pt x="9261" y="9016"/>
                  <a:pt x="9271" y="9024"/>
                  <a:pt x="9282" y="9030"/>
                </a:cubicBezTo>
                <a:cubicBezTo>
                  <a:pt x="9263" y="9053"/>
                  <a:pt x="9246" y="9069"/>
                  <a:pt x="9232" y="9078"/>
                </a:cubicBezTo>
                <a:cubicBezTo>
                  <a:pt x="9217" y="9088"/>
                  <a:pt x="9217" y="9091"/>
                  <a:pt x="9230" y="9089"/>
                </a:cubicBezTo>
                <a:cubicBezTo>
                  <a:pt x="9244" y="9087"/>
                  <a:pt x="9257" y="9082"/>
                  <a:pt x="9269" y="9074"/>
                </a:cubicBezTo>
                <a:lnTo>
                  <a:pt x="9307" y="9049"/>
                </a:lnTo>
                <a:cubicBezTo>
                  <a:pt x="9344" y="9080"/>
                  <a:pt x="9370" y="9100"/>
                  <a:pt x="9383" y="9109"/>
                </a:cubicBezTo>
                <a:cubicBezTo>
                  <a:pt x="9397" y="9119"/>
                  <a:pt x="9405" y="9117"/>
                  <a:pt x="9408" y="9105"/>
                </a:cubicBezTo>
                <a:cubicBezTo>
                  <a:pt x="9412" y="9092"/>
                  <a:pt x="9406" y="9079"/>
                  <a:pt x="9393" y="9064"/>
                </a:cubicBezTo>
                <a:cubicBezTo>
                  <a:pt x="9379" y="9050"/>
                  <a:pt x="9358" y="9036"/>
                  <a:pt x="9329" y="9024"/>
                </a:cubicBezTo>
                <a:cubicBezTo>
                  <a:pt x="9343" y="9009"/>
                  <a:pt x="9358" y="8994"/>
                  <a:pt x="9373" y="8978"/>
                </a:cubicBezTo>
                <a:cubicBezTo>
                  <a:pt x="9387" y="8963"/>
                  <a:pt x="9399" y="8952"/>
                  <a:pt x="9407" y="8947"/>
                </a:cubicBezTo>
                <a:cubicBezTo>
                  <a:pt x="9415" y="8942"/>
                  <a:pt x="9408" y="8934"/>
                  <a:pt x="9385" y="8924"/>
                </a:cubicBezTo>
                <a:cubicBezTo>
                  <a:pt x="9368" y="8916"/>
                  <a:pt x="9355" y="8912"/>
                  <a:pt x="9348" y="8912"/>
                </a:cubicBezTo>
                <a:close/>
                <a:moveTo>
                  <a:pt x="9157" y="8895"/>
                </a:moveTo>
                <a:cubicBezTo>
                  <a:pt x="9161" y="8910"/>
                  <a:pt x="9163" y="8929"/>
                  <a:pt x="9163" y="8952"/>
                </a:cubicBezTo>
                <a:lnTo>
                  <a:pt x="9163" y="9083"/>
                </a:lnTo>
                <a:cubicBezTo>
                  <a:pt x="9138" y="9091"/>
                  <a:pt x="9118" y="9099"/>
                  <a:pt x="9104" y="9105"/>
                </a:cubicBezTo>
                <a:cubicBezTo>
                  <a:pt x="9104" y="9090"/>
                  <a:pt x="9105" y="9069"/>
                  <a:pt x="9107" y="9042"/>
                </a:cubicBezTo>
                <a:cubicBezTo>
                  <a:pt x="9113" y="9044"/>
                  <a:pt x="9125" y="9043"/>
                  <a:pt x="9141" y="9039"/>
                </a:cubicBezTo>
                <a:cubicBezTo>
                  <a:pt x="9158" y="9035"/>
                  <a:pt x="9162" y="9030"/>
                  <a:pt x="9152" y="9024"/>
                </a:cubicBezTo>
                <a:cubicBezTo>
                  <a:pt x="9143" y="9017"/>
                  <a:pt x="9136" y="9015"/>
                  <a:pt x="9132" y="9016"/>
                </a:cubicBezTo>
                <a:cubicBezTo>
                  <a:pt x="9128" y="9017"/>
                  <a:pt x="9119" y="9019"/>
                  <a:pt x="9107" y="9024"/>
                </a:cubicBezTo>
                <a:lnTo>
                  <a:pt x="9107" y="8977"/>
                </a:lnTo>
                <a:cubicBezTo>
                  <a:pt x="9115" y="8977"/>
                  <a:pt x="9127" y="8975"/>
                  <a:pt x="9141" y="8972"/>
                </a:cubicBezTo>
                <a:cubicBezTo>
                  <a:pt x="9156" y="8969"/>
                  <a:pt x="9159" y="8964"/>
                  <a:pt x="9152" y="8956"/>
                </a:cubicBezTo>
                <a:cubicBezTo>
                  <a:pt x="9145" y="8949"/>
                  <a:pt x="9138" y="8946"/>
                  <a:pt x="9132" y="8949"/>
                </a:cubicBezTo>
                <a:cubicBezTo>
                  <a:pt x="9126" y="8951"/>
                  <a:pt x="9117" y="8954"/>
                  <a:pt x="9107" y="8958"/>
                </a:cubicBezTo>
                <a:cubicBezTo>
                  <a:pt x="9107" y="8943"/>
                  <a:pt x="9109" y="8932"/>
                  <a:pt x="9115" y="8924"/>
                </a:cubicBezTo>
                <a:cubicBezTo>
                  <a:pt x="9120" y="8915"/>
                  <a:pt x="9114" y="8908"/>
                  <a:pt x="9098" y="8902"/>
                </a:cubicBezTo>
                <a:cubicBezTo>
                  <a:pt x="9116" y="8900"/>
                  <a:pt x="9136" y="8897"/>
                  <a:pt x="9157" y="8895"/>
                </a:cubicBezTo>
                <a:close/>
                <a:moveTo>
                  <a:pt x="8955" y="8893"/>
                </a:moveTo>
                <a:cubicBezTo>
                  <a:pt x="8952" y="8893"/>
                  <a:pt x="8950" y="8894"/>
                  <a:pt x="8949" y="8895"/>
                </a:cubicBezTo>
                <a:cubicBezTo>
                  <a:pt x="8946" y="8900"/>
                  <a:pt x="8933" y="8907"/>
                  <a:pt x="8910" y="8917"/>
                </a:cubicBezTo>
                <a:cubicBezTo>
                  <a:pt x="8887" y="8928"/>
                  <a:pt x="8861" y="8933"/>
                  <a:pt x="8830" y="8934"/>
                </a:cubicBezTo>
                <a:cubicBezTo>
                  <a:pt x="8800" y="8935"/>
                  <a:pt x="8794" y="8942"/>
                  <a:pt x="8812" y="8953"/>
                </a:cubicBezTo>
                <a:cubicBezTo>
                  <a:pt x="8829" y="8965"/>
                  <a:pt x="8843" y="8969"/>
                  <a:pt x="8852" y="8966"/>
                </a:cubicBezTo>
                <a:cubicBezTo>
                  <a:pt x="8862" y="8963"/>
                  <a:pt x="8880" y="8956"/>
                  <a:pt x="8907" y="8945"/>
                </a:cubicBezTo>
                <a:cubicBezTo>
                  <a:pt x="8934" y="8935"/>
                  <a:pt x="8950" y="8932"/>
                  <a:pt x="8954" y="8936"/>
                </a:cubicBezTo>
                <a:cubicBezTo>
                  <a:pt x="8958" y="8940"/>
                  <a:pt x="8958" y="8958"/>
                  <a:pt x="8955" y="8989"/>
                </a:cubicBezTo>
                <a:cubicBezTo>
                  <a:pt x="8952" y="9020"/>
                  <a:pt x="8946" y="9046"/>
                  <a:pt x="8938" y="9067"/>
                </a:cubicBezTo>
                <a:cubicBezTo>
                  <a:pt x="8930" y="9088"/>
                  <a:pt x="8931" y="9106"/>
                  <a:pt x="8943" y="9122"/>
                </a:cubicBezTo>
                <a:cubicBezTo>
                  <a:pt x="8954" y="9138"/>
                  <a:pt x="8962" y="9136"/>
                  <a:pt x="8966" y="9117"/>
                </a:cubicBezTo>
                <a:cubicBezTo>
                  <a:pt x="8970" y="9099"/>
                  <a:pt x="8975" y="9077"/>
                  <a:pt x="8980" y="9053"/>
                </a:cubicBezTo>
                <a:cubicBezTo>
                  <a:pt x="8986" y="9029"/>
                  <a:pt x="8990" y="9007"/>
                  <a:pt x="8994" y="8986"/>
                </a:cubicBezTo>
                <a:cubicBezTo>
                  <a:pt x="8999" y="8965"/>
                  <a:pt x="9004" y="8950"/>
                  <a:pt x="9012" y="8941"/>
                </a:cubicBezTo>
                <a:cubicBezTo>
                  <a:pt x="9019" y="8931"/>
                  <a:pt x="9019" y="8924"/>
                  <a:pt x="9012" y="8917"/>
                </a:cubicBezTo>
                <a:cubicBezTo>
                  <a:pt x="9004" y="8911"/>
                  <a:pt x="8993" y="8905"/>
                  <a:pt x="8977" y="8899"/>
                </a:cubicBezTo>
                <a:cubicBezTo>
                  <a:pt x="8967" y="8895"/>
                  <a:pt x="8960" y="8893"/>
                  <a:pt x="8955" y="8893"/>
                </a:cubicBezTo>
                <a:close/>
                <a:moveTo>
                  <a:pt x="9245" y="8852"/>
                </a:moveTo>
                <a:cubicBezTo>
                  <a:pt x="9241" y="8852"/>
                  <a:pt x="9237" y="8852"/>
                  <a:pt x="9232" y="8853"/>
                </a:cubicBezTo>
                <a:cubicBezTo>
                  <a:pt x="9213" y="8856"/>
                  <a:pt x="9184" y="8861"/>
                  <a:pt x="9144" y="8867"/>
                </a:cubicBezTo>
                <a:cubicBezTo>
                  <a:pt x="9105" y="8874"/>
                  <a:pt x="9076" y="8877"/>
                  <a:pt x="9057" y="8877"/>
                </a:cubicBezTo>
                <a:cubicBezTo>
                  <a:pt x="9038" y="8877"/>
                  <a:pt x="9032" y="8880"/>
                  <a:pt x="9040" y="8888"/>
                </a:cubicBezTo>
                <a:cubicBezTo>
                  <a:pt x="9047" y="8895"/>
                  <a:pt x="9057" y="8899"/>
                  <a:pt x="9069" y="8899"/>
                </a:cubicBezTo>
                <a:cubicBezTo>
                  <a:pt x="9076" y="8909"/>
                  <a:pt x="9079" y="8924"/>
                  <a:pt x="9079" y="8942"/>
                </a:cubicBezTo>
                <a:lnTo>
                  <a:pt x="9079" y="9117"/>
                </a:lnTo>
                <a:cubicBezTo>
                  <a:pt x="9058" y="9124"/>
                  <a:pt x="9043" y="9128"/>
                  <a:pt x="9033" y="9130"/>
                </a:cubicBezTo>
                <a:cubicBezTo>
                  <a:pt x="9024" y="9132"/>
                  <a:pt x="9027" y="9139"/>
                  <a:pt x="9041" y="9152"/>
                </a:cubicBezTo>
                <a:cubicBezTo>
                  <a:pt x="9056" y="9164"/>
                  <a:pt x="9067" y="9166"/>
                  <a:pt x="9074" y="9158"/>
                </a:cubicBezTo>
                <a:cubicBezTo>
                  <a:pt x="9081" y="9150"/>
                  <a:pt x="9111" y="9134"/>
                  <a:pt x="9163" y="9111"/>
                </a:cubicBezTo>
                <a:lnTo>
                  <a:pt x="9157" y="9139"/>
                </a:lnTo>
                <a:cubicBezTo>
                  <a:pt x="9157" y="9145"/>
                  <a:pt x="9161" y="9154"/>
                  <a:pt x="9169" y="9166"/>
                </a:cubicBezTo>
                <a:cubicBezTo>
                  <a:pt x="9178" y="9177"/>
                  <a:pt x="9185" y="9170"/>
                  <a:pt x="9191" y="9145"/>
                </a:cubicBezTo>
                <a:lnTo>
                  <a:pt x="9191" y="9095"/>
                </a:lnTo>
                <a:cubicBezTo>
                  <a:pt x="9210" y="9085"/>
                  <a:pt x="9222" y="9076"/>
                  <a:pt x="9227" y="9069"/>
                </a:cubicBezTo>
                <a:cubicBezTo>
                  <a:pt x="9232" y="9062"/>
                  <a:pt x="9220" y="9062"/>
                  <a:pt x="9191" y="9070"/>
                </a:cubicBezTo>
                <a:lnTo>
                  <a:pt x="9191" y="9027"/>
                </a:lnTo>
                <a:cubicBezTo>
                  <a:pt x="9191" y="8968"/>
                  <a:pt x="9194" y="8933"/>
                  <a:pt x="9201" y="8922"/>
                </a:cubicBezTo>
                <a:cubicBezTo>
                  <a:pt x="9207" y="8910"/>
                  <a:pt x="9205" y="8900"/>
                  <a:pt x="9194" y="8889"/>
                </a:cubicBezTo>
                <a:cubicBezTo>
                  <a:pt x="9226" y="8887"/>
                  <a:pt x="9250" y="8884"/>
                  <a:pt x="9266" y="8880"/>
                </a:cubicBezTo>
                <a:cubicBezTo>
                  <a:pt x="9283" y="8876"/>
                  <a:pt x="9286" y="8869"/>
                  <a:pt x="9276" y="8861"/>
                </a:cubicBezTo>
                <a:cubicBezTo>
                  <a:pt x="9268" y="8855"/>
                  <a:pt x="9258" y="8852"/>
                  <a:pt x="9245" y="8852"/>
                </a:cubicBezTo>
                <a:close/>
                <a:moveTo>
                  <a:pt x="9000" y="8203"/>
                </a:moveTo>
                <a:cubicBezTo>
                  <a:pt x="9000" y="8202"/>
                  <a:pt x="8999" y="8202"/>
                  <a:pt x="8999" y="8203"/>
                </a:cubicBezTo>
                <a:cubicBezTo>
                  <a:pt x="8994" y="8204"/>
                  <a:pt x="8986" y="8215"/>
                  <a:pt x="8976" y="8235"/>
                </a:cubicBezTo>
                <a:cubicBezTo>
                  <a:pt x="8967" y="8254"/>
                  <a:pt x="8956" y="8272"/>
                  <a:pt x="8941" y="8290"/>
                </a:cubicBezTo>
                <a:cubicBezTo>
                  <a:pt x="8927" y="8308"/>
                  <a:pt x="8922" y="8329"/>
                  <a:pt x="8927" y="8354"/>
                </a:cubicBezTo>
                <a:cubicBezTo>
                  <a:pt x="8932" y="8379"/>
                  <a:pt x="8946" y="8375"/>
                  <a:pt x="8969" y="8343"/>
                </a:cubicBezTo>
                <a:cubicBezTo>
                  <a:pt x="8992" y="8311"/>
                  <a:pt x="9004" y="8279"/>
                  <a:pt x="9005" y="8248"/>
                </a:cubicBezTo>
                <a:cubicBezTo>
                  <a:pt x="9006" y="8219"/>
                  <a:pt x="9005" y="8203"/>
                  <a:pt x="9000" y="8203"/>
                </a:cubicBezTo>
                <a:close/>
                <a:moveTo>
                  <a:pt x="9281" y="8127"/>
                </a:moveTo>
                <a:cubicBezTo>
                  <a:pt x="9274" y="8126"/>
                  <a:pt x="9271" y="8132"/>
                  <a:pt x="9273" y="8145"/>
                </a:cubicBezTo>
                <a:cubicBezTo>
                  <a:pt x="9275" y="8159"/>
                  <a:pt x="9266" y="8185"/>
                  <a:pt x="9248" y="8221"/>
                </a:cubicBezTo>
                <a:cubicBezTo>
                  <a:pt x="9229" y="8258"/>
                  <a:pt x="9202" y="8297"/>
                  <a:pt x="9168" y="8339"/>
                </a:cubicBezTo>
                <a:cubicBezTo>
                  <a:pt x="9133" y="8380"/>
                  <a:pt x="9090" y="8417"/>
                  <a:pt x="9037" y="8449"/>
                </a:cubicBezTo>
                <a:cubicBezTo>
                  <a:pt x="8983" y="8482"/>
                  <a:pt x="8926" y="8507"/>
                  <a:pt x="8865" y="8526"/>
                </a:cubicBezTo>
                <a:cubicBezTo>
                  <a:pt x="8803" y="8545"/>
                  <a:pt x="8802" y="8550"/>
                  <a:pt x="8860" y="8543"/>
                </a:cubicBezTo>
                <a:cubicBezTo>
                  <a:pt x="8918" y="8536"/>
                  <a:pt x="8976" y="8518"/>
                  <a:pt x="9033" y="8490"/>
                </a:cubicBezTo>
                <a:cubicBezTo>
                  <a:pt x="9091" y="8462"/>
                  <a:pt x="9139" y="8428"/>
                  <a:pt x="9179" y="8389"/>
                </a:cubicBezTo>
                <a:cubicBezTo>
                  <a:pt x="9218" y="8349"/>
                  <a:pt x="9251" y="8307"/>
                  <a:pt x="9277" y="8262"/>
                </a:cubicBezTo>
                <a:cubicBezTo>
                  <a:pt x="9303" y="8217"/>
                  <a:pt x="9321" y="8192"/>
                  <a:pt x="9330" y="8185"/>
                </a:cubicBezTo>
                <a:cubicBezTo>
                  <a:pt x="9340" y="8179"/>
                  <a:pt x="9337" y="8169"/>
                  <a:pt x="9323" y="8154"/>
                </a:cubicBezTo>
                <a:cubicBezTo>
                  <a:pt x="9308" y="8140"/>
                  <a:pt x="9295" y="8131"/>
                  <a:pt x="9285" y="8128"/>
                </a:cubicBezTo>
                <a:cubicBezTo>
                  <a:pt x="9284" y="8127"/>
                  <a:pt x="9282" y="8127"/>
                  <a:pt x="9281" y="8127"/>
                </a:cubicBezTo>
                <a:close/>
                <a:moveTo>
                  <a:pt x="9096" y="7827"/>
                </a:moveTo>
                <a:cubicBezTo>
                  <a:pt x="9088" y="7828"/>
                  <a:pt x="9087" y="7834"/>
                  <a:pt x="9094" y="7845"/>
                </a:cubicBezTo>
                <a:cubicBezTo>
                  <a:pt x="9103" y="7857"/>
                  <a:pt x="9108" y="7881"/>
                  <a:pt x="9112" y="7915"/>
                </a:cubicBezTo>
                <a:cubicBezTo>
                  <a:pt x="9115" y="7949"/>
                  <a:pt x="9116" y="8006"/>
                  <a:pt x="9116" y="8085"/>
                </a:cubicBezTo>
                <a:cubicBezTo>
                  <a:pt x="9079" y="8092"/>
                  <a:pt x="9044" y="8097"/>
                  <a:pt x="9013" y="8101"/>
                </a:cubicBezTo>
                <a:cubicBezTo>
                  <a:pt x="9013" y="8055"/>
                  <a:pt x="9015" y="8025"/>
                  <a:pt x="9018" y="8012"/>
                </a:cubicBezTo>
                <a:cubicBezTo>
                  <a:pt x="9021" y="7998"/>
                  <a:pt x="9016" y="7989"/>
                  <a:pt x="9002" y="7984"/>
                </a:cubicBezTo>
                <a:cubicBezTo>
                  <a:pt x="8989" y="7979"/>
                  <a:pt x="8976" y="7975"/>
                  <a:pt x="8963" y="7974"/>
                </a:cubicBezTo>
                <a:cubicBezTo>
                  <a:pt x="8951" y="7973"/>
                  <a:pt x="8949" y="7980"/>
                  <a:pt x="8958" y="7995"/>
                </a:cubicBezTo>
                <a:cubicBezTo>
                  <a:pt x="8968" y="8009"/>
                  <a:pt x="8975" y="8046"/>
                  <a:pt x="8979" y="8104"/>
                </a:cubicBezTo>
                <a:cubicBezTo>
                  <a:pt x="8906" y="8115"/>
                  <a:pt x="8859" y="8120"/>
                  <a:pt x="8838" y="8120"/>
                </a:cubicBezTo>
                <a:cubicBezTo>
                  <a:pt x="8819" y="8120"/>
                  <a:pt x="8820" y="8127"/>
                  <a:pt x="8840" y="8140"/>
                </a:cubicBezTo>
                <a:cubicBezTo>
                  <a:pt x="8859" y="8154"/>
                  <a:pt x="8879" y="8158"/>
                  <a:pt x="8898" y="8153"/>
                </a:cubicBezTo>
                <a:cubicBezTo>
                  <a:pt x="8916" y="8147"/>
                  <a:pt x="8938" y="8143"/>
                  <a:pt x="8962" y="8139"/>
                </a:cubicBezTo>
                <a:cubicBezTo>
                  <a:pt x="8986" y="8134"/>
                  <a:pt x="9027" y="8128"/>
                  <a:pt x="9085" y="8120"/>
                </a:cubicBezTo>
                <a:cubicBezTo>
                  <a:pt x="9089" y="8128"/>
                  <a:pt x="9092" y="8139"/>
                  <a:pt x="9094" y="8151"/>
                </a:cubicBezTo>
                <a:cubicBezTo>
                  <a:pt x="9096" y="8164"/>
                  <a:pt x="9098" y="8185"/>
                  <a:pt x="9098" y="8217"/>
                </a:cubicBezTo>
                <a:cubicBezTo>
                  <a:pt x="9098" y="8248"/>
                  <a:pt x="9095" y="8272"/>
                  <a:pt x="9090" y="8290"/>
                </a:cubicBezTo>
                <a:cubicBezTo>
                  <a:pt x="9084" y="8308"/>
                  <a:pt x="9088" y="8324"/>
                  <a:pt x="9099" y="8340"/>
                </a:cubicBezTo>
                <a:cubicBezTo>
                  <a:pt x="9111" y="8356"/>
                  <a:pt x="9118" y="8359"/>
                  <a:pt x="9123" y="8351"/>
                </a:cubicBezTo>
                <a:cubicBezTo>
                  <a:pt x="9127" y="8343"/>
                  <a:pt x="9130" y="8328"/>
                  <a:pt x="9132" y="8307"/>
                </a:cubicBezTo>
                <a:cubicBezTo>
                  <a:pt x="9134" y="8286"/>
                  <a:pt x="9135" y="8260"/>
                  <a:pt x="9135" y="8229"/>
                </a:cubicBezTo>
                <a:cubicBezTo>
                  <a:pt x="9135" y="8196"/>
                  <a:pt x="9137" y="8173"/>
                  <a:pt x="9140" y="8162"/>
                </a:cubicBezTo>
                <a:cubicBezTo>
                  <a:pt x="9143" y="8150"/>
                  <a:pt x="9142" y="8142"/>
                  <a:pt x="9137" y="8135"/>
                </a:cubicBezTo>
                <a:cubicBezTo>
                  <a:pt x="9131" y="8129"/>
                  <a:pt x="9121" y="8123"/>
                  <a:pt x="9107" y="8117"/>
                </a:cubicBezTo>
                <a:cubicBezTo>
                  <a:pt x="9157" y="8110"/>
                  <a:pt x="9207" y="8105"/>
                  <a:pt x="9257" y="8101"/>
                </a:cubicBezTo>
                <a:cubicBezTo>
                  <a:pt x="9307" y="8097"/>
                  <a:pt x="9345" y="8096"/>
                  <a:pt x="9373" y="8098"/>
                </a:cubicBezTo>
                <a:cubicBezTo>
                  <a:pt x="9400" y="8100"/>
                  <a:pt x="9411" y="8096"/>
                  <a:pt x="9407" y="8087"/>
                </a:cubicBezTo>
                <a:cubicBezTo>
                  <a:pt x="9403" y="8078"/>
                  <a:pt x="9394" y="8069"/>
                  <a:pt x="9382" y="8060"/>
                </a:cubicBezTo>
                <a:cubicBezTo>
                  <a:pt x="9369" y="8052"/>
                  <a:pt x="9352" y="8050"/>
                  <a:pt x="9330" y="8054"/>
                </a:cubicBezTo>
                <a:cubicBezTo>
                  <a:pt x="9308" y="8058"/>
                  <a:pt x="9250" y="8067"/>
                  <a:pt x="9154" y="8079"/>
                </a:cubicBezTo>
                <a:cubicBezTo>
                  <a:pt x="9154" y="8056"/>
                  <a:pt x="9155" y="8020"/>
                  <a:pt x="9157" y="7970"/>
                </a:cubicBezTo>
                <a:cubicBezTo>
                  <a:pt x="9192" y="7972"/>
                  <a:pt x="9225" y="7969"/>
                  <a:pt x="9255" y="7960"/>
                </a:cubicBezTo>
                <a:cubicBezTo>
                  <a:pt x="9286" y="7952"/>
                  <a:pt x="9292" y="7943"/>
                  <a:pt x="9276" y="7934"/>
                </a:cubicBezTo>
                <a:cubicBezTo>
                  <a:pt x="9259" y="7924"/>
                  <a:pt x="9240" y="7923"/>
                  <a:pt x="9218" y="7931"/>
                </a:cubicBezTo>
                <a:cubicBezTo>
                  <a:pt x="9196" y="7938"/>
                  <a:pt x="9176" y="7943"/>
                  <a:pt x="9157" y="7945"/>
                </a:cubicBezTo>
                <a:cubicBezTo>
                  <a:pt x="9157" y="7901"/>
                  <a:pt x="9160" y="7874"/>
                  <a:pt x="9166" y="7865"/>
                </a:cubicBezTo>
                <a:cubicBezTo>
                  <a:pt x="9173" y="7856"/>
                  <a:pt x="9166" y="7847"/>
                  <a:pt x="9148" y="7840"/>
                </a:cubicBezTo>
                <a:cubicBezTo>
                  <a:pt x="9129" y="7833"/>
                  <a:pt x="9113" y="7829"/>
                  <a:pt x="9101" y="7828"/>
                </a:cubicBezTo>
                <a:cubicBezTo>
                  <a:pt x="9099" y="7827"/>
                  <a:pt x="9098" y="7827"/>
                  <a:pt x="9096" y="7827"/>
                </a:cubicBezTo>
                <a:close/>
                <a:moveTo>
                  <a:pt x="9184" y="7039"/>
                </a:moveTo>
                <a:cubicBezTo>
                  <a:pt x="9173" y="7038"/>
                  <a:pt x="9171" y="7045"/>
                  <a:pt x="9179" y="7058"/>
                </a:cubicBezTo>
                <a:cubicBezTo>
                  <a:pt x="9187" y="7074"/>
                  <a:pt x="9192" y="7096"/>
                  <a:pt x="9193" y="7124"/>
                </a:cubicBezTo>
                <a:cubicBezTo>
                  <a:pt x="9194" y="7152"/>
                  <a:pt x="9194" y="7176"/>
                  <a:pt x="9194" y="7197"/>
                </a:cubicBezTo>
                <a:cubicBezTo>
                  <a:pt x="9194" y="7218"/>
                  <a:pt x="9193" y="7237"/>
                  <a:pt x="9190" y="7254"/>
                </a:cubicBezTo>
                <a:cubicBezTo>
                  <a:pt x="9187" y="7270"/>
                  <a:pt x="9191" y="7287"/>
                  <a:pt x="9202" y="7305"/>
                </a:cubicBezTo>
                <a:cubicBezTo>
                  <a:pt x="9214" y="7323"/>
                  <a:pt x="9223" y="7315"/>
                  <a:pt x="9229" y="7282"/>
                </a:cubicBezTo>
                <a:cubicBezTo>
                  <a:pt x="9235" y="7248"/>
                  <a:pt x="9238" y="7207"/>
                  <a:pt x="9237" y="7158"/>
                </a:cubicBezTo>
                <a:cubicBezTo>
                  <a:pt x="9236" y="7109"/>
                  <a:pt x="9238" y="7082"/>
                  <a:pt x="9244" y="7077"/>
                </a:cubicBezTo>
                <a:cubicBezTo>
                  <a:pt x="9251" y="7072"/>
                  <a:pt x="9246" y="7065"/>
                  <a:pt x="9232" y="7057"/>
                </a:cubicBezTo>
                <a:cubicBezTo>
                  <a:pt x="9219" y="7048"/>
                  <a:pt x="9205" y="7043"/>
                  <a:pt x="9190" y="7039"/>
                </a:cubicBezTo>
                <a:cubicBezTo>
                  <a:pt x="9188" y="7039"/>
                  <a:pt x="9186" y="7039"/>
                  <a:pt x="9184" y="7039"/>
                </a:cubicBezTo>
                <a:close/>
                <a:moveTo>
                  <a:pt x="9023" y="6977"/>
                </a:moveTo>
                <a:cubicBezTo>
                  <a:pt x="9021" y="6977"/>
                  <a:pt x="9019" y="6977"/>
                  <a:pt x="9016" y="6977"/>
                </a:cubicBezTo>
                <a:cubicBezTo>
                  <a:pt x="8998" y="6978"/>
                  <a:pt x="8998" y="6988"/>
                  <a:pt x="9016" y="7007"/>
                </a:cubicBezTo>
                <a:cubicBezTo>
                  <a:pt x="9035" y="7025"/>
                  <a:pt x="9052" y="7038"/>
                  <a:pt x="9066" y="7046"/>
                </a:cubicBezTo>
                <a:cubicBezTo>
                  <a:pt x="9081" y="7053"/>
                  <a:pt x="9089" y="7047"/>
                  <a:pt x="9091" y="7029"/>
                </a:cubicBezTo>
                <a:cubicBezTo>
                  <a:pt x="9093" y="7010"/>
                  <a:pt x="9086" y="6996"/>
                  <a:pt x="9069" y="6988"/>
                </a:cubicBezTo>
                <a:cubicBezTo>
                  <a:pt x="9055" y="6981"/>
                  <a:pt x="9039" y="6977"/>
                  <a:pt x="9023" y="6977"/>
                </a:cubicBezTo>
                <a:close/>
                <a:moveTo>
                  <a:pt x="8874" y="6932"/>
                </a:moveTo>
                <a:cubicBezTo>
                  <a:pt x="8863" y="6933"/>
                  <a:pt x="8862" y="6939"/>
                  <a:pt x="8873" y="6950"/>
                </a:cubicBezTo>
                <a:cubicBezTo>
                  <a:pt x="8885" y="6965"/>
                  <a:pt x="8895" y="6996"/>
                  <a:pt x="8904" y="7044"/>
                </a:cubicBezTo>
                <a:cubicBezTo>
                  <a:pt x="8912" y="7092"/>
                  <a:pt x="8919" y="7126"/>
                  <a:pt x="8926" y="7147"/>
                </a:cubicBezTo>
                <a:cubicBezTo>
                  <a:pt x="8867" y="7168"/>
                  <a:pt x="8827" y="7182"/>
                  <a:pt x="8804" y="7188"/>
                </a:cubicBezTo>
                <a:cubicBezTo>
                  <a:pt x="8781" y="7194"/>
                  <a:pt x="8778" y="7201"/>
                  <a:pt x="8796" y="7210"/>
                </a:cubicBezTo>
                <a:cubicBezTo>
                  <a:pt x="8814" y="7218"/>
                  <a:pt x="8835" y="7218"/>
                  <a:pt x="8860" y="7208"/>
                </a:cubicBezTo>
                <a:cubicBezTo>
                  <a:pt x="8885" y="7199"/>
                  <a:pt x="8910" y="7189"/>
                  <a:pt x="8935" y="7179"/>
                </a:cubicBezTo>
                <a:cubicBezTo>
                  <a:pt x="8943" y="7214"/>
                  <a:pt x="8958" y="7258"/>
                  <a:pt x="8979" y="7310"/>
                </a:cubicBezTo>
                <a:cubicBezTo>
                  <a:pt x="8933" y="7364"/>
                  <a:pt x="8885" y="7405"/>
                  <a:pt x="8835" y="7432"/>
                </a:cubicBezTo>
                <a:cubicBezTo>
                  <a:pt x="8785" y="7459"/>
                  <a:pt x="8787" y="7465"/>
                  <a:pt x="8841" y="7450"/>
                </a:cubicBezTo>
                <a:cubicBezTo>
                  <a:pt x="8895" y="7436"/>
                  <a:pt x="8949" y="7401"/>
                  <a:pt x="9001" y="7347"/>
                </a:cubicBezTo>
                <a:cubicBezTo>
                  <a:pt x="9024" y="7391"/>
                  <a:pt x="9048" y="7426"/>
                  <a:pt x="9073" y="7452"/>
                </a:cubicBezTo>
                <a:cubicBezTo>
                  <a:pt x="9098" y="7478"/>
                  <a:pt x="9123" y="7496"/>
                  <a:pt x="9148" y="7507"/>
                </a:cubicBezTo>
                <a:cubicBezTo>
                  <a:pt x="9173" y="7517"/>
                  <a:pt x="9181" y="7510"/>
                  <a:pt x="9173" y="7485"/>
                </a:cubicBezTo>
                <a:cubicBezTo>
                  <a:pt x="9164" y="7460"/>
                  <a:pt x="9162" y="7426"/>
                  <a:pt x="9166" y="7385"/>
                </a:cubicBezTo>
                <a:cubicBezTo>
                  <a:pt x="9170" y="7343"/>
                  <a:pt x="9168" y="7335"/>
                  <a:pt x="9158" y="7361"/>
                </a:cubicBezTo>
                <a:cubicBezTo>
                  <a:pt x="9149" y="7387"/>
                  <a:pt x="9141" y="7407"/>
                  <a:pt x="9133" y="7419"/>
                </a:cubicBezTo>
                <a:cubicBezTo>
                  <a:pt x="9126" y="7432"/>
                  <a:pt x="9111" y="7426"/>
                  <a:pt x="9088" y="7402"/>
                </a:cubicBezTo>
                <a:cubicBezTo>
                  <a:pt x="9065" y="7378"/>
                  <a:pt x="9046" y="7349"/>
                  <a:pt x="9032" y="7316"/>
                </a:cubicBezTo>
                <a:cubicBezTo>
                  <a:pt x="9071" y="7270"/>
                  <a:pt x="9096" y="7244"/>
                  <a:pt x="9107" y="7238"/>
                </a:cubicBezTo>
                <a:cubicBezTo>
                  <a:pt x="9117" y="7232"/>
                  <a:pt x="9118" y="7223"/>
                  <a:pt x="9108" y="7211"/>
                </a:cubicBezTo>
                <a:cubicBezTo>
                  <a:pt x="9099" y="7200"/>
                  <a:pt x="9089" y="7190"/>
                  <a:pt x="9079" y="7183"/>
                </a:cubicBezTo>
                <a:cubicBezTo>
                  <a:pt x="9068" y="7176"/>
                  <a:pt x="9062" y="7181"/>
                  <a:pt x="9058" y="7199"/>
                </a:cubicBezTo>
                <a:cubicBezTo>
                  <a:pt x="9055" y="7217"/>
                  <a:pt x="9040" y="7243"/>
                  <a:pt x="9013" y="7279"/>
                </a:cubicBezTo>
                <a:cubicBezTo>
                  <a:pt x="9001" y="7256"/>
                  <a:pt x="8987" y="7218"/>
                  <a:pt x="8973" y="7166"/>
                </a:cubicBezTo>
                <a:cubicBezTo>
                  <a:pt x="9010" y="7154"/>
                  <a:pt x="9040" y="7143"/>
                  <a:pt x="9062" y="7135"/>
                </a:cubicBezTo>
                <a:cubicBezTo>
                  <a:pt x="9083" y="7126"/>
                  <a:pt x="9089" y="7118"/>
                  <a:pt x="9077" y="7108"/>
                </a:cubicBezTo>
                <a:cubicBezTo>
                  <a:pt x="9066" y="7099"/>
                  <a:pt x="9050" y="7099"/>
                  <a:pt x="9030" y="7108"/>
                </a:cubicBezTo>
                <a:cubicBezTo>
                  <a:pt x="9011" y="7118"/>
                  <a:pt x="8987" y="7126"/>
                  <a:pt x="8960" y="7135"/>
                </a:cubicBezTo>
                <a:cubicBezTo>
                  <a:pt x="8943" y="7045"/>
                  <a:pt x="8939" y="6993"/>
                  <a:pt x="8948" y="6979"/>
                </a:cubicBezTo>
                <a:cubicBezTo>
                  <a:pt x="8956" y="6964"/>
                  <a:pt x="8952" y="6954"/>
                  <a:pt x="8937" y="6947"/>
                </a:cubicBezTo>
                <a:cubicBezTo>
                  <a:pt x="8921" y="6941"/>
                  <a:pt x="8903" y="6936"/>
                  <a:pt x="8883" y="6933"/>
                </a:cubicBezTo>
                <a:cubicBezTo>
                  <a:pt x="8880" y="6933"/>
                  <a:pt x="8877" y="6932"/>
                  <a:pt x="8874" y="6932"/>
                </a:cubicBezTo>
                <a:close/>
                <a:moveTo>
                  <a:pt x="9314" y="6894"/>
                </a:moveTo>
                <a:cubicBezTo>
                  <a:pt x="9298" y="6893"/>
                  <a:pt x="9298" y="6903"/>
                  <a:pt x="9313" y="6922"/>
                </a:cubicBezTo>
                <a:cubicBezTo>
                  <a:pt x="9330" y="6943"/>
                  <a:pt x="9339" y="7017"/>
                  <a:pt x="9341" y="7144"/>
                </a:cubicBezTo>
                <a:cubicBezTo>
                  <a:pt x="9343" y="7271"/>
                  <a:pt x="9344" y="7346"/>
                  <a:pt x="9344" y="7369"/>
                </a:cubicBezTo>
                <a:cubicBezTo>
                  <a:pt x="9344" y="7390"/>
                  <a:pt x="9344" y="7412"/>
                  <a:pt x="9343" y="7436"/>
                </a:cubicBezTo>
                <a:cubicBezTo>
                  <a:pt x="9342" y="7460"/>
                  <a:pt x="9336" y="7472"/>
                  <a:pt x="9326" y="7471"/>
                </a:cubicBezTo>
                <a:cubicBezTo>
                  <a:pt x="9315" y="7470"/>
                  <a:pt x="9297" y="7465"/>
                  <a:pt x="9271" y="7457"/>
                </a:cubicBezTo>
                <a:cubicBezTo>
                  <a:pt x="9245" y="7448"/>
                  <a:pt x="9246" y="7457"/>
                  <a:pt x="9276" y="7483"/>
                </a:cubicBezTo>
                <a:cubicBezTo>
                  <a:pt x="9305" y="7509"/>
                  <a:pt x="9324" y="7533"/>
                  <a:pt x="9333" y="7554"/>
                </a:cubicBezTo>
                <a:cubicBezTo>
                  <a:pt x="9343" y="7574"/>
                  <a:pt x="9354" y="7576"/>
                  <a:pt x="9366" y="7560"/>
                </a:cubicBezTo>
                <a:cubicBezTo>
                  <a:pt x="9379" y="7545"/>
                  <a:pt x="9388" y="7527"/>
                  <a:pt x="9393" y="7507"/>
                </a:cubicBezTo>
                <a:cubicBezTo>
                  <a:pt x="9398" y="7486"/>
                  <a:pt x="9399" y="7455"/>
                  <a:pt x="9396" y="7413"/>
                </a:cubicBezTo>
                <a:cubicBezTo>
                  <a:pt x="9393" y="7371"/>
                  <a:pt x="9390" y="7322"/>
                  <a:pt x="9387" y="7264"/>
                </a:cubicBezTo>
                <a:cubicBezTo>
                  <a:pt x="9383" y="7207"/>
                  <a:pt x="9382" y="7142"/>
                  <a:pt x="9382" y="7069"/>
                </a:cubicBezTo>
                <a:cubicBezTo>
                  <a:pt x="9382" y="6994"/>
                  <a:pt x="9386" y="6952"/>
                  <a:pt x="9393" y="6943"/>
                </a:cubicBezTo>
                <a:cubicBezTo>
                  <a:pt x="9400" y="6933"/>
                  <a:pt x="9394" y="6923"/>
                  <a:pt x="9376" y="6913"/>
                </a:cubicBezTo>
                <a:cubicBezTo>
                  <a:pt x="9357" y="6902"/>
                  <a:pt x="9338" y="6896"/>
                  <a:pt x="9318" y="6894"/>
                </a:cubicBezTo>
                <a:cubicBezTo>
                  <a:pt x="9317" y="6894"/>
                  <a:pt x="9315" y="6894"/>
                  <a:pt x="9314" y="6894"/>
                </a:cubicBezTo>
                <a:close/>
                <a:moveTo>
                  <a:pt x="9176" y="6099"/>
                </a:moveTo>
                <a:cubicBezTo>
                  <a:pt x="9168" y="6100"/>
                  <a:pt x="9167" y="6107"/>
                  <a:pt x="9174" y="6120"/>
                </a:cubicBezTo>
                <a:cubicBezTo>
                  <a:pt x="9183" y="6138"/>
                  <a:pt x="9188" y="6163"/>
                  <a:pt x="9187" y="6197"/>
                </a:cubicBezTo>
                <a:cubicBezTo>
                  <a:pt x="9186" y="6230"/>
                  <a:pt x="9180" y="6266"/>
                  <a:pt x="9171" y="6304"/>
                </a:cubicBezTo>
                <a:cubicBezTo>
                  <a:pt x="9162" y="6343"/>
                  <a:pt x="9142" y="6379"/>
                  <a:pt x="9112" y="6414"/>
                </a:cubicBezTo>
                <a:cubicBezTo>
                  <a:pt x="9081" y="6448"/>
                  <a:pt x="9049" y="6476"/>
                  <a:pt x="9015" y="6498"/>
                </a:cubicBezTo>
                <a:cubicBezTo>
                  <a:pt x="8980" y="6520"/>
                  <a:pt x="8982" y="6525"/>
                  <a:pt x="9019" y="6512"/>
                </a:cubicBezTo>
                <a:cubicBezTo>
                  <a:pt x="9057" y="6500"/>
                  <a:pt x="9092" y="6478"/>
                  <a:pt x="9126" y="6447"/>
                </a:cubicBezTo>
                <a:cubicBezTo>
                  <a:pt x="9159" y="6415"/>
                  <a:pt x="9185" y="6374"/>
                  <a:pt x="9204" y="6322"/>
                </a:cubicBezTo>
                <a:cubicBezTo>
                  <a:pt x="9216" y="6326"/>
                  <a:pt x="9221" y="6350"/>
                  <a:pt x="9219" y="6395"/>
                </a:cubicBezTo>
                <a:cubicBezTo>
                  <a:pt x="9217" y="6440"/>
                  <a:pt x="9217" y="6473"/>
                  <a:pt x="9218" y="6494"/>
                </a:cubicBezTo>
                <a:cubicBezTo>
                  <a:pt x="9219" y="6514"/>
                  <a:pt x="9229" y="6532"/>
                  <a:pt x="9248" y="6547"/>
                </a:cubicBezTo>
                <a:cubicBezTo>
                  <a:pt x="9266" y="6561"/>
                  <a:pt x="9301" y="6568"/>
                  <a:pt x="9351" y="6567"/>
                </a:cubicBezTo>
                <a:cubicBezTo>
                  <a:pt x="9401" y="6566"/>
                  <a:pt x="9437" y="6560"/>
                  <a:pt x="9458" y="6550"/>
                </a:cubicBezTo>
                <a:cubicBezTo>
                  <a:pt x="9480" y="6539"/>
                  <a:pt x="9487" y="6527"/>
                  <a:pt x="9479" y="6512"/>
                </a:cubicBezTo>
                <a:cubicBezTo>
                  <a:pt x="9470" y="6498"/>
                  <a:pt x="9465" y="6469"/>
                  <a:pt x="9463" y="6426"/>
                </a:cubicBezTo>
                <a:cubicBezTo>
                  <a:pt x="9461" y="6384"/>
                  <a:pt x="9458" y="6375"/>
                  <a:pt x="9454" y="6401"/>
                </a:cubicBezTo>
                <a:cubicBezTo>
                  <a:pt x="9450" y="6427"/>
                  <a:pt x="9445" y="6449"/>
                  <a:pt x="9441" y="6467"/>
                </a:cubicBezTo>
                <a:cubicBezTo>
                  <a:pt x="9437" y="6485"/>
                  <a:pt x="9428" y="6498"/>
                  <a:pt x="9415" y="6506"/>
                </a:cubicBezTo>
                <a:cubicBezTo>
                  <a:pt x="9401" y="6514"/>
                  <a:pt x="9380" y="6519"/>
                  <a:pt x="9351" y="6520"/>
                </a:cubicBezTo>
                <a:cubicBezTo>
                  <a:pt x="9321" y="6521"/>
                  <a:pt x="9298" y="6520"/>
                  <a:pt x="9279" y="6517"/>
                </a:cubicBezTo>
                <a:cubicBezTo>
                  <a:pt x="9260" y="6514"/>
                  <a:pt x="9250" y="6501"/>
                  <a:pt x="9249" y="6478"/>
                </a:cubicBezTo>
                <a:cubicBezTo>
                  <a:pt x="9248" y="6455"/>
                  <a:pt x="9248" y="6431"/>
                  <a:pt x="9249" y="6406"/>
                </a:cubicBezTo>
                <a:cubicBezTo>
                  <a:pt x="9250" y="6381"/>
                  <a:pt x="9255" y="6361"/>
                  <a:pt x="9263" y="6345"/>
                </a:cubicBezTo>
                <a:cubicBezTo>
                  <a:pt x="9271" y="6329"/>
                  <a:pt x="9254" y="6314"/>
                  <a:pt x="9210" y="6300"/>
                </a:cubicBezTo>
                <a:cubicBezTo>
                  <a:pt x="9216" y="6264"/>
                  <a:pt x="9221" y="6232"/>
                  <a:pt x="9224" y="6201"/>
                </a:cubicBezTo>
                <a:cubicBezTo>
                  <a:pt x="9227" y="6171"/>
                  <a:pt x="9232" y="6151"/>
                  <a:pt x="9240" y="6140"/>
                </a:cubicBezTo>
                <a:cubicBezTo>
                  <a:pt x="9247" y="6130"/>
                  <a:pt x="9244" y="6122"/>
                  <a:pt x="9232" y="6115"/>
                </a:cubicBezTo>
                <a:cubicBezTo>
                  <a:pt x="9219" y="6109"/>
                  <a:pt x="9204" y="6104"/>
                  <a:pt x="9187" y="6100"/>
                </a:cubicBezTo>
                <a:cubicBezTo>
                  <a:pt x="9182" y="6099"/>
                  <a:pt x="9179" y="6098"/>
                  <a:pt x="9176" y="6099"/>
                </a:cubicBezTo>
                <a:close/>
                <a:moveTo>
                  <a:pt x="9273" y="5978"/>
                </a:moveTo>
                <a:cubicBezTo>
                  <a:pt x="9265" y="5979"/>
                  <a:pt x="9258" y="5981"/>
                  <a:pt x="9251" y="5986"/>
                </a:cubicBezTo>
                <a:cubicBezTo>
                  <a:pt x="9236" y="5995"/>
                  <a:pt x="9195" y="6004"/>
                  <a:pt x="9129" y="6012"/>
                </a:cubicBezTo>
                <a:cubicBezTo>
                  <a:pt x="9106" y="6010"/>
                  <a:pt x="9090" y="6009"/>
                  <a:pt x="9082" y="6009"/>
                </a:cubicBezTo>
                <a:cubicBezTo>
                  <a:pt x="9076" y="6009"/>
                  <a:pt x="9076" y="6016"/>
                  <a:pt x="9083" y="6029"/>
                </a:cubicBezTo>
                <a:cubicBezTo>
                  <a:pt x="9091" y="6043"/>
                  <a:pt x="9095" y="6070"/>
                  <a:pt x="9098" y="6109"/>
                </a:cubicBezTo>
                <a:cubicBezTo>
                  <a:pt x="9100" y="6149"/>
                  <a:pt x="9100" y="6179"/>
                  <a:pt x="9098" y="6201"/>
                </a:cubicBezTo>
                <a:cubicBezTo>
                  <a:pt x="9095" y="6223"/>
                  <a:pt x="9093" y="6241"/>
                  <a:pt x="9090" y="6254"/>
                </a:cubicBezTo>
                <a:cubicBezTo>
                  <a:pt x="9087" y="6268"/>
                  <a:pt x="9089" y="6285"/>
                  <a:pt x="9096" y="6306"/>
                </a:cubicBezTo>
                <a:cubicBezTo>
                  <a:pt x="9103" y="6327"/>
                  <a:pt x="9111" y="6328"/>
                  <a:pt x="9118" y="6311"/>
                </a:cubicBezTo>
                <a:cubicBezTo>
                  <a:pt x="9125" y="6293"/>
                  <a:pt x="9129" y="6264"/>
                  <a:pt x="9130" y="6225"/>
                </a:cubicBezTo>
                <a:cubicBezTo>
                  <a:pt x="9131" y="6185"/>
                  <a:pt x="9131" y="6123"/>
                  <a:pt x="9129" y="6037"/>
                </a:cubicBezTo>
                <a:cubicBezTo>
                  <a:pt x="9204" y="6025"/>
                  <a:pt x="9245" y="6019"/>
                  <a:pt x="9254" y="6019"/>
                </a:cubicBezTo>
                <a:cubicBezTo>
                  <a:pt x="9264" y="6019"/>
                  <a:pt x="9272" y="6024"/>
                  <a:pt x="9277" y="6034"/>
                </a:cubicBezTo>
                <a:cubicBezTo>
                  <a:pt x="9282" y="6045"/>
                  <a:pt x="9285" y="6083"/>
                  <a:pt x="9285" y="6150"/>
                </a:cubicBezTo>
                <a:cubicBezTo>
                  <a:pt x="9285" y="6214"/>
                  <a:pt x="9283" y="6255"/>
                  <a:pt x="9280" y="6272"/>
                </a:cubicBezTo>
                <a:cubicBezTo>
                  <a:pt x="9277" y="6288"/>
                  <a:pt x="9280" y="6309"/>
                  <a:pt x="9288" y="6333"/>
                </a:cubicBezTo>
                <a:cubicBezTo>
                  <a:pt x="9296" y="6357"/>
                  <a:pt x="9305" y="6357"/>
                  <a:pt x="9315" y="6334"/>
                </a:cubicBezTo>
                <a:cubicBezTo>
                  <a:pt x="9324" y="6311"/>
                  <a:pt x="9328" y="6287"/>
                  <a:pt x="9327" y="6262"/>
                </a:cubicBezTo>
                <a:cubicBezTo>
                  <a:pt x="9326" y="6237"/>
                  <a:pt x="9326" y="6202"/>
                  <a:pt x="9327" y="6158"/>
                </a:cubicBezTo>
                <a:cubicBezTo>
                  <a:pt x="9328" y="6113"/>
                  <a:pt x="9330" y="6083"/>
                  <a:pt x="9332" y="6067"/>
                </a:cubicBezTo>
                <a:cubicBezTo>
                  <a:pt x="9334" y="6051"/>
                  <a:pt x="9338" y="6040"/>
                  <a:pt x="9343" y="6033"/>
                </a:cubicBezTo>
                <a:cubicBezTo>
                  <a:pt x="9348" y="6025"/>
                  <a:pt x="9345" y="6017"/>
                  <a:pt x="9335" y="6009"/>
                </a:cubicBezTo>
                <a:cubicBezTo>
                  <a:pt x="9325" y="6001"/>
                  <a:pt x="9312" y="5992"/>
                  <a:pt x="9296" y="5984"/>
                </a:cubicBezTo>
                <a:cubicBezTo>
                  <a:pt x="9288" y="5980"/>
                  <a:pt x="9280" y="5978"/>
                  <a:pt x="9273" y="5978"/>
                </a:cubicBezTo>
                <a:close/>
                <a:moveTo>
                  <a:pt x="8904" y="5966"/>
                </a:moveTo>
                <a:cubicBezTo>
                  <a:pt x="8891" y="5966"/>
                  <a:pt x="8889" y="5972"/>
                  <a:pt x="8899" y="5986"/>
                </a:cubicBezTo>
                <a:cubicBezTo>
                  <a:pt x="8911" y="6001"/>
                  <a:pt x="8917" y="6022"/>
                  <a:pt x="8919" y="6047"/>
                </a:cubicBezTo>
                <a:cubicBezTo>
                  <a:pt x="8921" y="6072"/>
                  <a:pt x="8921" y="6101"/>
                  <a:pt x="8919" y="6134"/>
                </a:cubicBezTo>
                <a:cubicBezTo>
                  <a:pt x="8886" y="6145"/>
                  <a:pt x="8864" y="6150"/>
                  <a:pt x="8854" y="6151"/>
                </a:cubicBezTo>
                <a:cubicBezTo>
                  <a:pt x="8843" y="6152"/>
                  <a:pt x="8845" y="6157"/>
                  <a:pt x="8860" y="6164"/>
                </a:cubicBezTo>
                <a:cubicBezTo>
                  <a:pt x="8875" y="6171"/>
                  <a:pt x="8894" y="6173"/>
                  <a:pt x="8919" y="6169"/>
                </a:cubicBezTo>
                <a:lnTo>
                  <a:pt x="8916" y="6237"/>
                </a:lnTo>
                <a:cubicBezTo>
                  <a:pt x="8843" y="6254"/>
                  <a:pt x="8795" y="6263"/>
                  <a:pt x="8771" y="6264"/>
                </a:cubicBezTo>
                <a:cubicBezTo>
                  <a:pt x="8747" y="6265"/>
                  <a:pt x="8745" y="6273"/>
                  <a:pt x="8765" y="6287"/>
                </a:cubicBezTo>
                <a:cubicBezTo>
                  <a:pt x="8784" y="6302"/>
                  <a:pt x="8801" y="6307"/>
                  <a:pt x="8815" y="6301"/>
                </a:cubicBezTo>
                <a:cubicBezTo>
                  <a:pt x="8828" y="6296"/>
                  <a:pt x="8861" y="6286"/>
                  <a:pt x="8913" y="6272"/>
                </a:cubicBezTo>
                <a:cubicBezTo>
                  <a:pt x="8909" y="6322"/>
                  <a:pt x="8897" y="6366"/>
                  <a:pt x="8877" y="6406"/>
                </a:cubicBezTo>
                <a:cubicBezTo>
                  <a:pt x="8857" y="6446"/>
                  <a:pt x="8831" y="6482"/>
                  <a:pt x="8799" y="6514"/>
                </a:cubicBezTo>
                <a:cubicBezTo>
                  <a:pt x="8767" y="6546"/>
                  <a:pt x="8769" y="6551"/>
                  <a:pt x="8805" y="6529"/>
                </a:cubicBezTo>
                <a:cubicBezTo>
                  <a:pt x="8842" y="6508"/>
                  <a:pt x="8870" y="6480"/>
                  <a:pt x="8891" y="6448"/>
                </a:cubicBezTo>
                <a:cubicBezTo>
                  <a:pt x="8912" y="6416"/>
                  <a:pt x="8927" y="6386"/>
                  <a:pt x="8935" y="6359"/>
                </a:cubicBezTo>
                <a:cubicBezTo>
                  <a:pt x="8958" y="6392"/>
                  <a:pt x="8977" y="6417"/>
                  <a:pt x="8991" y="6433"/>
                </a:cubicBezTo>
                <a:cubicBezTo>
                  <a:pt x="9006" y="6448"/>
                  <a:pt x="9016" y="6447"/>
                  <a:pt x="9021" y="6429"/>
                </a:cubicBezTo>
                <a:cubicBezTo>
                  <a:pt x="9026" y="6412"/>
                  <a:pt x="9023" y="6397"/>
                  <a:pt x="9012" y="6386"/>
                </a:cubicBezTo>
                <a:cubicBezTo>
                  <a:pt x="9000" y="6374"/>
                  <a:pt x="8976" y="6360"/>
                  <a:pt x="8938" y="6344"/>
                </a:cubicBezTo>
                <a:cubicBezTo>
                  <a:pt x="8944" y="6316"/>
                  <a:pt x="8949" y="6288"/>
                  <a:pt x="8951" y="6259"/>
                </a:cubicBezTo>
                <a:cubicBezTo>
                  <a:pt x="8994" y="6249"/>
                  <a:pt x="9027" y="6241"/>
                  <a:pt x="9048" y="6237"/>
                </a:cubicBezTo>
                <a:cubicBezTo>
                  <a:pt x="9068" y="6233"/>
                  <a:pt x="9074" y="6227"/>
                  <a:pt x="9063" y="6219"/>
                </a:cubicBezTo>
                <a:cubicBezTo>
                  <a:pt x="9053" y="6210"/>
                  <a:pt x="9039" y="6208"/>
                  <a:pt x="9023" y="6212"/>
                </a:cubicBezTo>
                <a:lnTo>
                  <a:pt x="8954" y="6231"/>
                </a:lnTo>
                <a:lnTo>
                  <a:pt x="8957" y="6162"/>
                </a:lnTo>
                <a:cubicBezTo>
                  <a:pt x="8982" y="6156"/>
                  <a:pt x="9005" y="6149"/>
                  <a:pt x="9027" y="6142"/>
                </a:cubicBezTo>
                <a:cubicBezTo>
                  <a:pt x="9049" y="6135"/>
                  <a:pt x="9055" y="6126"/>
                  <a:pt x="9046" y="6117"/>
                </a:cubicBezTo>
                <a:cubicBezTo>
                  <a:pt x="9037" y="6108"/>
                  <a:pt x="9023" y="6105"/>
                  <a:pt x="9005" y="6111"/>
                </a:cubicBezTo>
                <a:cubicBezTo>
                  <a:pt x="8988" y="6116"/>
                  <a:pt x="8973" y="6121"/>
                  <a:pt x="8960" y="6125"/>
                </a:cubicBezTo>
                <a:cubicBezTo>
                  <a:pt x="8960" y="6056"/>
                  <a:pt x="8963" y="6017"/>
                  <a:pt x="8969" y="6008"/>
                </a:cubicBezTo>
                <a:cubicBezTo>
                  <a:pt x="8976" y="5998"/>
                  <a:pt x="8972" y="5990"/>
                  <a:pt x="8958" y="5983"/>
                </a:cubicBezTo>
                <a:cubicBezTo>
                  <a:pt x="8945" y="5975"/>
                  <a:pt x="8929" y="5970"/>
                  <a:pt x="8910" y="5967"/>
                </a:cubicBezTo>
                <a:cubicBezTo>
                  <a:pt x="8908" y="5967"/>
                  <a:pt x="8906" y="5966"/>
                  <a:pt x="8904" y="5966"/>
                </a:cubicBezTo>
                <a:close/>
                <a:moveTo>
                  <a:pt x="8859" y="5238"/>
                </a:moveTo>
                <a:cubicBezTo>
                  <a:pt x="8852" y="5238"/>
                  <a:pt x="8850" y="5245"/>
                  <a:pt x="8854" y="5257"/>
                </a:cubicBezTo>
                <a:cubicBezTo>
                  <a:pt x="8860" y="5279"/>
                  <a:pt x="8873" y="5305"/>
                  <a:pt x="8891" y="5337"/>
                </a:cubicBezTo>
                <a:cubicBezTo>
                  <a:pt x="8910" y="5366"/>
                  <a:pt x="8925" y="5386"/>
                  <a:pt x="8937" y="5396"/>
                </a:cubicBezTo>
                <a:cubicBezTo>
                  <a:pt x="8948" y="5406"/>
                  <a:pt x="8957" y="5399"/>
                  <a:pt x="8963" y="5374"/>
                </a:cubicBezTo>
                <a:cubicBezTo>
                  <a:pt x="8969" y="5349"/>
                  <a:pt x="8965" y="5326"/>
                  <a:pt x="8949" y="5305"/>
                </a:cubicBezTo>
                <a:cubicBezTo>
                  <a:pt x="8933" y="5285"/>
                  <a:pt x="8912" y="5266"/>
                  <a:pt x="8885" y="5249"/>
                </a:cubicBezTo>
                <a:cubicBezTo>
                  <a:pt x="8873" y="5242"/>
                  <a:pt x="8864" y="5238"/>
                  <a:pt x="8859" y="5238"/>
                </a:cubicBezTo>
                <a:close/>
                <a:moveTo>
                  <a:pt x="9137" y="5004"/>
                </a:moveTo>
                <a:cubicBezTo>
                  <a:pt x="9125" y="5004"/>
                  <a:pt x="9124" y="5014"/>
                  <a:pt x="9135" y="5035"/>
                </a:cubicBezTo>
                <a:cubicBezTo>
                  <a:pt x="9148" y="5059"/>
                  <a:pt x="9154" y="5114"/>
                  <a:pt x="9154" y="5199"/>
                </a:cubicBezTo>
                <a:cubicBezTo>
                  <a:pt x="9154" y="5285"/>
                  <a:pt x="9152" y="5388"/>
                  <a:pt x="9148" y="5509"/>
                </a:cubicBezTo>
                <a:cubicBezTo>
                  <a:pt x="9118" y="5511"/>
                  <a:pt x="9087" y="5515"/>
                  <a:pt x="9054" y="5521"/>
                </a:cubicBezTo>
                <a:cubicBezTo>
                  <a:pt x="9056" y="5309"/>
                  <a:pt x="9058" y="5192"/>
                  <a:pt x="9060" y="5173"/>
                </a:cubicBezTo>
                <a:cubicBezTo>
                  <a:pt x="9062" y="5153"/>
                  <a:pt x="9066" y="5137"/>
                  <a:pt x="9073" y="5126"/>
                </a:cubicBezTo>
                <a:cubicBezTo>
                  <a:pt x="9079" y="5114"/>
                  <a:pt x="9073" y="5103"/>
                  <a:pt x="9055" y="5093"/>
                </a:cubicBezTo>
                <a:cubicBezTo>
                  <a:pt x="9038" y="5082"/>
                  <a:pt x="9019" y="5075"/>
                  <a:pt x="9001" y="5071"/>
                </a:cubicBezTo>
                <a:cubicBezTo>
                  <a:pt x="8982" y="5067"/>
                  <a:pt x="8980" y="5078"/>
                  <a:pt x="8994" y="5105"/>
                </a:cubicBezTo>
                <a:cubicBezTo>
                  <a:pt x="9009" y="5132"/>
                  <a:pt x="9017" y="5191"/>
                  <a:pt x="9018" y="5282"/>
                </a:cubicBezTo>
                <a:cubicBezTo>
                  <a:pt x="9019" y="5373"/>
                  <a:pt x="9019" y="5453"/>
                  <a:pt x="9019" y="5524"/>
                </a:cubicBezTo>
                <a:cubicBezTo>
                  <a:pt x="8969" y="5530"/>
                  <a:pt x="8928" y="5535"/>
                  <a:pt x="8894" y="5537"/>
                </a:cubicBezTo>
                <a:cubicBezTo>
                  <a:pt x="8861" y="5539"/>
                  <a:pt x="8834" y="5539"/>
                  <a:pt x="8815" y="5538"/>
                </a:cubicBezTo>
                <a:cubicBezTo>
                  <a:pt x="8795" y="5537"/>
                  <a:pt x="8784" y="5538"/>
                  <a:pt x="8782" y="5541"/>
                </a:cubicBezTo>
                <a:cubicBezTo>
                  <a:pt x="8780" y="5544"/>
                  <a:pt x="8788" y="5553"/>
                  <a:pt x="8807" y="5566"/>
                </a:cubicBezTo>
                <a:cubicBezTo>
                  <a:pt x="8826" y="5580"/>
                  <a:pt x="8845" y="5584"/>
                  <a:pt x="8865" y="5579"/>
                </a:cubicBezTo>
                <a:cubicBezTo>
                  <a:pt x="8884" y="5574"/>
                  <a:pt x="8945" y="5565"/>
                  <a:pt x="9046" y="5554"/>
                </a:cubicBezTo>
                <a:cubicBezTo>
                  <a:pt x="9147" y="5542"/>
                  <a:pt x="9223" y="5537"/>
                  <a:pt x="9273" y="5538"/>
                </a:cubicBezTo>
                <a:cubicBezTo>
                  <a:pt x="9323" y="5539"/>
                  <a:pt x="9364" y="5542"/>
                  <a:pt x="9396" y="5548"/>
                </a:cubicBezTo>
                <a:cubicBezTo>
                  <a:pt x="9428" y="5553"/>
                  <a:pt x="9447" y="5552"/>
                  <a:pt x="9452" y="5544"/>
                </a:cubicBezTo>
                <a:cubicBezTo>
                  <a:pt x="9457" y="5537"/>
                  <a:pt x="9451" y="5525"/>
                  <a:pt x="9432" y="5509"/>
                </a:cubicBezTo>
                <a:cubicBezTo>
                  <a:pt x="9413" y="5492"/>
                  <a:pt x="9382" y="5486"/>
                  <a:pt x="9340" y="5490"/>
                </a:cubicBezTo>
                <a:cubicBezTo>
                  <a:pt x="9297" y="5494"/>
                  <a:pt x="9245" y="5499"/>
                  <a:pt x="9185" y="5505"/>
                </a:cubicBezTo>
                <a:cubicBezTo>
                  <a:pt x="9185" y="5489"/>
                  <a:pt x="9186" y="5459"/>
                  <a:pt x="9188" y="5415"/>
                </a:cubicBezTo>
                <a:cubicBezTo>
                  <a:pt x="9224" y="5386"/>
                  <a:pt x="9260" y="5351"/>
                  <a:pt x="9298" y="5312"/>
                </a:cubicBezTo>
                <a:cubicBezTo>
                  <a:pt x="9335" y="5272"/>
                  <a:pt x="9359" y="5249"/>
                  <a:pt x="9371" y="5243"/>
                </a:cubicBezTo>
                <a:cubicBezTo>
                  <a:pt x="9382" y="5237"/>
                  <a:pt x="9373" y="5223"/>
                  <a:pt x="9343" y="5201"/>
                </a:cubicBezTo>
                <a:cubicBezTo>
                  <a:pt x="9313" y="5179"/>
                  <a:pt x="9298" y="5175"/>
                  <a:pt x="9299" y="5188"/>
                </a:cubicBezTo>
                <a:cubicBezTo>
                  <a:pt x="9300" y="5202"/>
                  <a:pt x="9295" y="5222"/>
                  <a:pt x="9285" y="5249"/>
                </a:cubicBezTo>
                <a:cubicBezTo>
                  <a:pt x="9275" y="5276"/>
                  <a:pt x="9242" y="5322"/>
                  <a:pt x="9188" y="5387"/>
                </a:cubicBezTo>
                <a:cubicBezTo>
                  <a:pt x="9190" y="5295"/>
                  <a:pt x="9193" y="5221"/>
                  <a:pt x="9196" y="5165"/>
                </a:cubicBezTo>
                <a:cubicBezTo>
                  <a:pt x="9199" y="5109"/>
                  <a:pt x="9205" y="5075"/>
                  <a:pt x="9213" y="5063"/>
                </a:cubicBezTo>
                <a:cubicBezTo>
                  <a:pt x="9221" y="5052"/>
                  <a:pt x="9216" y="5040"/>
                  <a:pt x="9198" y="5029"/>
                </a:cubicBezTo>
                <a:cubicBezTo>
                  <a:pt x="9179" y="5017"/>
                  <a:pt x="9161" y="5010"/>
                  <a:pt x="9143" y="5005"/>
                </a:cubicBezTo>
                <a:cubicBezTo>
                  <a:pt x="9141" y="5005"/>
                  <a:pt x="9139" y="5005"/>
                  <a:pt x="9137" y="5004"/>
                </a:cubicBezTo>
                <a:close/>
                <a:moveTo>
                  <a:pt x="9304" y="4387"/>
                </a:moveTo>
                <a:cubicBezTo>
                  <a:pt x="9301" y="4387"/>
                  <a:pt x="9299" y="4388"/>
                  <a:pt x="9299" y="4389"/>
                </a:cubicBezTo>
                <a:cubicBezTo>
                  <a:pt x="9298" y="4395"/>
                  <a:pt x="9310" y="4416"/>
                  <a:pt x="9335" y="4452"/>
                </a:cubicBezTo>
                <a:cubicBezTo>
                  <a:pt x="9362" y="4485"/>
                  <a:pt x="9386" y="4515"/>
                  <a:pt x="9407" y="4542"/>
                </a:cubicBezTo>
                <a:cubicBezTo>
                  <a:pt x="9428" y="4569"/>
                  <a:pt x="9441" y="4570"/>
                  <a:pt x="9448" y="4545"/>
                </a:cubicBezTo>
                <a:cubicBezTo>
                  <a:pt x="9454" y="4520"/>
                  <a:pt x="9452" y="4497"/>
                  <a:pt x="9441" y="4475"/>
                </a:cubicBezTo>
                <a:cubicBezTo>
                  <a:pt x="9431" y="4453"/>
                  <a:pt x="9405" y="4432"/>
                  <a:pt x="9363" y="4411"/>
                </a:cubicBezTo>
                <a:cubicBezTo>
                  <a:pt x="9332" y="4395"/>
                  <a:pt x="9312" y="4387"/>
                  <a:pt x="9304" y="4387"/>
                </a:cubicBezTo>
                <a:close/>
                <a:moveTo>
                  <a:pt x="9180" y="4366"/>
                </a:moveTo>
                <a:cubicBezTo>
                  <a:pt x="9174" y="4367"/>
                  <a:pt x="9173" y="4373"/>
                  <a:pt x="9177" y="4384"/>
                </a:cubicBezTo>
                <a:cubicBezTo>
                  <a:pt x="9182" y="4400"/>
                  <a:pt x="9171" y="4427"/>
                  <a:pt x="9144" y="4466"/>
                </a:cubicBezTo>
                <a:cubicBezTo>
                  <a:pt x="9117" y="4504"/>
                  <a:pt x="9096" y="4531"/>
                  <a:pt x="9080" y="4545"/>
                </a:cubicBezTo>
                <a:cubicBezTo>
                  <a:pt x="9065" y="4560"/>
                  <a:pt x="9058" y="4569"/>
                  <a:pt x="9062" y="4572"/>
                </a:cubicBezTo>
                <a:cubicBezTo>
                  <a:pt x="9065" y="4575"/>
                  <a:pt x="9076" y="4570"/>
                  <a:pt x="9094" y="4558"/>
                </a:cubicBezTo>
                <a:cubicBezTo>
                  <a:pt x="9113" y="4545"/>
                  <a:pt x="9133" y="4529"/>
                  <a:pt x="9154" y="4509"/>
                </a:cubicBezTo>
                <a:cubicBezTo>
                  <a:pt x="9175" y="4490"/>
                  <a:pt x="9191" y="4472"/>
                  <a:pt x="9202" y="4458"/>
                </a:cubicBezTo>
                <a:cubicBezTo>
                  <a:pt x="9214" y="4443"/>
                  <a:pt x="9226" y="4431"/>
                  <a:pt x="9238" y="4422"/>
                </a:cubicBezTo>
                <a:cubicBezTo>
                  <a:pt x="9251" y="4413"/>
                  <a:pt x="9249" y="4403"/>
                  <a:pt x="9232" y="4392"/>
                </a:cubicBezTo>
                <a:cubicBezTo>
                  <a:pt x="9215" y="4380"/>
                  <a:pt x="9201" y="4371"/>
                  <a:pt x="9188" y="4367"/>
                </a:cubicBezTo>
                <a:cubicBezTo>
                  <a:pt x="9185" y="4366"/>
                  <a:pt x="9182" y="4366"/>
                  <a:pt x="9180" y="4366"/>
                </a:cubicBezTo>
                <a:close/>
                <a:moveTo>
                  <a:pt x="9313" y="4134"/>
                </a:moveTo>
                <a:cubicBezTo>
                  <a:pt x="9324" y="4134"/>
                  <a:pt x="9331" y="4137"/>
                  <a:pt x="9333" y="4144"/>
                </a:cubicBezTo>
                <a:cubicBezTo>
                  <a:pt x="9337" y="4153"/>
                  <a:pt x="9337" y="4172"/>
                  <a:pt x="9333" y="4200"/>
                </a:cubicBezTo>
                <a:cubicBezTo>
                  <a:pt x="9330" y="4228"/>
                  <a:pt x="9326" y="4254"/>
                  <a:pt x="9319" y="4277"/>
                </a:cubicBezTo>
                <a:cubicBezTo>
                  <a:pt x="9278" y="4281"/>
                  <a:pt x="9237" y="4287"/>
                  <a:pt x="9198" y="4295"/>
                </a:cubicBezTo>
                <a:cubicBezTo>
                  <a:pt x="9193" y="4243"/>
                  <a:pt x="9189" y="4197"/>
                  <a:pt x="9185" y="4158"/>
                </a:cubicBezTo>
                <a:cubicBezTo>
                  <a:pt x="9243" y="4147"/>
                  <a:pt x="9282" y="4140"/>
                  <a:pt x="9301" y="4136"/>
                </a:cubicBezTo>
                <a:cubicBezTo>
                  <a:pt x="9305" y="4135"/>
                  <a:pt x="9310" y="4134"/>
                  <a:pt x="9313" y="4134"/>
                </a:cubicBezTo>
                <a:close/>
                <a:moveTo>
                  <a:pt x="8979" y="4117"/>
                </a:moveTo>
                <a:cubicBezTo>
                  <a:pt x="8987" y="4130"/>
                  <a:pt x="8991" y="4158"/>
                  <a:pt x="8991" y="4202"/>
                </a:cubicBezTo>
                <a:lnTo>
                  <a:pt x="8991" y="4395"/>
                </a:lnTo>
                <a:cubicBezTo>
                  <a:pt x="8962" y="4404"/>
                  <a:pt x="8933" y="4413"/>
                  <a:pt x="8904" y="4424"/>
                </a:cubicBezTo>
                <a:lnTo>
                  <a:pt x="8904" y="4333"/>
                </a:lnTo>
                <a:cubicBezTo>
                  <a:pt x="8931" y="4335"/>
                  <a:pt x="8952" y="4333"/>
                  <a:pt x="8966" y="4327"/>
                </a:cubicBezTo>
                <a:cubicBezTo>
                  <a:pt x="8981" y="4320"/>
                  <a:pt x="8983" y="4313"/>
                  <a:pt x="8974" y="4305"/>
                </a:cubicBezTo>
                <a:cubicBezTo>
                  <a:pt x="8965" y="4296"/>
                  <a:pt x="8954" y="4294"/>
                  <a:pt x="8941" y="4299"/>
                </a:cubicBezTo>
                <a:lnTo>
                  <a:pt x="8904" y="4311"/>
                </a:lnTo>
                <a:lnTo>
                  <a:pt x="8904" y="4242"/>
                </a:lnTo>
                <a:cubicBezTo>
                  <a:pt x="8918" y="4249"/>
                  <a:pt x="8935" y="4249"/>
                  <a:pt x="8954" y="4242"/>
                </a:cubicBezTo>
                <a:cubicBezTo>
                  <a:pt x="8973" y="4236"/>
                  <a:pt x="8978" y="4229"/>
                  <a:pt x="8971" y="4220"/>
                </a:cubicBezTo>
                <a:cubicBezTo>
                  <a:pt x="8964" y="4212"/>
                  <a:pt x="8954" y="4209"/>
                  <a:pt x="8943" y="4213"/>
                </a:cubicBezTo>
                <a:cubicBezTo>
                  <a:pt x="8931" y="4216"/>
                  <a:pt x="8918" y="4220"/>
                  <a:pt x="8904" y="4227"/>
                </a:cubicBezTo>
                <a:cubicBezTo>
                  <a:pt x="8906" y="4193"/>
                  <a:pt x="8908" y="4172"/>
                  <a:pt x="8910" y="4164"/>
                </a:cubicBezTo>
                <a:cubicBezTo>
                  <a:pt x="8912" y="4156"/>
                  <a:pt x="8905" y="4144"/>
                  <a:pt x="8888" y="4130"/>
                </a:cubicBezTo>
                <a:cubicBezTo>
                  <a:pt x="8917" y="4126"/>
                  <a:pt x="8948" y="4121"/>
                  <a:pt x="8979" y="4117"/>
                </a:cubicBezTo>
                <a:close/>
                <a:moveTo>
                  <a:pt x="9347" y="4089"/>
                </a:moveTo>
                <a:cubicBezTo>
                  <a:pt x="9340" y="4089"/>
                  <a:pt x="9334" y="4091"/>
                  <a:pt x="9329" y="4095"/>
                </a:cubicBezTo>
                <a:cubicBezTo>
                  <a:pt x="9318" y="4104"/>
                  <a:pt x="9289" y="4112"/>
                  <a:pt x="9241" y="4120"/>
                </a:cubicBezTo>
                <a:cubicBezTo>
                  <a:pt x="9193" y="4129"/>
                  <a:pt x="9159" y="4131"/>
                  <a:pt x="9138" y="4128"/>
                </a:cubicBezTo>
                <a:cubicBezTo>
                  <a:pt x="9117" y="4125"/>
                  <a:pt x="9113" y="4132"/>
                  <a:pt x="9124" y="4150"/>
                </a:cubicBezTo>
                <a:cubicBezTo>
                  <a:pt x="9136" y="4168"/>
                  <a:pt x="9144" y="4190"/>
                  <a:pt x="9151" y="4217"/>
                </a:cubicBezTo>
                <a:cubicBezTo>
                  <a:pt x="9157" y="4244"/>
                  <a:pt x="9163" y="4275"/>
                  <a:pt x="9169" y="4309"/>
                </a:cubicBezTo>
                <a:cubicBezTo>
                  <a:pt x="9176" y="4344"/>
                  <a:pt x="9186" y="4347"/>
                  <a:pt x="9201" y="4320"/>
                </a:cubicBezTo>
                <a:cubicBezTo>
                  <a:pt x="9280" y="4310"/>
                  <a:pt x="9329" y="4304"/>
                  <a:pt x="9348" y="4303"/>
                </a:cubicBezTo>
                <a:cubicBezTo>
                  <a:pt x="9366" y="4302"/>
                  <a:pt x="9367" y="4291"/>
                  <a:pt x="9351" y="4270"/>
                </a:cubicBezTo>
                <a:cubicBezTo>
                  <a:pt x="9376" y="4204"/>
                  <a:pt x="9396" y="4166"/>
                  <a:pt x="9412" y="4156"/>
                </a:cubicBezTo>
                <a:cubicBezTo>
                  <a:pt x="9427" y="4147"/>
                  <a:pt x="9429" y="4137"/>
                  <a:pt x="9416" y="4125"/>
                </a:cubicBezTo>
                <a:cubicBezTo>
                  <a:pt x="9404" y="4114"/>
                  <a:pt x="9389" y="4104"/>
                  <a:pt x="9371" y="4095"/>
                </a:cubicBezTo>
                <a:cubicBezTo>
                  <a:pt x="9362" y="4091"/>
                  <a:pt x="9354" y="4089"/>
                  <a:pt x="9347" y="4089"/>
                </a:cubicBezTo>
                <a:close/>
                <a:moveTo>
                  <a:pt x="9077" y="4065"/>
                </a:moveTo>
                <a:cubicBezTo>
                  <a:pt x="9072" y="4066"/>
                  <a:pt x="9067" y="4066"/>
                  <a:pt x="9062" y="4067"/>
                </a:cubicBezTo>
                <a:cubicBezTo>
                  <a:pt x="9040" y="4071"/>
                  <a:pt x="9003" y="4078"/>
                  <a:pt x="8951" y="4086"/>
                </a:cubicBezTo>
                <a:cubicBezTo>
                  <a:pt x="8899" y="4094"/>
                  <a:pt x="8862" y="4100"/>
                  <a:pt x="8841" y="4102"/>
                </a:cubicBezTo>
                <a:cubicBezTo>
                  <a:pt x="8820" y="4104"/>
                  <a:pt x="8814" y="4108"/>
                  <a:pt x="8823" y="4116"/>
                </a:cubicBezTo>
                <a:cubicBezTo>
                  <a:pt x="8831" y="4123"/>
                  <a:pt x="8842" y="4130"/>
                  <a:pt x="8857" y="4136"/>
                </a:cubicBezTo>
                <a:cubicBezTo>
                  <a:pt x="8863" y="4171"/>
                  <a:pt x="8866" y="4211"/>
                  <a:pt x="8866" y="4255"/>
                </a:cubicBezTo>
                <a:lnTo>
                  <a:pt x="8866" y="4436"/>
                </a:lnTo>
                <a:cubicBezTo>
                  <a:pt x="8818" y="4449"/>
                  <a:pt x="8784" y="4455"/>
                  <a:pt x="8763" y="4456"/>
                </a:cubicBezTo>
                <a:cubicBezTo>
                  <a:pt x="8742" y="4457"/>
                  <a:pt x="8737" y="4463"/>
                  <a:pt x="8748" y="4474"/>
                </a:cubicBezTo>
                <a:cubicBezTo>
                  <a:pt x="8758" y="4484"/>
                  <a:pt x="8767" y="4493"/>
                  <a:pt x="8776" y="4500"/>
                </a:cubicBezTo>
                <a:cubicBezTo>
                  <a:pt x="8784" y="4507"/>
                  <a:pt x="8794" y="4507"/>
                  <a:pt x="8807" y="4500"/>
                </a:cubicBezTo>
                <a:cubicBezTo>
                  <a:pt x="8819" y="4493"/>
                  <a:pt x="8881" y="4467"/>
                  <a:pt x="8991" y="4424"/>
                </a:cubicBezTo>
                <a:cubicBezTo>
                  <a:pt x="8989" y="4503"/>
                  <a:pt x="8986" y="4553"/>
                  <a:pt x="8982" y="4575"/>
                </a:cubicBezTo>
                <a:cubicBezTo>
                  <a:pt x="8978" y="4597"/>
                  <a:pt x="8981" y="4619"/>
                  <a:pt x="8993" y="4642"/>
                </a:cubicBezTo>
                <a:cubicBezTo>
                  <a:pt x="9004" y="4665"/>
                  <a:pt x="9013" y="4663"/>
                  <a:pt x="9019" y="4636"/>
                </a:cubicBezTo>
                <a:cubicBezTo>
                  <a:pt x="9026" y="4609"/>
                  <a:pt x="9028" y="4534"/>
                  <a:pt x="9026" y="4411"/>
                </a:cubicBezTo>
                <a:cubicBezTo>
                  <a:pt x="9086" y="4386"/>
                  <a:pt x="9111" y="4371"/>
                  <a:pt x="9099" y="4367"/>
                </a:cubicBezTo>
                <a:cubicBezTo>
                  <a:pt x="9088" y="4363"/>
                  <a:pt x="9063" y="4367"/>
                  <a:pt x="9026" y="4380"/>
                </a:cubicBezTo>
                <a:cubicBezTo>
                  <a:pt x="9026" y="4261"/>
                  <a:pt x="9028" y="4194"/>
                  <a:pt x="9033" y="4178"/>
                </a:cubicBezTo>
                <a:cubicBezTo>
                  <a:pt x="9039" y="4163"/>
                  <a:pt x="9039" y="4151"/>
                  <a:pt x="9033" y="4144"/>
                </a:cubicBezTo>
                <a:cubicBezTo>
                  <a:pt x="9028" y="4137"/>
                  <a:pt x="9019" y="4127"/>
                  <a:pt x="9007" y="4114"/>
                </a:cubicBezTo>
                <a:cubicBezTo>
                  <a:pt x="9051" y="4110"/>
                  <a:pt x="9081" y="4105"/>
                  <a:pt x="9098" y="4099"/>
                </a:cubicBezTo>
                <a:cubicBezTo>
                  <a:pt x="9114" y="4092"/>
                  <a:pt x="9118" y="4084"/>
                  <a:pt x="9108" y="4075"/>
                </a:cubicBezTo>
                <a:cubicBezTo>
                  <a:pt x="9101" y="4068"/>
                  <a:pt x="9091" y="4065"/>
                  <a:pt x="9077" y="4065"/>
                </a:cubicBezTo>
                <a:close/>
                <a:moveTo>
                  <a:pt x="8796" y="2862"/>
                </a:moveTo>
                <a:cubicBezTo>
                  <a:pt x="8800" y="2862"/>
                  <a:pt x="8803" y="2864"/>
                  <a:pt x="8805" y="2868"/>
                </a:cubicBezTo>
                <a:cubicBezTo>
                  <a:pt x="8806" y="2872"/>
                  <a:pt x="8806" y="2878"/>
                  <a:pt x="8806" y="2887"/>
                </a:cubicBezTo>
                <a:lnTo>
                  <a:pt x="8806" y="3145"/>
                </a:lnTo>
                <a:cubicBezTo>
                  <a:pt x="8806" y="3162"/>
                  <a:pt x="8803" y="3170"/>
                  <a:pt x="8797" y="3170"/>
                </a:cubicBezTo>
                <a:cubicBezTo>
                  <a:pt x="8790" y="3170"/>
                  <a:pt x="8787" y="3162"/>
                  <a:pt x="8787" y="3145"/>
                </a:cubicBezTo>
                <a:lnTo>
                  <a:pt x="8787" y="2887"/>
                </a:lnTo>
                <a:cubicBezTo>
                  <a:pt x="8787" y="2870"/>
                  <a:pt x="8790" y="2862"/>
                  <a:pt x="8796" y="2862"/>
                </a:cubicBezTo>
                <a:close/>
                <a:moveTo>
                  <a:pt x="8797" y="2817"/>
                </a:moveTo>
                <a:cubicBezTo>
                  <a:pt x="8761" y="2817"/>
                  <a:pt x="8743" y="2841"/>
                  <a:pt x="8743" y="2887"/>
                </a:cubicBezTo>
                <a:lnTo>
                  <a:pt x="8743" y="3145"/>
                </a:lnTo>
                <a:cubicBezTo>
                  <a:pt x="8743" y="3191"/>
                  <a:pt x="8761" y="3215"/>
                  <a:pt x="8797" y="3215"/>
                </a:cubicBezTo>
                <a:cubicBezTo>
                  <a:pt x="8833" y="3215"/>
                  <a:pt x="8851" y="3191"/>
                  <a:pt x="8851" y="3145"/>
                </a:cubicBezTo>
                <a:lnTo>
                  <a:pt x="8851" y="2887"/>
                </a:lnTo>
                <a:cubicBezTo>
                  <a:pt x="8851" y="2841"/>
                  <a:pt x="8833" y="2817"/>
                  <a:pt x="8797" y="2817"/>
                </a:cubicBezTo>
                <a:close/>
                <a:moveTo>
                  <a:pt x="9275" y="2642"/>
                </a:moveTo>
                <a:lnTo>
                  <a:pt x="9673" y="2642"/>
                </a:lnTo>
                <a:lnTo>
                  <a:pt x="9551" y="2935"/>
                </a:lnTo>
                <a:cubicBezTo>
                  <a:pt x="9594" y="2964"/>
                  <a:pt x="9626" y="2996"/>
                  <a:pt x="9646" y="3032"/>
                </a:cubicBezTo>
                <a:cubicBezTo>
                  <a:pt x="9667" y="3068"/>
                  <a:pt x="9677" y="3111"/>
                  <a:pt x="9677" y="3159"/>
                </a:cubicBezTo>
                <a:cubicBezTo>
                  <a:pt x="9677" y="3233"/>
                  <a:pt x="9650" y="3294"/>
                  <a:pt x="9597" y="3344"/>
                </a:cubicBezTo>
                <a:cubicBezTo>
                  <a:pt x="9544" y="3393"/>
                  <a:pt x="9478" y="3417"/>
                  <a:pt x="9401" y="3417"/>
                </a:cubicBezTo>
                <a:cubicBezTo>
                  <a:pt x="9358" y="3417"/>
                  <a:pt x="9315" y="3409"/>
                  <a:pt x="9272" y="3392"/>
                </a:cubicBezTo>
                <a:lnTo>
                  <a:pt x="9272" y="3180"/>
                </a:lnTo>
                <a:cubicBezTo>
                  <a:pt x="9301" y="3199"/>
                  <a:pt x="9329" y="3209"/>
                  <a:pt x="9356" y="3209"/>
                </a:cubicBezTo>
                <a:cubicBezTo>
                  <a:pt x="9383" y="3209"/>
                  <a:pt x="9404" y="3200"/>
                  <a:pt x="9421" y="3183"/>
                </a:cubicBezTo>
                <a:cubicBezTo>
                  <a:pt x="9438" y="3166"/>
                  <a:pt x="9446" y="3143"/>
                  <a:pt x="9446" y="3114"/>
                </a:cubicBezTo>
                <a:cubicBezTo>
                  <a:pt x="9446" y="3083"/>
                  <a:pt x="9433" y="3059"/>
                  <a:pt x="9407" y="3039"/>
                </a:cubicBezTo>
                <a:cubicBezTo>
                  <a:pt x="9381" y="3020"/>
                  <a:pt x="9347" y="3011"/>
                  <a:pt x="9304" y="3011"/>
                </a:cubicBezTo>
                <a:lnTo>
                  <a:pt x="9359" y="2859"/>
                </a:lnTo>
                <a:lnTo>
                  <a:pt x="9275" y="2859"/>
                </a:lnTo>
                <a:lnTo>
                  <a:pt x="9275" y="2642"/>
                </a:lnTo>
                <a:close/>
                <a:moveTo>
                  <a:pt x="8797" y="2619"/>
                </a:moveTo>
                <a:cubicBezTo>
                  <a:pt x="8880" y="2619"/>
                  <a:pt x="8946" y="2647"/>
                  <a:pt x="8994" y="2702"/>
                </a:cubicBezTo>
                <a:cubicBezTo>
                  <a:pt x="9042" y="2757"/>
                  <a:pt x="9066" y="2833"/>
                  <a:pt x="9066" y="2930"/>
                </a:cubicBezTo>
                <a:lnTo>
                  <a:pt x="9066" y="3102"/>
                </a:lnTo>
                <a:cubicBezTo>
                  <a:pt x="9066" y="3198"/>
                  <a:pt x="9042" y="3274"/>
                  <a:pt x="8994" y="3329"/>
                </a:cubicBezTo>
                <a:cubicBezTo>
                  <a:pt x="8946" y="3385"/>
                  <a:pt x="8880" y="3413"/>
                  <a:pt x="8797" y="3413"/>
                </a:cubicBezTo>
                <a:cubicBezTo>
                  <a:pt x="8714" y="3413"/>
                  <a:pt x="8649" y="3385"/>
                  <a:pt x="8601" y="3329"/>
                </a:cubicBezTo>
                <a:cubicBezTo>
                  <a:pt x="8553" y="3274"/>
                  <a:pt x="8529" y="3198"/>
                  <a:pt x="8529" y="3102"/>
                </a:cubicBezTo>
                <a:lnTo>
                  <a:pt x="8529" y="2930"/>
                </a:lnTo>
                <a:cubicBezTo>
                  <a:pt x="8529" y="2834"/>
                  <a:pt x="8553" y="2758"/>
                  <a:pt x="8601" y="2703"/>
                </a:cubicBezTo>
                <a:cubicBezTo>
                  <a:pt x="8648" y="2647"/>
                  <a:pt x="8714" y="2619"/>
                  <a:pt x="8797" y="2619"/>
                </a:cubicBezTo>
                <a:close/>
                <a:moveTo>
                  <a:pt x="9230" y="2598"/>
                </a:moveTo>
                <a:lnTo>
                  <a:pt x="9230" y="2904"/>
                </a:lnTo>
                <a:lnTo>
                  <a:pt x="9294" y="2904"/>
                </a:lnTo>
                <a:lnTo>
                  <a:pt x="9240" y="3055"/>
                </a:lnTo>
                <a:cubicBezTo>
                  <a:pt x="9296" y="3055"/>
                  <a:pt x="9337" y="3059"/>
                  <a:pt x="9363" y="3068"/>
                </a:cubicBezTo>
                <a:cubicBezTo>
                  <a:pt x="9389" y="3077"/>
                  <a:pt x="9402" y="3092"/>
                  <a:pt x="9402" y="3114"/>
                </a:cubicBezTo>
                <a:cubicBezTo>
                  <a:pt x="9402" y="3142"/>
                  <a:pt x="9389" y="3156"/>
                  <a:pt x="9362" y="3156"/>
                </a:cubicBezTo>
                <a:cubicBezTo>
                  <a:pt x="9330" y="3156"/>
                  <a:pt x="9286" y="3136"/>
                  <a:pt x="9228" y="3096"/>
                </a:cubicBezTo>
                <a:lnTo>
                  <a:pt x="9228" y="3422"/>
                </a:lnTo>
                <a:cubicBezTo>
                  <a:pt x="9286" y="3445"/>
                  <a:pt x="9344" y="3457"/>
                  <a:pt x="9400" y="3457"/>
                </a:cubicBezTo>
                <a:cubicBezTo>
                  <a:pt x="9492" y="3457"/>
                  <a:pt x="9568" y="3429"/>
                  <a:pt x="9629" y="3372"/>
                </a:cubicBezTo>
                <a:cubicBezTo>
                  <a:pt x="9691" y="3315"/>
                  <a:pt x="9721" y="3244"/>
                  <a:pt x="9721" y="3159"/>
                </a:cubicBezTo>
                <a:cubicBezTo>
                  <a:pt x="9721" y="3059"/>
                  <a:pt x="9682" y="2979"/>
                  <a:pt x="9605" y="2919"/>
                </a:cubicBezTo>
                <a:lnTo>
                  <a:pt x="9740" y="2598"/>
                </a:lnTo>
                <a:lnTo>
                  <a:pt x="9230" y="2598"/>
                </a:lnTo>
                <a:close/>
                <a:moveTo>
                  <a:pt x="8797" y="2575"/>
                </a:moveTo>
                <a:cubicBezTo>
                  <a:pt x="8700" y="2575"/>
                  <a:pt x="8624" y="2607"/>
                  <a:pt x="8568" y="2670"/>
                </a:cubicBezTo>
                <a:cubicBezTo>
                  <a:pt x="8513" y="2734"/>
                  <a:pt x="8485" y="2821"/>
                  <a:pt x="8485" y="2930"/>
                </a:cubicBezTo>
                <a:lnTo>
                  <a:pt x="8485" y="3102"/>
                </a:lnTo>
                <a:cubicBezTo>
                  <a:pt x="8485" y="3212"/>
                  <a:pt x="8513" y="3299"/>
                  <a:pt x="8569" y="3362"/>
                </a:cubicBezTo>
                <a:cubicBezTo>
                  <a:pt x="8625" y="3425"/>
                  <a:pt x="8701" y="3457"/>
                  <a:pt x="8797" y="3457"/>
                </a:cubicBezTo>
                <a:cubicBezTo>
                  <a:pt x="8893" y="3457"/>
                  <a:pt x="8969" y="3425"/>
                  <a:pt x="9025" y="3362"/>
                </a:cubicBezTo>
                <a:cubicBezTo>
                  <a:pt x="9082" y="3298"/>
                  <a:pt x="9110" y="3211"/>
                  <a:pt x="9110" y="3102"/>
                </a:cubicBezTo>
                <a:lnTo>
                  <a:pt x="9110" y="2930"/>
                </a:lnTo>
                <a:cubicBezTo>
                  <a:pt x="9110" y="2820"/>
                  <a:pt x="9082" y="2733"/>
                  <a:pt x="9026" y="2670"/>
                </a:cubicBezTo>
                <a:cubicBezTo>
                  <a:pt x="8970" y="2607"/>
                  <a:pt x="8894" y="2575"/>
                  <a:pt x="8797" y="2575"/>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60000"/>
              <a:lumOff val="40000"/>
            </a:schemeClr>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0" name="任意多边形 9"/>
          <p:cNvSpPr/>
          <p:nvPr/>
        </p:nvSpPr>
        <p:spPr>
          <a:xfrm>
            <a:off x="-7341235" y="262890"/>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174" y="7876"/>
                </a:moveTo>
                <a:cubicBezTo>
                  <a:pt x="9171" y="7877"/>
                  <a:pt x="9169" y="7878"/>
                  <a:pt x="9168" y="7881"/>
                </a:cubicBezTo>
                <a:cubicBezTo>
                  <a:pt x="9166" y="7888"/>
                  <a:pt x="9168" y="7902"/>
                  <a:pt x="9174" y="7923"/>
                </a:cubicBezTo>
                <a:cubicBezTo>
                  <a:pt x="9183" y="7942"/>
                  <a:pt x="9193" y="7960"/>
                  <a:pt x="9206" y="7978"/>
                </a:cubicBezTo>
                <a:cubicBezTo>
                  <a:pt x="9218" y="7995"/>
                  <a:pt x="9228" y="7996"/>
                  <a:pt x="9234" y="7979"/>
                </a:cubicBezTo>
                <a:cubicBezTo>
                  <a:pt x="9240" y="7962"/>
                  <a:pt x="9241" y="7946"/>
                  <a:pt x="9235" y="7929"/>
                </a:cubicBezTo>
                <a:cubicBezTo>
                  <a:pt x="9230" y="7912"/>
                  <a:pt x="9218" y="7898"/>
                  <a:pt x="9199" y="7887"/>
                </a:cubicBezTo>
                <a:cubicBezTo>
                  <a:pt x="9188" y="7880"/>
                  <a:pt x="9179" y="7876"/>
                  <a:pt x="9174" y="7876"/>
                </a:cubicBezTo>
                <a:close/>
                <a:moveTo>
                  <a:pt x="9347" y="7806"/>
                </a:moveTo>
                <a:cubicBezTo>
                  <a:pt x="9340" y="7807"/>
                  <a:pt x="9338" y="7814"/>
                  <a:pt x="9342" y="7826"/>
                </a:cubicBezTo>
                <a:cubicBezTo>
                  <a:pt x="9347" y="7843"/>
                  <a:pt x="9341" y="7875"/>
                  <a:pt x="9323" y="7923"/>
                </a:cubicBezTo>
                <a:cubicBezTo>
                  <a:pt x="9305" y="7971"/>
                  <a:pt x="9289" y="8008"/>
                  <a:pt x="9274" y="8035"/>
                </a:cubicBezTo>
                <a:cubicBezTo>
                  <a:pt x="9179" y="8054"/>
                  <a:pt x="9117" y="8064"/>
                  <a:pt x="9088" y="8065"/>
                </a:cubicBezTo>
                <a:cubicBezTo>
                  <a:pt x="9060" y="8066"/>
                  <a:pt x="9051" y="8072"/>
                  <a:pt x="9062" y="8082"/>
                </a:cubicBezTo>
                <a:cubicBezTo>
                  <a:pt x="9072" y="8093"/>
                  <a:pt x="9086" y="8099"/>
                  <a:pt x="9103" y="8101"/>
                </a:cubicBezTo>
                <a:cubicBezTo>
                  <a:pt x="9119" y="8103"/>
                  <a:pt x="9151" y="8099"/>
                  <a:pt x="9199" y="8089"/>
                </a:cubicBezTo>
                <a:cubicBezTo>
                  <a:pt x="9247" y="8078"/>
                  <a:pt x="9300" y="8070"/>
                  <a:pt x="9359" y="8065"/>
                </a:cubicBezTo>
                <a:cubicBezTo>
                  <a:pt x="9417" y="8060"/>
                  <a:pt x="9465" y="8057"/>
                  <a:pt x="9503" y="8057"/>
                </a:cubicBezTo>
                <a:cubicBezTo>
                  <a:pt x="9542" y="8057"/>
                  <a:pt x="9564" y="8056"/>
                  <a:pt x="9570" y="8053"/>
                </a:cubicBezTo>
                <a:cubicBezTo>
                  <a:pt x="9575" y="8049"/>
                  <a:pt x="9569" y="8040"/>
                  <a:pt x="9551" y="8023"/>
                </a:cubicBezTo>
                <a:cubicBezTo>
                  <a:pt x="9533" y="8006"/>
                  <a:pt x="9508" y="8001"/>
                  <a:pt x="9474" y="8007"/>
                </a:cubicBezTo>
                <a:cubicBezTo>
                  <a:pt x="9441" y="8014"/>
                  <a:pt x="9383" y="8022"/>
                  <a:pt x="9299" y="8032"/>
                </a:cubicBezTo>
                <a:cubicBezTo>
                  <a:pt x="9320" y="7999"/>
                  <a:pt x="9342" y="7964"/>
                  <a:pt x="9363" y="7926"/>
                </a:cubicBezTo>
                <a:cubicBezTo>
                  <a:pt x="9385" y="7889"/>
                  <a:pt x="9402" y="7866"/>
                  <a:pt x="9413" y="7857"/>
                </a:cubicBezTo>
                <a:cubicBezTo>
                  <a:pt x="9425" y="7849"/>
                  <a:pt x="9422" y="7840"/>
                  <a:pt x="9406" y="7829"/>
                </a:cubicBezTo>
                <a:cubicBezTo>
                  <a:pt x="9389" y="7819"/>
                  <a:pt x="9373" y="7811"/>
                  <a:pt x="9357" y="7807"/>
                </a:cubicBezTo>
                <a:cubicBezTo>
                  <a:pt x="9353" y="7806"/>
                  <a:pt x="9350" y="7806"/>
                  <a:pt x="9347" y="7806"/>
                </a:cubicBezTo>
                <a:close/>
                <a:moveTo>
                  <a:pt x="9411" y="7708"/>
                </a:moveTo>
                <a:cubicBezTo>
                  <a:pt x="9400" y="7708"/>
                  <a:pt x="9387" y="7709"/>
                  <a:pt x="9373" y="7714"/>
                </a:cubicBezTo>
                <a:cubicBezTo>
                  <a:pt x="9345" y="7722"/>
                  <a:pt x="9306" y="7732"/>
                  <a:pt x="9256" y="7745"/>
                </a:cubicBezTo>
                <a:cubicBezTo>
                  <a:pt x="9208" y="7757"/>
                  <a:pt x="9178" y="7765"/>
                  <a:pt x="9165" y="7767"/>
                </a:cubicBezTo>
                <a:cubicBezTo>
                  <a:pt x="9153" y="7769"/>
                  <a:pt x="9153" y="7773"/>
                  <a:pt x="9167" y="7781"/>
                </a:cubicBezTo>
                <a:cubicBezTo>
                  <a:pt x="9180" y="7788"/>
                  <a:pt x="9199" y="7791"/>
                  <a:pt x="9224" y="7789"/>
                </a:cubicBezTo>
                <a:cubicBezTo>
                  <a:pt x="9249" y="7786"/>
                  <a:pt x="9286" y="7780"/>
                  <a:pt x="9335" y="7770"/>
                </a:cubicBezTo>
                <a:cubicBezTo>
                  <a:pt x="9384" y="7759"/>
                  <a:pt x="9418" y="7750"/>
                  <a:pt x="9437" y="7743"/>
                </a:cubicBezTo>
                <a:cubicBezTo>
                  <a:pt x="9456" y="7736"/>
                  <a:pt x="9457" y="7727"/>
                  <a:pt x="9440" y="7717"/>
                </a:cubicBezTo>
                <a:cubicBezTo>
                  <a:pt x="9432" y="7711"/>
                  <a:pt x="9422" y="7709"/>
                  <a:pt x="9411" y="7708"/>
                </a:cubicBezTo>
                <a:close/>
                <a:moveTo>
                  <a:pt x="9218" y="7551"/>
                </a:moveTo>
                <a:cubicBezTo>
                  <a:pt x="9204" y="7551"/>
                  <a:pt x="9205" y="7560"/>
                  <a:pt x="9223" y="7578"/>
                </a:cubicBezTo>
                <a:cubicBezTo>
                  <a:pt x="9241" y="7595"/>
                  <a:pt x="9262" y="7614"/>
                  <a:pt x="9288" y="7632"/>
                </a:cubicBezTo>
                <a:cubicBezTo>
                  <a:pt x="9314" y="7651"/>
                  <a:pt x="9332" y="7653"/>
                  <a:pt x="9340" y="7639"/>
                </a:cubicBezTo>
                <a:cubicBezTo>
                  <a:pt x="9348" y="7624"/>
                  <a:pt x="9346" y="7608"/>
                  <a:pt x="9334" y="7592"/>
                </a:cubicBezTo>
                <a:cubicBezTo>
                  <a:pt x="9321" y="7575"/>
                  <a:pt x="9303" y="7565"/>
                  <a:pt x="9278" y="7560"/>
                </a:cubicBezTo>
                <a:cubicBezTo>
                  <a:pt x="9253" y="7554"/>
                  <a:pt x="9233" y="7551"/>
                  <a:pt x="9218" y="7551"/>
                </a:cubicBezTo>
                <a:close/>
                <a:moveTo>
                  <a:pt x="9055" y="7526"/>
                </a:moveTo>
                <a:cubicBezTo>
                  <a:pt x="9048" y="7526"/>
                  <a:pt x="9046" y="7532"/>
                  <a:pt x="9049" y="7545"/>
                </a:cubicBezTo>
                <a:cubicBezTo>
                  <a:pt x="9054" y="7561"/>
                  <a:pt x="9045" y="7597"/>
                  <a:pt x="9024" y="7651"/>
                </a:cubicBezTo>
                <a:cubicBezTo>
                  <a:pt x="9004" y="7705"/>
                  <a:pt x="8980" y="7753"/>
                  <a:pt x="8953" y="7795"/>
                </a:cubicBezTo>
                <a:cubicBezTo>
                  <a:pt x="8925" y="7836"/>
                  <a:pt x="8898" y="7871"/>
                  <a:pt x="8871" y="7899"/>
                </a:cubicBezTo>
                <a:cubicBezTo>
                  <a:pt x="8844" y="7928"/>
                  <a:pt x="8842" y="7936"/>
                  <a:pt x="8863" y="7926"/>
                </a:cubicBezTo>
                <a:cubicBezTo>
                  <a:pt x="8885" y="7916"/>
                  <a:pt x="8907" y="7900"/>
                  <a:pt x="8928" y="7881"/>
                </a:cubicBezTo>
                <a:cubicBezTo>
                  <a:pt x="8948" y="7861"/>
                  <a:pt x="8970" y="7837"/>
                  <a:pt x="8993" y="7810"/>
                </a:cubicBezTo>
                <a:cubicBezTo>
                  <a:pt x="8999" y="7823"/>
                  <a:pt x="9003" y="7849"/>
                  <a:pt x="9003" y="7889"/>
                </a:cubicBezTo>
                <a:cubicBezTo>
                  <a:pt x="9003" y="7928"/>
                  <a:pt x="9001" y="7963"/>
                  <a:pt x="8999" y="7993"/>
                </a:cubicBezTo>
                <a:cubicBezTo>
                  <a:pt x="8997" y="8023"/>
                  <a:pt x="8993" y="8049"/>
                  <a:pt x="8985" y="8070"/>
                </a:cubicBezTo>
                <a:cubicBezTo>
                  <a:pt x="8978" y="8091"/>
                  <a:pt x="8981" y="8114"/>
                  <a:pt x="8995" y="8140"/>
                </a:cubicBezTo>
                <a:cubicBezTo>
                  <a:pt x="9008" y="8166"/>
                  <a:pt x="9019" y="8164"/>
                  <a:pt x="9026" y="8132"/>
                </a:cubicBezTo>
                <a:cubicBezTo>
                  <a:pt x="9033" y="8101"/>
                  <a:pt x="9037" y="8055"/>
                  <a:pt x="9038" y="7993"/>
                </a:cubicBezTo>
                <a:cubicBezTo>
                  <a:pt x="9039" y="7932"/>
                  <a:pt x="9042" y="7889"/>
                  <a:pt x="9045" y="7864"/>
                </a:cubicBezTo>
                <a:cubicBezTo>
                  <a:pt x="9048" y="7839"/>
                  <a:pt x="9034" y="7815"/>
                  <a:pt x="9003" y="7792"/>
                </a:cubicBezTo>
                <a:cubicBezTo>
                  <a:pt x="9038" y="7723"/>
                  <a:pt x="9063" y="7672"/>
                  <a:pt x="9079" y="7639"/>
                </a:cubicBezTo>
                <a:cubicBezTo>
                  <a:pt x="9095" y="7605"/>
                  <a:pt x="9106" y="7585"/>
                  <a:pt x="9113" y="7579"/>
                </a:cubicBezTo>
                <a:cubicBezTo>
                  <a:pt x="9121" y="7573"/>
                  <a:pt x="9118" y="7564"/>
                  <a:pt x="9104" y="7553"/>
                </a:cubicBezTo>
                <a:cubicBezTo>
                  <a:pt x="9091" y="7541"/>
                  <a:pt x="9077" y="7533"/>
                  <a:pt x="9063" y="7528"/>
                </a:cubicBezTo>
                <a:cubicBezTo>
                  <a:pt x="9060" y="7526"/>
                  <a:pt x="9057" y="7526"/>
                  <a:pt x="9055" y="7526"/>
                </a:cubicBezTo>
                <a:close/>
                <a:moveTo>
                  <a:pt x="9274" y="6615"/>
                </a:moveTo>
                <a:cubicBezTo>
                  <a:pt x="9263" y="6615"/>
                  <a:pt x="9249" y="6618"/>
                  <a:pt x="9234" y="6624"/>
                </a:cubicBezTo>
                <a:cubicBezTo>
                  <a:pt x="9203" y="6635"/>
                  <a:pt x="9172" y="6645"/>
                  <a:pt x="9143" y="6652"/>
                </a:cubicBezTo>
                <a:cubicBezTo>
                  <a:pt x="9114" y="6659"/>
                  <a:pt x="9088" y="6665"/>
                  <a:pt x="9065" y="6671"/>
                </a:cubicBezTo>
                <a:cubicBezTo>
                  <a:pt x="9042" y="6676"/>
                  <a:pt x="9038" y="6682"/>
                  <a:pt x="9054" y="6688"/>
                </a:cubicBezTo>
                <a:cubicBezTo>
                  <a:pt x="9070" y="6694"/>
                  <a:pt x="9087" y="6697"/>
                  <a:pt x="9106" y="6696"/>
                </a:cubicBezTo>
                <a:cubicBezTo>
                  <a:pt x="9124" y="6695"/>
                  <a:pt x="9138" y="6692"/>
                  <a:pt x="9148" y="6689"/>
                </a:cubicBezTo>
                <a:cubicBezTo>
                  <a:pt x="9157" y="6686"/>
                  <a:pt x="9162" y="6748"/>
                  <a:pt x="9162" y="6875"/>
                </a:cubicBezTo>
                <a:cubicBezTo>
                  <a:pt x="9139" y="6861"/>
                  <a:pt x="9110" y="6840"/>
                  <a:pt x="9074" y="6813"/>
                </a:cubicBezTo>
                <a:cubicBezTo>
                  <a:pt x="9081" y="6802"/>
                  <a:pt x="9088" y="6793"/>
                  <a:pt x="9098" y="6786"/>
                </a:cubicBezTo>
                <a:cubicBezTo>
                  <a:pt x="9107" y="6779"/>
                  <a:pt x="9105" y="6770"/>
                  <a:pt x="9090" y="6760"/>
                </a:cubicBezTo>
                <a:cubicBezTo>
                  <a:pt x="9075" y="6749"/>
                  <a:pt x="9061" y="6742"/>
                  <a:pt x="9048" y="6738"/>
                </a:cubicBezTo>
                <a:cubicBezTo>
                  <a:pt x="9034" y="6734"/>
                  <a:pt x="9030" y="6737"/>
                  <a:pt x="9034" y="6749"/>
                </a:cubicBezTo>
                <a:cubicBezTo>
                  <a:pt x="9038" y="6760"/>
                  <a:pt x="9037" y="6774"/>
                  <a:pt x="9032" y="6791"/>
                </a:cubicBezTo>
                <a:cubicBezTo>
                  <a:pt x="9027" y="6808"/>
                  <a:pt x="9013" y="6836"/>
                  <a:pt x="8990" y="6875"/>
                </a:cubicBezTo>
                <a:cubicBezTo>
                  <a:pt x="8967" y="6915"/>
                  <a:pt x="8944" y="6945"/>
                  <a:pt x="8920" y="6964"/>
                </a:cubicBezTo>
                <a:cubicBezTo>
                  <a:pt x="8896" y="6984"/>
                  <a:pt x="8893" y="6991"/>
                  <a:pt x="8912" y="6985"/>
                </a:cubicBezTo>
                <a:cubicBezTo>
                  <a:pt x="8931" y="6978"/>
                  <a:pt x="8953" y="6966"/>
                  <a:pt x="8978" y="6949"/>
                </a:cubicBezTo>
                <a:cubicBezTo>
                  <a:pt x="9003" y="6931"/>
                  <a:pt x="9031" y="6892"/>
                  <a:pt x="9062" y="6832"/>
                </a:cubicBezTo>
                <a:cubicBezTo>
                  <a:pt x="9112" y="6871"/>
                  <a:pt x="9157" y="6905"/>
                  <a:pt x="9196" y="6933"/>
                </a:cubicBezTo>
                <a:cubicBezTo>
                  <a:pt x="9236" y="6961"/>
                  <a:pt x="9273" y="6987"/>
                  <a:pt x="9307" y="7010"/>
                </a:cubicBezTo>
                <a:cubicBezTo>
                  <a:pt x="9342" y="7033"/>
                  <a:pt x="9385" y="7039"/>
                  <a:pt x="9438" y="7028"/>
                </a:cubicBezTo>
                <a:cubicBezTo>
                  <a:pt x="9492" y="7018"/>
                  <a:pt x="9526" y="7009"/>
                  <a:pt x="9543" y="7000"/>
                </a:cubicBezTo>
                <a:cubicBezTo>
                  <a:pt x="9560" y="6992"/>
                  <a:pt x="9549" y="6986"/>
                  <a:pt x="9510" y="6983"/>
                </a:cubicBezTo>
                <a:cubicBezTo>
                  <a:pt x="9472" y="6980"/>
                  <a:pt x="9426" y="6974"/>
                  <a:pt x="9374" y="6966"/>
                </a:cubicBezTo>
                <a:cubicBezTo>
                  <a:pt x="9322" y="6958"/>
                  <a:pt x="9265" y="6937"/>
                  <a:pt x="9203" y="6903"/>
                </a:cubicBezTo>
                <a:lnTo>
                  <a:pt x="9203" y="6797"/>
                </a:lnTo>
                <a:cubicBezTo>
                  <a:pt x="9238" y="6797"/>
                  <a:pt x="9272" y="6795"/>
                  <a:pt x="9306" y="6789"/>
                </a:cubicBezTo>
                <a:cubicBezTo>
                  <a:pt x="9339" y="6784"/>
                  <a:pt x="9349" y="6775"/>
                  <a:pt x="9335" y="6761"/>
                </a:cubicBezTo>
                <a:cubicBezTo>
                  <a:pt x="9322" y="6748"/>
                  <a:pt x="9304" y="6745"/>
                  <a:pt x="9281" y="6753"/>
                </a:cubicBezTo>
                <a:cubicBezTo>
                  <a:pt x="9258" y="6762"/>
                  <a:pt x="9232" y="6768"/>
                  <a:pt x="9203" y="6772"/>
                </a:cubicBezTo>
                <a:cubicBezTo>
                  <a:pt x="9203" y="6743"/>
                  <a:pt x="9205" y="6725"/>
                  <a:pt x="9209" y="6717"/>
                </a:cubicBezTo>
                <a:cubicBezTo>
                  <a:pt x="9213" y="6710"/>
                  <a:pt x="9205" y="6699"/>
                  <a:pt x="9184" y="6685"/>
                </a:cubicBezTo>
                <a:cubicBezTo>
                  <a:pt x="9225" y="6672"/>
                  <a:pt x="9259" y="6662"/>
                  <a:pt x="9284" y="6653"/>
                </a:cubicBezTo>
                <a:cubicBezTo>
                  <a:pt x="9309" y="6645"/>
                  <a:pt x="9314" y="6635"/>
                  <a:pt x="9301" y="6624"/>
                </a:cubicBezTo>
                <a:cubicBezTo>
                  <a:pt x="9294" y="6618"/>
                  <a:pt x="9285" y="6615"/>
                  <a:pt x="9274" y="6615"/>
                </a:cubicBezTo>
                <a:close/>
                <a:moveTo>
                  <a:pt x="9358" y="6467"/>
                </a:moveTo>
                <a:cubicBezTo>
                  <a:pt x="9355" y="6467"/>
                  <a:pt x="9352" y="6468"/>
                  <a:pt x="9349" y="6469"/>
                </a:cubicBezTo>
                <a:cubicBezTo>
                  <a:pt x="9339" y="6473"/>
                  <a:pt x="9314" y="6480"/>
                  <a:pt x="9276" y="6491"/>
                </a:cubicBezTo>
                <a:cubicBezTo>
                  <a:pt x="9237" y="6501"/>
                  <a:pt x="9194" y="6511"/>
                  <a:pt x="9146" y="6521"/>
                </a:cubicBezTo>
                <a:cubicBezTo>
                  <a:pt x="9098" y="6530"/>
                  <a:pt x="9057" y="6536"/>
                  <a:pt x="9021" y="6538"/>
                </a:cubicBezTo>
                <a:cubicBezTo>
                  <a:pt x="9009" y="6513"/>
                  <a:pt x="9000" y="6500"/>
                  <a:pt x="8995" y="6499"/>
                </a:cubicBezTo>
                <a:cubicBezTo>
                  <a:pt x="8989" y="6498"/>
                  <a:pt x="8984" y="6508"/>
                  <a:pt x="8979" y="6530"/>
                </a:cubicBezTo>
                <a:cubicBezTo>
                  <a:pt x="8974" y="6552"/>
                  <a:pt x="8965" y="6572"/>
                  <a:pt x="8953" y="6591"/>
                </a:cubicBezTo>
                <a:cubicBezTo>
                  <a:pt x="8940" y="6610"/>
                  <a:pt x="8937" y="6627"/>
                  <a:pt x="8943" y="6644"/>
                </a:cubicBezTo>
                <a:cubicBezTo>
                  <a:pt x="8949" y="6661"/>
                  <a:pt x="8961" y="6662"/>
                  <a:pt x="8978" y="6647"/>
                </a:cubicBezTo>
                <a:cubicBezTo>
                  <a:pt x="8994" y="6633"/>
                  <a:pt x="9009" y="6602"/>
                  <a:pt x="9021" y="6557"/>
                </a:cubicBezTo>
                <a:cubicBezTo>
                  <a:pt x="9048" y="6557"/>
                  <a:pt x="9094" y="6551"/>
                  <a:pt x="9157" y="6539"/>
                </a:cubicBezTo>
                <a:cubicBezTo>
                  <a:pt x="9221" y="6528"/>
                  <a:pt x="9269" y="6518"/>
                  <a:pt x="9303" y="6511"/>
                </a:cubicBezTo>
                <a:cubicBezTo>
                  <a:pt x="9336" y="6504"/>
                  <a:pt x="9357" y="6505"/>
                  <a:pt x="9365" y="6516"/>
                </a:cubicBezTo>
                <a:cubicBezTo>
                  <a:pt x="9373" y="6526"/>
                  <a:pt x="9368" y="6546"/>
                  <a:pt x="9348" y="6575"/>
                </a:cubicBezTo>
                <a:cubicBezTo>
                  <a:pt x="9328" y="6604"/>
                  <a:pt x="9332" y="6610"/>
                  <a:pt x="9359" y="6592"/>
                </a:cubicBezTo>
                <a:cubicBezTo>
                  <a:pt x="9386" y="6575"/>
                  <a:pt x="9414" y="6564"/>
                  <a:pt x="9443" y="6561"/>
                </a:cubicBezTo>
                <a:cubicBezTo>
                  <a:pt x="9472" y="6558"/>
                  <a:pt x="9478" y="6546"/>
                  <a:pt x="9459" y="6525"/>
                </a:cubicBezTo>
                <a:cubicBezTo>
                  <a:pt x="9440" y="6504"/>
                  <a:pt x="9420" y="6489"/>
                  <a:pt x="9398" y="6478"/>
                </a:cubicBezTo>
                <a:cubicBezTo>
                  <a:pt x="9381" y="6471"/>
                  <a:pt x="9368" y="6467"/>
                  <a:pt x="9358" y="6467"/>
                </a:cubicBezTo>
                <a:close/>
                <a:moveTo>
                  <a:pt x="9148" y="6389"/>
                </a:moveTo>
                <a:cubicBezTo>
                  <a:pt x="9130" y="6390"/>
                  <a:pt x="9131" y="6402"/>
                  <a:pt x="9153" y="6425"/>
                </a:cubicBezTo>
                <a:cubicBezTo>
                  <a:pt x="9178" y="6454"/>
                  <a:pt x="9197" y="6471"/>
                  <a:pt x="9212" y="6475"/>
                </a:cubicBezTo>
                <a:cubicBezTo>
                  <a:pt x="9226" y="6479"/>
                  <a:pt x="9234" y="6471"/>
                  <a:pt x="9235" y="6449"/>
                </a:cubicBezTo>
                <a:cubicBezTo>
                  <a:pt x="9236" y="6427"/>
                  <a:pt x="9229" y="6412"/>
                  <a:pt x="9212" y="6403"/>
                </a:cubicBezTo>
                <a:cubicBezTo>
                  <a:pt x="9195" y="6395"/>
                  <a:pt x="9175" y="6390"/>
                  <a:pt x="9153" y="6389"/>
                </a:cubicBezTo>
                <a:cubicBezTo>
                  <a:pt x="9151" y="6389"/>
                  <a:pt x="9150" y="6389"/>
                  <a:pt x="9148" y="6389"/>
                </a:cubicBezTo>
                <a:close/>
                <a:moveTo>
                  <a:pt x="8964" y="5504"/>
                </a:moveTo>
                <a:cubicBezTo>
                  <a:pt x="8957" y="5504"/>
                  <a:pt x="8955" y="5511"/>
                  <a:pt x="8959" y="5523"/>
                </a:cubicBezTo>
                <a:cubicBezTo>
                  <a:pt x="8965" y="5545"/>
                  <a:pt x="8978" y="5571"/>
                  <a:pt x="8996" y="5603"/>
                </a:cubicBezTo>
                <a:cubicBezTo>
                  <a:pt x="9015" y="5632"/>
                  <a:pt x="9030" y="5652"/>
                  <a:pt x="9042" y="5662"/>
                </a:cubicBezTo>
                <a:cubicBezTo>
                  <a:pt x="9053" y="5672"/>
                  <a:pt x="9062" y="5665"/>
                  <a:pt x="9068" y="5640"/>
                </a:cubicBezTo>
                <a:cubicBezTo>
                  <a:pt x="9074" y="5615"/>
                  <a:pt x="9070" y="5592"/>
                  <a:pt x="9054" y="5571"/>
                </a:cubicBezTo>
                <a:cubicBezTo>
                  <a:pt x="9038" y="5551"/>
                  <a:pt x="9017" y="5532"/>
                  <a:pt x="8990" y="5515"/>
                </a:cubicBezTo>
                <a:cubicBezTo>
                  <a:pt x="8978" y="5508"/>
                  <a:pt x="8969" y="5504"/>
                  <a:pt x="8964" y="5504"/>
                </a:cubicBezTo>
                <a:close/>
                <a:moveTo>
                  <a:pt x="9242" y="5270"/>
                </a:moveTo>
                <a:cubicBezTo>
                  <a:pt x="9230" y="5270"/>
                  <a:pt x="9229" y="5280"/>
                  <a:pt x="9240" y="5301"/>
                </a:cubicBezTo>
                <a:cubicBezTo>
                  <a:pt x="9253" y="5325"/>
                  <a:pt x="9259" y="5380"/>
                  <a:pt x="9259" y="5465"/>
                </a:cubicBezTo>
                <a:cubicBezTo>
                  <a:pt x="9259" y="5551"/>
                  <a:pt x="9257" y="5654"/>
                  <a:pt x="9253" y="5775"/>
                </a:cubicBezTo>
                <a:cubicBezTo>
                  <a:pt x="9223" y="5777"/>
                  <a:pt x="9192" y="5781"/>
                  <a:pt x="9159" y="5787"/>
                </a:cubicBezTo>
                <a:cubicBezTo>
                  <a:pt x="9161" y="5575"/>
                  <a:pt x="9163" y="5458"/>
                  <a:pt x="9165" y="5439"/>
                </a:cubicBezTo>
                <a:cubicBezTo>
                  <a:pt x="9167" y="5419"/>
                  <a:pt x="9171" y="5403"/>
                  <a:pt x="9178" y="5392"/>
                </a:cubicBezTo>
                <a:cubicBezTo>
                  <a:pt x="9184" y="5380"/>
                  <a:pt x="9178" y="5369"/>
                  <a:pt x="9160" y="5359"/>
                </a:cubicBezTo>
                <a:cubicBezTo>
                  <a:pt x="9143" y="5348"/>
                  <a:pt x="9124" y="5341"/>
                  <a:pt x="9106" y="5337"/>
                </a:cubicBezTo>
                <a:cubicBezTo>
                  <a:pt x="9087" y="5333"/>
                  <a:pt x="9085" y="5344"/>
                  <a:pt x="9099" y="5371"/>
                </a:cubicBezTo>
                <a:cubicBezTo>
                  <a:pt x="9114" y="5398"/>
                  <a:pt x="9122" y="5457"/>
                  <a:pt x="9123" y="5548"/>
                </a:cubicBezTo>
                <a:cubicBezTo>
                  <a:pt x="9124" y="5639"/>
                  <a:pt x="9124" y="5719"/>
                  <a:pt x="9124" y="5790"/>
                </a:cubicBezTo>
                <a:cubicBezTo>
                  <a:pt x="9074" y="5796"/>
                  <a:pt x="9033" y="5801"/>
                  <a:pt x="8999" y="5803"/>
                </a:cubicBezTo>
                <a:cubicBezTo>
                  <a:pt x="8966" y="5805"/>
                  <a:pt x="8939" y="5805"/>
                  <a:pt x="8920" y="5804"/>
                </a:cubicBezTo>
                <a:cubicBezTo>
                  <a:pt x="8900" y="5803"/>
                  <a:pt x="8889" y="5804"/>
                  <a:pt x="8887" y="5807"/>
                </a:cubicBezTo>
                <a:cubicBezTo>
                  <a:pt x="8885" y="5810"/>
                  <a:pt x="8893" y="5819"/>
                  <a:pt x="8912" y="5832"/>
                </a:cubicBezTo>
                <a:cubicBezTo>
                  <a:pt x="8931" y="5846"/>
                  <a:pt x="8950" y="5850"/>
                  <a:pt x="8970" y="5845"/>
                </a:cubicBezTo>
                <a:cubicBezTo>
                  <a:pt x="8989" y="5840"/>
                  <a:pt x="9050" y="5831"/>
                  <a:pt x="9151" y="5820"/>
                </a:cubicBezTo>
                <a:cubicBezTo>
                  <a:pt x="9252" y="5808"/>
                  <a:pt x="9328" y="5803"/>
                  <a:pt x="9378" y="5804"/>
                </a:cubicBezTo>
                <a:cubicBezTo>
                  <a:pt x="9428" y="5805"/>
                  <a:pt x="9469" y="5808"/>
                  <a:pt x="9501" y="5814"/>
                </a:cubicBezTo>
                <a:cubicBezTo>
                  <a:pt x="9533" y="5819"/>
                  <a:pt x="9552" y="5818"/>
                  <a:pt x="9557" y="5810"/>
                </a:cubicBezTo>
                <a:cubicBezTo>
                  <a:pt x="9562" y="5803"/>
                  <a:pt x="9556" y="5791"/>
                  <a:pt x="9537" y="5775"/>
                </a:cubicBezTo>
                <a:cubicBezTo>
                  <a:pt x="9518" y="5758"/>
                  <a:pt x="9487" y="5752"/>
                  <a:pt x="9445" y="5756"/>
                </a:cubicBezTo>
                <a:cubicBezTo>
                  <a:pt x="9402" y="5760"/>
                  <a:pt x="9350" y="5765"/>
                  <a:pt x="9290" y="5771"/>
                </a:cubicBezTo>
                <a:cubicBezTo>
                  <a:pt x="9290" y="5755"/>
                  <a:pt x="9291" y="5725"/>
                  <a:pt x="9293" y="5681"/>
                </a:cubicBezTo>
                <a:cubicBezTo>
                  <a:pt x="9329" y="5652"/>
                  <a:pt x="9365" y="5617"/>
                  <a:pt x="9403" y="5578"/>
                </a:cubicBezTo>
                <a:cubicBezTo>
                  <a:pt x="9440" y="5538"/>
                  <a:pt x="9464" y="5515"/>
                  <a:pt x="9476" y="5509"/>
                </a:cubicBezTo>
                <a:cubicBezTo>
                  <a:pt x="9487" y="5503"/>
                  <a:pt x="9478" y="5489"/>
                  <a:pt x="9448" y="5467"/>
                </a:cubicBezTo>
                <a:cubicBezTo>
                  <a:pt x="9418" y="5445"/>
                  <a:pt x="9403" y="5441"/>
                  <a:pt x="9404" y="5454"/>
                </a:cubicBezTo>
                <a:cubicBezTo>
                  <a:pt x="9405" y="5468"/>
                  <a:pt x="9400" y="5488"/>
                  <a:pt x="9390" y="5515"/>
                </a:cubicBezTo>
                <a:cubicBezTo>
                  <a:pt x="9380" y="5542"/>
                  <a:pt x="9347" y="5588"/>
                  <a:pt x="9293" y="5653"/>
                </a:cubicBezTo>
                <a:cubicBezTo>
                  <a:pt x="9295" y="5561"/>
                  <a:pt x="9298" y="5487"/>
                  <a:pt x="9301" y="5431"/>
                </a:cubicBezTo>
                <a:cubicBezTo>
                  <a:pt x="9304" y="5375"/>
                  <a:pt x="9310" y="5341"/>
                  <a:pt x="9318" y="5329"/>
                </a:cubicBezTo>
                <a:cubicBezTo>
                  <a:pt x="9326" y="5318"/>
                  <a:pt x="9321" y="5306"/>
                  <a:pt x="9303" y="5295"/>
                </a:cubicBezTo>
                <a:cubicBezTo>
                  <a:pt x="9284" y="5283"/>
                  <a:pt x="9266" y="5276"/>
                  <a:pt x="9248" y="5271"/>
                </a:cubicBezTo>
                <a:cubicBezTo>
                  <a:pt x="9246" y="5271"/>
                  <a:pt x="9244" y="5271"/>
                  <a:pt x="9242" y="5270"/>
                </a:cubicBezTo>
                <a:close/>
                <a:moveTo>
                  <a:pt x="9409" y="4481"/>
                </a:moveTo>
                <a:cubicBezTo>
                  <a:pt x="9406" y="4481"/>
                  <a:pt x="9404" y="4482"/>
                  <a:pt x="9404" y="4483"/>
                </a:cubicBezTo>
                <a:cubicBezTo>
                  <a:pt x="9403" y="4489"/>
                  <a:pt x="9415" y="4510"/>
                  <a:pt x="9440" y="4546"/>
                </a:cubicBezTo>
                <a:cubicBezTo>
                  <a:pt x="9467" y="4579"/>
                  <a:pt x="9491" y="4609"/>
                  <a:pt x="9512" y="4636"/>
                </a:cubicBezTo>
                <a:cubicBezTo>
                  <a:pt x="9533" y="4663"/>
                  <a:pt x="9546" y="4664"/>
                  <a:pt x="9553" y="4639"/>
                </a:cubicBezTo>
                <a:cubicBezTo>
                  <a:pt x="9559" y="4614"/>
                  <a:pt x="9557" y="4591"/>
                  <a:pt x="9546" y="4569"/>
                </a:cubicBezTo>
                <a:cubicBezTo>
                  <a:pt x="9536" y="4547"/>
                  <a:pt x="9510" y="4526"/>
                  <a:pt x="9468" y="4505"/>
                </a:cubicBezTo>
                <a:cubicBezTo>
                  <a:pt x="9437" y="4489"/>
                  <a:pt x="9417" y="4481"/>
                  <a:pt x="9409" y="4481"/>
                </a:cubicBezTo>
                <a:close/>
                <a:moveTo>
                  <a:pt x="9285" y="4460"/>
                </a:moveTo>
                <a:cubicBezTo>
                  <a:pt x="9279" y="4461"/>
                  <a:pt x="9278" y="4467"/>
                  <a:pt x="9282" y="4478"/>
                </a:cubicBezTo>
                <a:cubicBezTo>
                  <a:pt x="9287" y="4494"/>
                  <a:pt x="9276" y="4521"/>
                  <a:pt x="9249" y="4560"/>
                </a:cubicBezTo>
                <a:cubicBezTo>
                  <a:pt x="9222" y="4598"/>
                  <a:pt x="9201" y="4625"/>
                  <a:pt x="9185" y="4639"/>
                </a:cubicBezTo>
                <a:cubicBezTo>
                  <a:pt x="9170" y="4654"/>
                  <a:pt x="9163" y="4663"/>
                  <a:pt x="9167" y="4666"/>
                </a:cubicBezTo>
                <a:cubicBezTo>
                  <a:pt x="9170" y="4669"/>
                  <a:pt x="9181" y="4664"/>
                  <a:pt x="9199" y="4652"/>
                </a:cubicBezTo>
                <a:cubicBezTo>
                  <a:pt x="9218" y="4639"/>
                  <a:pt x="9238" y="4623"/>
                  <a:pt x="9259" y="4603"/>
                </a:cubicBezTo>
                <a:cubicBezTo>
                  <a:pt x="9280" y="4584"/>
                  <a:pt x="9296" y="4566"/>
                  <a:pt x="9307" y="4552"/>
                </a:cubicBezTo>
                <a:cubicBezTo>
                  <a:pt x="9319" y="4537"/>
                  <a:pt x="9331" y="4525"/>
                  <a:pt x="9343" y="4516"/>
                </a:cubicBezTo>
                <a:cubicBezTo>
                  <a:pt x="9356" y="4507"/>
                  <a:pt x="9354" y="4497"/>
                  <a:pt x="9337" y="4486"/>
                </a:cubicBezTo>
                <a:cubicBezTo>
                  <a:pt x="9320" y="4474"/>
                  <a:pt x="9306" y="4465"/>
                  <a:pt x="9293" y="4461"/>
                </a:cubicBezTo>
                <a:cubicBezTo>
                  <a:pt x="9290" y="4460"/>
                  <a:pt x="9287" y="4460"/>
                  <a:pt x="9285" y="4460"/>
                </a:cubicBezTo>
                <a:close/>
                <a:moveTo>
                  <a:pt x="9418" y="4228"/>
                </a:moveTo>
                <a:cubicBezTo>
                  <a:pt x="9429" y="4228"/>
                  <a:pt x="9436" y="4231"/>
                  <a:pt x="9438" y="4238"/>
                </a:cubicBezTo>
                <a:cubicBezTo>
                  <a:pt x="9442" y="4247"/>
                  <a:pt x="9442" y="4266"/>
                  <a:pt x="9438" y="4294"/>
                </a:cubicBezTo>
                <a:cubicBezTo>
                  <a:pt x="9435" y="4322"/>
                  <a:pt x="9431" y="4348"/>
                  <a:pt x="9424" y="4371"/>
                </a:cubicBezTo>
                <a:cubicBezTo>
                  <a:pt x="9383" y="4375"/>
                  <a:pt x="9342" y="4381"/>
                  <a:pt x="9303" y="4389"/>
                </a:cubicBezTo>
                <a:cubicBezTo>
                  <a:pt x="9298" y="4337"/>
                  <a:pt x="9294" y="4291"/>
                  <a:pt x="9290" y="4252"/>
                </a:cubicBezTo>
                <a:cubicBezTo>
                  <a:pt x="9348" y="4241"/>
                  <a:pt x="9387" y="4234"/>
                  <a:pt x="9406" y="4230"/>
                </a:cubicBezTo>
                <a:cubicBezTo>
                  <a:pt x="9410" y="4229"/>
                  <a:pt x="9415" y="4228"/>
                  <a:pt x="9418" y="4228"/>
                </a:cubicBezTo>
                <a:close/>
                <a:moveTo>
                  <a:pt x="9084" y="4211"/>
                </a:moveTo>
                <a:cubicBezTo>
                  <a:pt x="9092" y="4224"/>
                  <a:pt x="9096" y="4252"/>
                  <a:pt x="9096" y="4296"/>
                </a:cubicBezTo>
                <a:lnTo>
                  <a:pt x="9096" y="4489"/>
                </a:lnTo>
                <a:cubicBezTo>
                  <a:pt x="9067" y="4498"/>
                  <a:pt x="9038" y="4507"/>
                  <a:pt x="9009" y="4518"/>
                </a:cubicBezTo>
                <a:lnTo>
                  <a:pt x="9009" y="4427"/>
                </a:lnTo>
                <a:cubicBezTo>
                  <a:pt x="9036" y="4429"/>
                  <a:pt x="9057" y="4427"/>
                  <a:pt x="9071" y="4421"/>
                </a:cubicBezTo>
                <a:cubicBezTo>
                  <a:pt x="9086" y="4414"/>
                  <a:pt x="9088" y="4407"/>
                  <a:pt x="9079" y="4399"/>
                </a:cubicBezTo>
                <a:cubicBezTo>
                  <a:pt x="9070" y="4390"/>
                  <a:pt x="9059" y="4388"/>
                  <a:pt x="9046" y="4393"/>
                </a:cubicBezTo>
                <a:lnTo>
                  <a:pt x="9009" y="4405"/>
                </a:lnTo>
                <a:lnTo>
                  <a:pt x="9009" y="4336"/>
                </a:lnTo>
                <a:cubicBezTo>
                  <a:pt x="9023" y="4343"/>
                  <a:pt x="9040" y="4343"/>
                  <a:pt x="9059" y="4336"/>
                </a:cubicBezTo>
                <a:cubicBezTo>
                  <a:pt x="9078" y="4330"/>
                  <a:pt x="9083" y="4323"/>
                  <a:pt x="9076" y="4314"/>
                </a:cubicBezTo>
                <a:cubicBezTo>
                  <a:pt x="9069" y="4306"/>
                  <a:pt x="9059" y="4303"/>
                  <a:pt x="9048" y="4307"/>
                </a:cubicBezTo>
                <a:cubicBezTo>
                  <a:pt x="9036" y="4310"/>
                  <a:pt x="9023" y="4314"/>
                  <a:pt x="9009" y="4321"/>
                </a:cubicBezTo>
                <a:cubicBezTo>
                  <a:pt x="9011" y="4287"/>
                  <a:pt x="9013" y="4266"/>
                  <a:pt x="9015" y="4258"/>
                </a:cubicBezTo>
                <a:cubicBezTo>
                  <a:pt x="9017" y="4250"/>
                  <a:pt x="9010" y="4238"/>
                  <a:pt x="8993" y="4224"/>
                </a:cubicBezTo>
                <a:cubicBezTo>
                  <a:pt x="9022" y="4220"/>
                  <a:pt x="9053" y="4215"/>
                  <a:pt x="9084" y="4211"/>
                </a:cubicBezTo>
                <a:close/>
                <a:moveTo>
                  <a:pt x="9452" y="4183"/>
                </a:moveTo>
                <a:cubicBezTo>
                  <a:pt x="9445" y="4183"/>
                  <a:pt x="9439" y="4185"/>
                  <a:pt x="9434" y="4189"/>
                </a:cubicBezTo>
                <a:cubicBezTo>
                  <a:pt x="9423" y="4198"/>
                  <a:pt x="9394" y="4206"/>
                  <a:pt x="9346" y="4214"/>
                </a:cubicBezTo>
                <a:cubicBezTo>
                  <a:pt x="9298" y="4223"/>
                  <a:pt x="9264" y="4225"/>
                  <a:pt x="9243" y="4222"/>
                </a:cubicBezTo>
                <a:cubicBezTo>
                  <a:pt x="9222" y="4219"/>
                  <a:pt x="9218" y="4226"/>
                  <a:pt x="9229" y="4244"/>
                </a:cubicBezTo>
                <a:cubicBezTo>
                  <a:pt x="9241" y="4262"/>
                  <a:pt x="9249" y="4284"/>
                  <a:pt x="9256" y="4311"/>
                </a:cubicBezTo>
                <a:cubicBezTo>
                  <a:pt x="9262" y="4338"/>
                  <a:pt x="9268" y="4369"/>
                  <a:pt x="9274" y="4403"/>
                </a:cubicBezTo>
                <a:cubicBezTo>
                  <a:pt x="9281" y="4438"/>
                  <a:pt x="9291" y="4441"/>
                  <a:pt x="9306" y="4414"/>
                </a:cubicBezTo>
                <a:cubicBezTo>
                  <a:pt x="9385" y="4404"/>
                  <a:pt x="9434" y="4398"/>
                  <a:pt x="9453" y="4397"/>
                </a:cubicBezTo>
                <a:cubicBezTo>
                  <a:pt x="9471" y="4396"/>
                  <a:pt x="9472" y="4385"/>
                  <a:pt x="9456" y="4364"/>
                </a:cubicBezTo>
                <a:cubicBezTo>
                  <a:pt x="9481" y="4298"/>
                  <a:pt x="9501" y="4260"/>
                  <a:pt x="9517" y="4250"/>
                </a:cubicBezTo>
                <a:cubicBezTo>
                  <a:pt x="9532" y="4241"/>
                  <a:pt x="9534" y="4231"/>
                  <a:pt x="9521" y="4219"/>
                </a:cubicBezTo>
                <a:cubicBezTo>
                  <a:pt x="9509" y="4208"/>
                  <a:pt x="9494" y="4198"/>
                  <a:pt x="9476" y="4189"/>
                </a:cubicBezTo>
                <a:cubicBezTo>
                  <a:pt x="9467" y="4185"/>
                  <a:pt x="9459" y="4183"/>
                  <a:pt x="9452" y="4183"/>
                </a:cubicBezTo>
                <a:close/>
                <a:moveTo>
                  <a:pt x="9182" y="4159"/>
                </a:moveTo>
                <a:cubicBezTo>
                  <a:pt x="9177" y="4160"/>
                  <a:pt x="9172" y="4160"/>
                  <a:pt x="9167" y="4161"/>
                </a:cubicBezTo>
                <a:cubicBezTo>
                  <a:pt x="9145" y="4165"/>
                  <a:pt x="9108" y="4172"/>
                  <a:pt x="9056" y="4180"/>
                </a:cubicBezTo>
                <a:cubicBezTo>
                  <a:pt x="9004" y="4188"/>
                  <a:pt x="8967" y="4194"/>
                  <a:pt x="8946" y="4196"/>
                </a:cubicBezTo>
                <a:cubicBezTo>
                  <a:pt x="8925" y="4198"/>
                  <a:pt x="8919" y="4202"/>
                  <a:pt x="8928" y="4210"/>
                </a:cubicBezTo>
                <a:cubicBezTo>
                  <a:pt x="8936" y="4217"/>
                  <a:pt x="8947" y="4224"/>
                  <a:pt x="8962" y="4230"/>
                </a:cubicBezTo>
                <a:cubicBezTo>
                  <a:pt x="8968" y="4265"/>
                  <a:pt x="8971" y="4305"/>
                  <a:pt x="8971" y="4349"/>
                </a:cubicBezTo>
                <a:lnTo>
                  <a:pt x="8971" y="4530"/>
                </a:lnTo>
                <a:cubicBezTo>
                  <a:pt x="8923" y="4543"/>
                  <a:pt x="8889" y="4549"/>
                  <a:pt x="8868" y="4550"/>
                </a:cubicBezTo>
                <a:cubicBezTo>
                  <a:pt x="8847" y="4551"/>
                  <a:pt x="8842" y="4557"/>
                  <a:pt x="8853" y="4568"/>
                </a:cubicBezTo>
                <a:cubicBezTo>
                  <a:pt x="8863" y="4578"/>
                  <a:pt x="8872" y="4587"/>
                  <a:pt x="8881" y="4594"/>
                </a:cubicBezTo>
                <a:cubicBezTo>
                  <a:pt x="8889" y="4601"/>
                  <a:pt x="8899" y="4601"/>
                  <a:pt x="8912" y="4594"/>
                </a:cubicBezTo>
                <a:cubicBezTo>
                  <a:pt x="8924" y="4587"/>
                  <a:pt x="8986" y="4561"/>
                  <a:pt x="9096" y="4518"/>
                </a:cubicBezTo>
                <a:cubicBezTo>
                  <a:pt x="9094" y="4597"/>
                  <a:pt x="9091" y="4647"/>
                  <a:pt x="9087" y="4669"/>
                </a:cubicBezTo>
                <a:cubicBezTo>
                  <a:pt x="9083" y="4691"/>
                  <a:pt x="9086" y="4713"/>
                  <a:pt x="9098" y="4736"/>
                </a:cubicBezTo>
                <a:cubicBezTo>
                  <a:pt x="9109" y="4759"/>
                  <a:pt x="9118" y="4757"/>
                  <a:pt x="9124" y="4730"/>
                </a:cubicBezTo>
                <a:cubicBezTo>
                  <a:pt x="9131" y="4703"/>
                  <a:pt x="9133" y="4628"/>
                  <a:pt x="9131" y="4505"/>
                </a:cubicBezTo>
                <a:cubicBezTo>
                  <a:pt x="9191" y="4480"/>
                  <a:pt x="9216" y="4465"/>
                  <a:pt x="9204" y="4461"/>
                </a:cubicBezTo>
                <a:cubicBezTo>
                  <a:pt x="9193" y="4457"/>
                  <a:pt x="9168" y="4461"/>
                  <a:pt x="9131" y="4474"/>
                </a:cubicBezTo>
                <a:cubicBezTo>
                  <a:pt x="9131" y="4355"/>
                  <a:pt x="9133" y="4288"/>
                  <a:pt x="9138" y="4272"/>
                </a:cubicBezTo>
                <a:cubicBezTo>
                  <a:pt x="9144" y="4257"/>
                  <a:pt x="9144" y="4245"/>
                  <a:pt x="9138" y="4238"/>
                </a:cubicBezTo>
                <a:cubicBezTo>
                  <a:pt x="9133" y="4231"/>
                  <a:pt x="9124" y="4221"/>
                  <a:pt x="9112" y="4208"/>
                </a:cubicBezTo>
                <a:cubicBezTo>
                  <a:pt x="9156" y="4204"/>
                  <a:pt x="9186" y="4199"/>
                  <a:pt x="9203" y="4193"/>
                </a:cubicBezTo>
                <a:cubicBezTo>
                  <a:pt x="9219" y="4186"/>
                  <a:pt x="9223" y="4178"/>
                  <a:pt x="9213" y="4169"/>
                </a:cubicBezTo>
                <a:cubicBezTo>
                  <a:pt x="9206" y="4162"/>
                  <a:pt x="9196" y="4159"/>
                  <a:pt x="9182" y="4159"/>
                </a:cubicBezTo>
                <a:close/>
                <a:moveTo>
                  <a:pt x="9468" y="2960"/>
                </a:moveTo>
                <a:cubicBezTo>
                  <a:pt x="9474" y="2960"/>
                  <a:pt x="9476" y="2962"/>
                  <a:pt x="9476" y="2965"/>
                </a:cubicBezTo>
                <a:cubicBezTo>
                  <a:pt x="9476" y="2966"/>
                  <a:pt x="9476" y="2969"/>
                  <a:pt x="9475" y="2971"/>
                </a:cubicBezTo>
                <a:cubicBezTo>
                  <a:pt x="9473" y="2974"/>
                  <a:pt x="9472" y="2976"/>
                  <a:pt x="9470" y="2976"/>
                </a:cubicBezTo>
                <a:cubicBezTo>
                  <a:pt x="9469" y="2976"/>
                  <a:pt x="9467" y="2974"/>
                  <a:pt x="9466" y="2971"/>
                </a:cubicBezTo>
                <a:cubicBezTo>
                  <a:pt x="9464" y="2969"/>
                  <a:pt x="9463" y="2966"/>
                  <a:pt x="9463" y="2965"/>
                </a:cubicBezTo>
                <a:cubicBezTo>
                  <a:pt x="9463" y="2962"/>
                  <a:pt x="9465" y="2960"/>
                  <a:pt x="9468" y="2960"/>
                </a:cubicBezTo>
                <a:close/>
                <a:moveTo>
                  <a:pt x="8796" y="2935"/>
                </a:moveTo>
                <a:cubicBezTo>
                  <a:pt x="8800" y="2935"/>
                  <a:pt x="8803" y="2937"/>
                  <a:pt x="8805" y="2941"/>
                </a:cubicBezTo>
                <a:cubicBezTo>
                  <a:pt x="8806" y="2945"/>
                  <a:pt x="8806" y="2951"/>
                  <a:pt x="8806" y="2960"/>
                </a:cubicBezTo>
                <a:lnTo>
                  <a:pt x="8806" y="3218"/>
                </a:lnTo>
                <a:cubicBezTo>
                  <a:pt x="8806" y="3235"/>
                  <a:pt x="8803" y="3243"/>
                  <a:pt x="8797" y="3243"/>
                </a:cubicBezTo>
                <a:cubicBezTo>
                  <a:pt x="8790" y="3243"/>
                  <a:pt x="8787" y="3235"/>
                  <a:pt x="8787" y="3218"/>
                </a:cubicBezTo>
                <a:lnTo>
                  <a:pt x="8787" y="2960"/>
                </a:lnTo>
                <a:cubicBezTo>
                  <a:pt x="8787" y="2943"/>
                  <a:pt x="8790" y="2935"/>
                  <a:pt x="8796" y="2935"/>
                </a:cubicBezTo>
                <a:close/>
                <a:moveTo>
                  <a:pt x="8797" y="2890"/>
                </a:moveTo>
                <a:cubicBezTo>
                  <a:pt x="8761" y="2890"/>
                  <a:pt x="8743" y="2914"/>
                  <a:pt x="8743" y="2960"/>
                </a:cubicBezTo>
                <a:lnTo>
                  <a:pt x="8743" y="3218"/>
                </a:lnTo>
                <a:cubicBezTo>
                  <a:pt x="8743" y="3264"/>
                  <a:pt x="8761" y="3288"/>
                  <a:pt x="8797" y="3288"/>
                </a:cubicBezTo>
                <a:cubicBezTo>
                  <a:pt x="8833" y="3288"/>
                  <a:pt x="8851" y="3264"/>
                  <a:pt x="8851" y="3218"/>
                </a:cubicBezTo>
                <a:lnTo>
                  <a:pt x="8851" y="2960"/>
                </a:lnTo>
                <a:cubicBezTo>
                  <a:pt x="8851" y="2914"/>
                  <a:pt x="8833" y="2890"/>
                  <a:pt x="8797" y="2890"/>
                </a:cubicBezTo>
                <a:close/>
                <a:moveTo>
                  <a:pt x="9476" y="2692"/>
                </a:moveTo>
                <a:cubicBezTo>
                  <a:pt x="9551" y="2692"/>
                  <a:pt x="9613" y="2719"/>
                  <a:pt x="9663" y="2771"/>
                </a:cubicBezTo>
                <a:cubicBezTo>
                  <a:pt x="9713" y="2823"/>
                  <a:pt x="9738" y="2885"/>
                  <a:pt x="9738" y="2955"/>
                </a:cubicBezTo>
                <a:cubicBezTo>
                  <a:pt x="9738" y="2996"/>
                  <a:pt x="9729" y="3035"/>
                  <a:pt x="9710" y="3072"/>
                </a:cubicBezTo>
                <a:lnTo>
                  <a:pt x="9622" y="3246"/>
                </a:lnTo>
                <a:lnTo>
                  <a:pt x="9746" y="3246"/>
                </a:lnTo>
                <a:lnTo>
                  <a:pt x="9746" y="3468"/>
                </a:lnTo>
                <a:lnTo>
                  <a:pt x="9260" y="3468"/>
                </a:lnTo>
                <a:lnTo>
                  <a:pt x="9503" y="3012"/>
                </a:lnTo>
                <a:cubicBezTo>
                  <a:pt x="9514" y="2991"/>
                  <a:pt x="9520" y="2973"/>
                  <a:pt x="9520" y="2958"/>
                </a:cubicBezTo>
                <a:cubicBezTo>
                  <a:pt x="9520" y="2930"/>
                  <a:pt x="9502" y="2916"/>
                  <a:pt x="9468" y="2916"/>
                </a:cubicBezTo>
                <a:cubicBezTo>
                  <a:pt x="9453" y="2916"/>
                  <a:pt x="9441" y="2920"/>
                  <a:pt x="9431" y="2930"/>
                </a:cubicBezTo>
                <a:cubicBezTo>
                  <a:pt x="9422" y="2940"/>
                  <a:pt x="9418" y="2952"/>
                  <a:pt x="9418" y="2966"/>
                </a:cubicBezTo>
                <a:cubicBezTo>
                  <a:pt x="9418" y="2981"/>
                  <a:pt x="9424" y="2995"/>
                  <a:pt x="9436" y="3008"/>
                </a:cubicBezTo>
                <a:lnTo>
                  <a:pt x="9341" y="3180"/>
                </a:lnTo>
                <a:cubicBezTo>
                  <a:pt x="9257" y="3124"/>
                  <a:pt x="9215" y="3050"/>
                  <a:pt x="9215" y="2955"/>
                </a:cubicBezTo>
                <a:cubicBezTo>
                  <a:pt x="9215" y="2883"/>
                  <a:pt x="9240" y="2821"/>
                  <a:pt x="9291" y="2770"/>
                </a:cubicBezTo>
                <a:cubicBezTo>
                  <a:pt x="9342" y="2718"/>
                  <a:pt x="9404" y="2692"/>
                  <a:pt x="9476" y="2692"/>
                </a:cubicBezTo>
                <a:close/>
                <a:moveTo>
                  <a:pt x="8797" y="2692"/>
                </a:moveTo>
                <a:cubicBezTo>
                  <a:pt x="8880" y="2692"/>
                  <a:pt x="8946" y="2720"/>
                  <a:pt x="8994" y="2775"/>
                </a:cubicBezTo>
                <a:cubicBezTo>
                  <a:pt x="9042" y="2830"/>
                  <a:pt x="9066" y="2906"/>
                  <a:pt x="9066" y="3003"/>
                </a:cubicBezTo>
                <a:lnTo>
                  <a:pt x="9066" y="3175"/>
                </a:lnTo>
                <a:cubicBezTo>
                  <a:pt x="9066" y="3271"/>
                  <a:pt x="9042" y="3347"/>
                  <a:pt x="8994" y="3402"/>
                </a:cubicBezTo>
                <a:cubicBezTo>
                  <a:pt x="8946" y="3458"/>
                  <a:pt x="8880" y="3486"/>
                  <a:pt x="8797" y="3486"/>
                </a:cubicBezTo>
                <a:cubicBezTo>
                  <a:pt x="8714" y="3486"/>
                  <a:pt x="8649" y="3458"/>
                  <a:pt x="8601" y="3402"/>
                </a:cubicBezTo>
                <a:cubicBezTo>
                  <a:pt x="8553" y="3347"/>
                  <a:pt x="8529" y="3271"/>
                  <a:pt x="8529" y="3175"/>
                </a:cubicBezTo>
                <a:lnTo>
                  <a:pt x="8529" y="3003"/>
                </a:lnTo>
                <a:cubicBezTo>
                  <a:pt x="8529" y="2907"/>
                  <a:pt x="8553" y="2831"/>
                  <a:pt x="8601" y="2776"/>
                </a:cubicBezTo>
                <a:cubicBezTo>
                  <a:pt x="8648" y="2720"/>
                  <a:pt x="8714" y="2692"/>
                  <a:pt x="8797" y="2692"/>
                </a:cubicBezTo>
                <a:close/>
                <a:moveTo>
                  <a:pt x="9476" y="2648"/>
                </a:moveTo>
                <a:cubicBezTo>
                  <a:pt x="9392" y="2648"/>
                  <a:pt x="9319" y="2678"/>
                  <a:pt x="9260" y="2739"/>
                </a:cubicBezTo>
                <a:cubicBezTo>
                  <a:pt x="9200" y="2799"/>
                  <a:pt x="9170" y="2871"/>
                  <a:pt x="9170" y="2955"/>
                </a:cubicBezTo>
                <a:cubicBezTo>
                  <a:pt x="9170" y="3008"/>
                  <a:pt x="9183" y="3056"/>
                  <a:pt x="9208" y="3099"/>
                </a:cubicBezTo>
                <a:cubicBezTo>
                  <a:pt x="9233" y="3142"/>
                  <a:pt x="9273" y="3183"/>
                  <a:pt x="9328" y="3222"/>
                </a:cubicBezTo>
                <a:cubicBezTo>
                  <a:pt x="9332" y="3225"/>
                  <a:pt x="9334" y="3228"/>
                  <a:pt x="9334" y="3230"/>
                </a:cubicBezTo>
                <a:cubicBezTo>
                  <a:pt x="9334" y="3232"/>
                  <a:pt x="9332" y="3234"/>
                  <a:pt x="9330" y="3238"/>
                </a:cubicBezTo>
                <a:lnTo>
                  <a:pt x="9185" y="3512"/>
                </a:lnTo>
                <a:lnTo>
                  <a:pt x="9791" y="3512"/>
                </a:lnTo>
                <a:lnTo>
                  <a:pt x="9791" y="3201"/>
                </a:lnTo>
                <a:lnTo>
                  <a:pt x="9695" y="3201"/>
                </a:lnTo>
                <a:lnTo>
                  <a:pt x="9750" y="3092"/>
                </a:lnTo>
                <a:cubicBezTo>
                  <a:pt x="9772" y="3049"/>
                  <a:pt x="9782" y="3003"/>
                  <a:pt x="9782" y="2955"/>
                </a:cubicBezTo>
                <a:cubicBezTo>
                  <a:pt x="9782" y="2873"/>
                  <a:pt x="9753" y="2801"/>
                  <a:pt x="9695" y="2740"/>
                </a:cubicBezTo>
                <a:cubicBezTo>
                  <a:pt x="9636" y="2679"/>
                  <a:pt x="9564" y="2648"/>
                  <a:pt x="9476" y="2648"/>
                </a:cubicBezTo>
                <a:close/>
                <a:moveTo>
                  <a:pt x="8797" y="2648"/>
                </a:moveTo>
                <a:cubicBezTo>
                  <a:pt x="8700" y="2648"/>
                  <a:pt x="8624" y="2680"/>
                  <a:pt x="8568" y="2743"/>
                </a:cubicBezTo>
                <a:cubicBezTo>
                  <a:pt x="8513" y="2807"/>
                  <a:pt x="8485" y="2894"/>
                  <a:pt x="8485" y="3003"/>
                </a:cubicBezTo>
                <a:lnTo>
                  <a:pt x="8485" y="3175"/>
                </a:lnTo>
                <a:cubicBezTo>
                  <a:pt x="8485" y="3285"/>
                  <a:pt x="8513" y="3372"/>
                  <a:pt x="8569" y="3435"/>
                </a:cubicBezTo>
                <a:cubicBezTo>
                  <a:pt x="8625" y="3498"/>
                  <a:pt x="8701" y="3530"/>
                  <a:pt x="8797" y="3530"/>
                </a:cubicBezTo>
                <a:cubicBezTo>
                  <a:pt x="8893" y="3530"/>
                  <a:pt x="8969" y="3498"/>
                  <a:pt x="9025" y="3435"/>
                </a:cubicBezTo>
                <a:cubicBezTo>
                  <a:pt x="9082" y="3371"/>
                  <a:pt x="9110" y="3284"/>
                  <a:pt x="9110" y="3175"/>
                </a:cubicBezTo>
                <a:lnTo>
                  <a:pt x="9110" y="3003"/>
                </a:lnTo>
                <a:cubicBezTo>
                  <a:pt x="9110" y="2893"/>
                  <a:pt x="9082" y="2806"/>
                  <a:pt x="9026" y="2743"/>
                </a:cubicBezTo>
                <a:cubicBezTo>
                  <a:pt x="8970" y="2680"/>
                  <a:pt x="8894" y="2648"/>
                  <a:pt x="8797" y="2648"/>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40000"/>
              <a:lumOff val="60000"/>
            </a:schemeClr>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7" name="任意多边形 6"/>
          <p:cNvSpPr/>
          <p:nvPr/>
        </p:nvSpPr>
        <p:spPr>
          <a:xfrm>
            <a:off x="-7341235" y="94615"/>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217" y="7935"/>
                </a:moveTo>
                <a:cubicBezTo>
                  <a:pt x="9208" y="7935"/>
                  <a:pt x="9192" y="7940"/>
                  <a:pt x="9167" y="7950"/>
                </a:cubicBezTo>
                <a:cubicBezTo>
                  <a:pt x="9144" y="7958"/>
                  <a:pt x="9111" y="7971"/>
                  <a:pt x="9068" y="7988"/>
                </a:cubicBezTo>
                <a:cubicBezTo>
                  <a:pt x="9025" y="8004"/>
                  <a:pt x="8995" y="8014"/>
                  <a:pt x="8976" y="8016"/>
                </a:cubicBezTo>
                <a:cubicBezTo>
                  <a:pt x="8957" y="8018"/>
                  <a:pt x="8960" y="8028"/>
                  <a:pt x="8984" y="8045"/>
                </a:cubicBezTo>
                <a:cubicBezTo>
                  <a:pt x="9008" y="8063"/>
                  <a:pt x="9025" y="8066"/>
                  <a:pt x="9035" y="8055"/>
                </a:cubicBezTo>
                <a:cubicBezTo>
                  <a:pt x="9046" y="8043"/>
                  <a:pt x="9072" y="8027"/>
                  <a:pt x="9114" y="8005"/>
                </a:cubicBezTo>
                <a:cubicBezTo>
                  <a:pt x="9155" y="7983"/>
                  <a:pt x="9185" y="7966"/>
                  <a:pt x="9204" y="7953"/>
                </a:cubicBezTo>
                <a:cubicBezTo>
                  <a:pt x="9223" y="7941"/>
                  <a:pt x="9227" y="7935"/>
                  <a:pt x="9217" y="7935"/>
                </a:cubicBezTo>
                <a:close/>
                <a:moveTo>
                  <a:pt x="9473" y="7916"/>
                </a:moveTo>
                <a:cubicBezTo>
                  <a:pt x="9487" y="7916"/>
                  <a:pt x="9495" y="7924"/>
                  <a:pt x="9495" y="7941"/>
                </a:cubicBezTo>
                <a:cubicBezTo>
                  <a:pt x="9495" y="7955"/>
                  <a:pt x="9491" y="7989"/>
                  <a:pt x="9482" y="8041"/>
                </a:cubicBezTo>
                <a:cubicBezTo>
                  <a:pt x="9455" y="8043"/>
                  <a:pt x="9403" y="8048"/>
                  <a:pt x="9326" y="8056"/>
                </a:cubicBezTo>
                <a:cubicBezTo>
                  <a:pt x="9324" y="8015"/>
                  <a:pt x="9322" y="7974"/>
                  <a:pt x="9320" y="7935"/>
                </a:cubicBezTo>
                <a:lnTo>
                  <a:pt x="9417" y="7922"/>
                </a:lnTo>
                <a:cubicBezTo>
                  <a:pt x="9440" y="7918"/>
                  <a:pt x="9458" y="7916"/>
                  <a:pt x="9473" y="7916"/>
                </a:cubicBezTo>
                <a:close/>
                <a:moveTo>
                  <a:pt x="9499" y="7878"/>
                </a:moveTo>
                <a:cubicBezTo>
                  <a:pt x="9494" y="7878"/>
                  <a:pt x="9489" y="7879"/>
                  <a:pt x="9484" y="7881"/>
                </a:cubicBezTo>
                <a:cubicBezTo>
                  <a:pt x="9470" y="7888"/>
                  <a:pt x="9447" y="7894"/>
                  <a:pt x="9415" y="7900"/>
                </a:cubicBezTo>
                <a:cubicBezTo>
                  <a:pt x="9383" y="7906"/>
                  <a:pt x="9356" y="7910"/>
                  <a:pt x="9334" y="7911"/>
                </a:cubicBezTo>
                <a:cubicBezTo>
                  <a:pt x="9312" y="7912"/>
                  <a:pt x="9292" y="7911"/>
                  <a:pt x="9274" y="7908"/>
                </a:cubicBezTo>
                <a:cubicBezTo>
                  <a:pt x="9257" y="7905"/>
                  <a:pt x="9253" y="7912"/>
                  <a:pt x="9262" y="7930"/>
                </a:cubicBezTo>
                <a:cubicBezTo>
                  <a:pt x="9271" y="7948"/>
                  <a:pt x="9278" y="7971"/>
                  <a:pt x="9282" y="8000"/>
                </a:cubicBezTo>
                <a:cubicBezTo>
                  <a:pt x="9286" y="8029"/>
                  <a:pt x="9290" y="8057"/>
                  <a:pt x="9292" y="8083"/>
                </a:cubicBezTo>
                <a:cubicBezTo>
                  <a:pt x="9294" y="8109"/>
                  <a:pt x="9299" y="8123"/>
                  <a:pt x="9309" y="8124"/>
                </a:cubicBezTo>
                <a:cubicBezTo>
                  <a:pt x="9318" y="8125"/>
                  <a:pt x="9324" y="8111"/>
                  <a:pt x="9326" y="8081"/>
                </a:cubicBezTo>
                <a:cubicBezTo>
                  <a:pt x="9430" y="8075"/>
                  <a:pt x="9496" y="8071"/>
                  <a:pt x="9523" y="8070"/>
                </a:cubicBezTo>
                <a:cubicBezTo>
                  <a:pt x="9550" y="8069"/>
                  <a:pt x="9549" y="8058"/>
                  <a:pt x="9520" y="8038"/>
                </a:cubicBezTo>
                <a:cubicBezTo>
                  <a:pt x="9532" y="7994"/>
                  <a:pt x="9546" y="7965"/>
                  <a:pt x="9562" y="7952"/>
                </a:cubicBezTo>
                <a:cubicBezTo>
                  <a:pt x="9578" y="7938"/>
                  <a:pt x="9580" y="7926"/>
                  <a:pt x="9568" y="7916"/>
                </a:cubicBezTo>
                <a:cubicBezTo>
                  <a:pt x="9557" y="7905"/>
                  <a:pt x="9543" y="7895"/>
                  <a:pt x="9528" y="7886"/>
                </a:cubicBezTo>
                <a:cubicBezTo>
                  <a:pt x="9518" y="7880"/>
                  <a:pt x="9508" y="7877"/>
                  <a:pt x="9499" y="7878"/>
                </a:cubicBezTo>
                <a:close/>
                <a:moveTo>
                  <a:pt x="9509" y="7563"/>
                </a:moveTo>
                <a:cubicBezTo>
                  <a:pt x="9505" y="7563"/>
                  <a:pt x="9501" y="7564"/>
                  <a:pt x="9498" y="7566"/>
                </a:cubicBezTo>
                <a:cubicBezTo>
                  <a:pt x="9490" y="7570"/>
                  <a:pt x="9473" y="7576"/>
                  <a:pt x="9449" y="7583"/>
                </a:cubicBezTo>
                <a:cubicBezTo>
                  <a:pt x="9425" y="7590"/>
                  <a:pt x="9399" y="7596"/>
                  <a:pt x="9370" y="7602"/>
                </a:cubicBezTo>
                <a:cubicBezTo>
                  <a:pt x="9341" y="7607"/>
                  <a:pt x="9314" y="7610"/>
                  <a:pt x="9290" y="7611"/>
                </a:cubicBezTo>
                <a:cubicBezTo>
                  <a:pt x="9266" y="7612"/>
                  <a:pt x="9262" y="7618"/>
                  <a:pt x="9279" y="7630"/>
                </a:cubicBezTo>
                <a:cubicBezTo>
                  <a:pt x="9296" y="7641"/>
                  <a:pt x="9310" y="7645"/>
                  <a:pt x="9321" y="7641"/>
                </a:cubicBezTo>
                <a:cubicBezTo>
                  <a:pt x="9333" y="7637"/>
                  <a:pt x="9344" y="7633"/>
                  <a:pt x="9354" y="7631"/>
                </a:cubicBezTo>
                <a:cubicBezTo>
                  <a:pt x="9356" y="7665"/>
                  <a:pt x="9345" y="7703"/>
                  <a:pt x="9321" y="7745"/>
                </a:cubicBezTo>
                <a:cubicBezTo>
                  <a:pt x="9297" y="7788"/>
                  <a:pt x="9272" y="7824"/>
                  <a:pt x="9245" y="7852"/>
                </a:cubicBezTo>
                <a:cubicBezTo>
                  <a:pt x="9218" y="7880"/>
                  <a:pt x="9221" y="7884"/>
                  <a:pt x="9256" y="7864"/>
                </a:cubicBezTo>
                <a:cubicBezTo>
                  <a:pt x="9290" y="7844"/>
                  <a:pt x="9318" y="7819"/>
                  <a:pt x="9339" y="7788"/>
                </a:cubicBezTo>
                <a:cubicBezTo>
                  <a:pt x="9359" y="7756"/>
                  <a:pt x="9375" y="7729"/>
                  <a:pt x="9387" y="7705"/>
                </a:cubicBezTo>
                <a:cubicBezTo>
                  <a:pt x="9398" y="7681"/>
                  <a:pt x="9407" y="7665"/>
                  <a:pt x="9414" y="7656"/>
                </a:cubicBezTo>
                <a:cubicBezTo>
                  <a:pt x="9420" y="7648"/>
                  <a:pt x="9408" y="7638"/>
                  <a:pt x="9379" y="7625"/>
                </a:cubicBezTo>
                <a:cubicBezTo>
                  <a:pt x="9433" y="7617"/>
                  <a:pt x="9466" y="7612"/>
                  <a:pt x="9478" y="7610"/>
                </a:cubicBezTo>
                <a:cubicBezTo>
                  <a:pt x="9489" y="7607"/>
                  <a:pt x="9497" y="7611"/>
                  <a:pt x="9501" y="7619"/>
                </a:cubicBezTo>
                <a:cubicBezTo>
                  <a:pt x="9505" y="7627"/>
                  <a:pt x="9502" y="7658"/>
                  <a:pt x="9490" y="7711"/>
                </a:cubicBezTo>
                <a:cubicBezTo>
                  <a:pt x="9479" y="7764"/>
                  <a:pt x="9464" y="7792"/>
                  <a:pt x="9446" y="7794"/>
                </a:cubicBezTo>
                <a:cubicBezTo>
                  <a:pt x="9429" y="7796"/>
                  <a:pt x="9412" y="7794"/>
                  <a:pt x="9396" y="7788"/>
                </a:cubicBezTo>
                <a:cubicBezTo>
                  <a:pt x="9381" y="7781"/>
                  <a:pt x="9382" y="7787"/>
                  <a:pt x="9401" y="7803"/>
                </a:cubicBezTo>
                <a:cubicBezTo>
                  <a:pt x="9420" y="7820"/>
                  <a:pt x="9432" y="7836"/>
                  <a:pt x="9439" y="7852"/>
                </a:cubicBezTo>
                <a:cubicBezTo>
                  <a:pt x="9445" y="7867"/>
                  <a:pt x="9458" y="7866"/>
                  <a:pt x="9479" y="7847"/>
                </a:cubicBezTo>
                <a:cubicBezTo>
                  <a:pt x="9500" y="7828"/>
                  <a:pt x="9515" y="7803"/>
                  <a:pt x="9523" y="7772"/>
                </a:cubicBezTo>
                <a:cubicBezTo>
                  <a:pt x="9531" y="7741"/>
                  <a:pt x="9538" y="7711"/>
                  <a:pt x="9543" y="7681"/>
                </a:cubicBezTo>
                <a:cubicBezTo>
                  <a:pt x="9548" y="7652"/>
                  <a:pt x="9558" y="7633"/>
                  <a:pt x="9571" y="7624"/>
                </a:cubicBezTo>
                <a:cubicBezTo>
                  <a:pt x="9585" y="7614"/>
                  <a:pt x="9585" y="7604"/>
                  <a:pt x="9573" y="7594"/>
                </a:cubicBezTo>
                <a:cubicBezTo>
                  <a:pt x="9560" y="7583"/>
                  <a:pt x="9547" y="7575"/>
                  <a:pt x="9532" y="7569"/>
                </a:cubicBezTo>
                <a:cubicBezTo>
                  <a:pt x="9523" y="7565"/>
                  <a:pt x="9515" y="7563"/>
                  <a:pt x="9509" y="7563"/>
                </a:cubicBezTo>
                <a:close/>
                <a:moveTo>
                  <a:pt x="9109" y="7498"/>
                </a:moveTo>
                <a:cubicBezTo>
                  <a:pt x="9103" y="7498"/>
                  <a:pt x="9101" y="7502"/>
                  <a:pt x="9103" y="7511"/>
                </a:cubicBezTo>
                <a:cubicBezTo>
                  <a:pt x="9106" y="7529"/>
                  <a:pt x="9100" y="7554"/>
                  <a:pt x="9085" y="7586"/>
                </a:cubicBezTo>
                <a:cubicBezTo>
                  <a:pt x="9071" y="7618"/>
                  <a:pt x="9055" y="7646"/>
                  <a:pt x="9039" y="7670"/>
                </a:cubicBezTo>
                <a:cubicBezTo>
                  <a:pt x="9022" y="7694"/>
                  <a:pt x="9007" y="7710"/>
                  <a:pt x="8993" y="7716"/>
                </a:cubicBezTo>
                <a:cubicBezTo>
                  <a:pt x="8980" y="7722"/>
                  <a:pt x="8975" y="7735"/>
                  <a:pt x="8979" y="7753"/>
                </a:cubicBezTo>
                <a:cubicBezTo>
                  <a:pt x="8983" y="7772"/>
                  <a:pt x="8993" y="7776"/>
                  <a:pt x="9007" y="7766"/>
                </a:cubicBezTo>
                <a:cubicBezTo>
                  <a:pt x="9022" y="7755"/>
                  <a:pt x="9065" y="7746"/>
                  <a:pt x="9135" y="7738"/>
                </a:cubicBezTo>
                <a:cubicBezTo>
                  <a:pt x="9083" y="7806"/>
                  <a:pt x="9049" y="7844"/>
                  <a:pt x="9032" y="7852"/>
                </a:cubicBezTo>
                <a:cubicBezTo>
                  <a:pt x="9016" y="7859"/>
                  <a:pt x="9010" y="7873"/>
                  <a:pt x="9017" y="7892"/>
                </a:cubicBezTo>
                <a:cubicBezTo>
                  <a:pt x="9023" y="7912"/>
                  <a:pt x="9032" y="7917"/>
                  <a:pt x="9043" y="7908"/>
                </a:cubicBezTo>
                <a:cubicBezTo>
                  <a:pt x="9055" y="7899"/>
                  <a:pt x="9077" y="7887"/>
                  <a:pt x="9110" y="7874"/>
                </a:cubicBezTo>
                <a:cubicBezTo>
                  <a:pt x="9144" y="7860"/>
                  <a:pt x="9172" y="7848"/>
                  <a:pt x="9195" y="7838"/>
                </a:cubicBezTo>
                <a:cubicBezTo>
                  <a:pt x="9218" y="7827"/>
                  <a:pt x="9219" y="7824"/>
                  <a:pt x="9198" y="7827"/>
                </a:cubicBezTo>
                <a:cubicBezTo>
                  <a:pt x="9177" y="7830"/>
                  <a:pt x="9157" y="7833"/>
                  <a:pt x="9139" y="7838"/>
                </a:cubicBezTo>
                <a:cubicBezTo>
                  <a:pt x="9120" y="7842"/>
                  <a:pt x="9105" y="7844"/>
                  <a:pt x="9095" y="7844"/>
                </a:cubicBezTo>
                <a:cubicBezTo>
                  <a:pt x="9086" y="7844"/>
                  <a:pt x="9095" y="7830"/>
                  <a:pt x="9120" y="7802"/>
                </a:cubicBezTo>
                <a:cubicBezTo>
                  <a:pt x="9145" y="7774"/>
                  <a:pt x="9166" y="7750"/>
                  <a:pt x="9184" y="7730"/>
                </a:cubicBezTo>
                <a:cubicBezTo>
                  <a:pt x="9202" y="7710"/>
                  <a:pt x="9217" y="7695"/>
                  <a:pt x="9229" y="7685"/>
                </a:cubicBezTo>
                <a:cubicBezTo>
                  <a:pt x="9242" y="7674"/>
                  <a:pt x="9244" y="7664"/>
                  <a:pt x="9235" y="7653"/>
                </a:cubicBezTo>
                <a:cubicBezTo>
                  <a:pt x="9227" y="7643"/>
                  <a:pt x="9217" y="7635"/>
                  <a:pt x="9206" y="7628"/>
                </a:cubicBezTo>
                <a:cubicBezTo>
                  <a:pt x="9194" y="7622"/>
                  <a:pt x="9188" y="7627"/>
                  <a:pt x="9187" y="7642"/>
                </a:cubicBezTo>
                <a:cubicBezTo>
                  <a:pt x="9186" y="7658"/>
                  <a:pt x="9173" y="7683"/>
                  <a:pt x="9148" y="7719"/>
                </a:cubicBezTo>
                <a:lnTo>
                  <a:pt x="9076" y="7719"/>
                </a:lnTo>
                <a:cubicBezTo>
                  <a:pt x="9068" y="7719"/>
                  <a:pt x="9059" y="7718"/>
                  <a:pt x="9051" y="7717"/>
                </a:cubicBezTo>
                <a:cubicBezTo>
                  <a:pt x="9043" y="7716"/>
                  <a:pt x="9045" y="7707"/>
                  <a:pt x="9059" y="7689"/>
                </a:cubicBezTo>
                <a:cubicBezTo>
                  <a:pt x="9072" y="7671"/>
                  <a:pt x="9089" y="7648"/>
                  <a:pt x="9109" y="7619"/>
                </a:cubicBezTo>
                <a:cubicBezTo>
                  <a:pt x="9129" y="7590"/>
                  <a:pt x="9145" y="7569"/>
                  <a:pt x="9159" y="7556"/>
                </a:cubicBezTo>
                <a:cubicBezTo>
                  <a:pt x="9172" y="7544"/>
                  <a:pt x="9166" y="7529"/>
                  <a:pt x="9139" y="7511"/>
                </a:cubicBezTo>
                <a:cubicBezTo>
                  <a:pt x="9125" y="7502"/>
                  <a:pt x="9115" y="7498"/>
                  <a:pt x="9109" y="7498"/>
                </a:cubicBezTo>
                <a:close/>
                <a:moveTo>
                  <a:pt x="9165" y="6616"/>
                </a:moveTo>
                <a:cubicBezTo>
                  <a:pt x="9155" y="6615"/>
                  <a:pt x="9153" y="6621"/>
                  <a:pt x="9160" y="6634"/>
                </a:cubicBezTo>
                <a:cubicBezTo>
                  <a:pt x="9169" y="6648"/>
                  <a:pt x="9171" y="6673"/>
                  <a:pt x="9168" y="6709"/>
                </a:cubicBezTo>
                <a:cubicBezTo>
                  <a:pt x="9165" y="6744"/>
                  <a:pt x="9153" y="6781"/>
                  <a:pt x="9132" y="6818"/>
                </a:cubicBezTo>
                <a:cubicBezTo>
                  <a:pt x="9114" y="6854"/>
                  <a:pt x="9087" y="6885"/>
                  <a:pt x="9053" y="6913"/>
                </a:cubicBezTo>
                <a:cubicBezTo>
                  <a:pt x="9018" y="6942"/>
                  <a:pt x="9023" y="6945"/>
                  <a:pt x="9068" y="6923"/>
                </a:cubicBezTo>
                <a:cubicBezTo>
                  <a:pt x="9113" y="6901"/>
                  <a:pt x="9146" y="6871"/>
                  <a:pt x="9168" y="6832"/>
                </a:cubicBezTo>
                <a:cubicBezTo>
                  <a:pt x="9190" y="6794"/>
                  <a:pt x="9204" y="6756"/>
                  <a:pt x="9209" y="6720"/>
                </a:cubicBezTo>
                <a:cubicBezTo>
                  <a:pt x="9214" y="6683"/>
                  <a:pt x="9220" y="6661"/>
                  <a:pt x="9226" y="6654"/>
                </a:cubicBezTo>
                <a:cubicBezTo>
                  <a:pt x="9232" y="6647"/>
                  <a:pt x="9228" y="6639"/>
                  <a:pt x="9214" y="6632"/>
                </a:cubicBezTo>
                <a:cubicBezTo>
                  <a:pt x="9199" y="6625"/>
                  <a:pt x="9184" y="6620"/>
                  <a:pt x="9170" y="6617"/>
                </a:cubicBezTo>
                <a:cubicBezTo>
                  <a:pt x="9168" y="6616"/>
                  <a:pt x="9166" y="6616"/>
                  <a:pt x="9165" y="6616"/>
                </a:cubicBezTo>
                <a:close/>
                <a:moveTo>
                  <a:pt x="9307" y="6585"/>
                </a:moveTo>
                <a:cubicBezTo>
                  <a:pt x="9294" y="6584"/>
                  <a:pt x="9293" y="6592"/>
                  <a:pt x="9304" y="6607"/>
                </a:cubicBezTo>
                <a:cubicBezTo>
                  <a:pt x="9317" y="6625"/>
                  <a:pt x="9324" y="6658"/>
                  <a:pt x="9328" y="6706"/>
                </a:cubicBezTo>
                <a:cubicBezTo>
                  <a:pt x="9331" y="6754"/>
                  <a:pt x="9332" y="6798"/>
                  <a:pt x="9331" y="6838"/>
                </a:cubicBezTo>
                <a:cubicBezTo>
                  <a:pt x="9330" y="6879"/>
                  <a:pt x="9325" y="6913"/>
                  <a:pt x="9318" y="6940"/>
                </a:cubicBezTo>
                <a:cubicBezTo>
                  <a:pt x="9311" y="6967"/>
                  <a:pt x="9316" y="6995"/>
                  <a:pt x="9332" y="7024"/>
                </a:cubicBezTo>
                <a:cubicBezTo>
                  <a:pt x="9349" y="7054"/>
                  <a:pt x="9359" y="7046"/>
                  <a:pt x="9364" y="7003"/>
                </a:cubicBezTo>
                <a:cubicBezTo>
                  <a:pt x="9368" y="6959"/>
                  <a:pt x="9369" y="6919"/>
                  <a:pt x="9368" y="6882"/>
                </a:cubicBezTo>
                <a:cubicBezTo>
                  <a:pt x="9367" y="6846"/>
                  <a:pt x="9366" y="6798"/>
                  <a:pt x="9365" y="6738"/>
                </a:cubicBezTo>
                <a:cubicBezTo>
                  <a:pt x="9364" y="6679"/>
                  <a:pt x="9367" y="6644"/>
                  <a:pt x="9373" y="6632"/>
                </a:cubicBezTo>
                <a:cubicBezTo>
                  <a:pt x="9379" y="6621"/>
                  <a:pt x="9375" y="6611"/>
                  <a:pt x="9360" y="6603"/>
                </a:cubicBezTo>
                <a:cubicBezTo>
                  <a:pt x="9348" y="6594"/>
                  <a:pt x="9332" y="6588"/>
                  <a:pt x="9314" y="6585"/>
                </a:cubicBezTo>
                <a:cubicBezTo>
                  <a:pt x="9311" y="6585"/>
                  <a:pt x="9309" y="6585"/>
                  <a:pt x="9307" y="6585"/>
                </a:cubicBezTo>
                <a:close/>
                <a:moveTo>
                  <a:pt x="9237" y="6319"/>
                </a:moveTo>
                <a:cubicBezTo>
                  <a:pt x="9229" y="6320"/>
                  <a:pt x="9226" y="6330"/>
                  <a:pt x="9229" y="6348"/>
                </a:cubicBezTo>
                <a:cubicBezTo>
                  <a:pt x="9233" y="6372"/>
                  <a:pt x="9217" y="6414"/>
                  <a:pt x="9179" y="6476"/>
                </a:cubicBezTo>
                <a:cubicBezTo>
                  <a:pt x="9142" y="6537"/>
                  <a:pt x="9102" y="6591"/>
                  <a:pt x="9059" y="6635"/>
                </a:cubicBezTo>
                <a:cubicBezTo>
                  <a:pt x="9016" y="6680"/>
                  <a:pt x="8975" y="6717"/>
                  <a:pt x="8937" y="6745"/>
                </a:cubicBezTo>
                <a:cubicBezTo>
                  <a:pt x="8898" y="6773"/>
                  <a:pt x="8903" y="6777"/>
                  <a:pt x="8951" y="6757"/>
                </a:cubicBezTo>
                <a:cubicBezTo>
                  <a:pt x="8999" y="6737"/>
                  <a:pt x="9048" y="6704"/>
                  <a:pt x="9099" y="6656"/>
                </a:cubicBezTo>
                <a:cubicBezTo>
                  <a:pt x="9150" y="6608"/>
                  <a:pt x="9207" y="6531"/>
                  <a:pt x="9270" y="6424"/>
                </a:cubicBezTo>
                <a:cubicBezTo>
                  <a:pt x="9330" y="6487"/>
                  <a:pt x="9377" y="6537"/>
                  <a:pt x="9409" y="6574"/>
                </a:cubicBezTo>
                <a:cubicBezTo>
                  <a:pt x="9441" y="6612"/>
                  <a:pt x="9464" y="6639"/>
                  <a:pt x="9478" y="6656"/>
                </a:cubicBezTo>
                <a:cubicBezTo>
                  <a:pt x="9491" y="6672"/>
                  <a:pt x="9515" y="6682"/>
                  <a:pt x="9548" y="6684"/>
                </a:cubicBezTo>
                <a:cubicBezTo>
                  <a:pt x="9581" y="6686"/>
                  <a:pt x="9611" y="6684"/>
                  <a:pt x="9639" y="6679"/>
                </a:cubicBezTo>
                <a:cubicBezTo>
                  <a:pt x="9666" y="6674"/>
                  <a:pt x="9659" y="6664"/>
                  <a:pt x="9620" y="6651"/>
                </a:cubicBezTo>
                <a:cubicBezTo>
                  <a:pt x="9580" y="6637"/>
                  <a:pt x="9532" y="6610"/>
                  <a:pt x="9476" y="6570"/>
                </a:cubicBezTo>
                <a:cubicBezTo>
                  <a:pt x="9420" y="6529"/>
                  <a:pt x="9355" y="6474"/>
                  <a:pt x="9282" y="6406"/>
                </a:cubicBezTo>
                <a:cubicBezTo>
                  <a:pt x="9289" y="6397"/>
                  <a:pt x="9296" y="6389"/>
                  <a:pt x="9306" y="6382"/>
                </a:cubicBezTo>
                <a:cubicBezTo>
                  <a:pt x="9315" y="6375"/>
                  <a:pt x="9312" y="6364"/>
                  <a:pt x="9296" y="6351"/>
                </a:cubicBezTo>
                <a:cubicBezTo>
                  <a:pt x="9281" y="6337"/>
                  <a:pt x="9265" y="6328"/>
                  <a:pt x="9248" y="6321"/>
                </a:cubicBezTo>
                <a:cubicBezTo>
                  <a:pt x="9244" y="6320"/>
                  <a:pt x="9240" y="6319"/>
                  <a:pt x="9237" y="6319"/>
                </a:cubicBezTo>
                <a:close/>
                <a:moveTo>
                  <a:pt x="9127" y="5223"/>
                </a:moveTo>
                <a:cubicBezTo>
                  <a:pt x="9115" y="5223"/>
                  <a:pt x="9114" y="5230"/>
                  <a:pt x="9123" y="5242"/>
                </a:cubicBezTo>
                <a:cubicBezTo>
                  <a:pt x="9133" y="5257"/>
                  <a:pt x="9141" y="5277"/>
                  <a:pt x="9146" y="5303"/>
                </a:cubicBezTo>
                <a:cubicBezTo>
                  <a:pt x="9152" y="5329"/>
                  <a:pt x="9155" y="5355"/>
                  <a:pt x="9156" y="5380"/>
                </a:cubicBezTo>
                <a:cubicBezTo>
                  <a:pt x="9157" y="5405"/>
                  <a:pt x="9157" y="5444"/>
                  <a:pt x="9157" y="5499"/>
                </a:cubicBezTo>
                <a:cubicBezTo>
                  <a:pt x="9074" y="5513"/>
                  <a:pt x="9017" y="5521"/>
                  <a:pt x="8985" y="5521"/>
                </a:cubicBezTo>
                <a:cubicBezTo>
                  <a:pt x="8954" y="5521"/>
                  <a:pt x="8948" y="5527"/>
                  <a:pt x="8968" y="5539"/>
                </a:cubicBezTo>
                <a:cubicBezTo>
                  <a:pt x="8988" y="5552"/>
                  <a:pt x="9003" y="5557"/>
                  <a:pt x="9014" y="5556"/>
                </a:cubicBezTo>
                <a:cubicBezTo>
                  <a:pt x="9024" y="5555"/>
                  <a:pt x="9072" y="5548"/>
                  <a:pt x="9157" y="5533"/>
                </a:cubicBezTo>
                <a:cubicBezTo>
                  <a:pt x="9151" y="5637"/>
                  <a:pt x="9145" y="5705"/>
                  <a:pt x="9139" y="5738"/>
                </a:cubicBezTo>
                <a:cubicBezTo>
                  <a:pt x="9132" y="5770"/>
                  <a:pt x="9125" y="5792"/>
                  <a:pt x="9118" y="5803"/>
                </a:cubicBezTo>
                <a:cubicBezTo>
                  <a:pt x="9111" y="5815"/>
                  <a:pt x="9112" y="5831"/>
                  <a:pt x="9121" y="5853"/>
                </a:cubicBezTo>
                <a:cubicBezTo>
                  <a:pt x="9131" y="5875"/>
                  <a:pt x="9144" y="5875"/>
                  <a:pt x="9162" y="5852"/>
                </a:cubicBezTo>
                <a:cubicBezTo>
                  <a:pt x="9180" y="5829"/>
                  <a:pt x="9211" y="5797"/>
                  <a:pt x="9256" y="5756"/>
                </a:cubicBezTo>
                <a:cubicBezTo>
                  <a:pt x="9300" y="5716"/>
                  <a:pt x="9316" y="5698"/>
                  <a:pt x="9301" y="5703"/>
                </a:cubicBezTo>
                <a:cubicBezTo>
                  <a:pt x="9286" y="5709"/>
                  <a:pt x="9267" y="5718"/>
                  <a:pt x="9242" y="5733"/>
                </a:cubicBezTo>
                <a:cubicBezTo>
                  <a:pt x="9217" y="5748"/>
                  <a:pt x="9200" y="5756"/>
                  <a:pt x="9193" y="5758"/>
                </a:cubicBezTo>
                <a:cubicBezTo>
                  <a:pt x="9186" y="5760"/>
                  <a:pt x="9183" y="5748"/>
                  <a:pt x="9185" y="5721"/>
                </a:cubicBezTo>
                <a:cubicBezTo>
                  <a:pt x="9187" y="5693"/>
                  <a:pt x="9190" y="5629"/>
                  <a:pt x="9192" y="5527"/>
                </a:cubicBezTo>
                <a:lnTo>
                  <a:pt x="9217" y="5524"/>
                </a:lnTo>
                <a:cubicBezTo>
                  <a:pt x="9273" y="5590"/>
                  <a:pt x="9315" y="5641"/>
                  <a:pt x="9343" y="5677"/>
                </a:cubicBezTo>
                <a:cubicBezTo>
                  <a:pt x="9371" y="5712"/>
                  <a:pt x="9394" y="5737"/>
                  <a:pt x="9410" y="5752"/>
                </a:cubicBezTo>
                <a:cubicBezTo>
                  <a:pt x="9427" y="5766"/>
                  <a:pt x="9460" y="5772"/>
                  <a:pt x="9510" y="5767"/>
                </a:cubicBezTo>
                <a:cubicBezTo>
                  <a:pt x="9560" y="5763"/>
                  <a:pt x="9593" y="5759"/>
                  <a:pt x="9607" y="5753"/>
                </a:cubicBezTo>
                <a:cubicBezTo>
                  <a:pt x="9622" y="5748"/>
                  <a:pt x="9616" y="5742"/>
                  <a:pt x="9589" y="5736"/>
                </a:cubicBezTo>
                <a:cubicBezTo>
                  <a:pt x="9561" y="5730"/>
                  <a:pt x="9536" y="5723"/>
                  <a:pt x="9512" y="5714"/>
                </a:cubicBezTo>
                <a:cubicBezTo>
                  <a:pt x="9488" y="5706"/>
                  <a:pt x="9462" y="5693"/>
                  <a:pt x="9435" y="5677"/>
                </a:cubicBezTo>
                <a:cubicBezTo>
                  <a:pt x="9408" y="5660"/>
                  <a:pt x="9379" y="5638"/>
                  <a:pt x="9348" y="5611"/>
                </a:cubicBezTo>
                <a:cubicBezTo>
                  <a:pt x="9317" y="5584"/>
                  <a:pt x="9281" y="5554"/>
                  <a:pt x="9242" y="5521"/>
                </a:cubicBezTo>
                <a:cubicBezTo>
                  <a:pt x="9312" y="5508"/>
                  <a:pt x="9365" y="5499"/>
                  <a:pt x="9399" y="5494"/>
                </a:cubicBezTo>
                <a:cubicBezTo>
                  <a:pt x="9434" y="5489"/>
                  <a:pt x="9467" y="5485"/>
                  <a:pt x="9499" y="5481"/>
                </a:cubicBezTo>
                <a:cubicBezTo>
                  <a:pt x="9532" y="5478"/>
                  <a:pt x="9536" y="5469"/>
                  <a:pt x="9512" y="5455"/>
                </a:cubicBezTo>
                <a:cubicBezTo>
                  <a:pt x="9488" y="5440"/>
                  <a:pt x="9466" y="5436"/>
                  <a:pt x="9445" y="5442"/>
                </a:cubicBezTo>
                <a:cubicBezTo>
                  <a:pt x="9424" y="5449"/>
                  <a:pt x="9395" y="5456"/>
                  <a:pt x="9357" y="5464"/>
                </a:cubicBezTo>
                <a:cubicBezTo>
                  <a:pt x="9320" y="5473"/>
                  <a:pt x="9265" y="5483"/>
                  <a:pt x="9192" y="5496"/>
                </a:cubicBezTo>
                <a:lnTo>
                  <a:pt x="9192" y="5471"/>
                </a:lnTo>
                <a:cubicBezTo>
                  <a:pt x="9244" y="5433"/>
                  <a:pt x="9291" y="5394"/>
                  <a:pt x="9332" y="5355"/>
                </a:cubicBezTo>
                <a:cubicBezTo>
                  <a:pt x="9374" y="5315"/>
                  <a:pt x="9404" y="5292"/>
                  <a:pt x="9421" y="5285"/>
                </a:cubicBezTo>
                <a:cubicBezTo>
                  <a:pt x="9439" y="5277"/>
                  <a:pt x="9439" y="5267"/>
                  <a:pt x="9420" y="5255"/>
                </a:cubicBezTo>
                <a:cubicBezTo>
                  <a:pt x="9401" y="5242"/>
                  <a:pt x="9384" y="5233"/>
                  <a:pt x="9368" y="5227"/>
                </a:cubicBezTo>
                <a:cubicBezTo>
                  <a:pt x="9353" y="5221"/>
                  <a:pt x="9346" y="5226"/>
                  <a:pt x="9348" y="5244"/>
                </a:cubicBezTo>
                <a:cubicBezTo>
                  <a:pt x="9350" y="5262"/>
                  <a:pt x="9336" y="5290"/>
                  <a:pt x="9306" y="5328"/>
                </a:cubicBezTo>
                <a:cubicBezTo>
                  <a:pt x="9275" y="5367"/>
                  <a:pt x="9237" y="5408"/>
                  <a:pt x="9192" y="5452"/>
                </a:cubicBezTo>
                <a:cubicBezTo>
                  <a:pt x="9192" y="5341"/>
                  <a:pt x="9195" y="5280"/>
                  <a:pt x="9203" y="5269"/>
                </a:cubicBezTo>
                <a:cubicBezTo>
                  <a:pt x="9210" y="5257"/>
                  <a:pt x="9204" y="5248"/>
                  <a:pt x="9185" y="5239"/>
                </a:cubicBezTo>
                <a:cubicBezTo>
                  <a:pt x="9167" y="5231"/>
                  <a:pt x="9149" y="5226"/>
                  <a:pt x="9132" y="5224"/>
                </a:cubicBezTo>
                <a:cubicBezTo>
                  <a:pt x="9130" y="5223"/>
                  <a:pt x="9128" y="5223"/>
                  <a:pt x="9127" y="5223"/>
                </a:cubicBezTo>
                <a:close/>
                <a:moveTo>
                  <a:pt x="9223" y="4546"/>
                </a:moveTo>
                <a:cubicBezTo>
                  <a:pt x="9221" y="4546"/>
                  <a:pt x="9218" y="4547"/>
                  <a:pt x="9214" y="4548"/>
                </a:cubicBezTo>
                <a:cubicBezTo>
                  <a:pt x="9197" y="4552"/>
                  <a:pt x="9164" y="4567"/>
                  <a:pt x="9114" y="4592"/>
                </a:cubicBezTo>
                <a:cubicBezTo>
                  <a:pt x="9064" y="4617"/>
                  <a:pt x="9029" y="4633"/>
                  <a:pt x="9009" y="4640"/>
                </a:cubicBezTo>
                <a:cubicBezTo>
                  <a:pt x="8989" y="4647"/>
                  <a:pt x="8972" y="4653"/>
                  <a:pt x="8957" y="4657"/>
                </a:cubicBezTo>
                <a:cubicBezTo>
                  <a:pt x="8943" y="4661"/>
                  <a:pt x="8948" y="4671"/>
                  <a:pt x="8974" y="4687"/>
                </a:cubicBezTo>
                <a:cubicBezTo>
                  <a:pt x="9000" y="4703"/>
                  <a:pt x="9019" y="4704"/>
                  <a:pt x="9031" y="4692"/>
                </a:cubicBezTo>
                <a:cubicBezTo>
                  <a:pt x="9042" y="4679"/>
                  <a:pt x="9070" y="4658"/>
                  <a:pt x="9114" y="4628"/>
                </a:cubicBezTo>
                <a:cubicBezTo>
                  <a:pt x="9157" y="4597"/>
                  <a:pt x="9189" y="4575"/>
                  <a:pt x="9209" y="4562"/>
                </a:cubicBezTo>
                <a:cubicBezTo>
                  <a:pt x="9224" y="4552"/>
                  <a:pt x="9228" y="4547"/>
                  <a:pt x="9223" y="4546"/>
                </a:cubicBezTo>
                <a:close/>
                <a:moveTo>
                  <a:pt x="9440" y="4243"/>
                </a:moveTo>
                <a:cubicBezTo>
                  <a:pt x="9452" y="4242"/>
                  <a:pt x="9457" y="4252"/>
                  <a:pt x="9457" y="4273"/>
                </a:cubicBezTo>
                <a:lnTo>
                  <a:pt x="9457" y="4623"/>
                </a:lnTo>
                <a:cubicBezTo>
                  <a:pt x="9405" y="4629"/>
                  <a:pt x="9360" y="4633"/>
                  <a:pt x="9323" y="4635"/>
                </a:cubicBezTo>
                <a:lnTo>
                  <a:pt x="9323" y="4520"/>
                </a:lnTo>
                <a:cubicBezTo>
                  <a:pt x="9352" y="4520"/>
                  <a:pt x="9378" y="4517"/>
                  <a:pt x="9401" y="4510"/>
                </a:cubicBezTo>
                <a:cubicBezTo>
                  <a:pt x="9424" y="4504"/>
                  <a:pt x="9431" y="4497"/>
                  <a:pt x="9421" y="4489"/>
                </a:cubicBezTo>
                <a:cubicBezTo>
                  <a:pt x="9412" y="4480"/>
                  <a:pt x="9397" y="4479"/>
                  <a:pt x="9378" y="4484"/>
                </a:cubicBezTo>
                <a:cubicBezTo>
                  <a:pt x="9358" y="4489"/>
                  <a:pt x="9340" y="4493"/>
                  <a:pt x="9323" y="4495"/>
                </a:cubicBezTo>
                <a:lnTo>
                  <a:pt x="9323" y="4398"/>
                </a:lnTo>
                <a:cubicBezTo>
                  <a:pt x="9358" y="4398"/>
                  <a:pt x="9386" y="4394"/>
                  <a:pt x="9407" y="4385"/>
                </a:cubicBezTo>
                <a:cubicBezTo>
                  <a:pt x="9428" y="4377"/>
                  <a:pt x="9432" y="4369"/>
                  <a:pt x="9420" y="4362"/>
                </a:cubicBezTo>
                <a:cubicBezTo>
                  <a:pt x="9407" y="4355"/>
                  <a:pt x="9392" y="4354"/>
                  <a:pt x="9373" y="4360"/>
                </a:cubicBezTo>
                <a:cubicBezTo>
                  <a:pt x="9354" y="4367"/>
                  <a:pt x="9336" y="4371"/>
                  <a:pt x="9320" y="4373"/>
                </a:cubicBezTo>
                <a:cubicBezTo>
                  <a:pt x="9320" y="4323"/>
                  <a:pt x="9319" y="4286"/>
                  <a:pt x="9317" y="4264"/>
                </a:cubicBezTo>
                <a:cubicBezTo>
                  <a:pt x="9350" y="4255"/>
                  <a:pt x="9376" y="4250"/>
                  <a:pt x="9395" y="4248"/>
                </a:cubicBezTo>
                <a:cubicBezTo>
                  <a:pt x="9414" y="4246"/>
                  <a:pt x="9429" y="4244"/>
                  <a:pt x="9440" y="4243"/>
                </a:cubicBezTo>
                <a:close/>
                <a:moveTo>
                  <a:pt x="9458" y="4203"/>
                </a:moveTo>
                <a:cubicBezTo>
                  <a:pt x="9451" y="4203"/>
                  <a:pt x="9445" y="4205"/>
                  <a:pt x="9439" y="4209"/>
                </a:cubicBezTo>
                <a:cubicBezTo>
                  <a:pt x="9426" y="4216"/>
                  <a:pt x="9402" y="4223"/>
                  <a:pt x="9367" y="4229"/>
                </a:cubicBezTo>
                <a:cubicBezTo>
                  <a:pt x="9331" y="4235"/>
                  <a:pt x="9304" y="4236"/>
                  <a:pt x="9284" y="4232"/>
                </a:cubicBezTo>
                <a:cubicBezTo>
                  <a:pt x="9264" y="4228"/>
                  <a:pt x="9259" y="4235"/>
                  <a:pt x="9268" y="4253"/>
                </a:cubicBezTo>
                <a:cubicBezTo>
                  <a:pt x="9278" y="4270"/>
                  <a:pt x="9283" y="4302"/>
                  <a:pt x="9285" y="4346"/>
                </a:cubicBezTo>
                <a:cubicBezTo>
                  <a:pt x="9287" y="4391"/>
                  <a:pt x="9289" y="4489"/>
                  <a:pt x="9289" y="4639"/>
                </a:cubicBezTo>
                <a:cubicBezTo>
                  <a:pt x="9239" y="4645"/>
                  <a:pt x="9205" y="4647"/>
                  <a:pt x="9187" y="4645"/>
                </a:cubicBezTo>
                <a:cubicBezTo>
                  <a:pt x="9169" y="4643"/>
                  <a:pt x="9168" y="4647"/>
                  <a:pt x="9182" y="4659"/>
                </a:cubicBezTo>
                <a:cubicBezTo>
                  <a:pt x="9197" y="4670"/>
                  <a:pt x="9210" y="4677"/>
                  <a:pt x="9223" y="4678"/>
                </a:cubicBezTo>
                <a:cubicBezTo>
                  <a:pt x="9235" y="4679"/>
                  <a:pt x="9254" y="4677"/>
                  <a:pt x="9279" y="4673"/>
                </a:cubicBezTo>
                <a:cubicBezTo>
                  <a:pt x="9304" y="4669"/>
                  <a:pt x="9339" y="4665"/>
                  <a:pt x="9382" y="4660"/>
                </a:cubicBezTo>
                <a:cubicBezTo>
                  <a:pt x="9426" y="4656"/>
                  <a:pt x="9456" y="4654"/>
                  <a:pt x="9473" y="4654"/>
                </a:cubicBezTo>
                <a:cubicBezTo>
                  <a:pt x="9492" y="4654"/>
                  <a:pt x="9508" y="4654"/>
                  <a:pt x="9521" y="4653"/>
                </a:cubicBezTo>
                <a:cubicBezTo>
                  <a:pt x="9535" y="4652"/>
                  <a:pt x="9557" y="4652"/>
                  <a:pt x="9587" y="4654"/>
                </a:cubicBezTo>
                <a:cubicBezTo>
                  <a:pt x="9617" y="4656"/>
                  <a:pt x="9632" y="4654"/>
                  <a:pt x="9631" y="4646"/>
                </a:cubicBezTo>
                <a:cubicBezTo>
                  <a:pt x="9630" y="4639"/>
                  <a:pt x="9622" y="4630"/>
                  <a:pt x="9609" y="4620"/>
                </a:cubicBezTo>
                <a:cubicBezTo>
                  <a:pt x="9595" y="4609"/>
                  <a:pt x="9580" y="4606"/>
                  <a:pt x="9562" y="4610"/>
                </a:cubicBezTo>
                <a:cubicBezTo>
                  <a:pt x="9544" y="4615"/>
                  <a:pt x="9522" y="4618"/>
                  <a:pt x="9495" y="4620"/>
                </a:cubicBezTo>
                <a:cubicBezTo>
                  <a:pt x="9497" y="4555"/>
                  <a:pt x="9498" y="4497"/>
                  <a:pt x="9499" y="4445"/>
                </a:cubicBezTo>
                <a:cubicBezTo>
                  <a:pt x="9500" y="4393"/>
                  <a:pt x="9502" y="4351"/>
                  <a:pt x="9504" y="4320"/>
                </a:cubicBezTo>
                <a:cubicBezTo>
                  <a:pt x="9506" y="4289"/>
                  <a:pt x="9511" y="4267"/>
                  <a:pt x="9518" y="4254"/>
                </a:cubicBezTo>
                <a:cubicBezTo>
                  <a:pt x="9525" y="4242"/>
                  <a:pt x="9525" y="4232"/>
                  <a:pt x="9517" y="4226"/>
                </a:cubicBezTo>
                <a:cubicBezTo>
                  <a:pt x="9508" y="4220"/>
                  <a:pt x="9496" y="4214"/>
                  <a:pt x="9481" y="4207"/>
                </a:cubicBezTo>
                <a:cubicBezTo>
                  <a:pt x="9473" y="4204"/>
                  <a:pt x="9465" y="4203"/>
                  <a:pt x="9458" y="4203"/>
                </a:cubicBezTo>
                <a:close/>
                <a:moveTo>
                  <a:pt x="9102" y="4101"/>
                </a:moveTo>
                <a:cubicBezTo>
                  <a:pt x="9101" y="4101"/>
                  <a:pt x="9100" y="4101"/>
                  <a:pt x="9099" y="4101"/>
                </a:cubicBezTo>
                <a:cubicBezTo>
                  <a:pt x="9094" y="4103"/>
                  <a:pt x="9094" y="4112"/>
                  <a:pt x="9098" y="4129"/>
                </a:cubicBezTo>
                <a:cubicBezTo>
                  <a:pt x="9102" y="4146"/>
                  <a:pt x="9093" y="4177"/>
                  <a:pt x="9070" y="4223"/>
                </a:cubicBezTo>
                <a:cubicBezTo>
                  <a:pt x="9047" y="4269"/>
                  <a:pt x="9029" y="4299"/>
                  <a:pt x="9017" y="4315"/>
                </a:cubicBezTo>
                <a:cubicBezTo>
                  <a:pt x="9004" y="4331"/>
                  <a:pt x="8990" y="4341"/>
                  <a:pt x="8974" y="4346"/>
                </a:cubicBezTo>
                <a:cubicBezTo>
                  <a:pt x="8959" y="4352"/>
                  <a:pt x="8954" y="4365"/>
                  <a:pt x="8960" y="4385"/>
                </a:cubicBezTo>
                <a:cubicBezTo>
                  <a:pt x="8967" y="4406"/>
                  <a:pt x="8977" y="4411"/>
                  <a:pt x="8990" y="4401"/>
                </a:cubicBezTo>
                <a:cubicBezTo>
                  <a:pt x="9004" y="4391"/>
                  <a:pt x="9043" y="4380"/>
                  <a:pt x="9107" y="4370"/>
                </a:cubicBezTo>
                <a:cubicBezTo>
                  <a:pt x="9089" y="4403"/>
                  <a:pt x="9072" y="4428"/>
                  <a:pt x="9059" y="4445"/>
                </a:cubicBezTo>
                <a:cubicBezTo>
                  <a:pt x="9045" y="4461"/>
                  <a:pt x="9031" y="4476"/>
                  <a:pt x="9015" y="4489"/>
                </a:cubicBezTo>
                <a:cubicBezTo>
                  <a:pt x="8999" y="4501"/>
                  <a:pt x="8997" y="4516"/>
                  <a:pt x="9009" y="4534"/>
                </a:cubicBezTo>
                <a:cubicBezTo>
                  <a:pt x="9020" y="4552"/>
                  <a:pt x="9032" y="4554"/>
                  <a:pt x="9043" y="4542"/>
                </a:cubicBezTo>
                <a:cubicBezTo>
                  <a:pt x="9055" y="4529"/>
                  <a:pt x="9089" y="4509"/>
                  <a:pt x="9145" y="4482"/>
                </a:cubicBezTo>
                <a:cubicBezTo>
                  <a:pt x="9201" y="4455"/>
                  <a:pt x="9214" y="4445"/>
                  <a:pt x="9182" y="4451"/>
                </a:cubicBezTo>
                <a:cubicBezTo>
                  <a:pt x="9151" y="4457"/>
                  <a:pt x="9114" y="4468"/>
                  <a:pt x="9070" y="4482"/>
                </a:cubicBezTo>
                <a:cubicBezTo>
                  <a:pt x="9089" y="4451"/>
                  <a:pt x="9110" y="4419"/>
                  <a:pt x="9135" y="4387"/>
                </a:cubicBezTo>
                <a:cubicBezTo>
                  <a:pt x="9160" y="4355"/>
                  <a:pt x="9180" y="4330"/>
                  <a:pt x="9193" y="4312"/>
                </a:cubicBezTo>
                <a:cubicBezTo>
                  <a:pt x="9207" y="4294"/>
                  <a:pt x="9217" y="4282"/>
                  <a:pt x="9223" y="4276"/>
                </a:cubicBezTo>
                <a:cubicBezTo>
                  <a:pt x="9229" y="4270"/>
                  <a:pt x="9219" y="4260"/>
                  <a:pt x="9193" y="4246"/>
                </a:cubicBezTo>
                <a:cubicBezTo>
                  <a:pt x="9167" y="4233"/>
                  <a:pt x="9156" y="4236"/>
                  <a:pt x="9159" y="4257"/>
                </a:cubicBezTo>
                <a:cubicBezTo>
                  <a:pt x="9162" y="4278"/>
                  <a:pt x="9148" y="4309"/>
                  <a:pt x="9117" y="4351"/>
                </a:cubicBezTo>
                <a:lnTo>
                  <a:pt x="9032" y="4351"/>
                </a:lnTo>
                <a:cubicBezTo>
                  <a:pt x="9091" y="4253"/>
                  <a:pt x="9123" y="4198"/>
                  <a:pt x="9131" y="4187"/>
                </a:cubicBezTo>
                <a:cubicBezTo>
                  <a:pt x="9138" y="4175"/>
                  <a:pt x="9147" y="4165"/>
                  <a:pt x="9157" y="4156"/>
                </a:cubicBezTo>
                <a:cubicBezTo>
                  <a:pt x="9168" y="4146"/>
                  <a:pt x="9162" y="4134"/>
                  <a:pt x="9140" y="4120"/>
                </a:cubicBezTo>
                <a:cubicBezTo>
                  <a:pt x="9121" y="4107"/>
                  <a:pt x="9108" y="4101"/>
                  <a:pt x="9102" y="4101"/>
                </a:cubicBezTo>
                <a:close/>
                <a:moveTo>
                  <a:pt x="9003" y="2904"/>
                </a:moveTo>
                <a:cubicBezTo>
                  <a:pt x="9008" y="2904"/>
                  <a:pt x="9011" y="2906"/>
                  <a:pt x="9012" y="2910"/>
                </a:cubicBezTo>
                <a:cubicBezTo>
                  <a:pt x="9014" y="2914"/>
                  <a:pt x="9014" y="2920"/>
                  <a:pt x="9014" y="2929"/>
                </a:cubicBezTo>
                <a:lnTo>
                  <a:pt x="9014" y="3187"/>
                </a:lnTo>
                <a:cubicBezTo>
                  <a:pt x="9014" y="3204"/>
                  <a:pt x="9011" y="3212"/>
                  <a:pt x="9005" y="3212"/>
                </a:cubicBezTo>
                <a:cubicBezTo>
                  <a:pt x="8998" y="3212"/>
                  <a:pt x="8995" y="3204"/>
                  <a:pt x="8995" y="3187"/>
                </a:cubicBezTo>
                <a:lnTo>
                  <a:pt x="8995" y="2929"/>
                </a:lnTo>
                <a:cubicBezTo>
                  <a:pt x="8995" y="2912"/>
                  <a:pt x="8998" y="2904"/>
                  <a:pt x="9003" y="2904"/>
                </a:cubicBezTo>
                <a:close/>
                <a:moveTo>
                  <a:pt x="9005" y="2859"/>
                </a:moveTo>
                <a:cubicBezTo>
                  <a:pt x="8969" y="2859"/>
                  <a:pt x="8951" y="2883"/>
                  <a:pt x="8951" y="2929"/>
                </a:cubicBezTo>
                <a:lnTo>
                  <a:pt x="8951" y="3187"/>
                </a:lnTo>
                <a:cubicBezTo>
                  <a:pt x="8951" y="3233"/>
                  <a:pt x="8969" y="3257"/>
                  <a:pt x="9005" y="3257"/>
                </a:cubicBezTo>
                <a:cubicBezTo>
                  <a:pt x="9041" y="3257"/>
                  <a:pt x="9059" y="3233"/>
                  <a:pt x="9059" y="3187"/>
                </a:cubicBezTo>
                <a:lnTo>
                  <a:pt x="9059" y="2929"/>
                </a:lnTo>
                <a:cubicBezTo>
                  <a:pt x="9059" y="2883"/>
                  <a:pt x="9041" y="2859"/>
                  <a:pt x="9005" y="2859"/>
                </a:cubicBezTo>
                <a:close/>
                <a:moveTo>
                  <a:pt x="9581" y="2684"/>
                </a:moveTo>
                <a:lnTo>
                  <a:pt x="9793" y="2684"/>
                </a:lnTo>
                <a:lnTo>
                  <a:pt x="9793" y="3437"/>
                </a:lnTo>
                <a:lnTo>
                  <a:pt x="9581" y="3437"/>
                </a:lnTo>
                <a:lnTo>
                  <a:pt x="9581" y="2684"/>
                </a:lnTo>
                <a:close/>
                <a:moveTo>
                  <a:pt x="9005" y="2661"/>
                </a:moveTo>
                <a:cubicBezTo>
                  <a:pt x="9088" y="2661"/>
                  <a:pt x="9153" y="2689"/>
                  <a:pt x="9201" y="2744"/>
                </a:cubicBezTo>
                <a:cubicBezTo>
                  <a:pt x="9249" y="2799"/>
                  <a:pt x="9273" y="2875"/>
                  <a:pt x="9273" y="2972"/>
                </a:cubicBezTo>
                <a:lnTo>
                  <a:pt x="9273" y="3144"/>
                </a:lnTo>
                <a:cubicBezTo>
                  <a:pt x="9273" y="3240"/>
                  <a:pt x="9249" y="3316"/>
                  <a:pt x="9201" y="3371"/>
                </a:cubicBezTo>
                <a:cubicBezTo>
                  <a:pt x="9153" y="3427"/>
                  <a:pt x="9088" y="3455"/>
                  <a:pt x="9005" y="3455"/>
                </a:cubicBezTo>
                <a:cubicBezTo>
                  <a:pt x="8922" y="3455"/>
                  <a:pt x="8857" y="3427"/>
                  <a:pt x="8809" y="3371"/>
                </a:cubicBezTo>
                <a:cubicBezTo>
                  <a:pt x="8761" y="3316"/>
                  <a:pt x="8737" y="3240"/>
                  <a:pt x="8737" y="3144"/>
                </a:cubicBezTo>
                <a:lnTo>
                  <a:pt x="8737" y="2972"/>
                </a:lnTo>
                <a:cubicBezTo>
                  <a:pt x="8737" y="2876"/>
                  <a:pt x="8761" y="2800"/>
                  <a:pt x="8808" y="2745"/>
                </a:cubicBezTo>
                <a:cubicBezTo>
                  <a:pt x="8856" y="2689"/>
                  <a:pt x="8921" y="2661"/>
                  <a:pt x="9005" y="2661"/>
                </a:cubicBezTo>
                <a:close/>
                <a:moveTo>
                  <a:pt x="9537" y="2640"/>
                </a:moveTo>
                <a:lnTo>
                  <a:pt x="9537" y="3481"/>
                </a:lnTo>
                <a:lnTo>
                  <a:pt x="9838" y="3481"/>
                </a:lnTo>
                <a:lnTo>
                  <a:pt x="9838" y="2640"/>
                </a:lnTo>
                <a:lnTo>
                  <a:pt x="9537" y="2640"/>
                </a:lnTo>
                <a:close/>
                <a:moveTo>
                  <a:pt x="9005" y="2617"/>
                </a:moveTo>
                <a:cubicBezTo>
                  <a:pt x="8908" y="2617"/>
                  <a:pt x="8832" y="2649"/>
                  <a:pt x="8776" y="2712"/>
                </a:cubicBezTo>
                <a:cubicBezTo>
                  <a:pt x="8720" y="2776"/>
                  <a:pt x="8693" y="2863"/>
                  <a:pt x="8693" y="2972"/>
                </a:cubicBezTo>
                <a:lnTo>
                  <a:pt x="8693" y="3144"/>
                </a:lnTo>
                <a:cubicBezTo>
                  <a:pt x="8693" y="3254"/>
                  <a:pt x="8721" y="3341"/>
                  <a:pt x="8777" y="3404"/>
                </a:cubicBezTo>
                <a:cubicBezTo>
                  <a:pt x="8833" y="3467"/>
                  <a:pt x="8909" y="3499"/>
                  <a:pt x="9005" y="3499"/>
                </a:cubicBezTo>
                <a:cubicBezTo>
                  <a:pt x="9101" y="3499"/>
                  <a:pt x="9177" y="3467"/>
                  <a:pt x="9233" y="3404"/>
                </a:cubicBezTo>
                <a:cubicBezTo>
                  <a:pt x="9290" y="3340"/>
                  <a:pt x="9318" y="3253"/>
                  <a:pt x="9318" y="3144"/>
                </a:cubicBezTo>
                <a:lnTo>
                  <a:pt x="9318" y="2972"/>
                </a:lnTo>
                <a:cubicBezTo>
                  <a:pt x="9318" y="2862"/>
                  <a:pt x="9290" y="2775"/>
                  <a:pt x="9234" y="2712"/>
                </a:cubicBezTo>
                <a:cubicBezTo>
                  <a:pt x="9178" y="2649"/>
                  <a:pt x="9101" y="2617"/>
                  <a:pt x="9005" y="2617"/>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grpSp>
        <p:nvGrpSpPr>
          <p:cNvPr id="26" name="组合 25"/>
          <p:cNvGrpSpPr/>
          <p:nvPr/>
        </p:nvGrpSpPr>
        <p:grpSpPr>
          <a:xfrm>
            <a:off x="-7341235" y="262890"/>
            <a:ext cx="7200265" cy="7200265"/>
            <a:chOff x="-1347" y="1429"/>
            <a:chExt cx="11339" cy="11339"/>
          </a:xfrm>
        </p:grpSpPr>
        <p:sp>
          <p:nvSpPr>
            <p:cNvPr id="5" name="任意多边形 4"/>
            <p:cNvSpPr/>
            <p:nvPr/>
          </p:nvSpPr>
          <p:spPr>
            <a:xfrm>
              <a:off x="-1347" y="1429"/>
              <a:ext cx="11339" cy="1133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sz="13800">
                <a:solidFill>
                  <a:schemeClr val="tx1"/>
                </a:solidFill>
              </a:endParaRPr>
            </a:p>
          </p:txBody>
        </p:sp>
        <p:sp>
          <p:nvSpPr>
            <p:cNvPr id="24" name="文本框 23"/>
            <p:cNvSpPr txBox="1"/>
            <p:nvPr/>
          </p:nvSpPr>
          <p:spPr>
            <a:xfrm>
              <a:off x="1475" y="1954"/>
              <a:ext cx="3496" cy="6832"/>
            </a:xfrm>
            <a:prstGeom prst="rect">
              <a:avLst/>
            </a:prstGeom>
            <a:noFill/>
            <a:ln>
              <a:noFill/>
            </a:ln>
            <a:effectLst>
              <a:outerShdw blurRad="419100" dist="50800" dir="5400000" algn="ctr" rotWithShape="0">
                <a:srgbClr val="000000">
                  <a:alpha val="74000"/>
                </a:srgbClr>
              </a:outerShdw>
            </a:effectLst>
          </p:spPr>
          <p:txBody>
            <a:bodyPr wrap="square" rtlCol="0">
              <a:spAutoFit/>
            </a:bodyPr>
            <a:p>
              <a:r>
                <a:rPr lang="zh-CN" altLang="en-US" sz="13800">
                  <a:solidFill>
                    <a:srgbClr val="0070C0"/>
                  </a:solidFill>
                  <a:effectLst>
                    <a:outerShdw blurRad="38100" dist="25400" dir="5400000" algn="ctr" rotWithShape="0">
                      <a:srgbClr val="6E747A">
                        <a:alpha val="43000"/>
                      </a:srgbClr>
                    </a:outerShdw>
                  </a:effectLst>
                </a:rPr>
                <a:t>目录</a:t>
              </a:r>
              <a:endParaRPr lang="zh-CN" altLang="en-US" sz="13800">
                <a:solidFill>
                  <a:srgbClr val="0070C0"/>
                </a:solidFill>
                <a:effectLst>
                  <a:outerShdw blurRad="38100" dist="25400" dir="5400000" algn="ctr" rotWithShape="0">
                    <a:srgbClr val="6E747A">
                      <a:alpha val="43000"/>
                    </a:srgbClr>
                  </a:outerShdw>
                </a:effectLst>
              </a:endParaRPr>
            </a:p>
          </p:txBody>
        </p:sp>
      </p:gr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标题 3"/>
          <p:cNvSpPr>
            <a:spLocks noGrp="1"/>
          </p:cNvSpPr>
          <p:nvPr>
            <p:ph type="ctrTitle" idx="16385"/>
            <p:custDataLst>
              <p:tags r:id="rId1"/>
            </p:custDataLst>
          </p:nvPr>
        </p:nvSpPr>
        <p:spPr>
          <a:xfrm>
            <a:off x="667056" y="404347"/>
            <a:ext cx="3429000" cy="1219200"/>
          </a:xfrm>
        </p:spPr>
        <p:txBody>
          <a:bodyPr/>
          <a:p>
            <a:r>
              <a:rPr lang="zh-CN" altLang="en-US" sz="4800">
                <a:solidFill>
                  <a:schemeClr val="accent1"/>
                </a:solidFill>
                <a:effectLst/>
                <a:uFill>
                  <a:solidFill>
                    <a:schemeClr val="accent1"/>
                  </a:solidFill>
                </a:uFill>
              </a:rPr>
              <a:t>自我评估</a:t>
            </a:r>
            <a:endParaRPr lang="zh-CN" altLang="en-US" sz="4800">
              <a:solidFill>
                <a:schemeClr val="accent1"/>
              </a:solidFill>
            </a:endParaRPr>
          </a:p>
        </p:txBody>
      </p:sp>
      <p:sp>
        <p:nvSpPr>
          <p:cNvPr id="5" name="装饰  2"/>
          <p:cNvSpPr>
            <a:spLocks noGrp="1"/>
          </p:cNvSpPr>
          <p:nvPr>
            <p:ph type="body" idx="16393"/>
            <p:custDataLst>
              <p:tags r:id="rId2"/>
            </p:custDataLst>
          </p:nvPr>
        </p:nvSpPr>
        <p:spPr>
          <a:xfrm>
            <a:off x="716802" y="3201731"/>
            <a:ext cx="50800" cy="2032000"/>
          </a:xfrm>
        </p:spPr>
        <p:txBody>
          <a:bodyPr/>
          <a:p>
            <a:r>
              <a:rPr lang="zh-CN" altLang="en-US" sz="2800"/>
              <a:t> </a:t>
            </a:r>
            <a:endParaRPr lang="zh-CN" altLang="en-US" sz="2800"/>
          </a:p>
        </p:txBody>
      </p:sp>
      <p:sp>
        <p:nvSpPr>
          <p:cNvPr id="14" name="文本占位符 13"/>
          <p:cNvSpPr/>
          <p:nvPr>
            <p:custDataLst>
              <p:tags r:id="rId3"/>
            </p:custDataLst>
          </p:nvPr>
        </p:nvSpPr>
        <p:spPr>
          <a:xfrm>
            <a:off x="855980" y="2463800"/>
            <a:ext cx="2287905" cy="406400"/>
          </a:xfrm>
          <a:prstGeom prst="rect">
            <a:avLst/>
          </a:prstGeom>
          <a:noFill/>
        </p:spPr>
        <p:txBody>
          <a:bodyPr vert="horz" lIns="0" tIns="0" rIns="0" bIns="0" rtlCol="0" anchor="t">
            <a:no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a:t>兴趣</a:t>
            </a:r>
            <a:r>
              <a:rPr lang="zh-CN" altLang="en-US" sz="3600">
                <a:cs typeface="Arial" panose="020B0604020202020204" pitchFamily="34" charset="0"/>
              </a:rPr>
              <a:t>维度</a:t>
            </a:r>
            <a:endParaRPr lang="zh-CN" altLang="en-US" sz="3600">
              <a:cs typeface="Arial" panose="020B0604020202020204" pitchFamily="34" charset="0"/>
            </a:endParaRPr>
          </a:p>
        </p:txBody>
      </p:sp>
      <p:sp>
        <p:nvSpPr>
          <p:cNvPr id="6" name="文本占位符 5"/>
          <p:cNvSpPr>
            <a:spLocks noGrp="1"/>
          </p:cNvSpPr>
          <p:nvPr>
            <p:custDataLst>
              <p:tags r:id="rId4"/>
            </p:custDataLst>
          </p:nvPr>
        </p:nvSpPr>
        <p:spPr>
          <a:xfrm>
            <a:off x="869315" y="3455670"/>
            <a:ext cx="1889125" cy="1524000"/>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sz="2400"/>
              <a:t>参加园艺专业认证考试，获取证书，为求职增加筹码。</a:t>
            </a:r>
            <a:endParaRPr lang="zh-CN" altLang="en-US" sz="2400"/>
          </a:p>
        </p:txBody>
      </p:sp>
      <p:sp>
        <p:nvSpPr>
          <p:cNvPr id="7" name="装饰  5"/>
          <p:cNvSpPr>
            <a:spLocks noGrp="1"/>
          </p:cNvSpPr>
          <p:nvPr>
            <p:custDataLst>
              <p:tags r:id="rId5"/>
            </p:custDataLst>
          </p:nvPr>
        </p:nvSpPr>
        <p:spPr>
          <a:xfrm>
            <a:off x="3231402" y="3201731"/>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a:t> </a:t>
            </a:r>
            <a:endParaRPr lang="zh-CN" altLang="en-US" sz="3600"/>
          </a:p>
        </p:txBody>
      </p:sp>
      <p:sp>
        <p:nvSpPr>
          <p:cNvPr id="8" name="文本占位符 7"/>
          <p:cNvSpPr>
            <a:spLocks noGrp="1"/>
          </p:cNvSpPr>
          <p:nvPr>
            <p:custDataLst>
              <p:tags r:id="rId6"/>
            </p:custDataLst>
          </p:nvPr>
        </p:nvSpPr>
        <p:spPr>
          <a:xfrm>
            <a:off x="3625215" y="2542540"/>
            <a:ext cx="1939290" cy="406400"/>
          </a:xfrm>
          <a:prstGeom prst="rect">
            <a:avLst/>
          </a:prstGeom>
          <a:noFill/>
        </p:spPr>
        <p:txBody>
          <a:bodyPr vert="horz" lIns="0" tIns="0" rIns="0" bIns="0" rtlCol="0" anchor="t">
            <a:no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a:t>技能</a:t>
            </a:r>
            <a:r>
              <a:rPr lang="zh-CN" altLang="en-US" sz="3600">
                <a:cs typeface="Arial" panose="020B0604020202020204" pitchFamily="34" charset="0"/>
              </a:rPr>
              <a:t>盘点</a:t>
            </a:r>
            <a:endParaRPr lang="zh-CN" altLang="en-US" sz="3600">
              <a:cs typeface="Arial" panose="020B0604020202020204" pitchFamily="34" charset="0"/>
            </a:endParaRPr>
          </a:p>
        </p:txBody>
      </p:sp>
      <p:sp>
        <p:nvSpPr>
          <p:cNvPr id="9" name="文本占位符 8"/>
          <p:cNvSpPr>
            <a:spLocks noGrp="1"/>
          </p:cNvSpPr>
          <p:nvPr>
            <p:custDataLst>
              <p:tags r:id="rId7"/>
            </p:custDataLst>
          </p:nvPr>
        </p:nvSpPr>
        <p:spPr>
          <a:xfrm>
            <a:off x="3631565" y="3455670"/>
            <a:ext cx="1946275" cy="1524000"/>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sz="2400"/>
              <a:t>已掌握（如病虫害防治、盆栽养护）</a:t>
            </a:r>
            <a:r>
              <a:rPr lang="en-US" altLang="zh-CN" sz="2400"/>
              <a:t>vs </a:t>
            </a:r>
            <a:r>
              <a:rPr lang="zh-CN" altLang="en-US" sz="2400"/>
              <a:t>需提升（如</a:t>
            </a:r>
            <a:r>
              <a:rPr lang="en-US" altLang="zh-CN" sz="2400"/>
              <a:t>CAD</a:t>
            </a:r>
            <a:r>
              <a:rPr lang="zh-CN" altLang="en-US" sz="2400"/>
              <a:t>设计、项目管理）</a:t>
            </a:r>
            <a:endParaRPr lang="zh-CN" altLang="en-US" sz="2400"/>
          </a:p>
        </p:txBody>
      </p:sp>
      <p:sp>
        <p:nvSpPr>
          <p:cNvPr id="10" name="装饰  8"/>
          <p:cNvSpPr>
            <a:spLocks noGrp="1"/>
          </p:cNvSpPr>
          <p:nvPr>
            <p:custDataLst>
              <p:tags r:id="rId8"/>
            </p:custDataLst>
          </p:nvPr>
        </p:nvSpPr>
        <p:spPr>
          <a:xfrm>
            <a:off x="5926271" y="3201744"/>
            <a:ext cx="50800" cy="2032000"/>
          </a:xfrm>
          <a:custGeom>
            <a:avLst/>
            <a:gdLst>
              <a:gd name="connisteX0" fmla="*/ 0 w 50800"/>
              <a:gd name="connsiteY0" fmla="*/ 25400 h 2032000"/>
              <a:gd name="connisteX1" fmla="*/ 25400 w 50800"/>
              <a:gd name="connsiteY1" fmla="*/ 0 h 2032000"/>
              <a:gd name="connisteX2" fmla="*/ 25400 w 50800"/>
              <a:gd name="connsiteY2" fmla="*/ 0 h 2032000"/>
              <a:gd name="connisteX3" fmla="*/ 50800 w 50800"/>
              <a:gd name="connsiteY3" fmla="*/ 25400 h 2032000"/>
              <a:gd name="connisteX4" fmla="*/ 50800 w 50800"/>
              <a:gd name="connsiteY4" fmla="*/ 2006600 h 2032000"/>
              <a:gd name="connisteX5" fmla="*/ 25400 w 50800"/>
              <a:gd name="connsiteY5" fmla="*/ 2032000 h 2032000"/>
              <a:gd name="connisteX6" fmla="*/ 25400 w 50800"/>
              <a:gd name="connsiteY6" fmla="*/ 2032000 h 2032000"/>
              <a:gd name="connisteX7" fmla="*/ 0 w 50800"/>
              <a:gd name="connsiteY7" fmla="*/ 2006600 h 2032000"/>
              <a:gd name="connisteX8" fmla="*/ 0 w 50800"/>
              <a:gd name="connsiteY8" fmla="*/ 25400 h 203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2032000">
                <a:moveTo>
                  <a:pt x="0" y="25400"/>
                </a:moveTo>
                <a:cubicBezTo>
                  <a:pt x="0" y="11372"/>
                  <a:pt x="11372" y="0"/>
                  <a:pt x="25400" y="0"/>
                </a:cubicBezTo>
                <a:lnTo>
                  <a:pt x="25400" y="0"/>
                </a:lnTo>
                <a:cubicBezTo>
                  <a:pt x="39428" y="0"/>
                  <a:pt x="50800" y="11372"/>
                  <a:pt x="50800" y="25400"/>
                </a:cubicBezTo>
                <a:lnTo>
                  <a:pt x="50800" y="2006600"/>
                </a:lnTo>
                <a:cubicBezTo>
                  <a:pt x="50800" y="2020628"/>
                  <a:pt x="39428" y="2032000"/>
                  <a:pt x="25400" y="2032000"/>
                </a:cubicBezTo>
                <a:lnTo>
                  <a:pt x="25400" y="2032000"/>
                </a:lnTo>
                <a:cubicBezTo>
                  <a:pt x="11372" y="2032000"/>
                  <a:pt x="0" y="2020628"/>
                  <a:pt x="0" y="20066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a:t> </a:t>
            </a:r>
            <a:endParaRPr lang="zh-CN" altLang="en-US" sz="3600"/>
          </a:p>
        </p:txBody>
      </p:sp>
      <p:sp>
        <p:nvSpPr>
          <p:cNvPr id="11" name="文本占位符 10"/>
          <p:cNvSpPr>
            <a:spLocks noGrp="1"/>
          </p:cNvSpPr>
          <p:nvPr>
            <p:custDataLst>
              <p:tags r:id="rId9"/>
            </p:custDataLst>
          </p:nvPr>
        </p:nvSpPr>
        <p:spPr>
          <a:xfrm>
            <a:off x="6537325" y="2542540"/>
            <a:ext cx="2077720" cy="406400"/>
          </a:xfrm>
          <a:prstGeom prst="rect">
            <a:avLst/>
          </a:prstGeom>
          <a:noFill/>
        </p:spPr>
        <p:txBody>
          <a:bodyPr vert="horz" lIns="0" tIns="0" rIns="0" bIns="0" rtlCol="0" anchor="t">
            <a:no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sz="3600"/>
              <a:t>职业倾向</a:t>
            </a:r>
            <a:endParaRPr lang="zh-CN" altLang="en-US" sz="3600"/>
          </a:p>
        </p:txBody>
      </p:sp>
      <p:sp>
        <p:nvSpPr>
          <p:cNvPr id="12" name="文本占位符 11"/>
          <p:cNvSpPr>
            <a:spLocks noGrp="1"/>
          </p:cNvSpPr>
          <p:nvPr>
            <p:custDataLst>
              <p:tags r:id="rId10"/>
            </p:custDataLst>
          </p:nvPr>
        </p:nvSpPr>
        <p:spPr>
          <a:xfrm>
            <a:off x="6537346" y="3455478"/>
            <a:ext cx="1752600" cy="1524000"/>
          </a:xfrm>
          <a:prstGeom prst="rect">
            <a:avLst/>
          </a:prstGeom>
          <a:noFill/>
        </p:spPr>
        <p:txBody>
          <a:bodyPr vert="horz" lIns="0" tIns="0" rIns="0" bIns="0" rtlCol="0" anchor="t">
            <a:no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sz="2400"/>
              <a:t>想稳定（考公</a:t>
            </a:r>
            <a:r>
              <a:rPr lang="en-US" altLang="zh-CN" sz="2400"/>
              <a:t>/</a:t>
            </a:r>
            <a:r>
              <a:rPr lang="zh-CN" altLang="en-US" sz="2400"/>
              <a:t>事业单位）</a:t>
            </a:r>
            <a:r>
              <a:rPr lang="en-US" altLang="zh-CN" sz="2400"/>
              <a:t>vs </a:t>
            </a:r>
            <a:r>
              <a:rPr lang="zh-CN" altLang="en-US" sz="2400"/>
              <a:t>求突破（企业</a:t>
            </a:r>
            <a:r>
              <a:rPr lang="en-US" altLang="zh-CN" sz="2400"/>
              <a:t>/</a:t>
            </a:r>
            <a:r>
              <a:rPr lang="zh-CN" altLang="en-US" sz="2400"/>
              <a:t>创业）</a:t>
            </a:r>
            <a:endParaRPr lang="zh-CN" altLang="en-US" sz="240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5">
                                            <p:txEl>
                                              <p:pRg st="0" end="0"/>
                                            </p:txEl>
                                          </p:spTgt>
                                        </p:tgtEl>
                                        <p:attrNameLst>
                                          <p:attrName>style.visibility</p:attrName>
                                        </p:attrNameLst>
                                      </p:cBhvr>
                                      <p:to>
                                        <p:strVal val="visible"/>
                                      </p:to>
                                    </p:set>
                                    <p:animEffect transition="in" filter="strips(downLeft)">
                                      <p:cBhvr>
                                        <p:cTn id="10" dur="500"/>
                                        <p:tgtEl>
                                          <p:spTgt spid="5">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strips(downLeft)">
                                      <p:cBhvr>
                                        <p:cTn id="13" dur="500"/>
                                        <p:tgtEl>
                                          <p:spTgt spid="14"/>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Left)">
                                      <p:cBhvr>
                                        <p:cTn id="16" dur="500"/>
                                        <p:tgtEl>
                                          <p:spTgt spid="6"/>
                                        </p:tgtEl>
                                      </p:cBhvr>
                                    </p:animEffect>
                                  </p:childTnLst>
                                </p:cTn>
                              </p:par>
                              <p:par>
                                <p:cTn id="17" presetID="18" presetClass="entr" presetSubtype="12"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strips(downLeft)">
                                      <p:cBhvr>
                                        <p:cTn id="19" dur="500"/>
                                        <p:tgtEl>
                                          <p:spTgt spid="7"/>
                                        </p:tgtEl>
                                      </p:cBhvr>
                                    </p:animEffect>
                                  </p:childTnLst>
                                </p:cTn>
                              </p:par>
                              <p:par>
                                <p:cTn id="20" presetID="18" presetClass="entr" presetSubtype="12"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trips(downLeft)">
                                      <p:cBhvr>
                                        <p:cTn id="22" dur="500"/>
                                        <p:tgtEl>
                                          <p:spTgt spid="8"/>
                                        </p:tgtEl>
                                      </p:cBhvr>
                                    </p:animEffect>
                                  </p:childTnLst>
                                </p:cTn>
                              </p:par>
                              <p:par>
                                <p:cTn id="23" presetID="18" presetClass="entr" presetSubtype="12"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strips(downLeft)">
                                      <p:cBhvr>
                                        <p:cTn id="25" dur="500"/>
                                        <p:tgtEl>
                                          <p:spTgt spid="9"/>
                                        </p:tgtEl>
                                      </p:cBhvr>
                                    </p:animEffect>
                                  </p:childTnLst>
                                </p:cTn>
                              </p:par>
                              <p:par>
                                <p:cTn id="26" presetID="18" presetClass="entr" presetSubtype="12"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strips(downLeft)">
                                      <p:cBhvr>
                                        <p:cTn id="28" dur="500"/>
                                        <p:tgtEl>
                                          <p:spTgt spid="10"/>
                                        </p:tgtEl>
                                      </p:cBhvr>
                                    </p:animEffect>
                                  </p:childTnLst>
                                </p:cTn>
                              </p:par>
                              <p:par>
                                <p:cTn id="29" presetID="18" presetClass="entr" presetSubtype="12"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strips(downLeft)">
                                      <p:cBhvr>
                                        <p:cTn id="31" dur="500"/>
                                        <p:tgtEl>
                                          <p:spTgt spid="11"/>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trips(downLeft)">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build="p"/>
      <p:bldP spid="14" grpId="0"/>
      <p:bldP spid="6" grpId="0"/>
      <p:bldP spid="7" grpId="0" animBg="1"/>
      <p:bldP spid="8" grpId="0"/>
      <p:bldP spid="9" grpId="0"/>
      <p:bldP spid="10" grpId="0" animBg="1"/>
      <p:bldP spid="11" grpId="0"/>
      <p:bldP spid="12" grpId="0"/>
      <p:bldP spid="5" grpId="1" build="p"/>
      <p:bldP spid="14" grpId="1"/>
      <p:bldP spid="6" grpId="1"/>
      <p:bldP spid="7" grpId="1" animBg="1"/>
      <p:bldP spid="8" grpId="1"/>
      <p:bldP spid="9" grpId="1"/>
      <p:bldP spid="10" grpId="1" animBg="1"/>
      <p:bldP spid="11" grpId="1"/>
      <p:bldP spid="12"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 name="文本占位符 32"/>
          <p:cNvSpPr>
            <a:spLocks noGrp="1"/>
          </p:cNvSpPr>
          <p:nvPr>
            <p:ph type="body" idx="16386"/>
            <p:custDataLst>
              <p:tags r:id="rId1"/>
            </p:custDataLst>
          </p:nvPr>
        </p:nvSpPr>
        <p:spPr>
          <a:xfrm>
            <a:off x="533400" y="5079063"/>
            <a:ext cx="3454400" cy="406400"/>
          </a:xfrm>
        </p:spPr>
        <p:txBody>
          <a:bodyPr>
            <a:noAutofit/>
          </a:bodyPr>
          <a:p>
            <a:r>
              <a:rPr lang="zh-CN" altLang="en-US"/>
              <a:t>技能提升</a:t>
            </a:r>
            <a:endParaRPr lang="zh-CN" altLang="en-US"/>
          </a:p>
        </p:txBody>
      </p:sp>
      <p:sp>
        <p:nvSpPr>
          <p:cNvPr id="34" name="文本占位符 33"/>
          <p:cNvSpPr>
            <a:spLocks noGrp="1"/>
          </p:cNvSpPr>
          <p:nvPr>
            <p:custDataLst>
              <p:tags r:id="rId2"/>
            </p:custDataLst>
          </p:nvPr>
        </p:nvSpPr>
        <p:spPr>
          <a:xfrm>
            <a:off x="533400" y="5674360"/>
            <a:ext cx="34544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报</a:t>
            </a:r>
            <a:r>
              <a:rPr lang="en-US" altLang="zh-CN"/>
              <a:t>CAD</a:t>
            </a:r>
            <a:r>
              <a:rPr lang="zh-CN" altLang="en-US"/>
              <a:t>景观设计课、学习植物育种前沿知识</a:t>
            </a:r>
            <a:endParaRPr lang="zh-CN" altLang="en-US"/>
          </a:p>
        </p:txBody>
      </p:sp>
      <p:sp>
        <p:nvSpPr>
          <p:cNvPr id="36" name="文本占位符 35"/>
          <p:cNvSpPr>
            <a:spLocks noGrp="1"/>
          </p:cNvSpPr>
          <p:nvPr>
            <p:custDataLst>
              <p:tags r:id="rId3"/>
            </p:custDataLst>
          </p:nvPr>
        </p:nvSpPr>
        <p:spPr>
          <a:xfrm>
            <a:off x="4292632" y="5079016"/>
            <a:ext cx="34544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solidFill>
                  <a:schemeClr val="accent1"/>
                </a:solidFill>
              </a:rPr>
              <a:t>经验积累</a:t>
            </a:r>
            <a:endParaRPr lang="zh-CN" altLang="en-US">
              <a:solidFill>
                <a:schemeClr val="accent1"/>
              </a:solidFill>
            </a:endParaRPr>
          </a:p>
        </p:txBody>
      </p:sp>
      <p:sp>
        <p:nvSpPr>
          <p:cNvPr id="37" name="文本占位符 36"/>
          <p:cNvSpPr>
            <a:spLocks noGrp="1"/>
          </p:cNvSpPr>
          <p:nvPr>
            <p:custDataLst>
              <p:tags r:id="rId4"/>
            </p:custDataLst>
          </p:nvPr>
        </p:nvSpPr>
        <p:spPr>
          <a:xfrm>
            <a:off x="4292632" y="5674328"/>
            <a:ext cx="3454400" cy="15240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寒暑假找园艺企业实习，参与校园绿化改造项目</a:t>
            </a:r>
            <a:endParaRPr lang="zh-CN" altLang="en-US"/>
          </a:p>
        </p:txBody>
      </p:sp>
      <p:sp>
        <p:nvSpPr>
          <p:cNvPr id="32" name="标题 31"/>
          <p:cNvSpPr>
            <a:spLocks noGrp="1"/>
          </p:cNvSpPr>
          <p:nvPr>
            <p:ph type="ctrTitle" idx="16385"/>
            <p:custDataLst>
              <p:tags r:id="rId5"/>
            </p:custDataLst>
          </p:nvPr>
        </p:nvSpPr>
        <p:spPr>
          <a:xfrm>
            <a:off x="365405" y="216136"/>
            <a:ext cx="10972800" cy="609600"/>
          </a:xfrm>
        </p:spPr>
        <p:txBody>
          <a:bodyPr>
            <a:normAutofit fontScale="90000"/>
          </a:bodyPr>
          <a:p>
            <a:r>
              <a:rPr lang="zh-CN" altLang="en-US" sz="5400">
                <a:solidFill>
                  <a:schemeClr val="accent1"/>
                </a:solidFill>
              </a:rPr>
              <a:t>行动计划</a:t>
            </a:r>
            <a:endParaRPr lang="zh-CN" altLang="en-US" sz="5400">
              <a:solidFill>
                <a:schemeClr val="accent1"/>
              </a:solidFill>
            </a:endParaRPr>
          </a:p>
        </p:txBody>
      </p:sp>
      <p:sp>
        <p:nvSpPr>
          <p:cNvPr id="2" name="文本框 1"/>
          <p:cNvSpPr txBox="1"/>
          <p:nvPr userDrawn="1"/>
        </p:nvSpPr>
        <p:spPr>
          <a:xfrm>
            <a:off x="434975" y="1100455"/>
            <a:ext cx="3542030" cy="368300"/>
          </a:xfrm>
          <a:prstGeom prst="rect">
            <a:avLst/>
          </a:prstGeom>
        </p:spPr>
        <p:txBody>
          <a:bodyPr wrap="square" rtlCol="0">
            <a:spAutoFit/>
          </a:bodyPr>
          <a:p>
            <a:endParaRPr lang="zh-CN" altLang="en-US"/>
          </a:p>
        </p:txBody>
      </p:sp>
      <p:pic>
        <p:nvPicPr>
          <p:cNvPr id="4" name="图片 3" descr="post_object_image_3566692411"/>
          <p:cNvPicPr>
            <a:picLocks noChangeAspect="1"/>
          </p:cNvPicPr>
          <p:nvPr/>
        </p:nvPicPr>
        <p:blipFill>
          <a:blip r:embed="rId6"/>
          <a:srcRect b="19427"/>
          <a:stretch>
            <a:fillRect/>
          </a:stretch>
        </p:blipFill>
        <p:spPr>
          <a:xfrm>
            <a:off x="365365" y="1026423"/>
            <a:ext cx="3600450" cy="3867987"/>
          </a:xfrm>
          <a:prstGeom prst="roundRect">
            <a:avLst>
              <a:gd name="adj" fmla="val 8000"/>
            </a:avLst>
          </a:prstGeom>
        </p:spPr>
      </p:pic>
      <p:pic>
        <p:nvPicPr>
          <p:cNvPr id="5" name="图片 4" descr="post_object_image_3267129602"/>
          <p:cNvPicPr>
            <a:picLocks noChangeAspect="1"/>
          </p:cNvPicPr>
          <p:nvPr/>
        </p:nvPicPr>
        <p:blipFill>
          <a:blip r:embed="rId7"/>
          <a:srcRect l="-381" t="3143" r="381" b="16284"/>
          <a:stretch>
            <a:fillRect/>
          </a:stretch>
        </p:blipFill>
        <p:spPr>
          <a:xfrm>
            <a:off x="8163378" y="1026423"/>
            <a:ext cx="3600450" cy="3867987"/>
          </a:xfrm>
          <a:prstGeom prst="roundRect">
            <a:avLst>
              <a:gd name="adj" fmla="val 8000"/>
            </a:avLst>
          </a:prstGeom>
        </p:spPr>
      </p:pic>
      <p:sp>
        <p:nvSpPr>
          <p:cNvPr id="7" name="文本框 6"/>
          <p:cNvSpPr txBox="1"/>
          <p:nvPr userDrawn="1"/>
        </p:nvSpPr>
        <p:spPr>
          <a:xfrm>
            <a:off x="8723239" y="5360963"/>
            <a:ext cx="186446" cy="313440"/>
          </a:xfrm>
          <a:prstGeom prst="rect">
            <a:avLst/>
          </a:prstGeom>
        </p:spPr>
        <p:txBody>
          <a:bodyPr wrap="square" rtlCol="0">
            <a:noAutofit/>
          </a:bodyPr>
          <a:p>
            <a:endParaRPr lang="zh-CN" altLang="en-US"/>
          </a:p>
        </p:txBody>
      </p:sp>
      <p:pic>
        <p:nvPicPr>
          <p:cNvPr id="8" name="内容占位符 34"/>
          <p:cNvPicPr>
            <a:picLocks noGrp="1"/>
          </p:cNvPicPr>
          <p:nvPr>
            <p:custDataLst>
              <p:tags r:id="rId8"/>
            </p:custDataLst>
          </p:nvPr>
        </p:nvPicPr>
        <p:blipFill>
          <a:blip r:embed="rId9"/>
          <a:srcRect t="22131" b="10320"/>
        </p:blipFill>
        <p:spPr>
          <a:xfrm>
            <a:off x="4368832" y="1018254"/>
            <a:ext cx="3454400" cy="3867817"/>
          </a:xfrm>
          <a:custGeom>
            <a:avLst/>
            <a:gdLst>
              <a:gd name="connisteX0" fmla="*/ 0 w 3454400"/>
              <a:gd name="connsiteY0" fmla="*/ 203200 h 2336800"/>
              <a:gd name="connisteX1" fmla="*/ 203200 w 3454400"/>
              <a:gd name="connsiteY1" fmla="*/ 0 h 2336800"/>
              <a:gd name="connisteX2" fmla="*/ 3251200 w 3454400"/>
              <a:gd name="connsiteY2" fmla="*/ 0 h 2336800"/>
              <a:gd name="connisteX3" fmla="*/ 3454400 w 3454400"/>
              <a:gd name="connsiteY3" fmla="*/ 203200 h 2336800"/>
              <a:gd name="connisteX4" fmla="*/ 3454400 w 3454400"/>
              <a:gd name="connsiteY4" fmla="*/ 2133600 h 2336800"/>
              <a:gd name="connisteX5" fmla="*/ 3251200 w 3454400"/>
              <a:gd name="connsiteY5" fmla="*/ 2336800 h 2336800"/>
              <a:gd name="connisteX6" fmla="*/ 203200 w 3454400"/>
              <a:gd name="connsiteY6" fmla="*/ 2336800 h 2336800"/>
              <a:gd name="connisteX7" fmla="*/ 0 w 3454400"/>
              <a:gd name="connsiteY7" fmla="*/ 2133600 h 2336800"/>
              <a:gd name="connisteX8" fmla="*/ 0 w 3454400"/>
              <a:gd name="connsiteY8" fmla="*/ 203200 h 23368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3454400" h="2336800">
                <a:moveTo>
                  <a:pt x="0" y="203200"/>
                </a:moveTo>
                <a:cubicBezTo>
                  <a:pt x="0" y="90976"/>
                  <a:pt x="90976" y="0"/>
                  <a:pt x="203200" y="0"/>
                </a:cubicBezTo>
                <a:lnTo>
                  <a:pt x="3251200" y="0"/>
                </a:lnTo>
                <a:cubicBezTo>
                  <a:pt x="3363424" y="0"/>
                  <a:pt x="3454400" y="90976"/>
                  <a:pt x="3454400" y="203200"/>
                </a:cubicBezTo>
                <a:lnTo>
                  <a:pt x="3454400" y="2133600"/>
                </a:lnTo>
                <a:cubicBezTo>
                  <a:pt x="3454400" y="2245824"/>
                  <a:pt x="3363424" y="2336800"/>
                  <a:pt x="3251200" y="2336800"/>
                </a:cubicBezTo>
                <a:lnTo>
                  <a:pt x="203200" y="2336800"/>
                </a:lnTo>
                <a:cubicBezTo>
                  <a:pt x="90976" y="2336800"/>
                  <a:pt x="0" y="2245824"/>
                  <a:pt x="0" y="2133600"/>
                </a:cubicBezTo>
                <a:lnTo>
                  <a:pt x="0" y="203200"/>
                </a:lnTo>
                <a:close/>
              </a:path>
            </a:pathLst>
          </a:custGeom>
          <a:solidFill>
            <a:srgbClr val="DDDDDD"/>
          </a:solidFill>
          <a:ln>
            <a:noFill/>
          </a:ln>
        </p:spPr>
      </p:pic>
      <p:sp>
        <p:nvSpPr>
          <p:cNvPr id="9" name="文本框 8"/>
          <p:cNvSpPr txBox="1"/>
          <p:nvPr userDrawn="1"/>
        </p:nvSpPr>
        <p:spPr>
          <a:xfrm>
            <a:off x="8163560" y="5024120"/>
            <a:ext cx="4831080" cy="513080"/>
          </a:xfrm>
          <a:prstGeom prst="rect">
            <a:avLst/>
          </a:prstGeom>
        </p:spPr>
        <p:txBody>
          <a:bodyPr rtlCol="0" anchor="t">
            <a:noAutofit/>
          </a:bodyPr>
          <a:p>
            <a:r>
              <a:rPr lang="zh-CN" altLang="en-US" sz="2400">
                <a:solidFill>
                  <a:schemeClr val="accent1"/>
                </a:solidFill>
              </a:rPr>
              <a:t>人脉拓展</a:t>
            </a:r>
            <a:endParaRPr lang="zh-CN" altLang="en-US" sz="2400">
              <a:solidFill>
                <a:schemeClr val="accent1"/>
              </a:solidFill>
            </a:endParaRPr>
          </a:p>
        </p:txBody>
      </p:sp>
      <p:sp>
        <p:nvSpPr>
          <p:cNvPr id="10" name="文本框 9"/>
          <p:cNvSpPr txBox="1"/>
          <p:nvPr userDrawn="1"/>
        </p:nvSpPr>
        <p:spPr>
          <a:xfrm>
            <a:off x="8163384" y="5674404"/>
            <a:ext cx="3264674" cy="945596"/>
          </a:xfrm>
          <a:prstGeom prst="rect">
            <a:avLst/>
          </a:prstGeom>
        </p:spPr>
        <p:txBody>
          <a:bodyPr wrap="square" rtlCol="0">
            <a:noAutofit/>
          </a:bodyPr>
          <a:p>
            <a:pPr indent="457200"/>
            <a:r>
              <a:rPr lang="zh-CN" altLang="en-US" sz="1600"/>
              <a:t>参加本地园艺行业沙龙、关注行业公众号（如“中国园艺学会”</a:t>
            </a:r>
            <a:endParaRPr lang="zh-CN" altLang="en-US" sz="160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strips(downLeft)">
                                      <p:cBhvr>
                                        <p:cTn id="7" dur="500"/>
                                        <p:tgtEl>
                                          <p:spTgt spid="3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33">
                                            <p:txEl>
                                              <p:pRg st="0" end="0"/>
                                            </p:txEl>
                                          </p:spTgt>
                                        </p:tgtEl>
                                        <p:attrNameLst>
                                          <p:attrName>style.visibility</p:attrName>
                                        </p:attrNameLst>
                                      </p:cBhvr>
                                      <p:to>
                                        <p:strVal val="visible"/>
                                      </p:to>
                                    </p:set>
                                    <p:animEffect transition="in" filter="strips(downLeft)">
                                      <p:cBhvr>
                                        <p:cTn id="10" dur="500"/>
                                        <p:tgtEl>
                                          <p:spTgt spid="33">
                                            <p:txEl>
                                              <p:pRg st="0" end="0"/>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34"/>
                                        </p:tgtEl>
                                        <p:attrNameLst>
                                          <p:attrName>style.visibility</p:attrName>
                                        </p:attrNameLst>
                                      </p:cBhvr>
                                      <p:to>
                                        <p:strVal val="visible"/>
                                      </p:to>
                                    </p:set>
                                    <p:animEffect transition="in" filter="strips(downLeft)">
                                      <p:cBhvr>
                                        <p:cTn id="13" dur="500"/>
                                        <p:tgtEl>
                                          <p:spTgt spid="34"/>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trips(downLeft)">
                                      <p:cBhvr>
                                        <p:cTn id="16" dur="500"/>
                                        <p:tgtEl>
                                          <p:spTgt spid="2"/>
                                        </p:tgtEl>
                                      </p:cBhvr>
                                    </p:animEffect>
                                  </p:childTnLst>
                                </p:cTn>
                              </p:par>
                              <p:par>
                                <p:cTn id="17" presetID="18" presetClass="entr" presetSubtype="12"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strips(downLeft)">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strips(downLeft)">
                                      <p:cBhvr>
                                        <p:cTn id="24" dur="500"/>
                                        <p:tgtEl>
                                          <p:spTgt spid="8"/>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strips(downLeft)">
                                      <p:cBhvr>
                                        <p:cTn id="27" dur="500"/>
                                        <p:tgtEl>
                                          <p:spTgt spid="36"/>
                                        </p:tgtEl>
                                      </p:cBhvr>
                                    </p:animEffect>
                                  </p:childTnLst>
                                </p:cTn>
                              </p:par>
                              <p:par>
                                <p:cTn id="28" presetID="18" presetClass="entr" presetSubtype="12" fill="hold" grpId="0" nodeType="with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strips(downLeft)">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strips(downLeft)">
                                      <p:cBhvr>
                                        <p:cTn id="35" dur="500"/>
                                        <p:tgtEl>
                                          <p:spTgt spid="5"/>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strips(downLeft)">
                                      <p:cBhvr>
                                        <p:cTn id="38" dur="500"/>
                                        <p:tgtEl>
                                          <p:spTgt spid="7"/>
                                        </p:tgtEl>
                                      </p:cBhvr>
                                    </p:animEffect>
                                  </p:childTnLst>
                                </p:cTn>
                              </p:par>
                              <p:par>
                                <p:cTn id="39" presetID="18" presetClass="entr" presetSubtype="12"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strips(downLeft)">
                                      <p:cBhvr>
                                        <p:cTn id="41" dur="500"/>
                                        <p:tgtEl>
                                          <p:spTgt spid="9"/>
                                        </p:tgtEl>
                                      </p:cBhvr>
                                    </p:animEffect>
                                  </p:childTnLst>
                                </p:cTn>
                              </p:par>
                              <p:par>
                                <p:cTn id="42" presetID="18" presetClass="entr" presetSubtype="12"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strips(downLeft)">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32" grpId="1"/>
      <p:bldP spid="33" grpId="0" build="p"/>
      <p:bldP spid="34" grpId="0"/>
      <p:bldP spid="2" grpId="0"/>
      <p:bldP spid="33" grpId="1" build="p"/>
      <p:bldP spid="34" grpId="1"/>
      <p:bldP spid="2" grpId="1"/>
      <p:bldP spid="36" grpId="0"/>
      <p:bldP spid="37" grpId="0"/>
      <p:bldP spid="36" grpId="1"/>
      <p:bldP spid="37" grpId="1"/>
      <p:bldP spid="7" grpId="0"/>
      <p:bldP spid="9" grpId="0"/>
      <p:bldP spid="10" grpId="0"/>
      <p:bldP spid="7" grpId="1"/>
      <p:bldP spid="9" grpId="1"/>
      <p:bldP spid="10"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占位符 2" descr="c44d2213-b337-11f0-8f1e-1a69a60e3e2a"/>
          <p:cNvPicPr>
            <a:picLocks noChangeAspect="1"/>
          </p:cNvPicPr>
          <p:nvPr>
            <p:ph type="pic" idx="16392"/>
            <p:custDataLst>
              <p:tags r:id="rId1"/>
            </p:custDataLst>
          </p:nvPr>
        </p:nvPicPr>
        <p:blipFill>
          <a:blip r:embed="rId2"/>
          <a:srcRect l="4960" t="2976" r="32341" b="2976"/>
          <a:stretch>
            <a:fillRect/>
          </a:stretch>
        </p:blipFill>
        <p:spPr>
          <a:xfrm>
            <a:off x="901700" y="1643484"/>
            <a:ext cx="2133600" cy="2133600"/>
          </a:xfrm>
          <a:custGeom>
            <a:avLst/>
            <a:gd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p:spPr>
      </p:pic>
      <p:sp>
        <p:nvSpPr>
          <p:cNvPr id="4" name="文本占位符 3"/>
          <p:cNvSpPr>
            <a:spLocks noGrp="1"/>
          </p:cNvSpPr>
          <p:nvPr>
            <p:ph type="body" idx="16386"/>
            <p:custDataLst>
              <p:tags r:id="rId3"/>
            </p:custDataLst>
          </p:nvPr>
        </p:nvSpPr>
        <p:spPr>
          <a:xfrm>
            <a:off x="514172" y="446185"/>
            <a:ext cx="6310803" cy="679851"/>
          </a:xfrm>
        </p:spPr>
        <p:txBody>
          <a:bodyPr>
            <a:noAutofit/>
          </a:bodyPr>
          <a:p>
            <a:r>
              <a:rPr lang="zh-CN" altLang="en-US" sz="3600">
                <a:solidFill>
                  <a:schemeClr val="accent1"/>
                </a:solidFill>
              </a:rPr>
              <a:t>确定职业目标</a:t>
            </a:r>
            <a:endParaRPr lang="zh-CN" altLang="en-US" sz="3600">
              <a:solidFill>
                <a:schemeClr val="accent1"/>
              </a:solidFill>
            </a:endParaRPr>
          </a:p>
        </p:txBody>
      </p:sp>
      <p:sp>
        <p:nvSpPr>
          <p:cNvPr id="5" name="文本占位符 4"/>
          <p:cNvSpPr>
            <a:spLocks noGrp="1"/>
          </p:cNvSpPr>
          <p:nvPr>
            <p:custDataLst>
              <p:tags r:id="rId4"/>
            </p:custDataLst>
          </p:nvPr>
        </p:nvSpPr>
        <p:spPr>
          <a:xfrm>
            <a:off x="514170" y="4704486"/>
            <a:ext cx="2737085" cy="1854131"/>
          </a:xfrm>
          <a:prstGeom prst="rect">
            <a:avLst/>
          </a:prstGeom>
          <a:noFill/>
        </p:spPr>
        <p:txBody>
          <a:bodyPr vert="horz" lIns="0" tIns="0" rIns="0" bIns="0" rtlCol="0" anchor="t">
            <a:noAutofit/>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设定清晰的职业目标，如成为园艺设计师或植物学家，为长期发展奠定基础。</a:t>
            </a:r>
            <a:endParaRPr lang="zh-CN" altLang="en-US"/>
          </a:p>
        </p:txBody>
      </p:sp>
      <p:pic>
        <p:nvPicPr>
          <p:cNvPr id="6" name="图片占位符 5" descr="c44d20f1-b337-11f0-8f1e-1a69a60e3e2a"/>
          <p:cNvPicPr>
            <a:picLocks noChangeAspect="1"/>
          </p:cNvPicPr>
          <p:nvPr>
            <p:custDataLst>
              <p:tags r:id="rId5"/>
            </p:custDataLst>
          </p:nvPr>
        </p:nvPicPr>
        <p:blipFill>
          <a:blip r:embed="rId6"/>
          <a:srcRect l="16667" r="16667"/>
          <a:stretch>
            <a:fillRect/>
          </a:stretch>
        </p:blipFill>
        <p:spPr>
          <a:xfrm>
            <a:off x="4395297" y="1643457"/>
            <a:ext cx="2133600" cy="2133600"/>
          </a:xfrm>
          <a:custGeom>
            <a:av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avLst>
            <a:gdLst>
              <a:gd name="connisteX0-1" fmla="*/ 0 w 2133600"/>
              <a:gd name="connsiteY0-2" fmla="*/ 1066800 h 2133600"/>
              <a:gd name="connisteX1-3" fmla="*/ 1066800 w 2133600"/>
              <a:gd name="connsiteY1-4" fmla="*/ 0 h 2133600"/>
              <a:gd name="connisteX2-5" fmla="*/ 1066800 w 2133600"/>
              <a:gd name="connsiteY2-6" fmla="*/ 0 h 2133600"/>
              <a:gd name="connisteX3-7" fmla="*/ 2133600 w 2133600"/>
              <a:gd name="connsiteY3-8" fmla="*/ 1066800 h 2133600"/>
              <a:gd name="connisteX4-9" fmla="*/ 2133600 w 2133600"/>
              <a:gd name="connsiteY4-10" fmla="*/ 1066800 h 2133600"/>
              <a:gd name="connisteX5-11" fmla="*/ 1066800 w 2133600"/>
              <a:gd name="connsiteY5-12" fmla="*/ 2133600 h 2133600"/>
              <a:gd name="connisteX6-13" fmla="*/ 1066800 w 2133600"/>
              <a:gd name="connsiteY6-14" fmla="*/ 2133600 h 2133600"/>
              <a:gd name="connisteX7-15" fmla="*/ 0 w 2133600"/>
              <a:gd name="connsiteY7-16" fmla="*/ 1066800 h 2133600"/>
              <a:gd name="connisteX8-17" fmla="*/ 0 w 2133600"/>
              <a:gd name="connsiteY8-1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 ang="0">
                <a:pos x="connisteX7-15" y="connsiteY7-16"/>
              </a:cxn>
              <a:cxn ang="0">
                <a:pos x="connisteX8-17" y="connsiteY8-1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pic>
      <p:sp>
        <p:nvSpPr>
          <p:cNvPr id="7" name="文本占位符 6"/>
          <p:cNvSpPr>
            <a:spLocks noGrp="1"/>
          </p:cNvSpPr>
          <p:nvPr>
            <p:custDataLst>
              <p:tags r:id="rId7"/>
            </p:custDataLst>
          </p:nvPr>
        </p:nvSpPr>
        <p:spPr>
          <a:xfrm>
            <a:off x="3836497" y="4106242"/>
            <a:ext cx="3251200" cy="406400"/>
          </a:xfrm>
          <a:prstGeom prst="rect">
            <a:avLst/>
          </a:prstGeom>
          <a:noFill/>
        </p:spPr>
        <p:txBody>
          <a:bodyPr vert="horz" lIns="0" tIns="0" rIns="0" bIns="0" rtlCol="0" anchor="t">
            <a:normAutofit/>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持续教育和培训</a:t>
            </a:r>
            <a:endParaRPr lang="zh-CN" altLang="en-US"/>
          </a:p>
        </p:txBody>
      </p:sp>
      <p:sp>
        <p:nvSpPr>
          <p:cNvPr id="8" name="文本占位符 7"/>
          <p:cNvSpPr>
            <a:spLocks noGrp="1"/>
          </p:cNvSpPr>
          <p:nvPr>
            <p:custDataLst>
              <p:tags r:id="rId8"/>
            </p:custDataLst>
          </p:nvPr>
        </p:nvSpPr>
        <p:spPr>
          <a:xfrm>
            <a:off x="4090250" y="4704486"/>
            <a:ext cx="2743749" cy="914400"/>
          </a:xfrm>
          <a:prstGeom prst="rect">
            <a:avLst/>
          </a:prstGeom>
          <a:noFill/>
        </p:spPr>
        <p:txBody>
          <a:bodyPr vert="horz" lIns="0" tIns="0" rIns="0" bIns="0" rtlCol="0" anchor="t">
            <a:normAutofit/>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参加园艺相关的进修课程和研讨会，获取最新的行业知识和技能。</a:t>
            </a:r>
            <a:endParaRPr lang="zh-CN" altLang="en-US"/>
          </a:p>
        </p:txBody>
      </p:sp>
      <p:pic>
        <p:nvPicPr>
          <p:cNvPr id="9" name="图片占位符 8" descr="c44d2389-b337-11f0-8f1e-1a69a60e3e2a"/>
          <p:cNvPicPr>
            <a:picLocks noChangeAspect="1"/>
          </p:cNvPicPr>
          <p:nvPr>
            <p:custDataLst>
              <p:tags r:id="rId9"/>
            </p:custDataLst>
          </p:nvPr>
        </p:nvPicPr>
        <p:blipFill>
          <a:blip r:embed="rId10"/>
          <a:srcRect l="16667" r="16667"/>
          <a:stretch>
            <a:fillRect/>
          </a:stretch>
        </p:blipFill>
        <p:spPr>
          <a:xfrm>
            <a:off x="8106001" y="1643457"/>
            <a:ext cx="2133600" cy="2133600"/>
          </a:xfrm>
          <a:custGeom>
            <a:avLst>
              <a:gd name="connisteX0" fmla="*/ 0 w 2133600"/>
              <a:gd name="connsiteY0" fmla="*/ 1066800 h 2133600"/>
              <a:gd name="connisteX1" fmla="*/ 1066800 w 2133600"/>
              <a:gd name="connsiteY1" fmla="*/ 0 h 2133600"/>
              <a:gd name="connisteX2" fmla="*/ 1066800 w 2133600"/>
              <a:gd name="connsiteY2" fmla="*/ 0 h 2133600"/>
              <a:gd name="connisteX3" fmla="*/ 2133600 w 2133600"/>
              <a:gd name="connsiteY3" fmla="*/ 1066800 h 2133600"/>
              <a:gd name="connisteX4" fmla="*/ 2133600 w 2133600"/>
              <a:gd name="connsiteY4" fmla="*/ 1066800 h 2133600"/>
              <a:gd name="connisteX5" fmla="*/ 1066800 w 2133600"/>
              <a:gd name="connsiteY5" fmla="*/ 2133600 h 2133600"/>
              <a:gd name="connisteX6" fmla="*/ 1066800 w 2133600"/>
              <a:gd name="connsiteY6" fmla="*/ 2133600 h 2133600"/>
              <a:gd name="connisteX7" fmla="*/ 0 w 2133600"/>
              <a:gd name="connsiteY7" fmla="*/ 1066800 h 2133600"/>
              <a:gd name="connisteX8" fmla="*/ 0 w 2133600"/>
              <a:gd name="connsiteY8" fmla="*/ 1066800 h 2133600"/>
            </a:avLst>
            <a:gdLst>
              <a:gd name="connisteX0-1" fmla="*/ 0 w 2133600"/>
              <a:gd name="connsiteY0-2" fmla="*/ 1066800 h 2133600"/>
              <a:gd name="connisteX1-3" fmla="*/ 1066800 w 2133600"/>
              <a:gd name="connsiteY1-4" fmla="*/ 0 h 2133600"/>
              <a:gd name="connisteX2-5" fmla="*/ 1066800 w 2133600"/>
              <a:gd name="connsiteY2-6" fmla="*/ 0 h 2133600"/>
              <a:gd name="connisteX3-7" fmla="*/ 2133600 w 2133600"/>
              <a:gd name="connsiteY3-8" fmla="*/ 1066800 h 2133600"/>
              <a:gd name="connisteX4-9" fmla="*/ 2133600 w 2133600"/>
              <a:gd name="connsiteY4-10" fmla="*/ 1066800 h 2133600"/>
              <a:gd name="connisteX5-11" fmla="*/ 1066800 w 2133600"/>
              <a:gd name="connsiteY5-12" fmla="*/ 2133600 h 2133600"/>
              <a:gd name="connisteX6-13" fmla="*/ 1066800 w 2133600"/>
              <a:gd name="connsiteY6-14" fmla="*/ 2133600 h 2133600"/>
              <a:gd name="connisteX7-15" fmla="*/ 0 w 2133600"/>
              <a:gd name="connsiteY7-16" fmla="*/ 1066800 h 2133600"/>
              <a:gd name="connisteX8-17" fmla="*/ 0 w 2133600"/>
              <a:gd name="connsiteY8-18" fmla="*/ 1066800 h 21336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0-1" y="connsiteY0-2"/>
              </a:cxn>
              <a:cxn ang="0">
                <a:pos x="connisteX1-3" y="connsiteY1-4"/>
              </a:cxn>
              <a:cxn ang="0">
                <a:pos x="connisteX2-5" y="connsiteY2-6"/>
              </a:cxn>
              <a:cxn ang="0">
                <a:pos x="connisteX3-7" y="connsiteY3-8"/>
              </a:cxn>
              <a:cxn ang="0">
                <a:pos x="connisteX4-9" y="connsiteY4-10"/>
              </a:cxn>
              <a:cxn ang="0">
                <a:pos x="connisteX5-11" y="connsiteY5-12"/>
              </a:cxn>
              <a:cxn ang="0">
                <a:pos x="connisteX6-13" y="connsiteY6-14"/>
              </a:cxn>
              <a:cxn ang="0">
                <a:pos x="connisteX7-15" y="connsiteY7-16"/>
              </a:cxn>
              <a:cxn ang="0">
                <a:pos x="connisteX8-17" y="connsiteY8-18"/>
              </a:cxn>
            </a:cxnLst>
            <a:pathLst>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 w="2133600" h="2133600">
                <a:moveTo>
                  <a:pt x="0" y="1066800"/>
                </a:moveTo>
                <a:cubicBezTo>
                  <a:pt x="0" y="477623"/>
                  <a:pt x="477623" y="0"/>
                  <a:pt x="1066800" y="0"/>
                </a:cubicBezTo>
                <a:lnTo>
                  <a:pt x="1066800" y="0"/>
                </a:lnTo>
                <a:cubicBezTo>
                  <a:pt x="1655977" y="0"/>
                  <a:pt x="2133600" y="477623"/>
                  <a:pt x="2133600" y="1066800"/>
                </a:cubicBezTo>
                <a:lnTo>
                  <a:pt x="2133600" y="1066800"/>
                </a:lnTo>
                <a:cubicBezTo>
                  <a:pt x="2133600" y="1655977"/>
                  <a:pt x="1655977" y="2133600"/>
                  <a:pt x="1066800" y="2133600"/>
                </a:cubicBezTo>
                <a:lnTo>
                  <a:pt x="1066800" y="2133600"/>
                </a:lnTo>
                <a:cubicBezTo>
                  <a:pt x="477623" y="2133600"/>
                  <a:pt x="0" y="1655977"/>
                  <a:pt x="0" y="1066800"/>
                </a:cubicBezTo>
                <a:lnTo>
                  <a:pt x="0" y="1066800"/>
                </a:lnTo>
                <a:close/>
              </a:path>
            </a:pathLst>
          </a:custGeom>
          <a:solidFill>
            <a:srgbClr val="DDDDDD"/>
          </a:solidFill>
          <a:ln>
            <a:noFill/>
          </a:ln>
        </p:spPr>
      </p:pic>
      <p:sp>
        <p:nvSpPr>
          <p:cNvPr id="10" name="文本占位符 9"/>
          <p:cNvSpPr>
            <a:spLocks noGrp="1"/>
          </p:cNvSpPr>
          <p:nvPr>
            <p:custDataLst>
              <p:tags r:id="rId11"/>
            </p:custDataLst>
          </p:nvPr>
        </p:nvSpPr>
        <p:spPr>
          <a:xfrm>
            <a:off x="7728924" y="4106214"/>
            <a:ext cx="3251200" cy="406400"/>
          </a:xfrm>
          <a:prstGeom prst="rect">
            <a:avLst/>
          </a:prstGeom>
          <a:noFill/>
        </p:spPr>
        <p:txBody>
          <a:bodyPr vert="horz" lIns="0" tIns="0" rIns="0" bIns="0" rtlCol="0" anchor="t">
            <a:normAutofit/>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建立专业网络</a:t>
            </a:r>
            <a:endParaRPr lang="zh-CN" altLang="en-US"/>
          </a:p>
        </p:txBody>
      </p:sp>
      <p:sp>
        <p:nvSpPr>
          <p:cNvPr id="11" name="文本占位符 10"/>
          <p:cNvSpPr>
            <a:spLocks noGrp="1"/>
          </p:cNvSpPr>
          <p:nvPr>
            <p:custDataLst>
              <p:tags r:id="rId12"/>
            </p:custDataLst>
          </p:nvPr>
        </p:nvSpPr>
        <p:spPr>
          <a:xfrm>
            <a:off x="7982622" y="4704486"/>
            <a:ext cx="2743749" cy="914400"/>
          </a:xfrm>
          <a:prstGeom prst="rect">
            <a:avLst/>
          </a:prstGeom>
          <a:noFill/>
        </p:spPr>
        <p:txBody>
          <a:bodyPr vert="horz" lIns="0" tIns="0" rIns="0" bIns="0" rtlCol="0" anchor="t">
            <a:normAutofit lnSpcReduction="10000"/>
          </a:bodyPr>
          <a:lstStyle>
            <a:lvl1pPr marL="0" indent="0" algn="ctr"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通过参加行业会议和社交活动，与园艺领域的专家和同行建立联系，拓展职业机会。</a:t>
            </a:r>
            <a:endParaRPr lang="zh-CN" altLang="en-US"/>
          </a:p>
        </p:txBody>
      </p:sp>
      <p:sp>
        <p:nvSpPr>
          <p:cNvPr id="2" name="文本占位符 3"/>
          <p:cNvSpPr>
            <a:spLocks noGrp="1"/>
          </p:cNvSpPr>
          <p:nvPr>
            <p:custDataLst>
              <p:tags r:id="rId13"/>
            </p:custDataLst>
          </p:nvPr>
        </p:nvSpPr>
        <p:spPr>
          <a:xfrm>
            <a:off x="257045" y="4106242"/>
            <a:ext cx="3251200" cy="406400"/>
          </a:xfrm>
          <a:prstGeom prst="rect">
            <a:avLst/>
          </a:prstGeom>
          <a:noFill/>
        </p:spPr>
        <p:txBody>
          <a:bodyPr vert="horz" lIns="0" tIns="0" rIns="0" bIns="0" rtlCol="0" anchor="t">
            <a:normAutofit/>
          </a:bodyPr>
          <a:lstStyle>
            <a:lvl1pPr marL="0" indent="0" algn="ctr"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确定职业目标</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strips(downLeft)">
                                      <p:cBhvr>
                                        <p:cTn id="7" dur="500"/>
                                        <p:tgtEl>
                                          <p:spTgt spid="4">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strips(downLeft)">
                                      <p:cBhvr>
                                        <p:cTn id="10" dur="500"/>
                                        <p:tgtEl>
                                          <p:spTgt spid="3"/>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trips(downLeft)">
                                      <p:cBhvr>
                                        <p:cTn id="13" dur="500"/>
                                        <p:tgtEl>
                                          <p:spTgt spid="5"/>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trips(downLeft)">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strips(downLeft)">
                                      <p:cBhvr>
                                        <p:cTn id="21" dur="500"/>
                                        <p:tgtEl>
                                          <p:spTgt spid="6"/>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strips(downLeft)">
                                      <p:cBhvr>
                                        <p:cTn id="24" dur="500"/>
                                        <p:tgtEl>
                                          <p:spTgt spid="7"/>
                                        </p:tgtEl>
                                      </p:cBhvr>
                                    </p:animEffect>
                                  </p:childTnLst>
                                </p:cTn>
                              </p:par>
                              <p:par>
                                <p:cTn id="25" presetID="18" presetClass="entr" presetSubtype="12"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strips(downLeft)">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strips(downLeft)">
                                      <p:cBhvr>
                                        <p:cTn id="32" dur="500"/>
                                        <p:tgtEl>
                                          <p:spTgt spid="9"/>
                                        </p:tgtEl>
                                      </p:cBhvr>
                                    </p:animEffect>
                                  </p:childTnLst>
                                </p:cTn>
                              </p:par>
                              <p:par>
                                <p:cTn id="33" presetID="18" presetClass="entr" presetSubtype="12"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strips(downLeft)">
                                      <p:cBhvr>
                                        <p:cTn id="35" dur="500"/>
                                        <p:tgtEl>
                                          <p:spTgt spid="10"/>
                                        </p:tgtEl>
                                      </p:cBhvr>
                                    </p:animEffect>
                                  </p:childTnLst>
                                </p:cTn>
                              </p:par>
                              <p:par>
                                <p:cTn id="36" presetID="18" presetClass="entr" presetSubtype="12"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strips(down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bldP spid="5" grpId="0"/>
      <p:bldP spid="2" grpId="0"/>
      <p:bldP spid="5" grpId="1"/>
      <p:bldP spid="2" grpId="1"/>
      <p:bldP spid="7" grpId="0"/>
      <p:bldP spid="8" grpId="0"/>
      <p:bldP spid="7" grpId="1"/>
      <p:bldP spid="8" grpId="1"/>
      <p:bldP spid="10" grpId="0"/>
      <p:bldP spid="11" grpId="0"/>
      <p:bldP spid="10" grpId="1"/>
      <p:bldP spid="11"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idx="16385"/>
            <p:custDataLst>
              <p:tags r:id="rId1"/>
            </p:custDataLst>
          </p:nvPr>
        </p:nvSpPr>
        <p:spPr>
          <a:xfrm>
            <a:off x="739775" y="1549400"/>
            <a:ext cx="6352540" cy="2149475"/>
          </a:xfrm>
        </p:spPr>
        <p:txBody>
          <a:bodyPr/>
          <a:p>
            <a:r>
              <a:rPr lang="zh-CN" altLang="en-US"/>
              <a:t>规划实施策略</a:t>
            </a:r>
            <a:endParaRPr lang="zh-CN" altLang="en-US"/>
          </a:p>
        </p:txBody>
      </p:sp>
      <p:pic>
        <p:nvPicPr>
          <p:cNvPr id="3" name="内容占位符 2" descr="c63cb0d3-b337-11f0-84f3-5a5947af7e87"/>
          <p:cNvPicPr>
            <a:picLocks noChangeAspect="1"/>
          </p:cNvPicPr>
          <p:nvPr>
            <p:ph idx="16392"/>
            <p:custDataLst>
              <p:tags r:id="rId2"/>
            </p:custDataLst>
          </p:nvPr>
        </p:nvPicPr>
        <p:blipFill>
          <a:blip r:embed="rId3"/>
          <a:srcRect t="1744" b="1744"/>
          <a:stretch>
            <a:fillRect/>
          </a:stretch>
        </p:blipFill>
        <p:spPr>
          <a:xfrm>
            <a:off x="271283" y="416560"/>
            <a:ext cx="10972800" cy="2692400"/>
          </a:xfrm>
          <a:custGeom>
            <a:avLst/>
            <a:gdLst>
              <a:gd name="connisteX0" fmla="*/ 0 w 10972800"/>
              <a:gd name="connsiteY0" fmla="*/ 203200 h 2692400"/>
              <a:gd name="connisteX1" fmla="*/ 203200 w 10972800"/>
              <a:gd name="connsiteY1" fmla="*/ 0 h 2692400"/>
              <a:gd name="connisteX2" fmla="*/ 10769600 w 10972800"/>
              <a:gd name="connsiteY2" fmla="*/ 0 h 2692400"/>
              <a:gd name="connisteX3" fmla="*/ 10972800 w 10972800"/>
              <a:gd name="connsiteY3" fmla="*/ 203200 h 2692400"/>
              <a:gd name="connisteX4" fmla="*/ 10972800 w 10972800"/>
              <a:gd name="connsiteY4" fmla="*/ 2489200 h 2692400"/>
              <a:gd name="connisteX5" fmla="*/ 10769600 w 10972800"/>
              <a:gd name="connsiteY5" fmla="*/ 2692400 h 2692400"/>
              <a:gd name="connisteX6" fmla="*/ 203200 w 10972800"/>
              <a:gd name="connsiteY6" fmla="*/ 2692400 h 2692400"/>
              <a:gd name="connisteX7" fmla="*/ 0 w 10972800"/>
              <a:gd name="connsiteY7" fmla="*/ 2489200 h 2692400"/>
              <a:gd name="connisteX8" fmla="*/ 0 w 10972800"/>
              <a:gd name="connsiteY8" fmla="*/ 203200 h 269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10972800" h="2692400">
                <a:moveTo>
                  <a:pt x="0" y="203200"/>
                </a:moveTo>
                <a:cubicBezTo>
                  <a:pt x="0" y="90976"/>
                  <a:pt x="90976" y="0"/>
                  <a:pt x="203200" y="0"/>
                </a:cubicBezTo>
                <a:lnTo>
                  <a:pt x="10769600" y="0"/>
                </a:lnTo>
                <a:cubicBezTo>
                  <a:pt x="10881824" y="0"/>
                  <a:pt x="10972800" y="90976"/>
                  <a:pt x="10972800" y="203200"/>
                </a:cubicBezTo>
                <a:lnTo>
                  <a:pt x="10972800" y="2489200"/>
                </a:lnTo>
                <a:cubicBezTo>
                  <a:pt x="10972800" y="2601424"/>
                  <a:pt x="10881824" y="2692400"/>
                  <a:pt x="10769600" y="2692400"/>
                </a:cubicBezTo>
                <a:lnTo>
                  <a:pt x="203200" y="2692400"/>
                </a:lnTo>
                <a:cubicBezTo>
                  <a:pt x="90976" y="2692400"/>
                  <a:pt x="0" y="2601424"/>
                  <a:pt x="0" y="2489200"/>
                </a:cubicBezTo>
                <a:lnTo>
                  <a:pt x="0" y="203200"/>
                </a:lnTo>
                <a:close/>
              </a:path>
            </a:pathLst>
          </a:custGeom>
        </p:spPr>
      </p:pic>
      <p:sp>
        <p:nvSpPr>
          <p:cNvPr id="5" name="文本占位符 4"/>
          <p:cNvSpPr>
            <a:spLocks noGrp="1"/>
          </p:cNvSpPr>
          <p:nvPr>
            <p:custDataLst>
              <p:tags r:id="rId4"/>
            </p:custDataLst>
          </p:nvPr>
        </p:nvSpPr>
        <p:spPr>
          <a:xfrm>
            <a:off x="485913" y="4216400"/>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建立专业网络</a:t>
            </a:r>
            <a:endParaRPr lang="zh-CN" altLang="en-US"/>
          </a:p>
        </p:txBody>
      </p:sp>
      <p:sp>
        <p:nvSpPr>
          <p:cNvPr id="6" name="文本占位符 5"/>
          <p:cNvSpPr>
            <a:spLocks noGrp="1"/>
          </p:cNvSpPr>
          <p:nvPr>
            <p:custDataLst>
              <p:tags r:id="rId5"/>
            </p:custDataLst>
          </p:nvPr>
        </p:nvSpPr>
        <p:spPr>
          <a:xfrm>
            <a:off x="485913" y="4724400"/>
            <a:ext cx="3098800" cy="914400"/>
          </a:xfrm>
          <a:prstGeom prst="rect">
            <a:avLst/>
          </a:prstGeom>
          <a:noFill/>
        </p:spPr>
        <p:txBody>
          <a:bodyPr vert="horz" lIns="0" tIns="0" rIns="0" bIns="0" rtlCol="0" anchor="t">
            <a:normAutofit lnSpcReduction="10000"/>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通过参加园艺相关的会议和研讨会，建立行业联系，为未来职业发展打下基础。</a:t>
            </a:r>
            <a:endParaRPr lang="zh-CN" altLang="en-US"/>
          </a:p>
        </p:txBody>
      </p:sp>
      <p:sp>
        <p:nvSpPr>
          <p:cNvPr id="7" name="装饰  5"/>
          <p:cNvSpPr>
            <a:spLocks noGrp="1"/>
          </p:cNvSpPr>
          <p:nvPr>
            <p:custDataLst>
              <p:tags r:id="rId6"/>
            </p:custDataLst>
          </p:nvPr>
        </p:nvSpPr>
        <p:spPr>
          <a:xfrm>
            <a:off x="4194313" y="42164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8" name="文本占位符 7"/>
          <p:cNvSpPr>
            <a:spLocks noGrp="1"/>
          </p:cNvSpPr>
          <p:nvPr>
            <p:custDataLst>
              <p:tags r:id="rId7"/>
            </p:custDataLst>
          </p:nvPr>
        </p:nvSpPr>
        <p:spPr>
          <a:xfrm>
            <a:off x="4346713" y="4216400"/>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持续教育与培训</a:t>
            </a:r>
            <a:endParaRPr lang="zh-CN" altLang="en-US"/>
          </a:p>
        </p:txBody>
      </p:sp>
      <p:sp>
        <p:nvSpPr>
          <p:cNvPr id="9" name="文本占位符 8"/>
          <p:cNvSpPr>
            <a:spLocks noGrp="1"/>
          </p:cNvSpPr>
          <p:nvPr>
            <p:custDataLst>
              <p:tags r:id="rId8"/>
            </p:custDataLst>
          </p:nvPr>
        </p:nvSpPr>
        <p:spPr>
          <a:xfrm>
            <a:off x="4346713" y="4724400"/>
            <a:ext cx="3098800"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定期参加园艺课程和工作坊，获取最新的行业知识和技能，保持专业竞争力。</a:t>
            </a:r>
            <a:endParaRPr lang="zh-CN" altLang="en-US"/>
          </a:p>
        </p:txBody>
      </p:sp>
      <p:sp>
        <p:nvSpPr>
          <p:cNvPr id="10" name="装饰  8"/>
          <p:cNvSpPr>
            <a:spLocks noGrp="1"/>
          </p:cNvSpPr>
          <p:nvPr>
            <p:custDataLst>
              <p:tags r:id="rId9"/>
            </p:custDataLst>
          </p:nvPr>
        </p:nvSpPr>
        <p:spPr>
          <a:xfrm>
            <a:off x="8055113" y="4216400"/>
            <a:ext cx="50800" cy="1422400"/>
          </a:xfrm>
          <a:custGeom>
            <a:avLst/>
            <a:gdLst>
              <a:gd name="connisteX0" fmla="*/ 0 w 50800"/>
              <a:gd name="connsiteY0" fmla="*/ 25400 h 1422400"/>
              <a:gd name="connisteX1" fmla="*/ 25400 w 50800"/>
              <a:gd name="connsiteY1" fmla="*/ 0 h 1422400"/>
              <a:gd name="connisteX2" fmla="*/ 25400 w 50800"/>
              <a:gd name="connsiteY2" fmla="*/ 0 h 1422400"/>
              <a:gd name="connisteX3" fmla="*/ 50800 w 50800"/>
              <a:gd name="connsiteY3" fmla="*/ 25400 h 1422400"/>
              <a:gd name="connisteX4" fmla="*/ 50800 w 50800"/>
              <a:gd name="connsiteY4" fmla="*/ 1397000 h 1422400"/>
              <a:gd name="connisteX5" fmla="*/ 25400 w 50800"/>
              <a:gd name="connsiteY5" fmla="*/ 1422400 h 1422400"/>
              <a:gd name="connisteX6" fmla="*/ 25400 w 50800"/>
              <a:gd name="connsiteY6" fmla="*/ 1422400 h 1422400"/>
              <a:gd name="connisteX7" fmla="*/ 0 w 50800"/>
              <a:gd name="connsiteY7" fmla="*/ 1397000 h 1422400"/>
              <a:gd name="connisteX8" fmla="*/ 0 w 50800"/>
              <a:gd name="connsiteY8" fmla="*/ 25400 h 14224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50800" h="1422400">
                <a:moveTo>
                  <a:pt x="0" y="25400"/>
                </a:moveTo>
                <a:cubicBezTo>
                  <a:pt x="0" y="11372"/>
                  <a:pt x="11372" y="0"/>
                  <a:pt x="25400" y="0"/>
                </a:cubicBezTo>
                <a:lnTo>
                  <a:pt x="25400" y="0"/>
                </a:lnTo>
                <a:cubicBezTo>
                  <a:pt x="39428" y="0"/>
                  <a:pt x="50800" y="11372"/>
                  <a:pt x="50800" y="25400"/>
                </a:cubicBezTo>
                <a:lnTo>
                  <a:pt x="50800" y="1397000"/>
                </a:lnTo>
                <a:cubicBezTo>
                  <a:pt x="50800" y="1411028"/>
                  <a:pt x="39428" y="1422400"/>
                  <a:pt x="25400" y="1422400"/>
                </a:cubicBezTo>
                <a:lnTo>
                  <a:pt x="25400" y="1422400"/>
                </a:lnTo>
                <a:cubicBezTo>
                  <a:pt x="11372" y="1422400"/>
                  <a:pt x="0" y="1411028"/>
                  <a:pt x="0" y="1397000"/>
                </a:cubicBezTo>
                <a:lnTo>
                  <a:pt x="0" y="25400"/>
                </a:lnTo>
                <a:close/>
              </a:path>
            </a:pathLst>
          </a:custGeom>
          <a:solidFill>
            <a:schemeClr val="accent1"/>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11" name="文本占位符 10"/>
          <p:cNvSpPr>
            <a:spLocks noGrp="1"/>
          </p:cNvSpPr>
          <p:nvPr>
            <p:custDataLst>
              <p:tags r:id="rId10"/>
            </p:custDataLst>
          </p:nvPr>
        </p:nvSpPr>
        <p:spPr>
          <a:xfrm>
            <a:off x="8207513" y="4216400"/>
            <a:ext cx="3098800" cy="406400"/>
          </a:xfrm>
          <a:prstGeom prst="rect">
            <a:avLst/>
          </a:prstGeom>
          <a:noFill/>
        </p:spPr>
        <p:txBody>
          <a:bodyPr vert="horz" lIns="0" tIns="0" rIns="0" bIns="0" rtlCol="0" anchor="t">
            <a:normAutofit/>
          </a:bodyPr>
          <a:lstStyle>
            <a:lvl1pPr marL="0" indent="0" algn="l" defTabSz="914400" rtl="0" eaLnBrk="1" latinLnBrk="0" hangingPunct="1">
              <a:lnSpc>
                <a:spcPct val="111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实践经验积累</a:t>
            </a:r>
            <a:endParaRPr lang="zh-CN" altLang="en-US"/>
          </a:p>
        </p:txBody>
      </p:sp>
      <p:sp>
        <p:nvSpPr>
          <p:cNvPr id="12" name="文本占位符 11"/>
          <p:cNvSpPr>
            <a:spLocks noGrp="1"/>
          </p:cNvSpPr>
          <p:nvPr>
            <p:custDataLst>
              <p:tags r:id="rId11"/>
            </p:custDataLst>
          </p:nvPr>
        </p:nvSpPr>
        <p:spPr>
          <a:xfrm>
            <a:off x="8207513" y="4724400"/>
            <a:ext cx="3098800" cy="914400"/>
          </a:xfrm>
          <a:prstGeom prst="rect">
            <a:avLst/>
          </a:prstGeom>
          <a:noFill/>
        </p:spPr>
        <p:txBody>
          <a:bodyPr vert="horz" lIns="0" tIns="0" rIns="0" bIns="0" rtlCol="0" anchor="t">
            <a:normAutofit/>
          </a:bodyPr>
          <a:lstStyle>
            <a:lvl1pPr marL="0" indent="0" algn="l" defTabSz="914400" rtl="0" eaLnBrk="1" latinLnBrk="0" hangingPunct="1">
              <a:lnSpc>
                <a:spcPct val="125000"/>
              </a:lnSpc>
              <a:spcBef>
                <a:spcPct val="0"/>
              </a:spcBef>
              <a:spcAft>
                <a:spcPct val="0"/>
              </a:spcAft>
              <a:buFont typeface="Arial" panose="020B0604020202020204" pitchFamily="34" charset="0"/>
              <a:buNone/>
              <a:defRPr sz="16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457200"/>
            <a:r>
              <a:rPr lang="zh-CN" altLang="en-US"/>
              <a:t>通过实习、志愿服务或兼职工作，积累实际操作经验，提升园艺技能和管理能力。</a:t>
            </a:r>
            <a:endParaRPr lang="zh-CN" altLang="en-US"/>
          </a:p>
        </p:txBody>
      </p:sp>
      <p:sp>
        <p:nvSpPr>
          <p:cNvPr id="13" name="标题 1"/>
          <p:cNvSpPr>
            <a:spLocks noGrp="1"/>
          </p:cNvSpPr>
          <p:nvPr>
            <p:custDataLst>
              <p:tags r:id="rId12"/>
            </p:custDataLst>
          </p:nvPr>
        </p:nvSpPr>
        <p:spPr>
          <a:xfrm>
            <a:off x="3584601" y="2456312"/>
            <a:ext cx="11311229" cy="1241928"/>
          </a:xfrm>
          <a:prstGeom prst="rect">
            <a:avLst/>
          </a:prstGeom>
          <a:noFill/>
        </p:spPr>
        <p:txBody>
          <a:bodyPr vert="horz" lIns="0" tIns="0" rIns="0" bIns="0" rtlCol="0" anchor="t" anchorCtr="0">
            <a:normAutofit/>
          </a:bodyPr>
          <a:lstStyle>
            <a:lvl1pPr marL="0" indent="0" algn="l" defTabSz="914400" rtl="0" eaLnBrk="1" latinLnBrk="0" hangingPunct="1">
              <a:lnSpc>
                <a:spcPct val="111000"/>
              </a:lnSpc>
              <a:spcBef>
                <a:spcPct val="0"/>
              </a:spcBef>
              <a:spcAft>
                <a:spcPct val="0"/>
              </a:spcAft>
              <a:buNone/>
              <a:defRPr sz="3600" b="0" i="0" u="none" kern="1200" spc="0">
                <a:solidFill>
                  <a:schemeClr val="tx1"/>
                </a:solidFill>
                <a:effectLst/>
                <a:uFill>
                  <a:solidFill>
                    <a:schemeClr val="accent1"/>
                  </a:solidFill>
                </a:uFill>
                <a:latin typeface="+mj-ea"/>
                <a:ea typeface="+mj-ea"/>
                <a:cs typeface="+mj-cs"/>
              </a:defRPr>
            </a:lvl1pPr>
          </a:lstStyle>
          <a:p>
            <a:endParaRPr lang="zh-CN" altLang="en-US">
              <a:solidFill>
                <a:schemeClr val="accent1"/>
              </a:solidFill>
            </a:endParaRPr>
          </a:p>
        </p:txBody>
      </p:sp>
      <p:sp>
        <p:nvSpPr>
          <p:cNvPr id="14" name="任意多边形 13"/>
          <p:cNvSpPr/>
          <p:nvPr/>
        </p:nvSpPr>
        <p:spPr>
          <a:xfrm rot="18360000">
            <a:off x="7980713" y="-2037224"/>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noFill/>
          <a:ln>
            <a:noFill/>
          </a:ln>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13"/>
                <a:tile tx="0" ty="0" sx="100000" sy="100000" flip="none" algn="tl"/>
              </a:blipFill>
            </a:endParaRPr>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strips(downLeft)">
                                      <p:cBhvr>
                                        <p:cTn id="12" dur="500"/>
                                        <p:tgtEl>
                                          <p:spTgt spid="13"/>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strips(downLeft)">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downLeft)">
                                      <p:cBhvr>
                                        <p:cTn id="23" dur="500"/>
                                        <p:tgtEl>
                                          <p:spTgt spid="8"/>
                                        </p:tgtEl>
                                      </p:cBhvr>
                                    </p:animEffect>
                                  </p:childTnLst>
                                </p:cTn>
                              </p:par>
                              <p:par>
                                <p:cTn id="24" presetID="18" presetClass="entr" presetSubtype="12"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strips(down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strips(downLeft)">
                                      <p:cBhvr>
                                        <p:cTn id="31" dur="500"/>
                                        <p:tgtEl>
                                          <p:spTgt spid="11"/>
                                        </p:tgtEl>
                                      </p:cBhvr>
                                    </p:animEffect>
                                  </p:childTnLst>
                                </p:cTn>
                              </p:par>
                              <p:par>
                                <p:cTn id="32" presetID="18" presetClass="entr" presetSubtype="12"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trips(downLeft)">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8" presetClass="entr" presetSubtype="12"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Effect transition="in" filter="strips(downLeft)">
                                      <p:cBhvr>
                                        <p:cTn id="3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3" grpId="0"/>
      <p:bldP spid="13" grpId="1"/>
      <p:bldP spid="5" grpId="0"/>
      <p:bldP spid="6" grpId="0"/>
      <p:bldP spid="5" grpId="1"/>
      <p:bldP spid="6" grpId="1"/>
      <p:bldP spid="8" grpId="0"/>
      <p:bldP spid="8" grpId="1"/>
      <p:bldP spid="9" grpId="0"/>
      <p:bldP spid="9" grpId="1"/>
      <p:bldP spid="11" grpId="0"/>
      <p:bldP spid="11" grpId="1"/>
      <p:bldP spid="12" grpId="0"/>
      <p:bldP spid="12"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6" name="图片 5"/>
          <p:cNvPicPr/>
          <p:nvPr/>
        </p:nvPicPr>
        <p:blipFill>
          <a:blip r:embed="rId1"/>
          <a:stretch>
            <a:fillRect/>
          </a:stretch>
        </p:blipFill>
        <p:spPr>
          <a:xfrm>
            <a:off x="0" y="-635"/>
            <a:ext cx="12191365" cy="7493000"/>
          </a:xfrm>
          <a:prstGeom prst="rect">
            <a:avLst/>
          </a:prstGeom>
        </p:spPr>
      </p:pic>
      <p:sp>
        <p:nvSpPr>
          <p:cNvPr id="7" name="矩形 6"/>
          <p:cNvSpPr/>
          <p:nvPr/>
        </p:nvSpPr>
        <p:spPr>
          <a:xfrm>
            <a:off x="-219075" y="-635"/>
            <a:ext cx="12630150" cy="7666355"/>
          </a:xfrm>
          <a:prstGeom prst="rect">
            <a:avLst/>
          </a:prstGeom>
          <a:solidFill>
            <a:schemeClr val="tx1">
              <a:alpha val="50000"/>
            </a:schemeClr>
          </a:solidFill>
          <a:ln>
            <a:noFill/>
          </a:ln>
          <a:effectLst>
            <a:outerShdw blurRad="50800" dist="50800" dir="5400000" algn="ctr" rotWithShape="0">
              <a:schemeClr val="tx1">
                <a:alpha val="70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占位符 2"/>
          <p:cNvSpPr>
            <a:spLocks noGrp="1"/>
          </p:cNvSpPr>
          <p:nvPr>
            <p:ph type="body" idx="16386"/>
            <p:custDataLst>
              <p:tags r:id="rId2"/>
            </p:custDataLst>
          </p:nvPr>
        </p:nvSpPr>
        <p:spPr>
          <a:xfrm>
            <a:off x="3122930" y="1390015"/>
            <a:ext cx="2094230" cy="1519555"/>
          </a:xfrm>
        </p:spPr>
        <p:txBody>
          <a:bodyPr>
            <a:noAutofit/>
          </a:bodyPr>
          <a:p>
            <a:r>
              <a:rPr lang="en-US" altLang="zh-CN" sz="13800">
                <a:latin typeface="华文彩云" panose="02010800040101010101" charset="-122"/>
                <a:ea typeface="华文彩云" panose="02010800040101010101" charset="-122"/>
                <a:cs typeface="华文彩云" panose="02010800040101010101" charset="-122"/>
              </a:rPr>
              <a:t>04</a:t>
            </a:r>
            <a:endParaRPr lang="en-US" altLang="zh-CN" sz="13800">
              <a:latin typeface="华文彩云" panose="02010800040101010101" charset="-122"/>
              <a:ea typeface="华文彩云" panose="02010800040101010101" charset="-122"/>
              <a:cs typeface="华文彩云" panose="02010800040101010101" charset="-122"/>
            </a:endParaRPr>
          </a:p>
        </p:txBody>
      </p:sp>
      <p:sp>
        <p:nvSpPr>
          <p:cNvPr id="2" name="标题 1"/>
          <p:cNvSpPr>
            <a:spLocks noGrp="1"/>
          </p:cNvSpPr>
          <p:nvPr>
            <p:ph type="title" idx="16385"/>
            <p:custDataLst>
              <p:tags r:id="rId3"/>
            </p:custDataLst>
          </p:nvPr>
        </p:nvSpPr>
        <p:spPr>
          <a:xfrm>
            <a:off x="162530" y="3429000"/>
            <a:ext cx="8460052" cy="1373188"/>
          </a:xfrm>
        </p:spPr>
        <p:txBody>
          <a:bodyPr>
            <a:noAutofit/>
          </a:bodyPr>
          <a:p>
            <a:r>
              <a:rPr lang="zh-CN" altLang="en-US" sz="12500">
                <a:latin typeface="楷体" panose="02010609060101010101" charset="-122"/>
                <a:ea typeface="楷体" panose="02010609060101010101" charset="-122"/>
              </a:rPr>
              <a:t>总结与</a:t>
            </a:r>
            <a:r>
              <a:rPr lang="zh-CN" altLang="en-US" sz="12500">
                <a:latin typeface="楷体" panose="02010609060101010101" charset="-122"/>
                <a:ea typeface="楷体" panose="02010609060101010101" charset="-122"/>
              </a:rPr>
              <a:t>展望</a:t>
            </a:r>
            <a:endParaRPr lang="zh-CN" altLang="en-US" sz="12500">
              <a:latin typeface="楷体" panose="02010609060101010101" charset="-122"/>
              <a:ea typeface="楷体" panose="02010609060101010101" charset="-122"/>
            </a:endParaRPr>
          </a:p>
        </p:txBody>
      </p:sp>
      <p:sp useBgFill="1">
        <p:nvSpPr>
          <p:cNvPr id="4" name="任意多边形 3"/>
          <p:cNvSpPr/>
          <p:nvPr/>
        </p:nvSpPr>
        <p:spPr>
          <a:xfrm rot="2220000">
            <a:off x="7980713" y="-2037224"/>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4"/>
                <a:tile tx="0" ty="0" sx="100000" sy="100000" flip="none" algn="tl"/>
              </a:blip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5"/>
            <p:custDataLst>
              <p:tags r:id="rId1"/>
            </p:custDataLst>
          </p:nvPr>
        </p:nvSpPr>
        <p:spPr>
          <a:xfrm>
            <a:off x="4473094" y="1422168"/>
            <a:ext cx="7214288" cy="4190098"/>
          </a:xfrm>
        </p:spPr>
        <p:txBody>
          <a:bodyPr>
            <a:noAutofit/>
          </a:bodyPr>
          <a:p>
            <a:r>
              <a:rPr lang="en-US" altLang="zh-CN" sz="3600">
                <a:solidFill>
                  <a:srgbClr val="000000"/>
                </a:solidFill>
                <a:latin typeface="微软雅黑" panose="020B0503020204020204" charset="-122"/>
                <a:ea typeface="微软雅黑" panose="020B0503020204020204" charset="-122"/>
                <a:cs typeface="微软雅黑" panose="020B0503020204020204" charset="-122"/>
              </a:rPr>
              <a:t>1</a:t>
            </a:r>
            <a:r>
              <a:rPr lang="en-US" altLang="zh-CN" sz="3600">
                <a:solidFill>
                  <a:srgbClr val="000000"/>
                </a:solidFill>
                <a:latin typeface="微软雅黑" panose="020B0503020204020204" charset="-122"/>
                <a:ea typeface="微软雅黑" panose="020B0503020204020204" charset="-122"/>
                <a:cs typeface="微软雅黑" panose="020B0503020204020204" charset="-122"/>
              </a:rPr>
              <a:t>.MBTI</a:t>
            </a:r>
            <a:r>
              <a:rPr lang="zh-CN" altLang="en-US" sz="3600">
                <a:solidFill>
                  <a:srgbClr val="000000"/>
                </a:solidFill>
                <a:latin typeface="微软雅黑" panose="020B0503020204020204" charset="-122"/>
                <a:ea typeface="微软雅黑" panose="020B0503020204020204" charset="-122"/>
                <a:cs typeface="微软雅黑" panose="020B0503020204020204" charset="-122"/>
              </a:rPr>
              <a:t>和</a:t>
            </a:r>
            <a:r>
              <a:rPr lang="en-US" altLang="zh-CN" sz="3600">
                <a:solidFill>
                  <a:srgbClr val="000000"/>
                </a:solidFill>
                <a:latin typeface="微软雅黑" panose="020B0503020204020204" charset="-122"/>
                <a:ea typeface="微软雅黑" panose="020B0503020204020204" charset="-122"/>
                <a:cs typeface="微软雅黑" panose="020B0503020204020204" charset="-122"/>
              </a:rPr>
              <a:t>VIPS</a:t>
            </a:r>
            <a:r>
              <a:rPr lang="zh-CN" altLang="en-US" sz="3600">
                <a:solidFill>
                  <a:srgbClr val="000000"/>
                </a:solidFill>
                <a:latin typeface="微软雅黑" panose="020B0503020204020204" charset="-122"/>
                <a:ea typeface="微软雅黑" panose="020B0503020204020204" charset="-122"/>
                <a:cs typeface="微软雅黑" panose="020B0503020204020204" charset="-122"/>
              </a:rPr>
              <a:t>让每一个自我看到自身的独特优势</a:t>
            </a:r>
            <a:endParaRPr lang="zh-CN" altLang="en-US" sz="3600">
              <a:solidFill>
                <a:srgbClr val="000000"/>
              </a:solidFill>
              <a:latin typeface="微软雅黑" panose="020B0503020204020204" charset="-122"/>
              <a:ea typeface="微软雅黑" panose="020B0503020204020204" charset="-122"/>
              <a:cs typeface="微软雅黑" panose="020B0503020204020204" charset="-122"/>
            </a:endParaRPr>
          </a:p>
          <a:p>
            <a:r>
              <a:rPr lang="en-US" altLang="zh-CN" sz="3600">
                <a:solidFill>
                  <a:srgbClr val="000000"/>
                </a:solidFill>
                <a:latin typeface="微软雅黑" panose="020B0503020204020204" charset="-122"/>
                <a:ea typeface="微软雅黑" panose="020B0503020204020204" charset="-122"/>
                <a:cs typeface="微软雅黑" panose="020B0503020204020204" charset="-122"/>
              </a:rPr>
              <a:t>2.</a:t>
            </a:r>
            <a:r>
              <a:rPr lang="zh-CN" altLang="en-US" sz="3600">
                <a:solidFill>
                  <a:srgbClr val="000000"/>
                </a:solidFill>
                <a:latin typeface="微软雅黑" panose="020B0503020204020204" charset="-122"/>
                <a:ea typeface="微软雅黑" panose="020B0503020204020204" charset="-122"/>
                <a:cs typeface="微软雅黑" panose="020B0503020204020204" charset="-122"/>
              </a:rPr>
              <a:t>职业的精准定位让园艺专业所具备的知识和能力更清晰，职业前景更明朗</a:t>
            </a:r>
            <a:endParaRPr lang="zh-CN" altLang="en-US" sz="3600">
              <a:solidFill>
                <a:srgbClr val="000000"/>
              </a:solidFill>
              <a:latin typeface="微软雅黑" panose="020B0503020204020204" charset="-122"/>
              <a:ea typeface="微软雅黑" panose="020B0503020204020204" charset="-122"/>
              <a:cs typeface="微软雅黑" panose="020B0503020204020204" charset="-122"/>
            </a:endParaRPr>
          </a:p>
          <a:p>
            <a:r>
              <a:rPr lang="en-US" altLang="zh-CN" sz="3600">
                <a:solidFill>
                  <a:srgbClr val="000000"/>
                </a:solidFill>
                <a:latin typeface="微软雅黑" panose="020B0503020204020204" charset="-122"/>
                <a:ea typeface="微软雅黑" panose="020B0503020204020204" charset="-122"/>
                <a:cs typeface="微软雅黑" panose="020B0503020204020204" charset="-122"/>
              </a:rPr>
              <a:t>3.</a:t>
            </a:r>
            <a:r>
              <a:rPr lang="zh-CN" altLang="en-US" sz="3600">
                <a:solidFill>
                  <a:srgbClr val="000000"/>
                </a:solidFill>
                <a:latin typeface="微软雅黑" panose="020B0503020204020204" charset="-122"/>
                <a:ea typeface="微软雅黑" panose="020B0503020204020204" charset="-122"/>
                <a:cs typeface="微软雅黑" panose="020B0503020204020204" charset="-122"/>
              </a:rPr>
              <a:t>职业规划具体步骤是自我优势和专业的有效融合，让园艺职业生涯更有目标，更高效实现</a:t>
            </a:r>
            <a:endParaRPr lang="zh-CN" altLang="en-US" sz="3600">
              <a:solidFill>
                <a:srgbClr val="000000"/>
              </a:solidFill>
              <a:latin typeface="微软雅黑" panose="020B0503020204020204" charset="-122"/>
              <a:ea typeface="微软雅黑" panose="020B0503020204020204" charset="-122"/>
              <a:cs typeface="微软雅黑" panose="020B0503020204020204" charset="-122"/>
            </a:endParaRPr>
          </a:p>
        </p:txBody>
      </p:sp>
      <p:pic>
        <p:nvPicPr>
          <p:cNvPr id="4" name="图片 3" descr="post_object_image_2830791018"/>
          <p:cNvPicPr>
            <a:picLocks noChangeAspect="1"/>
          </p:cNvPicPr>
          <p:nvPr/>
        </p:nvPicPr>
        <p:blipFill>
          <a:blip r:embed="rId2"/>
          <a:stretch>
            <a:fillRect/>
          </a:stretch>
        </p:blipFill>
        <p:spPr>
          <a:xfrm>
            <a:off x="562414" y="1613108"/>
            <a:ext cx="3388025" cy="4123782"/>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idx="16385"/>
            <p:custDataLst>
              <p:tags r:id="rId1"/>
            </p:custDataLst>
          </p:nvPr>
        </p:nvSpPr>
        <p:spPr>
          <a:xfrm>
            <a:off x="5005215" y="683219"/>
            <a:ext cx="5981307" cy="5799693"/>
          </a:xfrm>
        </p:spPr>
        <p:txBody>
          <a:bodyPr>
            <a:normAutofit fontScale="90000"/>
          </a:bodyPr>
          <a:p>
            <a:r>
              <a:rPr lang="zh-CN" altLang="en-US" sz="2200">
                <a:solidFill>
                  <a:srgbClr val="000000"/>
                </a:solidFill>
              </a:rPr>
              <a:t>第一部分：职业规划总结（路径和自我评价）</a:t>
            </a:r>
            <a:endParaRPr lang="zh-CN" altLang="en-US" sz="2200">
              <a:solidFill>
                <a:srgbClr val="000000"/>
              </a:solidFill>
            </a:endParaRPr>
          </a:p>
          <a:p>
            <a:r>
              <a:rPr lang="en-US" altLang="zh-CN" sz="2200">
                <a:solidFill>
                  <a:srgbClr val="000000"/>
                </a:solidFill>
              </a:rPr>
              <a:t>. </a:t>
            </a:r>
            <a:r>
              <a:rPr lang="zh-CN" altLang="en-US" sz="2200">
                <a:solidFill>
                  <a:srgbClr val="000000"/>
                </a:solidFill>
              </a:rPr>
              <a:t>路径探索：从传统根基到新兴疆域</a:t>
            </a:r>
            <a:endParaRPr lang="zh-CN" altLang="en-US" sz="2200">
              <a:solidFill>
                <a:srgbClr val="000000"/>
              </a:solidFill>
            </a:endParaRPr>
          </a:p>
          <a:p>
            <a:r>
              <a:rPr lang="zh-CN" altLang="en-US" sz="2200">
                <a:solidFill>
                  <a:srgbClr val="000000"/>
                </a:solidFill>
              </a:rPr>
              <a:t>通过对行业的深入探索，我认识到园艺职业道路广阔：</a:t>
            </a:r>
            <a:endParaRPr lang="zh-CN" altLang="en-US" sz="2200">
              <a:solidFill>
                <a:srgbClr val="000000"/>
              </a:solidFill>
            </a:endParaRPr>
          </a:p>
          <a:p>
            <a:r>
              <a:rPr lang="zh-CN" altLang="en-US" sz="2200">
                <a:solidFill>
                  <a:srgbClr val="000000"/>
                </a:solidFill>
              </a:rPr>
              <a:t>· 传统核心路径： 园林景观设计与工程、花卉生产与花艺经营、果树与蔬菜栽培管理、城市园林绿化养护等，是行业的坚实根基。</a:t>
            </a:r>
            <a:endParaRPr lang="zh-CN" altLang="en-US" sz="2200">
              <a:solidFill>
                <a:srgbClr val="000000"/>
              </a:solidFill>
            </a:endParaRPr>
          </a:p>
          <a:p>
            <a:r>
              <a:rPr lang="zh-CN" altLang="en-US" sz="2200">
                <a:solidFill>
                  <a:srgbClr val="000000"/>
                </a:solidFill>
              </a:rPr>
              <a:t>· 新兴交叉领域： 生态修复与雨水花园、室内植物景观设计、园艺疗法、都市农业与社区花园、数字园艺（智能温室、园艺</a:t>
            </a:r>
            <a:r>
              <a:rPr lang="en-US" altLang="zh-CN" sz="2200">
                <a:solidFill>
                  <a:srgbClr val="000000"/>
                </a:solidFill>
              </a:rPr>
              <a:t>APP</a:t>
            </a:r>
            <a:r>
              <a:rPr lang="zh-CN" altLang="en-US" sz="2200">
                <a:solidFill>
                  <a:srgbClr val="000000"/>
                </a:solidFill>
              </a:rPr>
              <a:t>）</a:t>
            </a:r>
            <a:r>
              <a:rPr lang="zh-CN" altLang="en-US" sz="2200">
                <a:solidFill>
                  <a:srgbClr val="000000"/>
                </a:solidFill>
                <a:cs typeface="Arial" panose="020B0604020202020204" pitchFamily="34" charset="0"/>
              </a:rPr>
              <a:t>                                                                                                                                                                               </a:t>
            </a:r>
            <a:endParaRPr lang="zh-CN" altLang="en-US" sz="2200">
              <a:solidFill>
                <a:srgbClr val="000000"/>
              </a:solidFill>
            </a:endParaRPr>
          </a:p>
          <a:p>
            <a:r>
              <a:rPr lang="zh-CN" altLang="en-US" sz="2200">
                <a:solidFill>
                  <a:srgbClr val="000000"/>
                </a:solidFill>
              </a:rPr>
              <a:t> 自我评估：</a:t>
            </a:r>
            <a:endParaRPr lang="zh-CN" altLang="en-US" sz="2200">
              <a:solidFill>
                <a:srgbClr val="000000"/>
              </a:solidFill>
            </a:endParaRPr>
          </a:p>
          <a:p>
            <a:r>
              <a:rPr lang="zh-CN" altLang="en-US" sz="2200">
                <a:solidFill>
                  <a:srgbClr val="000000"/>
                </a:solidFill>
              </a:rPr>
              <a:t>· 优势： 专业知识扎实，动手能力强，对行业充满热情，学习适应能力强。· 劣势： 大型项目管理经验相对缺乏，商业运营与市场知识有待深化。 第二部分：职业发展展望                                                                                                                                聚焦未来趋势：与时代同频共振</a:t>
            </a:r>
            <a:endParaRPr lang="zh-CN" altLang="en-US" sz="2200">
              <a:solidFill>
                <a:srgbClr val="000000"/>
              </a:solidFill>
            </a:endParaRPr>
          </a:p>
          <a:p>
            <a:r>
              <a:rPr lang="zh-CN" altLang="en-US" sz="2200">
                <a:solidFill>
                  <a:srgbClr val="000000"/>
                </a:solidFill>
              </a:rPr>
              <a:t>要将重点关注并投身于以下行业趋势，确保职业发展与时代脉搏同步</a:t>
            </a:r>
            <a:endParaRPr lang="zh-CN" altLang="en-US" sz="2200">
              <a:solidFill>
                <a:srgbClr val="000000"/>
              </a:solidFill>
            </a:endParaRPr>
          </a:p>
          <a:p>
            <a:endParaRPr lang="zh-CN" altLang="en-US">
              <a:solidFill>
                <a:srgbClr val="000000"/>
              </a:solidFill>
            </a:endParaRPr>
          </a:p>
        </p:txBody>
      </p:sp>
      <p:pic>
        <p:nvPicPr>
          <p:cNvPr id="3" name="图片 2" descr="post_object_image_582555579"/>
          <p:cNvPicPr>
            <a:picLocks noChangeAspect="1"/>
          </p:cNvPicPr>
          <p:nvPr/>
        </p:nvPicPr>
        <p:blipFill>
          <a:blip r:embed="rId2"/>
          <a:stretch>
            <a:fillRect/>
          </a:stretch>
        </p:blipFill>
        <p:spPr>
          <a:xfrm>
            <a:off x="536855" y="683219"/>
            <a:ext cx="4182204" cy="543377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Left)">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userDrawn="1"/>
        </p:nvSpPr>
        <p:spPr>
          <a:xfrm>
            <a:off x="1460139" y="1779820"/>
            <a:ext cx="9271723" cy="3972000"/>
          </a:xfrm>
          <a:prstGeom prst="rect">
            <a:avLst/>
          </a:prstGeom>
        </p:spPr>
        <p:txBody>
          <a:bodyPr wrap="square" rtlCol="0" anchor="t">
            <a:noAutofit/>
          </a:bodyPr>
          <a:p>
            <a:r>
              <a:rPr lang="zh-CN" altLang="en-US" sz="3600"/>
              <a:t>园艺是一场与生命和时间的对话，职业规划则是我们亲手绘制的种植蓝图。我已准备好将根须深扎于实践的土壤，用汗水与智慧浇灌我的职业生涯。我坚信，通过系统规划与不懈努力，我必能在广阔的绿色天地中，找到属于自己的位置，让人生与事业，如繁花般绽放。</a:t>
            </a:r>
            <a:endParaRPr lang="zh-CN" altLang="en-US" sz="3600"/>
          </a:p>
        </p:txBody>
      </p:sp>
      <p:sp>
        <p:nvSpPr>
          <p:cNvPr id="3" name="文本框 2"/>
          <p:cNvSpPr txBox="1"/>
          <p:nvPr/>
        </p:nvSpPr>
        <p:spPr>
          <a:xfrm>
            <a:off x="539333" y="866785"/>
            <a:ext cx="8913936" cy="739656"/>
          </a:xfrm>
          <a:prstGeom prst="rect">
            <a:avLst/>
          </a:prstGeom>
          <a:noFill/>
        </p:spPr>
        <p:txBody>
          <a:bodyPr wrap="square" rtlCol="0" anchor="t">
            <a:noAutofit/>
          </a:bodyPr>
          <a:p>
            <a:r>
              <a:rPr lang="zh-CN" altLang="en-US" sz="3600"/>
              <a:t>总</a:t>
            </a:r>
            <a:r>
              <a:rPr lang="zh-CN" altLang="en-US" sz="3600">
                <a:cs typeface="Arial" panose="020B0604020202020204" pitchFamily="34" charset="0"/>
              </a:rPr>
              <a:t>而言之</a:t>
            </a:r>
            <a:r>
              <a:rPr lang="zh-CN" altLang="en-US" sz="3600"/>
              <a:t>：</a:t>
            </a:r>
            <a:endParaRPr lang="zh-CN" altLang="en-US" sz="3600"/>
          </a:p>
        </p:txBody>
      </p:sp>
    </p:spTree>
  </p:cSld>
  <p:clrMapOvr>
    <a:masterClrMapping/>
  </p:clrMapOvr>
  <mc:AlternateContent xmlns:mc="http://schemas.openxmlformats.org/markup-compatibility/2006">
    <mc:Choice xmlns:p14="http://schemas.microsoft.com/office/powerpoint/2010/main" Requires="p14">
      <p:transition spd="slow" p14:dur="1000">
        <p:wipe/>
      </p:transition>
    </mc:Choice>
    <mc:Fallback>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trips(downLeft)">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4" grpId="0"/>
      <p:bldP spid="4"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userDrawn="1"/>
        </p:nvSpPr>
        <p:spPr>
          <a:xfrm>
            <a:off x="467136" y="207437"/>
            <a:ext cx="8121982" cy="1322085"/>
          </a:xfrm>
          <a:prstGeom prst="rect">
            <a:avLst/>
          </a:prstGeom>
        </p:spPr>
        <p:txBody>
          <a:bodyPr wrap="square" rtlCol="0">
            <a:noAutofit/>
          </a:bodyPr>
          <a:p>
            <a:r>
              <a:rPr lang="zh-CN" altLang="en-US" sz="6000" b="1">
                <a:latin typeface="楷体" panose="02010609060101010101" charset="-122"/>
                <a:ea typeface="楷体" panose="02010609060101010101" charset="-122"/>
              </a:rPr>
              <a:t>园艺</a:t>
            </a:r>
            <a:r>
              <a:rPr lang="zh-CN" altLang="en-US" sz="6000" b="1">
                <a:latin typeface="楷体" panose="02010609060101010101" charset="-122"/>
                <a:ea typeface="楷体" panose="02010609060101010101" charset="-122"/>
                <a:cs typeface="Arial" panose="020B0604020202020204" pitchFamily="34" charset="0"/>
              </a:rPr>
              <a:t>非常专业组</a:t>
            </a:r>
            <a:endParaRPr lang="zh-CN" altLang="en-US" sz="6000" b="1">
              <a:latin typeface="楷体" panose="02010609060101010101" charset="-122"/>
              <a:ea typeface="楷体" panose="02010609060101010101" charset="-122"/>
            </a:endParaRPr>
          </a:p>
        </p:txBody>
      </p:sp>
      <p:sp>
        <p:nvSpPr>
          <p:cNvPr id="3" name="文本框 2"/>
          <p:cNvSpPr txBox="1"/>
          <p:nvPr userDrawn="1"/>
        </p:nvSpPr>
        <p:spPr>
          <a:xfrm>
            <a:off x="4483741" y="1347393"/>
            <a:ext cx="5838108" cy="4523105"/>
          </a:xfrm>
          <a:prstGeom prst="rect">
            <a:avLst/>
          </a:prstGeom>
        </p:spPr>
        <p:txBody>
          <a:bodyPr wrap="square" rtlCol="0">
            <a:noAutofit/>
          </a:bodyPr>
          <a:p>
            <a:r>
              <a:rPr lang="zh-CN" altLang="en-US" sz="2400"/>
              <a:t>自我介绍：邹婷羽 陈佳瑜</a:t>
            </a:r>
            <a:endParaRPr lang="zh-CN" altLang="en-US" sz="2400"/>
          </a:p>
          <a:p>
            <a:endParaRPr lang="zh-CN" altLang="en-US" sz="2400"/>
          </a:p>
          <a:p>
            <a:r>
              <a:rPr lang="zh-CN" altLang="en-US" sz="2400"/>
              <a:t>职业定位：许滨丽 黄铭恩 邓丽琴</a:t>
            </a:r>
            <a:endParaRPr lang="zh-CN" altLang="en-US" sz="2400"/>
          </a:p>
          <a:p>
            <a:endParaRPr lang="zh-CN" altLang="en-US" sz="2400"/>
          </a:p>
          <a:p>
            <a:r>
              <a:rPr lang="zh-CN" altLang="en-US" sz="2400"/>
              <a:t>职业规划步骤：黄晓琳 孔诺 郭晓婧</a:t>
            </a:r>
            <a:endParaRPr lang="zh-CN" altLang="en-US" sz="2400"/>
          </a:p>
          <a:p>
            <a:endParaRPr lang="zh-CN" altLang="en-US" sz="2400"/>
          </a:p>
          <a:p>
            <a:r>
              <a:rPr lang="zh-CN" altLang="en-US" sz="2400"/>
              <a:t>总结与展望：张秀苗 黎转玲 陈思成</a:t>
            </a:r>
            <a:endParaRPr lang="zh-CN" altLang="en-US" sz="2400"/>
          </a:p>
          <a:p>
            <a:endParaRPr lang="zh-CN" altLang="en-US" sz="2400"/>
          </a:p>
          <a:p>
            <a:r>
              <a:rPr lang="en-US" altLang="zh-CN" sz="2400"/>
              <a:t>ppt</a:t>
            </a:r>
            <a:r>
              <a:rPr lang="zh-CN" altLang="en-US" sz="2400"/>
              <a:t>修改：彭玉林 林佳恩</a:t>
            </a:r>
            <a:endParaRPr lang="zh-CN" altLang="en-US" sz="2400"/>
          </a:p>
          <a:p>
            <a:endParaRPr lang="zh-CN" altLang="en-US" sz="2400"/>
          </a:p>
          <a:p>
            <a:r>
              <a:rPr lang="en-US" altLang="zh-CN" sz="2400"/>
              <a:t>ppt</a:t>
            </a:r>
            <a:r>
              <a:rPr lang="zh-CN" altLang="en-US" sz="2400"/>
              <a:t>汇报：陈安妮 李汪楷</a:t>
            </a:r>
            <a:endParaRPr lang="zh-CN" altLang="en-US" sz="2400"/>
          </a:p>
          <a:p>
            <a:endParaRPr lang="zh-CN" altLang="en-US" sz="2400"/>
          </a:p>
        </p:txBody>
      </p:sp>
      <p:sp>
        <p:nvSpPr>
          <p:cNvPr id="5" name="文本框 4"/>
          <p:cNvSpPr txBox="1"/>
          <p:nvPr userDrawn="1"/>
        </p:nvSpPr>
        <p:spPr>
          <a:xfrm>
            <a:off x="2054535" y="1289059"/>
            <a:ext cx="1062881" cy="4991118"/>
          </a:xfrm>
          <a:prstGeom prst="rect">
            <a:avLst/>
          </a:prstGeom>
        </p:spPr>
        <p:txBody>
          <a:bodyPr vert="eaVert" wrap="square" rtlCol="0">
            <a:noAutofit/>
          </a:bodyPr>
          <a:p>
            <a:r>
              <a:rPr lang="zh-CN" altLang="en-US" sz="4800" b="1">
                <a:solidFill>
                  <a:schemeClr val="accent1"/>
                </a:solidFill>
                <a:latin typeface="楷体" panose="02010609060101010101" charset="-122"/>
                <a:ea typeface="楷体" panose="02010609060101010101" charset="-122"/>
                <a:cs typeface="楷体" panose="02010609060101010101" charset="-122"/>
              </a:rPr>
              <a:t>小  组  分  工</a:t>
            </a:r>
            <a:endParaRPr lang="zh-CN" altLang="en-US" sz="4800" b="1">
              <a:solidFill>
                <a:schemeClr val="accent1"/>
              </a:solidFill>
              <a:latin typeface="楷体" panose="02010609060101010101" charset="-122"/>
              <a:ea typeface="楷体" panose="02010609060101010101" charset="-122"/>
              <a:cs typeface="楷体" panose="02010609060101010101" charset="-122"/>
            </a:endParaRPr>
          </a:p>
        </p:txBody>
      </p:sp>
    </p:spTree>
  </p:cSld>
  <p:clrMapOvr>
    <a:masterClrMapping/>
  </p:clrMapOvr>
  <mc:AlternateContent xmlns:mc="http://schemas.openxmlformats.org/markup-compatibility/2006">
    <mc:Choice xmlns:p14="http://schemas.microsoft.com/office/powerpoint/2010/main" Requires="p14">
      <p:transition spd="slow" p14:dur="1000" advTm="0">
        <p:wipe/>
      </p:transition>
    </mc:Choice>
    <mc:Fallback>
      <p:transition spd="slow" advTm="0">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strips(downLeft)">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3" grpId="0"/>
      <p:bldP spid="3"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 name="装饰  4" hidden="1"/>
          <p:cNvSpPr>
            <a:spLocks noGrp="1"/>
          </p:cNvSpPr>
          <p:nvPr>
            <p:custDataLst>
              <p:tags r:id="rId1"/>
            </p:custDataLst>
          </p:nvPr>
        </p:nvSpPr>
        <p:spPr>
          <a:xfrm>
            <a:off x="4318000" y="-169164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12" name="文本占位符 11"/>
          <p:cNvSpPr>
            <a:spLocks noGrp="1"/>
          </p:cNvSpPr>
          <p:nvPr>
            <p:custDataLst>
              <p:tags r:id="rId2"/>
            </p:custDataLst>
          </p:nvPr>
        </p:nvSpPr>
        <p:spPr>
          <a:xfrm>
            <a:off x="2108200" y="-2087880"/>
            <a:ext cx="2324100" cy="914400"/>
          </a:xfrm>
          <a:prstGeom prst="rect">
            <a:avLst/>
          </a:prstGeom>
          <a:noFill/>
        </p:spPr>
        <p:txBody>
          <a:bodyPr vert="horz" lIns="0" tIns="0" rIns="0" bIns="0" rtlCol="0" anchor="ctr">
            <a:noAutofit/>
          </a:bodyPr>
          <a:lstStyle>
            <a:lvl1pPr marL="0" indent="0" algn="l" defTabSz="914400" rtl="0" eaLnBrk="1" latinLnBrk="0" hangingPunct="1">
              <a:lnSpc>
                <a:spcPct val="118000"/>
              </a:lnSpc>
              <a:spcBef>
                <a:spcPct val="0"/>
              </a:spcBef>
              <a:spcAft>
                <a:spcPct val="0"/>
              </a:spcAft>
              <a:buFont typeface="Arial" panose="020B0604020202020204" pitchFamily="34" charset="0"/>
              <a:buNone/>
              <a:defRPr sz="2400" b="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Char char="•"/>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Char char="•"/>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zh-CN" altLang="en-US" sz="4000">
              <a:latin typeface="楷体" panose="02010609060101010101" charset="-122"/>
              <a:ea typeface="楷体" panose="02010609060101010101" charset="-122"/>
            </a:endParaRPr>
          </a:p>
        </p:txBody>
      </p:sp>
      <p:sp>
        <p:nvSpPr>
          <p:cNvPr id="22" name="装饰  7" hidden="1"/>
          <p:cNvSpPr>
            <a:spLocks noGrp="1"/>
          </p:cNvSpPr>
          <p:nvPr>
            <p:custDataLst>
              <p:tags r:id="rId3"/>
            </p:custDataLst>
          </p:nvPr>
        </p:nvSpPr>
        <p:spPr>
          <a:xfrm>
            <a:off x="8242300" y="-1691640"/>
            <a:ext cx="25400" cy="762000"/>
          </a:xfrm>
          <a:custGeom>
            <a:avLst/>
            <a:gdLst>
              <a:gd name="connisteX0" fmla="*/ 0 w 25400"/>
              <a:gd name="connsiteY0" fmla="*/ 12700 h 762000"/>
              <a:gd name="connisteX1" fmla="*/ 12700 w 25400"/>
              <a:gd name="connsiteY1" fmla="*/ 0 h 762000"/>
              <a:gd name="connisteX2" fmla="*/ 12700 w 25400"/>
              <a:gd name="connsiteY2" fmla="*/ 0 h 762000"/>
              <a:gd name="connisteX3" fmla="*/ 25400 w 25400"/>
              <a:gd name="connsiteY3" fmla="*/ 12700 h 762000"/>
              <a:gd name="connisteX4" fmla="*/ 25400 w 25400"/>
              <a:gd name="connsiteY4" fmla="*/ 749300 h 762000"/>
              <a:gd name="connisteX5" fmla="*/ 12700 w 25400"/>
              <a:gd name="connsiteY5" fmla="*/ 762000 h 762000"/>
              <a:gd name="connisteX6" fmla="*/ 12700 w 25400"/>
              <a:gd name="connsiteY6" fmla="*/ 762000 h 762000"/>
              <a:gd name="connisteX7" fmla="*/ 0 w 25400"/>
              <a:gd name="connsiteY7" fmla="*/ 749300 h 762000"/>
              <a:gd name="connisteX8" fmla="*/ 0 w 25400"/>
              <a:gd name="connsiteY8" fmla="*/ 12700 h 762000"/>
            </a:gdLst>
            <a:ah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Lst>
            <a:pathLst>
              <a:path w="25400" h="762000">
                <a:moveTo>
                  <a:pt x="0" y="12700"/>
                </a:moveTo>
                <a:cubicBezTo>
                  <a:pt x="0" y="5686"/>
                  <a:pt x="5686" y="0"/>
                  <a:pt x="12700" y="0"/>
                </a:cubicBezTo>
                <a:lnTo>
                  <a:pt x="12700" y="0"/>
                </a:lnTo>
                <a:cubicBezTo>
                  <a:pt x="19714" y="0"/>
                  <a:pt x="25400" y="5686"/>
                  <a:pt x="25400" y="12700"/>
                </a:cubicBezTo>
                <a:lnTo>
                  <a:pt x="25400" y="749300"/>
                </a:lnTo>
                <a:cubicBezTo>
                  <a:pt x="25400" y="756314"/>
                  <a:pt x="19714" y="762000"/>
                  <a:pt x="12700" y="762000"/>
                </a:cubicBezTo>
                <a:lnTo>
                  <a:pt x="12700" y="762000"/>
                </a:lnTo>
                <a:cubicBezTo>
                  <a:pt x="5686" y="762000"/>
                  <a:pt x="0" y="756314"/>
                  <a:pt x="0" y="749300"/>
                </a:cubicBezTo>
                <a:lnTo>
                  <a:pt x="0" y="12700"/>
                </a:lnTo>
                <a:close/>
              </a:path>
            </a:pathLst>
          </a:custGeom>
          <a:solidFill>
            <a:schemeClr val="accent1">
              <a:alpha val="50000"/>
            </a:schemeClr>
          </a:solidFill>
          <a:ln>
            <a:solidFill>
              <a:prstClr val="black">
                <a:alpha val="0"/>
              </a:prstClr>
            </a:solidFill>
            <a:prstDash val="solid"/>
          </a:ln>
        </p:spPr>
        <p:txBody>
          <a:bodyPr vert="horz" lIns="91440" tIns="45720" rIns="91440" bIns="45720" rtlCol="0">
            <a:noAutofit/>
          </a:bodyPr>
          <a:lstStyle>
            <a:lvl1pPr marL="228600" indent="0" algn="l" defTabSz="914400" rtl="0" eaLnBrk="1" latinLnBrk="0" hangingPunct="1">
              <a:lnSpc>
                <a:spcPct val="130000"/>
              </a:lnSpc>
              <a:spcBef>
                <a:spcPts val="1000"/>
              </a:spcBef>
              <a:buFont typeface="Arial" panose="020B0604020202020204" pitchFamily="34" charset="0"/>
              <a:buNone/>
              <a:defRPr sz="2400" kern="1200" spc="0">
                <a:solidFill>
                  <a:schemeClr val="tx1"/>
                </a:solidFill>
                <a:latin typeface="+mn-ea"/>
                <a:ea typeface="+mn-ea"/>
                <a:cs typeface="+mn-cs"/>
              </a:defRPr>
            </a:lvl1pPr>
            <a:lvl2pPr marL="685800" indent="0" algn="l" defTabSz="914400" rtl="0" eaLnBrk="1" latinLnBrk="0" hangingPunct="1">
              <a:lnSpc>
                <a:spcPct val="130000"/>
              </a:lnSpc>
              <a:spcBef>
                <a:spcPts val="500"/>
              </a:spcBef>
              <a:buFont typeface="Arial" panose="020B0604020202020204" pitchFamily="34" charset="0"/>
              <a:buNone/>
              <a:defRPr sz="2000" kern="1200" spc="0">
                <a:solidFill>
                  <a:schemeClr val="tx1"/>
                </a:solidFill>
                <a:latin typeface="+mn-ea"/>
                <a:ea typeface="+mn-ea"/>
                <a:cs typeface="+mn-cs"/>
              </a:defRPr>
            </a:lvl2pPr>
            <a:lvl3pPr marL="11430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3pPr>
            <a:lvl4pPr marL="16002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4pPr>
            <a:lvl5pPr marL="2057400" indent="0" algn="l" defTabSz="914400" rtl="0" eaLnBrk="1" latinLnBrk="0" hangingPunct="1">
              <a:lnSpc>
                <a:spcPct val="130000"/>
              </a:lnSpc>
              <a:spcBef>
                <a:spcPts val="500"/>
              </a:spcBef>
              <a:buFont typeface="Arial" panose="020B0604020202020204" pitchFamily="34" charset="0"/>
              <a:buNone/>
              <a:defRPr sz="1800" kern="1200" spc="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a:t> </a:t>
            </a:r>
            <a:endParaRPr lang="zh-CN" altLang="en-US"/>
          </a:p>
        </p:txBody>
      </p:sp>
      <p:sp>
        <p:nvSpPr>
          <p:cNvPr id="8" name="任意多边形 7"/>
          <p:cNvSpPr/>
          <p:nvPr/>
        </p:nvSpPr>
        <p:spPr>
          <a:xfrm>
            <a:off x="4851400" y="-144145"/>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540" y="8931"/>
                </a:moveTo>
                <a:cubicBezTo>
                  <a:pt x="9530" y="8931"/>
                  <a:pt x="9520" y="8933"/>
                  <a:pt x="9508" y="8936"/>
                </a:cubicBezTo>
                <a:cubicBezTo>
                  <a:pt x="9477" y="8944"/>
                  <a:pt x="9439" y="8952"/>
                  <a:pt x="9394" y="8958"/>
                </a:cubicBezTo>
                <a:cubicBezTo>
                  <a:pt x="9349" y="8964"/>
                  <a:pt x="9319" y="8967"/>
                  <a:pt x="9305" y="8967"/>
                </a:cubicBezTo>
                <a:cubicBezTo>
                  <a:pt x="9290" y="8967"/>
                  <a:pt x="9290" y="8972"/>
                  <a:pt x="9305" y="8981"/>
                </a:cubicBezTo>
                <a:cubicBezTo>
                  <a:pt x="9319" y="8991"/>
                  <a:pt x="9337" y="8994"/>
                  <a:pt x="9356" y="8991"/>
                </a:cubicBezTo>
                <a:cubicBezTo>
                  <a:pt x="9376" y="8987"/>
                  <a:pt x="9394" y="8986"/>
                  <a:pt x="9411" y="8986"/>
                </a:cubicBezTo>
                <a:cubicBezTo>
                  <a:pt x="9415" y="8998"/>
                  <a:pt x="9417" y="9020"/>
                  <a:pt x="9417" y="9052"/>
                </a:cubicBezTo>
                <a:cubicBezTo>
                  <a:pt x="9374" y="9060"/>
                  <a:pt x="9339" y="9065"/>
                  <a:pt x="9313" y="9066"/>
                </a:cubicBezTo>
                <a:cubicBezTo>
                  <a:pt x="9287" y="9067"/>
                  <a:pt x="9284" y="9072"/>
                  <a:pt x="9303" y="9081"/>
                </a:cubicBezTo>
                <a:cubicBezTo>
                  <a:pt x="9323" y="9091"/>
                  <a:pt x="9337" y="9095"/>
                  <a:pt x="9346" y="9095"/>
                </a:cubicBezTo>
                <a:lnTo>
                  <a:pt x="9417" y="9086"/>
                </a:lnTo>
                <a:lnTo>
                  <a:pt x="9417" y="9170"/>
                </a:lnTo>
                <a:lnTo>
                  <a:pt x="9249" y="9189"/>
                </a:lnTo>
                <a:cubicBezTo>
                  <a:pt x="9211" y="9193"/>
                  <a:pt x="9181" y="9195"/>
                  <a:pt x="9158" y="9195"/>
                </a:cubicBezTo>
                <a:cubicBezTo>
                  <a:pt x="9135" y="9195"/>
                  <a:pt x="9136" y="9202"/>
                  <a:pt x="9160" y="9216"/>
                </a:cubicBezTo>
                <a:cubicBezTo>
                  <a:pt x="9184" y="9229"/>
                  <a:pt x="9207" y="9233"/>
                  <a:pt x="9230" y="9228"/>
                </a:cubicBezTo>
                <a:cubicBezTo>
                  <a:pt x="9253" y="9223"/>
                  <a:pt x="9307" y="9216"/>
                  <a:pt x="9392" y="9208"/>
                </a:cubicBezTo>
                <a:cubicBezTo>
                  <a:pt x="9478" y="9199"/>
                  <a:pt x="9543" y="9196"/>
                  <a:pt x="9589" y="9198"/>
                </a:cubicBezTo>
                <a:cubicBezTo>
                  <a:pt x="9635" y="9200"/>
                  <a:pt x="9672" y="9204"/>
                  <a:pt x="9700" y="9208"/>
                </a:cubicBezTo>
                <a:cubicBezTo>
                  <a:pt x="9728" y="9212"/>
                  <a:pt x="9746" y="9211"/>
                  <a:pt x="9753" y="9206"/>
                </a:cubicBezTo>
                <a:cubicBezTo>
                  <a:pt x="9761" y="9201"/>
                  <a:pt x="9754" y="9191"/>
                  <a:pt x="9733" y="9177"/>
                </a:cubicBezTo>
                <a:cubicBezTo>
                  <a:pt x="9712" y="9162"/>
                  <a:pt x="9689" y="9155"/>
                  <a:pt x="9664" y="9155"/>
                </a:cubicBezTo>
                <a:cubicBezTo>
                  <a:pt x="9639" y="9155"/>
                  <a:pt x="9616" y="9155"/>
                  <a:pt x="9596" y="9156"/>
                </a:cubicBezTo>
                <a:cubicBezTo>
                  <a:pt x="9575" y="9157"/>
                  <a:pt x="9552" y="9159"/>
                  <a:pt x="9528" y="9161"/>
                </a:cubicBezTo>
                <a:cubicBezTo>
                  <a:pt x="9504" y="9163"/>
                  <a:pt x="9480" y="9165"/>
                  <a:pt x="9455" y="9167"/>
                </a:cubicBezTo>
                <a:cubicBezTo>
                  <a:pt x="9455" y="9150"/>
                  <a:pt x="9456" y="9121"/>
                  <a:pt x="9458" y="9080"/>
                </a:cubicBezTo>
                <a:cubicBezTo>
                  <a:pt x="9506" y="9075"/>
                  <a:pt x="9539" y="9072"/>
                  <a:pt x="9558" y="9069"/>
                </a:cubicBezTo>
                <a:cubicBezTo>
                  <a:pt x="9577" y="9066"/>
                  <a:pt x="9581" y="9059"/>
                  <a:pt x="9571" y="9048"/>
                </a:cubicBezTo>
                <a:cubicBezTo>
                  <a:pt x="9560" y="9038"/>
                  <a:pt x="9542" y="9035"/>
                  <a:pt x="9517" y="9039"/>
                </a:cubicBezTo>
                <a:cubicBezTo>
                  <a:pt x="9492" y="9043"/>
                  <a:pt x="9473" y="9046"/>
                  <a:pt x="9458" y="9048"/>
                </a:cubicBezTo>
                <a:cubicBezTo>
                  <a:pt x="9460" y="9028"/>
                  <a:pt x="9463" y="9014"/>
                  <a:pt x="9466" y="9008"/>
                </a:cubicBezTo>
                <a:cubicBezTo>
                  <a:pt x="9469" y="9002"/>
                  <a:pt x="9462" y="8992"/>
                  <a:pt x="9446" y="8980"/>
                </a:cubicBezTo>
                <a:cubicBezTo>
                  <a:pt x="9500" y="8973"/>
                  <a:pt x="9539" y="8969"/>
                  <a:pt x="9564" y="8966"/>
                </a:cubicBezTo>
                <a:cubicBezTo>
                  <a:pt x="9589" y="8962"/>
                  <a:pt x="9594" y="8955"/>
                  <a:pt x="9578" y="8942"/>
                </a:cubicBezTo>
                <a:cubicBezTo>
                  <a:pt x="9569" y="8934"/>
                  <a:pt x="9556" y="8931"/>
                  <a:pt x="9540" y="8931"/>
                </a:cubicBezTo>
                <a:close/>
                <a:moveTo>
                  <a:pt x="9397" y="8664"/>
                </a:moveTo>
                <a:cubicBezTo>
                  <a:pt x="9390" y="8664"/>
                  <a:pt x="9384" y="8666"/>
                  <a:pt x="9378" y="8669"/>
                </a:cubicBezTo>
                <a:cubicBezTo>
                  <a:pt x="9363" y="8676"/>
                  <a:pt x="9323" y="8687"/>
                  <a:pt x="9260" y="8702"/>
                </a:cubicBezTo>
                <a:cubicBezTo>
                  <a:pt x="9196" y="8716"/>
                  <a:pt x="9153" y="8723"/>
                  <a:pt x="9130" y="8722"/>
                </a:cubicBezTo>
                <a:cubicBezTo>
                  <a:pt x="9107" y="8721"/>
                  <a:pt x="9104" y="8724"/>
                  <a:pt x="9121" y="8733"/>
                </a:cubicBezTo>
                <a:cubicBezTo>
                  <a:pt x="9137" y="8741"/>
                  <a:pt x="9152" y="8745"/>
                  <a:pt x="9164" y="8745"/>
                </a:cubicBezTo>
                <a:cubicBezTo>
                  <a:pt x="9179" y="8745"/>
                  <a:pt x="9193" y="8744"/>
                  <a:pt x="9208" y="8742"/>
                </a:cubicBezTo>
                <a:cubicBezTo>
                  <a:pt x="9218" y="8750"/>
                  <a:pt x="9224" y="8768"/>
                  <a:pt x="9224" y="8795"/>
                </a:cubicBezTo>
                <a:cubicBezTo>
                  <a:pt x="9224" y="8822"/>
                  <a:pt x="9220" y="8844"/>
                  <a:pt x="9213" y="8861"/>
                </a:cubicBezTo>
                <a:cubicBezTo>
                  <a:pt x="9205" y="8878"/>
                  <a:pt x="9198" y="8887"/>
                  <a:pt x="9191" y="8891"/>
                </a:cubicBezTo>
                <a:cubicBezTo>
                  <a:pt x="9184" y="8894"/>
                  <a:pt x="9185" y="8907"/>
                  <a:pt x="9194" y="8931"/>
                </a:cubicBezTo>
                <a:cubicBezTo>
                  <a:pt x="9203" y="8955"/>
                  <a:pt x="9217" y="8956"/>
                  <a:pt x="9236" y="8934"/>
                </a:cubicBezTo>
                <a:cubicBezTo>
                  <a:pt x="9255" y="8912"/>
                  <a:pt x="9281" y="8888"/>
                  <a:pt x="9314" y="8862"/>
                </a:cubicBezTo>
                <a:cubicBezTo>
                  <a:pt x="9348" y="8836"/>
                  <a:pt x="9368" y="8820"/>
                  <a:pt x="9377" y="8814"/>
                </a:cubicBezTo>
                <a:cubicBezTo>
                  <a:pt x="9385" y="8808"/>
                  <a:pt x="9392" y="8800"/>
                  <a:pt x="9397" y="8792"/>
                </a:cubicBezTo>
                <a:cubicBezTo>
                  <a:pt x="9402" y="8784"/>
                  <a:pt x="9392" y="8786"/>
                  <a:pt x="9367" y="8800"/>
                </a:cubicBezTo>
                <a:cubicBezTo>
                  <a:pt x="9342" y="8813"/>
                  <a:pt x="9318" y="8827"/>
                  <a:pt x="9294" y="8841"/>
                </a:cubicBezTo>
                <a:cubicBezTo>
                  <a:pt x="9270" y="8854"/>
                  <a:pt x="9258" y="8853"/>
                  <a:pt x="9258" y="8836"/>
                </a:cubicBezTo>
                <a:cubicBezTo>
                  <a:pt x="9258" y="8819"/>
                  <a:pt x="9260" y="8801"/>
                  <a:pt x="9264" y="8781"/>
                </a:cubicBezTo>
                <a:cubicBezTo>
                  <a:pt x="9268" y="8761"/>
                  <a:pt x="9259" y="8747"/>
                  <a:pt x="9236" y="8739"/>
                </a:cubicBezTo>
                <a:cubicBezTo>
                  <a:pt x="9319" y="8727"/>
                  <a:pt x="9379" y="8715"/>
                  <a:pt x="9414" y="8705"/>
                </a:cubicBezTo>
                <a:cubicBezTo>
                  <a:pt x="9450" y="8694"/>
                  <a:pt x="9456" y="8684"/>
                  <a:pt x="9435" y="8673"/>
                </a:cubicBezTo>
                <a:cubicBezTo>
                  <a:pt x="9421" y="8667"/>
                  <a:pt x="9408" y="8664"/>
                  <a:pt x="9397" y="8664"/>
                </a:cubicBezTo>
                <a:close/>
                <a:moveTo>
                  <a:pt x="9645" y="8584"/>
                </a:moveTo>
                <a:cubicBezTo>
                  <a:pt x="9640" y="8583"/>
                  <a:pt x="9635" y="8585"/>
                  <a:pt x="9631" y="8587"/>
                </a:cubicBezTo>
                <a:cubicBezTo>
                  <a:pt x="9622" y="8595"/>
                  <a:pt x="9601" y="8603"/>
                  <a:pt x="9567" y="8612"/>
                </a:cubicBezTo>
                <a:cubicBezTo>
                  <a:pt x="9534" y="8622"/>
                  <a:pt x="9514" y="8624"/>
                  <a:pt x="9506" y="8620"/>
                </a:cubicBezTo>
                <a:cubicBezTo>
                  <a:pt x="9499" y="8616"/>
                  <a:pt x="9489" y="8613"/>
                  <a:pt x="9475" y="8612"/>
                </a:cubicBezTo>
                <a:cubicBezTo>
                  <a:pt x="9462" y="8611"/>
                  <a:pt x="9460" y="8618"/>
                  <a:pt x="9471" y="8633"/>
                </a:cubicBezTo>
                <a:cubicBezTo>
                  <a:pt x="9481" y="8647"/>
                  <a:pt x="9484" y="8682"/>
                  <a:pt x="9478" y="8736"/>
                </a:cubicBezTo>
                <a:cubicBezTo>
                  <a:pt x="9473" y="8790"/>
                  <a:pt x="9460" y="8833"/>
                  <a:pt x="9439" y="8864"/>
                </a:cubicBezTo>
                <a:cubicBezTo>
                  <a:pt x="9418" y="8895"/>
                  <a:pt x="9400" y="8918"/>
                  <a:pt x="9383" y="8933"/>
                </a:cubicBezTo>
                <a:cubicBezTo>
                  <a:pt x="9366" y="8947"/>
                  <a:pt x="9369" y="8949"/>
                  <a:pt x="9392" y="8939"/>
                </a:cubicBezTo>
                <a:cubicBezTo>
                  <a:pt x="9415" y="8929"/>
                  <a:pt x="9437" y="8911"/>
                  <a:pt x="9458" y="8887"/>
                </a:cubicBezTo>
                <a:cubicBezTo>
                  <a:pt x="9479" y="8863"/>
                  <a:pt x="9494" y="8837"/>
                  <a:pt x="9505" y="8808"/>
                </a:cubicBezTo>
                <a:cubicBezTo>
                  <a:pt x="9522" y="8814"/>
                  <a:pt x="9544" y="8815"/>
                  <a:pt x="9572" y="8809"/>
                </a:cubicBezTo>
                <a:cubicBezTo>
                  <a:pt x="9600" y="8804"/>
                  <a:pt x="9610" y="8797"/>
                  <a:pt x="9602" y="8789"/>
                </a:cubicBezTo>
                <a:cubicBezTo>
                  <a:pt x="9593" y="8781"/>
                  <a:pt x="9580" y="8779"/>
                  <a:pt x="9563" y="8783"/>
                </a:cubicBezTo>
                <a:cubicBezTo>
                  <a:pt x="9545" y="8787"/>
                  <a:pt x="9527" y="8790"/>
                  <a:pt x="9508" y="8792"/>
                </a:cubicBezTo>
                <a:cubicBezTo>
                  <a:pt x="9512" y="8769"/>
                  <a:pt x="9515" y="8747"/>
                  <a:pt x="9517" y="8727"/>
                </a:cubicBezTo>
                <a:cubicBezTo>
                  <a:pt x="9536" y="8731"/>
                  <a:pt x="9556" y="8730"/>
                  <a:pt x="9578" y="8725"/>
                </a:cubicBezTo>
                <a:cubicBezTo>
                  <a:pt x="9600" y="8720"/>
                  <a:pt x="9608" y="8713"/>
                  <a:pt x="9602" y="8705"/>
                </a:cubicBezTo>
                <a:cubicBezTo>
                  <a:pt x="9596" y="8696"/>
                  <a:pt x="9584" y="8695"/>
                  <a:pt x="9567" y="8700"/>
                </a:cubicBezTo>
                <a:cubicBezTo>
                  <a:pt x="9551" y="8705"/>
                  <a:pt x="9534" y="8709"/>
                  <a:pt x="9517" y="8711"/>
                </a:cubicBezTo>
                <a:cubicBezTo>
                  <a:pt x="9519" y="8680"/>
                  <a:pt x="9519" y="8657"/>
                  <a:pt x="9517" y="8642"/>
                </a:cubicBezTo>
                <a:cubicBezTo>
                  <a:pt x="9580" y="8632"/>
                  <a:pt x="9617" y="8627"/>
                  <a:pt x="9628" y="8628"/>
                </a:cubicBezTo>
                <a:cubicBezTo>
                  <a:pt x="9640" y="8629"/>
                  <a:pt x="9647" y="8656"/>
                  <a:pt x="9650" y="8708"/>
                </a:cubicBezTo>
                <a:cubicBezTo>
                  <a:pt x="9653" y="8760"/>
                  <a:pt x="9653" y="8799"/>
                  <a:pt x="9650" y="8827"/>
                </a:cubicBezTo>
                <a:cubicBezTo>
                  <a:pt x="9647" y="8854"/>
                  <a:pt x="9640" y="8868"/>
                  <a:pt x="9628" y="8869"/>
                </a:cubicBezTo>
                <a:cubicBezTo>
                  <a:pt x="9617" y="8870"/>
                  <a:pt x="9603" y="8869"/>
                  <a:pt x="9588" y="8866"/>
                </a:cubicBezTo>
                <a:cubicBezTo>
                  <a:pt x="9572" y="8862"/>
                  <a:pt x="9575" y="8867"/>
                  <a:pt x="9596" y="8880"/>
                </a:cubicBezTo>
                <a:cubicBezTo>
                  <a:pt x="9616" y="8892"/>
                  <a:pt x="9632" y="8907"/>
                  <a:pt x="9642" y="8923"/>
                </a:cubicBezTo>
                <a:cubicBezTo>
                  <a:pt x="9653" y="8940"/>
                  <a:pt x="9665" y="8935"/>
                  <a:pt x="9680" y="8909"/>
                </a:cubicBezTo>
                <a:cubicBezTo>
                  <a:pt x="9694" y="8883"/>
                  <a:pt x="9700" y="8846"/>
                  <a:pt x="9696" y="8798"/>
                </a:cubicBezTo>
                <a:cubicBezTo>
                  <a:pt x="9691" y="8750"/>
                  <a:pt x="9690" y="8711"/>
                  <a:pt x="9692" y="8681"/>
                </a:cubicBezTo>
                <a:cubicBezTo>
                  <a:pt x="9694" y="8651"/>
                  <a:pt x="9700" y="8633"/>
                  <a:pt x="9708" y="8627"/>
                </a:cubicBezTo>
                <a:cubicBezTo>
                  <a:pt x="9716" y="8620"/>
                  <a:pt x="9708" y="8610"/>
                  <a:pt x="9683" y="8597"/>
                </a:cubicBezTo>
                <a:cubicBezTo>
                  <a:pt x="9667" y="8588"/>
                  <a:pt x="9655" y="8584"/>
                  <a:pt x="9645" y="8584"/>
                </a:cubicBezTo>
                <a:close/>
                <a:moveTo>
                  <a:pt x="9274" y="8568"/>
                </a:moveTo>
                <a:cubicBezTo>
                  <a:pt x="9263" y="8568"/>
                  <a:pt x="9258" y="8570"/>
                  <a:pt x="9258" y="8573"/>
                </a:cubicBezTo>
                <a:cubicBezTo>
                  <a:pt x="9258" y="8580"/>
                  <a:pt x="9273" y="8595"/>
                  <a:pt x="9302" y="8620"/>
                </a:cubicBezTo>
                <a:cubicBezTo>
                  <a:pt x="9333" y="8643"/>
                  <a:pt x="9350" y="8642"/>
                  <a:pt x="9353" y="8617"/>
                </a:cubicBezTo>
                <a:cubicBezTo>
                  <a:pt x="9356" y="8592"/>
                  <a:pt x="9341" y="8577"/>
                  <a:pt x="9308" y="8572"/>
                </a:cubicBezTo>
                <a:cubicBezTo>
                  <a:pt x="9293" y="8570"/>
                  <a:pt x="9282" y="8568"/>
                  <a:pt x="9274" y="8568"/>
                </a:cubicBezTo>
                <a:close/>
                <a:moveTo>
                  <a:pt x="9486" y="7720"/>
                </a:moveTo>
                <a:cubicBezTo>
                  <a:pt x="9484" y="7749"/>
                  <a:pt x="9480" y="7776"/>
                  <a:pt x="9474" y="7801"/>
                </a:cubicBezTo>
                <a:cubicBezTo>
                  <a:pt x="9449" y="7805"/>
                  <a:pt x="9424" y="7810"/>
                  <a:pt x="9399" y="7816"/>
                </a:cubicBezTo>
                <a:cubicBezTo>
                  <a:pt x="9401" y="7791"/>
                  <a:pt x="9403" y="7764"/>
                  <a:pt x="9405" y="7735"/>
                </a:cubicBezTo>
                <a:cubicBezTo>
                  <a:pt x="9432" y="7729"/>
                  <a:pt x="9459" y="7724"/>
                  <a:pt x="9486" y="7720"/>
                </a:cubicBezTo>
                <a:close/>
                <a:moveTo>
                  <a:pt x="9497" y="7483"/>
                </a:moveTo>
                <a:cubicBezTo>
                  <a:pt x="9510" y="7482"/>
                  <a:pt x="9517" y="7488"/>
                  <a:pt x="9516" y="7501"/>
                </a:cubicBezTo>
                <a:cubicBezTo>
                  <a:pt x="9515" y="7515"/>
                  <a:pt x="9510" y="7531"/>
                  <a:pt x="9502" y="7548"/>
                </a:cubicBezTo>
                <a:cubicBezTo>
                  <a:pt x="9460" y="7560"/>
                  <a:pt x="9390" y="7577"/>
                  <a:pt x="9292" y="7598"/>
                </a:cubicBezTo>
                <a:cubicBezTo>
                  <a:pt x="9294" y="7571"/>
                  <a:pt x="9297" y="7545"/>
                  <a:pt x="9299" y="7520"/>
                </a:cubicBezTo>
                <a:cubicBezTo>
                  <a:pt x="9409" y="7499"/>
                  <a:pt x="9473" y="7487"/>
                  <a:pt x="9491" y="7484"/>
                </a:cubicBezTo>
                <a:cubicBezTo>
                  <a:pt x="9493" y="7483"/>
                  <a:pt x="9495" y="7483"/>
                  <a:pt x="9497" y="7483"/>
                </a:cubicBezTo>
                <a:close/>
                <a:moveTo>
                  <a:pt x="9545" y="7434"/>
                </a:moveTo>
                <a:cubicBezTo>
                  <a:pt x="9535" y="7434"/>
                  <a:pt x="9525" y="7436"/>
                  <a:pt x="9514" y="7441"/>
                </a:cubicBezTo>
                <a:cubicBezTo>
                  <a:pt x="9498" y="7450"/>
                  <a:pt x="9476" y="7458"/>
                  <a:pt x="9449" y="7465"/>
                </a:cubicBezTo>
                <a:cubicBezTo>
                  <a:pt x="9422" y="7472"/>
                  <a:pt x="9391" y="7479"/>
                  <a:pt x="9356" y="7487"/>
                </a:cubicBezTo>
                <a:cubicBezTo>
                  <a:pt x="9322" y="7494"/>
                  <a:pt x="9300" y="7494"/>
                  <a:pt x="9289" y="7487"/>
                </a:cubicBezTo>
                <a:cubicBezTo>
                  <a:pt x="9279" y="7479"/>
                  <a:pt x="9265" y="7475"/>
                  <a:pt x="9249" y="7473"/>
                </a:cubicBezTo>
                <a:cubicBezTo>
                  <a:pt x="9232" y="7471"/>
                  <a:pt x="9229" y="7478"/>
                  <a:pt x="9239" y="7495"/>
                </a:cubicBezTo>
                <a:cubicBezTo>
                  <a:pt x="9250" y="7511"/>
                  <a:pt x="9254" y="7538"/>
                  <a:pt x="9252" y="7574"/>
                </a:cubicBezTo>
                <a:cubicBezTo>
                  <a:pt x="9250" y="7611"/>
                  <a:pt x="9245" y="7649"/>
                  <a:pt x="9238" y="7688"/>
                </a:cubicBezTo>
                <a:cubicBezTo>
                  <a:pt x="9230" y="7728"/>
                  <a:pt x="9220" y="7771"/>
                  <a:pt x="9206" y="7816"/>
                </a:cubicBezTo>
                <a:cubicBezTo>
                  <a:pt x="9193" y="7862"/>
                  <a:pt x="9175" y="7905"/>
                  <a:pt x="9153" y="7946"/>
                </a:cubicBezTo>
                <a:cubicBezTo>
                  <a:pt x="9131" y="7987"/>
                  <a:pt x="9109" y="8021"/>
                  <a:pt x="9085" y="8049"/>
                </a:cubicBezTo>
                <a:cubicBezTo>
                  <a:pt x="9061" y="8077"/>
                  <a:pt x="9063" y="8081"/>
                  <a:pt x="9092" y="8060"/>
                </a:cubicBezTo>
                <a:cubicBezTo>
                  <a:pt x="9122" y="8039"/>
                  <a:pt x="9149" y="8011"/>
                  <a:pt x="9174" y="7974"/>
                </a:cubicBezTo>
                <a:cubicBezTo>
                  <a:pt x="9199" y="7938"/>
                  <a:pt x="9219" y="7898"/>
                  <a:pt x="9236" y="7854"/>
                </a:cubicBezTo>
                <a:cubicBezTo>
                  <a:pt x="9249" y="7866"/>
                  <a:pt x="9261" y="7871"/>
                  <a:pt x="9274" y="7868"/>
                </a:cubicBezTo>
                <a:cubicBezTo>
                  <a:pt x="9286" y="7865"/>
                  <a:pt x="9300" y="7862"/>
                  <a:pt x="9314" y="7860"/>
                </a:cubicBezTo>
                <a:cubicBezTo>
                  <a:pt x="9325" y="7885"/>
                  <a:pt x="9328" y="7925"/>
                  <a:pt x="9324" y="7980"/>
                </a:cubicBezTo>
                <a:cubicBezTo>
                  <a:pt x="9319" y="8036"/>
                  <a:pt x="9313" y="8069"/>
                  <a:pt x="9305" y="8080"/>
                </a:cubicBezTo>
                <a:cubicBezTo>
                  <a:pt x="9297" y="8092"/>
                  <a:pt x="9298" y="8107"/>
                  <a:pt x="9310" y="8126"/>
                </a:cubicBezTo>
                <a:cubicBezTo>
                  <a:pt x="9321" y="8145"/>
                  <a:pt x="9333" y="8146"/>
                  <a:pt x="9346" y="8130"/>
                </a:cubicBezTo>
                <a:cubicBezTo>
                  <a:pt x="9358" y="8115"/>
                  <a:pt x="9381" y="8092"/>
                  <a:pt x="9414" y="8063"/>
                </a:cubicBezTo>
                <a:cubicBezTo>
                  <a:pt x="9448" y="8034"/>
                  <a:pt x="9469" y="8015"/>
                  <a:pt x="9478" y="8005"/>
                </a:cubicBezTo>
                <a:cubicBezTo>
                  <a:pt x="9488" y="7996"/>
                  <a:pt x="9477" y="7999"/>
                  <a:pt x="9446" y="8015"/>
                </a:cubicBezTo>
                <a:cubicBezTo>
                  <a:pt x="9414" y="8030"/>
                  <a:pt x="9391" y="8043"/>
                  <a:pt x="9375" y="8052"/>
                </a:cubicBezTo>
                <a:cubicBezTo>
                  <a:pt x="9360" y="8062"/>
                  <a:pt x="9352" y="8056"/>
                  <a:pt x="9353" y="8035"/>
                </a:cubicBezTo>
                <a:cubicBezTo>
                  <a:pt x="9354" y="8014"/>
                  <a:pt x="9356" y="7991"/>
                  <a:pt x="9358" y="7966"/>
                </a:cubicBezTo>
                <a:cubicBezTo>
                  <a:pt x="9360" y="7941"/>
                  <a:pt x="9363" y="7922"/>
                  <a:pt x="9367" y="7907"/>
                </a:cubicBezTo>
                <a:cubicBezTo>
                  <a:pt x="9372" y="7892"/>
                  <a:pt x="9363" y="7876"/>
                  <a:pt x="9342" y="7857"/>
                </a:cubicBezTo>
                <a:lnTo>
                  <a:pt x="9383" y="7851"/>
                </a:lnTo>
                <a:cubicBezTo>
                  <a:pt x="9400" y="7865"/>
                  <a:pt x="9422" y="7887"/>
                  <a:pt x="9449" y="7916"/>
                </a:cubicBezTo>
                <a:lnTo>
                  <a:pt x="9533" y="7998"/>
                </a:lnTo>
                <a:cubicBezTo>
                  <a:pt x="9560" y="8025"/>
                  <a:pt x="9579" y="8043"/>
                  <a:pt x="9591" y="8054"/>
                </a:cubicBezTo>
                <a:cubicBezTo>
                  <a:pt x="9602" y="8064"/>
                  <a:pt x="9617" y="8072"/>
                  <a:pt x="9636" y="8076"/>
                </a:cubicBezTo>
                <a:cubicBezTo>
                  <a:pt x="9655" y="8080"/>
                  <a:pt x="9682" y="8080"/>
                  <a:pt x="9717" y="8077"/>
                </a:cubicBezTo>
                <a:cubicBezTo>
                  <a:pt x="9753" y="8074"/>
                  <a:pt x="9779" y="8071"/>
                  <a:pt x="9796" y="8066"/>
                </a:cubicBezTo>
                <a:cubicBezTo>
                  <a:pt x="9812" y="8062"/>
                  <a:pt x="9800" y="8055"/>
                  <a:pt x="9760" y="8046"/>
                </a:cubicBezTo>
                <a:cubicBezTo>
                  <a:pt x="9719" y="8037"/>
                  <a:pt x="9679" y="8023"/>
                  <a:pt x="9639" y="8005"/>
                </a:cubicBezTo>
                <a:cubicBezTo>
                  <a:pt x="9600" y="7988"/>
                  <a:pt x="9558" y="7962"/>
                  <a:pt x="9514" y="7929"/>
                </a:cubicBezTo>
                <a:cubicBezTo>
                  <a:pt x="9568" y="7908"/>
                  <a:pt x="9607" y="7894"/>
                  <a:pt x="9630" y="7887"/>
                </a:cubicBezTo>
                <a:cubicBezTo>
                  <a:pt x="9653" y="7879"/>
                  <a:pt x="9653" y="7867"/>
                  <a:pt x="9631" y="7851"/>
                </a:cubicBezTo>
                <a:cubicBezTo>
                  <a:pt x="9610" y="7834"/>
                  <a:pt x="9597" y="7830"/>
                  <a:pt x="9592" y="7840"/>
                </a:cubicBezTo>
                <a:cubicBezTo>
                  <a:pt x="9588" y="7849"/>
                  <a:pt x="9572" y="7866"/>
                  <a:pt x="9544" y="7890"/>
                </a:cubicBezTo>
                <a:cubicBezTo>
                  <a:pt x="9516" y="7914"/>
                  <a:pt x="9496" y="7922"/>
                  <a:pt x="9485" y="7915"/>
                </a:cubicBezTo>
                <a:cubicBezTo>
                  <a:pt x="9473" y="7908"/>
                  <a:pt x="9446" y="7884"/>
                  <a:pt x="9402" y="7845"/>
                </a:cubicBezTo>
                <a:cubicBezTo>
                  <a:pt x="9458" y="7834"/>
                  <a:pt x="9507" y="7827"/>
                  <a:pt x="9549" y="7823"/>
                </a:cubicBezTo>
                <a:cubicBezTo>
                  <a:pt x="9590" y="7818"/>
                  <a:pt x="9624" y="7816"/>
                  <a:pt x="9650" y="7815"/>
                </a:cubicBezTo>
                <a:cubicBezTo>
                  <a:pt x="9676" y="7814"/>
                  <a:pt x="9690" y="7810"/>
                  <a:pt x="9691" y="7802"/>
                </a:cubicBezTo>
                <a:cubicBezTo>
                  <a:pt x="9692" y="7795"/>
                  <a:pt x="9685" y="7787"/>
                  <a:pt x="9669" y="7779"/>
                </a:cubicBezTo>
                <a:cubicBezTo>
                  <a:pt x="9653" y="7771"/>
                  <a:pt x="9634" y="7769"/>
                  <a:pt x="9611" y="7774"/>
                </a:cubicBezTo>
                <a:cubicBezTo>
                  <a:pt x="9588" y="7779"/>
                  <a:pt x="9554" y="7786"/>
                  <a:pt x="9508" y="7795"/>
                </a:cubicBezTo>
                <a:cubicBezTo>
                  <a:pt x="9516" y="7745"/>
                  <a:pt x="9522" y="7716"/>
                  <a:pt x="9524" y="7710"/>
                </a:cubicBezTo>
                <a:cubicBezTo>
                  <a:pt x="9576" y="7704"/>
                  <a:pt x="9605" y="7699"/>
                  <a:pt x="9613" y="7696"/>
                </a:cubicBezTo>
                <a:cubicBezTo>
                  <a:pt x="9620" y="7693"/>
                  <a:pt x="9618" y="7687"/>
                  <a:pt x="9608" y="7677"/>
                </a:cubicBezTo>
                <a:cubicBezTo>
                  <a:pt x="9598" y="7668"/>
                  <a:pt x="9588" y="7664"/>
                  <a:pt x="9578" y="7666"/>
                </a:cubicBezTo>
                <a:cubicBezTo>
                  <a:pt x="9569" y="7668"/>
                  <a:pt x="9553" y="7672"/>
                  <a:pt x="9530" y="7676"/>
                </a:cubicBezTo>
                <a:cubicBezTo>
                  <a:pt x="9536" y="7655"/>
                  <a:pt x="9542" y="7641"/>
                  <a:pt x="9547" y="7634"/>
                </a:cubicBezTo>
                <a:cubicBezTo>
                  <a:pt x="9552" y="7626"/>
                  <a:pt x="9543" y="7617"/>
                  <a:pt x="9519" y="7605"/>
                </a:cubicBezTo>
                <a:cubicBezTo>
                  <a:pt x="9495" y="7594"/>
                  <a:pt x="9486" y="7595"/>
                  <a:pt x="9491" y="7609"/>
                </a:cubicBezTo>
                <a:cubicBezTo>
                  <a:pt x="9496" y="7622"/>
                  <a:pt x="9496" y="7648"/>
                  <a:pt x="9489" y="7685"/>
                </a:cubicBezTo>
                <a:cubicBezTo>
                  <a:pt x="9464" y="7689"/>
                  <a:pt x="9436" y="7695"/>
                  <a:pt x="9405" y="7701"/>
                </a:cubicBezTo>
                <a:cubicBezTo>
                  <a:pt x="9407" y="7682"/>
                  <a:pt x="9410" y="7670"/>
                  <a:pt x="9413" y="7663"/>
                </a:cubicBezTo>
                <a:cubicBezTo>
                  <a:pt x="9416" y="7657"/>
                  <a:pt x="9404" y="7650"/>
                  <a:pt x="9378" y="7641"/>
                </a:cubicBezTo>
                <a:cubicBezTo>
                  <a:pt x="9352" y="7633"/>
                  <a:pt x="9343" y="7635"/>
                  <a:pt x="9352" y="7648"/>
                </a:cubicBezTo>
                <a:cubicBezTo>
                  <a:pt x="9360" y="7660"/>
                  <a:pt x="9365" y="7680"/>
                  <a:pt x="9367" y="7707"/>
                </a:cubicBezTo>
                <a:cubicBezTo>
                  <a:pt x="9344" y="7711"/>
                  <a:pt x="9325" y="7713"/>
                  <a:pt x="9308" y="7713"/>
                </a:cubicBezTo>
                <a:cubicBezTo>
                  <a:pt x="9293" y="7713"/>
                  <a:pt x="9293" y="7719"/>
                  <a:pt x="9308" y="7730"/>
                </a:cubicBezTo>
                <a:cubicBezTo>
                  <a:pt x="9323" y="7742"/>
                  <a:pt x="9334" y="7747"/>
                  <a:pt x="9341" y="7746"/>
                </a:cubicBezTo>
                <a:cubicBezTo>
                  <a:pt x="9348" y="7745"/>
                  <a:pt x="9357" y="7743"/>
                  <a:pt x="9367" y="7741"/>
                </a:cubicBezTo>
                <a:lnTo>
                  <a:pt x="9367" y="7823"/>
                </a:lnTo>
                <a:cubicBezTo>
                  <a:pt x="9324" y="7831"/>
                  <a:pt x="9281" y="7836"/>
                  <a:pt x="9239" y="7838"/>
                </a:cubicBezTo>
                <a:cubicBezTo>
                  <a:pt x="9256" y="7784"/>
                  <a:pt x="9273" y="7711"/>
                  <a:pt x="9289" y="7620"/>
                </a:cubicBezTo>
                <a:cubicBezTo>
                  <a:pt x="9339" y="7609"/>
                  <a:pt x="9384" y="7601"/>
                  <a:pt x="9422" y="7595"/>
                </a:cubicBezTo>
                <a:cubicBezTo>
                  <a:pt x="9461" y="7588"/>
                  <a:pt x="9490" y="7584"/>
                  <a:pt x="9511" y="7582"/>
                </a:cubicBezTo>
                <a:cubicBezTo>
                  <a:pt x="9532" y="7580"/>
                  <a:pt x="9546" y="7577"/>
                  <a:pt x="9553" y="7574"/>
                </a:cubicBezTo>
                <a:cubicBezTo>
                  <a:pt x="9561" y="7571"/>
                  <a:pt x="9557" y="7560"/>
                  <a:pt x="9542" y="7541"/>
                </a:cubicBezTo>
                <a:cubicBezTo>
                  <a:pt x="9559" y="7521"/>
                  <a:pt x="9579" y="7505"/>
                  <a:pt x="9603" y="7495"/>
                </a:cubicBezTo>
                <a:cubicBezTo>
                  <a:pt x="9627" y="7484"/>
                  <a:pt x="9630" y="7474"/>
                  <a:pt x="9613" y="7463"/>
                </a:cubicBezTo>
                <a:cubicBezTo>
                  <a:pt x="9595" y="7453"/>
                  <a:pt x="9578" y="7445"/>
                  <a:pt x="9563" y="7438"/>
                </a:cubicBezTo>
                <a:cubicBezTo>
                  <a:pt x="9557" y="7436"/>
                  <a:pt x="9551" y="7435"/>
                  <a:pt x="9545" y="7434"/>
                </a:cubicBezTo>
                <a:close/>
                <a:moveTo>
                  <a:pt x="9503" y="6727"/>
                </a:moveTo>
                <a:cubicBezTo>
                  <a:pt x="9500" y="6727"/>
                  <a:pt x="9498" y="6727"/>
                  <a:pt x="9495" y="6727"/>
                </a:cubicBezTo>
                <a:cubicBezTo>
                  <a:pt x="9483" y="6727"/>
                  <a:pt x="9470" y="6729"/>
                  <a:pt x="9455" y="6733"/>
                </a:cubicBezTo>
                <a:cubicBezTo>
                  <a:pt x="9415" y="6742"/>
                  <a:pt x="9362" y="6751"/>
                  <a:pt x="9296" y="6758"/>
                </a:cubicBezTo>
                <a:cubicBezTo>
                  <a:pt x="9229" y="6765"/>
                  <a:pt x="9180" y="6769"/>
                  <a:pt x="9149" y="6769"/>
                </a:cubicBezTo>
                <a:cubicBezTo>
                  <a:pt x="9119" y="6769"/>
                  <a:pt x="9115" y="6776"/>
                  <a:pt x="9135" y="6791"/>
                </a:cubicBezTo>
                <a:cubicBezTo>
                  <a:pt x="9154" y="6805"/>
                  <a:pt x="9174" y="6811"/>
                  <a:pt x="9192" y="6809"/>
                </a:cubicBezTo>
                <a:cubicBezTo>
                  <a:pt x="9211" y="6807"/>
                  <a:pt x="9240" y="6803"/>
                  <a:pt x="9278" y="6797"/>
                </a:cubicBezTo>
                <a:cubicBezTo>
                  <a:pt x="9317" y="6791"/>
                  <a:pt x="9360" y="6785"/>
                  <a:pt x="9406" y="6781"/>
                </a:cubicBezTo>
                <a:cubicBezTo>
                  <a:pt x="9453" y="6777"/>
                  <a:pt x="9488" y="6775"/>
                  <a:pt x="9511" y="6775"/>
                </a:cubicBezTo>
                <a:cubicBezTo>
                  <a:pt x="9534" y="6773"/>
                  <a:pt x="9550" y="6769"/>
                  <a:pt x="9560" y="6764"/>
                </a:cubicBezTo>
                <a:cubicBezTo>
                  <a:pt x="9569" y="6759"/>
                  <a:pt x="9564" y="6750"/>
                  <a:pt x="9544" y="6738"/>
                </a:cubicBezTo>
                <a:cubicBezTo>
                  <a:pt x="9533" y="6731"/>
                  <a:pt x="9519" y="6727"/>
                  <a:pt x="9503" y="6727"/>
                </a:cubicBezTo>
                <a:close/>
                <a:moveTo>
                  <a:pt x="9334" y="6295"/>
                </a:moveTo>
                <a:cubicBezTo>
                  <a:pt x="9322" y="6294"/>
                  <a:pt x="9319" y="6301"/>
                  <a:pt x="9327" y="6316"/>
                </a:cubicBezTo>
                <a:cubicBezTo>
                  <a:pt x="9335" y="6332"/>
                  <a:pt x="9338" y="6359"/>
                  <a:pt x="9335" y="6395"/>
                </a:cubicBezTo>
                <a:cubicBezTo>
                  <a:pt x="9331" y="6432"/>
                  <a:pt x="9326" y="6473"/>
                  <a:pt x="9317" y="6520"/>
                </a:cubicBezTo>
                <a:cubicBezTo>
                  <a:pt x="9309" y="6567"/>
                  <a:pt x="9299" y="6597"/>
                  <a:pt x="9286" y="6609"/>
                </a:cubicBezTo>
                <a:cubicBezTo>
                  <a:pt x="9274" y="6622"/>
                  <a:pt x="9270" y="6638"/>
                  <a:pt x="9275" y="6658"/>
                </a:cubicBezTo>
                <a:cubicBezTo>
                  <a:pt x="9280" y="6678"/>
                  <a:pt x="9292" y="6682"/>
                  <a:pt x="9311" y="6672"/>
                </a:cubicBezTo>
                <a:cubicBezTo>
                  <a:pt x="9330" y="6661"/>
                  <a:pt x="9381" y="6650"/>
                  <a:pt x="9464" y="6638"/>
                </a:cubicBezTo>
                <a:cubicBezTo>
                  <a:pt x="9548" y="6625"/>
                  <a:pt x="9599" y="6620"/>
                  <a:pt x="9617" y="6622"/>
                </a:cubicBezTo>
                <a:cubicBezTo>
                  <a:pt x="9636" y="6624"/>
                  <a:pt x="9642" y="6663"/>
                  <a:pt x="9636" y="6738"/>
                </a:cubicBezTo>
                <a:cubicBezTo>
                  <a:pt x="9630" y="6813"/>
                  <a:pt x="9620" y="6861"/>
                  <a:pt x="9606" y="6883"/>
                </a:cubicBezTo>
                <a:cubicBezTo>
                  <a:pt x="9593" y="6905"/>
                  <a:pt x="9576" y="6914"/>
                  <a:pt x="9555" y="6909"/>
                </a:cubicBezTo>
                <a:cubicBezTo>
                  <a:pt x="9534" y="6905"/>
                  <a:pt x="9514" y="6900"/>
                  <a:pt x="9496" y="6894"/>
                </a:cubicBezTo>
                <a:cubicBezTo>
                  <a:pt x="9477" y="6888"/>
                  <a:pt x="9481" y="6896"/>
                  <a:pt x="9508" y="6919"/>
                </a:cubicBezTo>
                <a:cubicBezTo>
                  <a:pt x="9535" y="6942"/>
                  <a:pt x="9551" y="6962"/>
                  <a:pt x="9556" y="6980"/>
                </a:cubicBezTo>
                <a:cubicBezTo>
                  <a:pt x="9562" y="6997"/>
                  <a:pt x="9579" y="6994"/>
                  <a:pt x="9608" y="6969"/>
                </a:cubicBezTo>
                <a:cubicBezTo>
                  <a:pt x="9637" y="6944"/>
                  <a:pt x="9657" y="6907"/>
                  <a:pt x="9667" y="6858"/>
                </a:cubicBezTo>
                <a:cubicBezTo>
                  <a:pt x="9678" y="6809"/>
                  <a:pt x="9684" y="6766"/>
                  <a:pt x="9685" y="6728"/>
                </a:cubicBezTo>
                <a:cubicBezTo>
                  <a:pt x="9686" y="6691"/>
                  <a:pt x="9692" y="6663"/>
                  <a:pt x="9703" y="6645"/>
                </a:cubicBezTo>
                <a:cubicBezTo>
                  <a:pt x="9715" y="6628"/>
                  <a:pt x="9713" y="6614"/>
                  <a:pt x="9697" y="6603"/>
                </a:cubicBezTo>
                <a:cubicBezTo>
                  <a:pt x="9681" y="6593"/>
                  <a:pt x="9666" y="6584"/>
                  <a:pt x="9652" y="6578"/>
                </a:cubicBezTo>
                <a:cubicBezTo>
                  <a:pt x="9637" y="6572"/>
                  <a:pt x="9618" y="6573"/>
                  <a:pt x="9594" y="6583"/>
                </a:cubicBezTo>
                <a:cubicBezTo>
                  <a:pt x="9570" y="6592"/>
                  <a:pt x="9483" y="6608"/>
                  <a:pt x="9333" y="6631"/>
                </a:cubicBezTo>
                <a:cubicBezTo>
                  <a:pt x="9346" y="6571"/>
                  <a:pt x="9356" y="6521"/>
                  <a:pt x="9364" y="6481"/>
                </a:cubicBezTo>
                <a:cubicBezTo>
                  <a:pt x="9389" y="6494"/>
                  <a:pt x="9429" y="6495"/>
                  <a:pt x="9483" y="6484"/>
                </a:cubicBezTo>
                <a:cubicBezTo>
                  <a:pt x="9537" y="6474"/>
                  <a:pt x="9581" y="6464"/>
                  <a:pt x="9616" y="6453"/>
                </a:cubicBezTo>
                <a:cubicBezTo>
                  <a:pt x="9650" y="6443"/>
                  <a:pt x="9659" y="6431"/>
                  <a:pt x="9641" y="6419"/>
                </a:cubicBezTo>
                <a:cubicBezTo>
                  <a:pt x="9623" y="6406"/>
                  <a:pt x="9592" y="6408"/>
                  <a:pt x="9549" y="6425"/>
                </a:cubicBezTo>
                <a:cubicBezTo>
                  <a:pt x="9505" y="6442"/>
                  <a:pt x="9444" y="6455"/>
                  <a:pt x="9367" y="6466"/>
                </a:cubicBezTo>
                <a:cubicBezTo>
                  <a:pt x="9378" y="6397"/>
                  <a:pt x="9387" y="6357"/>
                  <a:pt x="9396" y="6345"/>
                </a:cubicBezTo>
                <a:cubicBezTo>
                  <a:pt x="9404" y="6334"/>
                  <a:pt x="9401" y="6323"/>
                  <a:pt x="9386" y="6314"/>
                </a:cubicBezTo>
                <a:cubicBezTo>
                  <a:pt x="9372" y="6305"/>
                  <a:pt x="9356" y="6298"/>
                  <a:pt x="9339" y="6295"/>
                </a:cubicBezTo>
                <a:cubicBezTo>
                  <a:pt x="9337" y="6295"/>
                  <a:pt x="9335" y="6295"/>
                  <a:pt x="9334" y="6295"/>
                </a:cubicBezTo>
                <a:close/>
                <a:moveTo>
                  <a:pt x="9635" y="5635"/>
                </a:moveTo>
                <a:cubicBezTo>
                  <a:pt x="9643" y="5635"/>
                  <a:pt x="9649" y="5636"/>
                  <a:pt x="9652" y="5637"/>
                </a:cubicBezTo>
                <a:cubicBezTo>
                  <a:pt x="9658" y="5639"/>
                  <a:pt x="9661" y="5646"/>
                  <a:pt x="9660" y="5659"/>
                </a:cubicBezTo>
                <a:cubicBezTo>
                  <a:pt x="9659" y="5671"/>
                  <a:pt x="9655" y="5694"/>
                  <a:pt x="9649" y="5727"/>
                </a:cubicBezTo>
                <a:cubicBezTo>
                  <a:pt x="9634" y="5727"/>
                  <a:pt x="9613" y="5729"/>
                  <a:pt x="9585" y="5732"/>
                </a:cubicBezTo>
                <a:cubicBezTo>
                  <a:pt x="9556" y="5735"/>
                  <a:pt x="9529" y="5738"/>
                  <a:pt x="9502" y="5740"/>
                </a:cubicBezTo>
                <a:cubicBezTo>
                  <a:pt x="9496" y="5715"/>
                  <a:pt x="9490" y="5686"/>
                  <a:pt x="9486" y="5652"/>
                </a:cubicBezTo>
                <a:cubicBezTo>
                  <a:pt x="9540" y="5644"/>
                  <a:pt x="9580" y="5639"/>
                  <a:pt x="9605" y="5637"/>
                </a:cubicBezTo>
                <a:cubicBezTo>
                  <a:pt x="9617" y="5636"/>
                  <a:pt x="9628" y="5635"/>
                  <a:pt x="9635" y="5635"/>
                </a:cubicBezTo>
                <a:close/>
                <a:moveTo>
                  <a:pt x="9387" y="5604"/>
                </a:moveTo>
                <a:cubicBezTo>
                  <a:pt x="9385" y="5604"/>
                  <a:pt x="9383" y="5605"/>
                  <a:pt x="9380" y="5606"/>
                </a:cubicBezTo>
                <a:cubicBezTo>
                  <a:pt x="9363" y="5610"/>
                  <a:pt x="9315" y="5629"/>
                  <a:pt x="9236" y="5665"/>
                </a:cubicBezTo>
                <a:cubicBezTo>
                  <a:pt x="9176" y="5690"/>
                  <a:pt x="9135" y="5703"/>
                  <a:pt x="9113" y="5706"/>
                </a:cubicBezTo>
                <a:cubicBezTo>
                  <a:pt x="9091" y="5708"/>
                  <a:pt x="9093" y="5719"/>
                  <a:pt x="9121" y="5738"/>
                </a:cubicBezTo>
                <a:cubicBezTo>
                  <a:pt x="9148" y="5758"/>
                  <a:pt x="9165" y="5762"/>
                  <a:pt x="9174" y="5751"/>
                </a:cubicBezTo>
                <a:cubicBezTo>
                  <a:pt x="9182" y="5739"/>
                  <a:pt x="9209" y="5721"/>
                  <a:pt x="9253" y="5695"/>
                </a:cubicBezTo>
                <a:cubicBezTo>
                  <a:pt x="9298" y="5669"/>
                  <a:pt x="9335" y="5646"/>
                  <a:pt x="9363" y="5627"/>
                </a:cubicBezTo>
                <a:cubicBezTo>
                  <a:pt x="9386" y="5612"/>
                  <a:pt x="9394" y="5604"/>
                  <a:pt x="9387" y="5604"/>
                </a:cubicBezTo>
                <a:close/>
                <a:moveTo>
                  <a:pt x="9658" y="5597"/>
                </a:moveTo>
                <a:cubicBezTo>
                  <a:pt x="9653" y="5597"/>
                  <a:pt x="9648" y="5598"/>
                  <a:pt x="9644" y="5599"/>
                </a:cubicBezTo>
                <a:cubicBezTo>
                  <a:pt x="9632" y="5603"/>
                  <a:pt x="9618" y="5607"/>
                  <a:pt x="9600" y="5610"/>
                </a:cubicBezTo>
                <a:cubicBezTo>
                  <a:pt x="9582" y="5613"/>
                  <a:pt x="9559" y="5617"/>
                  <a:pt x="9530" y="5621"/>
                </a:cubicBezTo>
                <a:cubicBezTo>
                  <a:pt x="9501" y="5625"/>
                  <a:pt x="9479" y="5627"/>
                  <a:pt x="9466" y="5626"/>
                </a:cubicBezTo>
                <a:cubicBezTo>
                  <a:pt x="9452" y="5625"/>
                  <a:pt x="9441" y="5625"/>
                  <a:pt x="9431" y="5626"/>
                </a:cubicBezTo>
                <a:cubicBezTo>
                  <a:pt x="9422" y="5627"/>
                  <a:pt x="9421" y="5633"/>
                  <a:pt x="9427" y="5643"/>
                </a:cubicBezTo>
                <a:cubicBezTo>
                  <a:pt x="9433" y="5653"/>
                  <a:pt x="9440" y="5671"/>
                  <a:pt x="9449" y="5696"/>
                </a:cubicBezTo>
                <a:cubicBezTo>
                  <a:pt x="9457" y="5721"/>
                  <a:pt x="9467" y="5746"/>
                  <a:pt x="9478" y="5771"/>
                </a:cubicBezTo>
                <a:cubicBezTo>
                  <a:pt x="9490" y="5796"/>
                  <a:pt x="9499" y="5793"/>
                  <a:pt x="9505" y="5762"/>
                </a:cubicBezTo>
                <a:cubicBezTo>
                  <a:pt x="9605" y="5758"/>
                  <a:pt x="9665" y="5754"/>
                  <a:pt x="9686" y="5751"/>
                </a:cubicBezTo>
                <a:cubicBezTo>
                  <a:pt x="9707" y="5748"/>
                  <a:pt x="9705" y="5738"/>
                  <a:pt x="9680" y="5721"/>
                </a:cubicBezTo>
                <a:cubicBezTo>
                  <a:pt x="9697" y="5684"/>
                  <a:pt x="9713" y="5662"/>
                  <a:pt x="9728" y="5656"/>
                </a:cubicBezTo>
                <a:cubicBezTo>
                  <a:pt x="9744" y="5649"/>
                  <a:pt x="9744" y="5640"/>
                  <a:pt x="9730" y="5629"/>
                </a:cubicBezTo>
                <a:cubicBezTo>
                  <a:pt x="9715" y="5617"/>
                  <a:pt x="9700" y="5609"/>
                  <a:pt x="9685" y="5602"/>
                </a:cubicBezTo>
                <a:cubicBezTo>
                  <a:pt x="9675" y="5598"/>
                  <a:pt x="9666" y="5597"/>
                  <a:pt x="9658" y="5597"/>
                </a:cubicBezTo>
                <a:close/>
                <a:moveTo>
                  <a:pt x="9266" y="5196"/>
                </a:moveTo>
                <a:cubicBezTo>
                  <a:pt x="9260" y="5196"/>
                  <a:pt x="9258" y="5200"/>
                  <a:pt x="9261" y="5209"/>
                </a:cubicBezTo>
                <a:cubicBezTo>
                  <a:pt x="9267" y="5225"/>
                  <a:pt x="9255" y="5262"/>
                  <a:pt x="9224" y="5320"/>
                </a:cubicBezTo>
                <a:cubicBezTo>
                  <a:pt x="9192" y="5377"/>
                  <a:pt x="9168" y="5408"/>
                  <a:pt x="9150" y="5413"/>
                </a:cubicBezTo>
                <a:cubicBezTo>
                  <a:pt x="9132" y="5419"/>
                  <a:pt x="9124" y="5427"/>
                  <a:pt x="9124" y="5440"/>
                </a:cubicBezTo>
                <a:cubicBezTo>
                  <a:pt x="9124" y="5452"/>
                  <a:pt x="9126" y="5462"/>
                  <a:pt x="9130" y="5470"/>
                </a:cubicBezTo>
                <a:cubicBezTo>
                  <a:pt x="9134" y="5477"/>
                  <a:pt x="9143" y="5477"/>
                  <a:pt x="9156" y="5470"/>
                </a:cubicBezTo>
                <a:cubicBezTo>
                  <a:pt x="9170" y="5462"/>
                  <a:pt x="9207" y="5452"/>
                  <a:pt x="9267" y="5440"/>
                </a:cubicBezTo>
                <a:cubicBezTo>
                  <a:pt x="9226" y="5502"/>
                  <a:pt x="9197" y="5538"/>
                  <a:pt x="9180" y="5546"/>
                </a:cubicBezTo>
                <a:cubicBezTo>
                  <a:pt x="9163" y="5554"/>
                  <a:pt x="9155" y="5564"/>
                  <a:pt x="9156" y="5576"/>
                </a:cubicBezTo>
                <a:cubicBezTo>
                  <a:pt x="9157" y="5587"/>
                  <a:pt x="9161" y="5598"/>
                  <a:pt x="9167" y="5609"/>
                </a:cubicBezTo>
                <a:cubicBezTo>
                  <a:pt x="9174" y="5619"/>
                  <a:pt x="9183" y="5618"/>
                  <a:pt x="9196" y="5606"/>
                </a:cubicBezTo>
                <a:cubicBezTo>
                  <a:pt x="9208" y="5593"/>
                  <a:pt x="9234" y="5579"/>
                  <a:pt x="9274" y="5563"/>
                </a:cubicBezTo>
                <a:cubicBezTo>
                  <a:pt x="9313" y="5548"/>
                  <a:pt x="9342" y="5534"/>
                  <a:pt x="9360" y="5523"/>
                </a:cubicBezTo>
                <a:cubicBezTo>
                  <a:pt x="9377" y="5511"/>
                  <a:pt x="9337" y="5517"/>
                  <a:pt x="9239" y="5540"/>
                </a:cubicBezTo>
                <a:cubicBezTo>
                  <a:pt x="9241" y="5538"/>
                  <a:pt x="9244" y="5534"/>
                  <a:pt x="9249" y="5527"/>
                </a:cubicBezTo>
                <a:cubicBezTo>
                  <a:pt x="9261" y="5511"/>
                  <a:pt x="9283" y="5482"/>
                  <a:pt x="9314" y="5440"/>
                </a:cubicBezTo>
                <a:cubicBezTo>
                  <a:pt x="9346" y="5398"/>
                  <a:pt x="9368" y="5374"/>
                  <a:pt x="9383" y="5366"/>
                </a:cubicBezTo>
                <a:cubicBezTo>
                  <a:pt x="9398" y="5359"/>
                  <a:pt x="9398" y="5351"/>
                  <a:pt x="9385" y="5341"/>
                </a:cubicBezTo>
                <a:cubicBezTo>
                  <a:pt x="9371" y="5332"/>
                  <a:pt x="9356" y="5324"/>
                  <a:pt x="9341" y="5318"/>
                </a:cubicBezTo>
                <a:cubicBezTo>
                  <a:pt x="9325" y="5312"/>
                  <a:pt x="9319" y="5316"/>
                  <a:pt x="9322" y="5331"/>
                </a:cubicBezTo>
                <a:cubicBezTo>
                  <a:pt x="9325" y="5345"/>
                  <a:pt x="9311" y="5374"/>
                  <a:pt x="9280" y="5418"/>
                </a:cubicBezTo>
                <a:lnTo>
                  <a:pt x="9192" y="5424"/>
                </a:lnTo>
                <a:cubicBezTo>
                  <a:pt x="9257" y="5322"/>
                  <a:pt x="9298" y="5266"/>
                  <a:pt x="9314" y="5256"/>
                </a:cubicBezTo>
                <a:cubicBezTo>
                  <a:pt x="9331" y="5245"/>
                  <a:pt x="9326" y="5229"/>
                  <a:pt x="9299" y="5209"/>
                </a:cubicBezTo>
                <a:cubicBezTo>
                  <a:pt x="9283" y="5200"/>
                  <a:pt x="9272" y="5196"/>
                  <a:pt x="9266" y="5196"/>
                </a:cubicBezTo>
                <a:close/>
                <a:moveTo>
                  <a:pt x="9533" y="5182"/>
                </a:moveTo>
                <a:cubicBezTo>
                  <a:pt x="9522" y="5183"/>
                  <a:pt x="9520" y="5188"/>
                  <a:pt x="9525" y="5198"/>
                </a:cubicBezTo>
                <a:cubicBezTo>
                  <a:pt x="9535" y="5215"/>
                  <a:pt x="9541" y="5234"/>
                  <a:pt x="9546" y="5254"/>
                </a:cubicBezTo>
                <a:cubicBezTo>
                  <a:pt x="9550" y="5274"/>
                  <a:pt x="9552" y="5319"/>
                  <a:pt x="9552" y="5390"/>
                </a:cubicBezTo>
                <a:cubicBezTo>
                  <a:pt x="9479" y="5400"/>
                  <a:pt x="9430" y="5406"/>
                  <a:pt x="9406" y="5407"/>
                </a:cubicBezTo>
                <a:cubicBezTo>
                  <a:pt x="9382" y="5408"/>
                  <a:pt x="9379" y="5414"/>
                  <a:pt x="9396" y="5426"/>
                </a:cubicBezTo>
                <a:cubicBezTo>
                  <a:pt x="9412" y="5437"/>
                  <a:pt x="9428" y="5441"/>
                  <a:pt x="9442" y="5438"/>
                </a:cubicBezTo>
                <a:cubicBezTo>
                  <a:pt x="9457" y="5435"/>
                  <a:pt x="9493" y="5429"/>
                  <a:pt x="9552" y="5421"/>
                </a:cubicBezTo>
                <a:lnTo>
                  <a:pt x="9552" y="5515"/>
                </a:lnTo>
                <a:cubicBezTo>
                  <a:pt x="9504" y="5521"/>
                  <a:pt x="9468" y="5525"/>
                  <a:pt x="9446" y="5527"/>
                </a:cubicBezTo>
                <a:cubicBezTo>
                  <a:pt x="9423" y="5529"/>
                  <a:pt x="9418" y="5536"/>
                  <a:pt x="9433" y="5546"/>
                </a:cubicBezTo>
                <a:cubicBezTo>
                  <a:pt x="9448" y="5557"/>
                  <a:pt x="9470" y="5560"/>
                  <a:pt x="9500" y="5556"/>
                </a:cubicBezTo>
                <a:cubicBezTo>
                  <a:pt x="9530" y="5551"/>
                  <a:pt x="9566" y="5547"/>
                  <a:pt x="9608" y="5541"/>
                </a:cubicBezTo>
                <a:cubicBezTo>
                  <a:pt x="9650" y="5536"/>
                  <a:pt x="9681" y="5534"/>
                  <a:pt x="9702" y="5534"/>
                </a:cubicBezTo>
                <a:cubicBezTo>
                  <a:pt x="9723" y="5534"/>
                  <a:pt x="9725" y="5527"/>
                  <a:pt x="9710" y="5513"/>
                </a:cubicBezTo>
                <a:cubicBezTo>
                  <a:pt x="9694" y="5500"/>
                  <a:pt x="9676" y="5495"/>
                  <a:pt x="9656" y="5498"/>
                </a:cubicBezTo>
                <a:cubicBezTo>
                  <a:pt x="9637" y="5501"/>
                  <a:pt x="9615" y="5504"/>
                  <a:pt x="9592" y="5509"/>
                </a:cubicBezTo>
                <a:lnTo>
                  <a:pt x="9592" y="5412"/>
                </a:lnTo>
                <a:cubicBezTo>
                  <a:pt x="9669" y="5401"/>
                  <a:pt x="9722" y="5395"/>
                  <a:pt x="9750" y="5393"/>
                </a:cubicBezTo>
                <a:cubicBezTo>
                  <a:pt x="9778" y="5391"/>
                  <a:pt x="9784" y="5383"/>
                  <a:pt x="9766" y="5370"/>
                </a:cubicBezTo>
                <a:cubicBezTo>
                  <a:pt x="9748" y="5356"/>
                  <a:pt x="9728" y="5352"/>
                  <a:pt x="9706" y="5357"/>
                </a:cubicBezTo>
                <a:cubicBezTo>
                  <a:pt x="9685" y="5362"/>
                  <a:pt x="9647" y="5370"/>
                  <a:pt x="9592" y="5381"/>
                </a:cubicBezTo>
                <a:cubicBezTo>
                  <a:pt x="9592" y="5291"/>
                  <a:pt x="9597" y="5240"/>
                  <a:pt x="9605" y="5227"/>
                </a:cubicBezTo>
                <a:cubicBezTo>
                  <a:pt x="9613" y="5215"/>
                  <a:pt x="9602" y="5202"/>
                  <a:pt x="9571" y="5190"/>
                </a:cubicBezTo>
                <a:cubicBezTo>
                  <a:pt x="9553" y="5184"/>
                  <a:pt x="9541" y="5182"/>
                  <a:pt x="9533" y="5182"/>
                </a:cubicBezTo>
                <a:close/>
                <a:moveTo>
                  <a:pt x="9261" y="4524"/>
                </a:moveTo>
                <a:cubicBezTo>
                  <a:pt x="9258" y="4525"/>
                  <a:pt x="9259" y="4533"/>
                  <a:pt x="9263" y="4549"/>
                </a:cubicBezTo>
                <a:cubicBezTo>
                  <a:pt x="9270" y="4580"/>
                  <a:pt x="9286" y="4608"/>
                  <a:pt x="9310" y="4634"/>
                </a:cubicBezTo>
                <a:cubicBezTo>
                  <a:pt x="9334" y="4660"/>
                  <a:pt x="9364" y="4677"/>
                  <a:pt x="9402" y="4683"/>
                </a:cubicBezTo>
                <a:cubicBezTo>
                  <a:pt x="9439" y="4689"/>
                  <a:pt x="9478" y="4692"/>
                  <a:pt x="9517" y="4692"/>
                </a:cubicBezTo>
                <a:cubicBezTo>
                  <a:pt x="9559" y="4692"/>
                  <a:pt x="9600" y="4686"/>
                  <a:pt x="9639" y="4674"/>
                </a:cubicBezTo>
                <a:cubicBezTo>
                  <a:pt x="9679" y="4661"/>
                  <a:pt x="9687" y="4649"/>
                  <a:pt x="9663" y="4638"/>
                </a:cubicBezTo>
                <a:cubicBezTo>
                  <a:pt x="9639" y="4626"/>
                  <a:pt x="9617" y="4614"/>
                  <a:pt x="9597" y="4600"/>
                </a:cubicBezTo>
                <a:cubicBezTo>
                  <a:pt x="9577" y="4587"/>
                  <a:pt x="9559" y="4572"/>
                  <a:pt x="9542" y="4558"/>
                </a:cubicBezTo>
                <a:cubicBezTo>
                  <a:pt x="9526" y="4543"/>
                  <a:pt x="9524" y="4546"/>
                  <a:pt x="9536" y="4567"/>
                </a:cubicBezTo>
                <a:cubicBezTo>
                  <a:pt x="9549" y="4588"/>
                  <a:pt x="9557" y="4604"/>
                  <a:pt x="9563" y="4616"/>
                </a:cubicBezTo>
                <a:cubicBezTo>
                  <a:pt x="9568" y="4627"/>
                  <a:pt x="9560" y="4635"/>
                  <a:pt x="9538" y="4639"/>
                </a:cubicBezTo>
                <a:cubicBezTo>
                  <a:pt x="9516" y="4643"/>
                  <a:pt x="9485" y="4644"/>
                  <a:pt x="9444" y="4641"/>
                </a:cubicBezTo>
                <a:cubicBezTo>
                  <a:pt x="9403" y="4638"/>
                  <a:pt x="9370" y="4628"/>
                  <a:pt x="9344" y="4613"/>
                </a:cubicBezTo>
                <a:cubicBezTo>
                  <a:pt x="9318" y="4597"/>
                  <a:pt x="9296" y="4575"/>
                  <a:pt x="9277" y="4545"/>
                </a:cubicBezTo>
                <a:cubicBezTo>
                  <a:pt x="9268" y="4531"/>
                  <a:pt x="9263" y="4524"/>
                  <a:pt x="9261" y="4524"/>
                </a:cubicBezTo>
                <a:close/>
                <a:moveTo>
                  <a:pt x="9181" y="4455"/>
                </a:moveTo>
                <a:cubicBezTo>
                  <a:pt x="9179" y="4455"/>
                  <a:pt x="9177" y="4460"/>
                  <a:pt x="9175" y="4469"/>
                </a:cubicBezTo>
                <a:cubicBezTo>
                  <a:pt x="9170" y="4493"/>
                  <a:pt x="9158" y="4516"/>
                  <a:pt x="9139" y="4539"/>
                </a:cubicBezTo>
                <a:cubicBezTo>
                  <a:pt x="9123" y="4562"/>
                  <a:pt x="9114" y="4582"/>
                  <a:pt x="9113" y="4600"/>
                </a:cubicBezTo>
                <a:cubicBezTo>
                  <a:pt x="9112" y="4618"/>
                  <a:pt x="9117" y="4629"/>
                  <a:pt x="9128" y="4634"/>
                </a:cubicBezTo>
                <a:cubicBezTo>
                  <a:pt x="9140" y="4640"/>
                  <a:pt x="9154" y="4626"/>
                  <a:pt x="9172" y="4594"/>
                </a:cubicBezTo>
                <a:cubicBezTo>
                  <a:pt x="9190" y="4562"/>
                  <a:pt x="9196" y="4527"/>
                  <a:pt x="9191" y="4489"/>
                </a:cubicBezTo>
                <a:cubicBezTo>
                  <a:pt x="9188" y="4466"/>
                  <a:pt x="9184" y="4454"/>
                  <a:pt x="9181" y="4455"/>
                </a:cubicBezTo>
                <a:close/>
                <a:moveTo>
                  <a:pt x="9586" y="4449"/>
                </a:moveTo>
                <a:cubicBezTo>
                  <a:pt x="9578" y="4449"/>
                  <a:pt x="9588" y="4460"/>
                  <a:pt x="9616" y="4484"/>
                </a:cubicBezTo>
                <a:cubicBezTo>
                  <a:pt x="9644" y="4508"/>
                  <a:pt x="9669" y="4530"/>
                  <a:pt x="9691" y="4549"/>
                </a:cubicBezTo>
                <a:cubicBezTo>
                  <a:pt x="9713" y="4567"/>
                  <a:pt x="9727" y="4566"/>
                  <a:pt x="9733" y="4545"/>
                </a:cubicBezTo>
                <a:cubicBezTo>
                  <a:pt x="9739" y="4525"/>
                  <a:pt x="9735" y="4505"/>
                  <a:pt x="9719" y="4488"/>
                </a:cubicBezTo>
                <a:cubicBezTo>
                  <a:pt x="9703" y="4470"/>
                  <a:pt x="9679" y="4459"/>
                  <a:pt x="9646" y="4455"/>
                </a:cubicBezTo>
                <a:cubicBezTo>
                  <a:pt x="9614" y="4451"/>
                  <a:pt x="9594" y="4449"/>
                  <a:pt x="9586" y="4449"/>
                </a:cubicBezTo>
                <a:close/>
                <a:moveTo>
                  <a:pt x="9375" y="4442"/>
                </a:moveTo>
                <a:cubicBezTo>
                  <a:pt x="9366" y="4443"/>
                  <a:pt x="9367" y="4451"/>
                  <a:pt x="9380" y="4469"/>
                </a:cubicBezTo>
                <a:cubicBezTo>
                  <a:pt x="9394" y="4489"/>
                  <a:pt x="9410" y="4508"/>
                  <a:pt x="9425" y="4528"/>
                </a:cubicBezTo>
                <a:cubicBezTo>
                  <a:pt x="9441" y="4548"/>
                  <a:pt x="9452" y="4546"/>
                  <a:pt x="9460" y="4522"/>
                </a:cubicBezTo>
                <a:cubicBezTo>
                  <a:pt x="9467" y="4498"/>
                  <a:pt x="9464" y="4481"/>
                  <a:pt x="9450" y="4472"/>
                </a:cubicBezTo>
                <a:cubicBezTo>
                  <a:pt x="9437" y="4463"/>
                  <a:pt x="9425" y="4456"/>
                  <a:pt x="9414" y="4452"/>
                </a:cubicBezTo>
                <a:cubicBezTo>
                  <a:pt x="9406" y="4447"/>
                  <a:pt x="9394" y="4444"/>
                  <a:pt x="9380" y="4442"/>
                </a:cubicBezTo>
                <a:cubicBezTo>
                  <a:pt x="9378" y="4442"/>
                  <a:pt x="9376" y="4442"/>
                  <a:pt x="9375" y="4442"/>
                </a:cubicBezTo>
                <a:close/>
                <a:moveTo>
                  <a:pt x="9481" y="4248"/>
                </a:moveTo>
                <a:cubicBezTo>
                  <a:pt x="9501" y="4248"/>
                  <a:pt x="9513" y="4252"/>
                  <a:pt x="9514" y="4263"/>
                </a:cubicBezTo>
                <a:cubicBezTo>
                  <a:pt x="9516" y="4276"/>
                  <a:pt x="9513" y="4311"/>
                  <a:pt x="9505" y="4367"/>
                </a:cubicBezTo>
                <a:cubicBezTo>
                  <a:pt x="9463" y="4376"/>
                  <a:pt x="9400" y="4384"/>
                  <a:pt x="9314" y="4392"/>
                </a:cubicBezTo>
                <a:cubicBezTo>
                  <a:pt x="9310" y="4344"/>
                  <a:pt x="9307" y="4304"/>
                  <a:pt x="9305" y="4270"/>
                </a:cubicBezTo>
                <a:cubicBezTo>
                  <a:pt x="9369" y="4262"/>
                  <a:pt x="9420" y="4255"/>
                  <a:pt x="9456" y="4250"/>
                </a:cubicBezTo>
                <a:cubicBezTo>
                  <a:pt x="9466" y="4249"/>
                  <a:pt x="9474" y="4248"/>
                  <a:pt x="9481" y="4248"/>
                </a:cubicBezTo>
                <a:close/>
                <a:moveTo>
                  <a:pt x="9517" y="4207"/>
                </a:moveTo>
                <a:cubicBezTo>
                  <a:pt x="9510" y="4207"/>
                  <a:pt x="9505" y="4209"/>
                  <a:pt x="9500" y="4213"/>
                </a:cubicBezTo>
                <a:cubicBezTo>
                  <a:pt x="9491" y="4220"/>
                  <a:pt x="9456" y="4228"/>
                  <a:pt x="9397" y="4238"/>
                </a:cubicBezTo>
                <a:cubicBezTo>
                  <a:pt x="9338" y="4247"/>
                  <a:pt x="9302" y="4250"/>
                  <a:pt x="9291" y="4245"/>
                </a:cubicBezTo>
                <a:cubicBezTo>
                  <a:pt x="9279" y="4241"/>
                  <a:pt x="9266" y="4239"/>
                  <a:pt x="9250" y="4238"/>
                </a:cubicBezTo>
                <a:cubicBezTo>
                  <a:pt x="9235" y="4237"/>
                  <a:pt x="9231" y="4241"/>
                  <a:pt x="9239" y="4250"/>
                </a:cubicBezTo>
                <a:cubicBezTo>
                  <a:pt x="9248" y="4259"/>
                  <a:pt x="9253" y="4270"/>
                  <a:pt x="9256" y="4283"/>
                </a:cubicBezTo>
                <a:cubicBezTo>
                  <a:pt x="9260" y="4295"/>
                  <a:pt x="9264" y="4317"/>
                  <a:pt x="9269" y="4347"/>
                </a:cubicBezTo>
                <a:cubicBezTo>
                  <a:pt x="9274" y="4377"/>
                  <a:pt x="9280" y="4403"/>
                  <a:pt x="9286" y="4425"/>
                </a:cubicBezTo>
                <a:cubicBezTo>
                  <a:pt x="9292" y="4447"/>
                  <a:pt x="9298" y="4455"/>
                  <a:pt x="9303" y="4449"/>
                </a:cubicBezTo>
                <a:cubicBezTo>
                  <a:pt x="9309" y="4442"/>
                  <a:pt x="9312" y="4433"/>
                  <a:pt x="9314" y="4420"/>
                </a:cubicBezTo>
                <a:cubicBezTo>
                  <a:pt x="9364" y="4414"/>
                  <a:pt x="9406" y="4409"/>
                  <a:pt x="9439" y="4406"/>
                </a:cubicBezTo>
                <a:cubicBezTo>
                  <a:pt x="9473" y="4403"/>
                  <a:pt x="9505" y="4402"/>
                  <a:pt x="9536" y="4402"/>
                </a:cubicBezTo>
                <a:cubicBezTo>
                  <a:pt x="9569" y="4402"/>
                  <a:pt x="9573" y="4389"/>
                  <a:pt x="9546" y="4364"/>
                </a:cubicBezTo>
                <a:cubicBezTo>
                  <a:pt x="9556" y="4320"/>
                  <a:pt x="9570" y="4291"/>
                  <a:pt x="9588" y="4275"/>
                </a:cubicBezTo>
                <a:cubicBezTo>
                  <a:pt x="9605" y="4259"/>
                  <a:pt x="9606" y="4246"/>
                  <a:pt x="9589" y="4236"/>
                </a:cubicBezTo>
                <a:cubicBezTo>
                  <a:pt x="9573" y="4226"/>
                  <a:pt x="9556" y="4217"/>
                  <a:pt x="9539" y="4211"/>
                </a:cubicBezTo>
                <a:cubicBezTo>
                  <a:pt x="9531" y="4208"/>
                  <a:pt x="9523" y="4206"/>
                  <a:pt x="9517" y="4207"/>
                </a:cubicBezTo>
                <a:close/>
                <a:moveTo>
                  <a:pt x="9277" y="4087"/>
                </a:moveTo>
                <a:cubicBezTo>
                  <a:pt x="9269" y="4087"/>
                  <a:pt x="9267" y="4091"/>
                  <a:pt x="9271" y="4100"/>
                </a:cubicBezTo>
                <a:cubicBezTo>
                  <a:pt x="9277" y="4116"/>
                  <a:pt x="9289" y="4138"/>
                  <a:pt x="9308" y="4167"/>
                </a:cubicBezTo>
                <a:cubicBezTo>
                  <a:pt x="9327" y="4194"/>
                  <a:pt x="9340" y="4202"/>
                  <a:pt x="9349" y="4189"/>
                </a:cubicBezTo>
                <a:cubicBezTo>
                  <a:pt x="9357" y="4177"/>
                  <a:pt x="9360" y="4160"/>
                  <a:pt x="9356" y="4141"/>
                </a:cubicBezTo>
                <a:cubicBezTo>
                  <a:pt x="9353" y="4121"/>
                  <a:pt x="9337" y="4105"/>
                  <a:pt x="9306" y="4094"/>
                </a:cubicBezTo>
                <a:cubicBezTo>
                  <a:pt x="9293" y="4089"/>
                  <a:pt x="9283" y="4086"/>
                  <a:pt x="9277" y="4087"/>
                </a:cubicBezTo>
                <a:close/>
                <a:moveTo>
                  <a:pt x="9519" y="4037"/>
                </a:moveTo>
                <a:cubicBezTo>
                  <a:pt x="9518" y="4037"/>
                  <a:pt x="9517" y="4037"/>
                  <a:pt x="9516" y="4037"/>
                </a:cubicBezTo>
                <a:cubicBezTo>
                  <a:pt x="9510" y="4038"/>
                  <a:pt x="9509" y="4043"/>
                  <a:pt x="9513" y="4053"/>
                </a:cubicBezTo>
                <a:cubicBezTo>
                  <a:pt x="9518" y="4067"/>
                  <a:pt x="9511" y="4088"/>
                  <a:pt x="9492" y="4116"/>
                </a:cubicBezTo>
                <a:cubicBezTo>
                  <a:pt x="9474" y="4144"/>
                  <a:pt x="9456" y="4167"/>
                  <a:pt x="9441" y="4186"/>
                </a:cubicBezTo>
                <a:cubicBezTo>
                  <a:pt x="9425" y="4205"/>
                  <a:pt x="9429" y="4207"/>
                  <a:pt x="9452" y="4192"/>
                </a:cubicBezTo>
                <a:cubicBezTo>
                  <a:pt x="9475" y="4178"/>
                  <a:pt x="9499" y="4160"/>
                  <a:pt x="9524" y="4139"/>
                </a:cubicBezTo>
                <a:cubicBezTo>
                  <a:pt x="9549" y="4118"/>
                  <a:pt x="9569" y="4103"/>
                  <a:pt x="9585" y="4094"/>
                </a:cubicBezTo>
                <a:cubicBezTo>
                  <a:pt x="9600" y="4084"/>
                  <a:pt x="9597" y="4074"/>
                  <a:pt x="9574" y="4061"/>
                </a:cubicBezTo>
                <a:cubicBezTo>
                  <a:pt x="9553" y="4049"/>
                  <a:pt x="9536" y="4041"/>
                  <a:pt x="9524" y="4038"/>
                </a:cubicBezTo>
                <a:cubicBezTo>
                  <a:pt x="9522" y="4037"/>
                  <a:pt x="9521" y="4037"/>
                  <a:pt x="9519" y="4037"/>
                </a:cubicBezTo>
                <a:close/>
                <a:moveTo>
                  <a:pt x="8816" y="2863"/>
                </a:moveTo>
                <a:cubicBezTo>
                  <a:pt x="8820" y="2863"/>
                  <a:pt x="8823" y="2865"/>
                  <a:pt x="8825" y="2869"/>
                </a:cubicBezTo>
                <a:cubicBezTo>
                  <a:pt x="8826" y="2873"/>
                  <a:pt x="8826" y="2879"/>
                  <a:pt x="8826" y="2888"/>
                </a:cubicBezTo>
                <a:lnTo>
                  <a:pt x="8826" y="3146"/>
                </a:lnTo>
                <a:cubicBezTo>
                  <a:pt x="8826" y="3163"/>
                  <a:pt x="8823" y="3171"/>
                  <a:pt x="8817" y="3171"/>
                </a:cubicBezTo>
                <a:cubicBezTo>
                  <a:pt x="8810" y="3171"/>
                  <a:pt x="8807" y="3163"/>
                  <a:pt x="8807" y="3146"/>
                </a:cubicBezTo>
                <a:lnTo>
                  <a:pt x="8807" y="2888"/>
                </a:lnTo>
                <a:cubicBezTo>
                  <a:pt x="8807" y="2871"/>
                  <a:pt x="8810" y="2863"/>
                  <a:pt x="8816" y="2863"/>
                </a:cubicBezTo>
                <a:close/>
                <a:moveTo>
                  <a:pt x="8817" y="2818"/>
                </a:moveTo>
                <a:cubicBezTo>
                  <a:pt x="8781" y="2818"/>
                  <a:pt x="8763" y="2842"/>
                  <a:pt x="8763" y="2888"/>
                </a:cubicBezTo>
                <a:lnTo>
                  <a:pt x="8763" y="3146"/>
                </a:lnTo>
                <a:cubicBezTo>
                  <a:pt x="8763" y="3192"/>
                  <a:pt x="8781" y="3216"/>
                  <a:pt x="8817" y="3216"/>
                </a:cubicBezTo>
                <a:cubicBezTo>
                  <a:pt x="8853" y="3216"/>
                  <a:pt x="8871" y="3192"/>
                  <a:pt x="8871" y="3146"/>
                </a:cubicBezTo>
                <a:lnTo>
                  <a:pt x="8871" y="2888"/>
                </a:lnTo>
                <a:cubicBezTo>
                  <a:pt x="8871" y="2842"/>
                  <a:pt x="8853" y="2818"/>
                  <a:pt x="8817" y="2818"/>
                </a:cubicBezTo>
                <a:close/>
                <a:moveTo>
                  <a:pt x="9448" y="2643"/>
                </a:moveTo>
                <a:lnTo>
                  <a:pt x="9777" y="2643"/>
                </a:lnTo>
                <a:lnTo>
                  <a:pt x="9777" y="3396"/>
                </a:lnTo>
                <a:lnTo>
                  <a:pt x="9567" y="3396"/>
                </a:lnTo>
                <a:lnTo>
                  <a:pt x="9567" y="2821"/>
                </a:lnTo>
                <a:lnTo>
                  <a:pt x="9474" y="3007"/>
                </a:lnTo>
                <a:lnTo>
                  <a:pt x="9519" y="3007"/>
                </a:lnTo>
                <a:lnTo>
                  <a:pt x="9519" y="3170"/>
                </a:lnTo>
                <a:lnTo>
                  <a:pt x="9226" y="3170"/>
                </a:lnTo>
                <a:lnTo>
                  <a:pt x="9448" y="2643"/>
                </a:lnTo>
                <a:close/>
                <a:moveTo>
                  <a:pt x="8817" y="2620"/>
                </a:moveTo>
                <a:cubicBezTo>
                  <a:pt x="8900" y="2620"/>
                  <a:pt x="8966" y="2648"/>
                  <a:pt x="9014" y="2703"/>
                </a:cubicBezTo>
                <a:cubicBezTo>
                  <a:pt x="9062" y="2758"/>
                  <a:pt x="9086" y="2834"/>
                  <a:pt x="9086" y="2931"/>
                </a:cubicBezTo>
                <a:lnTo>
                  <a:pt x="9086" y="3103"/>
                </a:lnTo>
                <a:cubicBezTo>
                  <a:pt x="9086" y="3199"/>
                  <a:pt x="9062" y="3275"/>
                  <a:pt x="9014" y="3330"/>
                </a:cubicBezTo>
                <a:cubicBezTo>
                  <a:pt x="8966" y="3386"/>
                  <a:pt x="8900" y="3414"/>
                  <a:pt x="8817" y="3414"/>
                </a:cubicBezTo>
                <a:cubicBezTo>
                  <a:pt x="8734" y="3414"/>
                  <a:pt x="8669" y="3386"/>
                  <a:pt x="8621" y="3330"/>
                </a:cubicBezTo>
                <a:cubicBezTo>
                  <a:pt x="8573" y="3275"/>
                  <a:pt x="8549" y="3199"/>
                  <a:pt x="8549" y="3103"/>
                </a:cubicBezTo>
                <a:lnTo>
                  <a:pt x="8549" y="2931"/>
                </a:lnTo>
                <a:cubicBezTo>
                  <a:pt x="8549" y="2835"/>
                  <a:pt x="8573" y="2759"/>
                  <a:pt x="8621" y="2704"/>
                </a:cubicBezTo>
                <a:cubicBezTo>
                  <a:pt x="8668" y="2648"/>
                  <a:pt x="8734" y="2620"/>
                  <a:pt x="8817" y="2620"/>
                </a:cubicBezTo>
                <a:close/>
                <a:moveTo>
                  <a:pt x="9420" y="2599"/>
                </a:moveTo>
                <a:lnTo>
                  <a:pt x="9159" y="3214"/>
                </a:lnTo>
                <a:lnTo>
                  <a:pt x="9513" y="3214"/>
                </a:lnTo>
                <a:cubicBezTo>
                  <a:pt x="9520" y="3214"/>
                  <a:pt x="9523" y="3218"/>
                  <a:pt x="9523" y="3225"/>
                </a:cubicBezTo>
                <a:lnTo>
                  <a:pt x="9523" y="3440"/>
                </a:lnTo>
                <a:lnTo>
                  <a:pt x="9822" y="3440"/>
                </a:lnTo>
                <a:lnTo>
                  <a:pt x="9822" y="2599"/>
                </a:lnTo>
                <a:lnTo>
                  <a:pt x="9420" y="2599"/>
                </a:lnTo>
                <a:close/>
                <a:moveTo>
                  <a:pt x="8817" y="2576"/>
                </a:moveTo>
                <a:cubicBezTo>
                  <a:pt x="8720" y="2576"/>
                  <a:pt x="8644" y="2608"/>
                  <a:pt x="8588" y="2671"/>
                </a:cubicBezTo>
                <a:cubicBezTo>
                  <a:pt x="8533" y="2735"/>
                  <a:pt x="8505" y="2822"/>
                  <a:pt x="8505" y="2931"/>
                </a:cubicBezTo>
                <a:lnTo>
                  <a:pt x="8505" y="3103"/>
                </a:lnTo>
                <a:cubicBezTo>
                  <a:pt x="8505" y="3213"/>
                  <a:pt x="8533" y="3300"/>
                  <a:pt x="8589" y="3363"/>
                </a:cubicBezTo>
                <a:cubicBezTo>
                  <a:pt x="8645" y="3426"/>
                  <a:pt x="8721" y="3458"/>
                  <a:pt x="8817" y="3458"/>
                </a:cubicBezTo>
                <a:cubicBezTo>
                  <a:pt x="8913" y="3458"/>
                  <a:pt x="8989" y="3426"/>
                  <a:pt x="9045" y="3363"/>
                </a:cubicBezTo>
                <a:cubicBezTo>
                  <a:pt x="9102" y="3299"/>
                  <a:pt x="9130" y="3212"/>
                  <a:pt x="9130" y="3103"/>
                </a:cubicBezTo>
                <a:lnTo>
                  <a:pt x="9130" y="2931"/>
                </a:lnTo>
                <a:cubicBezTo>
                  <a:pt x="9130" y="2821"/>
                  <a:pt x="9102" y="2734"/>
                  <a:pt x="9046" y="2671"/>
                </a:cubicBezTo>
                <a:cubicBezTo>
                  <a:pt x="8990" y="2608"/>
                  <a:pt x="8914" y="2576"/>
                  <a:pt x="8817" y="2576"/>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rgbClr val="FA837D"/>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1" name="任意多边形 10"/>
          <p:cNvSpPr/>
          <p:nvPr/>
        </p:nvSpPr>
        <p:spPr>
          <a:xfrm>
            <a:off x="3061970" y="-189865"/>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128" y="9273"/>
                </a:moveTo>
                <a:cubicBezTo>
                  <a:pt x="9124" y="9273"/>
                  <a:pt x="9121" y="9278"/>
                  <a:pt x="9121" y="9286"/>
                </a:cubicBezTo>
                <a:cubicBezTo>
                  <a:pt x="9120" y="9303"/>
                  <a:pt x="9111" y="9323"/>
                  <a:pt x="9093" y="9347"/>
                </a:cubicBezTo>
                <a:cubicBezTo>
                  <a:pt x="9075" y="9371"/>
                  <a:pt x="9059" y="9391"/>
                  <a:pt x="9044" y="9406"/>
                </a:cubicBezTo>
                <a:cubicBezTo>
                  <a:pt x="9030" y="9422"/>
                  <a:pt x="9032" y="9425"/>
                  <a:pt x="9051" y="9414"/>
                </a:cubicBezTo>
                <a:cubicBezTo>
                  <a:pt x="9069" y="9404"/>
                  <a:pt x="9088" y="9388"/>
                  <a:pt x="9107" y="9366"/>
                </a:cubicBezTo>
                <a:cubicBezTo>
                  <a:pt x="9126" y="9344"/>
                  <a:pt x="9142" y="9328"/>
                  <a:pt x="9155" y="9319"/>
                </a:cubicBezTo>
                <a:cubicBezTo>
                  <a:pt x="9169" y="9309"/>
                  <a:pt x="9166" y="9297"/>
                  <a:pt x="9148" y="9283"/>
                </a:cubicBezTo>
                <a:cubicBezTo>
                  <a:pt x="9139" y="9276"/>
                  <a:pt x="9133" y="9272"/>
                  <a:pt x="9128" y="9273"/>
                </a:cubicBezTo>
                <a:close/>
                <a:moveTo>
                  <a:pt x="8958" y="9247"/>
                </a:moveTo>
                <a:cubicBezTo>
                  <a:pt x="8952" y="9247"/>
                  <a:pt x="8937" y="9253"/>
                  <a:pt x="8913" y="9264"/>
                </a:cubicBezTo>
                <a:cubicBezTo>
                  <a:pt x="8880" y="9281"/>
                  <a:pt x="8853" y="9293"/>
                  <a:pt x="8833" y="9302"/>
                </a:cubicBezTo>
                <a:cubicBezTo>
                  <a:pt x="8814" y="9310"/>
                  <a:pt x="8795" y="9315"/>
                  <a:pt x="8779" y="9317"/>
                </a:cubicBezTo>
                <a:cubicBezTo>
                  <a:pt x="8762" y="9319"/>
                  <a:pt x="8757" y="9325"/>
                  <a:pt x="8765" y="9334"/>
                </a:cubicBezTo>
                <a:cubicBezTo>
                  <a:pt x="8772" y="9344"/>
                  <a:pt x="8781" y="9351"/>
                  <a:pt x="8793" y="9356"/>
                </a:cubicBezTo>
                <a:cubicBezTo>
                  <a:pt x="8804" y="9362"/>
                  <a:pt x="8813" y="9360"/>
                  <a:pt x="8819" y="9353"/>
                </a:cubicBezTo>
                <a:cubicBezTo>
                  <a:pt x="8826" y="9346"/>
                  <a:pt x="8850" y="9329"/>
                  <a:pt x="8891" y="9303"/>
                </a:cubicBezTo>
                <a:cubicBezTo>
                  <a:pt x="8933" y="9277"/>
                  <a:pt x="8956" y="9260"/>
                  <a:pt x="8960" y="9252"/>
                </a:cubicBezTo>
                <a:cubicBezTo>
                  <a:pt x="8961" y="9249"/>
                  <a:pt x="8961" y="9248"/>
                  <a:pt x="8958" y="9247"/>
                </a:cubicBezTo>
                <a:close/>
                <a:moveTo>
                  <a:pt x="9238" y="9113"/>
                </a:moveTo>
                <a:cubicBezTo>
                  <a:pt x="9232" y="9112"/>
                  <a:pt x="9229" y="9114"/>
                  <a:pt x="9227" y="9119"/>
                </a:cubicBezTo>
                <a:cubicBezTo>
                  <a:pt x="9224" y="9128"/>
                  <a:pt x="9214" y="9140"/>
                  <a:pt x="9198" y="9155"/>
                </a:cubicBezTo>
                <a:lnTo>
                  <a:pt x="9179" y="9174"/>
                </a:lnTo>
                <a:cubicBezTo>
                  <a:pt x="9164" y="9182"/>
                  <a:pt x="9149" y="9192"/>
                  <a:pt x="9132" y="9205"/>
                </a:cubicBezTo>
                <a:cubicBezTo>
                  <a:pt x="9124" y="9205"/>
                  <a:pt x="9117" y="9204"/>
                  <a:pt x="9112" y="9202"/>
                </a:cubicBezTo>
                <a:cubicBezTo>
                  <a:pt x="9106" y="9200"/>
                  <a:pt x="9102" y="9204"/>
                  <a:pt x="9099" y="9216"/>
                </a:cubicBezTo>
                <a:cubicBezTo>
                  <a:pt x="9096" y="9227"/>
                  <a:pt x="9081" y="9246"/>
                  <a:pt x="9054" y="9272"/>
                </a:cubicBezTo>
                <a:cubicBezTo>
                  <a:pt x="9027" y="9298"/>
                  <a:pt x="9032" y="9300"/>
                  <a:pt x="9069" y="9278"/>
                </a:cubicBezTo>
                <a:cubicBezTo>
                  <a:pt x="9107" y="9256"/>
                  <a:pt x="9133" y="9243"/>
                  <a:pt x="9148" y="9238"/>
                </a:cubicBezTo>
                <a:cubicBezTo>
                  <a:pt x="9162" y="9232"/>
                  <a:pt x="9159" y="9225"/>
                  <a:pt x="9138" y="9214"/>
                </a:cubicBezTo>
                <a:cubicBezTo>
                  <a:pt x="9157" y="9214"/>
                  <a:pt x="9176" y="9208"/>
                  <a:pt x="9194" y="9195"/>
                </a:cubicBezTo>
                <a:cubicBezTo>
                  <a:pt x="9199" y="9210"/>
                  <a:pt x="9200" y="9241"/>
                  <a:pt x="9199" y="9289"/>
                </a:cubicBezTo>
                <a:cubicBezTo>
                  <a:pt x="9198" y="9337"/>
                  <a:pt x="9194" y="9374"/>
                  <a:pt x="9188" y="9399"/>
                </a:cubicBezTo>
                <a:cubicBezTo>
                  <a:pt x="9182" y="9424"/>
                  <a:pt x="9182" y="9446"/>
                  <a:pt x="9190" y="9467"/>
                </a:cubicBezTo>
                <a:cubicBezTo>
                  <a:pt x="9197" y="9488"/>
                  <a:pt x="9204" y="9494"/>
                  <a:pt x="9210" y="9484"/>
                </a:cubicBezTo>
                <a:cubicBezTo>
                  <a:pt x="9216" y="9475"/>
                  <a:pt x="9221" y="9461"/>
                  <a:pt x="9226" y="9442"/>
                </a:cubicBezTo>
                <a:cubicBezTo>
                  <a:pt x="9230" y="9424"/>
                  <a:pt x="9231" y="9408"/>
                  <a:pt x="9230" y="9395"/>
                </a:cubicBezTo>
                <a:cubicBezTo>
                  <a:pt x="9229" y="9383"/>
                  <a:pt x="9229" y="9338"/>
                  <a:pt x="9229" y="9261"/>
                </a:cubicBezTo>
                <a:cubicBezTo>
                  <a:pt x="9287" y="9332"/>
                  <a:pt x="9323" y="9376"/>
                  <a:pt x="9335" y="9392"/>
                </a:cubicBezTo>
                <a:cubicBezTo>
                  <a:pt x="9348" y="9409"/>
                  <a:pt x="9370" y="9416"/>
                  <a:pt x="9404" y="9414"/>
                </a:cubicBezTo>
                <a:cubicBezTo>
                  <a:pt x="9437" y="9412"/>
                  <a:pt x="9458" y="9409"/>
                  <a:pt x="9466" y="9406"/>
                </a:cubicBezTo>
                <a:cubicBezTo>
                  <a:pt x="9475" y="9403"/>
                  <a:pt x="9463" y="9395"/>
                  <a:pt x="9432" y="9383"/>
                </a:cubicBezTo>
                <a:cubicBezTo>
                  <a:pt x="9401" y="9370"/>
                  <a:pt x="9370" y="9353"/>
                  <a:pt x="9340" y="9331"/>
                </a:cubicBezTo>
                <a:cubicBezTo>
                  <a:pt x="9309" y="9309"/>
                  <a:pt x="9284" y="9288"/>
                  <a:pt x="9263" y="9267"/>
                </a:cubicBezTo>
                <a:cubicBezTo>
                  <a:pt x="9305" y="9226"/>
                  <a:pt x="9335" y="9201"/>
                  <a:pt x="9354" y="9194"/>
                </a:cubicBezTo>
                <a:cubicBezTo>
                  <a:pt x="9373" y="9187"/>
                  <a:pt x="9371" y="9176"/>
                  <a:pt x="9351" y="9161"/>
                </a:cubicBezTo>
                <a:cubicBezTo>
                  <a:pt x="9330" y="9146"/>
                  <a:pt x="9318" y="9140"/>
                  <a:pt x="9315" y="9142"/>
                </a:cubicBezTo>
                <a:cubicBezTo>
                  <a:pt x="9312" y="9144"/>
                  <a:pt x="9310" y="9151"/>
                  <a:pt x="9310" y="9161"/>
                </a:cubicBezTo>
                <a:cubicBezTo>
                  <a:pt x="9310" y="9169"/>
                  <a:pt x="9304" y="9184"/>
                  <a:pt x="9291" y="9205"/>
                </a:cubicBezTo>
                <a:cubicBezTo>
                  <a:pt x="9279" y="9226"/>
                  <a:pt x="9265" y="9243"/>
                  <a:pt x="9251" y="9258"/>
                </a:cubicBezTo>
                <a:cubicBezTo>
                  <a:pt x="9236" y="9245"/>
                  <a:pt x="9231" y="9233"/>
                  <a:pt x="9235" y="9222"/>
                </a:cubicBezTo>
                <a:cubicBezTo>
                  <a:pt x="9239" y="9210"/>
                  <a:pt x="9238" y="9203"/>
                  <a:pt x="9232" y="9199"/>
                </a:cubicBezTo>
                <a:cubicBezTo>
                  <a:pt x="9226" y="9194"/>
                  <a:pt x="9217" y="9189"/>
                  <a:pt x="9207" y="9183"/>
                </a:cubicBezTo>
                <a:cubicBezTo>
                  <a:pt x="9236" y="9162"/>
                  <a:pt x="9257" y="9150"/>
                  <a:pt x="9271" y="9145"/>
                </a:cubicBezTo>
                <a:cubicBezTo>
                  <a:pt x="9284" y="9141"/>
                  <a:pt x="9281" y="9133"/>
                  <a:pt x="9262" y="9122"/>
                </a:cubicBezTo>
                <a:cubicBezTo>
                  <a:pt x="9252" y="9116"/>
                  <a:pt x="9244" y="9113"/>
                  <a:pt x="9238" y="9113"/>
                </a:cubicBezTo>
                <a:close/>
                <a:moveTo>
                  <a:pt x="8857" y="8989"/>
                </a:moveTo>
                <a:cubicBezTo>
                  <a:pt x="8851" y="8989"/>
                  <a:pt x="8850" y="8995"/>
                  <a:pt x="8854" y="9006"/>
                </a:cubicBezTo>
                <a:cubicBezTo>
                  <a:pt x="8858" y="9018"/>
                  <a:pt x="8858" y="9044"/>
                  <a:pt x="8855" y="9086"/>
                </a:cubicBezTo>
                <a:cubicBezTo>
                  <a:pt x="8852" y="9128"/>
                  <a:pt x="8846" y="9154"/>
                  <a:pt x="8837" y="9166"/>
                </a:cubicBezTo>
                <a:cubicBezTo>
                  <a:pt x="8827" y="9177"/>
                  <a:pt x="8826" y="9190"/>
                  <a:pt x="8833" y="9205"/>
                </a:cubicBezTo>
                <a:cubicBezTo>
                  <a:pt x="8841" y="9219"/>
                  <a:pt x="8850" y="9222"/>
                  <a:pt x="8862" y="9214"/>
                </a:cubicBezTo>
                <a:cubicBezTo>
                  <a:pt x="8873" y="9206"/>
                  <a:pt x="8893" y="9198"/>
                  <a:pt x="8923" y="9191"/>
                </a:cubicBezTo>
                <a:cubicBezTo>
                  <a:pt x="8952" y="9183"/>
                  <a:pt x="8969" y="9183"/>
                  <a:pt x="8974" y="9189"/>
                </a:cubicBezTo>
                <a:cubicBezTo>
                  <a:pt x="8979" y="9195"/>
                  <a:pt x="8982" y="9205"/>
                  <a:pt x="8983" y="9219"/>
                </a:cubicBezTo>
                <a:cubicBezTo>
                  <a:pt x="8984" y="9232"/>
                  <a:pt x="8982" y="9264"/>
                  <a:pt x="8977" y="9313"/>
                </a:cubicBezTo>
                <a:cubicBezTo>
                  <a:pt x="8972" y="9362"/>
                  <a:pt x="8961" y="9387"/>
                  <a:pt x="8944" y="9389"/>
                </a:cubicBezTo>
                <a:cubicBezTo>
                  <a:pt x="8926" y="9387"/>
                  <a:pt x="8909" y="9383"/>
                  <a:pt x="8894" y="9378"/>
                </a:cubicBezTo>
                <a:cubicBezTo>
                  <a:pt x="8880" y="9373"/>
                  <a:pt x="8881" y="9379"/>
                  <a:pt x="8898" y="9395"/>
                </a:cubicBezTo>
                <a:cubicBezTo>
                  <a:pt x="8914" y="9412"/>
                  <a:pt x="8925" y="9428"/>
                  <a:pt x="8930" y="9442"/>
                </a:cubicBezTo>
                <a:cubicBezTo>
                  <a:pt x="8936" y="9457"/>
                  <a:pt x="8944" y="9460"/>
                  <a:pt x="8955" y="9453"/>
                </a:cubicBezTo>
                <a:cubicBezTo>
                  <a:pt x="8967" y="9446"/>
                  <a:pt x="8977" y="9435"/>
                  <a:pt x="8987" y="9422"/>
                </a:cubicBezTo>
                <a:cubicBezTo>
                  <a:pt x="8996" y="9408"/>
                  <a:pt x="9002" y="9392"/>
                  <a:pt x="9005" y="9372"/>
                </a:cubicBezTo>
                <a:cubicBezTo>
                  <a:pt x="9008" y="9352"/>
                  <a:pt x="9011" y="9330"/>
                  <a:pt x="9013" y="9306"/>
                </a:cubicBezTo>
                <a:cubicBezTo>
                  <a:pt x="9015" y="9282"/>
                  <a:pt x="9018" y="9257"/>
                  <a:pt x="9021" y="9230"/>
                </a:cubicBezTo>
                <a:cubicBezTo>
                  <a:pt x="9024" y="9203"/>
                  <a:pt x="9028" y="9186"/>
                  <a:pt x="9033" y="9180"/>
                </a:cubicBezTo>
                <a:cubicBezTo>
                  <a:pt x="9039" y="9174"/>
                  <a:pt x="9032" y="9166"/>
                  <a:pt x="9015" y="9156"/>
                </a:cubicBezTo>
                <a:cubicBezTo>
                  <a:pt x="8997" y="9147"/>
                  <a:pt x="8982" y="9145"/>
                  <a:pt x="8971" y="9152"/>
                </a:cubicBezTo>
                <a:cubicBezTo>
                  <a:pt x="8959" y="9158"/>
                  <a:pt x="8928" y="9165"/>
                  <a:pt x="8876" y="9174"/>
                </a:cubicBezTo>
                <a:cubicBezTo>
                  <a:pt x="8884" y="9105"/>
                  <a:pt x="8891" y="9060"/>
                  <a:pt x="8898" y="9041"/>
                </a:cubicBezTo>
                <a:cubicBezTo>
                  <a:pt x="8904" y="9021"/>
                  <a:pt x="8900" y="9007"/>
                  <a:pt x="8887" y="9000"/>
                </a:cubicBezTo>
                <a:cubicBezTo>
                  <a:pt x="8873" y="8993"/>
                  <a:pt x="8863" y="8989"/>
                  <a:pt x="8857" y="8989"/>
                </a:cubicBezTo>
                <a:close/>
                <a:moveTo>
                  <a:pt x="9348" y="8912"/>
                </a:moveTo>
                <a:cubicBezTo>
                  <a:pt x="9345" y="8912"/>
                  <a:pt x="9343" y="8913"/>
                  <a:pt x="9341" y="8914"/>
                </a:cubicBezTo>
                <a:cubicBezTo>
                  <a:pt x="9335" y="8918"/>
                  <a:pt x="9321" y="8925"/>
                  <a:pt x="9301" y="8933"/>
                </a:cubicBezTo>
                <a:cubicBezTo>
                  <a:pt x="9280" y="8941"/>
                  <a:pt x="9262" y="8946"/>
                  <a:pt x="9248" y="8949"/>
                </a:cubicBezTo>
                <a:cubicBezTo>
                  <a:pt x="9233" y="8951"/>
                  <a:pt x="9233" y="8955"/>
                  <a:pt x="9248" y="8963"/>
                </a:cubicBezTo>
                <a:cubicBezTo>
                  <a:pt x="9262" y="8970"/>
                  <a:pt x="9277" y="8969"/>
                  <a:pt x="9293" y="8961"/>
                </a:cubicBezTo>
                <a:cubicBezTo>
                  <a:pt x="9308" y="8953"/>
                  <a:pt x="9320" y="8949"/>
                  <a:pt x="9329" y="8949"/>
                </a:cubicBezTo>
                <a:cubicBezTo>
                  <a:pt x="9337" y="8949"/>
                  <a:pt x="9340" y="8952"/>
                  <a:pt x="9338" y="8958"/>
                </a:cubicBezTo>
                <a:cubicBezTo>
                  <a:pt x="9336" y="8964"/>
                  <a:pt x="9323" y="8982"/>
                  <a:pt x="9298" y="9011"/>
                </a:cubicBezTo>
                <a:cubicBezTo>
                  <a:pt x="9279" y="9005"/>
                  <a:pt x="9263" y="9001"/>
                  <a:pt x="9251" y="8999"/>
                </a:cubicBezTo>
                <a:cubicBezTo>
                  <a:pt x="9238" y="8996"/>
                  <a:pt x="9238" y="9000"/>
                  <a:pt x="9249" y="9008"/>
                </a:cubicBezTo>
                <a:cubicBezTo>
                  <a:pt x="9261" y="9016"/>
                  <a:pt x="9271" y="9024"/>
                  <a:pt x="9282" y="9030"/>
                </a:cubicBezTo>
                <a:cubicBezTo>
                  <a:pt x="9263" y="9053"/>
                  <a:pt x="9246" y="9069"/>
                  <a:pt x="9232" y="9078"/>
                </a:cubicBezTo>
                <a:cubicBezTo>
                  <a:pt x="9217" y="9088"/>
                  <a:pt x="9217" y="9091"/>
                  <a:pt x="9230" y="9089"/>
                </a:cubicBezTo>
                <a:cubicBezTo>
                  <a:pt x="9244" y="9087"/>
                  <a:pt x="9257" y="9082"/>
                  <a:pt x="9269" y="9074"/>
                </a:cubicBezTo>
                <a:lnTo>
                  <a:pt x="9307" y="9049"/>
                </a:lnTo>
                <a:cubicBezTo>
                  <a:pt x="9344" y="9080"/>
                  <a:pt x="9370" y="9100"/>
                  <a:pt x="9383" y="9109"/>
                </a:cubicBezTo>
                <a:cubicBezTo>
                  <a:pt x="9397" y="9119"/>
                  <a:pt x="9405" y="9117"/>
                  <a:pt x="9408" y="9105"/>
                </a:cubicBezTo>
                <a:cubicBezTo>
                  <a:pt x="9412" y="9092"/>
                  <a:pt x="9406" y="9079"/>
                  <a:pt x="9393" y="9064"/>
                </a:cubicBezTo>
                <a:cubicBezTo>
                  <a:pt x="9379" y="9050"/>
                  <a:pt x="9358" y="9036"/>
                  <a:pt x="9329" y="9024"/>
                </a:cubicBezTo>
                <a:cubicBezTo>
                  <a:pt x="9343" y="9009"/>
                  <a:pt x="9358" y="8994"/>
                  <a:pt x="9373" y="8978"/>
                </a:cubicBezTo>
                <a:cubicBezTo>
                  <a:pt x="9387" y="8963"/>
                  <a:pt x="9399" y="8952"/>
                  <a:pt x="9407" y="8947"/>
                </a:cubicBezTo>
                <a:cubicBezTo>
                  <a:pt x="9415" y="8942"/>
                  <a:pt x="9408" y="8934"/>
                  <a:pt x="9385" y="8924"/>
                </a:cubicBezTo>
                <a:cubicBezTo>
                  <a:pt x="9368" y="8916"/>
                  <a:pt x="9355" y="8912"/>
                  <a:pt x="9348" y="8912"/>
                </a:cubicBezTo>
                <a:close/>
                <a:moveTo>
                  <a:pt x="9157" y="8895"/>
                </a:moveTo>
                <a:cubicBezTo>
                  <a:pt x="9161" y="8910"/>
                  <a:pt x="9163" y="8929"/>
                  <a:pt x="9163" y="8952"/>
                </a:cubicBezTo>
                <a:lnTo>
                  <a:pt x="9163" y="9083"/>
                </a:lnTo>
                <a:cubicBezTo>
                  <a:pt x="9138" y="9091"/>
                  <a:pt x="9118" y="9099"/>
                  <a:pt x="9104" y="9105"/>
                </a:cubicBezTo>
                <a:cubicBezTo>
                  <a:pt x="9104" y="9090"/>
                  <a:pt x="9105" y="9069"/>
                  <a:pt x="9107" y="9042"/>
                </a:cubicBezTo>
                <a:cubicBezTo>
                  <a:pt x="9113" y="9044"/>
                  <a:pt x="9125" y="9043"/>
                  <a:pt x="9141" y="9039"/>
                </a:cubicBezTo>
                <a:cubicBezTo>
                  <a:pt x="9158" y="9035"/>
                  <a:pt x="9162" y="9030"/>
                  <a:pt x="9152" y="9024"/>
                </a:cubicBezTo>
                <a:cubicBezTo>
                  <a:pt x="9143" y="9017"/>
                  <a:pt x="9136" y="9015"/>
                  <a:pt x="9132" y="9016"/>
                </a:cubicBezTo>
                <a:cubicBezTo>
                  <a:pt x="9128" y="9017"/>
                  <a:pt x="9119" y="9019"/>
                  <a:pt x="9107" y="9024"/>
                </a:cubicBezTo>
                <a:lnTo>
                  <a:pt x="9107" y="8977"/>
                </a:lnTo>
                <a:cubicBezTo>
                  <a:pt x="9115" y="8977"/>
                  <a:pt x="9127" y="8975"/>
                  <a:pt x="9141" y="8972"/>
                </a:cubicBezTo>
                <a:cubicBezTo>
                  <a:pt x="9156" y="8969"/>
                  <a:pt x="9159" y="8964"/>
                  <a:pt x="9152" y="8956"/>
                </a:cubicBezTo>
                <a:cubicBezTo>
                  <a:pt x="9145" y="8949"/>
                  <a:pt x="9138" y="8946"/>
                  <a:pt x="9132" y="8949"/>
                </a:cubicBezTo>
                <a:cubicBezTo>
                  <a:pt x="9126" y="8951"/>
                  <a:pt x="9117" y="8954"/>
                  <a:pt x="9107" y="8958"/>
                </a:cubicBezTo>
                <a:cubicBezTo>
                  <a:pt x="9107" y="8943"/>
                  <a:pt x="9109" y="8932"/>
                  <a:pt x="9115" y="8924"/>
                </a:cubicBezTo>
                <a:cubicBezTo>
                  <a:pt x="9120" y="8915"/>
                  <a:pt x="9114" y="8908"/>
                  <a:pt x="9098" y="8902"/>
                </a:cubicBezTo>
                <a:cubicBezTo>
                  <a:pt x="9116" y="8900"/>
                  <a:pt x="9136" y="8897"/>
                  <a:pt x="9157" y="8895"/>
                </a:cubicBezTo>
                <a:close/>
                <a:moveTo>
                  <a:pt x="8955" y="8893"/>
                </a:moveTo>
                <a:cubicBezTo>
                  <a:pt x="8952" y="8893"/>
                  <a:pt x="8950" y="8894"/>
                  <a:pt x="8949" y="8895"/>
                </a:cubicBezTo>
                <a:cubicBezTo>
                  <a:pt x="8946" y="8900"/>
                  <a:pt x="8933" y="8907"/>
                  <a:pt x="8910" y="8917"/>
                </a:cubicBezTo>
                <a:cubicBezTo>
                  <a:pt x="8887" y="8928"/>
                  <a:pt x="8861" y="8933"/>
                  <a:pt x="8830" y="8934"/>
                </a:cubicBezTo>
                <a:cubicBezTo>
                  <a:pt x="8800" y="8935"/>
                  <a:pt x="8794" y="8942"/>
                  <a:pt x="8812" y="8953"/>
                </a:cubicBezTo>
                <a:cubicBezTo>
                  <a:pt x="8829" y="8965"/>
                  <a:pt x="8843" y="8969"/>
                  <a:pt x="8852" y="8966"/>
                </a:cubicBezTo>
                <a:cubicBezTo>
                  <a:pt x="8862" y="8963"/>
                  <a:pt x="8880" y="8956"/>
                  <a:pt x="8907" y="8945"/>
                </a:cubicBezTo>
                <a:cubicBezTo>
                  <a:pt x="8934" y="8935"/>
                  <a:pt x="8950" y="8932"/>
                  <a:pt x="8954" y="8936"/>
                </a:cubicBezTo>
                <a:cubicBezTo>
                  <a:pt x="8958" y="8940"/>
                  <a:pt x="8958" y="8958"/>
                  <a:pt x="8955" y="8989"/>
                </a:cubicBezTo>
                <a:cubicBezTo>
                  <a:pt x="8952" y="9020"/>
                  <a:pt x="8946" y="9046"/>
                  <a:pt x="8938" y="9067"/>
                </a:cubicBezTo>
                <a:cubicBezTo>
                  <a:pt x="8930" y="9088"/>
                  <a:pt x="8931" y="9106"/>
                  <a:pt x="8943" y="9122"/>
                </a:cubicBezTo>
                <a:cubicBezTo>
                  <a:pt x="8954" y="9138"/>
                  <a:pt x="8962" y="9136"/>
                  <a:pt x="8966" y="9117"/>
                </a:cubicBezTo>
                <a:cubicBezTo>
                  <a:pt x="8970" y="9099"/>
                  <a:pt x="8975" y="9077"/>
                  <a:pt x="8980" y="9053"/>
                </a:cubicBezTo>
                <a:cubicBezTo>
                  <a:pt x="8986" y="9029"/>
                  <a:pt x="8990" y="9007"/>
                  <a:pt x="8994" y="8986"/>
                </a:cubicBezTo>
                <a:cubicBezTo>
                  <a:pt x="8999" y="8965"/>
                  <a:pt x="9004" y="8950"/>
                  <a:pt x="9012" y="8941"/>
                </a:cubicBezTo>
                <a:cubicBezTo>
                  <a:pt x="9019" y="8931"/>
                  <a:pt x="9019" y="8924"/>
                  <a:pt x="9012" y="8917"/>
                </a:cubicBezTo>
                <a:cubicBezTo>
                  <a:pt x="9004" y="8911"/>
                  <a:pt x="8993" y="8905"/>
                  <a:pt x="8977" y="8899"/>
                </a:cubicBezTo>
                <a:cubicBezTo>
                  <a:pt x="8967" y="8895"/>
                  <a:pt x="8960" y="8893"/>
                  <a:pt x="8955" y="8893"/>
                </a:cubicBezTo>
                <a:close/>
                <a:moveTo>
                  <a:pt x="9245" y="8852"/>
                </a:moveTo>
                <a:cubicBezTo>
                  <a:pt x="9241" y="8852"/>
                  <a:pt x="9237" y="8852"/>
                  <a:pt x="9232" y="8853"/>
                </a:cubicBezTo>
                <a:cubicBezTo>
                  <a:pt x="9213" y="8856"/>
                  <a:pt x="9184" y="8861"/>
                  <a:pt x="9144" y="8867"/>
                </a:cubicBezTo>
                <a:cubicBezTo>
                  <a:pt x="9105" y="8874"/>
                  <a:pt x="9076" y="8877"/>
                  <a:pt x="9057" y="8877"/>
                </a:cubicBezTo>
                <a:cubicBezTo>
                  <a:pt x="9038" y="8877"/>
                  <a:pt x="9032" y="8880"/>
                  <a:pt x="9040" y="8888"/>
                </a:cubicBezTo>
                <a:cubicBezTo>
                  <a:pt x="9047" y="8895"/>
                  <a:pt x="9057" y="8899"/>
                  <a:pt x="9069" y="8899"/>
                </a:cubicBezTo>
                <a:cubicBezTo>
                  <a:pt x="9076" y="8909"/>
                  <a:pt x="9079" y="8924"/>
                  <a:pt x="9079" y="8942"/>
                </a:cubicBezTo>
                <a:lnTo>
                  <a:pt x="9079" y="9117"/>
                </a:lnTo>
                <a:cubicBezTo>
                  <a:pt x="9058" y="9124"/>
                  <a:pt x="9043" y="9128"/>
                  <a:pt x="9033" y="9130"/>
                </a:cubicBezTo>
                <a:cubicBezTo>
                  <a:pt x="9024" y="9132"/>
                  <a:pt x="9027" y="9139"/>
                  <a:pt x="9041" y="9152"/>
                </a:cubicBezTo>
                <a:cubicBezTo>
                  <a:pt x="9056" y="9164"/>
                  <a:pt x="9067" y="9166"/>
                  <a:pt x="9074" y="9158"/>
                </a:cubicBezTo>
                <a:cubicBezTo>
                  <a:pt x="9081" y="9150"/>
                  <a:pt x="9111" y="9134"/>
                  <a:pt x="9163" y="9111"/>
                </a:cubicBezTo>
                <a:lnTo>
                  <a:pt x="9157" y="9139"/>
                </a:lnTo>
                <a:cubicBezTo>
                  <a:pt x="9157" y="9145"/>
                  <a:pt x="9161" y="9154"/>
                  <a:pt x="9169" y="9166"/>
                </a:cubicBezTo>
                <a:cubicBezTo>
                  <a:pt x="9178" y="9177"/>
                  <a:pt x="9185" y="9170"/>
                  <a:pt x="9191" y="9145"/>
                </a:cubicBezTo>
                <a:lnTo>
                  <a:pt x="9191" y="9095"/>
                </a:lnTo>
                <a:cubicBezTo>
                  <a:pt x="9210" y="9085"/>
                  <a:pt x="9222" y="9076"/>
                  <a:pt x="9227" y="9069"/>
                </a:cubicBezTo>
                <a:cubicBezTo>
                  <a:pt x="9232" y="9062"/>
                  <a:pt x="9220" y="9062"/>
                  <a:pt x="9191" y="9070"/>
                </a:cubicBezTo>
                <a:lnTo>
                  <a:pt x="9191" y="9027"/>
                </a:lnTo>
                <a:cubicBezTo>
                  <a:pt x="9191" y="8968"/>
                  <a:pt x="9194" y="8933"/>
                  <a:pt x="9201" y="8922"/>
                </a:cubicBezTo>
                <a:cubicBezTo>
                  <a:pt x="9207" y="8910"/>
                  <a:pt x="9205" y="8900"/>
                  <a:pt x="9194" y="8889"/>
                </a:cubicBezTo>
                <a:cubicBezTo>
                  <a:pt x="9226" y="8887"/>
                  <a:pt x="9250" y="8884"/>
                  <a:pt x="9266" y="8880"/>
                </a:cubicBezTo>
                <a:cubicBezTo>
                  <a:pt x="9283" y="8876"/>
                  <a:pt x="9286" y="8869"/>
                  <a:pt x="9276" y="8861"/>
                </a:cubicBezTo>
                <a:cubicBezTo>
                  <a:pt x="9268" y="8855"/>
                  <a:pt x="9258" y="8852"/>
                  <a:pt x="9245" y="8852"/>
                </a:cubicBezTo>
                <a:close/>
                <a:moveTo>
                  <a:pt x="9000" y="8203"/>
                </a:moveTo>
                <a:cubicBezTo>
                  <a:pt x="9000" y="8202"/>
                  <a:pt x="8999" y="8202"/>
                  <a:pt x="8999" y="8203"/>
                </a:cubicBezTo>
                <a:cubicBezTo>
                  <a:pt x="8994" y="8204"/>
                  <a:pt x="8986" y="8215"/>
                  <a:pt x="8976" y="8235"/>
                </a:cubicBezTo>
                <a:cubicBezTo>
                  <a:pt x="8967" y="8254"/>
                  <a:pt x="8956" y="8272"/>
                  <a:pt x="8941" y="8290"/>
                </a:cubicBezTo>
                <a:cubicBezTo>
                  <a:pt x="8927" y="8308"/>
                  <a:pt x="8922" y="8329"/>
                  <a:pt x="8927" y="8354"/>
                </a:cubicBezTo>
                <a:cubicBezTo>
                  <a:pt x="8932" y="8379"/>
                  <a:pt x="8946" y="8375"/>
                  <a:pt x="8969" y="8343"/>
                </a:cubicBezTo>
                <a:cubicBezTo>
                  <a:pt x="8992" y="8311"/>
                  <a:pt x="9004" y="8279"/>
                  <a:pt x="9005" y="8248"/>
                </a:cubicBezTo>
                <a:cubicBezTo>
                  <a:pt x="9006" y="8219"/>
                  <a:pt x="9005" y="8203"/>
                  <a:pt x="9000" y="8203"/>
                </a:cubicBezTo>
                <a:close/>
                <a:moveTo>
                  <a:pt x="9281" y="8127"/>
                </a:moveTo>
                <a:cubicBezTo>
                  <a:pt x="9274" y="8126"/>
                  <a:pt x="9271" y="8132"/>
                  <a:pt x="9273" y="8145"/>
                </a:cubicBezTo>
                <a:cubicBezTo>
                  <a:pt x="9275" y="8159"/>
                  <a:pt x="9266" y="8185"/>
                  <a:pt x="9248" y="8221"/>
                </a:cubicBezTo>
                <a:cubicBezTo>
                  <a:pt x="9229" y="8258"/>
                  <a:pt x="9202" y="8297"/>
                  <a:pt x="9168" y="8339"/>
                </a:cubicBezTo>
                <a:cubicBezTo>
                  <a:pt x="9133" y="8380"/>
                  <a:pt x="9090" y="8417"/>
                  <a:pt x="9037" y="8449"/>
                </a:cubicBezTo>
                <a:cubicBezTo>
                  <a:pt x="8983" y="8482"/>
                  <a:pt x="8926" y="8507"/>
                  <a:pt x="8865" y="8526"/>
                </a:cubicBezTo>
                <a:cubicBezTo>
                  <a:pt x="8803" y="8545"/>
                  <a:pt x="8802" y="8550"/>
                  <a:pt x="8860" y="8543"/>
                </a:cubicBezTo>
                <a:cubicBezTo>
                  <a:pt x="8918" y="8536"/>
                  <a:pt x="8976" y="8518"/>
                  <a:pt x="9033" y="8490"/>
                </a:cubicBezTo>
                <a:cubicBezTo>
                  <a:pt x="9091" y="8462"/>
                  <a:pt x="9139" y="8428"/>
                  <a:pt x="9179" y="8389"/>
                </a:cubicBezTo>
                <a:cubicBezTo>
                  <a:pt x="9218" y="8349"/>
                  <a:pt x="9251" y="8307"/>
                  <a:pt x="9277" y="8262"/>
                </a:cubicBezTo>
                <a:cubicBezTo>
                  <a:pt x="9303" y="8217"/>
                  <a:pt x="9321" y="8192"/>
                  <a:pt x="9330" y="8185"/>
                </a:cubicBezTo>
                <a:cubicBezTo>
                  <a:pt x="9340" y="8179"/>
                  <a:pt x="9337" y="8169"/>
                  <a:pt x="9323" y="8154"/>
                </a:cubicBezTo>
                <a:cubicBezTo>
                  <a:pt x="9308" y="8140"/>
                  <a:pt x="9295" y="8131"/>
                  <a:pt x="9285" y="8128"/>
                </a:cubicBezTo>
                <a:cubicBezTo>
                  <a:pt x="9284" y="8127"/>
                  <a:pt x="9282" y="8127"/>
                  <a:pt x="9281" y="8127"/>
                </a:cubicBezTo>
                <a:close/>
                <a:moveTo>
                  <a:pt x="9096" y="7827"/>
                </a:moveTo>
                <a:cubicBezTo>
                  <a:pt x="9088" y="7828"/>
                  <a:pt x="9087" y="7834"/>
                  <a:pt x="9094" y="7845"/>
                </a:cubicBezTo>
                <a:cubicBezTo>
                  <a:pt x="9103" y="7857"/>
                  <a:pt x="9108" y="7881"/>
                  <a:pt x="9112" y="7915"/>
                </a:cubicBezTo>
                <a:cubicBezTo>
                  <a:pt x="9115" y="7949"/>
                  <a:pt x="9116" y="8006"/>
                  <a:pt x="9116" y="8085"/>
                </a:cubicBezTo>
                <a:cubicBezTo>
                  <a:pt x="9079" y="8092"/>
                  <a:pt x="9044" y="8097"/>
                  <a:pt x="9013" y="8101"/>
                </a:cubicBezTo>
                <a:cubicBezTo>
                  <a:pt x="9013" y="8055"/>
                  <a:pt x="9015" y="8025"/>
                  <a:pt x="9018" y="8012"/>
                </a:cubicBezTo>
                <a:cubicBezTo>
                  <a:pt x="9021" y="7998"/>
                  <a:pt x="9016" y="7989"/>
                  <a:pt x="9002" y="7984"/>
                </a:cubicBezTo>
                <a:cubicBezTo>
                  <a:pt x="8989" y="7979"/>
                  <a:pt x="8976" y="7975"/>
                  <a:pt x="8963" y="7974"/>
                </a:cubicBezTo>
                <a:cubicBezTo>
                  <a:pt x="8951" y="7973"/>
                  <a:pt x="8949" y="7980"/>
                  <a:pt x="8958" y="7995"/>
                </a:cubicBezTo>
                <a:cubicBezTo>
                  <a:pt x="8968" y="8009"/>
                  <a:pt x="8975" y="8046"/>
                  <a:pt x="8979" y="8104"/>
                </a:cubicBezTo>
                <a:cubicBezTo>
                  <a:pt x="8906" y="8115"/>
                  <a:pt x="8859" y="8120"/>
                  <a:pt x="8838" y="8120"/>
                </a:cubicBezTo>
                <a:cubicBezTo>
                  <a:pt x="8819" y="8120"/>
                  <a:pt x="8820" y="8127"/>
                  <a:pt x="8840" y="8140"/>
                </a:cubicBezTo>
                <a:cubicBezTo>
                  <a:pt x="8859" y="8154"/>
                  <a:pt x="8879" y="8158"/>
                  <a:pt x="8898" y="8153"/>
                </a:cubicBezTo>
                <a:cubicBezTo>
                  <a:pt x="8916" y="8147"/>
                  <a:pt x="8938" y="8143"/>
                  <a:pt x="8962" y="8139"/>
                </a:cubicBezTo>
                <a:cubicBezTo>
                  <a:pt x="8986" y="8134"/>
                  <a:pt x="9027" y="8128"/>
                  <a:pt x="9085" y="8120"/>
                </a:cubicBezTo>
                <a:cubicBezTo>
                  <a:pt x="9089" y="8128"/>
                  <a:pt x="9092" y="8139"/>
                  <a:pt x="9094" y="8151"/>
                </a:cubicBezTo>
                <a:cubicBezTo>
                  <a:pt x="9096" y="8164"/>
                  <a:pt x="9098" y="8185"/>
                  <a:pt x="9098" y="8217"/>
                </a:cubicBezTo>
                <a:cubicBezTo>
                  <a:pt x="9098" y="8248"/>
                  <a:pt x="9095" y="8272"/>
                  <a:pt x="9090" y="8290"/>
                </a:cubicBezTo>
                <a:cubicBezTo>
                  <a:pt x="9084" y="8308"/>
                  <a:pt x="9088" y="8324"/>
                  <a:pt x="9099" y="8340"/>
                </a:cubicBezTo>
                <a:cubicBezTo>
                  <a:pt x="9111" y="8356"/>
                  <a:pt x="9118" y="8359"/>
                  <a:pt x="9123" y="8351"/>
                </a:cubicBezTo>
                <a:cubicBezTo>
                  <a:pt x="9127" y="8343"/>
                  <a:pt x="9130" y="8328"/>
                  <a:pt x="9132" y="8307"/>
                </a:cubicBezTo>
                <a:cubicBezTo>
                  <a:pt x="9134" y="8286"/>
                  <a:pt x="9135" y="8260"/>
                  <a:pt x="9135" y="8229"/>
                </a:cubicBezTo>
                <a:cubicBezTo>
                  <a:pt x="9135" y="8196"/>
                  <a:pt x="9137" y="8173"/>
                  <a:pt x="9140" y="8162"/>
                </a:cubicBezTo>
                <a:cubicBezTo>
                  <a:pt x="9143" y="8150"/>
                  <a:pt x="9142" y="8142"/>
                  <a:pt x="9137" y="8135"/>
                </a:cubicBezTo>
                <a:cubicBezTo>
                  <a:pt x="9131" y="8129"/>
                  <a:pt x="9121" y="8123"/>
                  <a:pt x="9107" y="8117"/>
                </a:cubicBezTo>
                <a:cubicBezTo>
                  <a:pt x="9157" y="8110"/>
                  <a:pt x="9207" y="8105"/>
                  <a:pt x="9257" y="8101"/>
                </a:cubicBezTo>
                <a:cubicBezTo>
                  <a:pt x="9307" y="8097"/>
                  <a:pt x="9345" y="8096"/>
                  <a:pt x="9373" y="8098"/>
                </a:cubicBezTo>
                <a:cubicBezTo>
                  <a:pt x="9400" y="8100"/>
                  <a:pt x="9411" y="8096"/>
                  <a:pt x="9407" y="8087"/>
                </a:cubicBezTo>
                <a:cubicBezTo>
                  <a:pt x="9403" y="8078"/>
                  <a:pt x="9394" y="8069"/>
                  <a:pt x="9382" y="8060"/>
                </a:cubicBezTo>
                <a:cubicBezTo>
                  <a:pt x="9369" y="8052"/>
                  <a:pt x="9352" y="8050"/>
                  <a:pt x="9330" y="8054"/>
                </a:cubicBezTo>
                <a:cubicBezTo>
                  <a:pt x="9308" y="8058"/>
                  <a:pt x="9250" y="8067"/>
                  <a:pt x="9154" y="8079"/>
                </a:cubicBezTo>
                <a:cubicBezTo>
                  <a:pt x="9154" y="8056"/>
                  <a:pt x="9155" y="8020"/>
                  <a:pt x="9157" y="7970"/>
                </a:cubicBezTo>
                <a:cubicBezTo>
                  <a:pt x="9192" y="7972"/>
                  <a:pt x="9225" y="7969"/>
                  <a:pt x="9255" y="7960"/>
                </a:cubicBezTo>
                <a:cubicBezTo>
                  <a:pt x="9286" y="7952"/>
                  <a:pt x="9292" y="7943"/>
                  <a:pt x="9276" y="7934"/>
                </a:cubicBezTo>
                <a:cubicBezTo>
                  <a:pt x="9259" y="7924"/>
                  <a:pt x="9240" y="7923"/>
                  <a:pt x="9218" y="7931"/>
                </a:cubicBezTo>
                <a:cubicBezTo>
                  <a:pt x="9196" y="7938"/>
                  <a:pt x="9176" y="7943"/>
                  <a:pt x="9157" y="7945"/>
                </a:cubicBezTo>
                <a:cubicBezTo>
                  <a:pt x="9157" y="7901"/>
                  <a:pt x="9160" y="7874"/>
                  <a:pt x="9166" y="7865"/>
                </a:cubicBezTo>
                <a:cubicBezTo>
                  <a:pt x="9173" y="7856"/>
                  <a:pt x="9166" y="7847"/>
                  <a:pt x="9148" y="7840"/>
                </a:cubicBezTo>
                <a:cubicBezTo>
                  <a:pt x="9129" y="7833"/>
                  <a:pt x="9113" y="7829"/>
                  <a:pt x="9101" y="7828"/>
                </a:cubicBezTo>
                <a:cubicBezTo>
                  <a:pt x="9099" y="7827"/>
                  <a:pt x="9098" y="7827"/>
                  <a:pt x="9096" y="7827"/>
                </a:cubicBezTo>
                <a:close/>
                <a:moveTo>
                  <a:pt x="9184" y="7039"/>
                </a:moveTo>
                <a:cubicBezTo>
                  <a:pt x="9173" y="7038"/>
                  <a:pt x="9171" y="7045"/>
                  <a:pt x="9179" y="7058"/>
                </a:cubicBezTo>
                <a:cubicBezTo>
                  <a:pt x="9187" y="7074"/>
                  <a:pt x="9192" y="7096"/>
                  <a:pt x="9193" y="7124"/>
                </a:cubicBezTo>
                <a:cubicBezTo>
                  <a:pt x="9194" y="7152"/>
                  <a:pt x="9194" y="7176"/>
                  <a:pt x="9194" y="7197"/>
                </a:cubicBezTo>
                <a:cubicBezTo>
                  <a:pt x="9194" y="7218"/>
                  <a:pt x="9193" y="7237"/>
                  <a:pt x="9190" y="7254"/>
                </a:cubicBezTo>
                <a:cubicBezTo>
                  <a:pt x="9187" y="7270"/>
                  <a:pt x="9191" y="7287"/>
                  <a:pt x="9202" y="7305"/>
                </a:cubicBezTo>
                <a:cubicBezTo>
                  <a:pt x="9214" y="7323"/>
                  <a:pt x="9223" y="7315"/>
                  <a:pt x="9229" y="7282"/>
                </a:cubicBezTo>
                <a:cubicBezTo>
                  <a:pt x="9235" y="7248"/>
                  <a:pt x="9238" y="7207"/>
                  <a:pt x="9237" y="7158"/>
                </a:cubicBezTo>
                <a:cubicBezTo>
                  <a:pt x="9236" y="7109"/>
                  <a:pt x="9238" y="7082"/>
                  <a:pt x="9244" y="7077"/>
                </a:cubicBezTo>
                <a:cubicBezTo>
                  <a:pt x="9251" y="7072"/>
                  <a:pt x="9246" y="7065"/>
                  <a:pt x="9232" y="7057"/>
                </a:cubicBezTo>
                <a:cubicBezTo>
                  <a:pt x="9219" y="7048"/>
                  <a:pt x="9205" y="7043"/>
                  <a:pt x="9190" y="7039"/>
                </a:cubicBezTo>
                <a:cubicBezTo>
                  <a:pt x="9188" y="7039"/>
                  <a:pt x="9186" y="7039"/>
                  <a:pt x="9184" y="7039"/>
                </a:cubicBezTo>
                <a:close/>
                <a:moveTo>
                  <a:pt x="9023" y="6977"/>
                </a:moveTo>
                <a:cubicBezTo>
                  <a:pt x="9021" y="6977"/>
                  <a:pt x="9019" y="6977"/>
                  <a:pt x="9016" y="6977"/>
                </a:cubicBezTo>
                <a:cubicBezTo>
                  <a:pt x="8998" y="6978"/>
                  <a:pt x="8998" y="6988"/>
                  <a:pt x="9016" y="7007"/>
                </a:cubicBezTo>
                <a:cubicBezTo>
                  <a:pt x="9035" y="7025"/>
                  <a:pt x="9052" y="7038"/>
                  <a:pt x="9066" y="7046"/>
                </a:cubicBezTo>
                <a:cubicBezTo>
                  <a:pt x="9081" y="7053"/>
                  <a:pt x="9089" y="7047"/>
                  <a:pt x="9091" y="7029"/>
                </a:cubicBezTo>
                <a:cubicBezTo>
                  <a:pt x="9093" y="7010"/>
                  <a:pt x="9086" y="6996"/>
                  <a:pt x="9069" y="6988"/>
                </a:cubicBezTo>
                <a:cubicBezTo>
                  <a:pt x="9055" y="6981"/>
                  <a:pt x="9039" y="6977"/>
                  <a:pt x="9023" y="6977"/>
                </a:cubicBezTo>
                <a:close/>
                <a:moveTo>
                  <a:pt x="8874" y="6932"/>
                </a:moveTo>
                <a:cubicBezTo>
                  <a:pt x="8863" y="6933"/>
                  <a:pt x="8862" y="6939"/>
                  <a:pt x="8873" y="6950"/>
                </a:cubicBezTo>
                <a:cubicBezTo>
                  <a:pt x="8885" y="6965"/>
                  <a:pt x="8895" y="6996"/>
                  <a:pt x="8904" y="7044"/>
                </a:cubicBezTo>
                <a:cubicBezTo>
                  <a:pt x="8912" y="7092"/>
                  <a:pt x="8919" y="7126"/>
                  <a:pt x="8926" y="7147"/>
                </a:cubicBezTo>
                <a:cubicBezTo>
                  <a:pt x="8867" y="7168"/>
                  <a:pt x="8827" y="7182"/>
                  <a:pt x="8804" y="7188"/>
                </a:cubicBezTo>
                <a:cubicBezTo>
                  <a:pt x="8781" y="7194"/>
                  <a:pt x="8778" y="7201"/>
                  <a:pt x="8796" y="7210"/>
                </a:cubicBezTo>
                <a:cubicBezTo>
                  <a:pt x="8814" y="7218"/>
                  <a:pt x="8835" y="7218"/>
                  <a:pt x="8860" y="7208"/>
                </a:cubicBezTo>
                <a:cubicBezTo>
                  <a:pt x="8885" y="7199"/>
                  <a:pt x="8910" y="7189"/>
                  <a:pt x="8935" y="7179"/>
                </a:cubicBezTo>
                <a:cubicBezTo>
                  <a:pt x="8943" y="7214"/>
                  <a:pt x="8958" y="7258"/>
                  <a:pt x="8979" y="7310"/>
                </a:cubicBezTo>
                <a:cubicBezTo>
                  <a:pt x="8933" y="7364"/>
                  <a:pt x="8885" y="7405"/>
                  <a:pt x="8835" y="7432"/>
                </a:cubicBezTo>
                <a:cubicBezTo>
                  <a:pt x="8785" y="7459"/>
                  <a:pt x="8787" y="7465"/>
                  <a:pt x="8841" y="7450"/>
                </a:cubicBezTo>
                <a:cubicBezTo>
                  <a:pt x="8895" y="7436"/>
                  <a:pt x="8949" y="7401"/>
                  <a:pt x="9001" y="7347"/>
                </a:cubicBezTo>
                <a:cubicBezTo>
                  <a:pt x="9024" y="7391"/>
                  <a:pt x="9048" y="7426"/>
                  <a:pt x="9073" y="7452"/>
                </a:cubicBezTo>
                <a:cubicBezTo>
                  <a:pt x="9098" y="7478"/>
                  <a:pt x="9123" y="7496"/>
                  <a:pt x="9148" y="7507"/>
                </a:cubicBezTo>
                <a:cubicBezTo>
                  <a:pt x="9173" y="7517"/>
                  <a:pt x="9181" y="7510"/>
                  <a:pt x="9173" y="7485"/>
                </a:cubicBezTo>
                <a:cubicBezTo>
                  <a:pt x="9164" y="7460"/>
                  <a:pt x="9162" y="7426"/>
                  <a:pt x="9166" y="7385"/>
                </a:cubicBezTo>
                <a:cubicBezTo>
                  <a:pt x="9170" y="7343"/>
                  <a:pt x="9168" y="7335"/>
                  <a:pt x="9158" y="7361"/>
                </a:cubicBezTo>
                <a:cubicBezTo>
                  <a:pt x="9149" y="7387"/>
                  <a:pt x="9141" y="7407"/>
                  <a:pt x="9133" y="7419"/>
                </a:cubicBezTo>
                <a:cubicBezTo>
                  <a:pt x="9126" y="7432"/>
                  <a:pt x="9111" y="7426"/>
                  <a:pt x="9088" y="7402"/>
                </a:cubicBezTo>
                <a:cubicBezTo>
                  <a:pt x="9065" y="7378"/>
                  <a:pt x="9046" y="7349"/>
                  <a:pt x="9032" y="7316"/>
                </a:cubicBezTo>
                <a:cubicBezTo>
                  <a:pt x="9071" y="7270"/>
                  <a:pt x="9096" y="7244"/>
                  <a:pt x="9107" y="7238"/>
                </a:cubicBezTo>
                <a:cubicBezTo>
                  <a:pt x="9117" y="7232"/>
                  <a:pt x="9118" y="7223"/>
                  <a:pt x="9108" y="7211"/>
                </a:cubicBezTo>
                <a:cubicBezTo>
                  <a:pt x="9099" y="7200"/>
                  <a:pt x="9089" y="7190"/>
                  <a:pt x="9079" y="7183"/>
                </a:cubicBezTo>
                <a:cubicBezTo>
                  <a:pt x="9068" y="7176"/>
                  <a:pt x="9062" y="7181"/>
                  <a:pt x="9058" y="7199"/>
                </a:cubicBezTo>
                <a:cubicBezTo>
                  <a:pt x="9055" y="7217"/>
                  <a:pt x="9040" y="7243"/>
                  <a:pt x="9013" y="7279"/>
                </a:cubicBezTo>
                <a:cubicBezTo>
                  <a:pt x="9001" y="7256"/>
                  <a:pt x="8987" y="7218"/>
                  <a:pt x="8973" y="7166"/>
                </a:cubicBezTo>
                <a:cubicBezTo>
                  <a:pt x="9010" y="7154"/>
                  <a:pt x="9040" y="7143"/>
                  <a:pt x="9062" y="7135"/>
                </a:cubicBezTo>
                <a:cubicBezTo>
                  <a:pt x="9083" y="7126"/>
                  <a:pt x="9089" y="7118"/>
                  <a:pt x="9077" y="7108"/>
                </a:cubicBezTo>
                <a:cubicBezTo>
                  <a:pt x="9066" y="7099"/>
                  <a:pt x="9050" y="7099"/>
                  <a:pt x="9030" y="7108"/>
                </a:cubicBezTo>
                <a:cubicBezTo>
                  <a:pt x="9011" y="7118"/>
                  <a:pt x="8987" y="7126"/>
                  <a:pt x="8960" y="7135"/>
                </a:cubicBezTo>
                <a:cubicBezTo>
                  <a:pt x="8943" y="7045"/>
                  <a:pt x="8939" y="6993"/>
                  <a:pt x="8948" y="6979"/>
                </a:cubicBezTo>
                <a:cubicBezTo>
                  <a:pt x="8956" y="6964"/>
                  <a:pt x="8952" y="6954"/>
                  <a:pt x="8937" y="6947"/>
                </a:cubicBezTo>
                <a:cubicBezTo>
                  <a:pt x="8921" y="6941"/>
                  <a:pt x="8903" y="6936"/>
                  <a:pt x="8883" y="6933"/>
                </a:cubicBezTo>
                <a:cubicBezTo>
                  <a:pt x="8880" y="6933"/>
                  <a:pt x="8877" y="6932"/>
                  <a:pt x="8874" y="6932"/>
                </a:cubicBezTo>
                <a:close/>
                <a:moveTo>
                  <a:pt x="9314" y="6894"/>
                </a:moveTo>
                <a:cubicBezTo>
                  <a:pt x="9298" y="6893"/>
                  <a:pt x="9298" y="6903"/>
                  <a:pt x="9313" y="6922"/>
                </a:cubicBezTo>
                <a:cubicBezTo>
                  <a:pt x="9330" y="6943"/>
                  <a:pt x="9339" y="7017"/>
                  <a:pt x="9341" y="7144"/>
                </a:cubicBezTo>
                <a:cubicBezTo>
                  <a:pt x="9343" y="7271"/>
                  <a:pt x="9344" y="7346"/>
                  <a:pt x="9344" y="7369"/>
                </a:cubicBezTo>
                <a:cubicBezTo>
                  <a:pt x="9344" y="7390"/>
                  <a:pt x="9344" y="7412"/>
                  <a:pt x="9343" y="7436"/>
                </a:cubicBezTo>
                <a:cubicBezTo>
                  <a:pt x="9342" y="7460"/>
                  <a:pt x="9336" y="7472"/>
                  <a:pt x="9326" y="7471"/>
                </a:cubicBezTo>
                <a:cubicBezTo>
                  <a:pt x="9315" y="7470"/>
                  <a:pt x="9297" y="7465"/>
                  <a:pt x="9271" y="7457"/>
                </a:cubicBezTo>
                <a:cubicBezTo>
                  <a:pt x="9245" y="7448"/>
                  <a:pt x="9246" y="7457"/>
                  <a:pt x="9276" y="7483"/>
                </a:cubicBezTo>
                <a:cubicBezTo>
                  <a:pt x="9305" y="7509"/>
                  <a:pt x="9324" y="7533"/>
                  <a:pt x="9333" y="7554"/>
                </a:cubicBezTo>
                <a:cubicBezTo>
                  <a:pt x="9343" y="7574"/>
                  <a:pt x="9354" y="7576"/>
                  <a:pt x="9366" y="7560"/>
                </a:cubicBezTo>
                <a:cubicBezTo>
                  <a:pt x="9379" y="7545"/>
                  <a:pt x="9388" y="7527"/>
                  <a:pt x="9393" y="7507"/>
                </a:cubicBezTo>
                <a:cubicBezTo>
                  <a:pt x="9398" y="7486"/>
                  <a:pt x="9399" y="7455"/>
                  <a:pt x="9396" y="7413"/>
                </a:cubicBezTo>
                <a:cubicBezTo>
                  <a:pt x="9393" y="7371"/>
                  <a:pt x="9390" y="7322"/>
                  <a:pt x="9387" y="7264"/>
                </a:cubicBezTo>
                <a:cubicBezTo>
                  <a:pt x="9383" y="7207"/>
                  <a:pt x="9382" y="7142"/>
                  <a:pt x="9382" y="7069"/>
                </a:cubicBezTo>
                <a:cubicBezTo>
                  <a:pt x="9382" y="6994"/>
                  <a:pt x="9386" y="6952"/>
                  <a:pt x="9393" y="6943"/>
                </a:cubicBezTo>
                <a:cubicBezTo>
                  <a:pt x="9400" y="6933"/>
                  <a:pt x="9394" y="6923"/>
                  <a:pt x="9376" y="6913"/>
                </a:cubicBezTo>
                <a:cubicBezTo>
                  <a:pt x="9357" y="6902"/>
                  <a:pt x="9338" y="6896"/>
                  <a:pt x="9318" y="6894"/>
                </a:cubicBezTo>
                <a:cubicBezTo>
                  <a:pt x="9317" y="6894"/>
                  <a:pt x="9315" y="6894"/>
                  <a:pt x="9314" y="6894"/>
                </a:cubicBezTo>
                <a:close/>
                <a:moveTo>
                  <a:pt x="9176" y="6099"/>
                </a:moveTo>
                <a:cubicBezTo>
                  <a:pt x="9168" y="6100"/>
                  <a:pt x="9167" y="6107"/>
                  <a:pt x="9174" y="6120"/>
                </a:cubicBezTo>
                <a:cubicBezTo>
                  <a:pt x="9183" y="6138"/>
                  <a:pt x="9188" y="6163"/>
                  <a:pt x="9187" y="6197"/>
                </a:cubicBezTo>
                <a:cubicBezTo>
                  <a:pt x="9186" y="6230"/>
                  <a:pt x="9180" y="6266"/>
                  <a:pt x="9171" y="6304"/>
                </a:cubicBezTo>
                <a:cubicBezTo>
                  <a:pt x="9162" y="6343"/>
                  <a:pt x="9142" y="6379"/>
                  <a:pt x="9112" y="6414"/>
                </a:cubicBezTo>
                <a:cubicBezTo>
                  <a:pt x="9081" y="6448"/>
                  <a:pt x="9049" y="6476"/>
                  <a:pt x="9015" y="6498"/>
                </a:cubicBezTo>
                <a:cubicBezTo>
                  <a:pt x="8980" y="6520"/>
                  <a:pt x="8982" y="6525"/>
                  <a:pt x="9019" y="6512"/>
                </a:cubicBezTo>
                <a:cubicBezTo>
                  <a:pt x="9057" y="6500"/>
                  <a:pt x="9092" y="6478"/>
                  <a:pt x="9126" y="6447"/>
                </a:cubicBezTo>
                <a:cubicBezTo>
                  <a:pt x="9159" y="6415"/>
                  <a:pt x="9185" y="6374"/>
                  <a:pt x="9204" y="6322"/>
                </a:cubicBezTo>
                <a:cubicBezTo>
                  <a:pt x="9216" y="6326"/>
                  <a:pt x="9221" y="6350"/>
                  <a:pt x="9219" y="6395"/>
                </a:cubicBezTo>
                <a:cubicBezTo>
                  <a:pt x="9217" y="6440"/>
                  <a:pt x="9217" y="6473"/>
                  <a:pt x="9218" y="6494"/>
                </a:cubicBezTo>
                <a:cubicBezTo>
                  <a:pt x="9219" y="6514"/>
                  <a:pt x="9229" y="6532"/>
                  <a:pt x="9248" y="6547"/>
                </a:cubicBezTo>
                <a:cubicBezTo>
                  <a:pt x="9266" y="6561"/>
                  <a:pt x="9301" y="6568"/>
                  <a:pt x="9351" y="6567"/>
                </a:cubicBezTo>
                <a:cubicBezTo>
                  <a:pt x="9401" y="6566"/>
                  <a:pt x="9437" y="6560"/>
                  <a:pt x="9458" y="6550"/>
                </a:cubicBezTo>
                <a:cubicBezTo>
                  <a:pt x="9480" y="6539"/>
                  <a:pt x="9487" y="6527"/>
                  <a:pt x="9479" y="6512"/>
                </a:cubicBezTo>
                <a:cubicBezTo>
                  <a:pt x="9470" y="6498"/>
                  <a:pt x="9465" y="6469"/>
                  <a:pt x="9463" y="6426"/>
                </a:cubicBezTo>
                <a:cubicBezTo>
                  <a:pt x="9461" y="6384"/>
                  <a:pt x="9458" y="6375"/>
                  <a:pt x="9454" y="6401"/>
                </a:cubicBezTo>
                <a:cubicBezTo>
                  <a:pt x="9450" y="6427"/>
                  <a:pt x="9445" y="6449"/>
                  <a:pt x="9441" y="6467"/>
                </a:cubicBezTo>
                <a:cubicBezTo>
                  <a:pt x="9437" y="6485"/>
                  <a:pt x="9428" y="6498"/>
                  <a:pt x="9415" y="6506"/>
                </a:cubicBezTo>
                <a:cubicBezTo>
                  <a:pt x="9401" y="6514"/>
                  <a:pt x="9380" y="6519"/>
                  <a:pt x="9351" y="6520"/>
                </a:cubicBezTo>
                <a:cubicBezTo>
                  <a:pt x="9321" y="6521"/>
                  <a:pt x="9298" y="6520"/>
                  <a:pt x="9279" y="6517"/>
                </a:cubicBezTo>
                <a:cubicBezTo>
                  <a:pt x="9260" y="6514"/>
                  <a:pt x="9250" y="6501"/>
                  <a:pt x="9249" y="6478"/>
                </a:cubicBezTo>
                <a:cubicBezTo>
                  <a:pt x="9248" y="6455"/>
                  <a:pt x="9248" y="6431"/>
                  <a:pt x="9249" y="6406"/>
                </a:cubicBezTo>
                <a:cubicBezTo>
                  <a:pt x="9250" y="6381"/>
                  <a:pt x="9255" y="6361"/>
                  <a:pt x="9263" y="6345"/>
                </a:cubicBezTo>
                <a:cubicBezTo>
                  <a:pt x="9271" y="6329"/>
                  <a:pt x="9254" y="6314"/>
                  <a:pt x="9210" y="6300"/>
                </a:cubicBezTo>
                <a:cubicBezTo>
                  <a:pt x="9216" y="6264"/>
                  <a:pt x="9221" y="6232"/>
                  <a:pt x="9224" y="6201"/>
                </a:cubicBezTo>
                <a:cubicBezTo>
                  <a:pt x="9227" y="6171"/>
                  <a:pt x="9232" y="6151"/>
                  <a:pt x="9240" y="6140"/>
                </a:cubicBezTo>
                <a:cubicBezTo>
                  <a:pt x="9247" y="6130"/>
                  <a:pt x="9244" y="6122"/>
                  <a:pt x="9232" y="6115"/>
                </a:cubicBezTo>
                <a:cubicBezTo>
                  <a:pt x="9219" y="6109"/>
                  <a:pt x="9204" y="6104"/>
                  <a:pt x="9187" y="6100"/>
                </a:cubicBezTo>
                <a:cubicBezTo>
                  <a:pt x="9182" y="6099"/>
                  <a:pt x="9179" y="6098"/>
                  <a:pt x="9176" y="6099"/>
                </a:cubicBezTo>
                <a:close/>
                <a:moveTo>
                  <a:pt x="9273" y="5978"/>
                </a:moveTo>
                <a:cubicBezTo>
                  <a:pt x="9265" y="5979"/>
                  <a:pt x="9258" y="5981"/>
                  <a:pt x="9251" y="5986"/>
                </a:cubicBezTo>
                <a:cubicBezTo>
                  <a:pt x="9236" y="5995"/>
                  <a:pt x="9195" y="6004"/>
                  <a:pt x="9129" y="6012"/>
                </a:cubicBezTo>
                <a:cubicBezTo>
                  <a:pt x="9106" y="6010"/>
                  <a:pt x="9090" y="6009"/>
                  <a:pt x="9082" y="6009"/>
                </a:cubicBezTo>
                <a:cubicBezTo>
                  <a:pt x="9076" y="6009"/>
                  <a:pt x="9076" y="6016"/>
                  <a:pt x="9083" y="6029"/>
                </a:cubicBezTo>
                <a:cubicBezTo>
                  <a:pt x="9091" y="6043"/>
                  <a:pt x="9095" y="6070"/>
                  <a:pt x="9098" y="6109"/>
                </a:cubicBezTo>
                <a:cubicBezTo>
                  <a:pt x="9100" y="6149"/>
                  <a:pt x="9100" y="6179"/>
                  <a:pt x="9098" y="6201"/>
                </a:cubicBezTo>
                <a:cubicBezTo>
                  <a:pt x="9095" y="6223"/>
                  <a:pt x="9093" y="6241"/>
                  <a:pt x="9090" y="6254"/>
                </a:cubicBezTo>
                <a:cubicBezTo>
                  <a:pt x="9087" y="6268"/>
                  <a:pt x="9089" y="6285"/>
                  <a:pt x="9096" y="6306"/>
                </a:cubicBezTo>
                <a:cubicBezTo>
                  <a:pt x="9103" y="6327"/>
                  <a:pt x="9111" y="6328"/>
                  <a:pt x="9118" y="6311"/>
                </a:cubicBezTo>
                <a:cubicBezTo>
                  <a:pt x="9125" y="6293"/>
                  <a:pt x="9129" y="6264"/>
                  <a:pt x="9130" y="6225"/>
                </a:cubicBezTo>
                <a:cubicBezTo>
                  <a:pt x="9131" y="6185"/>
                  <a:pt x="9131" y="6123"/>
                  <a:pt x="9129" y="6037"/>
                </a:cubicBezTo>
                <a:cubicBezTo>
                  <a:pt x="9204" y="6025"/>
                  <a:pt x="9245" y="6019"/>
                  <a:pt x="9254" y="6019"/>
                </a:cubicBezTo>
                <a:cubicBezTo>
                  <a:pt x="9264" y="6019"/>
                  <a:pt x="9272" y="6024"/>
                  <a:pt x="9277" y="6034"/>
                </a:cubicBezTo>
                <a:cubicBezTo>
                  <a:pt x="9282" y="6045"/>
                  <a:pt x="9285" y="6083"/>
                  <a:pt x="9285" y="6150"/>
                </a:cubicBezTo>
                <a:cubicBezTo>
                  <a:pt x="9285" y="6214"/>
                  <a:pt x="9283" y="6255"/>
                  <a:pt x="9280" y="6272"/>
                </a:cubicBezTo>
                <a:cubicBezTo>
                  <a:pt x="9277" y="6288"/>
                  <a:pt x="9280" y="6309"/>
                  <a:pt x="9288" y="6333"/>
                </a:cubicBezTo>
                <a:cubicBezTo>
                  <a:pt x="9296" y="6357"/>
                  <a:pt x="9305" y="6357"/>
                  <a:pt x="9315" y="6334"/>
                </a:cubicBezTo>
                <a:cubicBezTo>
                  <a:pt x="9324" y="6311"/>
                  <a:pt x="9328" y="6287"/>
                  <a:pt x="9327" y="6262"/>
                </a:cubicBezTo>
                <a:cubicBezTo>
                  <a:pt x="9326" y="6237"/>
                  <a:pt x="9326" y="6202"/>
                  <a:pt x="9327" y="6158"/>
                </a:cubicBezTo>
                <a:cubicBezTo>
                  <a:pt x="9328" y="6113"/>
                  <a:pt x="9330" y="6083"/>
                  <a:pt x="9332" y="6067"/>
                </a:cubicBezTo>
                <a:cubicBezTo>
                  <a:pt x="9334" y="6051"/>
                  <a:pt x="9338" y="6040"/>
                  <a:pt x="9343" y="6033"/>
                </a:cubicBezTo>
                <a:cubicBezTo>
                  <a:pt x="9348" y="6025"/>
                  <a:pt x="9345" y="6017"/>
                  <a:pt x="9335" y="6009"/>
                </a:cubicBezTo>
                <a:cubicBezTo>
                  <a:pt x="9325" y="6001"/>
                  <a:pt x="9312" y="5992"/>
                  <a:pt x="9296" y="5984"/>
                </a:cubicBezTo>
                <a:cubicBezTo>
                  <a:pt x="9288" y="5980"/>
                  <a:pt x="9280" y="5978"/>
                  <a:pt x="9273" y="5978"/>
                </a:cubicBezTo>
                <a:close/>
                <a:moveTo>
                  <a:pt x="8904" y="5966"/>
                </a:moveTo>
                <a:cubicBezTo>
                  <a:pt x="8891" y="5966"/>
                  <a:pt x="8889" y="5972"/>
                  <a:pt x="8899" y="5986"/>
                </a:cubicBezTo>
                <a:cubicBezTo>
                  <a:pt x="8911" y="6001"/>
                  <a:pt x="8917" y="6022"/>
                  <a:pt x="8919" y="6047"/>
                </a:cubicBezTo>
                <a:cubicBezTo>
                  <a:pt x="8921" y="6072"/>
                  <a:pt x="8921" y="6101"/>
                  <a:pt x="8919" y="6134"/>
                </a:cubicBezTo>
                <a:cubicBezTo>
                  <a:pt x="8886" y="6145"/>
                  <a:pt x="8864" y="6150"/>
                  <a:pt x="8854" y="6151"/>
                </a:cubicBezTo>
                <a:cubicBezTo>
                  <a:pt x="8843" y="6152"/>
                  <a:pt x="8845" y="6157"/>
                  <a:pt x="8860" y="6164"/>
                </a:cubicBezTo>
                <a:cubicBezTo>
                  <a:pt x="8875" y="6171"/>
                  <a:pt x="8894" y="6173"/>
                  <a:pt x="8919" y="6169"/>
                </a:cubicBezTo>
                <a:lnTo>
                  <a:pt x="8916" y="6237"/>
                </a:lnTo>
                <a:cubicBezTo>
                  <a:pt x="8843" y="6254"/>
                  <a:pt x="8795" y="6263"/>
                  <a:pt x="8771" y="6264"/>
                </a:cubicBezTo>
                <a:cubicBezTo>
                  <a:pt x="8747" y="6265"/>
                  <a:pt x="8745" y="6273"/>
                  <a:pt x="8765" y="6287"/>
                </a:cubicBezTo>
                <a:cubicBezTo>
                  <a:pt x="8784" y="6302"/>
                  <a:pt x="8801" y="6307"/>
                  <a:pt x="8815" y="6301"/>
                </a:cubicBezTo>
                <a:cubicBezTo>
                  <a:pt x="8828" y="6296"/>
                  <a:pt x="8861" y="6286"/>
                  <a:pt x="8913" y="6272"/>
                </a:cubicBezTo>
                <a:cubicBezTo>
                  <a:pt x="8909" y="6322"/>
                  <a:pt x="8897" y="6366"/>
                  <a:pt x="8877" y="6406"/>
                </a:cubicBezTo>
                <a:cubicBezTo>
                  <a:pt x="8857" y="6446"/>
                  <a:pt x="8831" y="6482"/>
                  <a:pt x="8799" y="6514"/>
                </a:cubicBezTo>
                <a:cubicBezTo>
                  <a:pt x="8767" y="6546"/>
                  <a:pt x="8769" y="6551"/>
                  <a:pt x="8805" y="6529"/>
                </a:cubicBezTo>
                <a:cubicBezTo>
                  <a:pt x="8842" y="6508"/>
                  <a:pt x="8870" y="6480"/>
                  <a:pt x="8891" y="6448"/>
                </a:cubicBezTo>
                <a:cubicBezTo>
                  <a:pt x="8912" y="6416"/>
                  <a:pt x="8927" y="6386"/>
                  <a:pt x="8935" y="6359"/>
                </a:cubicBezTo>
                <a:cubicBezTo>
                  <a:pt x="8958" y="6392"/>
                  <a:pt x="8977" y="6417"/>
                  <a:pt x="8991" y="6433"/>
                </a:cubicBezTo>
                <a:cubicBezTo>
                  <a:pt x="9006" y="6448"/>
                  <a:pt x="9016" y="6447"/>
                  <a:pt x="9021" y="6429"/>
                </a:cubicBezTo>
                <a:cubicBezTo>
                  <a:pt x="9026" y="6412"/>
                  <a:pt x="9023" y="6397"/>
                  <a:pt x="9012" y="6386"/>
                </a:cubicBezTo>
                <a:cubicBezTo>
                  <a:pt x="9000" y="6374"/>
                  <a:pt x="8976" y="6360"/>
                  <a:pt x="8938" y="6344"/>
                </a:cubicBezTo>
                <a:cubicBezTo>
                  <a:pt x="8944" y="6316"/>
                  <a:pt x="8949" y="6288"/>
                  <a:pt x="8951" y="6259"/>
                </a:cubicBezTo>
                <a:cubicBezTo>
                  <a:pt x="8994" y="6249"/>
                  <a:pt x="9027" y="6241"/>
                  <a:pt x="9048" y="6237"/>
                </a:cubicBezTo>
                <a:cubicBezTo>
                  <a:pt x="9068" y="6233"/>
                  <a:pt x="9074" y="6227"/>
                  <a:pt x="9063" y="6219"/>
                </a:cubicBezTo>
                <a:cubicBezTo>
                  <a:pt x="9053" y="6210"/>
                  <a:pt x="9039" y="6208"/>
                  <a:pt x="9023" y="6212"/>
                </a:cubicBezTo>
                <a:lnTo>
                  <a:pt x="8954" y="6231"/>
                </a:lnTo>
                <a:lnTo>
                  <a:pt x="8957" y="6162"/>
                </a:lnTo>
                <a:cubicBezTo>
                  <a:pt x="8982" y="6156"/>
                  <a:pt x="9005" y="6149"/>
                  <a:pt x="9027" y="6142"/>
                </a:cubicBezTo>
                <a:cubicBezTo>
                  <a:pt x="9049" y="6135"/>
                  <a:pt x="9055" y="6126"/>
                  <a:pt x="9046" y="6117"/>
                </a:cubicBezTo>
                <a:cubicBezTo>
                  <a:pt x="9037" y="6108"/>
                  <a:pt x="9023" y="6105"/>
                  <a:pt x="9005" y="6111"/>
                </a:cubicBezTo>
                <a:cubicBezTo>
                  <a:pt x="8988" y="6116"/>
                  <a:pt x="8973" y="6121"/>
                  <a:pt x="8960" y="6125"/>
                </a:cubicBezTo>
                <a:cubicBezTo>
                  <a:pt x="8960" y="6056"/>
                  <a:pt x="8963" y="6017"/>
                  <a:pt x="8969" y="6008"/>
                </a:cubicBezTo>
                <a:cubicBezTo>
                  <a:pt x="8976" y="5998"/>
                  <a:pt x="8972" y="5990"/>
                  <a:pt x="8958" y="5983"/>
                </a:cubicBezTo>
                <a:cubicBezTo>
                  <a:pt x="8945" y="5975"/>
                  <a:pt x="8929" y="5970"/>
                  <a:pt x="8910" y="5967"/>
                </a:cubicBezTo>
                <a:cubicBezTo>
                  <a:pt x="8908" y="5967"/>
                  <a:pt x="8906" y="5966"/>
                  <a:pt x="8904" y="5966"/>
                </a:cubicBezTo>
                <a:close/>
                <a:moveTo>
                  <a:pt x="8859" y="5238"/>
                </a:moveTo>
                <a:cubicBezTo>
                  <a:pt x="8852" y="5238"/>
                  <a:pt x="8850" y="5245"/>
                  <a:pt x="8854" y="5257"/>
                </a:cubicBezTo>
                <a:cubicBezTo>
                  <a:pt x="8860" y="5279"/>
                  <a:pt x="8873" y="5305"/>
                  <a:pt x="8891" y="5337"/>
                </a:cubicBezTo>
                <a:cubicBezTo>
                  <a:pt x="8910" y="5366"/>
                  <a:pt x="8925" y="5386"/>
                  <a:pt x="8937" y="5396"/>
                </a:cubicBezTo>
                <a:cubicBezTo>
                  <a:pt x="8948" y="5406"/>
                  <a:pt x="8957" y="5399"/>
                  <a:pt x="8963" y="5374"/>
                </a:cubicBezTo>
                <a:cubicBezTo>
                  <a:pt x="8969" y="5349"/>
                  <a:pt x="8965" y="5326"/>
                  <a:pt x="8949" y="5305"/>
                </a:cubicBezTo>
                <a:cubicBezTo>
                  <a:pt x="8933" y="5285"/>
                  <a:pt x="8912" y="5266"/>
                  <a:pt x="8885" y="5249"/>
                </a:cubicBezTo>
                <a:cubicBezTo>
                  <a:pt x="8873" y="5242"/>
                  <a:pt x="8864" y="5238"/>
                  <a:pt x="8859" y="5238"/>
                </a:cubicBezTo>
                <a:close/>
                <a:moveTo>
                  <a:pt x="9137" y="5004"/>
                </a:moveTo>
                <a:cubicBezTo>
                  <a:pt x="9125" y="5004"/>
                  <a:pt x="9124" y="5014"/>
                  <a:pt x="9135" y="5035"/>
                </a:cubicBezTo>
                <a:cubicBezTo>
                  <a:pt x="9148" y="5059"/>
                  <a:pt x="9154" y="5114"/>
                  <a:pt x="9154" y="5199"/>
                </a:cubicBezTo>
                <a:cubicBezTo>
                  <a:pt x="9154" y="5285"/>
                  <a:pt x="9152" y="5388"/>
                  <a:pt x="9148" y="5509"/>
                </a:cubicBezTo>
                <a:cubicBezTo>
                  <a:pt x="9118" y="5511"/>
                  <a:pt x="9087" y="5515"/>
                  <a:pt x="9054" y="5521"/>
                </a:cubicBezTo>
                <a:cubicBezTo>
                  <a:pt x="9056" y="5309"/>
                  <a:pt x="9058" y="5192"/>
                  <a:pt x="9060" y="5173"/>
                </a:cubicBezTo>
                <a:cubicBezTo>
                  <a:pt x="9062" y="5153"/>
                  <a:pt x="9066" y="5137"/>
                  <a:pt x="9073" y="5126"/>
                </a:cubicBezTo>
                <a:cubicBezTo>
                  <a:pt x="9079" y="5114"/>
                  <a:pt x="9073" y="5103"/>
                  <a:pt x="9055" y="5093"/>
                </a:cubicBezTo>
                <a:cubicBezTo>
                  <a:pt x="9038" y="5082"/>
                  <a:pt x="9019" y="5075"/>
                  <a:pt x="9001" y="5071"/>
                </a:cubicBezTo>
                <a:cubicBezTo>
                  <a:pt x="8982" y="5067"/>
                  <a:pt x="8980" y="5078"/>
                  <a:pt x="8994" y="5105"/>
                </a:cubicBezTo>
                <a:cubicBezTo>
                  <a:pt x="9009" y="5132"/>
                  <a:pt x="9017" y="5191"/>
                  <a:pt x="9018" y="5282"/>
                </a:cubicBezTo>
                <a:cubicBezTo>
                  <a:pt x="9019" y="5373"/>
                  <a:pt x="9019" y="5453"/>
                  <a:pt x="9019" y="5524"/>
                </a:cubicBezTo>
                <a:cubicBezTo>
                  <a:pt x="8969" y="5530"/>
                  <a:pt x="8928" y="5535"/>
                  <a:pt x="8894" y="5537"/>
                </a:cubicBezTo>
                <a:cubicBezTo>
                  <a:pt x="8861" y="5539"/>
                  <a:pt x="8834" y="5539"/>
                  <a:pt x="8815" y="5538"/>
                </a:cubicBezTo>
                <a:cubicBezTo>
                  <a:pt x="8795" y="5537"/>
                  <a:pt x="8784" y="5538"/>
                  <a:pt x="8782" y="5541"/>
                </a:cubicBezTo>
                <a:cubicBezTo>
                  <a:pt x="8780" y="5544"/>
                  <a:pt x="8788" y="5553"/>
                  <a:pt x="8807" y="5566"/>
                </a:cubicBezTo>
                <a:cubicBezTo>
                  <a:pt x="8826" y="5580"/>
                  <a:pt x="8845" y="5584"/>
                  <a:pt x="8865" y="5579"/>
                </a:cubicBezTo>
                <a:cubicBezTo>
                  <a:pt x="8884" y="5574"/>
                  <a:pt x="8945" y="5565"/>
                  <a:pt x="9046" y="5554"/>
                </a:cubicBezTo>
                <a:cubicBezTo>
                  <a:pt x="9147" y="5542"/>
                  <a:pt x="9223" y="5537"/>
                  <a:pt x="9273" y="5538"/>
                </a:cubicBezTo>
                <a:cubicBezTo>
                  <a:pt x="9323" y="5539"/>
                  <a:pt x="9364" y="5542"/>
                  <a:pt x="9396" y="5548"/>
                </a:cubicBezTo>
                <a:cubicBezTo>
                  <a:pt x="9428" y="5553"/>
                  <a:pt x="9447" y="5552"/>
                  <a:pt x="9452" y="5544"/>
                </a:cubicBezTo>
                <a:cubicBezTo>
                  <a:pt x="9457" y="5537"/>
                  <a:pt x="9451" y="5525"/>
                  <a:pt x="9432" y="5509"/>
                </a:cubicBezTo>
                <a:cubicBezTo>
                  <a:pt x="9413" y="5492"/>
                  <a:pt x="9382" y="5486"/>
                  <a:pt x="9340" y="5490"/>
                </a:cubicBezTo>
                <a:cubicBezTo>
                  <a:pt x="9297" y="5494"/>
                  <a:pt x="9245" y="5499"/>
                  <a:pt x="9185" y="5505"/>
                </a:cubicBezTo>
                <a:cubicBezTo>
                  <a:pt x="9185" y="5489"/>
                  <a:pt x="9186" y="5459"/>
                  <a:pt x="9188" y="5415"/>
                </a:cubicBezTo>
                <a:cubicBezTo>
                  <a:pt x="9224" y="5386"/>
                  <a:pt x="9260" y="5351"/>
                  <a:pt x="9298" y="5312"/>
                </a:cubicBezTo>
                <a:cubicBezTo>
                  <a:pt x="9335" y="5272"/>
                  <a:pt x="9359" y="5249"/>
                  <a:pt x="9371" y="5243"/>
                </a:cubicBezTo>
                <a:cubicBezTo>
                  <a:pt x="9382" y="5237"/>
                  <a:pt x="9373" y="5223"/>
                  <a:pt x="9343" y="5201"/>
                </a:cubicBezTo>
                <a:cubicBezTo>
                  <a:pt x="9313" y="5179"/>
                  <a:pt x="9298" y="5175"/>
                  <a:pt x="9299" y="5188"/>
                </a:cubicBezTo>
                <a:cubicBezTo>
                  <a:pt x="9300" y="5202"/>
                  <a:pt x="9295" y="5222"/>
                  <a:pt x="9285" y="5249"/>
                </a:cubicBezTo>
                <a:cubicBezTo>
                  <a:pt x="9275" y="5276"/>
                  <a:pt x="9242" y="5322"/>
                  <a:pt x="9188" y="5387"/>
                </a:cubicBezTo>
                <a:cubicBezTo>
                  <a:pt x="9190" y="5295"/>
                  <a:pt x="9193" y="5221"/>
                  <a:pt x="9196" y="5165"/>
                </a:cubicBezTo>
                <a:cubicBezTo>
                  <a:pt x="9199" y="5109"/>
                  <a:pt x="9205" y="5075"/>
                  <a:pt x="9213" y="5063"/>
                </a:cubicBezTo>
                <a:cubicBezTo>
                  <a:pt x="9221" y="5052"/>
                  <a:pt x="9216" y="5040"/>
                  <a:pt x="9198" y="5029"/>
                </a:cubicBezTo>
                <a:cubicBezTo>
                  <a:pt x="9179" y="5017"/>
                  <a:pt x="9161" y="5010"/>
                  <a:pt x="9143" y="5005"/>
                </a:cubicBezTo>
                <a:cubicBezTo>
                  <a:pt x="9141" y="5005"/>
                  <a:pt x="9139" y="5005"/>
                  <a:pt x="9137" y="5004"/>
                </a:cubicBezTo>
                <a:close/>
                <a:moveTo>
                  <a:pt x="9304" y="4387"/>
                </a:moveTo>
                <a:cubicBezTo>
                  <a:pt x="9301" y="4387"/>
                  <a:pt x="9299" y="4388"/>
                  <a:pt x="9299" y="4389"/>
                </a:cubicBezTo>
                <a:cubicBezTo>
                  <a:pt x="9298" y="4395"/>
                  <a:pt x="9310" y="4416"/>
                  <a:pt x="9335" y="4452"/>
                </a:cubicBezTo>
                <a:cubicBezTo>
                  <a:pt x="9362" y="4485"/>
                  <a:pt x="9386" y="4515"/>
                  <a:pt x="9407" y="4542"/>
                </a:cubicBezTo>
                <a:cubicBezTo>
                  <a:pt x="9428" y="4569"/>
                  <a:pt x="9441" y="4570"/>
                  <a:pt x="9448" y="4545"/>
                </a:cubicBezTo>
                <a:cubicBezTo>
                  <a:pt x="9454" y="4520"/>
                  <a:pt x="9452" y="4497"/>
                  <a:pt x="9441" y="4475"/>
                </a:cubicBezTo>
                <a:cubicBezTo>
                  <a:pt x="9431" y="4453"/>
                  <a:pt x="9405" y="4432"/>
                  <a:pt x="9363" y="4411"/>
                </a:cubicBezTo>
                <a:cubicBezTo>
                  <a:pt x="9332" y="4395"/>
                  <a:pt x="9312" y="4387"/>
                  <a:pt x="9304" y="4387"/>
                </a:cubicBezTo>
                <a:close/>
                <a:moveTo>
                  <a:pt x="9180" y="4366"/>
                </a:moveTo>
                <a:cubicBezTo>
                  <a:pt x="9174" y="4367"/>
                  <a:pt x="9173" y="4373"/>
                  <a:pt x="9177" y="4384"/>
                </a:cubicBezTo>
                <a:cubicBezTo>
                  <a:pt x="9182" y="4400"/>
                  <a:pt x="9171" y="4427"/>
                  <a:pt x="9144" y="4466"/>
                </a:cubicBezTo>
                <a:cubicBezTo>
                  <a:pt x="9117" y="4504"/>
                  <a:pt x="9096" y="4531"/>
                  <a:pt x="9080" y="4545"/>
                </a:cubicBezTo>
                <a:cubicBezTo>
                  <a:pt x="9065" y="4560"/>
                  <a:pt x="9058" y="4569"/>
                  <a:pt x="9062" y="4572"/>
                </a:cubicBezTo>
                <a:cubicBezTo>
                  <a:pt x="9065" y="4575"/>
                  <a:pt x="9076" y="4570"/>
                  <a:pt x="9094" y="4558"/>
                </a:cubicBezTo>
                <a:cubicBezTo>
                  <a:pt x="9113" y="4545"/>
                  <a:pt x="9133" y="4529"/>
                  <a:pt x="9154" y="4509"/>
                </a:cubicBezTo>
                <a:cubicBezTo>
                  <a:pt x="9175" y="4490"/>
                  <a:pt x="9191" y="4472"/>
                  <a:pt x="9202" y="4458"/>
                </a:cubicBezTo>
                <a:cubicBezTo>
                  <a:pt x="9214" y="4443"/>
                  <a:pt x="9226" y="4431"/>
                  <a:pt x="9238" y="4422"/>
                </a:cubicBezTo>
                <a:cubicBezTo>
                  <a:pt x="9251" y="4413"/>
                  <a:pt x="9249" y="4403"/>
                  <a:pt x="9232" y="4392"/>
                </a:cubicBezTo>
                <a:cubicBezTo>
                  <a:pt x="9215" y="4380"/>
                  <a:pt x="9201" y="4371"/>
                  <a:pt x="9188" y="4367"/>
                </a:cubicBezTo>
                <a:cubicBezTo>
                  <a:pt x="9185" y="4366"/>
                  <a:pt x="9182" y="4366"/>
                  <a:pt x="9180" y="4366"/>
                </a:cubicBezTo>
                <a:close/>
                <a:moveTo>
                  <a:pt x="9313" y="4134"/>
                </a:moveTo>
                <a:cubicBezTo>
                  <a:pt x="9324" y="4134"/>
                  <a:pt x="9331" y="4137"/>
                  <a:pt x="9333" y="4144"/>
                </a:cubicBezTo>
                <a:cubicBezTo>
                  <a:pt x="9337" y="4153"/>
                  <a:pt x="9337" y="4172"/>
                  <a:pt x="9333" y="4200"/>
                </a:cubicBezTo>
                <a:cubicBezTo>
                  <a:pt x="9330" y="4228"/>
                  <a:pt x="9326" y="4254"/>
                  <a:pt x="9319" y="4277"/>
                </a:cubicBezTo>
                <a:cubicBezTo>
                  <a:pt x="9278" y="4281"/>
                  <a:pt x="9237" y="4287"/>
                  <a:pt x="9198" y="4295"/>
                </a:cubicBezTo>
                <a:cubicBezTo>
                  <a:pt x="9193" y="4243"/>
                  <a:pt x="9189" y="4197"/>
                  <a:pt x="9185" y="4158"/>
                </a:cubicBezTo>
                <a:cubicBezTo>
                  <a:pt x="9243" y="4147"/>
                  <a:pt x="9282" y="4140"/>
                  <a:pt x="9301" y="4136"/>
                </a:cubicBezTo>
                <a:cubicBezTo>
                  <a:pt x="9305" y="4135"/>
                  <a:pt x="9310" y="4134"/>
                  <a:pt x="9313" y="4134"/>
                </a:cubicBezTo>
                <a:close/>
                <a:moveTo>
                  <a:pt x="8979" y="4117"/>
                </a:moveTo>
                <a:cubicBezTo>
                  <a:pt x="8987" y="4130"/>
                  <a:pt x="8991" y="4158"/>
                  <a:pt x="8991" y="4202"/>
                </a:cubicBezTo>
                <a:lnTo>
                  <a:pt x="8991" y="4395"/>
                </a:lnTo>
                <a:cubicBezTo>
                  <a:pt x="8962" y="4404"/>
                  <a:pt x="8933" y="4413"/>
                  <a:pt x="8904" y="4424"/>
                </a:cubicBezTo>
                <a:lnTo>
                  <a:pt x="8904" y="4333"/>
                </a:lnTo>
                <a:cubicBezTo>
                  <a:pt x="8931" y="4335"/>
                  <a:pt x="8952" y="4333"/>
                  <a:pt x="8966" y="4327"/>
                </a:cubicBezTo>
                <a:cubicBezTo>
                  <a:pt x="8981" y="4320"/>
                  <a:pt x="8983" y="4313"/>
                  <a:pt x="8974" y="4305"/>
                </a:cubicBezTo>
                <a:cubicBezTo>
                  <a:pt x="8965" y="4296"/>
                  <a:pt x="8954" y="4294"/>
                  <a:pt x="8941" y="4299"/>
                </a:cubicBezTo>
                <a:lnTo>
                  <a:pt x="8904" y="4311"/>
                </a:lnTo>
                <a:lnTo>
                  <a:pt x="8904" y="4242"/>
                </a:lnTo>
                <a:cubicBezTo>
                  <a:pt x="8918" y="4249"/>
                  <a:pt x="8935" y="4249"/>
                  <a:pt x="8954" y="4242"/>
                </a:cubicBezTo>
                <a:cubicBezTo>
                  <a:pt x="8973" y="4236"/>
                  <a:pt x="8978" y="4229"/>
                  <a:pt x="8971" y="4220"/>
                </a:cubicBezTo>
                <a:cubicBezTo>
                  <a:pt x="8964" y="4212"/>
                  <a:pt x="8954" y="4209"/>
                  <a:pt x="8943" y="4213"/>
                </a:cubicBezTo>
                <a:cubicBezTo>
                  <a:pt x="8931" y="4216"/>
                  <a:pt x="8918" y="4220"/>
                  <a:pt x="8904" y="4227"/>
                </a:cubicBezTo>
                <a:cubicBezTo>
                  <a:pt x="8906" y="4193"/>
                  <a:pt x="8908" y="4172"/>
                  <a:pt x="8910" y="4164"/>
                </a:cubicBezTo>
                <a:cubicBezTo>
                  <a:pt x="8912" y="4156"/>
                  <a:pt x="8905" y="4144"/>
                  <a:pt x="8888" y="4130"/>
                </a:cubicBezTo>
                <a:cubicBezTo>
                  <a:pt x="8917" y="4126"/>
                  <a:pt x="8948" y="4121"/>
                  <a:pt x="8979" y="4117"/>
                </a:cubicBezTo>
                <a:close/>
                <a:moveTo>
                  <a:pt x="9347" y="4089"/>
                </a:moveTo>
                <a:cubicBezTo>
                  <a:pt x="9340" y="4089"/>
                  <a:pt x="9334" y="4091"/>
                  <a:pt x="9329" y="4095"/>
                </a:cubicBezTo>
                <a:cubicBezTo>
                  <a:pt x="9318" y="4104"/>
                  <a:pt x="9289" y="4112"/>
                  <a:pt x="9241" y="4120"/>
                </a:cubicBezTo>
                <a:cubicBezTo>
                  <a:pt x="9193" y="4129"/>
                  <a:pt x="9159" y="4131"/>
                  <a:pt x="9138" y="4128"/>
                </a:cubicBezTo>
                <a:cubicBezTo>
                  <a:pt x="9117" y="4125"/>
                  <a:pt x="9113" y="4132"/>
                  <a:pt x="9124" y="4150"/>
                </a:cubicBezTo>
                <a:cubicBezTo>
                  <a:pt x="9136" y="4168"/>
                  <a:pt x="9144" y="4190"/>
                  <a:pt x="9151" y="4217"/>
                </a:cubicBezTo>
                <a:cubicBezTo>
                  <a:pt x="9157" y="4244"/>
                  <a:pt x="9163" y="4275"/>
                  <a:pt x="9169" y="4309"/>
                </a:cubicBezTo>
                <a:cubicBezTo>
                  <a:pt x="9176" y="4344"/>
                  <a:pt x="9186" y="4347"/>
                  <a:pt x="9201" y="4320"/>
                </a:cubicBezTo>
                <a:cubicBezTo>
                  <a:pt x="9280" y="4310"/>
                  <a:pt x="9329" y="4304"/>
                  <a:pt x="9348" y="4303"/>
                </a:cubicBezTo>
                <a:cubicBezTo>
                  <a:pt x="9366" y="4302"/>
                  <a:pt x="9367" y="4291"/>
                  <a:pt x="9351" y="4270"/>
                </a:cubicBezTo>
                <a:cubicBezTo>
                  <a:pt x="9376" y="4204"/>
                  <a:pt x="9396" y="4166"/>
                  <a:pt x="9412" y="4156"/>
                </a:cubicBezTo>
                <a:cubicBezTo>
                  <a:pt x="9427" y="4147"/>
                  <a:pt x="9429" y="4137"/>
                  <a:pt x="9416" y="4125"/>
                </a:cubicBezTo>
                <a:cubicBezTo>
                  <a:pt x="9404" y="4114"/>
                  <a:pt x="9389" y="4104"/>
                  <a:pt x="9371" y="4095"/>
                </a:cubicBezTo>
                <a:cubicBezTo>
                  <a:pt x="9362" y="4091"/>
                  <a:pt x="9354" y="4089"/>
                  <a:pt x="9347" y="4089"/>
                </a:cubicBezTo>
                <a:close/>
                <a:moveTo>
                  <a:pt x="9077" y="4065"/>
                </a:moveTo>
                <a:cubicBezTo>
                  <a:pt x="9072" y="4066"/>
                  <a:pt x="9067" y="4066"/>
                  <a:pt x="9062" y="4067"/>
                </a:cubicBezTo>
                <a:cubicBezTo>
                  <a:pt x="9040" y="4071"/>
                  <a:pt x="9003" y="4078"/>
                  <a:pt x="8951" y="4086"/>
                </a:cubicBezTo>
                <a:cubicBezTo>
                  <a:pt x="8899" y="4094"/>
                  <a:pt x="8862" y="4100"/>
                  <a:pt x="8841" y="4102"/>
                </a:cubicBezTo>
                <a:cubicBezTo>
                  <a:pt x="8820" y="4104"/>
                  <a:pt x="8814" y="4108"/>
                  <a:pt x="8823" y="4116"/>
                </a:cubicBezTo>
                <a:cubicBezTo>
                  <a:pt x="8831" y="4123"/>
                  <a:pt x="8842" y="4130"/>
                  <a:pt x="8857" y="4136"/>
                </a:cubicBezTo>
                <a:cubicBezTo>
                  <a:pt x="8863" y="4171"/>
                  <a:pt x="8866" y="4211"/>
                  <a:pt x="8866" y="4255"/>
                </a:cubicBezTo>
                <a:lnTo>
                  <a:pt x="8866" y="4436"/>
                </a:lnTo>
                <a:cubicBezTo>
                  <a:pt x="8818" y="4449"/>
                  <a:pt x="8784" y="4455"/>
                  <a:pt x="8763" y="4456"/>
                </a:cubicBezTo>
                <a:cubicBezTo>
                  <a:pt x="8742" y="4457"/>
                  <a:pt x="8737" y="4463"/>
                  <a:pt x="8748" y="4474"/>
                </a:cubicBezTo>
                <a:cubicBezTo>
                  <a:pt x="8758" y="4484"/>
                  <a:pt x="8767" y="4493"/>
                  <a:pt x="8776" y="4500"/>
                </a:cubicBezTo>
                <a:cubicBezTo>
                  <a:pt x="8784" y="4507"/>
                  <a:pt x="8794" y="4507"/>
                  <a:pt x="8807" y="4500"/>
                </a:cubicBezTo>
                <a:cubicBezTo>
                  <a:pt x="8819" y="4493"/>
                  <a:pt x="8881" y="4467"/>
                  <a:pt x="8991" y="4424"/>
                </a:cubicBezTo>
                <a:cubicBezTo>
                  <a:pt x="8989" y="4503"/>
                  <a:pt x="8986" y="4553"/>
                  <a:pt x="8982" y="4575"/>
                </a:cubicBezTo>
                <a:cubicBezTo>
                  <a:pt x="8978" y="4597"/>
                  <a:pt x="8981" y="4619"/>
                  <a:pt x="8993" y="4642"/>
                </a:cubicBezTo>
                <a:cubicBezTo>
                  <a:pt x="9004" y="4665"/>
                  <a:pt x="9013" y="4663"/>
                  <a:pt x="9019" y="4636"/>
                </a:cubicBezTo>
                <a:cubicBezTo>
                  <a:pt x="9026" y="4609"/>
                  <a:pt x="9028" y="4534"/>
                  <a:pt x="9026" y="4411"/>
                </a:cubicBezTo>
                <a:cubicBezTo>
                  <a:pt x="9086" y="4386"/>
                  <a:pt x="9111" y="4371"/>
                  <a:pt x="9099" y="4367"/>
                </a:cubicBezTo>
                <a:cubicBezTo>
                  <a:pt x="9088" y="4363"/>
                  <a:pt x="9063" y="4367"/>
                  <a:pt x="9026" y="4380"/>
                </a:cubicBezTo>
                <a:cubicBezTo>
                  <a:pt x="9026" y="4261"/>
                  <a:pt x="9028" y="4194"/>
                  <a:pt x="9033" y="4178"/>
                </a:cubicBezTo>
                <a:cubicBezTo>
                  <a:pt x="9039" y="4163"/>
                  <a:pt x="9039" y="4151"/>
                  <a:pt x="9033" y="4144"/>
                </a:cubicBezTo>
                <a:cubicBezTo>
                  <a:pt x="9028" y="4137"/>
                  <a:pt x="9019" y="4127"/>
                  <a:pt x="9007" y="4114"/>
                </a:cubicBezTo>
                <a:cubicBezTo>
                  <a:pt x="9051" y="4110"/>
                  <a:pt x="9081" y="4105"/>
                  <a:pt x="9098" y="4099"/>
                </a:cubicBezTo>
                <a:cubicBezTo>
                  <a:pt x="9114" y="4092"/>
                  <a:pt x="9118" y="4084"/>
                  <a:pt x="9108" y="4075"/>
                </a:cubicBezTo>
                <a:cubicBezTo>
                  <a:pt x="9101" y="4068"/>
                  <a:pt x="9091" y="4065"/>
                  <a:pt x="9077" y="4065"/>
                </a:cubicBezTo>
                <a:close/>
                <a:moveTo>
                  <a:pt x="8796" y="2862"/>
                </a:moveTo>
                <a:cubicBezTo>
                  <a:pt x="8800" y="2862"/>
                  <a:pt x="8803" y="2864"/>
                  <a:pt x="8805" y="2868"/>
                </a:cubicBezTo>
                <a:cubicBezTo>
                  <a:pt x="8806" y="2872"/>
                  <a:pt x="8806" y="2878"/>
                  <a:pt x="8806" y="2887"/>
                </a:cubicBezTo>
                <a:lnTo>
                  <a:pt x="8806" y="3145"/>
                </a:lnTo>
                <a:cubicBezTo>
                  <a:pt x="8806" y="3162"/>
                  <a:pt x="8803" y="3170"/>
                  <a:pt x="8797" y="3170"/>
                </a:cubicBezTo>
                <a:cubicBezTo>
                  <a:pt x="8790" y="3170"/>
                  <a:pt x="8787" y="3162"/>
                  <a:pt x="8787" y="3145"/>
                </a:cubicBezTo>
                <a:lnTo>
                  <a:pt x="8787" y="2887"/>
                </a:lnTo>
                <a:cubicBezTo>
                  <a:pt x="8787" y="2870"/>
                  <a:pt x="8790" y="2862"/>
                  <a:pt x="8796" y="2862"/>
                </a:cubicBezTo>
                <a:close/>
                <a:moveTo>
                  <a:pt x="8797" y="2817"/>
                </a:moveTo>
                <a:cubicBezTo>
                  <a:pt x="8761" y="2817"/>
                  <a:pt x="8743" y="2841"/>
                  <a:pt x="8743" y="2887"/>
                </a:cubicBezTo>
                <a:lnTo>
                  <a:pt x="8743" y="3145"/>
                </a:lnTo>
                <a:cubicBezTo>
                  <a:pt x="8743" y="3191"/>
                  <a:pt x="8761" y="3215"/>
                  <a:pt x="8797" y="3215"/>
                </a:cubicBezTo>
                <a:cubicBezTo>
                  <a:pt x="8833" y="3215"/>
                  <a:pt x="8851" y="3191"/>
                  <a:pt x="8851" y="3145"/>
                </a:cubicBezTo>
                <a:lnTo>
                  <a:pt x="8851" y="2887"/>
                </a:lnTo>
                <a:cubicBezTo>
                  <a:pt x="8851" y="2841"/>
                  <a:pt x="8833" y="2817"/>
                  <a:pt x="8797" y="2817"/>
                </a:cubicBezTo>
                <a:close/>
                <a:moveTo>
                  <a:pt x="9275" y="2642"/>
                </a:moveTo>
                <a:lnTo>
                  <a:pt x="9673" y="2642"/>
                </a:lnTo>
                <a:lnTo>
                  <a:pt x="9551" y="2935"/>
                </a:lnTo>
                <a:cubicBezTo>
                  <a:pt x="9594" y="2964"/>
                  <a:pt x="9626" y="2996"/>
                  <a:pt x="9646" y="3032"/>
                </a:cubicBezTo>
                <a:cubicBezTo>
                  <a:pt x="9667" y="3068"/>
                  <a:pt x="9677" y="3111"/>
                  <a:pt x="9677" y="3159"/>
                </a:cubicBezTo>
                <a:cubicBezTo>
                  <a:pt x="9677" y="3233"/>
                  <a:pt x="9650" y="3294"/>
                  <a:pt x="9597" y="3344"/>
                </a:cubicBezTo>
                <a:cubicBezTo>
                  <a:pt x="9544" y="3393"/>
                  <a:pt x="9478" y="3417"/>
                  <a:pt x="9401" y="3417"/>
                </a:cubicBezTo>
                <a:cubicBezTo>
                  <a:pt x="9358" y="3417"/>
                  <a:pt x="9315" y="3409"/>
                  <a:pt x="9272" y="3392"/>
                </a:cubicBezTo>
                <a:lnTo>
                  <a:pt x="9272" y="3180"/>
                </a:lnTo>
                <a:cubicBezTo>
                  <a:pt x="9301" y="3199"/>
                  <a:pt x="9329" y="3209"/>
                  <a:pt x="9356" y="3209"/>
                </a:cubicBezTo>
                <a:cubicBezTo>
                  <a:pt x="9383" y="3209"/>
                  <a:pt x="9404" y="3200"/>
                  <a:pt x="9421" y="3183"/>
                </a:cubicBezTo>
                <a:cubicBezTo>
                  <a:pt x="9438" y="3166"/>
                  <a:pt x="9446" y="3143"/>
                  <a:pt x="9446" y="3114"/>
                </a:cubicBezTo>
                <a:cubicBezTo>
                  <a:pt x="9446" y="3083"/>
                  <a:pt x="9433" y="3059"/>
                  <a:pt x="9407" y="3039"/>
                </a:cubicBezTo>
                <a:cubicBezTo>
                  <a:pt x="9381" y="3020"/>
                  <a:pt x="9347" y="3011"/>
                  <a:pt x="9304" y="3011"/>
                </a:cubicBezTo>
                <a:lnTo>
                  <a:pt x="9359" y="2859"/>
                </a:lnTo>
                <a:lnTo>
                  <a:pt x="9275" y="2859"/>
                </a:lnTo>
                <a:lnTo>
                  <a:pt x="9275" y="2642"/>
                </a:lnTo>
                <a:close/>
                <a:moveTo>
                  <a:pt x="8797" y="2619"/>
                </a:moveTo>
                <a:cubicBezTo>
                  <a:pt x="8880" y="2619"/>
                  <a:pt x="8946" y="2647"/>
                  <a:pt x="8994" y="2702"/>
                </a:cubicBezTo>
                <a:cubicBezTo>
                  <a:pt x="9042" y="2757"/>
                  <a:pt x="9066" y="2833"/>
                  <a:pt x="9066" y="2930"/>
                </a:cubicBezTo>
                <a:lnTo>
                  <a:pt x="9066" y="3102"/>
                </a:lnTo>
                <a:cubicBezTo>
                  <a:pt x="9066" y="3198"/>
                  <a:pt x="9042" y="3274"/>
                  <a:pt x="8994" y="3329"/>
                </a:cubicBezTo>
                <a:cubicBezTo>
                  <a:pt x="8946" y="3385"/>
                  <a:pt x="8880" y="3413"/>
                  <a:pt x="8797" y="3413"/>
                </a:cubicBezTo>
                <a:cubicBezTo>
                  <a:pt x="8714" y="3413"/>
                  <a:pt x="8649" y="3385"/>
                  <a:pt x="8601" y="3329"/>
                </a:cubicBezTo>
                <a:cubicBezTo>
                  <a:pt x="8553" y="3274"/>
                  <a:pt x="8529" y="3198"/>
                  <a:pt x="8529" y="3102"/>
                </a:cubicBezTo>
                <a:lnTo>
                  <a:pt x="8529" y="2930"/>
                </a:lnTo>
                <a:cubicBezTo>
                  <a:pt x="8529" y="2834"/>
                  <a:pt x="8553" y="2758"/>
                  <a:pt x="8601" y="2703"/>
                </a:cubicBezTo>
                <a:cubicBezTo>
                  <a:pt x="8648" y="2647"/>
                  <a:pt x="8714" y="2619"/>
                  <a:pt x="8797" y="2619"/>
                </a:cubicBezTo>
                <a:close/>
                <a:moveTo>
                  <a:pt x="9230" y="2598"/>
                </a:moveTo>
                <a:lnTo>
                  <a:pt x="9230" y="2904"/>
                </a:lnTo>
                <a:lnTo>
                  <a:pt x="9294" y="2904"/>
                </a:lnTo>
                <a:lnTo>
                  <a:pt x="9240" y="3055"/>
                </a:lnTo>
                <a:cubicBezTo>
                  <a:pt x="9296" y="3055"/>
                  <a:pt x="9337" y="3059"/>
                  <a:pt x="9363" y="3068"/>
                </a:cubicBezTo>
                <a:cubicBezTo>
                  <a:pt x="9389" y="3077"/>
                  <a:pt x="9402" y="3092"/>
                  <a:pt x="9402" y="3114"/>
                </a:cubicBezTo>
                <a:cubicBezTo>
                  <a:pt x="9402" y="3142"/>
                  <a:pt x="9389" y="3156"/>
                  <a:pt x="9362" y="3156"/>
                </a:cubicBezTo>
                <a:cubicBezTo>
                  <a:pt x="9330" y="3156"/>
                  <a:pt x="9286" y="3136"/>
                  <a:pt x="9228" y="3096"/>
                </a:cubicBezTo>
                <a:lnTo>
                  <a:pt x="9228" y="3422"/>
                </a:lnTo>
                <a:cubicBezTo>
                  <a:pt x="9286" y="3445"/>
                  <a:pt x="9344" y="3457"/>
                  <a:pt x="9400" y="3457"/>
                </a:cubicBezTo>
                <a:cubicBezTo>
                  <a:pt x="9492" y="3457"/>
                  <a:pt x="9568" y="3429"/>
                  <a:pt x="9629" y="3372"/>
                </a:cubicBezTo>
                <a:cubicBezTo>
                  <a:pt x="9691" y="3315"/>
                  <a:pt x="9721" y="3244"/>
                  <a:pt x="9721" y="3159"/>
                </a:cubicBezTo>
                <a:cubicBezTo>
                  <a:pt x="9721" y="3059"/>
                  <a:pt x="9682" y="2979"/>
                  <a:pt x="9605" y="2919"/>
                </a:cubicBezTo>
                <a:lnTo>
                  <a:pt x="9740" y="2598"/>
                </a:lnTo>
                <a:lnTo>
                  <a:pt x="9230" y="2598"/>
                </a:lnTo>
                <a:close/>
                <a:moveTo>
                  <a:pt x="8797" y="2575"/>
                </a:moveTo>
                <a:cubicBezTo>
                  <a:pt x="8700" y="2575"/>
                  <a:pt x="8624" y="2607"/>
                  <a:pt x="8568" y="2670"/>
                </a:cubicBezTo>
                <a:cubicBezTo>
                  <a:pt x="8513" y="2734"/>
                  <a:pt x="8485" y="2821"/>
                  <a:pt x="8485" y="2930"/>
                </a:cubicBezTo>
                <a:lnTo>
                  <a:pt x="8485" y="3102"/>
                </a:lnTo>
                <a:cubicBezTo>
                  <a:pt x="8485" y="3212"/>
                  <a:pt x="8513" y="3299"/>
                  <a:pt x="8569" y="3362"/>
                </a:cubicBezTo>
                <a:cubicBezTo>
                  <a:pt x="8625" y="3425"/>
                  <a:pt x="8701" y="3457"/>
                  <a:pt x="8797" y="3457"/>
                </a:cubicBezTo>
                <a:cubicBezTo>
                  <a:pt x="8893" y="3457"/>
                  <a:pt x="8969" y="3425"/>
                  <a:pt x="9025" y="3362"/>
                </a:cubicBezTo>
                <a:cubicBezTo>
                  <a:pt x="9082" y="3298"/>
                  <a:pt x="9110" y="3211"/>
                  <a:pt x="9110" y="3102"/>
                </a:cubicBezTo>
                <a:lnTo>
                  <a:pt x="9110" y="2930"/>
                </a:lnTo>
                <a:cubicBezTo>
                  <a:pt x="9110" y="2820"/>
                  <a:pt x="9082" y="2733"/>
                  <a:pt x="9026" y="2670"/>
                </a:cubicBezTo>
                <a:cubicBezTo>
                  <a:pt x="8970" y="2607"/>
                  <a:pt x="8894" y="2575"/>
                  <a:pt x="8797" y="2575"/>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60000"/>
              <a:lumOff val="40000"/>
            </a:schemeClr>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10" name="任意多边形 9"/>
          <p:cNvSpPr/>
          <p:nvPr/>
        </p:nvSpPr>
        <p:spPr>
          <a:xfrm>
            <a:off x="1067435" y="-189865"/>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174" y="7876"/>
                </a:moveTo>
                <a:cubicBezTo>
                  <a:pt x="9171" y="7877"/>
                  <a:pt x="9169" y="7878"/>
                  <a:pt x="9168" y="7881"/>
                </a:cubicBezTo>
                <a:cubicBezTo>
                  <a:pt x="9166" y="7888"/>
                  <a:pt x="9168" y="7902"/>
                  <a:pt x="9174" y="7923"/>
                </a:cubicBezTo>
                <a:cubicBezTo>
                  <a:pt x="9183" y="7942"/>
                  <a:pt x="9193" y="7960"/>
                  <a:pt x="9206" y="7978"/>
                </a:cubicBezTo>
                <a:cubicBezTo>
                  <a:pt x="9218" y="7995"/>
                  <a:pt x="9228" y="7996"/>
                  <a:pt x="9234" y="7979"/>
                </a:cubicBezTo>
                <a:cubicBezTo>
                  <a:pt x="9240" y="7962"/>
                  <a:pt x="9241" y="7946"/>
                  <a:pt x="9235" y="7929"/>
                </a:cubicBezTo>
                <a:cubicBezTo>
                  <a:pt x="9230" y="7912"/>
                  <a:pt x="9218" y="7898"/>
                  <a:pt x="9199" y="7887"/>
                </a:cubicBezTo>
                <a:cubicBezTo>
                  <a:pt x="9188" y="7880"/>
                  <a:pt x="9179" y="7876"/>
                  <a:pt x="9174" y="7876"/>
                </a:cubicBezTo>
                <a:close/>
                <a:moveTo>
                  <a:pt x="9347" y="7806"/>
                </a:moveTo>
                <a:cubicBezTo>
                  <a:pt x="9340" y="7807"/>
                  <a:pt x="9338" y="7814"/>
                  <a:pt x="9342" y="7826"/>
                </a:cubicBezTo>
                <a:cubicBezTo>
                  <a:pt x="9347" y="7843"/>
                  <a:pt x="9341" y="7875"/>
                  <a:pt x="9323" y="7923"/>
                </a:cubicBezTo>
                <a:cubicBezTo>
                  <a:pt x="9305" y="7971"/>
                  <a:pt x="9289" y="8008"/>
                  <a:pt x="9274" y="8035"/>
                </a:cubicBezTo>
                <a:cubicBezTo>
                  <a:pt x="9179" y="8054"/>
                  <a:pt x="9117" y="8064"/>
                  <a:pt x="9088" y="8065"/>
                </a:cubicBezTo>
                <a:cubicBezTo>
                  <a:pt x="9060" y="8066"/>
                  <a:pt x="9051" y="8072"/>
                  <a:pt x="9062" y="8082"/>
                </a:cubicBezTo>
                <a:cubicBezTo>
                  <a:pt x="9072" y="8093"/>
                  <a:pt x="9086" y="8099"/>
                  <a:pt x="9103" y="8101"/>
                </a:cubicBezTo>
                <a:cubicBezTo>
                  <a:pt x="9119" y="8103"/>
                  <a:pt x="9151" y="8099"/>
                  <a:pt x="9199" y="8089"/>
                </a:cubicBezTo>
                <a:cubicBezTo>
                  <a:pt x="9247" y="8078"/>
                  <a:pt x="9300" y="8070"/>
                  <a:pt x="9359" y="8065"/>
                </a:cubicBezTo>
                <a:cubicBezTo>
                  <a:pt x="9417" y="8060"/>
                  <a:pt x="9465" y="8057"/>
                  <a:pt x="9503" y="8057"/>
                </a:cubicBezTo>
                <a:cubicBezTo>
                  <a:pt x="9542" y="8057"/>
                  <a:pt x="9564" y="8056"/>
                  <a:pt x="9570" y="8053"/>
                </a:cubicBezTo>
                <a:cubicBezTo>
                  <a:pt x="9575" y="8049"/>
                  <a:pt x="9569" y="8040"/>
                  <a:pt x="9551" y="8023"/>
                </a:cubicBezTo>
                <a:cubicBezTo>
                  <a:pt x="9533" y="8006"/>
                  <a:pt x="9508" y="8001"/>
                  <a:pt x="9474" y="8007"/>
                </a:cubicBezTo>
                <a:cubicBezTo>
                  <a:pt x="9441" y="8014"/>
                  <a:pt x="9383" y="8022"/>
                  <a:pt x="9299" y="8032"/>
                </a:cubicBezTo>
                <a:cubicBezTo>
                  <a:pt x="9320" y="7999"/>
                  <a:pt x="9342" y="7964"/>
                  <a:pt x="9363" y="7926"/>
                </a:cubicBezTo>
                <a:cubicBezTo>
                  <a:pt x="9385" y="7889"/>
                  <a:pt x="9402" y="7866"/>
                  <a:pt x="9413" y="7857"/>
                </a:cubicBezTo>
                <a:cubicBezTo>
                  <a:pt x="9425" y="7849"/>
                  <a:pt x="9422" y="7840"/>
                  <a:pt x="9406" y="7829"/>
                </a:cubicBezTo>
                <a:cubicBezTo>
                  <a:pt x="9389" y="7819"/>
                  <a:pt x="9373" y="7811"/>
                  <a:pt x="9357" y="7807"/>
                </a:cubicBezTo>
                <a:cubicBezTo>
                  <a:pt x="9353" y="7806"/>
                  <a:pt x="9350" y="7806"/>
                  <a:pt x="9347" y="7806"/>
                </a:cubicBezTo>
                <a:close/>
                <a:moveTo>
                  <a:pt x="9411" y="7708"/>
                </a:moveTo>
                <a:cubicBezTo>
                  <a:pt x="9400" y="7708"/>
                  <a:pt x="9387" y="7709"/>
                  <a:pt x="9373" y="7714"/>
                </a:cubicBezTo>
                <a:cubicBezTo>
                  <a:pt x="9345" y="7722"/>
                  <a:pt x="9306" y="7732"/>
                  <a:pt x="9256" y="7745"/>
                </a:cubicBezTo>
                <a:cubicBezTo>
                  <a:pt x="9208" y="7757"/>
                  <a:pt x="9178" y="7765"/>
                  <a:pt x="9165" y="7767"/>
                </a:cubicBezTo>
                <a:cubicBezTo>
                  <a:pt x="9153" y="7769"/>
                  <a:pt x="9153" y="7773"/>
                  <a:pt x="9167" y="7781"/>
                </a:cubicBezTo>
                <a:cubicBezTo>
                  <a:pt x="9180" y="7788"/>
                  <a:pt x="9199" y="7791"/>
                  <a:pt x="9224" y="7789"/>
                </a:cubicBezTo>
                <a:cubicBezTo>
                  <a:pt x="9249" y="7786"/>
                  <a:pt x="9286" y="7780"/>
                  <a:pt x="9335" y="7770"/>
                </a:cubicBezTo>
                <a:cubicBezTo>
                  <a:pt x="9384" y="7759"/>
                  <a:pt x="9418" y="7750"/>
                  <a:pt x="9437" y="7743"/>
                </a:cubicBezTo>
                <a:cubicBezTo>
                  <a:pt x="9456" y="7736"/>
                  <a:pt x="9457" y="7727"/>
                  <a:pt x="9440" y="7717"/>
                </a:cubicBezTo>
                <a:cubicBezTo>
                  <a:pt x="9432" y="7711"/>
                  <a:pt x="9422" y="7709"/>
                  <a:pt x="9411" y="7708"/>
                </a:cubicBezTo>
                <a:close/>
                <a:moveTo>
                  <a:pt x="9218" y="7551"/>
                </a:moveTo>
                <a:cubicBezTo>
                  <a:pt x="9204" y="7551"/>
                  <a:pt x="9205" y="7560"/>
                  <a:pt x="9223" y="7578"/>
                </a:cubicBezTo>
                <a:cubicBezTo>
                  <a:pt x="9241" y="7595"/>
                  <a:pt x="9262" y="7614"/>
                  <a:pt x="9288" y="7632"/>
                </a:cubicBezTo>
                <a:cubicBezTo>
                  <a:pt x="9314" y="7651"/>
                  <a:pt x="9332" y="7653"/>
                  <a:pt x="9340" y="7639"/>
                </a:cubicBezTo>
                <a:cubicBezTo>
                  <a:pt x="9348" y="7624"/>
                  <a:pt x="9346" y="7608"/>
                  <a:pt x="9334" y="7592"/>
                </a:cubicBezTo>
                <a:cubicBezTo>
                  <a:pt x="9321" y="7575"/>
                  <a:pt x="9303" y="7565"/>
                  <a:pt x="9278" y="7560"/>
                </a:cubicBezTo>
                <a:cubicBezTo>
                  <a:pt x="9253" y="7554"/>
                  <a:pt x="9233" y="7551"/>
                  <a:pt x="9218" y="7551"/>
                </a:cubicBezTo>
                <a:close/>
                <a:moveTo>
                  <a:pt x="9055" y="7526"/>
                </a:moveTo>
                <a:cubicBezTo>
                  <a:pt x="9048" y="7526"/>
                  <a:pt x="9046" y="7532"/>
                  <a:pt x="9049" y="7545"/>
                </a:cubicBezTo>
                <a:cubicBezTo>
                  <a:pt x="9054" y="7561"/>
                  <a:pt x="9045" y="7597"/>
                  <a:pt x="9024" y="7651"/>
                </a:cubicBezTo>
                <a:cubicBezTo>
                  <a:pt x="9004" y="7705"/>
                  <a:pt x="8980" y="7753"/>
                  <a:pt x="8953" y="7795"/>
                </a:cubicBezTo>
                <a:cubicBezTo>
                  <a:pt x="8925" y="7836"/>
                  <a:pt x="8898" y="7871"/>
                  <a:pt x="8871" y="7899"/>
                </a:cubicBezTo>
                <a:cubicBezTo>
                  <a:pt x="8844" y="7928"/>
                  <a:pt x="8842" y="7936"/>
                  <a:pt x="8863" y="7926"/>
                </a:cubicBezTo>
                <a:cubicBezTo>
                  <a:pt x="8885" y="7916"/>
                  <a:pt x="8907" y="7900"/>
                  <a:pt x="8928" y="7881"/>
                </a:cubicBezTo>
                <a:cubicBezTo>
                  <a:pt x="8948" y="7861"/>
                  <a:pt x="8970" y="7837"/>
                  <a:pt x="8993" y="7810"/>
                </a:cubicBezTo>
                <a:cubicBezTo>
                  <a:pt x="8999" y="7823"/>
                  <a:pt x="9003" y="7849"/>
                  <a:pt x="9003" y="7889"/>
                </a:cubicBezTo>
                <a:cubicBezTo>
                  <a:pt x="9003" y="7928"/>
                  <a:pt x="9001" y="7963"/>
                  <a:pt x="8999" y="7993"/>
                </a:cubicBezTo>
                <a:cubicBezTo>
                  <a:pt x="8997" y="8023"/>
                  <a:pt x="8993" y="8049"/>
                  <a:pt x="8985" y="8070"/>
                </a:cubicBezTo>
                <a:cubicBezTo>
                  <a:pt x="8978" y="8091"/>
                  <a:pt x="8981" y="8114"/>
                  <a:pt x="8995" y="8140"/>
                </a:cubicBezTo>
                <a:cubicBezTo>
                  <a:pt x="9008" y="8166"/>
                  <a:pt x="9019" y="8164"/>
                  <a:pt x="9026" y="8132"/>
                </a:cubicBezTo>
                <a:cubicBezTo>
                  <a:pt x="9033" y="8101"/>
                  <a:pt x="9037" y="8055"/>
                  <a:pt x="9038" y="7993"/>
                </a:cubicBezTo>
                <a:cubicBezTo>
                  <a:pt x="9039" y="7932"/>
                  <a:pt x="9042" y="7889"/>
                  <a:pt x="9045" y="7864"/>
                </a:cubicBezTo>
                <a:cubicBezTo>
                  <a:pt x="9048" y="7839"/>
                  <a:pt x="9034" y="7815"/>
                  <a:pt x="9003" y="7792"/>
                </a:cubicBezTo>
                <a:cubicBezTo>
                  <a:pt x="9038" y="7723"/>
                  <a:pt x="9063" y="7672"/>
                  <a:pt x="9079" y="7639"/>
                </a:cubicBezTo>
                <a:cubicBezTo>
                  <a:pt x="9095" y="7605"/>
                  <a:pt x="9106" y="7585"/>
                  <a:pt x="9113" y="7579"/>
                </a:cubicBezTo>
                <a:cubicBezTo>
                  <a:pt x="9121" y="7573"/>
                  <a:pt x="9118" y="7564"/>
                  <a:pt x="9104" y="7553"/>
                </a:cubicBezTo>
                <a:cubicBezTo>
                  <a:pt x="9091" y="7541"/>
                  <a:pt x="9077" y="7533"/>
                  <a:pt x="9063" y="7528"/>
                </a:cubicBezTo>
                <a:cubicBezTo>
                  <a:pt x="9060" y="7526"/>
                  <a:pt x="9057" y="7526"/>
                  <a:pt x="9055" y="7526"/>
                </a:cubicBezTo>
                <a:close/>
                <a:moveTo>
                  <a:pt x="9274" y="6615"/>
                </a:moveTo>
                <a:cubicBezTo>
                  <a:pt x="9263" y="6615"/>
                  <a:pt x="9249" y="6618"/>
                  <a:pt x="9234" y="6624"/>
                </a:cubicBezTo>
                <a:cubicBezTo>
                  <a:pt x="9203" y="6635"/>
                  <a:pt x="9172" y="6645"/>
                  <a:pt x="9143" y="6652"/>
                </a:cubicBezTo>
                <a:cubicBezTo>
                  <a:pt x="9114" y="6659"/>
                  <a:pt x="9088" y="6665"/>
                  <a:pt x="9065" y="6671"/>
                </a:cubicBezTo>
                <a:cubicBezTo>
                  <a:pt x="9042" y="6676"/>
                  <a:pt x="9038" y="6682"/>
                  <a:pt x="9054" y="6688"/>
                </a:cubicBezTo>
                <a:cubicBezTo>
                  <a:pt x="9070" y="6694"/>
                  <a:pt x="9087" y="6697"/>
                  <a:pt x="9106" y="6696"/>
                </a:cubicBezTo>
                <a:cubicBezTo>
                  <a:pt x="9124" y="6695"/>
                  <a:pt x="9138" y="6692"/>
                  <a:pt x="9148" y="6689"/>
                </a:cubicBezTo>
                <a:cubicBezTo>
                  <a:pt x="9157" y="6686"/>
                  <a:pt x="9162" y="6748"/>
                  <a:pt x="9162" y="6875"/>
                </a:cubicBezTo>
                <a:cubicBezTo>
                  <a:pt x="9139" y="6861"/>
                  <a:pt x="9110" y="6840"/>
                  <a:pt x="9074" y="6813"/>
                </a:cubicBezTo>
                <a:cubicBezTo>
                  <a:pt x="9081" y="6802"/>
                  <a:pt x="9088" y="6793"/>
                  <a:pt x="9098" y="6786"/>
                </a:cubicBezTo>
                <a:cubicBezTo>
                  <a:pt x="9107" y="6779"/>
                  <a:pt x="9105" y="6770"/>
                  <a:pt x="9090" y="6760"/>
                </a:cubicBezTo>
                <a:cubicBezTo>
                  <a:pt x="9075" y="6749"/>
                  <a:pt x="9061" y="6742"/>
                  <a:pt x="9048" y="6738"/>
                </a:cubicBezTo>
                <a:cubicBezTo>
                  <a:pt x="9034" y="6734"/>
                  <a:pt x="9030" y="6737"/>
                  <a:pt x="9034" y="6749"/>
                </a:cubicBezTo>
                <a:cubicBezTo>
                  <a:pt x="9038" y="6760"/>
                  <a:pt x="9037" y="6774"/>
                  <a:pt x="9032" y="6791"/>
                </a:cubicBezTo>
                <a:cubicBezTo>
                  <a:pt x="9027" y="6808"/>
                  <a:pt x="9013" y="6836"/>
                  <a:pt x="8990" y="6875"/>
                </a:cubicBezTo>
                <a:cubicBezTo>
                  <a:pt x="8967" y="6915"/>
                  <a:pt x="8944" y="6945"/>
                  <a:pt x="8920" y="6964"/>
                </a:cubicBezTo>
                <a:cubicBezTo>
                  <a:pt x="8896" y="6984"/>
                  <a:pt x="8893" y="6991"/>
                  <a:pt x="8912" y="6985"/>
                </a:cubicBezTo>
                <a:cubicBezTo>
                  <a:pt x="8931" y="6978"/>
                  <a:pt x="8953" y="6966"/>
                  <a:pt x="8978" y="6949"/>
                </a:cubicBezTo>
                <a:cubicBezTo>
                  <a:pt x="9003" y="6931"/>
                  <a:pt x="9031" y="6892"/>
                  <a:pt x="9062" y="6832"/>
                </a:cubicBezTo>
                <a:cubicBezTo>
                  <a:pt x="9112" y="6871"/>
                  <a:pt x="9157" y="6905"/>
                  <a:pt x="9196" y="6933"/>
                </a:cubicBezTo>
                <a:cubicBezTo>
                  <a:pt x="9236" y="6961"/>
                  <a:pt x="9273" y="6987"/>
                  <a:pt x="9307" y="7010"/>
                </a:cubicBezTo>
                <a:cubicBezTo>
                  <a:pt x="9342" y="7033"/>
                  <a:pt x="9385" y="7039"/>
                  <a:pt x="9438" y="7028"/>
                </a:cubicBezTo>
                <a:cubicBezTo>
                  <a:pt x="9492" y="7018"/>
                  <a:pt x="9526" y="7009"/>
                  <a:pt x="9543" y="7000"/>
                </a:cubicBezTo>
                <a:cubicBezTo>
                  <a:pt x="9560" y="6992"/>
                  <a:pt x="9549" y="6986"/>
                  <a:pt x="9510" y="6983"/>
                </a:cubicBezTo>
                <a:cubicBezTo>
                  <a:pt x="9472" y="6980"/>
                  <a:pt x="9426" y="6974"/>
                  <a:pt x="9374" y="6966"/>
                </a:cubicBezTo>
                <a:cubicBezTo>
                  <a:pt x="9322" y="6958"/>
                  <a:pt x="9265" y="6937"/>
                  <a:pt x="9203" y="6903"/>
                </a:cubicBezTo>
                <a:lnTo>
                  <a:pt x="9203" y="6797"/>
                </a:lnTo>
                <a:cubicBezTo>
                  <a:pt x="9238" y="6797"/>
                  <a:pt x="9272" y="6795"/>
                  <a:pt x="9306" y="6789"/>
                </a:cubicBezTo>
                <a:cubicBezTo>
                  <a:pt x="9339" y="6784"/>
                  <a:pt x="9349" y="6775"/>
                  <a:pt x="9335" y="6761"/>
                </a:cubicBezTo>
                <a:cubicBezTo>
                  <a:pt x="9322" y="6748"/>
                  <a:pt x="9304" y="6745"/>
                  <a:pt x="9281" y="6753"/>
                </a:cubicBezTo>
                <a:cubicBezTo>
                  <a:pt x="9258" y="6762"/>
                  <a:pt x="9232" y="6768"/>
                  <a:pt x="9203" y="6772"/>
                </a:cubicBezTo>
                <a:cubicBezTo>
                  <a:pt x="9203" y="6743"/>
                  <a:pt x="9205" y="6725"/>
                  <a:pt x="9209" y="6717"/>
                </a:cubicBezTo>
                <a:cubicBezTo>
                  <a:pt x="9213" y="6710"/>
                  <a:pt x="9205" y="6699"/>
                  <a:pt x="9184" y="6685"/>
                </a:cubicBezTo>
                <a:cubicBezTo>
                  <a:pt x="9225" y="6672"/>
                  <a:pt x="9259" y="6662"/>
                  <a:pt x="9284" y="6653"/>
                </a:cubicBezTo>
                <a:cubicBezTo>
                  <a:pt x="9309" y="6645"/>
                  <a:pt x="9314" y="6635"/>
                  <a:pt x="9301" y="6624"/>
                </a:cubicBezTo>
                <a:cubicBezTo>
                  <a:pt x="9294" y="6618"/>
                  <a:pt x="9285" y="6615"/>
                  <a:pt x="9274" y="6615"/>
                </a:cubicBezTo>
                <a:close/>
                <a:moveTo>
                  <a:pt x="9358" y="6467"/>
                </a:moveTo>
                <a:cubicBezTo>
                  <a:pt x="9355" y="6467"/>
                  <a:pt x="9352" y="6468"/>
                  <a:pt x="9349" y="6469"/>
                </a:cubicBezTo>
                <a:cubicBezTo>
                  <a:pt x="9339" y="6473"/>
                  <a:pt x="9314" y="6480"/>
                  <a:pt x="9276" y="6491"/>
                </a:cubicBezTo>
                <a:cubicBezTo>
                  <a:pt x="9237" y="6501"/>
                  <a:pt x="9194" y="6511"/>
                  <a:pt x="9146" y="6521"/>
                </a:cubicBezTo>
                <a:cubicBezTo>
                  <a:pt x="9098" y="6530"/>
                  <a:pt x="9057" y="6536"/>
                  <a:pt x="9021" y="6538"/>
                </a:cubicBezTo>
                <a:cubicBezTo>
                  <a:pt x="9009" y="6513"/>
                  <a:pt x="9000" y="6500"/>
                  <a:pt x="8995" y="6499"/>
                </a:cubicBezTo>
                <a:cubicBezTo>
                  <a:pt x="8989" y="6498"/>
                  <a:pt x="8984" y="6508"/>
                  <a:pt x="8979" y="6530"/>
                </a:cubicBezTo>
                <a:cubicBezTo>
                  <a:pt x="8974" y="6552"/>
                  <a:pt x="8965" y="6572"/>
                  <a:pt x="8953" y="6591"/>
                </a:cubicBezTo>
                <a:cubicBezTo>
                  <a:pt x="8940" y="6610"/>
                  <a:pt x="8937" y="6627"/>
                  <a:pt x="8943" y="6644"/>
                </a:cubicBezTo>
                <a:cubicBezTo>
                  <a:pt x="8949" y="6661"/>
                  <a:pt x="8961" y="6662"/>
                  <a:pt x="8978" y="6647"/>
                </a:cubicBezTo>
                <a:cubicBezTo>
                  <a:pt x="8994" y="6633"/>
                  <a:pt x="9009" y="6602"/>
                  <a:pt x="9021" y="6557"/>
                </a:cubicBezTo>
                <a:cubicBezTo>
                  <a:pt x="9048" y="6557"/>
                  <a:pt x="9094" y="6551"/>
                  <a:pt x="9157" y="6539"/>
                </a:cubicBezTo>
                <a:cubicBezTo>
                  <a:pt x="9221" y="6528"/>
                  <a:pt x="9269" y="6518"/>
                  <a:pt x="9303" y="6511"/>
                </a:cubicBezTo>
                <a:cubicBezTo>
                  <a:pt x="9336" y="6504"/>
                  <a:pt x="9357" y="6505"/>
                  <a:pt x="9365" y="6516"/>
                </a:cubicBezTo>
                <a:cubicBezTo>
                  <a:pt x="9373" y="6526"/>
                  <a:pt x="9368" y="6546"/>
                  <a:pt x="9348" y="6575"/>
                </a:cubicBezTo>
                <a:cubicBezTo>
                  <a:pt x="9328" y="6604"/>
                  <a:pt x="9332" y="6610"/>
                  <a:pt x="9359" y="6592"/>
                </a:cubicBezTo>
                <a:cubicBezTo>
                  <a:pt x="9386" y="6575"/>
                  <a:pt x="9414" y="6564"/>
                  <a:pt x="9443" y="6561"/>
                </a:cubicBezTo>
                <a:cubicBezTo>
                  <a:pt x="9472" y="6558"/>
                  <a:pt x="9478" y="6546"/>
                  <a:pt x="9459" y="6525"/>
                </a:cubicBezTo>
                <a:cubicBezTo>
                  <a:pt x="9440" y="6504"/>
                  <a:pt x="9420" y="6489"/>
                  <a:pt x="9398" y="6478"/>
                </a:cubicBezTo>
                <a:cubicBezTo>
                  <a:pt x="9381" y="6471"/>
                  <a:pt x="9368" y="6467"/>
                  <a:pt x="9358" y="6467"/>
                </a:cubicBezTo>
                <a:close/>
                <a:moveTo>
                  <a:pt x="9148" y="6389"/>
                </a:moveTo>
                <a:cubicBezTo>
                  <a:pt x="9130" y="6390"/>
                  <a:pt x="9131" y="6402"/>
                  <a:pt x="9153" y="6425"/>
                </a:cubicBezTo>
                <a:cubicBezTo>
                  <a:pt x="9178" y="6454"/>
                  <a:pt x="9197" y="6471"/>
                  <a:pt x="9212" y="6475"/>
                </a:cubicBezTo>
                <a:cubicBezTo>
                  <a:pt x="9226" y="6479"/>
                  <a:pt x="9234" y="6471"/>
                  <a:pt x="9235" y="6449"/>
                </a:cubicBezTo>
                <a:cubicBezTo>
                  <a:pt x="9236" y="6427"/>
                  <a:pt x="9229" y="6412"/>
                  <a:pt x="9212" y="6403"/>
                </a:cubicBezTo>
                <a:cubicBezTo>
                  <a:pt x="9195" y="6395"/>
                  <a:pt x="9175" y="6390"/>
                  <a:pt x="9153" y="6389"/>
                </a:cubicBezTo>
                <a:cubicBezTo>
                  <a:pt x="9151" y="6389"/>
                  <a:pt x="9150" y="6389"/>
                  <a:pt x="9148" y="6389"/>
                </a:cubicBezTo>
                <a:close/>
                <a:moveTo>
                  <a:pt x="8964" y="5504"/>
                </a:moveTo>
                <a:cubicBezTo>
                  <a:pt x="8957" y="5504"/>
                  <a:pt x="8955" y="5511"/>
                  <a:pt x="8959" y="5523"/>
                </a:cubicBezTo>
                <a:cubicBezTo>
                  <a:pt x="8965" y="5545"/>
                  <a:pt x="8978" y="5571"/>
                  <a:pt x="8996" y="5603"/>
                </a:cubicBezTo>
                <a:cubicBezTo>
                  <a:pt x="9015" y="5632"/>
                  <a:pt x="9030" y="5652"/>
                  <a:pt x="9042" y="5662"/>
                </a:cubicBezTo>
                <a:cubicBezTo>
                  <a:pt x="9053" y="5672"/>
                  <a:pt x="9062" y="5665"/>
                  <a:pt x="9068" y="5640"/>
                </a:cubicBezTo>
                <a:cubicBezTo>
                  <a:pt x="9074" y="5615"/>
                  <a:pt x="9070" y="5592"/>
                  <a:pt x="9054" y="5571"/>
                </a:cubicBezTo>
                <a:cubicBezTo>
                  <a:pt x="9038" y="5551"/>
                  <a:pt x="9017" y="5532"/>
                  <a:pt x="8990" y="5515"/>
                </a:cubicBezTo>
                <a:cubicBezTo>
                  <a:pt x="8978" y="5508"/>
                  <a:pt x="8969" y="5504"/>
                  <a:pt x="8964" y="5504"/>
                </a:cubicBezTo>
                <a:close/>
                <a:moveTo>
                  <a:pt x="9242" y="5270"/>
                </a:moveTo>
                <a:cubicBezTo>
                  <a:pt x="9230" y="5270"/>
                  <a:pt x="9229" y="5280"/>
                  <a:pt x="9240" y="5301"/>
                </a:cubicBezTo>
                <a:cubicBezTo>
                  <a:pt x="9253" y="5325"/>
                  <a:pt x="9259" y="5380"/>
                  <a:pt x="9259" y="5465"/>
                </a:cubicBezTo>
                <a:cubicBezTo>
                  <a:pt x="9259" y="5551"/>
                  <a:pt x="9257" y="5654"/>
                  <a:pt x="9253" y="5775"/>
                </a:cubicBezTo>
                <a:cubicBezTo>
                  <a:pt x="9223" y="5777"/>
                  <a:pt x="9192" y="5781"/>
                  <a:pt x="9159" y="5787"/>
                </a:cubicBezTo>
                <a:cubicBezTo>
                  <a:pt x="9161" y="5575"/>
                  <a:pt x="9163" y="5458"/>
                  <a:pt x="9165" y="5439"/>
                </a:cubicBezTo>
                <a:cubicBezTo>
                  <a:pt x="9167" y="5419"/>
                  <a:pt x="9171" y="5403"/>
                  <a:pt x="9178" y="5392"/>
                </a:cubicBezTo>
                <a:cubicBezTo>
                  <a:pt x="9184" y="5380"/>
                  <a:pt x="9178" y="5369"/>
                  <a:pt x="9160" y="5359"/>
                </a:cubicBezTo>
                <a:cubicBezTo>
                  <a:pt x="9143" y="5348"/>
                  <a:pt x="9124" y="5341"/>
                  <a:pt x="9106" y="5337"/>
                </a:cubicBezTo>
                <a:cubicBezTo>
                  <a:pt x="9087" y="5333"/>
                  <a:pt x="9085" y="5344"/>
                  <a:pt x="9099" y="5371"/>
                </a:cubicBezTo>
                <a:cubicBezTo>
                  <a:pt x="9114" y="5398"/>
                  <a:pt x="9122" y="5457"/>
                  <a:pt x="9123" y="5548"/>
                </a:cubicBezTo>
                <a:cubicBezTo>
                  <a:pt x="9124" y="5639"/>
                  <a:pt x="9124" y="5719"/>
                  <a:pt x="9124" y="5790"/>
                </a:cubicBezTo>
                <a:cubicBezTo>
                  <a:pt x="9074" y="5796"/>
                  <a:pt x="9033" y="5801"/>
                  <a:pt x="8999" y="5803"/>
                </a:cubicBezTo>
                <a:cubicBezTo>
                  <a:pt x="8966" y="5805"/>
                  <a:pt x="8939" y="5805"/>
                  <a:pt x="8920" y="5804"/>
                </a:cubicBezTo>
                <a:cubicBezTo>
                  <a:pt x="8900" y="5803"/>
                  <a:pt x="8889" y="5804"/>
                  <a:pt x="8887" y="5807"/>
                </a:cubicBezTo>
                <a:cubicBezTo>
                  <a:pt x="8885" y="5810"/>
                  <a:pt x="8893" y="5819"/>
                  <a:pt x="8912" y="5832"/>
                </a:cubicBezTo>
                <a:cubicBezTo>
                  <a:pt x="8931" y="5846"/>
                  <a:pt x="8950" y="5850"/>
                  <a:pt x="8970" y="5845"/>
                </a:cubicBezTo>
                <a:cubicBezTo>
                  <a:pt x="8989" y="5840"/>
                  <a:pt x="9050" y="5831"/>
                  <a:pt x="9151" y="5820"/>
                </a:cubicBezTo>
                <a:cubicBezTo>
                  <a:pt x="9252" y="5808"/>
                  <a:pt x="9328" y="5803"/>
                  <a:pt x="9378" y="5804"/>
                </a:cubicBezTo>
                <a:cubicBezTo>
                  <a:pt x="9428" y="5805"/>
                  <a:pt x="9469" y="5808"/>
                  <a:pt x="9501" y="5814"/>
                </a:cubicBezTo>
                <a:cubicBezTo>
                  <a:pt x="9533" y="5819"/>
                  <a:pt x="9552" y="5818"/>
                  <a:pt x="9557" y="5810"/>
                </a:cubicBezTo>
                <a:cubicBezTo>
                  <a:pt x="9562" y="5803"/>
                  <a:pt x="9556" y="5791"/>
                  <a:pt x="9537" y="5775"/>
                </a:cubicBezTo>
                <a:cubicBezTo>
                  <a:pt x="9518" y="5758"/>
                  <a:pt x="9487" y="5752"/>
                  <a:pt x="9445" y="5756"/>
                </a:cubicBezTo>
                <a:cubicBezTo>
                  <a:pt x="9402" y="5760"/>
                  <a:pt x="9350" y="5765"/>
                  <a:pt x="9290" y="5771"/>
                </a:cubicBezTo>
                <a:cubicBezTo>
                  <a:pt x="9290" y="5755"/>
                  <a:pt x="9291" y="5725"/>
                  <a:pt x="9293" y="5681"/>
                </a:cubicBezTo>
                <a:cubicBezTo>
                  <a:pt x="9329" y="5652"/>
                  <a:pt x="9365" y="5617"/>
                  <a:pt x="9403" y="5578"/>
                </a:cubicBezTo>
                <a:cubicBezTo>
                  <a:pt x="9440" y="5538"/>
                  <a:pt x="9464" y="5515"/>
                  <a:pt x="9476" y="5509"/>
                </a:cubicBezTo>
                <a:cubicBezTo>
                  <a:pt x="9487" y="5503"/>
                  <a:pt x="9478" y="5489"/>
                  <a:pt x="9448" y="5467"/>
                </a:cubicBezTo>
                <a:cubicBezTo>
                  <a:pt x="9418" y="5445"/>
                  <a:pt x="9403" y="5441"/>
                  <a:pt x="9404" y="5454"/>
                </a:cubicBezTo>
                <a:cubicBezTo>
                  <a:pt x="9405" y="5468"/>
                  <a:pt x="9400" y="5488"/>
                  <a:pt x="9390" y="5515"/>
                </a:cubicBezTo>
                <a:cubicBezTo>
                  <a:pt x="9380" y="5542"/>
                  <a:pt x="9347" y="5588"/>
                  <a:pt x="9293" y="5653"/>
                </a:cubicBezTo>
                <a:cubicBezTo>
                  <a:pt x="9295" y="5561"/>
                  <a:pt x="9298" y="5487"/>
                  <a:pt x="9301" y="5431"/>
                </a:cubicBezTo>
                <a:cubicBezTo>
                  <a:pt x="9304" y="5375"/>
                  <a:pt x="9310" y="5341"/>
                  <a:pt x="9318" y="5329"/>
                </a:cubicBezTo>
                <a:cubicBezTo>
                  <a:pt x="9326" y="5318"/>
                  <a:pt x="9321" y="5306"/>
                  <a:pt x="9303" y="5295"/>
                </a:cubicBezTo>
                <a:cubicBezTo>
                  <a:pt x="9284" y="5283"/>
                  <a:pt x="9266" y="5276"/>
                  <a:pt x="9248" y="5271"/>
                </a:cubicBezTo>
                <a:cubicBezTo>
                  <a:pt x="9246" y="5271"/>
                  <a:pt x="9244" y="5271"/>
                  <a:pt x="9242" y="5270"/>
                </a:cubicBezTo>
                <a:close/>
                <a:moveTo>
                  <a:pt x="9409" y="4481"/>
                </a:moveTo>
                <a:cubicBezTo>
                  <a:pt x="9406" y="4481"/>
                  <a:pt x="9404" y="4482"/>
                  <a:pt x="9404" y="4483"/>
                </a:cubicBezTo>
                <a:cubicBezTo>
                  <a:pt x="9403" y="4489"/>
                  <a:pt x="9415" y="4510"/>
                  <a:pt x="9440" y="4546"/>
                </a:cubicBezTo>
                <a:cubicBezTo>
                  <a:pt x="9467" y="4579"/>
                  <a:pt x="9491" y="4609"/>
                  <a:pt x="9512" y="4636"/>
                </a:cubicBezTo>
                <a:cubicBezTo>
                  <a:pt x="9533" y="4663"/>
                  <a:pt x="9546" y="4664"/>
                  <a:pt x="9553" y="4639"/>
                </a:cubicBezTo>
                <a:cubicBezTo>
                  <a:pt x="9559" y="4614"/>
                  <a:pt x="9557" y="4591"/>
                  <a:pt x="9546" y="4569"/>
                </a:cubicBezTo>
                <a:cubicBezTo>
                  <a:pt x="9536" y="4547"/>
                  <a:pt x="9510" y="4526"/>
                  <a:pt x="9468" y="4505"/>
                </a:cubicBezTo>
                <a:cubicBezTo>
                  <a:pt x="9437" y="4489"/>
                  <a:pt x="9417" y="4481"/>
                  <a:pt x="9409" y="4481"/>
                </a:cubicBezTo>
                <a:close/>
                <a:moveTo>
                  <a:pt x="9285" y="4460"/>
                </a:moveTo>
                <a:cubicBezTo>
                  <a:pt x="9279" y="4461"/>
                  <a:pt x="9278" y="4467"/>
                  <a:pt x="9282" y="4478"/>
                </a:cubicBezTo>
                <a:cubicBezTo>
                  <a:pt x="9287" y="4494"/>
                  <a:pt x="9276" y="4521"/>
                  <a:pt x="9249" y="4560"/>
                </a:cubicBezTo>
                <a:cubicBezTo>
                  <a:pt x="9222" y="4598"/>
                  <a:pt x="9201" y="4625"/>
                  <a:pt x="9185" y="4639"/>
                </a:cubicBezTo>
                <a:cubicBezTo>
                  <a:pt x="9170" y="4654"/>
                  <a:pt x="9163" y="4663"/>
                  <a:pt x="9167" y="4666"/>
                </a:cubicBezTo>
                <a:cubicBezTo>
                  <a:pt x="9170" y="4669"/>
                  <a:pt x="9181" y="4664"/>
                  <a:pt x="9199" y="4652"/>
                </a:cubicBezTo>
                <a:cubicBezTo>
                  <a:pt x="9218" y="4639"/>
                  <a:pt x="9238" y="4623"/>
                  <a:pt x="9259" y="4603"/>
                </a:cubicBezTo>
                <a:cubicBezTo>
                  <a:pt x="9280" y="4584"/>
                  <a:pt x="9296" y="4566"/>
                  <a:pt x="9307" y="4552"/>
                </a:cubicBezTo>
                <a:cubicBezTo>
                  <a:pt x="9319" y="4537"/>
                  <a:pt x="9331" y="4525"/>
                  <a:pt x="9343" y="4516"/>
                </a:cubicBezTo>
                <a:cubicBezTo>
                  <a:pt x="9356" y="4507"/>
                  <a:pt x="9354" y="4497"/>
                  <a:pt x="9337" y="4486"/>
                </a:cubicBezTo>
                <a:cubicBezTo>
                  <a:pt x="9320" y="4474"/>
                  <a:pt x="9306" y="4465"/>
                  <a:pt x="9293" y="4461"/>
                </a:cubicBezTo>
                <a:cubicBezTo>
                  <a:pt x="9290" y="4460"/>
                  <a:pt x="9287" y="4460"/>
                  <a:pt x="9285" y="4460"/>
                </a:cubicBezTo>
                <a:close/>
                <a:moveTo>
                  <a:pt x="9418" y="4228"/>
                </a:moveTo>
                <a:cubicBezTo>
                  <a:pt x="9429" y="4228"/>
                  <a:pt x="9436" y="4231"/>
                  <a:pt x="9438" y="4238"/>
                </a:cubicBezTo>
                <a:cubicBezTo>
                  <a:pt x="9442" y="4247"/>
                  <a:pt x="9442" y="4266"/>
                  <a:pt x="9438" y="4294"/>
                </a:cubicBezTo>
                <a:cubicBezTo>
                  <a:pt x="9435" y="4322"/>
                  <a:pt x="9431" y="4348"/>
                  <a:pt x="9424" y="4371"/>
                </a:cubicBezTo>
                <a:cubicBezTo>
                  <a:pt x="9383" y="4375"/>
                  <a:pt x="9342" y="4381"/>
                  <a:pt x="9303" y="4389"/>
                </a:cubicBezTo>
                <a:cubicBezTo>
                  <a:pt x="9298" y="4337"/>
                  <a:pt x="9294" y="4291"/>
                  <a:pt x="9290" y="4252"/>
                </a:cubicBezTo>
                <a:cubicBezTo>
                  <a:pt x="9348" y="4241"/>
                  <a:pt x="9387" y="4234"/>
                  <a:pt x="9406" y="4230"/>
                </a:cubicBezTo>
                <a:cubicBezTo>
                  <a:pt x="9410" y="4229"/>
                  <a:pt x="9415" y="4228"/>
                  <a:pt x="9418" y="4228"/>
                </a:cubicBezTo>
                <a:close/>
                <a:moveTo>
                  <a:pt x="9084" y="4211"/>
                </a:moveTo>
                <a:cubicBezTo>
                  <a:pt x="9092" y="4224"/>
                  <a:pt x="9096" y="4252"/>
                  <a:pt x="9096" y="4296"/>
                </a:cubicBezTo>
                <a:lnTo>
                  <a:pt x="9096" y="4489"/>
                </a:lnTo>
                <a:cubicBezTo>
                  <a:pt x="9067" y="4498"/>
                  <a:pt x="9038" y="4507"/>
                  <a:pt x="9009" y="4518"/>
                </a:cubicBezTo>
                <a:lnTo>
                  <a:pt x="9009" y="4427"/>
                </a:lnTo>
                <a:cubicBezTo>
                  <a:pt x="9036" y="4429"/>
                  <a:pt x="9057" y="4427"/>
                  <a:pt x="9071" y="4421"/>
                </a:cubicBezTo>
                <a:cubicBezTo>
                  <a:pt x="9086" y="4414"/>
                  <a:pt x="9088" y="4407"/>
                  <a:pt x="9079" y="4399"/>
                </a:cubicBezTo>
                <a:cubicBezTo>
                  <a:pt x="9070" y="4390"/>
                  <a:pt x="9059" y="4388"/>
                  <a:pt x="9046" y="4393"/>
                </a:cubicBezTo>
                <a:lnTo>
                  <a:pt x="9009" y="4405"/>
                </a:lnTo>
                <a:lnTo>
                  <a:pt x="9009" y="4336"/>
                </a:lnTo>
                <a:cubicBezTo>
                  <a:pt x="9023" y="4343"/>
                  <a:pt x="9040" y="4343"/>
                  <a:pt x="9059" y="4336"/>
                </a:cubicBezTo>
                <a:cubicBezTo>
                  <a:pt x="9078" y="4330"/>
                  <a:pt x="9083" y="4323"/>
                  <a:pt x="9076" y="4314"/>
                </a:cubicBezTo>
                <a:cubicBezTo>
                  <a:pt x="9069" y="4306"/>
                  <a:pt x="9059" y="4303"/>
                  <a:pt x="9048" y="4307"/>
                </a:cubicBezTo>
                <a:cubicBezTo>
                  <a:pt x="9036" y="4310"/>
                  <a:pt x="9023" y="4314"/>
                  <a:pt x="9009" y="4321"/>
                </a:cubicBezTo>
                <a:cubicBezTo>
                  <a:pt x="9011" y="4287"/>
                  <a:pt x="9013" y="4266"/>
                  <a:pt x="9015" y="4258"/>
                </a:cubicBezTo>
                <a:cubicBezTo>
                  <a:pt x="9017" y="4250"/>
                  <a:pt x="9010" y="4238"/>
                  <a:pt x="8993" y="4224"/>
                </a:cubicBezTo>
                <a:cubicBezTo>
                  <a:pt x="9022" y="4220"/>
                  <a:pt x="9053" y="4215"/>
                  <a:pt x="9084" y="4211"/>
                </a:cubicBezTo>
                <a:close/>
                <a:moveTo>
                  <a:pt x="9452" y="4183"/>
                </a:moveTo>
                <a:cubicBezTo>
                  <a:pt x="9445" y="4183"/>
                  <a:pt x="9439" y="4185"/>
                  <a:pt x="9434" y="4189"/>
                </a:cubicBezTo>
                <a:cubicBezTo>
                  <a:pt x="9423" y="4198"/>
                  <a:pt x="9394" y="4206"/>
                  <a:pt x="9346" y="4214"/>
                </a:cubicBezTo>
                <a:cubicBezTo>
                  <a:pt x="9298" y="4223"/>
                  <a:pt x="9264" y="4225"/>
                  <a:pt x="9243" y="4222"/>
                </a:cubicBezTo>
                <a:cubicBezTo>
                  <a:pt x="9222" y="4219"/>
                  <a:pt x="9218" y="4226"/>
                  <a:pt x="9229" y="4244"/>
                </a:cubicBezTo>
                <a:cubicBezTo>
                  <a:pt x="9241" y="4262"/>
                  <a:pt x="9249" y="4284"/>
                  <a:pt x="9256" y="4311"/>
                </a:cubicBezTo>
                <a:cubicBezTo>
                  <a:pt x="9262" y="4338"/>
                  <a:pt x="9268" y="4369"/>
                  <a:pt x="9274" y="4403"/>
                </a:cubicBezTo>
                <a:cubicBezTo>
                  <a:pt x="9281" y="4438"/>
                  <a:pt x="9291" y="4441"/>
                  <a:pt x="9306" y="4414"/>
                </a:cubicBezTo>
                <a:cubicBezTo>
                  <a:pt x="9385" y="4404"/>
                  <a:pt x="9434" y="4398"/>
                  <a:pt x="9453" y="4397"/>
                </a:cubicBezTo>
                <a:cubicBezTo>
                  <a:pt x="9471" y="4396"/>
                  <a:pt x="9472" y="4385"/>
                  <a:pt x="9456" y="4364"/>
                </a:cubicBezTo>
                <a:cubicBezTo>
                  <a:pt x="9481" y="4298"/>
                  <a:pt x="9501" y="4260"/>
                  <a:pt x="9517" y="4250"/>
                </a:cubicBezTo>
                <a:cubicBezTo>
                  <a:pt x="9532" y="4241"/>
                  <a:pt x="9534" y="4231"/>
                  <a:pt x="9521" y="4219"/>
                </a:cubicBezTo>
                <a:cubicBezTo>
                  <a:pt x="9509" y="4208"/>
                  <a:pt x="9494" y="4198"/>
                  <a:pt x="9476" y="4189"/>
                </a:cubicBezTo>
                <a:cubicBezTo>
                  <a:pt x="9467" y="4185"/>
                  <a:pt x="9459" y="4183"/>
                  <a:pt x="9452" y="4183"/>
                </a:cubicBezTo>
                <a:close/>
                <a:moveTo>
                  <a:pt x="9182" y="4159"/>
                </a:moveTo>
                <a:cubicBezTo>
                  <a:pt x="9177" y="4160"/>
                  <a:pt x="9172" y="4160"/>
                  <a:pt x="9167" y="4161"/>
                </a:cubicBezTo>
                <a:cubicBezTo>
                  <a:pt x="9145" y="4165"/>
                  <a:pt x="9108" y="4172"/>
                  <a:pt x="9056" y="4180"/>
                </a:cubicBezTo>
                <a:cubicBezTo>
                  <a:pt x="9004" y="4188"/>
                  <a:pt x="8967" y="4194"/>
                  <a:pt x="8946" y="4196"/>
                </a:cubicBezTo>
                <a:cubicBezTo>
                  <a:pt x="8925" y="4198"/>
                  <a:pt x="8919" y="4202"/>
                  <a:pt x="8928" y="4210"/>
                </a:cubicBezTo>
                <a:cubicBezTo>
                  <a:pt x="8936" y="4217"/>
                  <a:pt x="8947" y="4224"/>
                  <a:pt x="8962" y="4230"/>
                </a:cubicBezTo>
                <a:cubicBezTo>
                  <a:pt x="8968" y="4265"/>
                  <a:pt x="8971" y="4305"/>
                  <a:pt x="8971" y="4349"/>
                </a:cubicBezTo>
                <a:lnTo>
                  <a:pt x="8971" y="4530"/>
                </a:lnTo>
                <a:cubicBezTo>
                  <a:pt x="8923" y="4543"/>
                  <a:pt x="8889" y="4549"/>
                  <a:pt x="8868" y="4550"/>
                </a:cubicBezTo>
                <a:cubicBezTo>
                  <a:pt x="8847" y="4551"/>
                  <a:pt x="8842" y="4557"/>
                  <a:pt x="8853" y="4568"/>
                </a:cubicBezTo>
                <a:cubicBezTo>
                  <a:pt x="8863" y="4578"/>
                  <a:pt x="8872" y="4587"/>
                  <a:pt x="8881" y="4594"/>
                </a:cubicBezTo>
                <a:cubicBezTo>
                  <a:pt x="8889" y="4601"/>
                  <a:pt x="8899" y="4601"/>
                  <a:pt x="8912" y="4594"/>
                </a:cubicBezTo>
                <a:cubicBezTo>
                  <a:pt x="8924" y="4587"/>
                  <a:pt x="8986" y="4561"/>
                  <a:pt x="9096" y="4518"/>
                </a:cubicBezTo>
                <a:cubicBezTo>
                  <a:pt x="9094" y="4597"/>
                  <a:pt x="9091" y="4647"/>
                  <a:pt x="9087" y="4669"/>
                </a:cubicBezTo>
                <a:cubicBezTo>
                  <a:pt x="9083" y="4691"/>
                  <a:pt x="9086" y="4713"/>
                  <a:pt x="9098" y="4736"/>
                </a:cubicBezTo>
                <a:cubicBezTo>
                  <a:pt x="9109" y="4759"/>
                  <a:pt x="9118" y="4757"/>
                  <a:pt x="9124" y="4730"/>
                </a:cubicBezTo>
                <a:cubicBezTo>
                  <a:pt x="9131" y="4703"/>
                  <a:pt x="9133" y="4628"/>
                  <a:pt x="9131" y="4505"/>
                </a:cubicBezTo>
                <a:cubicBezTo>
                  <a:pt x="9191" y="4480"/>
                  <a:pt x="9216" y="4465"/>
                  <a:pt x="9204" y="4461"/>
                </a:cubicBezTo>
                <a:cubicBezTo>
                  <a:pt x="9193" y="4457"/>
                  <a:pt x="9168" y="4461"/>
                  <a:pt x="9131" y="4474"/>
                </a:cubicBezTo>
                <a:cubicBezTo>
                  <a:pt x="9131" y="4355"/>
                  <a:pt x="9133" y="4288"/>
                  <a:pt x="9138" y="4272"/>
                </a:cubicBezTo>
                <a:cubicBezTo>
                  <a:pt x="9144" y="4257"/>
                  <a:pt x="9144" y="4245"/>
                  <a:pt x="9138" y="4238"/>
                </a:cubicBezTo>
                <a:cubicBezTo>
                  <a:pt x="9133" y="4231"/>
                  <a:pt x="9124" y="4221"/>
                  <a:pt x="9112" y="4208"/>
                </a:cubicBezTo>
                <a:cubicBezTo>
                  <a:pt x="9156" y="4204"/>
                  <a:pt x="9186" y="4199"/>
                  <a:pt x="9203" y="4193"/>
                </a:cubicBezTo>
                <a:cubicBezTo>
                  <a:pt x="9219" y="4186"/>
                  <a:pt x="9223" y="4178"/>
                  <a:pt x="9213" y="4169"/>
                </a:cubicBezTo>
                <a:cubicBezTo>
                  <a:pt x="9206" y="4162"/>
                  <a:pt x="9196" y="4159"/>
                  <a:pt x="9182" y="4159"/>
                </a:cubicBezTo>
                <a:close/>
                <a:moveTo>
                  <a:pt x="9468" y="2960"/>
                </a:moveTo>
                <a:cubicBezTo>
                  <a:pt x="9474" y="2960"/>
                  <a:pt x="9476" y="2962"/>
                  <a:pt x="9476" y="2965"/>
                </a:cubicBezTo>
                <a:cubicBezTo>
                  <a:pt x="9476" y="2966"/>
                  <a:pt x="9476" y="2969"/>
                  <a:pt x="9475" y="2971"/>
                </a:cubicBezTo>
                <a:cubicBezTo>
                  <a:pt x="9473" y="2974"/>
                  <a:pt x="9472" y="2976"/>
                  <a:pt x="9470" y="2976"/>
                </a:cubicBezTo>
                <a:cubicBezTo>
                  <a:pt x="9469" y="2976"/>
                  <a:pt x="9467" y="2974"/>
                  <a:pt x="9466" y="2971"/>
                </a:cubicBezTo>
                <a:cubicBezTo>
                  <a:pt x="9464" y="2969"/>
                  <a:pt x="9463" y="2966"/>
                  <a:pt x="9463" y="2965"/>
                </a:cubicBezTo>
                <a:cubicBezTo>
                  <a:pt x="9463" y="2962"/>
                  <a:pt x="9465" y="2960"/>
                  <a:pt x="9468" y="2960"/>
                </a:cubicBezTo>
                <a:close/>
                <a:moveTo>
                  <a:pt x="8796" y="2935"/>
                </a:moveTo>
                <a:cubicBezTo>
                  <a:pt x="8800" y="2935"/>
                  <a:pt x="8803" y="2937"/>
                  <a:pt x="8805" y="2941"/>
                </a:cubicBezTo>
                <a:cubicBezTo>
                  <a:pt x="8806" y="2945"/>
                  <a:pt x="8806" y="2951"/>
                  <a:pt x="8806" y="2960"/>
                </a:cubicBezTo>
                <a:lnTo>
                  <a:pt x="8806" y="3218"/>
                </a:lnTo>
                <a:cubicBezTo>
                  <a:pt x="8806" y="3235"/>
                  <a:pt x="8803" y="3243"/>
                  <a:pt x="8797" y="3243"/>
                </a:cubicBezTo>
                <a:cubicBezTo>
                  <a:pt x="8790" y="3243"/>
                  <a:pt x="8787" y="3235"/>
                  <a:pt x="8787" y="3218"/>
                </a:cubicBezTo>
                <a:lnTo>
                  <a:pt x="8787" y="2960"/>
                </a:lnTo>
                <a:cubicBezTo>
                  <a:pt x="8787" y="2943"/>
                  <a:pt x="8790" y="2935"/>
                  <a:pt x="8796" y="2935"/>
                </a:cubicBezTo>
                <a:close/>
                <a:moveTo>
                  <a:pt x="8797" y="2890"/>
                </a:moveTo>
                <a:cubicBezTo>
                  <a:pt x="8761" y="2890"/>
                  <a:pt x="8743" y="2914"/>
                  <a:pt x="8743" y="2960"/>
                </a:cubicBezTo>
                <a:lnTo>
                  <a:pt x="8743" y="3218"/>
                </a:lnTo>
                <a:cubicBezTo>
                  <a:pt x="8743" y="3264"/>
                  <a:pt x="8761" y="3288"/>
                  <a:pt x="8797" y="3288"/>
                </a:cubicBezTo>
                <a:cubicBezTo>
                  <a:pt x="8833" y="3288"/>
                  <a:pt x="8851" y="3264"/>
                  <a:pt x="8851" y="3218"/>
                </a:cubicBezTo>
                <a:lnTo>
                  <a:pt x="8851" y="2960"/>
                </a:lnTo>
                <a:cubicBezTo>
                  <a:pt x="8851" y="2914"/>
                  <a:pt x="8833" y="2890"/>
                  <a:pt x="8797" y="2890"/>
                </a:cubicBezTo>
                <a:close/>
                <a:moveTo>
                  <a:pt x="9476" y="2692"/>
                </a:moveTo>
                <a:cubicBezTo>
                  <a:pt x="9551" y="2692"/>
                  <a:pt x="9613" y="2719"/>
                  <a:pt x="9663" y="2771"/>
                </a:cubicBezTo>
                <a:cubicBezTo>
                  <a:pt x="9713" y="2823"/>
                  <a:pt x="9738" y="2885"/>
                  <a:pt x="9738" y="2955"/>
                </a:cubicBezTo>
                <a:cubicBezTo>
                  <a:pt x="9738" y="2996"/>
                  <a:pt x="9729" y="3035"/>
                  <a:pt x="9710" y="3072"/>
                </a:cubicBezTo>
                <a:lnTo>
                  <a:pt x="9622" y="3246"/>
                </a:lnTo>
                <a:lnTo>
                  <a:pt x="9746" y="3246"/>
                </a:lnTo>
                <a:lnTo>
                  <a:pt x="9746" y="3468"/>
                </a:lnTo>
                <a:lnTo>
                  <a:pt x="9260" y="3468"/>
                </a:lnTo>
                <a:lnTo>
                  <a:pt x="9503" y="3012"/>
                </a:lnTo>
                <a:cubicBezTo>
                  <a:pt x="9514" y="2991"/>
                  <a:pt x="9520" y="2973"/>
                  <a:pt x="9520" y="2958"/>
                </a:cubicBezTo>
                <a:cubicBezTo>
                  <a:pt x="9520" y="2930"/>
                  <a:pt x="9502" y="2916"/>
                  <a:pt x="9468" y="2916"/>
                </a:cubicBezTo>
                <a:cubicBezTo>
                  <a:pt x="9453" y="2916"/>
                  <a:pt x="9441" y="2920"/>
                  <a:pt x="9431" y="2930"/>
                </a:cubicBezTo>
                <a:cubicBezTo>
                  <a:pt x="9422" y="2940"/>
                  <a:pt x="9418" y="2952"/>
                  <a:pt x="9418" y="2966"/>
                </a:cubicBezTo>
                <a:cubicBezTo>
                  <a:pt x="9418" y="2981"/>
                  <a:pt x="9424" y="2995"/>
                  <a:pt x="9436" y="3008"/>
                </a:cubicBezTo>
                <a:lnTo>
                  <a:pt x="9341" y="3180"/>
                </a:lnTo>
                <a:cubicBezTo>
                  <a:pt x="9257" y="3124"/>
                  <a:pt x="9215" y="3050"/>
                  <a:pt x="9215" y="2955"/>
                </a:cubicBezTo>
                <a:cubicBezTo>
                  <a:pt x="9215" y="2883"/>
                  <a:pt x="9240" y="2821"/>
                  <a:pt x="9291" y="2770"/>
                </a:cubicBezTo>
                <a:cubicBezTo>
                  <a:pt x="9342" y="2718"/>
                  <a:pt x="9404" y="2692"/>
                  <a:pt x="9476" y="2692"/>
                </a:cubicBezTo>
                <a:close/>
                <a:moveTo>
                  <a:pt x="8797" y="2692"/>
                </a:moveTo>
                <a:cubicBezTo>
                  <a:pt x="8880" y="2692"/>
                  <a:pt x="8946" y="2720"/>
                  <a:pt x="8994" y="2775"/>
                </a:cubicBezTo>
                <a:cubicBezTo>
                  <a:pt x="9042" y="2830"/>
                  <a:pt x="9066" y="2906"/>
                  <a:pt x="9066" y="3003"/>
                </a:cubicBezTo>
                <a:lnTo>
                  <a:pt x="9066" y="3175"/>
                </a:lnTo>
                <a:cubicBezTo>
                  <a:pt x="9066" y="3271"/>
                  <a:pt x="9042" y="3347"/>
                  <a:pt x="8994" y="3402"/>
                </a:cubicBezTo>
                <a:cubicBezTo>
                  <a:pt x="8946" y="3458"/>
                  <a:pt x="8880" y="3486"/>
                  <a:pt x="8797" y="3486"/>
                </a:cubicBezTo>
                <a:cubicBezTo>
                  <a:pt x="8714" y="3486"/>
                  <a:pt x="8649" y="3458"/>
                  <a:pt x="8601" y="3402"/>
                </a:cubicBezTo>
                <a:cubicBezTo>
                  <a:pt x="8553" y="3347"/>
                  <a:pt x="8529" y="3271"/>
                  <a:pt x="8529" y="3175"/>
                </a:cubicBezTo>
                <a:lnTo>
                  <a:pt x="8529" y="3003"/>
                </a:lnTo>
                <a:cubicBezTo>
                  <a:pt x="8529" y="2907"/>
                  <a:pt x="8553" y="2831"/>
                  <a:pt x="8601" y="2776"/>
                </a:cubicBezTo>
                <a:cubicBezTo>
                  <a:pt x="8648" y="2720"/>
                  <a:pt x="8714" y="2692"/>
                  <a:pt x="8797" y="2692"/>
                </a:cubicBezTo>
                <a:close/>
                <a:moveTo>
                  <a:pt x="9476" y="2648"/>
                </a:moveTo>
                <a:cubicBezTo>
                  <a:pt x="9392" y="2648"/>
                  <a:pt x="9319" y="2678"/>
                  <a:pt x="9260" y="2739"/>
                </a:cubicBezTo>
                <a:cubicBezTo>
                  <a:pt x="9200" y="2799"/>
                  <a:pt x="9170" y="2871"/>
                  <a:pt x="9170" y="2955"/>
                </a:cubicBezTo>
                <a:cubicBezTo>
                  <a:pt x="9170" y="3008"/>
                  <a:pt x="9183" y="3056"/>
                  <a:pt x="9208" y="3099"/>
                </a:cubicBezTo>
                <a:cubicBezTo>
                  <a:pt x="9233" y="3142"/>
                  <a:pt x="9273" y="3183"/>
                  <a:pt x="9328" y="3222"/>
                </a:cubicBezTo>
                <a:cubicBezTo>
                  <a:pt x="9332" y="3225"/>
                  <a:pt x="9334" y="3228"/>
                  <a:pt x="9334" y="3230"/>
                </a:cubicBezTo>
                <a:cubicBezTo>
                  <a:pt x="9334" y="3232"/>
                  <a:pt x="9332" y="3234"/>
                  <a:pt x="9330" y="3238"/>
                </a:cubicBezTo>
                <a:lnTo>
                  <a:pt x="9185" y="3512"/>
                </a:lnTo>
                <a:lnTo>
                  <a:pt x="9791" y="3512"/>
                </a:lnTo>
                <a:lnTo>
                  <a:pt x="9791" y="3201"/>
                </a:lnTo>
                <a:lnTo>
                  <a:pt x="9695" y="3201"/>
                </a:lnTo>
                <a:lnTo>
                  <a:pt x="9750" y="3092"/>
                </a:lnTo>
                <a:cubicBezTo>
                  <a:pt x="9772" y="3049"/>
                  <a:pt x="9782" y="3003"/>
                  <a:pt x="9782" y="2955"/>
                </a:cubicBezTo>
                <a:cubicBezTo>
                  <a:pt x="9782" y="2873"/>
                  <a:pt x="9753" y="2801"/>
                  <a:pt x="9695" y="2740"/>
                </a:cubicBezTo>
                <a:cubicBezTo>
                  <a:pt x="9636" y="2679"/>
                  <a:pt x="9564" y="2648"/>
                  <a:pt x="9476" y="2648"/>
                </a:cubicBezTo>
                <a:close/>
                <a:moveTo>
                  <a:pt x="8797" y="2648"/>
                </a:moveTo>
                <a:cubicBezTo>
                  <a:pt x="8700" y="2648"/>
                  <a:pt x="8624" y="2680"/>
                  <a:pt x="8568" y="2743"/>
                </a:cubicBezTo>
                <a:cubicBezTo>
                  <a:pt x="8513" y="2807"/>
                  <a:pt x="8485" y="2894"/>
                  <a:pt x="8485" y="3003"/>
                </a:cubicBezTo>
                <a:lnTo>
                  <a:pt x="8485" y="3175"/>
                </a:lnTo>
                <a:cubicBezTo>
                  <a:pt x="8485" y="3285"/>
                  <a:pt x="8513" y="3372"/>
                  <a:pt x="8569" y="3435"/>
                </a:cubicBezTo>
                <a:cubicBezTo>
                  <a:pt x="8625" y="3498"/>
                  <a:pt x="8701" y="3530"/>
                  <a:pt x="8797" y="3530"/>
                </a:cubicBezTo>
                <a:cubicBezTo>
                  <a:pt x="8893" y="3530"/>
                  <a:pt x="8969" y="3498"/>
                  <a:pt x="9025" y="3435"/>
                </a:cubicBezTo>
                <a:cubicBezTo>
                  <a:pt x="9082" y="3371"/>
                  <a:pt x="9110" y="3284"/>
                  <a:pt x="9110" y="3175"/>
                </a:cubicBezTo>
                <a:lnTo>
                  <a:pt x="9110" y="3003"/>
                </a:lnTo>
                <a:cubicBezTo>
                  <a:pt x="9110" y="2893"/>
                  <a:pt x="9082" y="2806"/>
                  <a:pt x="9026" y="2743"/>
                </a:cubicBezTo>
                <a:cubicBezTo>
                  <a:pt x="8970" y="2680"/>
                  <a:pt x="8894" y="2648"/>
                  <a:pt x="8797" y="2648"/>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40000"/>
              <a:lumOff val="60000"/>
            </a:schemeClr>
          </a:solidFill>
          <a:ln>
            <a:noFill/>
          </a:ln>
          <a:effectLst>
            <a:outerShdw blurRad="419100" dist="50800" dir="5400000" algn="ctr" rotWithShape="0">
              <a:srgbClr val="000000">
                <a:alpha val="7400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sp>
        <p:nvSpPr>
          <p:cNvPr id="7" name="任意多边形 6"/>
          <p:cNvSpPr/>
          <p:nvPr/>
        </p:nvSpPr>
        <p:spPr>
          <a:xfrm>
            <a:off x="-1089660" y="-170815"/>
            <a:ext cx="7200000" cy="7200000"/>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9217" y="7935"/>
                </a:moveTo>
                <a:cubicBezTo>
                  <a:pt x="9208" y="7935"/>
                  <a:pt x="9192" y="7940"/>
                  <a:pt x="9167" y="7950"/>
                </a:cubicBezTo>
                <a:cubicBezTo>
                  <a:pt x="9144" y="7958"/>
                  <a:pt x="9111" y="7971"/>
                  <a:pt x="9068" y="7988"/>
                </a:cubicBezTo>
                <a:cubicBezTo>
                  <a:pt x="9025" y="8004"/>
                  <a:pt x="8995" y="8014"/>
                  <a:pt x="8976" y="8016"/>
                </a:cubicBezTo>
                <a:cubicBezTo>
                  <a:pt x="8957" y="8018"/>
                  <a:pt x="8960" y="8028"/>
                  <a:pt x="8984" y="8045"/>
                </a:cubicBezTo>
                <a:cubicBezTo>
                  <a:pt x="9008" y="8063"/>
                  <a:pt x="9025" y="8066"/>
                  <a:pt x="9035" y="8055"/>
                </a:cubicBezTo>
                <a:cubicBezTo>
                  <a:pt x="9046" y="8043"/>
                  <a:pt x="9072" y="8027"/>
                  <a:pt x="9114" y="8005"/>
                </a:cubicBezTo>
                <a:cubicBezTo>
                  <a:pt x="9155" y="7983"/>
                  <a:pt x="9185" y="7966"/>
                  <a:pt x="9204" y="7953"/>
                </a:cubicBezTo>
                <a:cubicBezTo>
                  <a:pt x="9223" y="7941"/>
                  <a:pt x="9227" y="7935"/>
                  <a:pt x="9217" y="7935"/>
                </a:cubicBezTo>
                <a:close/>
                <a:moveTo>
                  <a:pt x="9473" y="7916"/>
                </a:moveTo>
                <a:cubicBezTo>
                  <a:pt x="9487" y="7916"/>
                  <a:pt x="9495" y="7924"/>
                  <a:pt x="9495" y="7941"/>
                </a:cubicBezTo>
                <a:cubicBezTo>
                  <a:pt x="9495" y="7955"/>
                  <a:pt x="9491" y="7989"/>
                  <a:pt x="9482" y="8041"/>
                </a:cubicBezTo>
                <a:cubicBezTo>
                  <a:pt x="9455" y="8043"/>
                  <a:pt x="9403" y="8048"/>
                  <a:pt x="9326" y="8056"/>
                </a:cubicBezTo>
                <a:cubicBezTo>
                  <a:pt x="9324" y="8015"/>
                  <a:pt x="9322" y="7974"/>
                  <a:pt x="9320" y="7935"/>
                </a:cubicBezTo>
                <a:lnTo>
                  <a:pt x="9417" y="7922"/>
                </a:lnTo>
                <a:cubicBezTo>
                  <a:pt x="9440" y="7918"/>
                  <a:pt x="9458" y="7916"/>
                  <a:pt x="9473" y="7916"/>
                </a:cubicBezTo>
                <a:close/>
                <a:moveTo>
                  <a:pt x="9499" y="7878"/>
                </a:moveTo>
                <a:cubicBezTo>
                  <a:pt x="9494" y="7878"/>
                  <a:pt x="9489" y="7879"/>
                  <a:pt x="9484" y="7881"/>
                </a:cubicBezTo>
                <a:cubicBezTo>
                  <a:pt x="9470" y="7888"/>
                  <a:pt x="9447" y="7894"/>
                  <a:pt x="9415" y="7900"/>
                </a:cubicBezTo>
                <a:cubicBezTo>
                  <a:pt x="9383" y="7906"/>
                  <a:pt x="9356" y="7910"/>
                  <a:pt x="9334" y="7911"/>
                </a:cubicBezTo>
                <a:cubicBezTo>
                  <a:pt x="9312" y="7912"/>
                  <a:pt x="9292" y="7911"/>
                  <a:pt x="9274" y="7908"/>
                </a:cubicBezTo>
                <a:cubicBezTo>
                  <a:pt x="9257" y="7905"/>
                  <a:pt x="9253" y="7912"/>
                  <a:pt x="9262" y="7930"/>
                </a:cubicBezTo>
                <a:cubicBezTo>
                  <a:pt x="9271" y="7948"/>
                  <a:pt x="9278" y="7971"/>
                  <a:pt x="9282" y="8000"/>
                </a:cubicBezTo>
                <a:cubicBezTo>
                  <a:pt x="9286" y="8029"/>
                  <a:pt x="9290" y="8057"/>
                  <a:pt x="9292" y="8083"/>
                </a:cubicBezTo>
                <a:cubicBezTo>
                  <a:pt x="9294" y="8109"/>
                  <a:pt x="9299" y="8123"/>
                  <a:pt x="9309" y="8124"/>
                </a:cubicBezTo>
                <a:cubicBezTo>
                  <a:pt x="9318" y="8125"/>
                  <a:pt x="9324" y="8111"/>
                  <a:pt x="9326" y="8081"/>
                </a:cubicBezTo>
                <a:cubicBezTo>
                  <a:pt x="9430" y="8075"/>
                  <a:pt x="9496" y="8071"/>
                  <a:pt x="9523" y="8070"/>
                </a:cubicBezTo>
                <a:cubicBezTo>
                  <a:pt x="9550" y="8069"/>
                  <a:pt x="9549" y="8058"/>
                  <a:pt x="9520" y="8038"/>
                </a:cubicBezTo>
                <a:cubicBezTo>
                  <a:pt x="9532" y="7994"/>
                  <a:pt x="9546" y="7965"/>
                  <a:pt x="9562" y="7952"/>
                </a:cubicBezTo>
                <a:cubicBezTo>
                  <a:pt x="9578" y="7938"/>
                  <a:pt x="9580" y="7926"/>
                  <a:pt x="9568" y="7916"/>
                </a:cubicBezTo>
                <a:cubicBezTo>
                  <a:pt x="9557" y="7905"/>
                  <a:pt x="9543" y="7895"/>
                  <a:pt x="9528" y="7886"/>
                </a:cubicBezTo>
                <a:cubicBezTo>
                  <a:pt x="9518" y="7880"/>
                  <a:pt x="9508" y="7877"/>
                  <a:pt x="9499" y="7878"/>
                </a:cubicBezTo>
                <a:close/>
                <a:moveTo>
                  <a:pt x="9509" y="7563"/>
                </a:moveTo>
                <a:cubicBezTo>
                  <a:pt x="9505" y="7563"/>
                  <a:pt x="9501" y="7564"/>
                  <a:pt x="9498" y="7566"/>
                </a:cubicBezTo>
                <a:cubicBezTo>
                  <a:pt x="9490" y="7570"/>
                  <a:pt x="9473" y="7576"/>
                  <a:pt x="9449" y="7583"/>
                </a:cubicBezTo>
                <a:cubicBezTo>
                  <a:pt x="9425" y="7590"/>
                  <a:pt x="9399" y="7596"/>
                  <a:pt x="9370" y="7602"/>
                </a:cubicBezTo>
                <a:cubicBezTo>
                  <a:pt x="9341" y="7607"/>
                  <a:pt x="9314" y="7610"/>
                  <a:pt x="9290" y="7611"/>
                </a:cubicBezTo>
                <a:cubicBezTo>
                  <a:pt x="9266" y="7612"/>
                  <a:pt x="9262" y="7618"/>
                  <a:pt x="9279" y="7630"/>
                </a:cubicBezTo>
                <a:cubicBezTo>
                  <a:pt x="9296" y="7641"/>
                  <a:pt x="9310" y="7645"/>
                  <a:pt x="9321" y="7641"/>
                </a:cubicBezTo>
                <a:cubicBezTo>
                  <a:pt x="9333" y="7637"/>
                  <a:pt x="9344" y="7633"/>
                  <a:pt x="9354" y="7631"/>
                </a:cubicBezTo>
                <a:cubicBezTo>
                  <a:pt x="9356" y="7665"/>
                  <a:pt x="9345" y="7703"/>
                  <a:pt x="9321" y="7745"/>
                </a:cubicBezTo>
                <a:cubicBezTo>
                  <a:pt x="9297" y="7788"/>
                  <a:pt x="9272" y="7824"/>
                  <a:pt x="9245" y="7852"/>
                </a:cubicBezTo>
                <a:cubicBezTo>
                  <a:pt x="9218" y="7880"/>
                  <a:pt x="9221" y="7884"/>
                  <a:pt x="9256" y="7864"/>
                </a:cubicBezTo>
                <a:cubicBezTo>
                  <a:pt x="9290" y="7844"/>
                  <a:pt x="9318" y="7819"/>
                  <a:pt x="9339" y="7788"/>
                </a:cubicBezTo>
                <a:cubicBezTo>
                  <a:pt x="9359" y="7756"/>
                  <a:pt x="9375" y="7729"/>
                  <a:pt x="9387" y="7705"/>
                </a:cubicBezTo>
                <a:cubicBezTo>
                  <a:pt x="9398" y="7681"/>
                  <a:pt x="9407" y="7665"/>
                  <a:pt x="9414" y="7656"/>
                </a:cubicBezTo>
                <a:cubicBezTo>
                  <a:pt x="9420" y="7648"/>
                  <a:pt x="9408" y="7638"/>
                  <a:pt x="9379" y="7625"/>
                </a:cubicBezTo>
                <a:cubicBezTo>
                  <a:pt x="9433" y="7617"/>
                  <a:pt x="9466" y="7612"/>
                  <a:pt x="9478" y="7610"/>
                </a:cubicBezTo>
                <a:cubicBezTo>
                  <a:pt x="9489" y="7607"/>
                  <a:pt x="9497" y="7611"/>
                  <a:pt x="9501" y="7619"/>
                </a:cubicBezTo>
                <a:cubicBezTo>
                  <a:pt x="9505" y="7627"/>
                  <a:pt x="9502" y="7658"/>
                  <a:pt x="9490" y="7711"/>
                </a:cubicBezTo>
                <a:cubicBezTo>
                  <a:pt x="9479" y="7764"/>
                  <a:pt x="9464" y="7792"/>
                  <a:pt x="9446" y="7794"/>
                </a:cubicBezTo>
                <a:cubicBezTo>
                  <a:pt x="9429" y="7796"/>
                  <a:pt x="9412" y="7794"/>
                  <a:pt x="9396" y="7788"/>
                </a:cubicBezTo>
                <a:cubicBezTo>
                  <a:pt x="9381" y="7781"/>
                  <a:pt x="9382" y="7787"/>
                  <a:pt x="9401" y="7803"/>
                </a:cubicBezTo>
                <a:cubicBezTo>
                  <a:pt x="9420" y="7820"/>
                  <a:pt x="9432" y="7836"/>
                  <a:pt x="9439" y="7852"/>
                </a:cubicBezTo>
                <a:cubicBezTo>
                  <a:pt x="9445" y="7867"/>
                  <a:pt x="9458" y="7866"/>
                  <a:pt x="9479" y="7847"/>
                </a:cubicBezTo>
                <a:cubicBezTo>
                  <a:pt x="9500" y="7828"/>
                  <a:pt x="9515" y="7803"/>
                  <a:pt x="9523" y="7772"/>
                </a:cubicBezTo>
                <a:cubicBezTo>
                  <a:pt x="9531" y="7741"/>
                  <a:pt x="9538" y="7711"/>
                  <a:pt x="9543" y="7681"/>
                </a:cubicBezTo>
                <a:cubicBezTo>
                  <a:pt x="9548" y="7652"/>
                  <a:pt x="9558" y="7633"/>
                  <a:pt x="9571" y="7624"/>
                </a:cubicBezTo>
                <a:cubicBezTo>
                  <a:pt x="9585" y="7614"/>
                  <a:pt x="9585" y="7604"/>
                  <a:pt x="9573" y="7594"/>
                </a:cubicBezTo>
                <a:cubicBezTo>
                  <a:pt x="9560" y="7583"/>
                  <a:pt x="9547" y="7575"/>
                  <a:pt x="9532" y="7569"/>
                </a:cubicBezTo>
                <a:cubicBezTo>
                  <a:pt x="9523" y="7565"/>
                  <a:pt x="9515" y="7563"/>
                  <a:pt x="9509" y="7563"/>
                </a:cubicBezTo>
                <a:close/>
                <a:moveTo>
                  <a:pt x="9109" y="7498"/>
                </a:moveTo>
                <a:cubicBezTo>
                  <a:pt x="9103" y="7498"/>
                  <a:pt x="9101" y="7502"/>
                  <a:pt x="9103" y="7511"/>
                </a:cubicBezTo>
                <a:cubicBezTo>
                  <a:pt x="9106" y="7529"/>
                  <a:pt x="9100" y="7554"/>
                  <a:pt x="9085" y="7586"/>
                </a:cubicBezTo>
                <a:cubicBezTo>
                  <a:pt x="9071" y="7618"/>
                  <a:pt x="9055" y="7646"/>
                  <a:pt x="9039" y="7670"/>
                </a:cubicBezTo>
                <a:cubicBezTo>
                  <a:pt x="9022" y="7694"/>
                  <a:pt x="9007" y="7710"/>
                  <a:pt x="8993" y="7716"/>
                </a:cubicBezTo>
                <a:cubicBezTo>
                  <a:pt x="8980" y="7722"/>
                  <a:pt x="8975" y="7735"/>
                  <a:pt x="8979" y="7753"/>
                </a:cubicBezTo>
                <a:cubicBezTo>
                  <a:pt x="8983" y="7772"/>
                  <a:pt x="8993" y="7776"/>
                  <a:pt x="9007" y="7766"/>
                </a:cubicBezTo>
                <a:cubicBezTo>
                  <a:pt x="9022" y="7755"/>
                  <a:pt x="9065" y="7746"/>
                  <a:pt x="9135" y="7738"/>
                </a:cubicBezTo>
                <a:cubicBezTo>
                  <a:pt x="9083" y="7806"/>
                  <a:pt x="9049" y="7844"/>
                  <a:pt x="9032" y="7852"/>
                </a:cubicBezTo>
                <a:cubicBezTo>
                  <a:pt x="9016" y="7859"/>
                  <a:pt x="9010" y="7873"/>
                  <a:pt x="9017" y="7892"/>
                </a:cubicBezTo>
                <a:cubicBezTo>
                  <a:pt x="9023" y="7912"/>
                  <a:pt x="9032" y="7917"/>
                  <a:pt x="9043" y="7908"/>
                </a:cubicBezTo>
                <a:cubicBezTo>
                  <a:pt x="9055" y="7899"/>
                  <a:pt x="9077" y="7887"/>
                  <a:pt x="9110" y="7874"/>
                </a:cubicBezTo>
                <a:cubicBezTo>
                  <a:pt x="9144" y="7860"/>
                  <a:pt x="9172" y="7848"/>
                  <a:pt x="9195" y="7838"/>
                </a:cubicBezTo>
                <a:cubicBezTo>
                  <a:pt x="9218" y="7827"/>
                  <a:pt x="9219" y="7824"/>
                  <a:pt x="9198" y="7827"/>
                </a:cubicBezTo>
                <a:cubicBezTo>
                  <a:pt x="9177" y="7830"/>
                  <a:pt x="9157" y="7833"/>
                  <a:pt x="9139" y="7838"/>
                </a:cubicBezTo>
                <a:cubicBezTo>
                  <a:pt x="9120" y="7842"/>
                  <a:pt x="9105" y="7844"/>
                  <a:pt x="9095" y="7844"/>
                </a:cubicBezTo>
                <a:cubicBezTo>
                  <a:pt x="9086" y="7844"/>
                  <a:pt x="9095" y="7830"/>
                  <a:pt x="9120" y="7802"/>
                </a:cubicBezTo>
                <a:cubicBezTo>
                  <a:pt x="9145" y="7774"/>
                  <a:pt x="9166" y="7750"/>
                  <a:pt x="9184" y="7730"/>
                </a:cubicBezTo>
                <a:cubicBezTo>
                  <a:pt x="9202" y="7710"/>
                  <a:pt x="9217" y="7695"/>
                  <a:pt x="9229" y="7685"/>
                </a:cubicBezTo>
                <a:cubicBezTo>
                  <a:pt x="9242" y="7674"/>
                  <a:pt x="9244" y="7664"/>
                  <a:pt x="9235" y="7653"/>
                </a:cubicBezTo>
                <a:cubicBezTo>
                  <a:pt x="9227" y="7643"/>
                  <a:pt x="9217" y="7635"/>
                  <a:pt x="9206" y="7628"/>
                </a:cubicBezTo>
                <a:cubicBezTo>
                  <a:pt x="9194" y="7622"/>
                  <a:pt x="9188" y="7627"/>
                  <a:pt x="9187" y="7642"/>
                </a:cubicBezTo>
                <a:cubicBezTo>
                  <a:pt x="9186" y="7658"/>
                  <a:pt x="9173" y="7683"/>
                  <a:pt x="9148" y="7719"/>
                </a:cubicBezTo>
                <a:lnTo>
                  <a:pt x="9076" y="7719"/>
                </a:lnTo>
                <a:cubicBezTo>
                  <a:pt x="9068" y="7719"/>
                  <a:pt x="9059" y="7718"/>
                  <a:pt x="9051" y="7717"/>
                </a:cubicBezTo>
                <a:cubicBezTo>
                  <a:pt x="9043" y="7716"/>
                  <a:pt x="9045" y="7707"/>
                  <a:pt x="9059" y="7689"/>
                </a:cubicBezTo>
                <a:cubicBezTo>
                  <a:pt x="9072" y="7671"/>
                  <a:pt x="9089" y="7648"/>
                  <a:pt x="9109" y="7619"/>
                </a:cubicBezTo>
                <a:cubicBezTo>
                  <a:pt x="9129" y="7590"/>
                  <a:pt x="9145" y="7569"/>
                  <a:pt x="9159" y="7556"/>
                </a:cubicBezTo>
                <a:cubicBezTo>
                  <a:pt x="9172" y="7544"/>
                  <a:pt x="9166" y="7529"/>
                  <a:pt x="9139" y="7511"/>
                </a:cubicBezTo>
                <a:cubicBezTo>
                  <a:pt x="9125" y="7502"/>
                  <a:pt x="9115" y="7498"/>
                  <a:pt x="9109" y="7498"/>
                </a:cubicBezTo>
                <a:close/>
                <a:moveTo>
                  <a:pt x="9165" y="6616"/>
                </a:moveTo>
                <a:cubicBezTo>
                  <a:pt x="9155" y="6615"/>
                  <a:pt x="9153" y="6621"/>
                  <a:pt x="9160" y="6634"/>
                </a:cubicBezTo>
                <a:cubicBezTo>
                  <a:pt x="9169" y="6648"/>
                  <a:pt x="9171" y="6673"/>
                  <a:pt x="9168" y="6709"/>
                </a:cubicBezTo>
                <a:cubicBezTo>
                  <a:pt x="9165" y="6744"/>
                  <a:pt x="9153" y="6781"/>
                  <a:pt x="9132" y="6818"/>
                </a:cubicBezTo>
                <a:cubicBezTo>
                  <a:pt x="9114" y="6854"/>
                  <a:pt x="9087" y="6885"/>
                  <a:pt x="9053" y="6913"/>
                </a:cubicBezTo>
                <a:cubicBezTo>
                  <a:pt x="9018" y="6942"/>
                  <a:pt x="9023" y="6945"/>
                  <a:pt x="9068" y="6923"/>
                </a:cubicBezTo>
                <a:cubicBezTo>
                  <a:pt x="9113" y="6901"/>
                  <a:pt x="9146" y="6871"/>
                  <a:pt x="9168" y="6832"/>
                </a:cubicBezTo>
                <a:cubicBezTo>
                  <a:pt x="9190" y="6794"/>
                  <a:pt x="9204" y="6756"/>
                  <a:pt x="9209" y="6720"/>
                </a:cubicBezTo>
                <a:cubicBezTo>
                  <a:pt x="9214" y="6683"/>
                  <a:pt x="9220" y="6661"/>
                  <a:pt x="9226" y="6654"/>
                </a:cubicBezTo>
                <a:cubicBezTo>
                  <a:pt x="9232" y="6647"/>
                  <a:pt x="9228" y="6639"/>
                  <a:pt x="9214" y="6632"/>
                </a:cubicBezTo>
                <a:cubicBezTo>
                  <a:pt x="9199" y="6625"/>
                  <a:pt x="9184" y="6620"/>
                  <a:pt x="9170" y="6617"/>
                </a:cubicBezTo>
                <a:cubicBezTo>
                  <a:pt x="9168" y="6616"/>
                  <a:pt x="9166" y="6616"/>
                  <a:pt x="9165" y="6616"/>
                </a:cubicBezTo>
                <a:close/>
                <a:moveTo>
                  <a:pt x="9307" y="6585"/>
                </a:moveTo>
                <a:cubicBezTo>
                  <a:pt x="9294" y="6584"/>
                  <a:pt x="9293" y="6592"/>
                  <a:pt x="9304" y="6607"/>
                </a:cubicBezTo>
                <a:cubicBezTo>
                  <a:pt x="9317" y="6625"/>
                  <a:pt x="9324" y="6658"/>
                  <a:pt x="9328" y="6706"/>
                </a:cubicBezTo>
                <a:cubicBezTo>
                  <a:pt x="9331" y="6754"/>
                  <a:pt x="9332" y="6798"/>
                  <a:pt x="9331" y="6838"/>
                </a:cubicBezTo>
                <a:cubicBezTo>
                  <a:pt x="9330" y="6879"/>
                  <a:pt x="9325" y="6913"/>
                  <a:pt x="9318" y="6940"/>
                </a:cubicBezTo>
                <a:cubicBezTo>
                  <a:pt x="9311" y="6967"/>
                  <a:pt x="9316" y="6995"/>
                  <a:pt x="9332" y="7024"/>
                </a:cubicBezTo>
                <a:cubicBezTo>
                  <a:pt x="9349" y="7054"/>
                  <a:pt x="9359" y="7046"/>
                  <a:pt x="9364" y="7003"/>
                </a:cubicBezTo>
                <a:cubicBezTo>
                  <a:pt x="9368" y="6959"/>
                  <a:pt x="9369" y="6919"/>
                  <a:pt x="9368" y="6882"/>
                </a:cubicBezTo>
                <a:cubicBezTo>
                  <a:pt x="9367" y="6846"/>
                  <a:pt x="9366" y="6798"/>
                  <a:pt x="9365" y="6738"/>
                </a:cubicBezTo>
                <a:cubicBezTo>
                  <a:pt x="9364" y="6679"/>
                  <a:pt x="9367" y="6644"/>
                  <a:pt x="9373" y="6632"/>
                </a:cubicBezTo>
                <a:cubicBezTo>
                  <a:pt x="9379" y="6621"/>
                  <a:pt x="9375" y="6611"/>
                  <a:pt x="9360" y="6603"/>
                </a:cubicBezTo>
                <a:cubicBezTo>
                  <a:pt x="9348" y="6594"/>
                  <a:pt x="9332" y="6588"/>
                  <a:pt x="9314" y="6585"/>
                </a:cubicBezTo>
                <a:cubicBezTo>
                  <a:pt x="9311" y="6585"/>
                  <a:pt x="9309" y="6585"/>
                  <a:pt x="9307" y="6585"/>
                </a:cubicBezTo>
                <a:close/>
                <a:moveTo>
                  <a:pt x="9237" y="6319"/>
                </a:moveTo>
                <a:cubicBezTo>
                  <a:pt x="9229" y="6320"/>
                  <a:pt x="9226" y="6330"/>
                  <a:pt x="9229" y="6348"/>
                </a:cubicBezTo>
                <a:cubicBezTo>
                  <a:pt x="9233" y="6372"/>
                  <a:pt x="9217" y="6414"/>
                  <a:pt x="9179" y="6476"/>
                </a:cubicBezTo>
                <a:cubicBezTo>
                  <a:pt x="9142" y="6537"/>
                  <a:pt x="9102" y="6591"/>
                  <a:pt x="9059" y="6635"/>
                </a:cubicBezTo>
                <a:cubicBezTo>
                  <a:pt x="9016" y="6680"/>
                  <a:pt x="8975" y="6717"/>
                  <a:pt x="8937" y="6745"/>
                </a:cubicBezTo>
                <a:cubicBezTo>
                  <a:pt x="8898" y="6773"/>
                  <a:pt x="8903" y="6777"/>
                  <a:pt x="8951" y="6757"/>
                </a:cubicBezTo>
                <a:cubicBezTo>
                  <a:pt x="8999" y="6737"/>
                  <a:pt x="9048" y="6704"/>
                  <a:pt x="9099" y="6656"/>
                </a:cubicBezTo>
                <a:cubicBezTo>
                  <a:pt x="9150" y="6608"/>
                  <a:pt x="9207" y="6531"/>
                  <a:pt x="9270" y="6424"/>
                </a:cubicBezTo>
                <a:cubicBezTo>
                  <a:pt x="9330" y="6487"/>
                  <a:pt x="9377" y="6537"/>
                  <a:pt x="9409" y="6574"/>
                </a:cubicBezTo>
                <a:cubicBezTo>
                  <a:pt x="9441" y="6612"/>
                  <a:pt x="9464" y="6639"/>
                  <a:pt x="9478" y="6656"/>
                </a:cubicBezTo>
                <a:cubicBezTo>
                  <a:pt x="9491" y="6672"/>
                  <a:pt x="9515" y="6682"/>
                  <a:pt x="9548" y="6684"/>
                </a:cubicBezTo>
                <a:cubicBezTo>
                  <a:pt x="9581" y="6686"/>
                  <a:pt x="9611" y="6684"/>
                  <a:pt x="9639" y="6679"/>
                </a:cubicBezTo>
                <a:cubicBezTo>
                  <a:pt x="9666" y="6674"/>
                  <a:pt x="9659" y="6664"/>
                  <a:pt x="9620" y="6651"/>
                </a:cubicBezTo>
                <a:cubicBezTo>
                  <a:pt x="9580" y="6637"/>
                  <a:pt x="9532" y="6610"/>
                  <a:pt x="9476" y="6570"/>
                </a:cubicBezTo>
                <a:cubicBezTo>
                  <a:pt x="9420" y="6529"/>
                  <a:pt x="9355" y="6474"/>
                  <a:pt x="9282" y="6406"/>
                </a:cubicBezTo>
                <a:cubicBezTo>
                  <a:pt x="9289" y="6397"/>
                  <a:pt x="9296" y="6389"/>
                  <a:pt x="9306" y="6382"/>
                </a:cubicBezTo>
                <a:cubicBezTo>
                  <a:pt x="9315" y="6375"/>
                  <a:pt x="9312" y="6364"/>
                  <a:pt x="9296" y="6351"/>
                </a:cubicBezTo>
                <a:cubicBezTo>
                  <a:pt x="9281" y="6337"/>
                  <a:pt x="9265" y="6328"/>
                  <a:pt x="9248" y="6321"/>
                </a:cubicBezTo>
                <a:cubicBezTo>
                  <a:pt x="9244" y="6320"/>
                  <a:pt x="9240" y="6319"/>
                  <a:pt x="9237" y="6319"/>
                </a:cubicBezTo>
                <a:close/>
                <a:moveTo>
                  <a:pt x="9127" y="5223"/>
                </a:moveTo>
                <a:cubicBezTo>
                  <a:pt x="9115" y="5223"/>
                  <a:pt x="9114" y="5230"/>
                  <a:pt x="9123" y="5242"/>
                </a:cubicBezTo>
                <a:cubicBezTo>
                  <a:pt x="9133" y="5257"/>
                  <a:pt x="9141" y="5277"/>
                  <a:pt x="9146" y="5303"/>
                </a:cubicBezTo>
                <a:cubicBezTo>
                  <a:pt x="9152" y="5329"/>
                  <a:pt x="9155" y="5355"/>
                  <a:pt x="9156" y="5380"/>
                </a:cubicBezTo>
                <a:cubicBezTo>
                  <a:pt x="9157" y="5405"/>
                  <a:pt x="9157" y="5444"/>
                  <a:pt x="9157" y="5499"/>
                </a:cubicBezTo>
                <a:cubicBezTo>
                  <a:pt x="9074" y="5513"/>
                  <a:pt x="9017" y="5521"/>
                  <a:pt x="8985" y="5521"/>
                </a:cubicBezTo>
                <a:cubicBezTo>
                  <a:pt x="8954" y="5521"/>
                  <a:pt x="8948" y="5527"/>
                  <a:pt x="8968" y="5539"/>
                </a:cubicBezTo>
                <a:cubicBezTo>
                  <a:pt x="8988" y="5552"/>
                  <a:pt x="9003" y="5557"/>
                  <a:pt x="9014" y="5556"/>
                </a:cubicBezTo>
                <a:cubicBezTo>
                  <a:pt x="9024" y="5555"/>
                  <a:pt x="9072" y="5548"/>
                  <a:pt x="9157" y="5533"/>
                </a:cubicBezTo>
                <a:cubicBezTo>
                  <a:pt x="9151" y="5637"/>
                  <a:pt x="9145" y="5705"/>
                  <a:pt x="9139" y="5738"/>
                </a:cubicBezTo>
                <a:cubicBezTo>
                  <a:pt x="9132" y="5770"/>
                  <a:pt x="9125" y="5792"/>
                  <a:pt x="9118" y="5803"/>
                </a:cubicBezTo>
                <a:cubicBezTo>
                  <a:pt x="9111" y="5815"/>
                  <a:pt x="9112" y="5831"/>
                  <a:pt x="9121" y="5853"/>
                </a:cubicBezTo>
                <a:cubicBezTo>
                  <a:pt x="9131" y="5875"/>
                  <a:pt x="9144" y="5875"/>
                  <a:pt x="9162" y="5852"/>
                </a:cubicBezTo>
                <a:cubicBezTo>
                  <a:pt x="9180" y="5829"/>
                  <a:pt x="9211" y="5797"/>
                  <a:pt x="9256" y="5756"/>
                </a:cubicBezTo>
                <a:cubicBezTo>
                  <a:pt x="9300" y="5716"/>
                  <a:pt x="9316" y="5698"/>
                  <a:pt x="9301" y="5703"/>
                </a:cubicBezTo>
                <a:cubicBezTo>
                  <a:pt x="9286" y="5709"/>
                  <a:pt x="9267" y="5718"/>
                  <a:pt x="9242" y="5733"/>
                </a:cubicBezTo>
                <a:cubicBezTo>
                  <a:pt x="9217" y="5748"/>
                  <a:pt x="9200" y="5756"/>
                  <a:pt x="9193" y="5758"/>
                </a:cubicBezTo>
                <a:cubicBezTo>
                  <a:pt x="9186" y="5760"/>
                  <a:pt x="9183" y="5748"/>
                  <a:pt x="9185" y="5721"/>
                </a:cubicBezTo>
                <a:cubicBezTo>
                  <a:pt x="9187" y="5693"/>
                  <a:pt x="9190" y="5629"/>
                  <a:pt x="9192" y="5527"/>
                </a:cubicBezTo>
                <a:lnTo>
                  <a:pt x="9217" y="5524"/>
                </a:lnTo>
                <a:cubicBezTo>
                  <a:pt x="9273" y="5590"/>
                  <a:pt x="9315" y="5641"/>
                  <a:pt x="9343" y="5677"/>
                </a:cubicBezTo>
                <a:cubicBezTo>
                  <a:pt x="9371" y="5712"/>
                  <a:pt x="9394" y="5737"/>
                  <a:pt x="9410" y="5752"/>
                </a:cubicBezTo>
                <a:cubicBezTo>
                  <a:pt x="9427" y="5766"/>
                  <a:pt x="9460" y="5772"/>
                  <a:pt x="9510" y="5767"/>
                </a:cubicBezTo>
                <a:cubicBezTo>
                  <a:pt x="9560" y="5763"/>
                  <a:pt x="9593" y="5759"/>
                  <a:pt x="9607" y="5753"/>
                </a:cubicBezTo>
                <a:cubicBezTo>
                  <a:pt x="9622" y="5748"/>
                  <a:pt x="9616" y="5742"/>
                  <a:pt x="9589" y="5736"/>
                </a:cubicBezTo>
                <a:cubicBezTo>
                  <a:pt x="9561" y="5730"/>
                  <a:pt x="9536" y="5723"/>
                  <a:pt x="9512" y="5714"/>
                </a:cubicBezTo>
                <a:cubicBezTo>
                  <a:pt x="9488" y="5706"/>
                  <a:pt x="9462" y="5693"/>
                  <a:pt x="9435" y="5677"/>
                </a:cubicBezTo>
                <a:cubicBezTo>
                  <a:pt x="9408" y="5660"/>
                  <a:pt x="9379" y="5638"/>
                  <a:pt x="9348" y="5611"/>
                </a:cubicBezTo>
                <a:cubicBezTo>
                  <a:pt x="9317" y="5584"/>
                  <a:pt x="9281" y="5554"/>
                  <a:pt x="9242" y="5521"/>
                </a:cubicBezTo>
                <a:cubicBezTo>
                  <a:pt x="9312" y="5508"/>
                  <a:pt x="9365" y="5499"/>
                  <a:pt x="9399" y="5494"/>
                </a:cubicBezTo>
                <a:cubicBezTo>
                  <a:pt x="9434" y="5489"/>
                  <a:pt x="9467" y="5485"/>
                  <a:pt x="9499" y="5481"/>
                </a:cubicBezTo>
                <a:cubicBezTo>
                  <a:pt x="9532" y="5478"/>
                  <a:pt x="9536" y="5469"/>
                  <a:pt x="9512" y="5455"/>
                </a:cubicBezTo>
                <a:cubicBezTo>
                  <a:pt x="9488" y="5440"/>
                  <a:pt x="9466" y="5436"/>
                  <a:pt x="9445" y="5442"/>
                </a:cubicBezTo>
                <a:cubicBezTo>
                  <a:pt x="9424" y="5449"/>
                  <a:pt x="9395" y="5456"/>
                  <a:pt x="9357" y="5464"/>
                </a:cubicBezTo>
                <a:cubicBezTo>
                  <a:pt x="9320" y="5473"/>
                  <a:pt x="9265" y="5483"/>
                  <a:pt x="9192" y="5496"/>
                </a:cubicBezTo>
                <a:lnTo>
                  <a:pt x="9192" y="5471"/>
                </a:lnTo>
                <a:cubicBezTo>
                  <a:pt x="9244" y="5433"/>
                  <a:pt x="9291" y="5394"/>
                  <a:pt x="9332" y="5355"/>
                </a:cubicBezTo>
                <a:cubicBezTo>
                  <a:pt x="9374" y="5315"/>
                  <a:pt x="9404" y="5292"/>
                  <a:pt x="9421" y="5285"/>
                </a:cubicBezTo>
                <a:cubicBezTo>
                  <a:pt x="9439" y="5277"/>
                  <a:pt x="9439" y="5267"/>
                  <a:pt x="9420" y="5255"/>
                </a:cubicBezTo>
                <a:cubicBezTo>
                  <a:pt x="9401" y="5242"/>
                  <a:pt x="9384" y="5233"/>
                  <a:pt x="9368" y="5227"/>
                </a:cubicBezTo>
                <a:cubicBezTo>
                  <a:pt x="9353" y="5221"/>
                  <a:pt x="9346" y="5226"/>
                  <a:pt x="9348" y="5244"/>
                </a:cubicBezTo>
                <a:cubicBezTo>
                  <a:pt x="9350" y="5262"/>
                  <a:pt x="9336" y="5290"/>
                  <a:pt x="9306" y="5328"/>
                </a:cubicBezTo>
                <a:cubicBezTo>
                  <a:pt x="9275" y="5367"/>
                  <a:pt x="9237" y="5408"/>
                  <a:pt x="9192" y="5452"/>
                </a:cubicBezTo>
                <a:cubicBezTo>
                  <a:pt x="9192" y="5341"/>
                  <a:pt x="9195" y="5280"/>
                  <a:pt x="9203" y="5269"/>
                </a:cubicBezTo>
                <a:cubicBezTo>
                  <a:pt x="9210" y="5257"/>
                  <a:pt x="9204" y="5248"/>
                  <a:pt x="9185" y="5239"/>
                </a:cubicBezTo>
                <a:cubicBezTo>
                  <a:pt x="9167" y="5231"/>
                  <a:pt x="9149" y="5226"/>
                  <a:pt x="9132" y="5224"/>
                </a:cubicBezTo>
                <a:cubicBezTo>
                  <a:pt x="9130" y="5223"/>
                  <a:pt x="9128" y="5223"/>
                  <a:pt x="9127" y="5223"/>
                </a:cubicBezTo>
                <a:close/>
                <a:moveTo>
                  <a:pt x="9223" y="4546"/>
                </a:moveTo>
                <a:cubicBezTo>
                  <a:pt x="9221" y="4546"/>
                  <a:pt x="9218" y="4547"/>
                  <a:pt x="9214" y="4548"/>
                </a:cubicBezTo>
                <a:cubicBezTo>
                  <a:pt x="9197" y="4552"/>
                  <a:pt x="9164" y="4567"/>
                  <a:pt x="9114" y="4592"/>
                </a:cubicBezTo>
                <a:cubicBezTo>
                  <a:pt x="9064" y="4617"/>
                  <a:pt x="9029" y="4633"/>
                  <a:pt x="9009" y="4640"/>
                </a:cubicBezTo>
                <a:cubicBezTo>
                  <a:pt x="8989" y="4647"/>
                  <a:pt x="8972" y="4653"/>
                  <a:pt x="8957" y="4657"/>
                </a:cubicBezTo>
                <a:cubicBezTo>
                  <a:pt x="8943" y="4661"/>
                  <a:pt x="8948" y="4671"/>
                  <a:pt x="8974" y="4687"/>
                </a:cubicBezTo>
                <a:cubicBezTo>
                  <a:pt x="9000" y="4703"/>
                  <a:pt x="9019" y="4704"/>
                  <a:pt x="9031" y="4692"/>
                </a:cubicBezTo>
                <a:cubicBezTo>
                  <a:pt x="9042" y="4679"/>
                  <a:pt x="9070" y="4658"/>
                  <a:pt x="9114" y="4628"/>
                </a:cubicBezTo>
                <a:cubicBezTo>
                  <a:pt x="9157" y="4597"/>
                  <a:pt x="9189" y="4575"/>
                  <a:pt x="9209" y="4562"/>
                </a:cubicBezTo>
                <a:cubicBezTo>
                  <a:pt x="9224" y="4552"/>
                  <a:pt x="9228" y="4547"/>
                  <a:pt x="9223" y="4546"/>
                </a:cubicBezTo>
                <a:close/>
                <a:moveTo>
                  <a:pt x="9440" y="4243"/>
                </a:moveTo>
                <a:cubicBezTo>
                  <a:pt x="9452" y="4242"/>
                  <a:pt x="9457" y="4252"/>
                  <a:pt x="9457" y="4273"/>
                </a:cubicBezTo>
                <a:lnTo>
                  <a:pt x="9457" y="4623"/>
                </a:lnTo>
                <a:cubicBezTo>
                  <a:pt x="9405" y="4629"/>
                  <a:pt x="9360" y="4633"/>
                  <a:pt x="9323" y="4635"/>
                </a:cubicBezTo>
                <a:lnTo>
                  <a:pt x="9323" y="4520"/>
                </a:lnTo>
                <a:cubicBezTo>
                  <a:pt x="9352" y="4520"/>
                  <a:pt x="9378" y="4517"/>
                  <a:pt x="9401" y="4510"/>
                </a:cubicBezTo>
                <a:cubicBezTo>
                  <a:pt x="9424" y="4504"/>
                  <a:pt x="9431" y="4497"/>
                  <a:pt x="9421" y="4489"/>
                </a:cubicBezTo>
                <a:cubicBezTo>
                  <a:pt x="9412" y="4480"/>
                  <a:pt x="9397" y="4479"/>
                  <a:pt x="9378" y="4484"/>
                </a:cubicBezTo>
                <a:cubicBezTo>
                  <a:pt x="9358" y="4489"/>
                  <a:pt x="9340" y="4493"/>
                  <a:pt x="9323" y="4495"/>
                </a:cubicBezTo>
                <a:lnTo>
                  <a:pt x="9323" y="4398"/>
                </a:lnTo>
                <a:cubicBezTo>
                  <a:pt x="9358" y="4398"/>
                  <a:pt x="9386" y="4394"/>
                  <a:pt x="9407" y="4385"/>
                </a:cubicBezTo>
                <a:cubicBezTo>
                  <a:pt x="9428" y="4377"/>
                  <a:pt x="9432" y="4369"/>
                  <a:pt x="9420" y="4362"/>
                </a:cubicBezTo>
                <a:cubicBezTo>
                  <a:pt x="9407" y="4355"/>
                  <a:pt x="9392" y="4354"/>
                  <a:pt x="9373" y="4360"/>
                </a:cubicBezTo>
                <a:cubicBezTo>
                  <a:pt x="9354" y="4367"/>
                  <a:pt x="9336" y="4371"/>
                  <a:pt x="9320" y="4373"/>
                </a:cubicBezTo>
                <a:cubicBezTo>
                  <a:pt x="9320" y="4323"/>
                  <a:pt x="9319" y="4286"/>
                  <a:pt x="9317" y="4264"/>
                </a:cubicBezTo>
                <a:cubicBezTo>
                  <a:pt x="9350" y="4255"/>
                  <a:pt x="9376" y="4250"/>
                  <a:pt x="9395" y="4248"/>
                </a:cubicBezTo>
                <a:cubicBezTo>
                  <a:pt x="9414" y="4246"/>
                  <a:pt x="9429" y="4244"/>
                  <a:pt x="9440" y="4243"/>
                </a:cubicBezTo>
                <a:close/>
                <a:moveTo>
                  <a:pt x="9458" y="4203"/>
                </a:moveTo>
                <a:cubicBezTo>
                  <a:pt x="9451" y="4203"/>
                  <a:pt x="9445" y="4205"/>
                  <a:pt x="9439" y="4209"/>
                </a:cubicBezTo>
                <a:cubicBezTo>
                  <a:pt x="9426" y="4216"/>
                  <a:pt x="9402" y="4223"/>
                  <a:pt x="9367" y="4229"/>
                </a:cubicBezTo>
                <a:cubicBezTo>
                  <a:pt x="9331" y="4235"/>
                  <a:pt x="9304" y="4236"/>
                  <a:pt x="9284" y="4232"/>
                </a:cubicBezTo>
                <a:cubicBezTo>
                  <a:pt x="9264" y="4228"/>
                  <a:pt x="9259" y="4235"/>
                  <a:pt x="9268" y="4253"/>
                </a:cubicBezTo>
                <a:cubicBezTo>
                  <a:pt x="9278" y="4270"/>
                  <a:pt x="9283" y="4302"/>
                  <a:pt x="9285" y="4346"/>
                </a:cubicBezTo>
                <a:cubicBezTo>
                  <a:pt x="9287" y="4391"/>
                  <a:pt x="9289" y="4489"/>
                  <a:pt x="9289" y="4639"/>
                </a:cubicBezTo>
                <a:cubicBezTo>
                  <a:pt x="9239" y="4645"/>
                  <a:pt x="9205" y="4647"/>
                  <a:pt x="9187" y="4645"/>
                </a:cubicBezTo>
                <a:cubicBezTo>
                  <a:pt x="9169" y="4643"/>
                  <a:pt x="9168" y="4647"/>
                  <a:pt x="9182" y="4659"/>
                </a:cubicBezTo>
                <a:cubicBezTo>
                  <a:pt x="9197" y="4670"/>
                  <a:pt x="9210" y="4677"/>
                  <a:pt x="9223" y="4678"/>
                </a:cubicBezTo>
                <a:cubicBezTo>
                  <a:pt x="9235" y="4679"/>
                  <a:pt x="9254" y="4677"/>
                  <a:pt x="9279" y="4673"/>
                </a:cubicBezTo>
                <a:cubicBezTo>
                  <a:pt x="9304" y="4669"/>
                  <a:pt x="9339" y="4665"/>
                  <a:pt x="9382" y="4660"/>
                </a:cubicBezTo>
                <a:cubicBezTo>
                  <a:pt x="9426" y="4656"/>
                  <a:pt x="9456" y="4654"/>
                  <a:pt x="9473" y="4654"/>
                </a:cubicBezTo>
                <a:cubicBezTo>
                  <a:pt x="9492" y="4654"/>
                  <a:pt x="9508" y="4654"/>
                  <a:pt x="9521" y="4653"/>
                </a:cubicBezTo>
                <a:cubicBezTo>
                  <a:pt x="9535" y="4652"/>
                  <a:pt x="9557" y="4652"/>
                  <a:pt x="9587" y="4654"/>
                </a:cubicBezTo>
                <a:cubicBezTo>
                  <a:pt x="9617" y="4656"/>
                  <a:pt x="9632" y="4654"/>
                  <a:pt x="9631" y="4646"/>
                </a:cubicBezTo>
                <a:cubicBezTo>
                  <a:pt x="9630" y="4639"/>
                  <a:pt x="9622" y="4630"/>
                  <a:pt x="9609" y="4620"/>
                </a:cubicBezTo>
                <a:cubicBezTo>
                  <a:pt x="9595" y="4609"/>
                  <a:pt x="9580" y="4606"/>
                  <a:pt x="9562" y="4610"/>
                </a:cubicBezTo>
                <a:cubicBezTo>
                  <a:pt x="9544" y="4615"/>
                  <a:pt x="9522" y="4618"/>
                  <a:pt x="9495" y="4620"/>
                </a:cubicBezTo>
                <a:cubicBezTo>
                  <a:pt x="9497" y="4555"/>
                  <a:pt x="9498" y="4497"/>
                  <a:pt x="9499" y="4445"/>
                </a:cubicBezTo>
                <a:cubicBezTo>
                  <a:pt x="9500" y="4393"/>
                  <a:pt x="9502" y="4351"/>
                  <a:pt x="9504" y="4320"/>
                </a:cubicBezTo>
                <a:cubicBezTo>
                  <a:pt x="9506" y="4289"/>
                  <a:pt x="9511" y="4267"/>
                  <a:pt x="9518" y="4254"/>
                </a:cubicBezTo>
                <a:cubicBezTo>
                  <a:pt x="9525" y="4242"/>
                  <a:pt x="9525" y="4232"/>
                  <a:pt x="9517" y="4226"/>
                </a:cubicBezTo>
                <a:cubicBezTo>
                  <a:pt x="9508" y="4220"/>
                  <a:pt x="9496" y="4214"/>
                  <a:pt x="9481" y="4207"/>
                </a:cubicBezTo>
                <a:cubicBezTo>
                  <a:pt x="9473" y="4204"/>
                  <a:pt x="9465" y="4203"/>
                  <a:pt x="9458" y="4203"/>
                </a:cubicBezTo>
                <a:close/>
                <a:moveTo>
                  <a:pt x="9102" y="4101"/>
                </a:moveTo>
                <a:cubicBezTo>
                  <a:pt x="9101" y="4101"/>
                  <a:pt x="9100" y="4101"/>
                  <a:pt x="9099" y="4101"/>
                </a:cubicBezTo>
                <a:cubicBezTo>
                  <a:pt x="9094" y="4103"/>
                  <a:pt x="9094" y="4112"/>
                  <a:pt x="9098" y="4129"/>
                </a:cubicBezTo>
                <a:cubicBezTo>
                  <a:pt x="9102" y="4146"/>
                  <a:pt x="9093" y="4177"/>
                  <a:pt x="9070" y="4223"/>
                </a:cubicBezTo>
                <a:cubicBezTo>
                  <a:pt x="9047" y="4269"/>
                  <a:pt x="9029" y="4299"/>
                  <a:pt x="9017" y="4315"/>
                </a:cubicBezTo>
                <a:cubicBezTo>
                  <a:pt x="9004" y="4331"/>
                  <a:pt x="8990" y="4341"/>
                  <a:pt x="8974" y="4346"/>
                </a:cubicBezTo>
                <a:cubicBezTo>
                  <a:pt x="8959" y="4352"/>
                  <a:pt x="8954" y="4365"/>
                  <a:pt x="8960" y="4385"/>
                </a:cubicBezTo>
                <a:cubicBezTo>
                  <a:pt x="8967" y="4406"/>
                  <a:pt x="8977" y="4411"/>
                  <a:pt x="8990" y="4401"/>
                </a:cubicBezTo>
                <a:cubicBezTo>
                  <a:pt x="9004" y="4391"/>
                  <a:pt x="9043" y="4380"/>
                  <a:pt x="9107" y="4370"/>
                </a:cubicBezTo>
                <a:cubicBezTo>
                  <a:pt x="9089" y="4403"/>
                  <a:pt x="9072" y="4428"/>
                  <a:pt x="9059" y="4445"/>
                </a:cubicBezTo>
                <a:cubicBezTo>
                  <a:pt x="9045" y="4461"/>
                  <a:pt x="9031" y="4476"/>
                  <a:pt x="9015" y="4489"/>
                </a:cubicBezTo>
                <a:cubicBezTo>
                  <a:pt x="8999" y="4501"/>
                  <a:pt x="8997" y="4516"/>
                  <a:pt x="9009" y="4534"/>
                </a:cubicBezTo>
                <a:cubicBezTo>
                  <a:pt x="9020" y="4552"/>
                  <a:pt x="9032" y="4554"/>
                  <a:pt x="9043" y="4542"/>
                </a:cubicBezTo>
                <a:cubicBezTo>
                  <a:pt x="9055" y="4529"/>
                  <a:pt x="9089" y="4509"/>
                  <a:pt x="9145" y="4482"/>
                </a:cubicBezTo>
                <a:cubicBezTo>
                  <a:pt x="9201" y="4455"/>
                  <a:pt x="9214" y="4445"/>
                  <a:pt x="9182" y="4451"/>
                </a:cubicBezTo>
                <a:cubicBezTo>
                  <a:pt x="9151" y="4457"/>
                  <a:pt x="9114" y="4468"/>
                  <a:pt x="9070" y="4482"/>
                </a:cubicBezTo>
                <a:cubicBezTo>
                  <a:pt x="9089" y="4451"/>
                  <a:pt x="9110" y="4419"/>
                  <a:pt x="9135" y="4387"/>
                </a:cubicBezTo>
                <a:cubicBezTo>
                  <a:pt x="9160" y="4355"/>
                  <a:pt x="9180" y="4330"/>
                  <a:pt x="9193" y="4312"/>
                </a:cubicBezTo>
                <a:cubicBezTo>
                  <a:pt x="9207" y="4294"/>
                  <a:pt x="9217" y="4282"/>
                  <a:pt x="9223" y="4276"/>
                </a:cubicBezTo>
                <a:cubicBezTo>
                  <a:pt x="9229" y="4270"/>
                  <a:pt x="9219" y="4260"/>
                  <a:pt x="9193" y="4246"/>
                </a:cubicBezTo>
                <a:cubicBezTo>
                  <a:pt x="9167" y="4233"/>
                  <a:pt x="9156" y="4236"/>
                  <a:pt x="9159" y="4257"/>
                </a:cubicBezTo>
                <a:cubicBezTo>
                  <a:pt x="9162" y="4278"/>
                  <a:pt x="9148" y="4309"/>
                  <a:pt x="9117" y="4351"/>
                </a:cubicBezTo>
                <a:lnTo>
                  <a:pt x="9032" y="4351"/>
                </a:lnTo>
                <a:cubicBezTo>
                  <a:pt x="9091" y="4253"/>
                  <a:pt x="9123" y="4198"/>
                  <a:pt x="9131" y="4187"/>
                </a:cubicBezTo>
                <a:cubicBezTo>
                  <a:pt x="9138" y="4175"/>
                  <a:pt x="9147" y="4165"/>
                  <a:pt x="9157" y="4156"/>
                </a:cubicBezTo>
                <a:cubicBezTo>
                  <a:pt x="9168" y="4146"/>
                  <a:pt x="9162" y="4134"/>
                  <a:pt x="9140" y="4120"/>
                </a:cubicBezTo>
                <a:cubicBezTo>
                  <a:pt x="9121" y="4107"/>
                  <a:pt x="9108" y="4101"/>
                  <a:pt x="9102" y="4101"/>
                </a:cubicBezTo>
                <a:close/>
                <a:moveTo>
                  <a:pt x="9003" y="2904"/>
                </a:moveTo>
                <a:cubicBezTo>
                  <a:pt x="9008" y="2904"/>
                  <a:pt x="9011" y="2906"/>
                  <a:pt x="9012" y="2910"/>
                </a:cubicBezTo>
                <a:cubicBezTo>
                  <a:pt x="9014" y="2914"/>
                  <a:pt x="9014" y="2920"/>
                  <a:pt x="9014" y="2929"/>
                </a:cubicBezTo>
                <a:lnTo>
                  <a:pt x="9014" y="3187"/>
                </a:lnTo>
                <a:cubicBezTo>
                  <a:pt x="9014" y="3204"/>
                  <a:pt x="9011" y="3212"/>
                  <a:pt x="9005" y="3212"/>
                </a:cubicBezTo>
                <a:cubicBezTo>
                  <a:pt x="8998" y="3212"/>
                  <a:pt x="8995" y="3204"/>
                  <a:pt x="8995" y="3187"/>
                </a:cubicBezTo>
                <a:lnTo>
                  <a:pt x="8995" y="2929"/>
                </a:lnTo>
                <a:cubicBezTo>
                  <a:pt x="8995" y="2912"/>
                  <a:pt x="8998" y="2904"/>
                  <a:pt x="9003" y="2904"/>
                </a:cubicBezTo>
                <a:close/>
                <a:moveTo>
                  <a:pt x="9005" y="2859"/>
                </a:moveTo>
                <a:cubicBezTo>
                  <a:pt x="8969" y="2859"/>
                  <a:pt x="8951" y="2883"/>
                  <a:pt x="8951" y="2929"/>
                </a:cubicBezTo>
                <a:lnTo>
                  <a:pt x="8951" y="3187"/>
                </a:lnTo>
                <a:cubicBezTo>
                  <a:pt x="8951" y="3233"/>
                  <a:pt x="8969" y="3257"/>
                  <a:pt x="9005" y="3257"/>
                </a:cubicBezTo>
                <a:cubicBezTo>
                  <a:pt x="9041" y="3257"/>
                  <a:pt x="9059" y="3233"/>
                  <a:pt x="9059" y="3187"/>
                </a:cubicBezTo>
                <a:lnTo>
                  <a:pt x="9059" y="2929"/>
                </a:lnTo>
                <a:cubicBezTo>
                  <a:pt x="9059" y="2883"/>
                  <a:pt x="9041" y="2859"/>
                  <a:pt x="9005" y="2859"/>
                </a:cubicBezTo>
                <a:close/>
                <a:moveTo>
                  <a:pt x="9581" y="2684"/>
                </a:moveTo>
                <a:lnTo>
                  <a:pt x="9793" y="2684"/>
                </a:lnTo>
                <a:lnTo>
                  <a:pt x="9793" y="3437"/>
                </a:lnTo>
                <a:lnTo>
                  <a:pt x="9581" y="3437"/>
                </a:lnTo>
                <a:lnTo>
                  <a:pt x="9581" y="2684"/>
                </a:lnTo>
                <a:close/>
                <a:moveTo>
                  <a:pt x="9005" y="2661"/>
                </a:moveTo>
                <a:cubicBezTo>
                  <a:pt x="9088" y="2661"/>
                  <a:pt x="9153" y="2689"/>
                  <a:pt x="9201" y="2744"/>
                </a:cubicBezTo>
                <a:cubicBezTo>
                  <a:pt x="9249" y="2799"/>
                  <a:pt x="9273" y="2875"/>
                  <a:pt x="9273" y="2972"/>
                </a:cubicBezTo>
                <a:lnTo>
                  <a:pt x="9273" y="3144"/>
                </a:lnTo>
                <a:cubicBezTo>
                  <a:pt x="9273" y="3240"/>
                  <a:pt x="9249" y="3316"/>
                  <a:pt x="9201" y="3371"/>
                </a:cubicBezTo>
                <a:cubicBezTo>
                  <a:pt x="9153" y="3427"/>
                  <a:pt x="9088" y="3455"/>
                  <a:pt x="9005" y="3455"/>
                </a:cubicBezTo>
                <a:cubicBezTo>
                  <a:pt x="8922" y="3455"/>
                  <a:pt x="8857" y="3427"/>
                  <a:pt x="8809" y="3371"/>
                </a:cubicBezTo>
                <a:cubicBezTo>
                  <a:pt x="8761" y="3316"/>
                  <a:pt x="8737" y="3240"/>
                  <a:pt x="8737" y="3144"/>
                </a:cubicBezTo>
                <a:lnTo>
                  <a:pt x="8737" y="2972"/>
                </a:lnTo>
                <a:cubicBezTo>
                  <a:pt x="8737" y="2876"/>
                  <a:pt x="8761" y="2800"/>
                  <a:pt x="8808" y="2745"/>
                </a:cubicBezTo>
                <a:cubicBezTo>
                  <a:pt x="8856" y="2689"/>
                  <a:pt x="8921" y="2661"/>
                  <a:pt x="9005" y="2661"/>
                </a:cubicBezTo>
                <a:close/>
                <a:moveTo>
                  <a:pt x="9537" y="2640"/>
                </a:moveTo>
                <a:lnTo>
                  <a:pt x="9537" y="3481"/>
                </a:lnTo>
                <a:lnTo>
                  <a:pt x="9838" y="3481"/>
                </a:lnTo>
                <a:lnTo>
                  <a:pt x="9838" y="2640"/>
                </a:lnTo>
                <a:lnTo>
                  <a:pt x="9537" y="2640"/>
                </a:lnTo>
                <a:close/>
                <a:moveTo>
                  <a:pt x="9005" y="2617"/>
                </a:moveTo>
                <a:cubicBezTo>
                  <a:pt x="8908" y="2617"/>
                  <a:pt x="8832" y="2649"/>
                  <a:pt x="8776" y="2712"/>
                </a:cubicBezTo>
                <a:cubicBezTo>
                  <a:pt x="8720" y="2776"/>
                  <a:pt x="8693" y="2863"/>
                  <a:pt x="8693" y="2972"/>
                </a:cubicBezTo>
                <a:lnTo>
                  <a:pt x="8693" y="3144"/>
                </a:lnTo>
                <a:cubicBezTo>
                  <a:pt x="8693" y="3254"/>
                  <a:pt x="8721" y="3341"/>
                  <a:pt x="8777" y="3404"/>
                </a:cubicBezTo>
                <a:cubicBezTo>
                  <a:pt x="8833" y="3467"/>
                  <a:pt x="8909" y="3499"/>
                  <a:pt x="9005" y="3499"/>
                </a:cubicBezTo>
                <a:cubicBezTo>
                  <a:pt x="9101" y="3499"/>
                  <a:pt x="9177" y="3467"/>
                  <a:pt x="9233" y="3404"/>
                </a:cubicBezTo>
                <a:cubicBezTo>
                  <a:pt x="9290" y="3340"/>
                  <a:pt x="9318" y="3253"/>
                  <a:pt x="9318" y="3144"/>
                </a:cubicBezTo>
                <a:lnTo>
                  <a:pt x="9318" y="2972"/>
                </a:lnTo>
                <a:cubicBezTo>
                  <a:pt x="9318" y="2862"/>
                  <a:pt x="9290" y="2775"/>
                  <a:pt x="9234" y="2712"/>
                </a:cubicBezTo>
                <a:cubicBezTo>
                  <a:pt x="9178" y="2649"/>
                  <a:pt x="9101" y="2617"/>
                  <a:pt x="9005" y="2617"/>
                </a:cubicBezTo>
                <a:close/>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accent6">
              <a:lumMod val="20000"/>
              <a:lumOff val="8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p>
        </p:txBody>
      </p:sp>
      <p:grpSp>
        <p:nvGrpSpPr>
          <p:cNvPr id="26" name="组合 25"/>
          <p:cNvGrpSpPr/>
          <p:nvPr/>
        </p:nvGrpSpPr>
        <p:grpSpPr>
          <a:xfrm>
            <a:off x="-2882265" y="-144145"/>
            <a:ext cx="7199630" cy="7199630"/>
            <a:chOff x="-4539" y="-227"/>
            <a:chExt cx="11338" cy="11338"/>
          </a:xfrm>
        </p:grpSpPr>
        <p:sp>
          <p:nvSpPr>
            <p:cNvPr id="5" name="任意多边形 4"/>
            <p:cNvSpPr/>
            <p:nvPr/>
          </p:nvSpPr>
          <p:spPr>
            <a:xfrm>
              <a:off x="-4539" y="-227"/>
              <a:ext cx="11339" cy="11339"/>
            </a:xfrm>
            <a:custGeom>
              <a:avLst/>
              <a:gdLst>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11339" h="11339">
                  <a:moveTo>
                    <a:pt x="5669" y="0"/>
                  </a:moveTo>
                  <a:cubicBezTo>
                    <a:pt x="8800" y="0"/>
                    <a:pt x="11339" y="2538"/>
                    <a:pt x="11339" y="5669"/>
                  </a:cubicBezTo>
                  <a:cubicBezTo>
                    <a:pt x="11339" y="8800"/>
                    <a:pt x="8800" y="11339"/>
                    <a:pt x="5669" y="11339"/>
                  </a:cubicBezTo>
                  <a:cubicBezTo>
                    <a:pt x="2538" y="11339"/>
                    <a:pt x="0" y="8800"/>
                    <a:pt x="0" y="5669"/>
                  </a:cubicBezTo>
                  <a:cubicBezTo>
                    <a:pt x="0" y="2538"/>
                    <a:pt x="2538" y="0"/>
                    <a:pt x="5669" y="0"/>
                  </a:cubicBezTo>
                  <a:close/>
                </a:path>
              </a:pathLst>
            </a:cu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sz="13800">
                <a:solidFill>
                  <a:schemeClr val="tx1"/>
                </a:solidFill>
              </a:endParaRPr>
            </a:p>
          </p:txBody>
        </p:sp>
        <p:sp>
          <p:nvSpPr>
            <p:cNvPr id="24" name="文本框 23"/>
            <p:cNvSpPr txBox="1"/>
            <p:nvPr/>
          </p:nvSpPr>
          <p:spPr>
            <a:xfrm>
              <a:off x="1475" y="1954"/>
              <a:ext cx="3496" cy="6832"/>
            </a:xfrm>
            <a:prstGeom prst="rect">
              <a:avLst/>
            </a:prstGeom>
            <a:noFill/>
            <a:ln>
              <a:noFill/>
            </a:ln>
            <a:effectLst>
              <a:outerShdw blurRad="419100" dist="50800" dir="5400000" algn="ctr" rotWithShape="0">
                <a:srgbClr val="000000">
                  <a:alpha val="74000"/>
                </a:srgbClr>
              </a:outerShdw>
            </a:effectLst>
          </p:spPr>
          <p:txBody>
            <a:bodyPr wrap="square" rtlCol="0">
              <a:spAutoFit/>
            </a:bodyPr>
            <a:p>
              <a:r>
                <a:rPr lang="zh-CN" altLang="en-US" sz="13800">
                  <a:solidFill>
                    <a:srgbClr val="0070C0"/>
                  </a:solidFill>
                  <a:effectLst>
                    <a:outerShdw blurRad="38100" dist="25400" dir="5400000" algn="ctr" rotWithShape="0">
                      <a:srgbClr val="6E747A">
                        <a:alpha val="43000"/>
                      </a:srgbClr>
                    </a:outerShdw>
                  </a:effectLst>
                </a:rPr>
                <a:t>目录</a:t>
              </a:r>
              <a:endParaRPr lang="zh-CN" altLang="en-US" sz="13800">
                <a:solidFill>
                  <a:srgbClr val="0070C0"/>
                </a:solidFill>
                <a:effectLst>
                  <a:outerShdw blurRad="38100" dist="25400" dir="5400000" algn="ctr" rotWithShape="0">
                    <a:srgbClr val="6E747A">
                      <a:alpha val="43000"/>
                    </a:srgbClr>
                  </a:outerShdw>
                </a:effectLst>
              </a:endParaRPr>
            </a:p>
          </p:txBody>
        </p:sp>
      </p:gr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pic>
        <p:nvPicPr>
          <p:cNvPr id="6" name="图片 5"/>
          <p:cNvPicPr/>
          <p:nvPr/>
        </p:nvPicPr>
        <p:blipFill>
          <a:blip r:embed="rId1"/>
          <a:stretch>
            <a:fillRect/>
          </a:stretch>
        </p:blipFill>
        <p:spPr>
          <a:xfrm>
            <a:off x="0" y="-635"/>
            <a:ext cx="12191365" cy="7493000"/>
          </a:xfrm>
          <a:prstGeom prst="rect">
            <a:avLst/>
          </a:prstGeom>
        </p:spPr>
      </p:pic>
      <p:sp>
        <p:nvSpPr>
          <p:cNvPr id="7" name="矩形 6"/>
          <p:cNvSpPr/>
          <p:nvPr/>
        </p:nvSpPr>
        <p:spPr>
          <a:xfrm>
            <a:off x="0" y="0"/>
            <a:ext cx="12630150" cy="7666355"/>
          </a:xfrm>
          <a:prstGeom prst="rect">
            <a:avLst/>
          </a:prstGeom>
          <a:solidFill>
            <a:schemeClr val="tx1">
              <a:alpha val="50000"/>
            </a:schemeClr>
          </a:solidFill>
          <a:ln>
            <a:noFill/>
          </a:ln>
          <a:effectLst>
            <a:outerShdw blurRad="50800" dist="50800" dir="5400000" algn="ctr" rotWithShape="0">
              <a:schemeClr val="tx1">
                <a:alpha val="70000"/>
              </a:schemeClr>
            </a:outerShdw>
          </a:effec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3" name="文本占位符 2"/>
          <p:cNvSpPr>
            <a:spLocks noGrp="1"/>
          </p:cNvSpPr>
          <p:nvPr>
            <p:ph type="body" idx="16386"/>
            <p:custDataLst>
              <p:tags r:id="rId2"/>
            </p:custDataLst>
          </p:nvPr>
        </p:nvSpPr>
        <p:spPr>
          <a:xfrm>
            <a:off x="2360930" y="1390015"/>
            <a:ext cx="2094230" cy="1519555"/>
          </a:xfrm>
        </p:spPr>
        <p:txBody>
          <a:bodyPr>
            <a:noAutofit/>
          </a:bodyPr>
          <a:p>
            <a:r>
              <a:rPr lang="en-US" altLang="zh-CN" sz="13800">
                <a:latin typeface="华文彩云" panose="02010800040101010101" charset="-122"/>
                <a:ea typeface="华文彩云" panose="02010800040101010101" charset="-122"/>
                <a:cs typeface="华文彩云" panose="02010800040101010101" charset="-122"/>
              </a:rPr>
              <a:t>01</a:t>
            </a:r>
            <a:endParaRPr lang="en-US" altLang="zh-CN" sz="13800">
              <a:latin typeface="华文彩云" panose="02010800040101010101" charset="-122"/>
              <a:ea typeface="华文彩云" panose="02010800040101010101" charset="-122"/>
              <a:cs typeface="华文彩云" panose="02010800040101010101" charset="-122"/>
            </a:endParaRPr>
          </a:p>
        </p:txBody>
      </p:sp>
      <p:sp>
        <p:nvSpPr>
          <p:cNvPr id="2" name="标题 1"/>
          <p:cNvSpPr>
            <a:spLocks noGrp="1"/>
          </p:cNvSpPr>
          <p:nvPr>
            <p:ph type="title" idx="16385"/>
            <p:custDataLst>
              <p:tags r:id="rId3"/>
            </p:custDataLst>
          </p:nvPr>
        </p:nvSpPr>
        <p:spPr>
          <a:xfrm>
            <a:off x="162530" y="3429000"/>
            <a:ext cx="8460052" cy="1373188"/>
          </a:xfrm>
        </p:spPr>
        <p:txBody>
          <a:bodyPr>
            <a:noAutofit/>
          </a:bodyPr>
          <a:p>
            <a:r>
              <a:rPr lang="zh-CN" altLang="en-US" sz="12500">
                <a:solidFill>
                  <a:schemeClr val="accent1"/>
                </a:solidFill>
                <a:uFillTx/>
                <a:latin typeface="楷体" panose="02010609060101010101" charset="-122"/>
                <a:ea typeface="楷体" panose="02010609060101010101" charset="-122"/>
              </a:rPr>
              <a:t>组长</a:t>
            </a:r>
            <a:r>
              <a:rPr lang="zh-CN" altLang="en-US" sz="12500">
                <a:latin typeface="楷体" panose="02010609060101010101" charset="-122"/>
                <a:ea typeface="楷体" panose="02010609060101010101" charset="-122"/>
              </a:rPr>
              <a:t>介绍</a:t>
            </a:r>
            <a:endParaRPr lang="zh-CN" altLang="en-US" sz="12500">
              <a:latin typeface="楷体" panose="02010609060101010101" charset="-122"/>
              <a:ea typeface="楷体" panose="02010609060101010101" charset="-122"/>
            </a:endParaRPr>
          </a:p>
        </p:txBody>
      </p:sp>
      <p:sp useBgFill="1">
        <p:nvSpPr>
          <p:cNvPr id="4" name="任意多边形 3"/>
          <p:cNvSpPr/>
          <p:nvPr/>
        </p:nvSpPr>
        <p:spPr>
          <a:xfrm rot="2220000">
            <a:off x="7980713" y="-2037224"/>
            <a:ext cx="10512000" cy="10476000"/>
          </a:xfrm>
          <a:custGeom>
            <a:avLst/>
            <a:gdLst>
              <a:gd name="adj" fmla="val 28571"/>
              <a:gd name="a" fmla="pin 0 adj 50000"/>
              <a:gd name="dr" fmla="*/ ss a 100000"/>
              <a:gd name="iwd2" fmla="+- wd2 0 dr"/>
              <a:gd name="ihd2" fmla="+- hd2 0 dr"/>
              <a:gd name="idx" fmla="cos wd2 2700000"/>
              <a:gd name="idy" fmla="sin hd2 2700000"/>
              <a:gd name="il" fmla="+- hc 0 idx"/>
              <a:gd name="ir" fmla="+- hc idx 0"/>
              <a:gd name="it" fmla="+- vc 0 idy"/>
              <a:gd name="ib" fmla="+- vc idy 0"/>
            </a:gdLst>
            <a:ahLst/>
            <a:cxnLst>
              <a:cxn ang="3">
                <a:pos x="hc" y="t"/>
              </a:cxn>
              <a:cxn ang="3">
                <a:pos x="il" y="it"/>
              </a:cxn>
              <a:cxn ang="cd2">
                <a:pos x="l" y="vc"/>
              </a:cxn>
              <a:cxn ang="cd4">
                <a:pos x="il" y="ib"/>
              </a:cxn>
              <a:cxn ang="cd4">
                <a:pos x="hc" y="b"/>
              </a:cxn>
              <a:cxn ang="cd4">
                <a:pos x="ir" y="ib"/>
              </a:cxn>
              <a:cxn ang="0">
                <a:pos x="r" y="vc"/>
              </a:cxn>
              <a:cxn ang="3">
                <a:pos x="ir" y="it"/>
              </a:cxn>
            </a:cxnLst>
            <a:rect l="l" t="t" r="r" b="b"/>
            <a:pathLst>
              <a:path w="9767" h="9398">
                <a:moveTo>
                  <a:pt x="7080" y="4738"/>
                </a:moveTo>
                <a:lnTo>
                  <a:pt x="9767" y="4738"/>
                </a:lnTo>
                <a:lnTo>
                  <a:pt x="9767" y="4760"/>
                </a:lnTo>
                <a:cubicBezTo>
                  <a:pt x="9735" y="7248"/>
                  <a:pt x="7695" y="9271"/>
                  <a:pt x="5135" y="9396"/>
                </a:cubicBezTo>
                <a:lnTo>
                  <a:pt x="5091" y="9398"/>
                </a:lnTo>
                <a:lnTo>
                  <a:pt x="5091" y="6705"/>
                </a:lnTo>
                <a:lnTo>
                  <a:pt x="5108" y="6704"/>
                </a:lnTo>
                <a:cubicBezTo>
                  <a:pt x="6197" y="6602"/>
                  <a:pt x="7051" y="5771"/>
                  <a:pt x="7080" y="4751"/>
                </a:cubicBezTo>
                <a:lnTo>
                  <a:pt x="7080" y="4738"/>
                </a:lnTo>
                <a:close/>
                <a:moveTo>
                  <a:pt x="0" y="4738"/>
                </a:moveTo>
                <a:lnTo>
                  <a:pt x="2688" y="4738"/>
                </a:lnTo>
                <a:lnTo>
                  <a:pt x="2688" y="4751"/>
                </a:lnTo>
                <a:cubicBezTo>
                  <a:pt x="2716" y="5771"/>
                  <a:pt x="3570" y="6602"/>
                  <a:pt x="4659" y="6704"/>
                </a:cubicBezTo>
                <a:lnTo>
                  <a:pt x="4676" y="6705"/>
                </a:lnTo>
                <a:lnTo>
                  <a:pt x="4676" y="9398"/>
                </a:lnTo>
                <a:lnTo>
                  <a:pt x="4632" y="9396"/>
                </a:lnTo>
                <a:cubicBezTo>
                  <a:pt x="2073" y="9271"/>
                  <a:pt x="33" y="7248"/>
                  <a:pt x="0" y="4760"/>
                </a:cubicBezTo>
                <a:lnTo>
                  <a:pt x="0" y="4738"/>
                </a:lnTo>
                <a:close/>
                <a:moveTo>
                  <a:pt x="4676" y="0"/>
                </a:moveTo>
                <a:lnTo>
                  <a:pt x="4676" y="2692"/>
                </a:lnTo>
                <a:lnTo>
                  <a:pt x="4659" y="2694"/>
                </a:lnTo>
                <a:cubicBezTo>
                  <a:pt x="3699" y="2783"/>
                  <a:pt x="2922" y="3440"/>
                  <a:pt x="2732" y="4293"/>
                </a:cubicBezTo>
                <a:lnTo>
                  <a:pt x="2725" y="4323"/>
                </a:lnTo>
                <a:lnTo>
                  <a:pt x="15" y="4323"/>
                </a:lnTo>
                <a:lnTo>
                  <a:pt x="19" y="4277"/>
                </a:lnTo>
                <a:cubicBezTo>
                  <a:pt x="233" y="1957"/>
                  <a:pt x="2198" y="121"/>
                  <a:pt x="4632" y="2"/>
                </a:cubicBezTo>
                <a:lnTo>
                  <a:pt x="4676" y="0"/>
                </a:lnTo>
                <a:close/>
                <a:moveTo>
                  <a:pt x="5091" y="0"/>
                </a:moveTo>
                <a:lnTo>
                  <a:pt x="5135" y="2"/>
                </a:lnTo>
                <a:cubicBezTo>
                  <a:pt x="7570" y="121"/>
                  <a:pt x="9534" y="1957"/>
                  <a:pt x="9748" y="4277"/>
                </a:cubicBezTo>
                <a:lnTo>
                  <a:pt x="9752" y="4323"/>
                </a:lnTo>
                <a:lnTo>
                  <a:pt x="7042" y="4323"/>
                </a:lnTo>
                <a:lnTo>
                  <a:pt x="7036" y="4293"/>
                </a:lnTo>
                <a:cubicBezTo>
                  <a:pt x="6845" y="3440"/>
                  <a:pt x="6068" y="2783"/>
                  <a:pt x="5108" y="2694"/>
                </a:cubicBezTo>
                <a:lnTo>
                  <a:pt x="5091" y="2692"/>
                </a:lnTo>
                <a:lnTo>
                  <a:pt x="5091" y="0"/>
                </a:lnTo>
                <a:close/>
              </a:path>
            </a:pathLst>
          </a:custGeom>
          <a:effectLst>
            <a:outerShdw blurRad="50800" dist="50800" dir="5400000" algn="ctr" rotWithShape="0">
              <a:srgbClr val="000000">
                <a:alpha val="0"/>
              </a:srgbClr>
            </a:outerShdw>
          </a:effectLst>
        </p:spPr>
        <p:style>
          <a:lnRef idx="2">
            <a:schemeClr val="accent1">
              <a:lumMod val="75000"/>
            </a:schemeClr>
          </a:lnRef>
          <a:fillRef idx="1">
            <a:schemeClr val="accent1"/>
          </a:fillRef>
          <a:effectRef idx="0">
            <a:srgbClr val="FFFFFF"/>
          </a:effectRef>
          <a:fontRef idx="minor">
            <a:schemeClr val="lt1"/>
          </a:fontRef>
        </p:style>
        <p:txBody>
          <a:bodyPr wrap="square" rtlCol="0" anchor="ctr">
            <a:noAutofit/>
          </a:bodyPr>
          <a:p>
            <a:pPr algn="ctr"/>
            <a:endParaRPr lang="zh-CN" altLang="en-US">
              <a:blipFill>
                <a:blip r:embed="rId4"/>
                <a:tile tx="0" ty="0" sx="100000" sy="100000" flip="none" algn="tl"/>
              </a:blipFill>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1"/>
          <a:stretch>
            <a:fillRect/>
          </a:stretch>
        </p:blipFill>
        <p:spPr>
          <a:xfrm>
            <a:off x="0" y="0"/>
            <a:ext cx="12191365" cy="7492365"/>
          </a:xfrm>
          <a:prstGeom prst="rect">
            <a:avLst/>
          </a:prstGeom>
        </p:spPr>
      </p:pic>
      <p:pic>
        <p:nvPicPr>
          <p:cNvPr id="9" name="图片 8"/>
          <p:cNvPicPr/>
          <p:nvPr/>
        </p:nvPicPr>
        <p:blipFill>
          <a:blip r:embed="rId2"/>
          <a:stretch>
            <a:fillRect/>
          </a:stretch>
        </p:blipFill>
        <p:spPr>
          <a:xfrm>
            <a:off x="1851025" y="-7858125"/>
            <a:ext cx="11543665" cy="16591280"/>
          </a:xfrm>
          <a:prstGeom prst="rect">
            <a:avLst/>
          </a:prstGeom>
        </p:spPr>
      </p:pic>
      <p:pic>
        <p:nvPicPr>
          <p:cNvPr id="10" name="图片 9"/>
          <p:cNvPicPr/>
          <p:nvPr/>
        </p:nvPicPr>
        <p:blipFill>
          <a:blip r:embed="rId3"/>
          <a:stretch>
            <a:fillRect/>
          </a:stretch>
        </p:blipFill>
        <p:spPr>
          <a:xfrm>
            <a:off x="635" y="-114300"/>
            <a:ext cx="12191365" cy="3870960"/>
          </a:xfrm>
          <a:prstGeom prst="rect">
            <a:avLst/>
          </a:prstGeom>
        </p:spPr>
      </p:pic>
      <p:pic>
        <p:nvPicPr>
          <p:cNvPr id="11" name="图片 10"/>
          <p:cNvPicPr/>
          <p:nvPr/>
        </p:nvPicPr>
        <p:blipFill>
          <a:blip r:embed="rId4"/>
          <a:stretch>
            <a:fillRect/>
          </a:stretch>
        </p:blipFill>
        <p:spPr>
          <a:xfrm>
            <a:off x="0" y="3756660"/>
            <a:ext cx="12192000" cy="3736340"/>
          </a:xfrm>
          <a:prstGeom prst="rect">
            <a:avLst/>
          </a:prstGeom>
        </p:spPr>
      </p:pic>
    </p:spTree>
    <p:custDataLst>
      <p:tags r:id="rId5"/>
    </p:custDataLst>
  </p:cSld>
  <p:clrMapOvr>
    <a:masterClrMapping/>
  </p:clrMapOvr>
  <mc:AlternateContent xmlns:mc="http://schemas.openxmlformats.org/markup-compatibility/2006">
    <mc:Choice xmlns:p14="http://schemas.microsoft.com/office/powerpoint/2010/main" Requires="p14">
      <p:transition p14:dur="100" advTm="0">
        <p:cover dir="u"/>
      </p:transition>
    </mc:Choice>
    <mc:Fallback>
      <p:transition advTm="0">
        <p:cover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 fill="hold"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0-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1"/>
                                        </p:tgtEl>
                                        <p:attrNameLst>
                                          <p:attrName>ppt_x</p:attrName>
                                        </p:attrNameLst>
                                      </p:cBhvr>
                                      <p:tavLst>
                                        <p:tav tm="0">
                                          <p:val>
                                            <p:strVal val="ppt_x"/>
                                          </p:val>
                                        </p:tav>
                                        <p:tav tm="100000">
                                          <p:val>
                                            <p:strVal val="ppt_x"/>
                                          </p:val>
                                        </p:tav>
                                      </p:tavLst>
                                    </p:anim>
                                    <p:anim calcmode="lin" valueType="num">
                                      <p:cBhvr additive="base">
                                        <p:cTn id="13" dur="500"/>
                                        <p:tgtEl>
                                          <p:spTgt spid="11"/>
                                        </p:tgtEl>
                                        <p:attrNameLst>
                                          <p:attrName>ppt_y</p:attrName>
                                        </p:attrNameLst>
                                      </p:cBhvr>
                                      <p:tavLst>
                                        <p:tav tm="0">
                                          <p:val>
                                            <p:strVal val="ppt_y"/>
                                          </p:val>
                                        </p:tav>
                                        <p:tav tm="100000">
                                          <p:val>
                                            <p:strVal val="1+ppt_h/2"/>
                                          </p:val>
                                        </p:tav>
                                      </p:tavLst>
                                    </p:anim>
                                    <p:set>
                                      <p:cBhvr>
                                        <p:cTn id="14"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1"/>
          <a:stretch>
            <a:fillRect/>
          </a:stretch>
        </p:blipFill>
        <p:spPr>
          <a:xfrm>
            <a:off x="0" y="0"/>
            <a:ext cx="12191365" cy="7492365"/>
          </a:xfrm>
          <a:prstGeom prst="rect">
            <a:avLst/>
          </a:prstGeom>
        </p:spPr>
      </p:pic>
      <p:pic>
        <p:nvPicPr>
          <p:cNvPr id="9" name="图片 8"/>
          <p:cNvPicPr/>
          <p:nvPr/>
        </p:nvPicPr>
        <p:blipFill>
          <a:blip r:embed="rId2"/>
          <a:stretch>
            <a:fillRect/>
          </a:stretch>
        </p:blipFill>
        <p:spPr>
          <a:xfrm>
            <a:off x="-622300" y="-5626100"/>
            <a:ext cx="9004300" cy="13119100"/>
          </a:xfrm>
          <a:prstGeom prst="rect">
            <a:avLst/>
          </a:prstGeom>
        </p:spPr>
      </p:pic>
    </p:spTree>
    <p:custDataLst>
      <p:tags r:id="rId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0">
        <p159:morph option="byObject"/>
      </p:transition>
    </mc:Choice>
    <mc:Fallback>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1"/>
          <a:stretch>
            <a:fillRect/>
          </a:stretch>
        </p:blipFill>
        <p:spPr>
          <a:xfrm>
            <a:off x="0" y="0"/>
            <a:ext cx="12191365" cy="7492365"/>
          </a:xfrm>
          <a:prstGeom prst="rect">
            <a:avLst/>
          </a:prstGeom>
        </p:spPr>
      </p:pic>
      <p:pic>
        <p:nvPicPr>
          <p:cNvPr id="9" name="图片 8"/>
          <p:cNvPicPr/>
          <p:nvPr/>
        </p:nvPicPr>
        <p:blipFill>
          <a:blip r:embed="rId2"/>
          <a:stretch>
            <a:fillRect/>
          </a:stretch>
        </p:blipFill>
        <p:spPr>
          <a:xfrm>
            <a:off x="-598487" y="-5626735"/>
            <a:ext cx="9004300" cy="13119100"/>
          </a:xfrm>
          <a:prstGeom prst="rect">
            <a:avLst/>
          </a:prstGeom>
        </p:spPr>
      </p:pic>
      <p:sp>
        <p:nvSpPr>
          <p:cNvPr id="4" name="文本框 3"/>
          <p:cNvSpPr txBox="1"/>
          <p:nvPr userDrawn="1"/>
        </p:nvSpPr>
        <p:spPr>
          <a:xfrm>
            <a:off x="7115810" y="1209675"/>
            <a:ext cx="945515" cy="521970"/>
          </a:xfrm>
          <a:prstGeom prst="rect">
            <a:avLst/>
          </a:prstGeom>
        </p:spPr>
        <p:txBody>
          <a:bodyPr wrap="square" rtlCol="0">
            <a:spAutoFit/>
          </a:bodyPr>
          <a:p>
            <a:r>
              <a:rPr lang="zh-CN" altLang="en-US" sz="2800" b="1">
                <a:solidFill>
                  <a:schemeClr val="tx1"/>
                </a:solidFill>
                <a:latin typeface="楷体" panose="02010609060101010101" charset="-122"/>
                <a:ea typeface="楷体" panose="02010609060101010101" charset="-122"/>
              </a:rPr>
              <a:t>性格：</a:t>
            </a:r>
            <a:endParaRPr lang="zh-CN" altLang="en-US" sz="2800" b="1">
              <a:solidFill>
                <a:schemeClr val="tx1"/>
              </a:solidFill>
              <a:latin typeface="楷体" panose="02010609060101010101" charset="-122"/>
              <a:ea typeface="楷体" panose="02010609060101010101" charset="-122"/>
            </a:endParaRPr>
          </a:p>
        </p:txBody>
      </p:sp>
      <p:sp>
        <p:nvSpPr>
          <p:cNvPr id="2" name="文本框 1"/>
          <p:cNvSpPr txBox="1"/>
          <p:nvPr/>
        </p:nvSpPr>
        <p:spPr>
          <a:xfrm>
            <a:off x="8061325" y="1209675"/>
            <a:ext cx="3400425" cy="369570"/>
          </a:xfrm>
          <a:prstGeom prst="rect">
            <a:avLst/>
          </a:prstGeom>
          <a:noFill/>
        </p:spPr>
        <p:txBody>
          <a:bodyPr wrap="square" rtlCol="0" anchor="t">
            <a:noAutofit/>
          </a:bodyPr>
          <a:p>
            <a:r>
              <a:rPr lang="zh-CN" altLang="en-US" sz="2800" b="1">
                <a:solidFill>
                  <a:schemeClr val="tx1"/>
                </a:solidFill>
                <a:latin typeface="楷体" panose="02010609060101010101" charset="-122"/>
                <a:ea typeface="楷体" panose="02010609060101010101" charset="-122"/>
              </a:rPr>
              <a:t>热情开朗好沟通</a:t>
            </a:r>
            <a:endParaRPr lang="zh-CN" altLang="en-US" sz="2800" b="1">
              <a:solidFill>
                <a:schemeClr val="tx1"/>
              </a:solidFill>
              <a:latin typeface="楷体" panose="02010609060101010101" charset="-122"/>
              <a:ea typeface="楷体" panose="02010609060101010101" charset="-122"/>
            </a:endParaRPr>
          </a:p>
        </p:txBody>
      </p:sp>
      <p:sp>
        <p:nvSpPr>
          <p:cNvPr id="6" name="文本框 5"/>
          <p:cNvSpPr txBox="1"/>
          <p:nvPr/>
        </p:nvSpPr>
        <p:spPr>
          <a:xfrm>
            <a:off x="7115810" y="2307590"/>
            <a:ext cx="5075555" cy="2876550"/>
          </a:xfrm>
          <a:prstGeom prst="rect">
            <a:avLst/>
          </a:prstGeom>
          <a:noFill/>
        </p:spPr>
        <p:txBody>
          <a:bodyPr wrap="square" rtlCol="0" anchor="t">
            <a:noAutofit/>
          </a:bodyPr>
          <a:p>
            <a:r>
              <a:rPr lang="zh-CN" altLang="en-US" sz="2800" b="1">
                <a:solidFill>
                  <a:schemeClr val="bg1"/>
                </a:solidFill>
                <a:latin typeface="楷体" panose="02010609060101010101" charset="-122"/>
                <a:ea typeface="楷体" panose="02010609060101010101" charset="-122"/>
              </a:rPr>
              <a:t>爱好：旅游听歌打游戏</a:t>
            </a:r>
            <a:endParaRPr lang="zh-CN" altLang="en-US" sz="2800" b="1">
              <a:solidFill>
                <a:schemeClr val="bg1"/>
              </a:solidFill>
              <a:latin typeface="楷体" panose="02010609060101010101" charset="-122"/>
              <a:ea typeface="楷体" panose="02010609060101010101" charset="-122"/>
            </a:endParaRPr>
          </a:p>
          <a:p>
            <a:endParaRPr lang="zh-CN" altLang="en-US" sz="2800" b="1">
              <a:solidFill>
                <a:schemeClr val="bg1"/>
              </a:solidFill>
              <a:latin typeface="楷体" panose="02010609060101010101" charset="-122"/>
              <a:ea typeface="楷体" panose="02010609060101010101" charset="-122"/>
            </a:endParaRPr>
          </a:p>
          <a:p>
            <a:endParaRPr lang="zh-CN" altLang="en-US" sz="2800">
              <a:solidFill>
                <a:schemeClr val="bg1"/>
              </a:solidFill>
            </a:endParaRPr>
          </a:p>
          <a:p>
            <a:r>
              <a:rPr lang="zh-CN" altLang="en-US" sz="2800" b="1">
                <a:solidFill>
                  <a:schemeClr val="bg1"/>
                </a:solidFill>
                <a:latin typeface="楷体" panose="02010609060101010101" charset="-122"/>
                <a:ea typeface="楷体" panose="02010609060101010101" charset="-122"/>
                <a:cs typeface="楷体" panose="02010609060101010101" charset="-122"/>
              </a:rPr>
              <a:t>能力评估及</a:t>
            </a:r>
            <a:r>
              <a:rPr lang="en-US" altLang="zh-CN" sz="2800" b="1">
                <a:solidFill>
                  <a:schemeClr val="bg1"/>
                </a:solidFill>
                <a:latin typeface="楷体" panose="02010609060101010101" charset="-122"/>
                <a:ea typeface="楷体" panose="02010609060101010101" charset="-122"/>
                <a:cs typeface="楷体" panose="02010609060101010101" charset="-122"/>
              </a:rPr>
              <a:t> MBTI</a:t>
            </a:r>
            <a:r>
              <a:rPr lang="zh-CN" altLang="en-US" sz="2800" b="1">
                <a:solidFill>
                  <a:schemeClr val="bg1"/>
                </a:solidFill>
                <a:latin typeface="楷体" panose="02010609060101010101" charset="-122"/>
                <a:ea typeface="楷体" panose="02010609060101010101" charset="-122"/>
                <a:cs typeface="楷体" panose="02010609060101010101" charset="-122"/>
              </a:rPr>
              <a:t>：</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能言善辩的激励型导师</a:t>
            </a:r>
            <a:r>
              <a:rPr lang="en-US" altLang="zh-CN" sz="2800" b="1">
                <a:solidFill>
                  <a:schemeClr val="bg1"/>
                </a:solidFill>
                <a:latin typeface="楷体" panose="02010609060101010101" charset="-122"/>
                <a:ea typeface="楷体" panose="02010609060101010101" charset="-122"/>
                <a:cs typeface="楷体" panose="02010609060101010101" charset="-122"/>
              </a:rPr>
              <a:t>ENFJ</a:t>
            </a:r>
            <a:endParaRPr lang="en-US" altLang="zh-CN"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善于建立真诚关系</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激励团队协作</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能够洞察性地解决问题</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沟通高效 </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想象力丰富 </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r>
              <a:rPr lang="zh-CN" altLang="en-US" sz="2800" b="1">
                <a:solidFill>
                  <a:schemeClr val="bg1"/>
                </a:solidFill>
                <a:latin typeface="楷体" panose="02010609060101010101" charset="-122"/>
                <a:ea typeface="楷体" panose="02010609060101010101" charset="-122"/>
                <a:cs typeface="楷体" panose="02010609060101010101" charset="-122"/>
              </a:rPr>
              <a:t>关心他人需求</a:t>
            </a:r>
            <a:endParaRPr lang="zh-CN" altLang="en-US" sz="2800" b="1">
              <a:solidFill>
                <a:schemeClr val="bg1"/>
              </a:solidFill>
              <a:latin typeface="楷体" panose="02010609060101010101" charset="-122"/>
              <a:ea typeface="楷体" panose="02010609060101010101" charset="-122"/>
              <a:cs typeface="楷体" panose="02010609060101010101" charset="-122"/>
            </a:endParaRPr>
          </a:p>
          <a:p>
            <a:endParaRPr lang="zh-CN" altLang="en-US" sz="2800" b="1">
              <a:solidFill>
                <a:schemeClr val="bg1"/>
              </a:solidFill>
              <a:latin typeface="楷体" panose="02010609060101010101" charset="-122"/>
              <a:ea typeface="楷体" panose="02010609060101010101" charset="-122"/>
              <a:cs typeface="楷体" panose="02010609060101010101" charset="-122"/>
            </a:endParaRPr>
          </a:p>
        </p:txBody>
      </p:sp>
      <p:sp>
        <p:nvSpPr>
          <p:cNvPr id="3" name="矩形 2"/>
          <p:cNvSpPr/>
          <p:nvPr userDrawn="1"/>
        </p:nvSpPr>
        <p:spPr>
          <a:xfrm>
            <a:off x="6593840" y="1896745"/>
            <a:ext cx="5155565" cy="142875"/>
          </a:xfrm>
          <a:prstGeom prst="rect">
            <a:avLst/>
          </a:prstGeom>
          <a:solidFill>
            <a:schemeClr val="accent4">
              <a:lumMod val="50000"/>
              <a:alpha val="100000"/>
            </a:schemeClr>
          </a:solidFill>
          <a:ln w="12700" cap="flat" cmpd="sng" algn="ctr">
            <a:solidFill>
              <a:schemeClr val="ph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endParaRPr lang="zh-CN" altLang="en-US">
              <a:solidFill>
                <a:schemeClr val="accent4"/>
              </a:solidFill>
              <a:highlight>
                <a:srgbClr val="00FF00"/>
              </a:highlight>
            </a:endParaRPr>
          </a:p>
        </p:txBody>
      </p:sp>
      <p:sp>
        <p:nvSpPr>
          <p:cNvPr id="7" name="矩形 6"/>
          <p:cNvSpPr/>
          <p:nvPr userDrawn="1"/>
        </p:nvSpPr>
        <p:spPr>
          <a:xfrm>
            <a:off x="6593800" y="3135511"/>
            <a:ext cx="5155565" cy="142875"/>
          </a:xfrm>
          <a:prstGeom prst="rect">
            <a:avLst/>
          </a:prstGeom>
          <a:solidFill>
            <a:schemeClr val="accent4">
              <a:lumMod val="75000"/>
              <a:alpha val="100000"/>
            </a:schemeClr>
          </a:solidFill>
          <a:ln w="12700" cap="flat" cmpd="sng" algn="ctr">
            <a:solidFill>
              <a:schemeClr val="ph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endParaRPr lang="zh-CN" altLang="en-US">
              <a:solidFill>
                <a:schemeClr val="accent4"/>
              </a:solidFill>
              <a:highlight>
                <a:srgbClr val="00FF00"/>
              </a:highlight>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1500" advTm="0">
        <p:fade/>
      </p:transition>
    </mc:Choice>
    <mc:Fallback>
      <p:transition spd="slow" advTm="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p:nvPr/>
        </p:nvPicPr>
        <p:blipFill>
          <a:blip r:embed="rId1"/>
          <a:stretch>
            <a:fillRect/>
          </a:stretch>
        </p:blipFill>
        <p:spPr>
          <a:xfrm>
            <a:off x="0" y="0"/>
            <a:ext cx="12191365" cy="7492365"/>
          </a:xfrm>
          <a:prstGeom prst="rect">
            <a:avLst/>
          </a:prstGeom>
        </p:spPr>
      </p:pic>
      <p:pic>
        <p:nvPicPr>
          <p:cNvPr id="9" name="图片 8"/>
          <p:cNvPicPr/>
          <p:nvPr/>
        </p:nvPicPr>
        <p:blipFill>
          <a:blip r:embed="rId2"/>
          <a:stretch>
            <a:fillRect/>
          </a:stretch>
        </p:blipFill>
        <p:spPr>
          <a:xfrm>
            <a:off x="-598487" y="-5626735"/>
            <a:ext cx="9004300" cy="13119100"/>
          </a:xfrm>
          <a:prstGeom prst="rect">
            <a:avLst/>
          </a:prstGeom>
        </p:spPr>
      </p:pic>
      <p:sp>
        <p:nvSpPr>
          <p:cNvPr id="4" name="文本框 3"/>
          <p:cNvSpPr txBox="1"/>
          <p:nvPr userDrawn="1"/>
        </p:nvSpPr>
        <p:spPr>
          <a:xfrm>
            <a:off x="7115810" y="1209675"/>
            <a:ext cx="1099185" cy="460375"/>
          </a:xfrm>
          <a:prstGeom prst="rect">
            <a:avLst/>
          </a:prstGeom>
        </p:spPr>
        <p:txBody>
          <a:bodyPr wrap="none" rtlCol="0">
            <a:spAutoFit/>
          </a:bodyPr>
          <a:p>
            <a:r>
              <a:rPr lang="zh-CN" altLang="en-US" sz="2400" b="1">
                <a:solidFill>
                  <a:schemeClr val="accent5">
                    <a:lumMod val="50000"/>
                  </a:schemeClr>
                </a:solidFill>
                <a:latin typeface="楷体" panose="02010609060101010101" charset="-122"/>
                <a:ea typeface="楷体" panose="02010609060101010101" charset="-122"/>
              </a:rPr>
              <a:t>性格：</a:t>
            </a:r>
            <a:endParaRPr lang="zh-CN" altLang="en-US" sz="2400" b="1">
              <a:solidFill>
                <a:schemeClr val="accent5">
                  <a:lumMod val="50000"/>
                </a:schemeClr>
              </a:solidFill>
              <a:latin typeface="楷体" panose="02010609060101010101" charset="-122"/>
              <a:ea typeface="楷体" panose="02010609060101010101" charset="-122"/>
            </a:endParaRPr>
          </a:p>
        </p:txBody>
      </p:sp>
      <p:sp>
        <p:nvSpPr>
          <p:cNvPr id="2" name="文本框 1"/>
          <p:cNvSpPr txBox="1"/>
          <p:nvPr/>
        </p:nvSpPr>
        <p:spPr>
          <a:xfrm>
            <a:off x="7906607" y="1209675"/>
            <a:ext cx="2562225" cy="369570"/>
          </a:xfrm>
          <a:prstGeom prst="rect">
            <a:avLst/>
          </a:prstGeom>
          <a:noFill/>
        </p:spPr>
        <p:txBody>
          <a:bodyPr wrap="square" rtlCol="0" anchor="t">
            <a:noAutofit/>
          </a:bodyPr>
          <a:p>
            <a:r>
              <a:rPr lang="zh-CN" altLang="en-US" sz="2400" b="1">
                <a:solidFill>
                  <a:schemeClr val="accent5">
                    <a:lumMod val="50000"/>
                  </a:schemeClr>
                </a:solidFill>
                <a:latin typeface="楷体" panose="02010609060101010101" charset="-122"/>
                <a:ea typeface="楷体" panose="02010609060101010101" charset="-122"/>
              </a:rPr>
              <a:t>热情开朗好沟通</a:t>
            </a:r>
            <a:endParaRPr lang="zh-CN" altLang="en-US" sz="2400" b="1">
              <a:solidFill>
                <a:schemeClr val="accent5">
                  <a:lumMod val="50000"/>
                </a:schemeClr>
              </a:solidFill>
              <a:latin typeface="楷体" panose="02010609060101010101" charset="-122"/>
              <a:ea typeface="楷体" panose="02010609060101010101" charset="-122"/>
            </a:endParaRPr>
          </a:p>
        </p:txBody>
      </p:sp>
      <p:sp>
        <p:nvSpPr>
          <p:cNvPr id="6" name="文本框 5"/>
          <p:cNvSpPr txBox="1"/>
          <p:nvPr/>
        </p:nvSpPr>
        <p:spPr>
          <a:xfrm>
            <a:off x="7115770" y="2307907"/>
            <a:ext cx="4293394" cy="2876550"/>
          </a:xfrm>
          <a:prstGeom prst="rect">
            <a:avLst/>
          </a:prstGeom>
          <a:noFill/>
        </p:spPr>
        <p:txBody>
          <a:bodyPr wrap="square" rtlCol="0" anchor="t">
            <a:noAutofit/>
          </a:bodyPr>
          <a:p>
            <a:r>
              <a:rPr lang="zh-CN" altLang="en-US" sz="2400" b="1">
                <a:solidFill>
                  <a:schemeClr val="accent4">
                    <a:lumMod val="20000"/>
                    <a:lumOff val="80000"/>
                  </a:schemeClr>
                </a:solidFill>
                <a:latin typeface="楷体" panose="02010609060101010101" charset="-122"/>
                <a:ea typeface="楷体" panose="02010609060101010101" charset="-122"/>
              </a:rPr>
              <a:t>爱好：旅游听歌打游戏</a:t>
            </a:r>
            <a:endParaRPr lang="zh-CN" altLang="en-US" sz="2400" b="1">
              <a:solidFill>
                <a:schemeClr val="accent4">
                  <a:lumMod val="20000"/>
                  <a:lumOff val="80000"/>
                </a:schemeClr>
              </a:solidFill>
              <a:latin typeface="楷体" panose="02010609060101010101" charset="-122"/>
              <a:ea typeface="楷体" panose="02010609060101010101" charset="-122"/>
            </a:endParaRPr>
          </a:p>
          <a:p>
            <a:endParaRPr lang="zh-CN" altLang="en-US" sz="2400" b="1">
              <a:solidFill>
                <a:schemeClr val="accent4">
                  <a:lumMod val="20000"/>
                  <a:lumOff val="80000"/>
                </a:schemeClr>
              </a:solidFill>
              <a:latin typeface="楷体" panose="02010609060101010101" charset="-122"/>
              <a:ea typeface="楷体" panose="02010609060101010101" charset="-122"/>
            </a:endParaRPr>
          </a:p>
          <a:p>
            <a:endParaRPr lang="zh-CN" altLang="en-US" sz="2400">
              <a:solidFill>
                <a:schemeClr val="accent4">
                  <a:lumMod val="20000"/>
                  <a:lumOff val="80000"/>
                </a:schemeClr>
              </a:solidFill>
            </a:endParaRPr>
          </a:p>
          <a:p>
            <a:r>
              <a:rPr lang="zh-CN" altLang="en-US" sz="2400" b="1">
                <a:solidFill>
                  <a:schemeClr val="bg1"/>
                </a:solidFill>
                <a:latin typeface="楷体" panose="02010609060101010101" charset="-122"/>
                <a:ea typeface="楷体" panose="02010609060101010101" charset="-122"/>
                <a:cs typeface="楷体" panose="02010609060101010101" charset="-122"/>
              </a:rPr>
              <a:t>能力评估及</a:t>
            </a:r>
            <a:r>
              <a:rPr lang="en-US" altLang="zh-CN" sz="2400" b="1">
                <a:solidFill>
                  <a:schemeClr val="bg1"/>
                </a:solidFill>
                <a:latin typeface="楷体" panose="02010609060101010101" charset="-122"/>
                <a:ea typeface="楷体" panose="02010609060101010101" charset="-122"/>
                <a:cs typeface="楷体" panose="02010609060101010101" charset="-122"/>
              </a:rPr>
              <a:t> MBTI</a:t>
            </a:r>
            <a:r>
              <a:rPr lang="zh-CN" altLang="en-US" sz="2400" b="1">
                <a:solidFill>
                  <a:schemeClr val="bg1"/>
                </a:solidFill>
                <a:latin typeface="楷体" panose="02010609060101010101" charset="-122"/>
                <a:ea typeface="楷体" panose="02010609060101010101" charset="-122"/>
                <a:cs typeface="楷体" panose="02010609060101010101" charset="-122"/>
              </a:rPr>
              <a:t>：</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能言善辩的激励型导师</a:t>
            </a:r>
            <a:r>
              <a:rPr lang="en-US" altLang="zh-CN" sz="2400" b="1">
                <a:solidFill>
                  <a:schemeClr val="bg1"/>
                </a:solidFill>
                <a:latin typeface="楷体" panose="02010609060101010101" charset="-122"/>
                <a:ea typeface="楷体" panose="02010609060101010101" charset="-122"/>
                <a:cs typeface="楷体" panose="02010609060101010101" charset="-122"/>
              </a:rPr>
              <a:t>ENFJ</a:t>
            </a:r>
            <a:endParaRPr lang="en-US" altLang="zh-CN"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善于建立真诚关系</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激励团队协作</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能够洞察性地解决问题</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沟通高效 </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想象力丰富 </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r>
              <a:rPr lang="zh-CN" altLang="en-US" sz="2400" b="1">
                <a:solidFill>
                  <a:schemeClr val="bg1"/>
                </a:solidFill>
                <a:latin typeface="楷体" panose="02010609060101010101" charset="-122"/>
                <a:ea typeface="楷体" panose="02010609060101010101" charset="-122"/>
                <a:cs typeface="楷体" panose="02010609060101010101" charset="-122"/>
              </a:rPr>
              <a:t>关心他人需求</a:t>
            </a:r>
            <a:endParaRPr lang="zh-CN" altLang="en-US" sz="2400" b="1">
              <a:solidFill>
                <a:schemeClr val="bg1"/>
              </a:solidFill>
              <a:latin typeface="楷体" panose="02010609060101010101" charset="-122"/>
              <a:ea typeface="楷体" panose="02010609060101010101" charset="-122"/>
              <a:cs typeface="楷体" panose="02010609060101010101" charset="-122"/>
            </a:endParaRPr>
          </a:p>
          <a:p>
            <a:endParaRPr lang="zh-CN" altLang="en-US" sz="2400" b="1">
              <a:solidFill>
                <a:schemeClr val="bg1"/>
              </a:solidFill>
              <a:latin typeface="楷体" panose="02010609060101010101" charset="-122"/>
              <a:ea typeface="楷体" panose="02010609060101010101" charset="-122"/>
              <a:cs typeface="楷体" panose="02010609060101010101" charset="-122"/>
            </a:endParaRPr>
          </a:p>
        </p:txBody>
      </p:sp>
      <p:sp>
        <p:nvSpPr>
          <p:cNvPr id="3" name="矩形 2"/>
          <p:cNvSpPr/>
          <p:nvPr userDrawn="1"/>
        </p:nvSpPr>
        <p:spPr>
          <a:xfrm>
            <a:off x="6593840" y="1896745"/>
            <a:ext cx="5155565" cy="142875"/>
          </a:xfrm>
          <a:prstGeom prst="rect">
            <a:avLst/>
          </a:prstGeom>
          <a:solidFill>
            <a:schemeClr val="accent4">
              <a:lumMod val="50000"/>
              <a:alpha val="100000"/>
            </a:schemeClr>
          </a:solidFill>
          <a:ln w="12700" cap="flat" cmpd="sng" algn="ctr">
            <a:solidFill>
              <a:schemeClr val="ph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endParaRPr lang="zh-CN" altLang="en-US">
              <a:solidFill>
                <a:schemeClr val="accent4"/>
              </a:solidFill>
              <a:highlight>
                <a:srgbClr val="00FF00"/>
              </a:highlight>
            </a:endParaRPr>
          </a:p>
        </p:txBody>
      </p:sp>
      <p:sp>
        <p:nvSpPr>
          <p:cNvPr id="7" name="矩形 6"/>
          <p:cNvSpPr/>
          <p:nvPr userDrawn="1"/>
        </p:nvSpPr>
        <p:spPr>
          <a:xfrm>
            <a:off x="6593800" y="3135511"/>
            <a:ext cx="5155565" cy="142875"/>
          </a:xfrm>
          <a:prstGeom prst="rect">
            <a:avLst/>
          </a:prstGeom>
          <a:solidFill>
            <a:schemeClr val="accent4">
              <a:lumMod val="75000"/>
              <a:alpha val="100000"/>
            </a:schemeClr>
          </a:solidFill>
          <a:ln w="12700" cap="flat" cmpd="sng" algn="ctr">
            <a:solidFill>
              <a:schemeClr val="phClr"/>
            </a:solidFill>
            <a:prstDash val="solid"/>
            <a:miter lim="800000"/>
          </a:ln>
        </p:spPr>
        <p:style>
          <a:lnRef idx="2">
            <a:schemeClr val="accent1">
              <a:lumMod val="75000"/>
            </a:schemeClr>
          </a:lnRef>
          <a:fillRef idx="1">
            <a:schemeClr val="accent1"/>
          </a:fillRef>
          <a:effectRef idx="0">
            <a:srgbClr val="FFFFFF"/>
          </a:effectRef>
          <a:fontRef idx="minor">
            <a:schemeClr val="lt1"/>
          </a:fontRef>
        </p:style>
        <p:txBody>
          <a:bodyPr rtlCol="0" anchor="ctr">
            <a:noAutofit/>
          </a:bodyPr>
          <a:p>
            <a:pPr algn="ctr"/>
            <a:endParaRPr lang="zh-CN" altLang="en-US">
              <a:solidFill>
                <a:schemeClr val="accent4"/>
              </a:solidFill>
              <a:highlight>
                <a:srgbClr val="00FF00"/>
              </a:highlight>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6" name="图表 5"/>
          <p:cNvGraphicFramePr/>
          <p:nvPr/>
        </p:nvGraphicFramePr>
        <p:xfrm>
          <a:off x="246812" y="851263"/>
          <a:ext cx="6350000" cy="4762500"/>
        </p:xfrm>
        <a:graphic>
          <a:graphicData uri="http://schemas.openxmlformats.org/drawingml/2006/chart">
            <c:chart xmlns:c="http://schemas.openxmlformats.org/drawingml/2006/chart" xmlns:r="http://schemas.openxmlformats.org/officeDocument/2006/relationships" r:id="rId1"/>
          </a:graphicData>
        </a:graphic>
      </p:graphicFrame>
      <p:sp>
        <p:nvSpPr>
          <p:cNvPr id="7" name="文本框 6"/>
          <p:cNvSpPr txBox="1"/>
          <p:nvPr userDrawn="1"/>
        </p:nvSpPr>
        <p:spPr>
          <a:xfrm>
            <a:off x="7188139" y="390846"/>
            <a:ext cx="4563110" cy="1322070"/>
          </a:xfrm>
          <a:prstGeom prst="rect">
            <a:avLst/>
          </a:prstGeom>
        </p:spPr>
        <p:txBody>
          <a:bodyPr wrap="square" rtlCol="0">
            <a:spAutoFit/>
          </a:bodyPr>
          <a:p>
            <a:r>
              <a:rPr lang="zh-CN" altLang="en-US" sz="4000">
                <a:latin typeface="汉仪中宋简" charset="0"/>
                <a:ea typeface="汉仪中宋简" charset="0"/>
                <a:cs typeface="汉仪中宋简" charset="0"/>
              </a:rPr>
              <a:t>我的人格：</a:t>
            </a:r>
            <a:r>
              <a:rPr lang="en-US" altLang="zh-CN" sz="4000">
                <a:latin typeface="汉仪中宋简" charset="0"/>
                <a:ea typeface="汉仪中宋简" charset="0"/>
                <a:cs typeface="汉仪中宋简" charset="0"/>
              </a:rPr>
              <a:t>ENFJ</a:t>
            </a:r>
            <a:r>
              <a:rPr lang="zh-CN" altLang="en-US" sz="4000">
                <a:latin typeface="汉仪中宋简" charset="0"/>
                <a:ea typeface="汉仪中宋简" charset="0"/>
                <a:cs typeface="汉仪中宋简" charset="0"/>
              </a:rPr>
              <a:t>（主人公）</a:t>
            </a:r>
            <a:endParaRPr lang="zh-CN" altLang="en-US" sz="4000">
              <a:latin typeface="汉仪中宋简" charset="0"/>
              <a:ea typeface="汉仪中宋简" charset="0"/>
              <a:cs typeface="汉仪中宋简" charset="0"/>
            </a:endParaRPr>
          </a:p>
        </p:txBody>
      </p:sp>
      <p:sp>
        <p:nvSpPr>
          <p:cNvPr id="8" name="文本框 7"/>
          <p:cNvSpPr txBox="1"/>
          <p:nvPr userDrawn="1"/>
        </p:nvSpPr>
        <p:spPr>
          <a:xfrm>
            <a:off x="7030955" y="2354150"/>
            <a:ext cx="4877435" cy="645160"/>
          </a:xfrm>
          <a:prstGeom prst="rect">
            <a:avLst/>
          </a:prstGeom>
        </p:spPr>
        <p:txBody>
          <a:bodyPr wrap="square" rtlCol="0">
            <a:spAutoFit/>
          </a:bodyPr>
          <a:p>
            <a:r>
              <a:rPr lang="zh-CN" altLang="en-US" b="1">
                <a:solidFill>
                  <a:schemeClr val="tx1"/>
                </a:solidFill>
                <a:latin typeface="楷体" panose="02010609060101010101" charset="-122"/>
                <a:ea typeface="楷体" panose="02010609060101010101" charset="-122"/>
              </a:rPr>
              <a:t>充满激情、善解人意、支持鼓励、有说服力、组织力强、忠诚可靠</a:t>
            </a:r>
            <a:endParaRPr lang="zh-CN" altLang="en-US" b="1">
              <a:latin typeface="楷体" panose="02010609060101010101" charset="-122"/>
              <a:ea typeface="楷体" panose="02010609060101010101" charset="-122"/>
            </a:endParaRPr>
          </a:p>
        </p:txBody>
      </p:sp>
      <p:sp>
        <p:nvSpPr>
          <p:cNvPr id="2" name="文本框 1"/>
          <p:cNvSpPr txBox="1"/>
          <p:nvPr userDrawn="1"/>
        </p:nvSpPr>
        <p:spPr>
          <a:xfrm>
            <a:off x="7030998" y="3271450"/>
            <a:ext cx="4461510" cy="1198880"/>
          </a:xfrm>
          <a:prstGeom prst="rect">
            <a:avLst/>
          </a:prstGeom>
        </p:spPr>
        <p:txBody>
          <a:bodyPr wrap="square" rtlCol="0">
            <a:spAutoFit/>
          </a:bodyPr>
          <a:p>
            <a:r>
              <a:rPr lang="zh-CN" altLang="en-US" b="1">
                <a:latin typeface="楷体" panose="02010609060101010101" charset="-122"/>
                <a:ea typeface="楷体" panose="02010609060101010101" charset="-122"/>
                <a:cs typeface="楷体" panose="02010609060101010101" charset="-122"/>
              </a:rPr>
              <a:t>我是一个</a:t>
            </a:r>
            <a:r>
              <a:rPr lang="en-US" altLang="zh-CN" b="1">
                <a:latin typeface="楷体" panose="02010609060101010101" charset="-122"/>
                <a:ea typeface="楷体" panose="02010609060101010101" charset="-122"/>
                <a:cs typeface="楷体" panose="02010609060101010101" charset="-122"/>
              </a:rPr>
              <a:t>ENFJ</a:t>
            </a:r>
            <a:r>
              <a:rPr lang="zh-CN" altLang="en-US" b="1">
                <a:latin typeface="楷体" panose="02010609060101010101" charset="-122"/>
                <a:ea typeface="楷体" panose="02010609060101010101" charset="-122"/>
                <a:cs typeface="楷体" panose="02010609060101010101" charset="-122"/>
              </a:rPr>
              <a:t>型人格的团队协作者与激励者。我擅长洞察团队成员的动力与潜能，并通过清晰的愿景和充满感染力的热情，将大家凝聚在一起，朝着共同目标前进。</a:t>
            </a:r>
            <a:endParaRPr lang="zh-CN" altLang="en-US" b="1">
              <a:latin typeface="楷体" panose="02010609060101010101" charset="-122"/>
              <a:ea typeface="楷体" panose="02010609060101010101" charset="-122"/>
              <a:cs typeface="楷体" panose="02010609060101010101"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par>
                                <p:cTn id="8" presetID="2" presetClass="entr" presetSubtype="4"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ppt_x"/>
                                          </p:val>
                                        </p:tav>
                                        <p:tav tm="100000">
                                          <p:val>
                                            <p:strVal val="#ppt_x"/>
                                          </p:val>
                                        </p:tav>
                                      </p:tavLst>
                                    </p:anim>
                                    <p:anim calcmode="lin" valueType="num">
                                      <p:cBhvr additive="base">
                                        <p:cTn id="1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0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0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03.xml><?xml version="1.0" encoding="utf-8"?>
<p:tagLst xmlns:p="http://schemas.openxmlformats.org/presentationml/2006/main">
  <p:tag name="KSO_WM_BEAUTIFY_FLAG" val="#fgm#"/>
  <p:tag name="KSO_WM_FIGMA_FLAG" val="#fgm#"/>
  <p:tag name="KSO_WM_UNIT_INDEX" val="1"/>
  <p:tag name="KSO_WM_UNIT_TYPE" val="a"/>
  <p:tag name="KSO_WM_LAYOUT_CHECK_HASH" val="8526b3b75d2635809489405d6a120620b0847ab9"/>
  <p:tag name="KSO_WM_NEWLAYOUT_GROUP_ID" val="layout_10013"/>
  <p:tag name="KSO_WM_NEWLAYOUT_ID" val="slide_47ddc0f3e0d84bd1"/>
</p:tagLst>
</file>

<file path=ppt/tags/tag104.xml><?xml version="1.0" encoding="utf-8"?>
<p:tagLst xmlns:p="http://schemas.openxmlformats.org/presentationml/2006/main">
  <p:tag name="KSO_WM_BEAUTIFY_FLAG" val="#fgm#"/>
  <p:tag name="KSO_WM_FIGMA_FLAG" val="#fgm#"/>
  <p:tag name="KSO_WM_UNIT_INDEX" val="1"/>
  <p:tag name="KSO_WM_UNIT_TYPE" val="d"/>
</p:tagLst>
</file>

<file path=ppt/tags/tag10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0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0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0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0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1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1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1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1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14.xml><?xml version="1.0" encoding="utf-8"?>
<p:tagLst xmlns:p="http://schemas.openxmlformats.org/presentationml/2006/main">
  <p:tag name="KSO_WM_BEAUTIFY_FLAG" val="#fgm#"/>
  <p:tag name="KSO_WM_FIGMA_FLAG" val="#fgm#"/>
  <p:tag name="KSO_WM_UNIT_INDEX" val="1"/>
  <p:tag name="KSO_WM_UNIT_TYPE" val="a"/>
  <p:tag name="KSO_WM_LAYOUT_CHECK_HASH" val="1338971deae4d82203f3373166c36a8391cc8442"/>
  <p:tag name="KSO_WM_NEWLAYOUT_GROUP_ID" val="layout_54"/>
  <p:tag name="KSO_WM_NEWLAYOUT_ID" val="slide_b71302091f20d4a1"/>
</p:tagLst>
</file>

<file path=ppt/tags/tag11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1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117.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11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1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12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2"/>
  <p:tag name="KSO_WM_UNIT_TYPE" val="l_h_i"/>
</p:tagLst>
</file>

<file path=ppt/tags/tag122.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12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2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2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126.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127.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12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2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3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3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33.xml><?xml version="1.0" encoding="utf-8"?>
<p:tagLst xmlns:p="http://schemas.openxmlformats.org/presentationml/2006/main">
  <p:tag name="KSO_WM_BEAUTIFY_FLAG" val="#fgm#"/>
  <p:tag name="KSO_WM_FIGMA_FLAG" val="#fgm#"/>
  <p:tag name="KSO_WM_UNIT_INDEX" val="1"/>
  <p:tag name="KSO_WM_UNIT_TYPE" val="a"/>
  <p:tag name="KSO_WM_LAYOUT_CHECK_HASH" val="250df96046445abb879774f32e9c4d3866461668"/>
  <p:tag name="KSO_WM_NEWLAYOUT_GROUP_ID" val="layout_10012"/>
  <p:tag name="KSO_WM_NEWLAYOUT_ID" val="slide_581647932d9bd4c5"/>
</p:tagLst>
</file>

<file path=ppt/tags/tag134.xml><?xml version="1.0" encoding="utf-8"?>
<p:tagLst xmlns:p="http://schemas.openxmlformats.org/presentationml/2006/main">
  <p:tag name="KSO_WM_BEAUTIFY_FLAG" val="#fgm#"/>
  <p:tag name="KSO_WM_FIGMA_FLAG" val="#fgm#"/>
  <p:tag name="KSO_WM_UNIT_INDEX" val="1"/>
  <p:tag name="KSO_WM_UNIT_TYPE" val="d"/>
</p:tagLst>
</file>

<file path=ppt/tags/tag13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3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3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3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39.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0.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41.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42.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4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4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4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46.xml><?xml version="1.0" encoding="utf-8"?>
<p:tagLst xmlns:p="http://schemas.openxmlformats.org/presentationml/2006/main">
  <p:tag name="KSO_WM_BEAUTIFY_FLAG" val="#fgm#"/>
  <p:tag name="KSO_WM_FIGMA_FLAG" val="#fgm#"/>
  <p:tag name="KSO_WM_UNIT_INDEX" val="1"/>
  <p:tag name="KSO_WM_UNIT_TYPE" val="a"/>
  <p:tag name="KSO_WM_LAYOUT_CHECK_HASH" val="32b4b5062a1f4c36706482315c911b1fd0e023fd"/>
  <p:tag name="KSO_WM_NEWLAYOUT_GROUP_ID" val="layout_26"/>
  <p:tag name="KSO_WM_NEWLAYOUT_ID" val="slide_4e8a2b389c8bbf30"/>
</p:tagLst>
</file>

<file path=ppt/tags/tag147.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148.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14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5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15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153.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54.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5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156.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15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5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5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6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6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62.xml><?xml version="1.0" encoding="utf-8"?>
<p:tagLst xmlns:p="http://schemas.openxmlformats.org/presentationml/2006/main">
  <p:tag name="KSO_WM_BEAUTIFY_FLAG" val="#fgm#"/>
  <p:tag name="KSO_WM_FIGMA_FLAG" val="#fgm#"/>
  <p:tag name="KSO_WM_UNIT_INDEX" val="1"/>
  <p:tag name="KSO_WM_UNIT_TYPE" val="a"/>
  <p:tag name="KSO_WM_LAYOUT_CHECK_HASH" val="92eab855febcb31394c2c344a06de35ecdc9c23f"/>
  <p:tag name="KSO_WM_NEWLAYOUT_GROUP_ID" val="layout_30"/>
  <p:tag name="KSO_WM_NEWLAYOUT_ID" val="slide_5b58865a9e1e703b"/>
</p:tagLst>
</file>

<file path=ppt/tags/tag163.xml><?xml version="1.0" encoding="utf-8"?>
<p:tagLst xmlns:p="http://schemas.openxmlformats.org/presentationml/2006/main">
  <p:tag name="KSO_WM_BEAUTIFY_FLAG" val="#fgm#"/>
  <p:tag name="KSO_WM_FIGMA_FLAG" val="#fgm#"/>
  <p:tag name="KSO_WM_UNIT_INDEX" val="1"/>
  <p:tag name="KSO_WM_UNIT_TYPE" val="d"/>
</p:tagLst>
</file>

<file path=ppt/tags/tag16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6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66.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67.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16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6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17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7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7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4_1"/>
  <p:tag name="KSO_WM_UNIT_TYPE" val="l_h_i"/>
</p:tagLst>
</file>

<file path=ppt/tags/tag174.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175.xml><?xml version="1.0" encoding="utf-8"?>
<p:tagLst xmlns:p="http://schemas.openxmlformats.org/presentationml/2006/main">
  <p:tag name="KSO_WM_BEAUTIFY_FLAG" val="#fgm#"/>
  <p:tag name="KSO_WM_DIAGRAM_GROUP_CODE" val="1"/>
  <p:tag name="KSO_WM_FIGMA_FLAG" val="#fgm#"/>
  <p:tag name="KSO_WM_UNIT_INDEX" val="1_4_1"/>
  <p:tag name="KSO_WM_UNIT_TYPE" val="l_h_f"/>
</p:tagLst>
</file>

<file path=ppt/tags/tag17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7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7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79.xml><?xml version="1.0" encoding="utf-8"?>
<p:tagLst xmlns:p="http://schemas.openxmlformats.org/presentationml/2006/main">
  <p:tag name="KSO_WM_BEAUTIFY_FLAG" val="#fgm#"/>
  <p:tag name="KSO_WM_FIGMA_FLAG" val="#fgm#"/>
  <p:tag name="KSO_WM_UNIT_INDEX" val="1"/>
  <p:tag name="KSO_WM_UNIT_TYPE" val="a"/>
  <p:tag name="KSO_WM_LAYOUT_CHECK_HASH" val="4791386e232aed6246c4fba527077993dad7fcd2"/>
  <p:tag name="KSO_WM_NEWLAYOUT_GROUP_ID" val="layout_6"/>
  <p:tag name="KSO_WM_NEWLAYOUT_ID" val="slide_ce50afe5276c0be5"/>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0.xml><?xml version="1.0" encoding="utf-8"?>
<p:tagLst xmlns:p="http://schemas.openxmlformats.org/presentationml/2006/main">
  <p:tag name="KSO_WM_BEAUTIFY_FLAG" val="#fgm#"/>
  <p:tag name="KSO_WM_FIGMA_FLAG" val="#fgm#"/>
  <p:tag name="KSO_WM_UNIT_INDEX" val="1"/>
  <p:tag name="KSO_WM_UNIT_TYPE" val="d"/>
</p:tagLst>
</file>

<file path=ppt/tags/tag181.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182.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183.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184.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185.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186.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18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18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189.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0.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19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192.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19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9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9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196.xml><?xml version="1.0" encoding="utf-8"?>
<p:tagLst xmlns:p="http://schemas.openxmlformats.org/presentationml/2006/main">
  <p:tag name="KSO_WM_BEAUTIFY_FLAG" val="#fgm#"/>
  <p:tag name="KSO_WM_FIGMA_FLAG" val="#fgm#"/>
  <p:tag name="KSO_WM_UNIT_INDEX" val="1"/>
  <p:tag name="KSO_WM_UNIT_TYPE" val="a"/>
  <p:tag name="KSO_WM_LAYOUT_CHECK_HASH" val="1c90b39226431d6f17c919f88853900ce8a5ce55"/>
  <p:tag name="KSO_WM_NEWLAYOUT_GROUP_ID" val="layout_51"/>
  <p:tag name="KSO_WM_NEWLAYOUT_ID" val="slide_852d700e72c68e5e"/>
</p:tagLst>
</file>

<file path=ppt/tags/tag197.xml><?xml version="1.0" encoding="utf-8"?>
<p:tagLst xmlns:p="http://schemas.openxmlformats.org/presentationml/2006/main">
  <p:tag name="KSO_WM_BEAUTIFY_FLAG" val="#fgm#"/>
  <p:tag name="KSO_WM_FIGMA_FLAG" val="#fgm#"/>
  <p:tag name="KSO_WM_UNIT_INDEX" val="1"/>
  <p:tag name="KSO_WM_UNIT_TYPE" val="d"/>
</p:tagLst>
</file>

<file path=ppt/tags/tag198.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19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0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0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0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0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0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05.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06.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0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0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0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0.xml><?xml version="1.0" encoding="utf-8"?>
<p:tagLst xmlns:p="http://schemas.openxmlformats.org/presentationml/2006/main">
  <p:tag name="KSO_WM_BEAUTIFY_FLAG" val="#fgm#"/>
  <p:tag name="KSO_WM_FIGMA_FLAG" val="#fgm#"/>
  <p:tag name="KSO_WM_UNIT_INDEX" val="1"/>
  <p:tag name="KSO_WM_UNIT_TYPE" val="a"/>
  <p:tag name="KSO_WM_LAYOUT_CHECK_HASH" val="954e2094ae407ad8026e975ce362eb5af13821e6"/>
  <p:tag name="KSO_WM_NEWLAYOUT_GROUP_ID" val="layout_32"/>
  <p:tag name="KSO_WM_NEWLAYOUT_ID" val="slide_ec9a3b080ee078f7"/>
</p:tagLst>
</file>

<file path=ppt/tags/tag21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12.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2"/>
  <p:tag name="KSO_WM_UNIT_TYPE" val="l_h_i"/>
</p:tagLst>
</file>

<file path=ppt/tags/tag213.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1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1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16.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217.xml><?xml version="1.0" encoding="utf-8"?>
<p:tagLst xmlns:p="http://schemas.openxmlformats.org/presentationml/2006/main">
  <p:tag name="KSO_WM_FIGMA_DECORATION_INDEX" val="15"/>
  <p:tag name="$PH_EXT" val="2"/>
  <p:tag name="KSO_WM_BEAUTIFY_FLAG" val="#fgm#"/>
  <p:tag name="KSO_WM_DIAGRAM_GROUP_CODE" val="1"/>
  <p:tag name="KSO_WM_FIGMA_FLAG" val="#fgm#"/>
  <p:tag name="KSO_WM_SYNC_SLIDE_TEXT" val="1"/>
  <p:tag name="KSO_WM_UNIT_INDEX" val="1_2_2"/>
  <p:tag name="KSO_WM_UNIT_TYPE" val="l_h_i"/>
</p:tagLst>
</file>

<file path=ppt/tags/tag218.xml><?xml version="1.0" encoding="utf-8"?>
<p:tagLst xmlns:p="http://schemas.openxmlformats.org/presentationml/2006/main">
  <p:tag name="KSO_WM_FIGMA_DECORATION_INDEX" val="2"/>
  <p:tag name="$PH_EXT" val="1"/>
  <p:tag name="KSO_WM_BEAUTIFY_FLAG" val="#fgm#"/>
  <p:tag name="KSO_WM_DIAGRAM_GROUP_CODE" val="1"/>
  <p:tag name="KSO_WM_FIGMA_FLAG" val="#fgm#"/>
  <p:tag name="KSO_WM_UNIT_INDEX" val="1_2_1"/>
  <p:tag name="KSO_WM_UNIT_TYPE" val="l_h_x"/>
</p:tagLst>
</file>

<file path=ppt/tags/tag21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2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22.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2"/>
  <p:tag name="KSO_WM_UNIT_TYPE" val="l_h_i"/>
</p:tagLst>
</file>

<file path=ppt/tags/tag223.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22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25.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2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2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2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29.xml><?xml version="1.0" encoding="utf-8"?>
<p:tagLst xmlns:p="http://schemas.openxmlformats.org/presentationml/2006/main">
  <p:tag name="KSO_WM_BEAUTIFY_FLAG" val="#fgm#"/>
  <p:tag name="KSO_WM_FIGMA_FLAG" val="#fgm#"/>
  <p:tag name="KSO_WM_UNIT_INDEX" val="1"/>
  <p:tag name="KSO_WM_UNIT_TYPE" val="a"/>
  <p:tag name="KSO_WM_LAYOUT_CHECK_HASH" val="851d05047e8eae4a2f93da91be67bd7f58f0d37d"/>
  <p:tag name="KSO_WM_NEWLAYOUT_GROUP_ID" val="layout_2"/>
  <p:tag name="KSO_WM_NEWLAYOUT_ID" val="slide_d665d6f003d2fe8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231.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3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3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3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35.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3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3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38.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3_1"/>
  <p:tag name="KSO_WM_UNIT_TYPE" val="l_h_i"/>
</p:tagLst>
</file>

<file path=ppt/tags/tag23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4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4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4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4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45.xml><?xml version="1.0" encoding="utf-8"?>
<p:tagLst xmlns:p="http://schemas.openxmlformats.org/presentationml/2006/main">
  <p:tag name="KSO_WM_BEAUTIFY_FLAG" val="#fgm#"/>
  <p:tag name="KSO_WM_FIGMA_FLAG" val="#fgm#"/>
  <p:tag name="KSO_WM_UNIT_INDEX" val="1"/>
  <p:tag name="KSO_WM_UNIT_TYPE" val="a"/>
  <p:tag name="KSO_WM_LAYOUT_CHECK_HASH" val="57aaf5a9a5b4cccf575e0853799da3374305430c"/>
  <p:tag name="KSO_WM_NEWLAYOUT_GROUP_ID" val="layout_38"/>
  <p:tag name="KSO_WM_NEWLAYOUT_ID" val="slide_e75d5968f58836a4"/>
</p:tagLst>
</file>

<file path=ppt/tags/tag24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24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24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4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251.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25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5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5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25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25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5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5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5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61.xml><?xml version="1.0" encoding="utf-8"?>
<p:tagLst xmlns:p="http://schemas.openxmlformats.org/presentationml/2006/main">
  <p:tag name="KSO_WM_BEAUTIFY_FLAG" val="#fgm#"/>
  <p:tag name="KSO_WM_FIGMA_FLAG" val="#fgm#"/>
  <p:tag name="KSO_WM_UNIT_INDEX" val="1"/>
  <p:tag name="KSO_WM_UNIT_TYPE" val="a"/>
  <p:tag name="KSO_WM_LAYOUT_CHECK_HASH" val="6de9c93a35b6b95c7f487e49b019ec0fd8299ebc"/>
  <p:tag name="KSO_WM_NEWLAYOUT_GROUP_ID" val="layout_42"/>
  <p:tag name="KSO_WM_NEWLAYOUT_ID" val="slide_d7c0be60fa345d37"/>
</p:tagLst>
</file>

<file path=ppt/tags/tag262.xml><?xml version="1.0" encoding="utf-8"?>
<p:tagLst xmlns:p="http://schemas.openxmlformats.org/presentationml/2006/main">
  <p:tag name="KSO_WM_BEAUTIFY_FLAG" val="#fgm#"/>
  <p:tag name="KSO_WM_FIGMA_FLAG" val="#fgm#"/>
  <p:tag name="KSO_WM_UNIT_INDEX" val="1"/>
  <p:tag name="KSO_WM_UNIT_TYPE" val="d"/>
</p:tagLst>
</file>

<file path=ppt/tags/tag26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26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6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6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26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6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6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7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72.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11*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273.xml><?xml version="1.0" encoding="utf-8"?>
<p:tagLst xmlns:p="http://schemas.openxmlformats.org/presentationml/2006/main">
  <p:tag name="KSO_WM_BEAUTIFY_FLAG" val="#wm#"/>
  <p:tag name="KSO_WM_UNIT_INDEX" val="1"/>
  <p:tag name="KSO_WM_UNIT_TEXT_TYPE" val="1"/>
  <p:tag name="KSO_WM_UNIT_TYPE" val="b"/>
  <p:tag name="KSO_WM_FIGMA_FLAG" val="#fgm#"/>
  <p:tag name="KSO_WM_UNIT_ID" val="_11*b*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74.xml><?xml version="1.0" encoding="utf-8"?>
<p:tagLst xmlns:p="http://schemas.openxmlformats.org/presentationml/2006/main">
  <p:tag name="KSO_WM_UNIT_TYPE" val="a"/>
  <p:tag name="KSO_WM_BEAUTIFY_FLAG" val="#wm#"/>
  <p:tag name="KSO_WM_UNIT_INDEX" val="1"/>
  <p:tag name="KSO_WM_UNIT_TEXT_TYPE" val="1"/>
  <p:tag name="KSO_WM_LAYOUT_CHECK_HASH" val="da20184d21bd34c9d84ce269b5c1a1b5369f3fec"/>
  <p:tag name="KSO_WM_NEWLAYOUT_ID" val="1078"/>
  <p:tag name="KSO_WM_FIGMA_FLAG" val="#fgm#"/>
  <p:tag name="KSO_WM_UNIT_ID" val="_11*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7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7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7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78.xml><?xml version="1.0" encoding="utf-8"?>
<p:tagLst xmlns:p="http://schemas.openxmlformats.org/presentationml/2006/main">
  <p:tag name="KSO_WM_BEAUTIFY_FLAG" val="#fgm#"/>
  <p:tag name="KSO_WM_FIGMA_FLAG" val="#fgm#"/>
  <p:tag name="KSO_WM_UNIT_INDEX" val="1"/>
  <p:tag name="KSO_WM_UNIT_TYPE" val="a"/>
  <p:tag name="KSO_WM_LAYOUT_CHECK_HASH" val="22561dedebc9e10f3a0ad7ab4b6eacb7b3d43f32"/>
  <p:tag name="KSO_WM_NEWLAYOUT_GROUP_ID" val="layout_6"/>
  <p:tag name="KSO_WM_NEWLAYOUT_ID" val="slide_e2070c7cd3248e45"/>
</p:tagLst>
</file>

<file path=ppt/tags/tag279.xml><?xml version="1.0" encoding="utf-8"?>
<p:tagLst xmlns:p="http://schemas.openxmlformats.org/presentationml/2006/main">
  <p:tag name="KSO_WM_BEAUTIFY_FLAG" val="#fgm#"/>
  <p:tag name="KSO_WM_FIGMA_FLAG" val="#fgm#"/>
  <p:tag name="KSO_WM_UNIT_INDEX" val="1"/>
  <p:tag name="KSO_WM_UNIT_TYPE" val="d"/>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1_1"/>
  <p:tag name="KSO_WM_UNIT_TYPE" val="l_h_i"/>
</p:tagLst>
</file>

<file path=ppt/tags/tag281.xml><?xml version="1.0" encoding="utf-8"?>
<p:tagLst xmlns:p="http://schemas.openxmlformats.org/presentationml/2006/main">
  <p:tag name="KSO_WM_FIGMA_DECORATION_INDEX" val="7"/>
  <p:tag name="$PH_EXT" val="1"/>
  <p:tag name="KSO_WM_BEAUTIFY_FLAG" val="#fgm#"/>
  <p:tag name="KSO_WM_DIAGRAM_GROUP_CODE" val="1"/>
  <p:tag name="KSO_WM_FIGMA_FLAG" val="#fgm#"/>
  <p:tag name="KSO_WM_UNIT_INDEX" val="1_1_1"/>
  <p:tag name="KSO_WM_UNIT_TYPE" val="l_h_x"/>
</p:tagLst>
</file>

<file path=ppt/tags/tag28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83.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84.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2_1"/>
  <p:tag name="KSO_WM_UNIT_TYPE" val="l_h_i"/>
</p:tagLst>
</file>

<file path=ppt/tags/tag285.xml><?xml version="1.0" encoding="utf-8"?>
<p:tagLst xmlns:p="http://schemas.openxmlformats.org/presentationml/2006/main">
  <p:tag name="KSO_WM_FIGMA_DECORATION_INDEX" val="8"/>
  <p:tag name="$PH_EXT" val="1"/>
  <p:tag name="KSO_WM_BEAUTIFY_FLAG" val="#fgm#"/>
  <p:tag name="KSO_WM_DIAGRAM_GROUP_CODE" val="1"/>
  <p:tag name="KSO_WM_FIGMA_FLAG" val="#fgm#"/>
  <p:tag name="KSO_WM_UNIT_INDEX" val="1_2_1"/>
  <p:tag name="KSO_WM_UNIT_TYPE" val="l_h_x"/>
</p:tagLst>
</file>

<file path=ppt/tags/tag286.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87.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288.xml><?xml version="1.0" encoding="utf-8"?>
<p:tagLst xmlns:p="http://schemas.openxmlformats.org/presentationml/2006/main">
  <p:tag name="KSO_WM_FIGMA_DECORATION_INDEX" val="16"/>
  <p:tag name="$PH_EXT" val="2"/>
  <p:tag name="KSO_WM_BEAUTIFY_FLAG" val="#fgm#"/>
  <p:tag name="KSO_WM_DIAGRAM_GROUP_CODE" val="1"/>
  <p:tag name="KSO_WM_FIGMA_FLAG" val="#fgm#"/>
  <p:tag name="KSO_WM_SYNC_SLIDE_TEXT" val="1"/>
  <p:tag name="KSO_WM_UNIT_INDEX" val="1_3_1"/>
  <p:tag name="KSO_WM_UNIT_TYPE" val="l_h_i"/>
</p:tagLst>
</file>

<file path=ppt/tags/tag289.xml><?xml version="1.0" encoding="utf-8"?>
<p:tagLst xmlns:p="http://schemas.openxmlformats.org/presentationml/2006/main">
  <p:tag name="KSO_WM_FIGMA_DECORATION_INDEX" val="9"/>
  <p:tag name="$PH_EXT" val="1"/>
  <p:tag name="KSO_WM_BEAUTIFY_FLAG" val="#fgm#"/>
  <p:tag name="KSO_WM_DIAGRAM_GROUP_CODE" val="1"/>
  <p:tag name="KSO_WM_FIGMA_FLAG" val="#fgm#"/>
  <p:tag name="KSO_WM_UNIT_INDEX" val="1_3_1"/>
  <p:tag name="KSO_WM_UNIT_TYPE" val="l_h_x"/>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29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29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9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9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295.xml><?xml version="1.0" encoding="utf-8"?>
<p:tagLst xmlns:p="http://schemas.openxmlformats.org/presentationml/2006/main">
  <p:tag name="KSO_WM_BEAUTIFY_FLAG" val="#fgm#"/>
  <p:tag name="KSO_WM_FIGMA_FLAG" val="#fgm#"/>
  <p:tag name="KSO_WM_UNIT_INDEX" val="1"/>
  <p:tag name="KSO_WM_UNIT_TYPE" val="a"/>
  <p:tag name="KSO_WM_LAYOUT_CHECK_HASH" val="f6be2a3fe3eb2390f7fd4264c8d3875b4d411034"/>
  <p:tag name="KSO_WM_NEWLAYOUT_GROUP_ID" val="layout_10007"/>
  <p:tag name="KSO_WM_NEWLAYOUT_ID" val="slide_4be6a3c4459a92c6"/>
</p:tagLst>
</file>

<file path=ppt/tags/tag29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29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29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29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0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0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0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0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05.xml><?xml version="1.0" encoding="utf-8"?>
<p:tagLst xmlns:p="http://schemas.openxmlformats.org/presentationml/2006/main">
  <p:tag name="KSO_WM_BEAUTIFY_FLAG" val="#fgm#"/>
  <p:tag name="KSO_WM_FIGMA_FLAG" val="#fgm#"/>
  <p:tag name="KSO_WM_UNIT_INDEX" val="1"/>
  <p:tag name="KSO_WM_UNIT_TYPE" val="a"/>
  <p:tag name="KSO_WM_LAYOUT_CHECK_HASH" val="9ead62efbb522e21e85b4911a67481cb12a62925"/>
  <p:tag name="KSO_WM_NEWLAYOUT_GROUP_ID" val="layout_10009"/>
  <p:tag name="KSO_WM_NEWLAYOUT_ID" val="slide_9d99194b34fe91b2"/>
</p:tagLst>
</file>

<file path=ppt/tags/tag306.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07.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08.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09.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0.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11.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12.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1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1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1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1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17.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18.xml><?xml version="1.0" encoding="utf-8"?>
<p:tagLst xmlns:p="http://schemas.openxmlformats.org/presentationml/2006/main">
  <p:tag name="KSO_WM_BEAUTIFY_FLAG" val="#fgm#"/>
  <p:tag name="KSO_WM_FIGMA_FLAG" val="#fgm#"/>
  <p:tag name="KSO_WM_UNIT_INDEX" val="1"/>
  <p:tag name="KSO_WM_UNIT_TYPE" val="a"/>
  <p:tag name="KSO_WM_LAYOUT_CHECK_HASH" val="408ca5dbc17afda8246ed30b4426cb65fe544f75"/>
  <p:tag name="KSO_WM_NEWLAYOUT_GROUP_ID" val="layout_51"/>
  <p:tag name="KSO_WM_NEWLAYOUT_ID" val="slide_aaa6327b7f6ff5c7"/>
</p:tagLst>
</file>

<file path=ppt/tags/tag319.xml><?xml version="1.0" encoding="utf-8"?>
<p:tagLst xmlns:p="http://schemas.openxmlformats.org/presentationml/2006/main">
  <p:tag name="KSO_WM_BEAUTIFY_FLAG" val="#fgm#"/>
  <p:tag name="KSO_WM_FIGMA_FLAG" val="#fgm#"/>
  <p:tag name="KSO_WM_UNIT_INDEX" val="1"/>
  <p:tag name="KSO_WM_UNIT_TYPE" val="d"/>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0.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321.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22.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2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32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2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2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32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28.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2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3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32.xml><?xml version="1.0" encoding="utf-8"?>
<p:tagLst xmlns:p="http://schemas.openxmlformats.org/presentationml/2006/main">
  <p:tag name="KSO_WM_BEAUTIFY_FLAG" val="#fgm#"/>
  <p:tag name="KSO_WM_FIGMA_FLAG" val="#fgm#"/>
  <p:tag name="KSO_WM_UNIT_INDEX" val="1"/>
  <p:tag name="KSO_WM_UNIT_TYPE" val="a"/>
  <p:tag name="KSO_WM_LAYOUT_CHECK_HASH" val="43c36115a38f523f0350c84ebb217245b7b4a08a"/>
  <p:tag name="KSO_WM_NEWLAYOUT_GROUP_ID" val="layout_34"/>
  <p:tag name="KSO_WM_NEWLAYOUT_ID" val="slide_a31d5fa52b571dd3"/>
</p:tagLst>
</file>

<file path=ppt/tags/tag33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3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3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36.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3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3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39.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4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4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4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4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4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45.xml><?xml version="1.0" encoding="utf-8"?>
<p:tagLst xmlns:p="http://schemas.openxmlformats.org/presentationml/2006/main">
  <p:tag name="KSO_WM_BEAUTIFY_FLAG" val="#fgm#"/>
  <p:tag name="KSO_WM_FIGMA_FLAG" val="#fgm#"/>
  <p:tag name="KSO_WM_UNIT_INDEX" val="1"/>
  <p:tag name="KSO_WM_UNIT_TYPE" val="a"/>
  <p:tag name="KSO_WM_LAYOUT_CHECK_HASH" val="50737db01b23975e5b5e0ea7a627d2def3b281bd"/>
  <p:tag name="KSO_WM_NEWLAYOUT_GROUP_ID" val="layout_53"/>
  <p:tag name="KSO_WM_NEWLAYOUT_ID" val="slide_2f831b2b7f15b833"/>
</p:tagLst>
</file>

<file path=ppt/tags/tag34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4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4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4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51.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5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5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5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5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5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5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5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5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61.xml><?xml version="1.0" encoding="utf-8"?>
<p:tagLst xmlns:p="http://schemas.openxmlformats.org/presentationml/2006/main">
  <p:tag name="KSO_WM_BEAUTIFY_FLAG" val="#fgm#"/>
  <p:tag name="KSO_WM_FIGMA_FLAG" val="#fgm#"/>
  <p:tag name="KSO_WM_UNIT_INDEX" val="1"/>
  <p:tag name="KSO_WM_UNIT_TYPE" val="a"/>
  <p:tag name="KSO_WM_LAYOUT_CHECK_HASH" val="851696a4ed1b1d15a661b32850ee073d90abde2e"/>
  <p:tag name="KSO_WM_NEWLAYOUT_GROUP_ID" val="layout_62"/>
  <p:tag name="KSO_WM_NEWLAYOUT_ID" val="slide_dbc9252d4a09251e"/>
</p:tagLst>
</file>

<file path=ppt/tags/tag362.xml><?xml version="1.0" encoding="utf-8"?>
<p:tagLst xmlns:p="http://schemas.openxmlformats.org/presentationml/2006/main">
  <p:tag name="KSO_WM_BEAUTIFY_FLAG" val="#fgm#"/>
  <p:tag name="KSO_WM_FIGMA_FLAG" val="#fgm#"/>
  <p:tag name="KSO_WM_UNIT_INDEX" val="1"/>
  <p:tag name="KSO_WM_UNIT_TYPE" val="d"/>
</p:tagLst>
</file>

<file path=ppt/tags/tag363.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1_1"/>
  <p:tag name="KSO_WM_UNIT_TYPE" val="l_h_i"/>
</p:tagLst>
</file>

<file path=ppt/tags/tag36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6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66.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Lst>
</file>

<file path=ppt/tags/tag367.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68.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6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0.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71.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7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7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7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75.xml><?xml version="1.0" encoding="utf-8"?>
<p:tagLst xmlns:p="http://schemas.openxmlformats.org/presentationml/2006/main">
  <p:tag name="KSO_WM_BEAUTIFY_FLAG" val="#fgm#"/>
  <p:tag name="KSO_WM_FIGMA_FLAG" val="#fgm#"/>
  <p:tag name="KSO_WM_UNIT_INDEX" val="1"/>
  <p:tag name="KSO_WM_UNIT_TYPE" val="a"/>
  <p:tag name="KSO_WM_LAYOUT_CHECK_HASH" val="d3b040d6dd37aaf23c340363cbff573a9d5313bc"/>
  <p:tag name="KSO_WM_NEWLAYOUT_GROUP_ID" val="layout_26"/>
  <p:tag name="KSO_WM_NEWLAYOUT_ID" val="slide_1a49b5dcfffdb860"/>
</p:tagLst>
</file>

<file path=ppt/tags/tag376.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37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7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79.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0.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381.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82.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83.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384.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385.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386.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387.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38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8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391.xml><?xml version="1.0" encoding="utf-8"?>
<p:tagLst xmlns:p="http://schemas.openxmlformats.org/presentationml/2006/main">
  <p:tag name="KSO_WM_BEAUTIFY_FLAG" val="#fgm#"/>
  <p:tag name="KSO_WM_FIGMA_FLAG" val="#fgm#"/>
  <p:tag name="KSO_WM_UNIT_INDEX" val="1"/>
  <p:tag name="KSO_WM_UNIT_TYPE" val="a"/>
  <p:tag name="KSO_WM_LAYOUT_CHECK_HASH" val="f7317b1e182cec7dd9b1e5f43b7e385f5d31be6b"/>
  <p:tag name="KSO_WM_NEWLAYOUT_GROUP_ID" val="layout_57"/>
  <p:tag name="KSO_WM_NEWLAYOUT_ID" val="slide_1d0412df4421f911"/>
</p:tagLst>
</file>

<file path=ppt/tags/tag392.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Lst>
</file>

<file path=ppt/tags/tag393.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Lst>
</file>

<file path=ppt/tags/tag394.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395.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396.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2_1"/>
  <p:tag name="KSO_WM_UNIT_TYPE" val="l_h_i"/>
</p:tagLst>
</file>

<file path=ppt/tags/tag397.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Lst>
</file>

<file path=ppt/tags/tag39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399.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00.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3_1"/>
  <p:tag name="KSO_WM_UNIT_TYPE" val="l_h_i"/>
</p:tagLst>
</file>

<file path=ppt/tags/tag401.xml><?xml version="1.0" encoding="utf-8"?>
<p:tagLst xmlns:p="http://schemas.openxmlformats.org/presentationml/2006/main">
  <p:tag name="KSO_WM_BEAUTIFY_FLAG" val="#fgm#"/>
  <p:tag name="KSO_WM_DIAGRAM_GROUP_CODE" val="1"/>
  <p:tag name="KSO_WM_FIGMA_FLAG" val="#fgm#"/>
  <p:tag name="KSO_WM_UNIT_INDEX" val="1_3_1"/>
  <p:tag name="KSO_WM_UNIT_TYPE" val="l_h_d"/>
</p:tagLst>
</file>

<file path=ppt/tags/tag40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0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0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0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0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07.xml><?xml version="1.0" encoding="utf-8"?>
<p:tagLst xmlns:p="http://schemas.openxmlformats.org/presentationml/2006/main">
  <p:tag name="KSO_WM_BEAUTIFY_FLAG" val="#fgm#"/>
  <p:tag name="KSO_WM_FIGMA_FLAG" val="#fgm#"/>
  <p:tag name="KSO_WM_UNIT_INDEX" val="1"/>
  <p:tag name="KSO_WM_UNIT_TYPE" val="a"/>
  <p:tag name="KSO_WM_LAYOUT_CHECK_HASH" val="6155c3fac69567de6262df966751250bdde68c31"/>
  <p:tag name="KSO_WM_NEWLAYOUT_GROUP_ID" val="layout_10013"/>
  <p:tag name="KSO_WM_NEWLAYOUT_ID" val="slide_ae0306d391427932"/>
</p:tagLst>
</file>

<file path=ppt/tags/tag408.xml><?xml version="1.0" encoding="utf-8"?>
<p:tagLst xmlns:p="http://schemas.openxmlformats.org/presentationml/2006/main">
  <p:tag name="KSO_WM_BEAUTIFY_FLAG" val="#fgm#"/>
  <p:tag name="KSO_WM_FIGMA_FLAG" val="#fgm#"/>
  <p:tag name="KSO_WM_UNIT_INDEX" val="1"/>
  <p:tag name="KSO_WM_UNIT_TYPE" val="d"/>
</p:tagLst>
</file>

<file path=ppt/tags/tag409.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0.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41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12.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413.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14.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415.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10*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16.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17.xml><?xml version="1.0" encoding="utf-8"?>
<p:tagLst xmlns:p="http://schemas.openxmlformats.org/presentationml/2006/main">
  <p:tag name="KSO_WM_UNIT_HIGHLIGHT" val="0"/>
  <p:tag name="KSO_WM_BEAUTIFY_FLAG" val="#wm#"/>
  <p:tag name="KSO_WM_UNIT_INDEX" val="1"/>
  <p:tag name="KSO_WM_UNIT_TYPE" val="e"/>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18.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19.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21.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422.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d184e7f5102083b249b1c723333514a5c73e31b9"/>
  <p:tag name="KSO_WM_NEWLAYOUT_GROUP_ID" val="layout_1-5"/>
  <p:tag name="KSO_WM_NEWLAYOUT_ID" val="slide_063b19861dc0a508"/>
</p:tagLst>
</file>

<file path=ppt/tags/tag423.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42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425.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26.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42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428.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29.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3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431.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a*1"/>
  <p:tag name="KSO_WM_UNIT_LAYERLEVEL" val="1"/>
  <p:tag name="KSO_WM_TAG_VERSION" val="3.0"/>
  <p:tag name="KSO_WM_BEAUTIFY_FLAG" val="#wm#"/>
  <p:tag name="KSO_WM_UNIT_ISCONTENTSTITLE" val="0"/>
  <p:tag name="KSO_WM_UNIT_ISNUMDGMTITLE" val="0"/>
  <p:tag name="KSO_WM_UNIT_PRESET_TEXT" val="单击此处编辑母版标题样式"/>
  <p:tag name="KSO_WM_UNIT_NOCLEAR" val="0"/>
  <p:tag name="KSO_WM_UNIT_VALUE" val="20"/>
  <p:tag name="KSO_WM_UNIT_TYPE" val="a"/>
  <p:tag name="KSO_WM_UNIT_INDEX" val="1"/>
  <p:tag name="KSO_WM_TEMPLATE_INDEX" val="40480246"/>
  <p:tag name="KSO_WM_TEMPLATE_CATEGORY" val="custom"/>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f*1"/>
  <p:tag name="KSO_WM_UNIT_LAYERLEVEL" val="1"/>
  <p:tag name="KSO_WM_TAG_VERSION" val="3.0"/>
  <p:tag name="KSO_WM_BEAUTIFY_FLAG" val="#wm#"/>
  <p:tag name="KSO_WM_UNIT_SUBTYPE" val="a"/>
  <p:tag name="KSO_WM_UNIT_PRESET_TEXT" val="单击此处编辑母版文本样式&#10;二级&#10;三级&#10;四级&#10;五级"/>
  <p:tag name="KSO_WM_UNIT_NOCLEAR" val="0"/>
  <p:tag name="KSO_WM_UNIT_VALUE" val="330"/>
  <p:tag name="KSO_WM_UNIT_TYPE" val="f"/>
  <p:tag name="KSO_WM_UNIT_INDEX" val="1"/>
  <p:tag name="KSO_WM_UNIT_ISNUMDGMTITLE" val="0"/>
  <p:tag name="KSO_WM_TEMPLATE_INDEX" val="40480246"/>
  <p:tag name="KSO_WM_TEMPLATE_CATEGORY" val="custom"/>
</p:tagLst>
</file>

<file path=ppt/tags/tag43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3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3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a*1"/>
  <p:tag name="KSO_WM_UNIT_LAYERLEVEL" val="1"/>
  <p:tag name="KSO_WM_TAG_VERSION" val="3.0"/>
  <p:tag name="KSO_WM_BEAUTIFY_FLAG" val="#wm#"/>
  <p:tag name="KSO_WM_UNIT_ISCONTENTSTITLE" val="1"/>
  <p:tag name="KSO_WM_UNIT_ISNUMDGMTITLE" val="0"/>
  <p:tag name="KSO_WM_UNIT_PRESET_TEXT" val="标题"/>
  <p:tag name="KSO_WM_UNIT_NOCLEAR" val="0"/>
  <p:tag name="KSO_WM_UNIT_VALUE" val="3"/>
  <p:tag name="KSO_WM_UNIT_TYPE" val="a"/>
  <p:tag name="KSO_WM_UNIT_INDEX" val="1"/>
  <p:tag name="KSO_WM_TEMPLATE_CATEGORY" val="custom"/>
  <p:tag name="KSO_WM_TEMPLATE_USER_THEME" val="1"/>
  <p:tag name="KSO_WM_TEMPLATE_INDEX" val="40480246"/>
</p:tagLst>
</file>

<file path=ppt/tags/tag4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246"/>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246"/>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3.0"/>
  <p:tag name="KSO_WM_BEAUTIFY_FLAG" val="#wm#"/>
  <p:tag name="KSO_WM_TEMPLATE_CATEGORY" val="custom"/>
  <p:tag name="KSO_WM_TEMPLATE_USER_THEME" val="1"/>
  <p:tag name="KSO_WM_UNIT_ISNUMDGMTITLE" val="0"/>
  <p:tag name="KSO_WM_UNIT_NOCLEAR" val="0"/>
  <p:tag name="KSO_WM_TEMPLATE_INDEX" val="40480246"/>
</p:tagLst>
</file>

<file path=ppt/tags/tag441.xml><?xml version="1.0" encoding="utf-8"?>
<p:tagLst xmlns:p="http://schemas.openxmlformats.org/presentationml/2006/main">
  <p:tag name="KSO_WM_UNIT_TYPE" val="f"/>
  <p:tag name="KSO_WM_UNIT_INDEX" val="1"/>
  <p:tag name="KSO_WM_UNIT_ID" val="_3*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2.xml><?xml version="1.0" encoding="utf-8"?>
<p:tagLst xmlns:p="http://schemas.openxmlformats.org/presentationml/2006/main">
  <p:tag name="KSO_WM_UNIT_TYPE" val="f"/>
  <p:tag name="KSO_WM_UNIT_INDEX" val="2"/>
  <p:tag name="KSO_WM_UNIT_ID" val="_3*f*2"/>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3.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4.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5.xml><?xml version="1.0" encoding="utf-8"?>
<p:tagLst xmlns:p="http://schemas.openxmlformats.org/presentationml/2006/main">
  <p:tag name="KSO_WM_UNIT_ID" val="_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6.xml><?xml version="1.0" encoding="utf-8"?>
<p:tagLst xmlns:p="http://schemas.openxmlformats.org/presentationml/2006/main">
  <p:tag name="KSO_WM_UNIT_TYPE" val="a"/>
  <p:tag name="KSO_WM_UNIT_INDEX" val="1"/>
  <p:tag name="KSO_WM_UNIT_ID" val="_3*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7.xml><?xml version="1.0" encoding="utf-8"?>
<p:tagLst xmlns:p="http://schemas.openxmlformats.org/presentationml/2006/main">
  <p:tag name="KSO_WM_UNIT_TYPE" val="f"/>
  <p:tag name="KSO_WM_UNIT_INDEX" val="1"/>
  <p:tag name="KSO_WM_UNIT_ID" val="_4*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8.xml><?xml version="1.0" encoding="utf-8"?>
<p:tagLst xmlns:p="http://schemas.openxmlformats.org/presentationml/2006/main">
  <p:tag name="KSO_WM_UNIT_TYPE" val="f"/>
  <p:tag name="KSO_WM_UNIT_INDEX" val="2"/>
  <p:tag name="KSO_WM_UNIT_ID" val="_4*f*2"/>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49.xml><?xml version="1.0" encoding="utf-8"?>
<p:tagLst xmlns:p="http://schemas.openxmlformats.org/presentationml/2006/main">
  <p:tag name="KSO_WM_UNIT_TYPE" val="f"/>
  <p:tag name="KSO_WM_UNIT_INDEX" val="3"/>
  <p:tag name="KSO_WM_UNIT_ID" val="_4*f*3"/>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0.xml><?xml version="1.0" encoding="utf-8"?>
<p:tagLst xmlns:p="http://schemas.openxmlformats.org/presentationml/2006/main">
  <p:tag name="KSO_WM_UNIT_TYPE" val="f"/>
  <p:tag name="KSO_WM_UNIT_INDEX" val="4"/>
  <p:tag name="KSO_WM_UNIT_ID" val="_4*f*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1.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2.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3.xml><?xml version="1.0" encoding="utf-8"?>
<p:tagLst xmlns:p="http://schemas.openxmlformats.org/presentationml/2006/main">
  <p:tag name="KSO_WM_UNIT_ID" val="_4**"/>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4.xml><?xml version="1.0" encoding="utf-8"?>
<p:tagLst xmlns:p="http://schemas.openxmlformats.org/presentationml/2006/main">
  <p:tag name="KSO_WM_UNIT_TYPE" val="a"/>
  <p:tag name="KSO_WM_UNIT_INDEX" val="1"/>
  <p:tag name="KSO_WM_UNIT_ID" val="_4*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5.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6.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7.xml><?xml version="1.0" encoding="utf-8"?>
<p:tagLst xmlns:p="http://schemas.openxmlformats.org/presentationml/2006/main">
  <p:tag name="KSO_WM_UNIT_ID" val="_5**"/>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8.xml><?xml version="1.0" encoding="utf-8"?>
<p:tagLst xmlns:p="http://schemas.openxmlformats.org/presentationml/2006/main">
  <p:tag name="KSO_WM_UNIT_TYPE" val="a"/>
  <p:tag name="KSO_WM_UNIT_INDEX" val="1"/>
  <p:tag name="KSO_WM_UNIT_ID" val="_5*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59.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0.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1.xml><?xml version="1.0" encoding="utf-8"?>
<p:tagLst xmlns:p="http://schemas.openxmlformats.org/presentationml/2006/main">
  <p:tag name="KSO_WM_UNIT_ID" val="_6**"/>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2.xml><?xml version="1.0" encoding="utf-8"?>
<p:tagLst xmlns:p="http://schemas.openxmlformats.org/presentationml/2006/main">
  <p:tag name="KSO_WM_UNIT_TYPE" val="f"/>
  <p:tag name="KSO_WM_UNIT_INDEX" val="1"/>
  <p:tag name="KSO_WM_UNIT_ID" val="_7*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3.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4.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5.xml><?xml version="1.0" encoding="utf-8"?>
<p:tagLst xmlns:p="http://schemas.openxmlformats.org/presentationml/2006/main">
  <p:tag name="KSO_WM_UNIT_ID" val="_7**"/>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6.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7.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8.xml><?xml version="1.0" encoding="utf-8"?>
<p:tagLst xmlns:p="http://schemas.openxmlformats.org/presentationml/2006/main">
  <p:tag name="KSO_WM_UNIT_ID" val="_8**"/>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69.xml><?xml version="1.0" encoding="utf-8"?>
<p:tagLst xmlns:p="http://schemas.openxmlformats.org/presentationml/2006/main">
  <p:tag name="KSO_WM_UNIT_TYPE" val="f"/>
  <p:tag name="KSO_WM_UNIT_INDEX" val="1"/>
  <p:tag name="KSO_WM_UNIT_ID" val="_8*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0.xml><?xml version="1.0" encoding="utf-8"?>
<p:tagLst xmlns:p="http://schemas.openxmlformats.org/presentationml/2006/main">
  <p:tag name="KSO_WM_UNIT_TYPE" val="a"/>
  <p:tag name="KSO_WM_UNIT_INDEX" val="1"/>
  <p:tag name="KSO_WM_UNIT_ID" val="_8*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71.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9*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72.xml><?xml version="1.0" encoding="utf-8"?>
<p:tagLst xmlns:p="http://schemas.openxmlformats.org/presentationml/2006/main">
  <p:tag name="KSO_WM_UNIT_TYPE" val="f"/>
  <p:tag name="KSO_WM_BEAUTIFY_FLAG" val="#wm#"/>
  <p:tag name="KSO_WM_UNIT_INDEX" val="1"/>
  <p:tag name="KSO_WM_UNIT_SUBTYPE" val="c"/>
  <p:tag name="KSO_WM_UNIT_TEXT_TYPE" val="1"/>
  <p:tag name="KSO_WM_FIGMA_FLAG" val="#fgm#"/>
  <p:tag name="KSO_WM_UNIT_ID" val="_9*f*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73.xml><?xml version="1.0" encoding="utf-8"?>
<p:tagLst xmlns:p="http://schemas.openxmlformats.org/presentationml/2006/main">
  <p:tag name="KSO_WM_UNIT_TYPE" val="a"/>
  <p:tag name="KSO_WM_BEAUTIFY_FLAG" val="#wm#"/>
  <p:tag name="KSO_WM_UNIT_INDEX" val="1"/>
  <p:tag name="KSO_WM_UNIT_TEXT_TYPE" val="1"/>
  <p:tag name="KSO_WM_LAYOUT_CHECK_HASH" val="95f3256b158c412f1a401b826a32e7605ab80903"/>
  <p:tag name="KSO_WM_NEWLAYOUT_ID" val="1066"/>
  <p:tag name="KSO_WM_FIGMA_FLAG" val="#fgm#"/>
  <p:tag name="KSO_WM_UNIT_ID" val="_9*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74.xml><?xml version="1.0" encoding="utf-8"?>
<p:tagLst xmlns:p="http://schemas.openxmlformats.org/presentationml/2006/main">
  <p:tag name="KSO_WM_UNIT_HIGHLIGHT" val="0"/>
  <p:tag name="KSO_WM_BEAUTIFY_FLAG" val="#wm#"/>
  <p:tag name="KSO_WM_UNIT_INDEX" val="2"/>
  <p:tag name="KSO_WM_UNIT_SUBTYPE" val="b"/>
  <p:tag name="KSO_WM_UNIT_TEXT_TYPE" val="1"/>
  <p:tag name="KSO_WM_UNIT_TYPE" val="f"/>
  <p:tag name="KSO_WM_FIGMA_FLAG" val="#fgm#"/>
  <p:tag name="KSO_WM_UNIT_ID" val="_9*f*2"/>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75.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10*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76.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77.xml><?xml version="1.0" encoding="utf-8"?>
<p:tagLst xmlns:p="http://schemas.openxmlformats.org/presentationml/2006/main">
  <p:tag name="KSO_WM_UNIT_HIGHLIGHT" val="0"/>
  <p:tag name="KSO_WM_BEAUTIFY_FLAG" val="#wm#"/>
  <p:tag name="KSO_WM_UNIT_INDEX" val="1"/>
  <p:tag name="KSO_WM_UNIT_TYPE" val="e"/>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78.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11*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479.xml><?xml version="1.0" encoding="utf-8"?>
<p:tagLst xmlns:p="http://schemas.openxmlformats.org/presentationml/2006/main">
  <p:tag name="KSO_WM_BEAUTIFY_FLAG" val="#wm#"/>
  <p:tag name="KSO_WM_UNIT_INDEX" val="1"/>
  <p:tag name="KSO_WM_UNIT_TEXT_TYPE" val="1"/>
  <p:tag name="KSO_WM_UNIT_TYPE" val="b"/>
  <p:tag name="KSO_WM_FIGMA_FLAG" val="#fgm#"/>
  <p:tag name="KSO_WM_UNIT_ID" val="_11*b*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80.xml><?xml version="1.0" encoding="utf-8"?>
<p:tagLst xmlns:p="http://schemas.openxmlformats.org/presentationml/2006/main">
  <p:tag name="KSO_WM_UNIT_TYPE" val="a"/>
  <p:tag name="KSO_WM_BEAUTIFY_FLAG" val="#wm#"/>
  <p:tag name="KSO_WM_UNIT_INDEX" val="1"/>
  <p:tag name="KSO_WM_UNIT_TEXT_TYPE" val="1"/>
  <p:tag name="KSO_WM_LAYOUT_CHECK_HASH" val="da20184d21bd34c9d84ce269b5c1a1b5369f3fec"/>
  <p:tag name="KSO_WM_NEWLAYOUT_ID" val="1078"/>
  <p:tag name="KSO_WM_FIGMA_FLAG" val="#fgm#"/>
  <p:tag name="KSO_WM_UNIT_ID" val="_11*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8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8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83.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484.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485.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f1fd0cab632ec3e4f168cd76d7ca6221e22e6908"/>
  <p:tag name="KSO_WM_NEWLAYOUT_ID" val="1"/>
</p:tagLst>
</file>

<file path=ppt/tags/tag486.xml><?xml version="1.0" encoding="utf-8"?>
<p:tagLst xmlns:p="http://schemas.openxmlformats.org/presentationml/2006/main">
  <p:tag name="KSO_WM_BEAUTIFY_FLAG" val="#fgm#"/>
  <p:tag name="KSO_WM_DIAGRAM_GROUP_CODE" val="1"/>
  <p:tag name="KSO_WM_FIGMA_FLAG" val="#fgm#"/>
  <p:tag name="KSO_WM_UNIT_INDEX" val="1_1_1"/>
  <p:tag name="KSO_WM_UNIT_SUBTYPE" val="d"/>
  <p:tag name="KSO_WM_UNIT_TYPE" val="l_h_i"/>
</p:tagLst>
</file>

<file path=ppt/tags/tag48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1_2"/>
  <p:tag name="KSO_WM_UNIT_TYPE" val="l_h_i"/>
</p:tagLst>
</file>

<file path=ppt/tags/tag488.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489.xml><?xml version="1.0" encoding="utf-8"?>
<p:tagLst xmlns:p="http://schemas.openxmlformats.org/presentationml/2006/main">
  <p:tag name="KSO_WM_BEAUTIFY_FLAG" val="#fgm#"/>
  <p:tag name="KSO_WM_DIAGRAM_GROUP_CODE" val="1"/>
  <p:tag name="KSO_WM_FIGMA_FLAG" val="#fgm#"/>
  <p:tag name="KSO_WM_UNIT_INDEX" val="1_2_1"/>
  <p:tag name="KSO_WM_UNIT_SUBTYPE" val="d"/>
  <p:tag name="KSO_WM_UNIT_TYPE" val="l_h_i"/>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2_2"/>
  <p:tag name="KSO_WM_UNIT_TYPE" val="l_h_i"/>
</p:tagLst>
</file>

<file path=ppt/tags/tag491.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492.xml><?xml version="1.0" encoding="utf-8"?>
<p:tagLst xmlns:p="http://schemas.openxmlformats.org/presentationml/2006/main">
  <p:tag name="KSO_WM_BEAUTIFY_FLAG" val="#fgm#"/>
  <p:tag name="KSO_WM_DIAGRAM_GROUP_CODE" val="1"/>
  <p:tag name="KSO_WM_FIGMA_FLAG" val="#fgm#"/>
  <p:tag name="KSO_WM_UNIT_INDEX" val="1_3_1"/>
  <p:tag name="KSO_WM_UNIT_SUBTYPE" val="d"/>
  <p:tag name="KSO_WM_UNIT_TYPE" val="l_h_i"/>
</p:tagLst>
</file>

<file path=ppt/tags/tag49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3_2"/>
  <p:tag name="KSO_WM_UNIT_TYPE" val="l_h_i"/>
</p:tagLst>
</file>

<file path=ppt/tags/tag49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495.xml><?xml version="1.0" encoding="utf-8"?>
<p:tagLst xmlns:p="http://schemas.openxmlformats.org/presentationml/2006/main">
  <p:tag name="KSO_WM_BEAUTIFY_FLAG" val="#fgm#"/>
  <p:tag name="KSO_WM_DIAGRAM_GROUP_CODE" val="1"/>
  <p:tag name="KSO_WM_FIGMA_FLAG" val="#fgm#"/>
  <p:tag name="KSO_WM_UNIT_INDEX" val="1_4_1"/>
  <p:tag name="KSO_WM_UNIT_SUBTYPE" val="d"/>
  <p:tag name="KSO_WM_UNIT_TYPE" val="l_h_i"/>
</p:tagLst>
</file>

<file path=ppt/tags/tag49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UNIT_INDEX" val="1_4_2"/>
  <p:tag name="KSO_WM_UNIT_TYPE" val="l_h_i"/>
</p:tagLst>
</file>

<file path=ppt/tags/tag497.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498.xml><?xml version="1.0" encoding="utf-8"?>
<p:tagLst xmlns:p="http://schemas.openxmlformats.org/presentationml/2006/main">
  <p:tag name="KSO_WM_BEAUTIFY_FLAG" val="#fgm#"/>
  <p:tag name="KSO_WM_FIGMA_FLAG" val="#fgm#"/>
  <p:tag name="KSO_WM_UNIT_INDEX" val="1"/>
  <p:tag name="KSO_WM_UNIT_TEXT_TYPE" val="1"/>
  <p:tag name="KSO_WM_UNIT_TYPE" val="b"/>
</p:tagLst>
</file>

<file path=ppt/tags/tag499.xml><?xml version="1.0" encoding="utf-8"?>
<p:tagLst xmlns:p="http://schemas.openxmlformats.org/presentationml/2006/main">
  <p:tag name="KSO_WM_BEAUTIFY_FLAG" val="#fgm#"/>
  <p:tag name="KSO_WM_FIGMA_FLAG" val="#fgm#"/>
  <p:tag name="KSO_WM_UNIT_INDEX" val="1"/>
  <p:tag name="KSO_WM_UNIT_TEXT_TYPE" val="1"/>
  <p:tag name="KSO_WM_UNIT_TYPE" val="a"/>
  <p:tag name="KSO_WM_LAYOUT_CHECK_HASH" val="df3e0c35c1ec2267373f9c62811257d1864d125a"/>
  <p:tag name="KSO_WM_NEWLAYOUT_ID" val="slide_61223ae7a7f7aefc"/>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00.xml><?xml version="1.0" encoding="utf-8"?>
<p:tagLst xmlns:p="http://schemas.openxmlformats.org/presentationml/2006/main">
  <p:tag name="KSO_WM_BEAUTIFY_FLAG" val="#fgm#"/>
  <p:tag name="KSO_WM_DIAGRAM_GROUP_CODE" val="1"/>
  <p:tag name="KSO_WM_FIGMA_FLAG" val="#fgm#"/>
  <p:tag name="KSO_WM_SYNC_SLIDE_TEXT" val="1"/>
  <p:tag name="KSO_WM_UNIT_INDEX" val="1_1_1"/>
  <p:tag name="KSO_WM_UNIT_SUBTYPE" val="d"/>
  <p:tag name="KSO_WM_UNIT_TYPE" val="l_h_i"/>
</p:tagLst>
</file>

<file path=ppt/tags/tag501.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1_2"/>
  <p:tag name="KSO_WM_UNIT_TYPE" val="l_h_i"/>
</p:tagLst>
</file>

<file path=ppt/tags/tag502.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503.xml><?xml version="1.0" encoding="utf-8"?>
<p:tagLst xmlns:p="http://schemas.openxmlformats.org/presentationml/2006/main">
  <p:tag name="KSO_WM_BEAUTIFY_FLAG" val="#fgm#"/>
  <p:tag name="KSO_WM_DIAGRAM_GROUP_CODE" val="1"/>
  <p:tag name="KSO_WM_FIGMA_FLAG" val="#fgm#"/>
  <p:tag name="KSO_WM_SYNC_SLIDE_TEXT" val="1"/>
  <p:tag name="KSO_WM_UNIT_INDEX" val="1_2_1"/>
  <p:tag name="KSO_WM_UNIT_SUBTYPE" val="d"/>
  <p:tag name="KSO_WM_UNIT_TYPE" val="l_h_i"/>
</p:tagLst>
</file>

<file path=ppt/tags/tag504.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2_2"/>
  <p:tag name="KSO_WM_UNIT_TYPE" val="l_h_i"/>
</p:tagLst>
</file>

<file path=ppt/tags/tag505.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506.xml><?xml version="1.0" encoding="utf-8"?>
<p:tagLst xmlns:p="http://schemas.openxmlformats.org/presentationml/2006/main">
  <p:tag name="KSO_WM_BEAUTIFY_FLAG" val="#fgm#"/>
  <p:tag name="KSO_WM_DIAGRAM_GROUP_CODE" val="1"/>
  <p:tag name="KSO_WM_FIGMA_FLAG" val="#fgm#"/>
  <p:tag name="KSO_WM_SYNC_SLIDE_TEXT" val="1"/>
  <p:tag name="KSO_WM_UNIT_INDEX" val="1_3_1"/>
  <p:tag name="KSO_WM_UNIT_SUBTYPE" val="d"/>
  <p:tag name="KSO_WM_UNIT_TYPE" val="l_h_i"/>
</p:tagLst>
</file>

<file path=ppt/tags/tag507.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50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509.xml><?xml version="1.0" encoding="utf-8"?>
<p:tagLst xmlns:p="http://schemas.openxmlformats.org/presentationml/2006/main">
  <p:tag name="KSO_WM_BEAUTIFY_FLAG" val="#fgm#"/>
  <p:tag name="KSO_WM_DIAGRAM_GROUP_CODE" val="1"/>
  <p:tag name="KSO_WM_FIGMA_FLAG" val="#fgm#"/>
  <p:tag name="KSO_WM_SYNC_SLIDE_TEXT" val="1"/>
  <p:tag name="KSO_WM_UNIT_INDEX" val="1_4_1"/>
  <p:tag name="KSO_WM_UNIT_SUBTYPE" val="d"/>
  <p:tag name="KSO_WM_UNIT_TYPE" val="l_h_i"/>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0.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511.xml><?xml version="1.0" encoding="utf-8"?>
<p:tagLst xmlns:p="http://schemas.openxmlformats.org/presentationml/2006/main">
  <p:tag name="KSO_WM_BEAUTIFY_FLAG" val="#fgm#"/>
  <p:tag name="KSO_WM_DIAGRAM_GROUP_CODE" val="1"/>
  <p:tag name="KSO_WM_FIGMA_FLAG" val="#fgm#"/>
  <p:tag name="KSO_WM_UNIT_INDEX" val="1_4_1"/>
  <p:tag name="KSO_WM_UNIT_TYPE" val="l_h_a"/>
</p:tagLst>
</file>

<file path=ppt/tags/tag512.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9*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3.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4.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5.xml><?xml version="1.0" encoding="utf-8"?>
<p:tagLst xmlns:p="http://schemas.openxmlformats.org/presentationml/2006/main">
  <p:tag name="KSO_WM_UNIT_ID" val="_0**"/>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6.xml><?xml version="1.0" encoding="utf-8"?>
<p:tagLst xmlns:p="http://schemas.openxmlformats.org/presentationml/2006/main">
  <p:tag name="KSO_WM_UNIT_TYPE" val="f"/>
  <p:tag name="KSO_WM_UNIT_INDEX" val="1"/>
  <p:tag name="KSO_WM_UNIT_ID" val="_0*f*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7.xml><?xml version="1.0" encoding="utf-8"?>
<p:tagLst xmlns:p="http://schemas.openxmlformats.org/presentationml/2006/main">
  <p:tag name="KSO_WM_UNIT_TYPE" val="a"/>
  <p:tag name="KSO_WM_UNIT_INDEX" val="1"/>
  <p:tag name="KSO_WM_UNIT_ID" val="_0*a*1"/>
  <p:tag name="KSO_WM_BEAUTIFY_FLAG" val="#wm#"/>
  <p:tag name="KSO_WM_TAG_VERSION" val="3.0"/>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18.xml><?xml version="1.0" encoding="utf-8"?>
<p:tagLst xmlns:p="http://schemas.openxmlformats.org/presentationml/2006/main">
  <p:tag name="KSO_WM_TEMPLATE_SUBCATEGORY" val="29"/>
  <p:tag name="KSO_WM_BEAUTIFY_FLAG" val="#wm#"/>
  <p:tag name="KSO_WM_TEMPLATE_SLIDE_ID" val="slide_d799d37ec7ee1a76"/>
  <p:tag name="KSO_WM_TEMPLATE_THUMBS_INDEX" val="1、9"/>
  <p:tag name="KSO_WM_TEMPLATE_INDEX" val="40480246"/>
  <p:tag name="KSO_WM_TEMPLATE_CATEGORY" val="custom"/>
  <p:tag name="KSO_WM_TEMPLATE_MASTER_TYPE" val="0"/>
  <p:tag name="KSO_WM_TAG_VERSION" val="3.0"/>
</p:tagLst>
</file>

<file path=ppt/tags/tag519.xml><?xml version="1.0" encoding="utf-8"?>
<p:tagLst xmlns:p="http://schemas.openxmlformats.org/presentationml/2006/main">
  <p:tag name="KSO_WM_AITEMPLATE_STYLE_ID" val="69796625057"/>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20.xml><?xml version="1.0" encoding="utf-8"?>
<p:tagLst xmlns:p="http://schemas.openxmlformats.org/presentationml/2006/main">
  <p:tag name="KSO_WM_UNIT_TYPE" val="f"/>
  <p:tag name="KSO_WM_BEAUTIFY_FLAG" val="#wm#"/>
  <p:tag name="KSO_WM_UNIT_INDEX" val="1"/>
  <p:tag name="KSO_WM_UNIT_SUBTYPE" val="c"/>
  <p:tag name="KSO_WM_UNIT_TEXT_TYPE" val="1"/>
  <p:tag name="KSO_WM_UNIT_PRESET_TEXT" val="20XX YEAR"/>
  <p:tag name="KSO_WM_FIGMA_FLAG" val="#fgm#"/>
  <p:tag name="KSO_WM_UNIT_ID" val="_9*f*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21.xml><?xml version="1.0" encoding="utf-8"?>
<p:tagLst xmlns:p="http://schemas.openxmlformats.org/presentationml/2006/main">
  <p:tag name="KSO_WM_UNIT_TYPE" val="a"/>
  <p:tag name="KSO_WM_BEAUTIFY_FLAG" val="#wm#"/>
  <p:tag name="KSO_WM_UNIT_INDEX" val="1"/>
  <p:tag name="KSO_WM_UNIT_TEXT_TYPE" val="1"/>
  <p:tag name="KSO_WM_LAYOUT_CHECK_HASH" val="95f3256b158c412f1a401b826a32e7605ab80903"/>
  <p:tag name="KSO_WM_NEWLAYOUT_ID" val="1066"/>
  <p:tag name="KSO_WM_UNIT_PRESET_TEXT" val="单击此处&#10;添加文档标题"/>
  <p:tag name="KSO_WM_FIGMA_FLAG" val="#fgm#"/>
  <p:tag name="KSO_WM_UNIT_ID" val="_9*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22.xml><?xml version="1.0" encoding="utf-8"?>
<p:tagLst xmlns:p="http://schemas.openxmlformats.org/presentationml/2006/main">
  <p:tag name="KSO_WM_UNIT_HIGHLIGHT" val="0"/>
  <p:tag name="KSO_WM_BEAUTIFY_FLAG" val="#wm#"/>
  <p:tag name="KSO_WM_UNIT_INDEX" val="2"/>
  <p:tag name="KSO_WM_UNIT_SUBTYPE" val="b"/>
  <p:tag name="KSO_WM_UNIT_TEXT_TYPE" val="1"/>
  <p:tag name="KSO_WM_UNIT_TYPE" val="f"/>
  <p:tag name="KSO_WM_UNIT_PRESET_TEXT" val="BY WPS"/>
  <p:tag name="KSO_WM_FIGMA_FLAG" val="#fgm#"/>
  <p:tag name="KSO_WM_UNIT_ID" val="_9*f*2"/>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23.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524.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 name="KSO_WM_SLIDE_FIGMA_DIAGRAM" val="1"/>
</p:tagLst>
</file>

<file path=ppt/tags/tag525.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526.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3_2"/>
  <p:tag name="KSO_WM_UNIT_TYPE" val="l_h_i"/>
</p:tagLst>
</file>

<file path=ppt/tags/tag527.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 name="KSO_WM_UNIT_PRESET_TEXT" val="单击此处添加项标题"/>
  <p:tag name="KSO_WM_SLIDE_FIGMA_DIAGRAM" val="1"/>
</p:tagLst>
</file>

<file path=ppt/tags/tag528.xml><?xml version="1.0" encoding="utf-8"?>
<p:tagLst xmlns:p="http://schemas.openxmlformats.org/presentationml/2006/main">
  <p:tag name="KSO_WM_FIGMA_DECORATION_INDEX" val="25"/>
  <p:tag name="$PH_EXT" val="2"/>
  <p:tag name="KSO_WM_BEAUTIFY_FLAG" val="#fgm#"/>
  <p:tag name="KSO_WM_DIAGRAM_GROUP_CODE" val="1"/>
  <p:tag name="KSO_WM_FIGMA_FLAG" val="#fgm#"/>
  <p:tag name="KSO_WM_SYNC_SLIDE_TEXT" val="1"/>
  <p:tag name="KSO_WM_UNIT_INDEX" val="1_4_2"/>
  <p:tag name="KSO_WM_UNIT_TYPE" val="l_h_i"/>
</p:tagLst>
</file>

<file path=ppt/tags/tag529.xml><?xml version="1.0" encoding="utf-8"?>
<p:tagLst xmlns:p="http://schemas.openxmlformats.org/presentationml/2006/main">
  <p:tag name="KSO_WM_UNIT_HIGHLIGHT" val="0"/>
  <p:tag name="KSO_WM_BEAUTIFY_FLAG" val="#wm#"/>
  <p:tag name="KSO_WM_UNIT_INDEX" val="1"/>
  <p:tag name="KSO_WM_UNIT_TYPE" val="e"/>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0.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31.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2.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3.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4.xml><?xml version="1.0" encoding="utf-8"?>
<p:tagLst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35.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UNIT_PRESET_TEXT" val="单击此处添加章节标题"/>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36.xml><?xml version="1.0" encoding="utf-8"?>
<p:tagLst xmlns:p="http://schemas.openxmlformats.org/presentationml/2006/main">
  <p:tag name="KSO_WM_UNIT_HIGHLIGHT" val="0"/>
  <p:tag name="KSO_WM_BEAUTIFY_FLAG" val="#wm#"/>
  <p:tag name="KSO_WM_UNIT_INDEX" val="1"/>
  <p:tag name="KSO_WM_UNIT_TYPE" val="e"/>
  <p:tag name="KSO_WM_UNIT_PRESET_TEXT" val="01"/>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37.xml><?xml version="1.0" encoding="utf-8"?>
<p:tagLst xmlns:p="http://schemas.openxmlformats.org/presentationml/2006/main">
  <p:tag name="KSO_WM_SLIDE_CONTENT_ORIENTATION" val="left"/>
  <p:tag name="KSO_WM_SLIDE_HAS_MASK" val="0"/>
  <p:tag name="KSO_WM_SLIDE_ITEM_CNT" val="0"/>
  <p:tag name="KSO_WM_SLIDE_TYPE" val="sectionTitle"/>
  <p:tag name="KSO_WM_TEMPLATE_SUBCATEGORY" val="29"/>
  <p:tag name="KSO_WM_BEAUTIFY_FLAG" val="#wm#"/>
  <p:tag name="KSO_WM_TEMPLATE_SLIDE_ID" val="slide_0e3ab8503af4c08e"/>
  <p:tag name="KSO_WM_TEMPLATE_INDEX" val="40480246"/>
  <p:tag name="KSO_WM_TEMPLATE_CATEGORY" val="custom"/>
  <p:tag name="KSO_WM_SLIDE_INDEX" val="3"/>
  <p:tag name="KSO_WM_SLIDE_ID" val="custom40480246_7"/>
  <p:tag name="KSO_WM_TEMPLATE_MASTER_TYPE" val="0"/>
  <p:tag name="KSO_WM_SLIDE_LAYOUT" val="a_e"/>
  <p:tag name="KSO_WM_SLIDE_LAYOUT_CNT" val="1_1"/>
  <p:tag name="KSO_WM_TAG_VERSION" val="3.0"/>
</p:tagLst>
</file>

<file path=ppt/tags/tag538.xml><?xml version="1.0" encoding="utf-8"?>
<p:tagLst xmlns:p="http://schemas.openxmlformats.org/presentationml/2006/main">
  <p:tag name="KSO_WM_FIGMA_FLAG" val="#fgm#"/>
  <p:tag name="KSO_WM_LAYOUT_CHECK_HASH" val="6de9c93a35b6b95c7f487e49b019ec0fd8299ebc"/>
  <p:tag name="KSO_WM_NEWLAYOUT_GROUP_ID" val="layout_42"/>
  <p:tag name="KSO_WM_NEWLAYOUT_ID" val="slide_d7c0be60fa345d37"/>
  <p:tag name="KSO_WM_UNIT_PRESET_TEXT" val="单击此处添加标题"/>
</p:tagLst>
</file>

<file path=ppt/tags/tag539.xml><?xml version="1.0" encoding="utf-8"?>
<p:tagLst xmlns:p="http://schemas.openxmlformats.org/presentationml/2006/main">
  <p:tag name="KSO_WM_DIAGRAM_GROUP_CODE" val="1"/>
  <p:tag name="KSO_WM_FIGMA_FLAG" val="#fgm#"/>
  <p:tag name="KSO_WM_UNIT_PRESET_TEXT" val="单击此处添加项标题"/>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0.xml><?xml version="1.0" encoding="utf-8"?>
<p:tagLst xmlns:p="http://schemas.openxmlformats.org/presentationml/2006/main">
  <p:tag name="KSO_WM_DIAGRAM_GROUP_CODE" val="1"/>
  <p:tag name="KSO_WM_FIGMA_FLAG" val="#fgm#"/>
  <p:tag name="KSO_WM_UNIT_PRESET_TEXT" val="单击此处添加项正文"/>
</p:tagLst>
</file>

<file path=ppt/tags/tag541.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542.xml><?xml version="1.0" encoding="utf-8"?>
<p:tagLst xmlns:p="http://schemas.openxmlformats.org/presentationml/2006/main">
  <p:tag name="KSO_WM_DIAGRAM_GROUP_CODE" val="1"/>
  <p:tag name="KSO_WM_FIGMA_FLAG" val="#fgm#"/>
  <p:tag name="KSO_WM_UNIT_PRESET_TEXT" val="单击此处添加项标题"/>
</p:tagLst>
</file>

<file path=ppt/tags/tag543.xml><?xml version="1.0" encoding="utf-8"?>
<p:tagLst xmlns:p="http://schemas.openxmlformats.org/presentationml/2006/main">
  <p:tag name="KSO_WM_DIAGRAM_GROUP_CODE" val="1"/>
  <p:tag name="KSO_WM_FIGMA_FLAG" val="#fgm#"/>
  <p:tag name="KSO_WM_UNIT_PRESET_TEXT" val="单击此处添加项正文"/>
</p:tagLst>
</file>

<file path=ppt/tags/tag544.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545.xml><?xml version="1.0" encoding="utf-8"?>
<p:tagLst xmlns:p="http://schemas.openxmlformats.org/presentationml/2006/main">
  <p:tag name="KSO_WM_DIAGRAM_GROUP_CODE" val="1"/>
  <p:tag name="KSO_WM_FIGMA_FLAG" val="#fgm#"/>
  <p:tag name="KSO_WM_UNIT_PRESET_TEXT" val="单击此处添加项标题"/>
</p:tagLst>
</file>

<file path=ppt/tags/tag546.xml><?xml version="1.0" encoding="utf-8"?>
<p:tagLst xmlns:p="http://schemas.openxmlformats.org/presentationml/2006/main">
  <p:tag name="KSO_WM_DIAGRAM_GROUP_CODE" val="1"/>
  <p:tag name="KSO_WM_FIGMA_FLAG" val="#fgm#"/>
  <p:tag name="KSO_WM_UNIT_PRESET_TEXT" val="单击此处添加项正文"/>
</p:tagLst>
</file>

<file path=ppt/tags/tag547.xml><?xml version="1.0" encoding="utf-8"?>
<p:tagLst xmlns:p="http://schemas.openxmlformats.org/presentationml/2006/main">
  <p:tag name="KSO_WM_FIGMA_FLAG" val="#fgm#"/>
  <p:tag name="KSO_WM_LAYOUT_CHECK_HASH" val="57aaf5a9a5b4cccf575e0853799da3374305430c"/>
  <p:tag name="KSO_WM_NEWLAYOUT_GROUP_ID" val="layout_38"/>
  <p:tag name="KSO_WM_NEWLAYOUT_ID" val="slide_e75d5968f58836a4"/>
  <p:tag name="KSO_WM_UNIT_PRESET_TEXT" val="单击此处添加标题"/>
</p:tagLst>
</file>

<file path=ppt/tags/tag548.xml><?xml version="1.0" encoding="utf-8"?>
<p:tagLst xmlns:p="http://schemas.openxmlformats.org/presentationml/2006/main">
  <p:tag name="KSO_WM_DIAGRAM_GROUP_CODE" val="1"/>
  <p:tag name="KSO_WM_FIGMA_FLAG" val="#fgm#"/>
  <p:tag name="KSO_WM_UNIT_PRESET_TEXT" val="单击此处添加项标题"/>
</p:tagLst>
</file>

<file path=ppt/tags/tag549.xml><?xml version="1.0" encoding="utf-8"?>
<p:tagLst xmlns:p="http://schemas.openxmlformats.org/presentationml/2006/main">
  <p:tag name="KSO_WM_DIAGRAM_GROUP_CODE" val="1"/>
  <p:tag name="KSO_WM_FIGMA_FLAG" val="#fgm#"/>
  <p:tag name="KSO_WM_UNIT_PRESET_TEXT" val="单击此处添加项标题"/>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0.xml><?xml version="1.0" encoding="utf-8"?>
<p:tagLst xmlns:p="http://schemas.openxmlformats.org/presentationml/2006/main">
  <p:tag name="KSO_WM_DIAGRAM_GROUP_CODE" val="1"/>
  <p:tag name="KSO_WM_FIGMA_FLAG" val="#fgm#"/>
  <p:tag name="KSO_WM_UNIT_PRESET_TEXT" val="单击此处添加项标题"/>
</p:tagLst>
</file>

<file path=ppt/tags/tag551.xml><?xml version="1.0" encoding="utf-8"?>
<p:tagLst xmlns:p="http://schemas.openxmlformats.org/presentationml/2006/main">
  <p:tag name="KSO_WM_FIGMA_FLAG" val="#fgm#"/>
  <p:tag name="KSO_WM_LAYOUT_CHECK_HASH" val="f7317b1e182cec7dd9b1e5f43b7e385f5d31be6b"/>
  <p:tag name="KSO_WM_NEWLAYOUT_GROUP_ID" val="layout_57"/>
  <p:tag name="KSO_WM_NEWLAYOUT_ID" val="slide_1d0412df4421f911"/>
  <p:tag name="KSO_WM_UNIT_PRESET_TEXT" val="单击此处添加标题"/>
</p:tagLst>
</file>

<file path=ppt/tags/tag552.xml><?xml version="1.0" encoding="utf-8"?>
<p:tagLst xmlns:p="http://schemas.openxmlformats.org/presentationml/2006/main">
  <p:tag name="KSO_WM_DIAGRAM_GROUP_CODE" val="1"/>
  <p:tag name="KSO_WM_FIGMA_FLAG" val="#fgm#"/>
  <p:tag name="KSO_WM_UNIT_PRESET_TEXT" val="单击添加项标题"/>
</p:tagLst>
</file>

<file path=ppt/tags/tag553.xml><?xml version="1.0" encoding="utf-8"?>
<p:tagLst xmlns:p="http://schemas.openxmlformats.org/presentationml/2006/main">
  <p:tag name="KSO_WM_DIAGRAM_GROUP_CODE" val="1"/>
  <p:tag name="KSO_WM_FIGMA_FLAG" val="#fgm#"/>
  <p:tag name="KSO_WM_UNIT_PRESET_TEXT" val="单击添加项标题"/>
</p:tagLst>
</file>

<file path=ppt/tags/tag554.xml><?xml version="1.0" encoding="utf-8"?>
<p:tagLst xmlns:p="http://schemas.openxmlformats.org/presentationml/2006/main">
  <p:tag name="KSO_WM_DIAGRAM_GROUP_CODE" val="1"/>
  <p:tag name="KSO_WM_FIGMA_FLAG" val="#fgm#"/>
  <p:tag name="KSO_WM_UNIT_PRESET_TEXT" val="单击添加项标题"/>
</p:tagLst>
</file>

<file path=ppt/tags/tag555.xml><?xml version="1.0" encoding="utf-8"?>
<p:tagLst xmlns:p="http://schemas.openxmlformats.org/presentationml/2006/main">
  <p:tag name="KSO_WM_BEAUTIFY_FLAG" val="#fgm#"/>
  <p:tag name="KSO_WM_FIGMA_FLAG" val="#fgm#"/>
  <p:tag name="KSO_WM_UNIT_INDEX" val="1"/>
  <p:tag name="KSO_WM_UNIT_TYPE" val="a"/>
  <p:tag name="KSO_WM_LAYOUT_CHECK_HASH" val="851d05047e8eae4a2f93da91be67bd7f58f0d37d"/>
  <p:tag name="KSO_WM_NEWLAYOUT_GROUP_ID" val="layout_2"/>
  <p:tag name="KSO_WM_NEWLAYOUT_ID" val="slide_d665d6f003d2fe82"/>
  <p:tag name="KSO_WM_UNIT_PRESET_TEXT" val="单击此处添加标题"/>
</p:tagLst>
</file>

<file path=ppt/tags/tag556.xml><?xml version="1.0" encoding="utf-8"?>
<p:tagLst xmlns:p="http://schemas.openxmlformats.org/presentationml/2006/main">
  <p:tag name="KSO_WM_FIGMA_DECORATION_INDEX" val="17"/>
  <p:tag name="$PH_EXT" val="2"/>
  <p:tag name="KSO_WM_BEAUTIFY_FLAG" val="#fgm#"/>
  <p:tag name="KSO_WM_DIAGRAM_GROUP_CODE" val="1"/>
  <p:tag name="KSO_WM_FIGMA_FLAG" val="#fgm#"/>
  <p:tag name="KSO_WM_SYNC_SLIDE_TEXT" val="1"/>
  <p:tag name="KSO_WM_UNIT_INDEX" val="1_1_1"/>
  <p:tag name="KSO_WM_UNIT_TYPE" val="l_h_i"/>
  <p:tag name="KSO_WM_UNIT_PRESET_TEXT" val=" "/>
</p:tagLst>
</file>

<file path=ppt/tags/tag557.xml><?xml version="1.0" encoding="utf-8"?>
<p:tagLst xmlns:p="http://schemas.openxmlformats.org/presentationml/2006/main">
  <p:tag name="KSO_WM_BEAUTIFY_FLAG" val="#fgm#"/>
  <p:tag name="KSO_WM_DIAGRAM_GROUP_CODE" val="1"/>
  <p:tag name="KSO_WM_FIGMA_FLAG" val="#fgm#"/>
  <p:tag name="KSO_WM_UNIT_INDEX" val="1_1_1"/>
  <p:tag name="KSO_WM_UNIT_TYPE" val="l_h_d"/>
  <p:tag name="MH_PIC_SOURCE_TYPE" val="generate_slide_ai*{&quot;id&quot;:&quot;VCG211331149045&quot;,&quot;product_name&quot;:&quot;wps-wpp-ohosphone&quot;,&quot;intention_code&quot;:&quot;wps_wpp_generate_theme_pay&quot;}*auto_gallery_ai_v2.1.6_ONLINE*6435656530303834346232373034633934633264383237656230333266643036-slide-9"/>
</p:tagLst>
</file>

<file path=ppt/tags/tag558.xml><?xml version="1.0" encoding="utf-8"?>
<p:tagLst xmlns:p="http://schemas.openxmlformats.org/presentationml/2006/main">
  <p:tag name="KSO_WM_DIAGRAM_GROUP_CODE" val="1"/>
  <p:tag name="KSO_WM_FIGMA_FLAG" val="#fgm#"/>
  <p:tag name="KSO_WM_UNIT_PRESET_TEXT" val="单击此处添加项标题"/>
</p:tagLst>
</file>

<file path=ppt/tags/tag559.xml><?xml version="1.0" encoding="utf-8"?>
<p:tagLst xmlns:p="http://schemas.openxmlformats.org/presentationml/2006/main">
  <p:tag name="KSO_WM_DIAGRAM_GROUP_CODE" val="1"/>
  <p:tag name="KSO_WM_FIGMA_FLAG" val="#fgm#"/>
  <p:tag name="KSO_WM_UNIT_PRESET_TEXT" val="单击此处添加项正文"/>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0.xml><?xml version="1.0" encoding="utf-8"?>
<p:tagLst xmlns:p="http://schemas.openxmlformats.org/presentationml/2006/main">
  <p:tag name="KSO_WM_DIAGRAM_GROUP_CODE" val="1"/>
  <p:tag name="KSO_WM_FIGMA_FLAG" val="#fgm#"/>
  <p:tag name="KSO_WM_UNIT_PRESET_TEXT" val="单击此处添加项标题"/>
</p:tagLst>
</file>

<file path=ppt/tags/tag561.xml><?xml version="1.0" encoding="utf-8"?>
<p:tagLst xmlns:p="http://schemas.openxmlformats.org/presentationml/2006/main">
  <p:tag name="KSO_WM_DIAGRAM_GROUP_CODE" val="1"/>
  <p:tag name="KSO_WM_FIGMA_FLAG" val="#fgm#"/>
  <p:tag name="KSO_WM_UNIT_PRESET_TEXT" val="单击此处添加项正文"/>
</p:tagLst>
</file>

<file path=ppt/tags/tag562.xml><?xml version="1.0" encoding="utf-8"?>
<p:tagLst xmlns:p="http://schemas.openxmlformats.org/presentationml/2006/main">
  <p:tag name="KSO_WM_DIAGRAM_GROUP_CODE" val="1"/>
  <p:tag name="KSO_WM_FIGMA_FLAG" val="#fgm#"/>
  <p:tag name="KSO_WM_UNIT_PRESET_TEXT" val="单击此处添加项标题"/>
</p:tagLst>
</file>

<file path=ppt/tags/tag563.xml><?xml version="1.0" encoding="utf-8"?>
<p:tagLst xmlns:p="http://schemas.openxmlformats.org/presentationml/2006/main">
  <p:tag name="KSO_WM_DIAGRAM_GROUP_CODE" val="1"/>
  <p:tag name="KSO_WM_FIGMA_FLAG" val="#fgm#"/>
  <p:tag name="KSO_WM_UNIT_PRESET_TEXT" val="单击此处添加项正文"/>
</p:tagLst>
</file>

<file path=ppt/tags/tag564.xml><?xml version="1.0" encoding="utf-8"?>
<p:tagLst xmlns:p="http://schemas.openxmlformats.org/presentationml/2006/main">
  <p:tag name="KSO_WM_FIGMA_FLAG" val="#fgm#"/>
  <p:tag name="KSO_WM_LAYOUT_CHECK_HASH" val="954e2094ae407ad8026e975ce362eb5af13821e6"/>
  <p:tag name="KSO_WM_NEWLAYOUT_GROUP_ID" val="layout_32"/>
  <p:tag name="KSO_WM_NEWLAYOUT_ID" val="slide_ec9a3b080ee078f7"/>
  <p:tag name="KSO_WM_UNIT_PRESET_TEXT" val="单击此处添加标题"/>
</p:tagLst>
</file>

<file path=ppt/tags/tag565.xml><?xml version="1.0" encoding="utf-8"?>
<p:tagLst xmlns:p="http://schemas.openxmlformats.org/presentationml/2006/main">
  <p:tag name="KSO_WM_DIAGRAM_GROUP_CODE" val="1"/>
  <p:tag name="KSO_WM_FIGMA_FLAG" val="#fgm#"/>
  <p:tag name="KSO_WM_UNIT_PRESET_TEXT" val="单击添加项标题"/>
</p:tagLst>
</file>

<file path=ppt/tags/tag566.xml><?xml version="1.0" encoding="utf-8"?>
<p:tagLst xmlns:p="http://schemas.openxmlformats.org/presentationml/2006/main">
  <p:tag name="KSO_WM_DIAGRAM_GROUP_CODE" val="1"/>
  <p:tag name="KSO_WM_FIGMA_FLAG" val="#fgm#"/>
  <p:tag name="KSO_WM_UNIT_PRESET_TEXT" val="单击此处添加项正文"/>
</p:tagLst>
</file>

<file path=ppt/tags/tag567.xml><?xml version="1.0" encoding="utf-8"?>
<p:tagLst xmlns:p="http://schemas.openxmlformats.org/presentationml/2006/main">
  <p:tag name="KSO_WM_DIAGRAM_GROUP_CODE" val="1"/>
  <p:tag name="KSO_WM_FIGMA_FLAG" val="#fgm#"/>
  <p:tag name="KSO_WM_UNIT_PRESET_TEXT" val="单击添加项标题"/>
</p:tagLst>
</file>

<file path=ppt/tags/tag568.xml><?xml version="1.0" encoding="utf-8"?>
<p:tagLst xmlns:p="http://schemas.openxmlformats.org/presentationml/2006/main">
  <p:tag name="KSO_WM_DIAGRAM_GROUP_CODE" val="1"/>
  <p:tag name="KSO_WM_FIGMA_FLAG" val="#fgm#"/>
  <p:tag name="KSO_WM_UNIT_PRESET_TEXT" val="单击此处添加项正文"/>
</p:tagLst>
</file>

<file path=ppt/tags/tag569.xml><?xml version="1.0" encoding="utf-8"?>
<p:tagLst xmlns:p="http://schemas.openxmlformats.org/presentationml/2006/main">
  <p:tag name="KSO_WM_DIAGRAM_GROUP_CODE" val="1"/>
  <p:tag name="KSO_WM_FIGMA_FLAG" val="#fgm#"/>
  <p:tag name="KSO_WM_UNIT_PRESET_TEXT" val="单击添加项标题"/>
</p:tagLst>
</file>

<file path=ppt/tags/tag57.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9*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570.xml><?xml version="1.0" encoding="utf-8"?>
<p:tagLst xmlns:p="http://schemas.openxmlformats.org/presentationml/2006/main">
  <p:tag name="KSO_WM_DIAGRAM_GROUP_CODE" val="1"/>
  <p:tag name="KSO_WM_FIGMA_FLAG" val="#fgm#"/>
  <p:tag name="KSO_WM_UNIT_PRESET_TEXT" val="单击此处添加项正文"/>
</p:tagLst>
</file>

<file path=ppt/tags/tag571.xml><?xml version="1.0" encoding="utf-8"?>
<p:tagLst xmlns:p="http://schemas.openxmlformats.org/presentationml/2006/main">
  <p:tag name="KSO_WM_FIGMA_FLAG" val="#fgm#"/>
  <p:tag name="KSO_WM_LAYOUT_CHECK_HASH" val="851d05047e8eae4a2f93da91be67bd7f58f0d37d"/>
  <p:tag name="KSO_WM_NEWLAYOUT_GROUP_ID" val="layout_2"/>
  <p:tag name="KSO_WM_NEWLAYOUT_ID" val="slide_d665d6f003d2fe82"/>
  <p:tag name="KSO_WM_UNIT_PRESET_TEXT" val="单击此处添加标题"/>
</p:tagLst>
</file>

<file path=ppt/tags/tag572.xml><?xml version="1.0" encoding="utf-8"?>
<p:tagLst xmlns:p="http://schemas.openxmlformats.org/presentationml/2006/main">
  <p:tag name="KSO_WM_BEAUTIFY_FLAG" val="#fgm#"/>
  <p:tag name="KSO_WM_DIAGRAM_GROUP_CODE" val="1"/>
  <p:tag name="KSO_WM_FIGMA_FLAG" val="#fgm#"/>
  <p:tag name="KSO_WM_UNIT_INDEX" val="1_2_1"/>
  <p:tag name="KSO_WM_UNIT_TYPE" val="l_h_d"/>
  <p:tag name="MH_PIC_SOURCE_TYPE" val="generate_slide_ai*{&quot;id&quot;:&quot;VCG211241383603&quot;,&quot;product_name&quot;:&quot;wps-wpp-ohosphone&quot;,&quot;intention_code&quot;:&quot;wps_wpp_generate_theme_pay&quot;}*auto_gallery_ai_v2.1.6_ONLINE*6435656530303834346232373034633934633264383237656230333266643036-slide-9"/>
</p:tagLst>
</file>

<file path=ppt/tags/tag573.xml><?xml version="1.0" encoding="utf-8"?>
<p:tagLst xmlns:p="http://schemas.openxmlformats.org/presentationml/2006/main">
  <p:tag name="KSO_WM_FIGMA_FLAG" val="#fgm#"/>
  <p:tag name="KSO_WM_LAYOUT_CHECK_HASH" val="1c90b39226431d6f17c919f88853900ce8a5ce55"/>
  <p:tag name="KSO_WM_NEWLAYOUT_GROUP_ID" val="layout_51"/>
  <p:tag name="KSO_WM_NEWLAYOUT_ID" val="slide_852d700e72c68e5e"/>
  <p:tag name="KSO_WM_UNIT_PRESET_TEXT" val="单击此处添加标题"/>
</p:tagLst>
</file>

<file path=ppt/tags/tag574.xml><?xml version="1.0" encoding="utf-8"?>
<p:tagLst xmlns:p="http://schemas.openxmlformats.org/presentationml/2006/main">
  <p:tag name="KSO_WM_DIAGRAM_GROUP_CODE" val="1"/>
  <p:tag name="KSO_WM_FIGMA_FLAG" val="#fgm#"/>
  <p:tag name="KSO_WM_UNIT_PRESET_TEXT" val="单击此处添加项标题"/>
</p:tagLst>
</file>

<file path=ppt/tags/tag575.xml><?xml version="1.0" encoding="utf-8"?>
<p:tagLst xmlns:p="http://schemas.openxmlformats.org/presentationml/2006/main">
  <p:tag name="KSO_WM_DIAGRAM_GROUP_CODE" val="1"/>
  <p:tag name="KSO_WM_FIGMA_FLAG" val="#fgm#"/>
  <p:tag name="KSO_WM_UNIT_PRESET_TEXT" val="单击此处添加项正文"/>
</p:tagLst>
</file>

<file path=ppt/tags/tag576.xml><?xml version="1.0" encoding="utf-8"?>
<p:tagLst xmlns:p="http://schemas.openxmlformats.org/presentationml/2006/main">
  <p:tag name="KSO_WM_DIAGRAM_GROUP_CODE" val="1"/>
  <p:tag name="KSO_WM_FIGMA_FLAG" val="#fgm#"/>
  <p:tag name="KSO_WM_UNIT_PRESET_TEXT" val="单击此处添加项标题"/>
</p:tagLst>
</file>

<file path=ppt/tags/tag577.xml><?xml version="1.0" encoding="utf-8"?>
<p:tagLst xmlns:p="http://schemas.openxmlformats.org/presentationml/2006/main">
  <p:tag name="KSO_WM_DIAGRAM_GROUP_CODE" val="1"/>
  <p:tag name="KSO_WM_FIGMA_FLAG" val="#fgm#"/>
  <p:tag name="KSO_WM_UNIT_PRESET_TEXT" val="单击此处添加项正文"/>
</p:tagLst>
</file>

<file path=ppt/tags/tag578.xml><?xml version="1.0" encoding="utf-8"?>
<p:tagLst xmlns:p="http://schemas.openxmlformats.org/presentationml/2006/main">
  <p:tag name="KSO_WM_DIAGRAM_GROUP_CODE" val="1"/>
  <p:tag name="KSO_WM_FIGMA_FLAG" val="#fgm#"/>
  <p:tag name="KSO_WM_UNIT_PRESET_TEXT" val="单击此处添加项标题"/>
</p:tagLst>
</file>

<file path=ppt/tags/tag579.xml><?xml version="1.0" encoding="utf-8"?>
<p:tagLst xmlns:p="http://schemas.openxmlformats.org/presentationml/2006/main">
  <p:tag name="KSO_WM_DIAGRAM_GROUP_CODE" val="1"/>
  <p:tag name="KSO_WM_FIGMA_FLAG" val="#fgm#"/>
  <p:tag name="KSO_WM_UNIT_PRESET_TEXT" val="单击此处添加项正文"/>
</p:tagLst>
</file>

<file path=ppt/tags/tag58.xml><?xml version="1.0" encoding="utf-8"?>
<p:tagLst xmlns:p="http://schemas.openxmlformats.org/presentationml/2006/main">
  <p:tag name="KSO_WM_UNIT_TYPE" val="f"/>
  <p:tag name="KSO_WM_BEAUTIFY_FLAG" val="#wm#"/>
  <p:tag name="KSO_WM_UNIT_INDEX" val="1"/>
  <p:tag name="KSO_WM_UNIT_SUBTYPE" val="c"/>
  <p:tag name="KSO_WM_UNIT_TEXT_TYPE" val="1"/>
  <p:tag name="KSO_WM_FIGMA_FLAG" val="#fgm#"/>
  <p:tag name="KSO_WM_UNIT_ID" val="_9*f*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80.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25057"/>
  <p:tag name="KSO_WM_TEMPLATE_SLIDE_ID" val="slide_d665d6f003d2fe82"/>
</p:tagLst>
</file>

<file path=ppt/tags/tag581.xml><?xml version="1.0" encoding="utf-8"?>
<p:tagLst xmlns:p="http://schemas.openxmlformats.org/presentationml/2006/main">
  <p:tag name="KSO_WM_FIGMA_FLAG" val="#fgm#"/>
  <p:tag name="KSO_WM_LAYOUT_CHECK_HASH" val="4791386e232aed6246c4fba527077993dad7fcd2"/>
  <p:tag name="KSO_WM_NEWLAYOUT_GROUP_ID" val="layout_6"/>
  <p:tag name="KSO_WM_NEWLAYOUT_ID" val="slide_ce50afe5276c0be5"/>
  <p:tag name="KSO_WM_UNIT_PRESET_TEXT" val="单击此处添加标题"/>
</p:tagLst>
</file>

<file path=ppt/tags/tag582.xml><?xml version="1.0" encoding="utf-8"?>
<p:tagLst xmlns:p="http://schemas.openxmlformats.org/presentationml/2006/main">
  <p:tag name="KSO_WM_FIGMA_DECORATION_INDEX" val="7"/>
  <p:tag name="$PH_EXT" val="1"/>
  <p:tag name="KSO_WM_DIAGRAM_GROUP_CODE" val="1"/>
  <p:tag name="KSO_WM_FIGMA_FLAG" val="#fgm#"/>
</p:tagLst>
</file>

<file path=ppt/tags/tag583.xml><?xml version="1.0" encoding="utf-8"?>
<p:tagLst xmlns:p="http://schemas.openxmlformats.org/presentationml/2006/main">
  <p:tag name="KSO_WM_DIAGRAM_GROUP_CODE" val="1"/>
  <p:tag name="KSO_WM_FIGMA_FLAG" val="#fgm#"/>
  <p:tag name="KSO_WM_UNIT_PRESET_TEXT" val="项标题"/>
</p:tagLst>
</file>

<file path=ppt/tags/tag584.xml><?xml version="1.0" encoding="utf-8"?>
<p:tagLst xmlns:p="http://schemas.openxmlformats.org/presentationml/2006/main">
  <p:tag name="KSO_WM_DIAGRAM_GROUP_CODE" val="1"/>
  <p:tag name="KSO_WM_FIGMA_FLAG" val="#fgm#"/>
  <p:tag name="KSO_WM_UNIT_PRESET_TEXT" val="单击此处添加项正文"/>
</p:tagLst>
</file>

<file path=ppt/tags/tag585.xml><?xml version="1.0" encoding="utf-8"?>
<p:tagLst xmlns:p="http://schemas.openxmlformats.org/presentationml/2006/main">
  <p:tag name="KSO_WM_DIAGRAM_GROUP_CODE" val="1"/>
  <p:tag name="KSO_WM_FIGMA_FLAG" val="#fgm#"/>
  <p:tag name="KSO_WM_UNIT_PRESET_TEXT" val="项标题"/>
</p:tagLst>
</file>

<file path=ppt/tags/tag586.xml><?xml version="1.0" encoding="utf-8"?>
<p:tagLst xmlns:p="http://schemas.openxmlformats.org/presentationml/2006/main">
  <p:tag name="KSO_WM_DIAGRAM_GROUP_CODE" val="1"/>
  <p:tag name="KSO_WM_FIGMA_FLAG" val="#fgm#"/>
  <p:tag name="KSO_WM_UNIT_PRESET_TEXT" val="单击此处添加项正文"/>
</p:tagLst>
</file>

<file path=ppt/tags/tag587.xml><?xml version="1.0" encoding="utf-8"?>
<p:tagLst xmlns:p="http://schemas.openxmlformats.org/presentationml/2006/main">
  <p:tag name="KSO_WM_DIAGRAM_GROUP_CODE" val="1"/>
  <p:tag name="KSO_WM_FIGMA_FLAG" val="#fgm#"/>
  <p:tag name="KSO_WM_UNIT_PRESET_TEXT" val="项标题"/>
</p:tagLst>
</file>

<file path=ppt/tags/tag588.xml><?xml version="1.0" encoding="utf-8"?>
<p:tagLst xmlns:p="http://schemas.openxmlformats.org/presentationml/2006/main">
  <p:tag name="KSO_WM_DIAGRAM_GROUP_CODE" val="1"/>
  <p:tag name="KSO_WM_FIGMA_FLAG" val="#fgm#"/>
  <p:tag name="KSO_WM_UNIT_PRESET_TEXT" val="单击此处添加项正文"/>
</p:tagLst>
</file>

<file path=ppt/tags/tag589.xml><?xml version="1.0" encoding="utf-8"?>
<p:tagLst xmlns:p="http://schemas.openxmlformats.org/presentationml/2006/main">
  <p:tag name="KSO_WM_FIGMA_FLAG" val="#fgm#"/>
  <p:tag name="KSO_WM_LAYOUT_CHECK_HASH" val="92eab855febcb31394c2c344a06de35ecdc9c23f"/>
  <p:tag name="KSO_WM_NEWLAYOUT_GROUP_ID" val="layout_30"/>
  <p:tag name="KSO_WM_NEWLAYOUT_ID" val="slide_5b58865a9e1e703b"/>
  <p:tag name="KSO_WM_UNIT_PRESET_TEXT" val="单击此处添加标题"/>
</p:tagLst>
</file>

<file path=ppt/tags/tag59.xml><?xml version="1.0" encoding="utf-8"?>
<p:tagLst xmlns:p="http://schemas.openxmlformats.org/presentationml/2006/main">
  <p:tag name="KSO_WM_UNIT_TYPE" val="a"/>
  <p:tag name="KSO_WM_BEAUTIFY_FLAG" val="#wm#"/>
  <p:tag name="KSO_WM_UNIT_INDEX" val="1"/>
  <p:tag name="KSO_WM_UNIT_TEXT_TYPE" val="1"/>
  <p:tag name="KSO_WM_LAYOUT_CHECK_HASH" val="95f3256b158c412f1a401b826a32e7605ab80903"/>
  <p:tag name="KSO_WM_NEWLAYOUT_ID" val="1066"/>
  <p:tag name="KSO_WM_FIGMA_FLAG" val="#fgm#"/>
  <p:tag name="KSO_WM_UNIT_ID" val="_9*a*1"/>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590.xml><?xml version="1.0" encoding="utf-8"?>
<p:tagLst xmlns:p="http://schemas.openxmlformats.org/presentationml/2006/main">
  <p:tag name="KSO_WM_DIAGRAM_GROUP_CODE" val="1"/>
  <p:tag name="KSO_WM_FIGMA_FLAG" val="#fgm#"/>
  <p:tag name="KSO_WM_UNIT_PRESET_TEXT" val="单击添加项标题"/>
</p:tagLst>
</file>

<file path=ppt/tags/tag591.xml><?xml version="1.0" encoding="utf-8"?>
<p:tagLst xmlns:p="http://schemas.openxmlformats.org/presentationml/2006/main">
  <p:tag name="KSO_WM_DIAGRAM_GROUP_CODE" val="1"/>
  <p:tag name="KSO_WM_FIGMA_FLAG" val="#fgm#"/>
  <p:tag name="KSO_WM_UNIT_PRESET_TEXT" val="单击此处添加项正文"/>
</p:tagLst>
</file>

<file path=ppt/tags/tag592.xml><?xml version="1.0" encoding="utf-8"?>
<p:tagLst xmlns:p="http://schemas.openxmlformats.org/presentationml/2006/main">
  <p:tag name="KSO_WM_DIAGRAM_GROUP_CODE" val="1"/>
  <p:tag name="KSO_WM_FIGMA_FLAG" val="#fgm#"/>
  <p:tag name="KSO_WM_UNIT_PRESET_TEXT" val="单击添加项标题"/>
</p:tagLst>
</file>

<file path=ppt/tags/tag593.xml><?xml version="1.0" encoding="utf-8"?>
<p:tagLst xmlns:p="http://schemas.openxmlformats.org/presentationml/2006/main">
  <p:tag name="KSO_WM_DIAGRAM_GROUP_CODE" val="1"/>
  <p:tag name="KSO_WM_FIGMA_FLAG" val="#fgm#"/>
  <p:tag name="KSO_WM_UNIT_PRESET_TEXT" val="单击此处添加项正文"/>
</p:tagLst>
</file>

<file path=ppt/tags/tag594.xml><?xml version="1.0" encoding="utf-8"?>
<p:tagLst xmlns:p="http://schemas.openxmlformats.org/presentationml/2006/main">
  <p:tag name="KSO_WM_DIAGRAM_GROUP_CODE" val="1"/>
  <p:tag name="KSO_WM_FIGMA_FLAG" val="#fgm#"/>
  <p:tag name="KSO_WM_UNIT_PRESET_TEXT" val="单击添加项标题"/>
</p:tagLst>
</file>

<file path=ppt/tags/tag595.xml><?xml version="1.0" encoding="utf-8"?>
<p:tagLst xmlns:p="http://schemas.openxmlformats.org/presentationml/2006/main">
  <p:tag name="KSO_WM_DIAGRAM_GROUP_CODE" val="1"/>
  <p:tag name="KSO_WM_FIGMA_FLAG" val="#fgm#"/>
  <p:tag name="KSO_WM_UNIT_PRESET_TEXT" val="单击此处添加项正文"/>
</p:tagLst>
</file>

<file path=ppt/tags/tag596.xml><?xml version="1.0" encoding="utf-8"?>
<p:tagLst xmlns:p="http://schemas.openxmlformats.org/presentationml/2006/main">
  <p:tag name="KSO_WM_DIAGRAM_GROUP_CODE" val="1"/>
  <p:tag name="KSO_WM_FIGMA_FLAG" val="#fgm#"/>
  <p:tag name="KSO_WM_UNIT_PRESET_TEXT" val="单击添加项标题"/>
</p:tagLst>
</file>

<file path=ppt/tags/tag597.xml><?xml version="1.0" encoding="utf-8"?>
<p:tagLst xmlns:p="http://schemas.openxmlformats.org/presentationml/2006/main">
  <p:tag name="KSO_WM_DIAGRAM_GROUP_CODE" val="1"/>
  <p:tag name="KSO_WM_FIGMA_FLAG" val="#fgm#"/>
  <p:tag name="KSO_WM_UNIT_PRESET_TEXT" val="单击此处添加项正文"/>
</p:tagLst>
</file>

<file path=ppt/tags/tag598.xml><?xml version="1.0" encoding="utf-8"?>
<p:tagLst xmlns:p="http://schemas.openxmlformats.org/presentationml/2006/main">
  <p:tag name="KSO_WM_FIGMA_FLAG" val="#fgm#"/>
  <p:tag name="KSO_WM_LAYOUT_CHECK_HASH" val="32b4b5062a1f4c36706482315c911b1fd0e023fd"/>
  <p:tag name="KSO_WM_NEWLAYOUT_GROUP_ID" val="layout_26"/>
  <p:tag name="KSO_WM_NEWLAYOUT_ID" val="slide_4e8a2b389c8bbf30"/>
  <p:tag name="KSO_WM_UNIT_PRESET_TEXT" val="单击此处添加标题"/>
</p:tagLst>
</file>

<file path=ppt/tags/tag599.xml><?xml version="1.0" encoding="utf-8"?>
<p:tagLst xmlns:p="http://schemas.openxmlformats.org/presentationml/2006/main">
  <p:tag name="KSO_WM_DIAGRAM_GROUP_CODE" val="1"/>
  <p:tag name="KSO_WM_FIGMA_FLAG" val="#fgm#"/>
  <p:tag name="KSO_WM_UNIT_PRESET_TEXT" val="单击添加项标题"/>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BEAUTIFY_FLAG" val="#wm#"/>
  <p:tag name="KSO_WM_UNIT_INDEX" val="2"/>
  <p:tag name="KSO_WM_UNIT_SUBTYPE" val="b"/>
  <p:tag name="KSO_WM_UNIT_TEXT_TYPE" val="1"/>
  <p:tag name="KSO_WM_UNIT_TYPE" val="f"/>
  <p:tag name="KSO_WM_FIGMA_FLAG" val="#fgm#"/>
  <p:tag name="KSO_WM_UNIT_ID" val="_9*f*2"/>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00.xml><?xml version="1.0" encoding="utf-8"?>
<p:tagLst xmlns:p="http://schemas.openxmlformats.org/presentationml/2006/main">
  <p:tag name="KSO_WM_DIAGRAM_GROUP_CODE" val="1"/>
  <p:tag name="KSO_WM_FIGMA_FLAG" val="#fgm#"/>
  <p:tag name="KSO_WM_UNIT_PRESET_TEXT" val="单击此处添加项正文"/>
</p:tagLst>
</file>

<file path=ppt/tags/tag601.xml><?xml version="1.0" encoding="utf-8"?>
<p:tagLst xmlns:p="http://schemas.openxmlformats.org/presentationml/2006/main">
  <p:tag name="KSO_WM_DIAGRAM_GROUP_CODE" val="1"/>
  <p:tag name="KSO_WM_FIGMA_FLAG" val="#fgm#"/>
  <p:tag name="KSO_WM_UNIT_PRESET_TEXT" val="单击添加项标题"/>
</p:tagLst>
</file>

<file path=ppt/tags/tag602.xml><?xml version="1.0" encoding="utf-8"?>
<p:tagLst xmlns:p="http://schemas.openxmlformats.org/presentationml/2006/main">
  <p:tag name="KSO_WM_DIAGRAM_GROUP_CODE" val="1"/>
  <p:tag name="KSO_WM_FIGMA_FLAG" val="#fgm#"/>
  <p:tag name="KSO_WM_UNIT_PRESET_TEXT" val="单击此处添加项正文"/>
</p:tagLst>
</file>

<file path=ppt/tags/tag603.xml><?xml version="1.0" encoding="utf-8"?>
<p:tagLst xmlns:p="http://schemas.openxmlformats.org/presentationml/2006/main">
  <p:tag name="KSO_WM_DIAGRAM_GROUP_CODE" val="1"/>
  <p:tag name="KSO_WM_FIGMA_FLAG" val="#fgm#"/>
  <p:tag name="KSO_WM_UNIT_PRESET_TEXT" val="单击添加项标题"/>
</p:tagLst>
</file>

<file path=ppt/tags/tag604.xml><?xml version="1.0" encoding="utf-8"?>
<p:tagLst xmlns:p="http://schemas.openxmlformats.org/presentationml/2006/main">
  <p:tag name="KSO_WM_DIAGRAM_GROUP_CODE" val="1"/>
  <p:tag name="KSO_WM_FIGMA_FLAG" val="#fgm#"/>
  <p:tag name="KSO_WM_UNIT_PRESET_TEXT" val="单击此处添加项正文"/>
</p:tagLst>
</file>

<file path=ppt/tags/tag605.xml><?xml version="1.0" encoding="utf-8"?>
<p:tagLst xmlns:p="http://schemas.openxmlformats.org/presentationml/2006/main">
  <p:tag name="KSO_WM_DIAGRAM_GROUP_CODE" val="1"/>
  <p:tag name="KSO_WM_FIGMA_FLAG" val="#fgm#"/>
  <p:tag name="MH_PIC_SOURCE_TYPE" val="generate_slide_ai*{&quot;id&quot;:&quot;VCG41N486284876&quot;,&quot;product_name&quot;:&quot;wps-wpp-ohosphone&quot;,&quot;intention_code&quot;:&quot;wps_wpp_generate_theme_pay&quot;}*auto_gallery_ai_v2.1.6_ONLINE*6435656530303834346232373034633934633264383237656230333266643036-slide-15"/>
</p:tagLst>
</file>

<file path=ppt/tags/tag606.xml><?xml version="1.0" encoding="utf-8"?>
<p:tagLst xmlns:p="http://schemas.openxmlformats.org/presentationml/2006/main">
  <p:tag name="KSO_WM_DIAGRAM_GROUP_CODE" val="1"/>
  <p:tag name="KSO_WM_FIGMA_FLAG" val="#fgm#"/>
  <p:tag name="MH_PIC_SOURCE_TYPE" val="generate_slide_ai*{&quot;id&quot;:&quot;VCG41N864037792&quot;,&quot;product_name&quot;:&quot;wps-wpp-ohosphone&quot;,&quot;intention_code&quot;:&quot;wps_wpp_generate_theme_pay&quot;}*auto_gallery_ai_v2.1.6_ONLINE*6435656530303834346232373034633934633264383237656230333266643036-slide-15"/>
</p:tagLst>
</file>

<file path=ppt/tags/tag607.xml><?xml version="1.0" encoding="utf-8"?>
<p:tagLst xmlns:p="http://schemas.openxmlformats.org/presentationml/2006/main">
  <p:tag name="KSO_WM_DIAGRAM_GROUP_CODE" val="1"/>
  <p:tag name="KSO_WM_FIGMA_FLAG" val="#fgm#"/>
  <p:tag name="MH_PIC_SOURCE_TYPE" val="generate_slide_ai*{&quot;id&quot;:&quot;VCG41N637091800&quot;,&quot;product_name&quot;:&quot;wps-wpp-ohosphone&quot;,&quot;intention_code&quot;:&quot;wps_wpp_generate_theme_pay&quot;}*auto_gallery_ai_v2.1.6_ONLINE*6435656530303834346232373034633934633264383237656230333266643036-slide-15"/>
</p:tagLst>
</file>

<file path=ppt/tags/tag608.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25057"/>
  <p:tag name="KSO_WM_TEMPLATE_SLIDE_ID" val="slide_ce50afe5276c0be5"/>
</p:tagLst>
</file>

<file path=ppt/tags/tag609.xml><?xml version="1.0" encoding="utf-8"?>
<p:tagLst xmlns:p="http://schemas.openxmlformats.org/presentationml/2006/main">
  <p:tag name="KSO_WM_FIGMA_FLAG" val="#fgm#"/>
  <p:tag name="KSO_WM_LAYOUT_CHECK_HASH" val="250df96046445abb879774f32e9c4d3866461668"/>
  <p:tag name="KSO_WM_NEWLAYOUT_GROUP_ID" val="layout_10012"/>
  <p:tag name="KSO_WM_NEWLAYOUT_ID" val="slide_581647932d9bd4c5"/>
  <p:tag name="KSO_WM_UNIT_PRESET_TEXT" val="单击此处添加标题"/>
</p:tagLst>
</file>

<file path=ppt/tags/tag61.xml><?xml version="1.0" encoding="utf-8"?>
<p:tagLst xmlns:p="http://schemas.openxmlformats.org/presentationml/2006/main">
  <p:tag name="KSO_WM_UNIT_TYPE" val="i"/>
  <p:tag name="KSO_WM_UNIT_INDEX" val="1"/>
  <p:tag name="KSO_WM_BEAUTIFY_FLAG" val="#wm#"/>
  <p:tag name="KSO_WM_TAG_VERSION" val="3.0"/>
  <p:tag name="LAYOUTZORDER" val="2"/>
  <p:tag name="KSO_WM_UNIT_ID" val="_10*i*1"/>
  <p:tag name="KSO_WM_UNIT_LAYERLEVEL" val="1"/>
  <p:tag name="KSO_WM_TEMPLATE_CATEGORY" val="custom"/>
  <p:tag name="KSO_WM_TEMPLATE_USER_THEME" val="1"/>
  <p:tag name="KSO_WM_UNIT_ISNUMDGMTITLE" val="0"/>
  <p:tag name="KSO_WM_UNIT_NOCLEAR" val="0"/>
  <p:tag name="KSO_WM_UNIT_HIGHLIGHT" val="0"/>
  <p:tag name="KSO_WM_UNIT_COMPATIBLE" val="0"/>
  <p:tag name="KSO_WM_UNIT_DIAGRAM_ISNUMVISUAL" val="0"/>
  <p:tag name="KSO_WM_UNIT_DIAGRAM_ISREFERUNIT" val="0"/>
  <p:tag name="KSO_WM_TEMPLATE_INDEX" val="40480246"/>
</p:tagLst>
</file>

<file path=ppt/tags/tag610.xml><?xml version="1.0" encoding="utf-8"?>
<p:tagLst xmlns:p="http://schemas.openxmlformats.org/presentationml/2006/main">
  <p:tag name="KSO_WM_FIGMA_FLAG" val="#fgm#"/>
  <p:tag name="MH_PIC_SOURCE_TYPE" val="generate_slide_ai*{&quot;id&quot;:&quot;VCG41N1390880449&quot;,&quot;product_name&quot;:&quot;wps-wpp-ohosphone&quot;,&quot;intention_code&quot;:&quot;wps_wpp_generate_theme_pay&quot;}*auto_gallery_ai_v2.1.6_ONLINE*6435656530303834346232373034633934633264383237656230333266643036-slide-16"/>
</p:tagLst>
</file>

<file path=ppt/tags/tag611.xml><?xml version="1.0" encoding="utf-8"?>
<p:tagLst xmlns:p="http://schemas.openxmlformats.org/presentationml/2006/main">
  <p:tag name="KSO_WM_DIAGRAM_GROUP_CODE" val="1"/>
  <p:tag name="KSO_WM_FIGMA_FLAG" val="#fgm#"/>
  <p:tag name="KSO_WM_UNIT_PRESET_TEXT" val="项标题"/>
</p:tagLst>
</file>

<file path=ppt/tags/tag612.xml><?xml version="1.0" encoding="utf-8"?>
<p:tagLst xmlns:p="http://schemas.openxmlformats.org/presentationml/2006/main">
  <p:tag name="KSO_WM_DIAGRAM_GROUP_CODE" val="1"/>
  <p:tag name="KSO_WM_FIGMA_FLAG" val="#fgm#"/>
  <p:tag name="KSO_WM_UNIT_PRESET_TEXT" val="单击此处添加项正文"/>
</p:tagLst>
</file>

<file path=ppt/tags/tag613.xml><?xml version="1.0" encoding="utf-8"?>
<p:tagLst xmlns:p="http://schemas.openxmlformats.org/presentationml/2006/main">
  <p:tag name="KSO_WM_DIAGRAM_GROUP_CODE" val="1"/>
  <p:tag name="KSO_WM_FIGMA_FLAG" val="#fgm#"/>
  <p:tag name="KSO_WM_UNIT_PRESET_TEXT" val="项标题"/>
</p:tagLst>
</file>

<file path=ppt/tags/tag614.xml><?xml version="1.0" encoding="utf-8"?>
<p:tagLst xmlns:p="http://schemas.openxmlformats.org/presentationml/2006/main">
  <p:tag name="KSO_WM_DIAGRAM_GROUP_CODE" val="1"/>
  <p:tag name="KSO_WM_FIGMA_FLAG" val="#fgm#"/>
  <p:tag name="KSO_WM_UNIT_PRESET_TEXT" val="单击此处添加项正文"/>
</p:tagLst>
</file>

<file path=ppt/tags/tag615.xml><?xml version="1.0" encoding="utf-8"?>
<p:tagLst xmlns:p="http://schemas.openxmlformats.org/presentationml/2006/main">
  <p:tag name="KSO_WM_DIAGRAM_GROUP_CODE" val="1"/>
  <p:tag name="KSO_WM_FIGMA_FLAG" val="#fgm#"/>
  <p:tag name="KSO_WM_UNIT_PRESET_TEXT" val="项标题"/>
</p:tagLst>
</file>

<file path=ppt/tags/tag616.xml><?xml version="1.0" encoding="utf-8"?>
<p:tagLst xmlns:p="http://schemas.openxmlformats.org/presentationml/2006/main">
  <p:tag name="KSO_WM_DIAGRAM_GROUP_CODE" val="1"/>
  <p:tag name="KSO_WM_FIGMA_FLAG" val="#fgm#"/>
  <p:tag name="KSO_WM_UNIT_PRESET_TEXT" val="单击此处添加项正文"/>
</p:tagLst>
</file>

<file path=ppt/tags/tag617.xml><?xml version="1.0" encoding="utf-8"?>
<p:tagLst xmlns:p="http://schemas.openxmlformats.org/presentationml/2006/main">
  <p:tag name="KSO_WM_DIAGRAM_GROUP_CODE" val="1"/>
  <p:tag name="KSO_WM_FIGMA_FLAG" val="#fgm#"/>
  <p:tag name="KSO_WM_UNIT_PRESET_TEXT" val="项标题"/>
</p:tagLst>
</file>

<file path=ppt/tags/tag618.xml><?xml version="1.0" encoding="utf-8"?>
<p:tagLst xmlns:p="http://schemas.openxmlformats.org/presentationml/2006/main">
  <p:tag name="KSO_WM_DIAGRAM_GROUP_CODE" val="1"/>
  <p:tag name="KSO_WM_FIGMA_FLAG" val="#fgm#"/>
  <p:tag name="KSO_WM_UNIT_PRESET_TEXT" val="单击此处添加项正文"/>
</p:tagLst>
</file>

<file path=ppt/tags/tag619.xml><?xml version="1.0" encoding="utf-8"?>
<p:tagLst xmlns:p="http://schemas.openxmlformats.org/presentationml/2006/main">
  <p:tag name="KSO_WM_FIGMA_FLAG" val="#fgm#"/>
  <p:tag name="KSO_WM_LAYOUT_CHECK_HASH" val="c25fbff1cfa40fa315e540a494dd7da4e3c13404"/>
  <p:tag name="KSO_WM_NEWLAYOUT_GROUP_ID" val="layout_27"/>
  <p:tag name="KSO_WM_NEWLAYOUT_ID" val="slide_9fbd99b05a63aa69"/>
  <p:tag name="KSO_WM_UNIT_PRESET_TEXT" val="单击此处添加标题"/>
</p:tagLst>
</file>

<file path=ppt/tags/tag62.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20.xml><?xml version="1.0" encoding="utf-8"?>
<p:tagLst xmlns:p="http://schemas.openxmlformats.org/presentationml/2006/main">
  <p:tag name="KSO_WM_DIAGRAM_GROUP_CODE" val="1"/>
  <p:tag name="KSO_WM_FIGMA_FLAG" val="#fgm#"/>
  <p:tag name="KSO_WM_UNIT_PRESET_TEXT" val="单击此处添加项标题"/>
</p:tagLst>
</file>

<file path=ppt/tags/tag621.xml><?xml version="1.0" encoding="utf-8"?>
<p:tagLst xmlns:p="http://schemas.openxmlformats.org/presentationml/2006/main">
  <p:tag name="KSO_WM_DIAGRAM_GROUP_CODE" val="1"/>
  <p:tag name="KSO_WM_FIGMA_FLAG" val="#fgm#"/>
  <p:tag name="KSO_WM_UNIT_PRESET_TEXT" val="单击此处添加项正文"/>
</p:tagLst>
</file>

<file path=ppt/tags/tag622.xml><?xml version="1.0" encoding="utf-8"?>
<p:tagLst xmlns:p="http://schemas.openxmlformats.org/presentationml/2006/main">
  <p:tag name="KSO_WM_DIAGRAM_GROUP_CODE" val="1"/>
  <p:tag name="KSO_WM_FIGMA_FLAG" val="#fgm#"/>
  <p:tag name="KSO_WM_UNIT_PRESET_TEXT" val="单击此处添加项标题"/>
</p:tagLst>
</file>

<file path=ppt/tags/tag623.xml><?xml version="1.0" encoding="utf-8"?>
<p:tagLst xmlns:p="http://schemas.openxmlformats.org/presentationml/2006/main">
  <p:tag name="KSO_WM_DIAGRAM_GROUP_CODE" val="1"/>
  <p:tag name="KSO_WM_FIGMA_FLAG" val="#fgm#"/>
  <p:tag name="KSO_WM_UNIT_PRESET_TEXT" val="单击此处添加项正文"/>
</p:tagLst>
</file>

<file path=ppt/tags/tag624.xml><?xml version="1.0" encoding="utf-8"?>
<p:tagLst xmlns:p="http://schemas.openxmlformats.org/presentationml/2006/main">
  <p:tag name="KSO_WM_DIAGRAM_GROUP_CODE" val="1"/>
  <p:tag name="KSO_WM_FIGMA_FLAG" val="#fgm#"/>
  <p:tag name="KSO_WM_UNIT_PRESET_TEXT" val="单击此处添加项标题"/>
</p:tagLst>
</file>

<file path=ppt/tags/tag625.xml><?xml version="1.0" encoding="utf-8"?>
<p:tagLst xmlns:p="http://schemas.openxmlformats.org/presentationml/2006/main">
  <p:tag name="KSO_WM_DIAGRAM_GROUP_CODE" val="1"/>
  <p:tag name="KSO_WM_FIGMA_FLAG" val="#fgm#"/>
  <p:tag name="KSO_WM_UNIT_PRESET_TEXT" val="单击此处添加项正文"/>
</p:tagLst>
</file>

<file path=ppt/tags/tag626.xml><?xml version="1.0" encoding="utf-8"?>
<p:tagLst xmlns:p="http://schemas.openxmlformats.org/presentationml/2006/main">
  <p:tag name="KSO_WM_FIGMA_FLAG" val="#fgm#"/>
  <p:tag name="KSO_WM_LAYOUT_CHECK_HASH" val="36d0cf2d14bce65dfd8b38e4cc93097b1f620bce"/>
  <p:tag name="KSO_WM_NEWLAYOUT_GROUP_ID" val="layout_59"/>
  <p:tag name="KSO_WM_NEWLAYOUT_ID" val="slide_c9a808dc05b7f5bd"/>
  <p:tag name="KSO_WM_UNIT_PRESET_TEXT" val="单击此处添加标题"/>
</p:tagLst>
</file>

<file path=ppt/tags/tag627.xml><?xml version="1.0" encoding="utf-8"?>
<p:tagLst xmlns:p="http://schemas.openxmlformats.org/presentationml/2006/main">
  <p:tag name="KSO_WM_DIAGRAM_GROUP_CODE" val="1"/>
  <p:tag name="KSO_WM_FIGMA_FLAG" val="#fgm#"/>
  <p:tag name="KSO_WM_UNIT_PRESET_TEXT" val="单击添加项标题"/>
</p:tagLst>
</file>

<file path=ppt/tags/tag628.xml><?xml version="1.0" encoding="utf-8"?>
<p:tagLst xmlns:p="http://schemas.openxmlformats.org/presentationml/2006/main">
  <p:tag name="KSO_WM_DIAGRAM_GROUP_CODE" val="1"/>
  <p:tag name="KSO_WM_FIGMA_FLAG" val="#fgm#"/>
  <p:tag name="KSO_WM_UNIT_PRESET_TEXT" val="单击此处添加项正文"/>
</p:tagLst>
</file>

<file path=ppt/tags/tag629.xml><?xml version="1.0" encoding="utf-8"?>
<p:tagLst xmlns:p="http://schemas.openxmlformats.org/presentationml/2006/main">
  <p:tag name="KSO_WM_DIAGRAM_GROUP_CODE" val="1"/>
  <p:tag name="KSO_WM_FIGMA_FLAG" val="#fgm#"/>
  <p:tag name="KSO_WM_UNIT_PRESET_TEXT" val="单击添加项标题"/>
</p:tagLst>
</file>

<file path=ppt/tags/tag63.xml><?xml version="1.0" encoding="utf-8"?>
<p:tagLst xmlns:p="http://schemas.openxmlformats.org/presentationml/2006/main">
  <p:tag name="KSO_WM_UNIT_HIGHLIGHT" val="0"/>
  <p:tag name="KSO_WM_BEAUTIFY_FLAG" val="#wm#"/>
  <p:tag name="KSO_WM_UNIT_INDEX" val="1"/>
  <p:tag name="KSO_WM_UNIT_TYPE" val="e"/>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30.xml><?xml version="1.0" encoding="utf-8"?>
<p:tagLst xmlns:p="http://schemas.openxmlformats.org/presentationml/2006/main">
  <p:tag name="KSO_WM_DIAGRAM_GROUP_CODE" val="1"/>
  <p:tag name="KSO_WM_FIGMA_FLAG" val="#fgm#"/>
  <p:tag name="KSO_WM_UNIT_PRESET_TEXT" val="单击此处添加项正文"/>
</p:tagLst>
</file>

<file path=ppt/tags/tag631.xml><?xml version="1.0" encoding="utf-8"?>
<p:tagLst xmlns:p="http://schemas.openxmlformats.org/presentationml/2006/main">
  <p:tag name="KSO_WM_DIAGRAM_GROUP_CODE" val="1"/>
  <p:tag name="KSO_WM_FIGMA_FLAG" val="#fgm#"/>
  <p:tag name="KSO_WM_UNIT_PRESET_TEXT" val="单击添加项标题"/>
</p:tagLst>
</file>

<file path=ppt/tags/tag632.xml><?xml version="1.0" encoding="utf-8"?>
<p:tagLst xmlns:p="http://schemas.openxmlformats.org/presentationml/2006/main">
  <p:tag name="KSO_WM_DIAGRAM_GROUP_CODE" val="1"/>
  <p:tag name="KSO_WM_FIGMA_FLAG" val="#fgm#"/>
  <p:tag name="KSO_WM_UNIT_PRESET_TEXT" val="单击此处添加项正文"/>
</p:tagLst>
</file>

<file path=ppt/tags/tag633.xml><?xml version="1.0" encoding="utf-8"?>
<p:tagLst xmlns:p="http://schemas.openxmlformats.org/presentationml/2006/main">
  <p:tag name="KSO_WM_FIGMA_FLAG" val="#fgm#"/>
  <p:tag name="MH_PIC_SOURCE_TYPE" val="generate_slide_ai*{&quot;id&quot;:&quot;http://ai-gateway-save.ks3-cn-beijing.ksyuncs.com/aigc-gateway-v2-prod/0dd2fd623de6a9b28d355133003e5e38_0.png?Expires=1761714876\u0026AWSAccessKeyId=AKLT9VJ0mcxR8yRlm6PIC9hY\u0026Signature=7JBLlaggD%2BMM%2FnaIsLMB8j8cAyE%3D&quot;,&quot;product_name&quot;:&quot;wps-wpp-ohosphone&quot;,&quot;intention_code&quot;:&quot;wps_wpp_generate_theme_pay&quot;}*auto_doubao_ai_v2.1.6_ONLINE*6435656530303834346232373034633934633264383237656230333266643036-slide-21"/>
</p:tagLst>
</file>

<file path=ppt/tags/tag634.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25057"/>
  <p:tag name="KSO_WM_TEMPLATE_SLIDE_ID" val="slide_9fbd99b05a63aa69"/>
</p:tagLst>
</file>

<file path=ppt/tags/tag635.xml><?xml version="1.0" encoding="utf-8"?>
<p:tagLst xmlns:p="http://schemas.openxmlformats.org/presentationml/2006/main">
  <p:tag name="KSO_WM_FIGMA_FLAG" val="#fgm#"/>
  <p:tag name="KSO_WM_LAYOUT_CHECK_HASH" val="1338971deae4d82203f3373166c36a8391cc8442"/>
  <p:tag name="KSO_WM_NEWLAYOUT_GROUP_ID" val="layout_54"/>
  <p:tag name="KSO_WM_NEWLAYOUT_ID" val="slide_b71302091f20d4a1"/>
  <p:tag name="KSO_WM_UNIT_PRESET_TEXT" val="单击此处添加标题"/>
</p:tagLst>
</file>

<file path=ppt/tags/tag636.xml><?xml version="1.0" encoding="utf-8"?>
<p:tagLst xmlns:p="http://schemas.openxmlformats.org/presentationml/2006/main">
  <p:tag name="KSO_WM_FIGMA_DECORATION_INDEX" val="16"/>
  <p:tag name="$PH_EXT" val="2"/>
  <p:tag name="KSO_WM_DIAGRAM_GROUP_CODE" val="1"/>
  <p:tag name="KSO_WM_FIGMA_FLAG" val="#fgm#"/>
  <p:tag name="KSO_WM_SYNC_SLIDE_TEXT" val="1"/>
  <p:tag name="KSO_WM_UNIT_PRESET_TEXT" val=" "/>
</p:tagLst>
</file>

<file path=ppt/tags/tag637.xml><?xml version="1.0" encoding="utf-8"?>
<p:tagLst xmlns:p="http://schemas.openxmlformats.org/presentationml/2006/main">
  <p:tag name="KSO_WM_FIGMA_DECORATION_INDEX" val="7"/>
  <p:tag name="$PH_EXT" val="1"/>
  <p:tag name="KSO_WM_DIAGRAM_GROUP_CODE" val="1"/>
  <p:tag name="KSO_WM_FIGMA_FLAG" val="#fgm#"/>
</p:tagLst>
</file>

<file path=ppt/tags/tag638.xml><?xml version="1.0" encoding="utf-8"?>
<p:tagLst xmlns:p="http://schemas.openxmlformats.org/presentationml/2006/main">
  <p:tag name="KSO_WM_DIAGRAM_GROUP_CODE" val="1"/>
  <p:tag name="KSO_WM_FIGMA_FLAG" val="#fgm#"/>
  <p:tag name="KSO_WM_UNIT_PRESET_TEXT" val="单击添加项标题"/>
</p:tagLst>
</file>

<file path=ppt/tags/tag639.xml><?xml version="1.0" encoding="utf-8"?>
<p:tagLst xmlns:p="http://schemas.openxmlformats.org/presentationml/2006/main">
  <p:tag name="KSO_WM_DIAGRAM_GROUP_CODE" val="1"/>
  <p:tag name="KSO_WM_FIGMA_FLAG" val="#fgm#"/>
  <p:tag name="KSO_WM_UNIT_PRESET_TEXT" val="单击此处添加项正文"/>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0.xml><?xml version="1.0" encoding="utf-8"?>
<p:tagLst xmlns:p="http://schemas.openxmlformats.org/presentationml/2006/main">
  <p:tag name="KSO_WM_FIGMA_DECORATION_INDEX" val="16"/>
  <p:tag name="$PH_EXT" val="2"/>
  <p:tag name="KSO_WM_DIAGRAM_GROUP_CODE" val="1"/>
  <p:tag name="KSO_WM_FIGMA_FLAG" val="#fgm#"/>
  <p:tag name="KSO_WM_SYNC_SLIDE_TEXT" val="1"/>
  <p:tag name="KSO_WM_UNIT_PRESET_TEXT" val=" "/>
</p:tagLst>
</file>

<file path=ppt/tags/tag641.xml><?xml version="1.0" encoding="utf-8"?>
<p:tagLst xmlns:p="http://schemas.openxmlformats.org/presentationml/2006/main">
  <p:tag name="KSO_WM_FIGMA_DECORATION_INDEX" val="8"/>
  <p:tag name="$PH_EXT" val="1"/>
  <p:tag name="KSO_WM_DIAGRAM_GROUP_CODE" val="1"/>
  <p:tag name="KSO_WM_FIGMA_FLAG" val="#fgm#"/>
</p:tagLst>
</file>

<file path=ppt/tags/tag642.xml><?xml version="1.0" encoding="utf-8"?>
<p:tagLst xmlns:p="http://schemas.openxmlformats.org/presentationml/2006/main">
  <p:tag name="KSO_WM_DIAGRAM_GROUP_CODE" val="1"/>
  <p:tag name="KSO_WM_FIGMA_FLAG" val="#fgm#"/>
  <p:tag name="KSO_WM_UNIT_PRESET_TEXT" val="单击添加项标题"/>
</p:tagLst>
</file>

<file path=ppt/tags/tag643.xml><?xml version="1.0" encoding="utf-8"?>
<p:tagLst xmlns:p="http://schemas.openxmlformats.org/presentationml/2006/main">
  <p:tag name="KSO_WM_DIAGRAM_GROUP_CODE" val="1"/>
  <p:tag name="KSO_WM_FIGMA_FLAG" val="#fgm#"/>
  <p:tag name="KSO_WM_UNIT_PRESET_TEXT" val="单击此处添加项正文"/>
</p:tagLst>
</file>

<file path=ppt/tags/tag644.xml><?xml version="1.0" encoding="utf-8"?>
<p:tagLst xmlns:p="http://schemas.openxmlformats.org/presentationml/2006/main">
  <p:tag name="KSO_WM_FIGMA_DECORATION_INDEX" val="16"/>
  <p:tag name="$PH_EXT" val="2"/>
  <p:tag name="KSO_WM_DIAGRAM_GROUP_CODE" val="1"/>
  <p:tag name="KSO_WM_FIGMA_FLAG" val="#fgm#"/>
  <p:tag name="KSO_WM_SYNC_SLIDE_TEXT" val="1"/>
  <p:tag name="KSO_WM_UNIT_PRESET_TEXT" val=" "/>
</p:tagLst>
</file>

<file path=ppt/tags/tag645.xml><?xml version="1.0" encoding="utf-8"?>
<p:tagLst xmlns:p="http://schemas.openxmlformats.org/presentationml/2006/main">
  <p:tag name="KSO_WM_FIGMA_DECORATION_INDEX" val="9"/>
  <p:tag name="$PH_EXT" val="1"/>
  <p:tag name="KSO_WM_DIAGRAM_GROUP_CODE" val="1"/>
  <p:tag name="KSO_WM_FIGMA_FLAG" val="#fgm#"/>
</p:tagLst>
</file>

<file path=ppt/tags/tag646.xml><?xml version="1.0" encoding="utf-8"?>
<p:tagLst xmlns:p="http://schemas.openxmlformats.org/presentationml/2006/main">
  <p:tag name="KSO_WM_DIAGRAM_GROUP_CODE" val="1"/>
  <p:tag name="KSO_WM_FIGMA_FLAG" val="#fgm#"/>
  <p:tag name="KSO_WM_UNIT_PRESET_TEXT" val="单击添加项标题"/>
</p:tagLst>
</file>

<file path=ppt/tags/tag647.xml><?xml version="1.0" encoding="utf-8"?>
<p:tagLst xmlns:p="http://schemas.openxmlformats.org/presentationml/2006/main">
  <p:tag name="KSO_WM_DIAGRAM_GROUP_CODE" val="1"/>
  <p:tag name="KSO_WM_FIGMA_FLAG" val="#fgm#"/>
  <p:tag name="KSO_WM_UNIT_PRESET_TEXT" val="单击此处添加项正文"/>
</p:tagLst>
</file>

<file path=ppt/tags/tag648.xml><?xml version="1.0" encoding="utf-8"?>
<p:tagLst xmlns:p="http://schemas.openxmlformats.org/presentationml/2006/main">
  <p:tag name="KSO_WM_FIGMA_FLAG" val="#fgm#"/>
  <p:tag name="KSO_WM_LAYOUT_CHECK_HASH" val="8526b3b75d2635809489405d6a120620b0847ab9"/>
  <p:tag name="KSO_WM_NEWLAYOUT_GROUP_ID" val="layout_10013"/>
  <p:tag name="KSO_WM_NEWLAYOUT_ID" val="slide_47ddc0f3e0d84bd1"/>
  <p:tag name="KSO_WM_UNIT_PRESET_TEXT" val="单击此处添加标题"/>
</p:tagLst>
</file>

<file path=ppt/tags/tag649.xml><?xml version="1.0" encoding="utf-8"?>
<p:tagLst xmlns:p="http://schemas.openxmlformats.org/presentationml/2006/main">
  <p:tag name="KSO_WM_DIAGRAM_GROUP_CODE" val="1"/>
  <p:tag name="KSO_WM_FIGMA_FLAG" val="#fgm#"/>
  <p:tag name="KSO_WM_UNIT_PRESET_TEXT" val="单击此处添加项标题"/>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0.xml><?xml version="1.0" encoding="utf-8"?>
<p:tagLst xmlns:p="http://schemas.openxmlformats.org/presentationml/2006/main">
  <p:tag name="KSO_WM_DIAGRAM_GROUP_CODE" val="1"/>
  <p:tag name="KSO_WM_FIGMA_FLAG" val="#fgm#"/>
  <p:tag name="KSO_WM_UNIT_PRESET_TEXT" val="单击此处添加项正文"/>
</p:tagLst>
</file>

<file path=ppt/tags/tag651.xml><?xml version="1.0" encoding="utf-8"?>
<p:tagLst xmlns:p="http://schemas.openxmlformats.org/presentationml/2006/main">
  <p:tag name="KSO_WM_DIAGRAM_GROUP_CODE" val="1"/>
  <p:tag name="KSO_WM_FIGMA_FLAG" val="#fgm#"/>
  <p:tag name="KSO_WM_UNIT_PRESET_TEXT" val="单击此处添加项标题"/>
</p:tagLst>
</file>

<file path=ppt/tags/tag652.xml><?xml version="1.0" encoding="utf-8"?>
<p:tagLst xmlns:p="http://schemas.openxmlformats.org/presentationml/2006/main">
  <p:tag name="KSO_WM_DIAGRAM_GROUP_CODE" val="1"/>
  <p:tag name="KSO_WM_FIGMA_FLAG" val="#fgm#"/>
  <p:tag name="KSO_WM_UNIT_PRESET_TEXT" val="单击此处添加项正文"/>
</p:tagLst>
</file>

<file path=ppt/tags/tag653.xml><?xml version="1.0" encoding="utf-8"?>
<p:tagLst xmlns:p="http://schemas.openxmlformats.org/presentationml/2006/main">
  <p:tag name="KSO_WM_DIAGRAM_GROUP_CODE" val="1"/>
  <p:tag name="KSO_WM_FIGMA_FLAG" val="#fgm#"/>
  <p:tag name="KSO_WM_UNIT_PRESET_TEXT" val="单击此处添加项标题"/>
</p:tagLst>
</file>

<file path=ppt/tags/tag654.xml><?xml version="1.0" encoding="utf-8"?>
<p:tagLst xmlns:p="http://schemas.openxmlformats.org/presentationml/2006/main">
  <p:tag name="KSO_WM_DIAGRAM_GROUP_CODE" val="1"/>
  <p:tag name="KSO_WM_FIGMA_FLAG" val="#fgm#"/>
  <p:tag name="KSO_WM_UNIT_PRESET_TEXT" val="单击此处添加项正文"/>
</p:tagLst>
</file>

<file path=ppt/tags/tag655.xml><?xml version="1.0" encoding="utf-8"?>
<p:tagLst xmlns:p="http://schemas.openxmlformats.org/presentationml/2006/main">
  <p:tag name="KSO_WM_SLIDE_CONTENT_ORIENTATION" val=""/>
  <p:tag name="KSO_WM_SLIDE_HAS_MASK" val="0"/>
  <p:tag name="KSO_WM_SLIDE_ITEM_CNT" val="3"/>
  <p:tag name="KSO_WM_SLIDE_TYPE" val="text"/>
  <p:tag name="KSO_WM_TEMPLATE_SUBCATEGORY" val="29"/>
  <p:tag name="KSO_WM_BEAUTIFY_FLAG" val="#wm#"/>
  <p:tag name="KSO_WM_TEMPLATE_FIGMA_ID" val="69796625057"/>
  <p:tag name="KSO_WM_TEMPLATE_SLIDE_ID" val="slide_b71302091f20d4a1"/>
</p:tagLst>
</file>

<file path=ppt/tags/tag656.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UNIT_PRESET_TEXT" val="单击此处添加章节标题"/>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57.xml><?xml version="1.0" encoding="utf-8"?>
<p:tagLst xmlns:p="http://schemas.openxmlformats.org/presentationml/2006/main">
  <p:tag name="KSO_WM_UNIT_HIGHLIGHT" val="0"/>
  <p:tag name="KSO_WM_BEAUTIFY_FLAG" val="#wm#"/>
  <p:tag name="KSO_WM_UNIT_INDEX" val="1"/>
  <p:tag name="KSO_WM_UNIT_TYPE" val="e"/>
  <p:tag name="KSO_WM_UNIT_PRESET_TEXT" val="01"/>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58.xml><?xml version="1.0" encoding="utf-8"?>
<p:tagLst xmlns:p="http://schemas.openxmlformats.org/presentationml/2006/main">
  <p:tag name="KSO_WM_SLIDE_CONTENT_ORIENTATION" val="left"/>
  <p:tag name="KSO_WM_SLIDE_HAS_MASK" val="0"/>
  <p:tag name="KSO_WM_SLIDE_ITEM_CNT" val="0"/>
  <p:tag name="KSO_WM_SLIDE_TYPE" val="sectionTitle"/>
  <p:tag name="KSO_WM_TEMPLATE_SUBCATEGORY" val="29"/>
  <p:tag name="KSO_WM_BEAUTIFY_FLAG" val="#wm#"/>
  <p:tag name="KSO_WM_TEMPLATE_SLIDE_ID" val="slide_0e3ab8503af4c08e"/>
  <p:tag name="KSO_WM_TEMPLATE_INDEX" val="40480246"/>
  <p:tag name="KSO_WM_TEMPLATE_CATEGORY" val="custom"/>
  <p:tag name="KSO_WM_SLIDE_INDEX" val="3"/>
  <p:tag name="KSO_WM_SLIDE_ID" val="custom40480246_7"/>
  <p:tag name="KSO_WM_TEMPLATE_MASTER_TYPE" val="0"/>
  <p:tag name="KSO_WM_SLIDE_LAYOUT" val="a_e"/>
  <p:tag name="KSO_WM_SLIDE_LAYOUT_CNT" val="1_1"/>
  <p:tag name="KSO_WM_TAG_VERSION" val="3.0"/>
</p:tagLst>
</file>

<file path=ppt/tags/tag659.xml><?xml version="1.0" encoding="utf-8"?>
<p:tagLst xmlns:p="http://schemas.openxmlformats.org/presentationml/2006/main">
  <p:tag name="KSO_WM_FIGMA_FLAG" val="#fgm#"/>
  <p:tag name="KSO_WM_LAYOUT_CHECK_HASH" val="851696a4ed1b1d15a661b32850ee073d90abde2e"/>
  <p:tag name="KSO_WM_NEWLAYOUT_GROUP_ID" val="layout_62"/>
  <p:tag name="KSO_WM_NEWLAYOUT_ID" val="slide_dbc9252d4a09251e"/>
  <p:tag name="KSO_WM_UNIT_PRESET_TEXT" val="单击此处添加标题"/>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0.xml><?xml version="1.0" encoding="utf-8"?>
<p:tagLst xmlns:p="http://schemas.openxmlformats.org/presentationml/2006/main">
  <p:tag name="KSO_WM_FIGMA_DECORATION_INDEX" val="19"/>
  <p:tag name="$PH_EXT" val="2"/>
  <p:tag name="KSO_WM_DIAGRAM_GROUP_CODE" val="1"/>
  <p:tag name="KSO_WM_FIGMA_FLAG" val="#fgm#"/>
  <p:tag name="KSO_WM_SYNC_SLIDE_TEXT" val="1"/>
  <p:tag name="KSO_WM_UNIT_PRESET_TEXT" val=" "/>
</p:tagLst>
</file>

<file path=ppt/tags/tag661.xml><?xml version="1.0" encoding="utf-8"?>
<p:tagLst xmlns:p="http://schemas.openxmlformats.org/presentationml/2006/main">
  <p:tag name="KSO_WM_DIAGRAM_GROUP_CODE" val="1"/>
  <p:tag name="KSO_WM_FIGMA_FLAG" val="#fgm#"/>
  <p:tag name="KSO_WM_UNIT_PRESET_TEXT" val="项标题"/>
</p:tagLst>
</file>

<file path=ppt/tags/tag662.xml><?xml version="1.0" encoding="utf-8"?>
<p:tagLst xmlns:p="http://schemas.openxmlformats.org/presentationml/2006/main">
  <p:tag name="KSO_WM_DIAGRAM_GROUP_CODE" val="1"/>
  <p:tag name="KSO_WM_FIGMA_FLAG" val="#fgm#"/>
  <p:tag name="KSO_WM_UNIT_PRESET_TEXT" val="单击此处添加项正文"/>
</p:tagLst>
</file>

<file path=ppt/tags/tag663.xml><?xml version="1.0" encoding="utf-8"?>
<p:tagLst xmlns:p="http://schemas.openxmlformats.org/presentationml/2006/main">
  <p:tag name="KSO_WM_FIGMA_DECORATION_INDEX" val="19"/>
  <p:tag name="$PH_EXT" val="2"/>
  <p:tag name="KSO_WM_DIAGRAM_GROUP_CODE" val="1"/>
  <p:tag name="KSO_WM_FIGMA_FLAG" val="#fgm#"/>
  <p:tag name="KSO_WM_SYNC_SLIDE_TEXT" val="1"/>
  <p:tag name="KSO_WM_UNIT_PRESET_TEXT" val=" "/>
</p:tagLst>
</file>

<file path=ppt/tags/tag664.xml><?xml version="1.0" encoding="utf-8"?>
<p:tagLst xmlns:p="http://schemas.openxmlformats.org/presentationml/2006/main">
  <p:tag name="KSO_WM_DIAGRAM_GROUP_CODE" val="1"/>
  <p:tag name="KSO_WM_FIGMA_FLAG" val="#fgm#"/>
  <p:tag name="KSO_WM_UNIT_PRESET_TEXT" val="项标题"/>
</p:tagLst>
</file>

<file path=ppt/tags/tag665.xml><?xml version="1.0" encoding="utf-8"?>
<p:tagLst xmlns:p="http://schemas.openxmlformats.org/presentationml/2006/main">
  <p:tag name="KSO_WM_DIAGRAM_GROUP_CODE" val="1"/>
  <p:tag name="KSO_WM_FIGMA_FLAG" val="#fgm#"/>
  <p:tag name="KSO_WM_UNIT_PRESET_TEXT" val="单击此处添加项正文"/>
</p:tagLst>
</file>

<file path=ppt/tags/tag666.xml><?xml version="1.0" encoding="utf-8"?>
<p:tagLst xmlns:p="http://schemas.openxmlformats.org/presentationml/2006/main">
  <p:tag name="KSO_WM_FIGMA_DECORATION_INDEX" val="19"/>
  <p:tag name="$PH_EXT" val="2"/>
  <p:tag name="KSO_WM_DIAGRAM_GROUP_CODE" val="1"/>
  <p:tag name="KSO_WM_FIGMA_FLAG" val="#fgm#"/>
  <p:tag name="KSO_WM_SYNC_SLIDE_TEXT" val="1"/>
  <p:tag name="KSO_WM_UNIT_PRESET_TEXT" val=" "/>
</p:tagLst>
</file>

<file path=ppt/tags/tag667.xml><?xml version="1.0" encoding="utf-8"?>
<p:tagLst xmlns:p="http://schemas.openxmlformats.org/presentationml/2006/main">
  <p:tag name="KSO_WM_DIAGRAM_GROUP_CODE" val="1"/>
  <p:tag name="KSO_WM_FIGMA_FLAG" val="#fgm#"/>
  <p:tag name="KSO_WM_UNIT_PRESET_TEXT" val="项标题"/>
</p:tagLst>
</file>

<file path=ppt/tags/tag668.xml><?xml version="1.0" encoding="utf-8"?>
<p:tagLst xmlns:p="http://schemas.openxmlformats.org/presentationml/2006/main">
  <p:tag name="KSO_WM_DIAGRAM_GROUP_CODE" val="1"/>
  <p:tag name="KSO_WM_FIGMA_FLAG" val="#fgm#"/>
  <p:tag name="KSO_WM_UNIT_PRESET_TEXT" val="单击此处添加项正文"/>
</p:tagLst>
</file>

<file path=ppt/tags/tag669.xml><?xml version="1.0" encoding="utf-8"?>
<p:tagLst xmlns:p="http://schemas.openxmlformats.org/presentationml/2006/main">
  <p:tag name="KSO_WM_DIAGRAM_GROUP_CODE" val="1"/>
  <p:tag name="KSO_WM_FIGMA_FLAG" val="#fg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0.xml><?xml version="1.0" encoding="utf-8"?>
<p:tagLst xmlns:p="http://schemas.openxmlformats.org/presentationml/2006/main">
  <p:tag name="KSO_WM_DIAGRAM_GROUP_CODE" val="1"/>
  <p:tag name="KSO_WM_FIGMA_FLAG" val="#fgm#"/>
</p:tagLst>
</file>

<file path=ppt/tags/tag671.xml><?xml version="1.0" encoding="utf-8"?>
<p:tagLst xmlns:p="http://schemas.openxmlformats.org/presentationml/2006/main">
  <p:tag name="KSO_WM_DIAGRAM_GROUP_CODE" val="1"/>
  <p:tag name="KSO_WM_FIGMA_FLAG" val="#fgm#"/>
</p:tagLst>
</file>

<file path=ppt/tags/tag672.xml><?xml version="1.0" encoding="utf-8"?>
<p:tagLst xmlns:p="http://schemas.openxmlformats.org/presentationml/2006/main">
  <p:tag name="KSO_WM_DIAGRAM_GROUP_CODE" val="1"/>
  <p:tag name="KSO_WM_FIGMA_FLAG" val="#fgm#"/>
</p:tagLst>
</file>

<file path=ppt/tags/tag673.xml><?xml version="1.0" encoding="utf-8"?>
<p:tagLst xmlns:p="http://schemas.openxmlformats.org/presentationml/2006/main">
  <p:tag name="KSO_WM_FIGMA_FLAG" val="#fgm#"/>
  <p:tag name="KSO_WM_LAYOUT_CHECK_HASH" val="9ead62efbb522e21e85b4911a67481cb12a62925"/>
  <p:tag name="KSO_WM_NEWLAYOUT_GROUP_ID" val="layout_10009"/>
  <p:tag name="KSO_WM_NEWLAYOUT_ID" val="slide_9d99194b34fe91b2"/>
</p:tagLst>
</file>

<file path=ppt/tags/tag674.xml><?xml version="1.0" encoding="utf-8"?>
<p:tagLst xmlns:p="http://schemas.openxmlformats.org/presentationml/2006/main">
  <p:tag name="KSO_WM_DIAGRAM_GROUP_CODE" val="1"/>
  <p:tag name="KSO_WM_FIGMA_FLAG" val="#fgm#"/>
</p:tagLst>
</file>

<file path=ppt/tags/tag675.xml><?xml version="1.0" encoding="utf-8"?>
<p:tagLst xmlns:p="http://schemas.openxmlformats.org/presentationml/2006/main">
  <p:tag name="KSO_WM_DIAGRAM_GROUP_CODE" val="1"/>
  <p:tag name="KSO_WM_FIGMA_FLAG" val="#fgm#"/>
  <p:tag name="MH_PIC_SOURCE_TYPE" val="generate_slide_ai*{&quot;id&quot;:&quot;VCG41N1385229754&quot;,&quot;product_name&quot;:&quot;wps-wpp-pc&quot;,&quot;intention_code&quot;:&quot;wps_wpp_generate_theme_pay&quot;}*auto_gallery_ai_v2.1.6_ONLINE*6163663563373238376635373530346635613939323435336634613738316263-slide-9"/>
</p:tagLst>
</file>

<file path=ppt/tags/tag676.xml><?xml version="1.0" encoding="utf-8"?>
<p:tagLst xmlns:p="http://schemas.openxmlformats.org/presentationml/2006/main">
  <p:tag name="KSO_WM_DIAGRAM_GROUP_CODE" val="1"/>
  <p:tag name="KSO_WM_FIGMA_FLAG" val="#fgm#"/>
  <p:tag name="KSO_WM_UNIT_PRESET_TEXT" val="单击此处添加项标题"/>
</p:tagLst>
</file>

<file path=ppt/tags/tag677.xml><?xml version="1.0" encoding="utf-8"?>
<p:tagLst xmlns:p="http://schemas.openxmlformats.org/presentationml/2006/main">
  <p:tag name="KSO_WM_DIAGRAM_GROUP_CODE" val="1"/>
  <p:tag name="KSO_WM_FIGMA_FLAG" val="#fgm#"/>
  <p:tag name="KSO_WM_UNIT_PRESET_TEXT" val="单击此处添加项正文"/>
</p:tagLst>
</file>

<file path=ppt/tags/tag678.xml><?xml version="1.0" encoding="utf-8"?>
<p:tagLst xmlns:p="http://schemas.openxmlformats.org/presentationml/2006/main">
  <p:tag name="KSO_WM_DIAGRAM_GROUP_CODE" val="1"/>
  <p:tag name="KSO_WM_FIGMA_FLAG" val="#fgm#"/>
  <p:tag name="MH_PIC_SOURCE_TYPE" val="generate_slide_ai*{&quot;id&quot;:&quot;VCG41N453756845&quot;,&quot;product_name&quot;:&quot;wps-wpp-pc&quot;,&quot;intention_code&quot;:&quot;wps_wpp_generate_theme_pay&quot;}*auto_gallery_ai_v2.1.6_ONLINE*6163663563373238376635373530346635613939323435336634613738316263-slide-9"/>
</p:tagLst>
</file>

<file path=ppt/tags/tag679.xml><?xml version="1.0" encoding="utf-8"?>
<p:tagLst xmlns:p="http://schemas.openxmlformats.org/presentationml/2006/main">
  <p:tag name="KSO_WM_DIAGRAM_GROUP_CODE" val="1"/>
  <p:tag name="KSO_WM_FIGMA_FLAG" val="#fgm#"/>
  <p:tag name="KSO_WM_UNIT_PRESET_TEXT" val="单击此处添加项标题"/>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0.xml><?xml version="1.0" encoding="utf-8"?>
<p:tagLst xmlns:p="http://schemas.openxmlformats.org/presentationml/2006/main">
  <p:tag name="KSO_WM_DIAGRAM_GROUP_CODE" val="1"/>
  <p:tag name="KSO_WM_FIGMA_FLAG" val="#fgm#"/>
  <p:tag name="KSO_WM_UNIT_PRESET_TEXT" val="单击此处添加项正文"/>
</p:tagLst>
</file>

<file path=ppt/tags/tag681.xml><?xml version="1.0" encoding="utf-8"?>
<p:tagLst xmlns:p="http://schemas.openxmlformats.org/presentationml/2006/main">
  <p:tag name="KSO_WM_DIAGRAM_GROUP_CODE" val="1"/>
  <p:tag name="KSO_WM_FIGMA_FLAG" val="#fgm#"/>
  <p:tag name="MH_PIC_SOURCE_TYPE" val="generate_slide_ai*{&quot;id&quot;:&quot;VCG41N1223683670&quot;,&quot;product_name&quot;:&quot;wps-wpp-pc&quot;,&quot;intention_code&quot;:&quot;wps_wpp_generate_theme_pay&quot;}*auto_gallery_ai_v2.1.6_ONLINE*6163663563373238376635373530346635613939323435336634613738316263-slide-9"/>
</p:tagLst>
</file>

<file path=ppt/tags/tag682.xml><?xml version="1.0" encoding="utf-8"?>
<p:tagLst xmlns:p="http://schemas.openxmlformats.org/presentationml/2006/main">
  <p:tag name="KSO_WM_DIAGRAM_GROUP_CODE" val="1"/>
  <p:tag name="KSO_WM_FIGMA_FLAG" val="#fgm#"/>
  <p:tag name="KSO_WM_UNIT_PRESET_TEXT" val="单击此处添加项标题"/>
</p:tagLst>
</file>

<file path=ppt/tags/tag683.xml><?xml version="1.0" encoding="utf-8"?>
<p:tagLst xmlns:p="http://schemas.openxmlformats.org/presentationml/2006/main">
  <p:tag name="KSO_WM_DIAGRAM_GROUP_CODE" val="1"/>
  <p:tag name="KSO_WM_FIGMA_FLAG" val="#fgm#"/>
  <p:tag name="KSO_WM_UNIT_PRESET_TEXT" val="单击此处添加项正文"/>
</p:tagLst>
</file>

<file path=ppt/tags/tag684.xml><?xml version="1.0" encoding="utf-8"?>
<p:tagLst xmlns:p="http://schemas.openxmlformats.org/presentationml/2006/main">
  <p:tag name="KSO_WM_DIAGRAM_GROUP_CODE" val="1"/>
  <p:tag name="KSO_WM_FIGMA_FLAG" val="#fgm#"/>
  <p:tag name="KSO_WM_UNIT_PRESET_TEXT" val="单击此处添加项标题"/>
</p:tagLst>
</file>

<file path=ppt/tags/tag685.xml><?xml version="1.0" encoding="utf-8"?>
<p:tagLst xmlns:p="http://schemas.openxmlformats.org/presentationml/2006/main">
  <p:tag name="KSO_WM_FIGMA_FLAG" val="#fgm#"/>
  <p:tag name="KSO_WM_LAYOUT_CHECK_HASH" val="408ca5dbc17afda8246ed30b4426cb65fe544f75"/>
  <p:tag name="KSO_WM_NEWLAYOUT_GROUP_ID" val="layout_51"/>
  <p:tag name="KSO_WM_NEWLAYOUT_ID" val="slide_aaa6327b7f6ff5c7"/>
  <p:tag name="KSO_WM_UNIT_PRESET_TEXT" val="单击此处添加标题"/>
</p:tagLst>
</file>

<file path=ppt/tags/tag686.xml><?xml version="1.0" encoding="utf-8"?>
<p:tagLst xmlns:p="http://schemas.openxmlformats.org/presentationml/2006/main">
  <p:tag name="KSO_WM_FIGMA_FLAG" val="#fgm#"/>
  <p:tag name="MH_PIC_SOURCE_TYPE" val="generate_slide_ai*{&quot;id&quot;:&quot;http://zh-ai-group.ks3-cn-beijing-internal.ksyun.com/image_generate/image_process/production/202510/5c7c3262-a913-43e7-ae7b-370b64c29f86.jpg?Expires=1793107257\u0026AWSAccessKeyId=AKLT9NSy7kh8TIS1UzNqLRY2\u0026Signature=n1zTyOjjSELtnSXiF86GI3j5bnU%3D&quot;,&quot;product_name&quot;:&quot;wps-wpp-pc&quot;,&quot;intention_code&quot;:&quot;wps_wpp_generate_theme_pay&quot;}*auto_qingqiu_ai_v2.1.6_ONLINE*6163663563373238376635373530346635613939323435336634613738316263-slide-10"/>
</p:tagLst>
</file>

<file path=ppt/tags/tag687.xml><?xml version="1.0" encoding="utf-8"?>
<p:tagLst xmlns:p="http://schemas.openxmlformats.org/presentationml/2006/main">
  <p:tag name="KSO_WM_DIAGRAM_GROUP_CODE" val="1"/>
  <p:tag name="KSO_WM_FIGMA_FLAG" val="#fgm#"/>
  <p:tag name="KSO_WM_UNIT_PRESET_TEXT" val="单击此处添加项标题"/>
</p:tagLst>
</file>

<file path=ppt/tags/tag688.xml><?xml version="1.0" encoding="utf-8"?>
<p:tagLst xmlns:p="http://schemas.openxmlformats.org/presentationml/2006/main">
  <p:tag name="KSO_WM_DIAGRAM_GROUP_CODE" val="1"/>
  <p:tag name="KSO_WM_FIGMA_FLAG" val="#fgm#"/>
  <p:tag name="KSO_WM_UNIT_PRESET_TEXT" val="单击此处添加项正文"/>
</p:tagLst>
</file>

<file path=ppt/tags/tag689.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2_1"/>
  <p:tag name="KSO_WM_UNIT_TYPE" val="l_h_i"/>
  <p:tag name="KSO_WM_UNIT_PRESET_TEXT" val=" "/>
</p:tagLst>
</file>

<file path=ppt/tags/tag69.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90.xml><?xml version="1.0" encoding="utf-8"?>
<p:tagLst xmlns:p="http://schemas.openxmlformats.org/presentationml/2006/main">
  <p:tag name="KSO_WM_DIAGRAM_GROUP_CODE" val="1"/>
  <p:tag name="KSO_WM_FIGMA_FLAG" val="#fgm#"/>
  <p:tag name="KSO_WM_UNIT_PRESET_TEXT" val="单击此处添加项标题"/>
</p:tagLst>
</file>

<file path=ppt/tags/tag691.xml><?xml version="1.0" encoding="utf-8"?>
<p:tagLst xmlns:p="http://schemas.openxmlformats.org/presentationml/2006/main">
  <p:tag name="KSO_WM_DIAGRAM_GROUP_CODE" val="1"/>
  <p:tag name="KSO_WM_FIGMA_FLAG" val="#fgm#"/>
  <p:tag name="KSO_WM_UNIT_PRESET_TEXT" val="单击此处添加项正文"/>
</p:tagLst>
</file>

<file path=ppt/tags/tag692.xml><?xml version="1.0" encoding="utf-8"?>
<p:tagLst xmlns:p="http://schemas.openxmlformats.org/presentationml/2006/main">
  <p:tag name="KSO_WM_FIGMA_DECORATION_INDEX" val="19"/>
  <p:tag name="$PH_EXT" val="2"/>
  <p:tag name="KSO_WM_BEAUTIFY_FLAG" val="#fgm#"/>
  <p:tag name="KSO_WM_DIAGRAM_GROUP_CODE" val="1"/>
  <p:tag name="KSO_WM_FIGMA_FLAG" val="#fgm#"/>
  <p:tag name="KSO_WM_SYNC_SLIDE_TEXT" val="1"/>
  <p:tag name="KSO_WM_UNIT_INDEX" val="1_3_1"/>
  <p:tag name="KSO_WM_UNIT_TYPE" val="l_h_i"/>
  <p:tag name="KSO_WM_UNIT_PRESET_TEXT" val=" "/>
</p:tagLst>
</file>

<file path=ppt/tags/tag693.xml><?xml version="1.0" encoding="utf-8"?>
<p:tagLst xmlns:p="http://schemas.openxmlformats.org/presentationml/2006/main">
  <p:tag name="KSO_WM_DIAGRAM_GROUP_CODE" val="1"/>
  <p:tag name="KSO_WM_FIGMA_FLAG" val="#fgm#"/>
  <p:tag name="KSO_WM_UNIT_PRESET_TEXT" val="单击此处添加项标题"/>
</p:tagLst>
</file>

<file path=ppt/tags/tag694.xml><?xml version="1.0" encoding="utf-8"?>
<p:tagLst xmlns:p="http://schemas.openxmlformats.org/presentationml/2006/main">
  <p:tag name="KSO_WM_DIAGRAM_GROUP_CODE" val="1"/>
  <p:tag name="KSO_WM_FIGMA_FLAG" val="#fgm#"/>
  <p:tag name="KSO_WM_UNIT_PRESET_TEXT" val="单击此处添加项正文"/>
</p:tagLst>
</file>

<file path=ppt/tags/tag695.xml><?xml version="1.0" encoding="utf-8"?>
<p:tagLst xmlns:p="http://schemas.openxmlformats.org/presentationml/2006/main">
  <p:tag name="KSO_WM_FIGMA_FLAG" val="#fgm#"/>
  <p:tag name="KSO_WM_LAYOUT_CHECK_HASH" val="408ca5dbc17afda8246ed30b4426cb65fe544f75"/>
  <p:tag name="KSO_WM_NEWLAYOUT_GROUP_ID" val="layout_51"/>
  <p:tag name="KSO_WM_NEWLAYOUT_ID" val="slide_aaa6327b7f6ff5c7"/>
  <p:tag name="KSO_WM_UNIT_PRESET_TEXT" val="单击此处添加标题"/>
</p:tagLst>
</file>

<file path=ppt/tags/tag696.xml><?xml version="1.0" encoding="utf-8"?>
<p:tagLst xmlns:p="http://schemas.openxmlformats.org/presentationml/2006/main">
  <p:tag name="KSO_WM_UNIT_HIGHLIGHT" val="0"/>
  <p:tag name="KSO_WM_BEAUTIFY_FLAG" val="#wm#"/>
  <p:tag name="KSO_WM_UNIT_INDEX" val="1"/>
  <p:tag name="KSO_WM_UNIT_TYPE" val="e"/>
  <p:tag name="KSO_WM_FIGMA_FLAG" val="#fgm#"/>
  <p:tag name="KSO_WM_UNIT_ID" val="_10*e*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97.xml><?xml version="1.0" encoding="utf-8"?>
<p:tagLst xmlns:p="http://schemas.openxmlformats.org/presentationml/2006/main">
  <p:tag name="KSO_WM_UNIT_HIGHLIGHT" val="0"/>
  <p:tag name="KSO_WM_BEAUTIFY_FLAG" val="#wm#"/>
  <p:tag name="KSO_WM_UNIT_INDEX" val="1"/>
  <p:tag name="KSO_WM_UNIT_TEXT_TYPE" val="1"/>
  <p:tag name="KSO_WM_UNIT_TYPE" val="a"/>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98.xml><?xml version="1.0" encoding="utf-8"?>
<p:tagLst xmlns:p="http://schemas.openxmlformats.org/presentationml/2006/main">
  <p:tag name="KSO_WM_UNIT_HIGHLIGHT" val="0"/>
  <p:tag name="KSO_WM_UNIT_TEXT_TYPE" val="1"/>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699.xml><?xml version="1.0" encoding="utf-8"?>
<p:tagLst xmlns:p="http://schemas.openxmlformats.org/presentationml/2006/main">
  <p:tag name="KSO_WM_UNIT_HIGHLIGHT" val="0"/>
  <p:tag name="KSO_WM_UNIT_TEXT_TYPE" val="1"/>
  <p:tag name="KSO_WM_LAYOUT_CHECK_HASH" val="16e79b899afc33ca64ae5c5d7255207abaf4337b"/>
  <p:tag name="KSO_WM_NEWLAYOUT_ID" val="1072"/>
  <p:tag name="KSO_WM_FIGMA_FLAG" val="#fgm#"/>
  <p:tag name="KSO_WM_UNIT_ID" val="_10*a*1"/>
  <p:tag name="KSO_WM_TAG_VERSION" val="3.0"/>
  <p:tag name="KSO_WM_UNIT_ISNUMDGMTITLE" val="0"/>
  <p:tag name="KSO_WM_UNIT_NOCLEAR"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71.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72.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73.xml><?xml version="1.0" encoding="utf-8"?>
<p:tagLst xmlns:p="http://schemas.openxmlformats.org/presentationml/2006/main">
  <p:tag name="KSO_WM_BEAUTIFY_FLAG" val="#fgm#"/>
  <p:tag name="KSO_WM_FIGMA_FLAG" val="#fgm#"/>
  <p:tag name="KSO_WM_UNIT_INDEX" val="1"/>
  <p:tag name="KSO_WM_UNIT_TYPE" val="a"/>
  <p:tag name="KSO_WM_LAYOUT_CHECK_HASH" val="36d0cf2d14bce65dfd8b38e4cc93097b1f620bce"/>
  <p:tag name="KSO_WM_NEWLAYOUT_GROUP_ID" val="layout_59"/>
  <p:tag name="KSO_WM_NEWLAYOUT_ID" val="slide_c9a808dc05b7f5bd"/>
</p:tagLst>
</file>

<file path=ppt/tags/tag74.xml><?xml version="1.0" encoding="utf-8"?>
<p:tagLst xmlns:p="http://schemas.openxmlformats.org/presentationml/2006/main">
  <p:tag name="KSO_WM_BEAUTIFY_FLAG" val="#fgm#"/>
  <p:tag name="KSO_WM_FIGMA_FLAG" val="#fgm#"/>
  <p:tag name="KSO_WM_UNIT_INDEX" val="1"/>
  <p:tag name="KSO_WM_UNIT_TYPE" val="d"/>
</p:tagLst>
</file>

<file path=ppt/tags/tag75.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1_1"/>
  <p:tag name="KSO_WM_UNIT_TYPE" val="l_h_i"/>
</p:tagLst>
</file>

<file path=ppt/tags/tag76.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77.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78.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2_1"/>
  <p:tag name="KSO_WM_UNIT_TYPE" val="l_h_i"/>
</p:tagLst>
</file>

<file path=ppt/tags/tag79.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81.xml><?xml version="1.0" encoding="utf-8"?>
<p:tagLst xmlns:p="http://schemas.openxmlformats.org/presentationml/2006/main">
  <p:tag name="KSO_WM_FIGMA_DECORATION_INDEX" val="18"/>
  <p:tag name="$PH_EXT" val="2"/>
  <p:tag name="KSO_WM_BEAUTIFY_FLAG" val="#fgm#"/>
  <p:tag name="KSO_WM_DIAGRAM_GROUP_CODE" val="1"/>
  <p:tag name="KSO_WM_FIGMA_FLAG" val="#fgm#"/>
  <p:tag name="KSO_WM_SHAPE_BGTYPE" val="lt2"/>
  <p:tag name="KSO_WM_SHAPE_BRIGHT_DATA" val="[{&quot;dk1&quot;:-60,&quot;dk2&quot;:-50,&quot;lt1&quot;:90,&quot;lt2&quot;:100},{&quot;dk1&quot;:-60,&quot;dk2&quot;:-50,&quot;lt1&quot;:90,&quot;lt2&quot;:100}]"/>
  <p:tag name="KSO_WM_SHAPE_UPDATE_BRIGHT" val="1"/>
  <p:tag name="KSO_WM_SYNC_SLIDE_TEXT" val="1"/>
  <p:tag name="KSO_WM_UNIT_INDEX" val="1_3_1"/>
  <p:tag name="KSO_WM_UNIT_TYPE" val="l_h_i"/>
</p:tagLst>
</file>

<file path=ppt/tags/tag82.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83.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ags/tag84.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85.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86.xml><?xml version="1.0" encoding="utf-8"?>
<p:tagLst xmlns:p="http://schemas.openxmlformats.org/presentationml/2006/main">
  <p:tag name="KSO_WM_UNIT_ID" val="_1**"/>
  <p:tag name="KSO_WM_BEAUTIFY_FLAG" val="#wm#"/>
  <p:tag name="KSO_WM_TAG_VERSION" val="3.0"/>
  <p:tag name="KSO_WM_UNIT_ISNUMDGMTITLE" val="0"/>
  <p:tag name="KSO_WM_UNIT_NOCLEAR" val="0"/>
  <p:tag name="KSO_WM_UNIT_HIGHLIGHT" val="0"/>
  <p:tag name="KSO_WM_UNIT_COMPATIBLE" val="0"/>
  <p:tag name="KSO_WM_UNIT_DIAGRAM_ISNUMVISUAL" val="0"/>
  <p:tag name="KSO_WM_UNIT_DIAGRAM_ISREFERUNIT" val="0"/>
  <p:tag name="KSO_WM_UNIT_LAYERLEVEL" val="1"/>
  <p:tag name="KSO_WM_TEMPLATE_INDEX" val="40480246"/>
  <p:tag name="KSO_WM_TEMPLATE_CATEGORY" val="custom"/>
</p:tagLst>
</file>

<file path=ppt/tags/tag87.xml><?xml version="1.0" encoding="utf-8"?>
<p:tagLst xmlns:p="http://schemas.openxmlformats.org/presentationml/2006/main">
  <p:tag name="KSO_WM_BEAUTIFY_FLAG" val="#fgm#"/>
  <p:tag name="KSO_WM_FIGMA_FLAG" val="#fgm#"/>
  <p:tag name="KSO_WM_UNIT_INDEX" val="1"/>
  <p:tag name="KSO_WM_UNIT_TYPE" val="a"/>
  <p:tag name="KSO_WM_LAYOUT_CHECK_HASH" val="c25fbff1cfa40fa315e540a494dd7da4e3c13404"/>
  <p:tag name="KSO_WM_NEWLAYOUT_GROUP_ID" val="layout_27"/>
  <p:tag name="KSO_WM_NEWLAYOUT_ID" val="slide_9fbd99b05a63aa69"/>
</p:tagLst>
</file>

<file path=ppt/tags/tag88.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1_1"/>
  <p:tag name="KSO_WM_UNIT_TYPE" val="l_h_i"/>
</p:tagLst>
</file>

<file path=ppt/tags/tag89.xml><?xml version="1.0" encoding="utf-8"?>
<p:tagLst xmlns:p="http://schemas.openxmlformats.org/presentationml/2006/main">
  <p:tag name="KSO_WM_BEAUTIFY_FLAG" val="#fgm#"/>
  <p:tag name="KSO_WM_DIAGRAM_GROUP_CODE" val="1"/>
  <p:tag name="KSO_WM_FIGMA_FLAG" val="#fgm#"/>
  <p:tag name="KSO_WM_UNIT_INDEX" val="1_1_2"/>
  <p:tag name="KSO_WM_UNIT_SUBTYPE" val="d"/>
  <p:tag name="KSO_WM_UNIT_TYPE" val="l_h_i"/>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BEAUTIFY_FLAG" val="#fgm#"/>
  <p:tag name="KSO_WM_DIAGRAM_GROUP_CODE" val="1"/>
  <p:tag name="KSO_WM_FIGMA_FLAG" val="#fgm#"/>
  <p:tag name="KSO_WM_UNIT_INDEX" val="1_1_1"/>
  <p:tag name="KSO_WM_UNIT_TYPE" val="l_h_a"/>
</p:tagLst>
</file>

<file path=ppt/tags/tag91.xml><?xml version="1.0" encoding="utf-8"?>
<p:tagLst xmlns:p="http://schemas.openxmlformats.org/presentationml/2006/main">
  <p:tag name="KSO_WM_BEAUTIFY_FLAG" val="#fgm#"/>
  <p:tag name="KSO_WM_DIAGRAM_GROUP_CODE" val="1"/>
  <p:tag name="KSO_WM_FIGMA_FLAG" val="#fgm#"/>
  <p:tag name="KSO_WM_UNIT_INDEX" val="1_1_1"/>
  <p:tag name="KSO_WM_UNIT_TYPE" val="l_h_f"/>
</p:tagLst>
</file>

<file path=ppt/tags/tag92.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2_1"/>
  <p:tag name="KSO_WM_UNIT_TYPE" val="l_h_i"/>
</p:tagLst>
</file>

<file path=ppt/tags/tag93.xml><?xml version="1.0" encoding="utf-8"?>
<p:tagLst xmlns:p="http://schemas.openxmlformats.org/presentationml/2006/main">
  <p:tag name="KSO_WM_BEAUTIFY_FLAG" val="#fgm#"/>
  <p:tag name="KSO_WM_DIAGRAM_GROUP_CODE" val="1"/>
  <p:tag name="KSO_WM_FIGMA_FLAG" val="#fgm#"/>
  <p:tag name="KSO_WM_UNIT_INDEX" val="1_2_2"/>
  <p:tag name="KSO_WM_UNIT_SUBTYPE" val="d"/>
  <p:tag name="KSO_WM_UNIT_TYPE" val="l_h_i"/>
</p:tagLst>
</file>

<file path=ppt/tags/tag94.xml><?xml version="1.0" encoding="utf-8"?>
<p:tagLst xmlns:p="http://schemas.openxmlformats.org/presentationml/2006/main">
  <p:tag name="KSO_WM_BEAUTIFY_FLAG" val="#fgm#"/>
  <p:tag name="KSO_WM_DIAGRAM_GROUP_CODE" val="1"/>
  <p:tag name="KSO_WM_FIGMA_FLAG" val="#fgm#"/>
  <p:tag name="KSO_WM_UNIT_INDEX" val="1_2_1"/>
  <p:tag name="KSO_WM_UNIT_TYPE" val="l_h_a"/>
</p:tagLst>
</file>

<file path=ppt/tags/tag95.xml><?xml version="1.0" encoding="utf-8"?>
<p:tagLst xmlns:p="http://schemas.openxmlformats.org/presentationml/2006/main">
  <p:tag name="KSO_WM_BEAUTIFY_FLAG" val="#fgm#"/>
  <p:tag name="KSO_WM_DIAGRAM_GROUP_CODE" val="1"/>
  <p:tag name="KSO_WM_FIGMA_FLAG" val="#fgm#"/>
  <p:tag name="KSO_WM_UNIT_INDEX" val="1_2_1"/>
  <p:tag name="KSO_WM_UNIT_TYPE" val="l_h_f"/>
</p:tagLst>
</file>

<file path=ppt/tags/tag96.xml><?xml version="1.0" encoding="utf-8"?>
<p:tagLst xmlns:p="http://schemas.openxmlformats.org/presentationml/2006/main">
  <p:tag name="KSO_WM_FIGMA_DECORATION_INDEX" val="14"/>
  <p:tag name="$PH_EXT" val="2"/>
  <p:tag name="KSO_WM_BEAUTIFY_FLAG" val="#fgm#"/>
  <p:tag name="KSO_WM_DIAGRAM_GROUP_CODE" val="1"/>
  <p:tag name="KSO_WM_FIGMA_FLAG" val="#fgm#"/>
  <p:tag name="KSO_WM_SYNC_SLIDE_TEXT" val="1"/>
  <p:tag name="KSO_WM_UNIT_INDEX" val="1_3_1"/>
  <p:tag name="KSO_WM_UNIT_TYPE" val="l_h_i"/>
</p:tagLst>
</file>

<file path=ppt/tags/tag97.xml><?xml version="1.0" encoding="utf-8"?>
<p:tagLst xmlns:p="http://schemas.openxmlformats.org/presentationml/2006/main">
  <p:tag name="KSO_WM_BEAUTIFY_FLAG" val="#fgm#"/>
  <p:tag name="KSO_WM_DIAGRAM_GROUP_CODE" val="1"/>
  <p:tag name="KSO_WM_FIGMA_FLAG" val="#fgm#"/>
  <p:tag name="KSO_WM_UNIT_INDEX" val="1_3_2"/>
  <p:tag name="KSO_WM_UNIT_SUBTYPE" val="d"/>
  <p:tag name="KSO_WM_UNIT_TYPE" val="l_h_i"/>
</p:tagLst>
</file>

<file path=ppt/tags/tag98.xml><?xml version="1.0" encoding="utf-8"?>
<p:tagLst xmlns:p="http://schemas.openxmlformats.org/presentationml/2006/main">
  <p:tag name="KSO_WM_BEAUTIFY_FLAG" val="#fgm#"/>
  <p:tag name="KSO_WM_DIAGRAM_GROUP_CODE" val="1"/>
  <p:tag name="KSO_WM_FIGMA_FLAG" val="#fgm#"/>
  <p:tag name="KSO_WM_UNIT_INDEX" val="1_3_1"/>
  <p:tag name="KSO_WM_UNIT_TYPE" val="l_h_a"/>
</p:tagLst>
</file>

<file path=ppt/tags/tag99.xml><?xml version="1.0" encoding="utf-8"?>
<p:tagLst xmlns:p="http://schemas.openxmlformats.org/presentationml/2006/main">
  <p:tag name="KSO_WM_BEAUTIFY_FLAG" val="#fgm#"/>
  <p:tag name="KSO_WM_DIAGRAM_GROUP_CODE" val="1"/>
  <p:tag name="KSO_WM_FIGMA_FLAG" val="#fgm#"/>
  <p:tag name="KSO_WM_UNIT_INDEX" val="1_3_1"/>
  <p:tag name="KSO_WM_UNIT_TYPE" val="l_h_f"/>
</p:tagLst>
</file>

<file path=ppt/theme/theme1.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小清新粉色水彩通用模板">
  <a:themeElements>
    <a:clrScheme name="自定义 134">
      <a:dk1>
        <a:srgbClr val="000000"/>
      </a:dk1>
      <a:lt1>
        <a:srgbClr val="FFFFFF"/>
      </a:lt1>
      <a:dk2>
        <a:srgbClr val="062540"/>
      </a:dk2>
      <a:lt2>
        <a:srgbClr val="FFFBFE"/>
      </a:lt2>
      <a:accent1>
        <a:srgbClr val="75A2E0"/>
      </a:accent1>
      <a:accent2>
        <a:srgbClr val="2C96F2"/>
      </a:accent2>
      <a:accent3>
        <a:srgbClr val="24D3BA"/>
      </a:accent3>
      <a:accent4>
        <a:srgbClr val="00A4E5"/>
      </a:accent4>
      <a:accent5>
        <a:srgbClr val="24D49C"/>
      </a:accent5>
      <a:accent6>
        <a:srgbClr val="00B3DB"/>
      </a:accent6>
      <a:hlink>
        <a:srgbClr val="0026E5"/>
      </a:hlink>
      <a:folHlink>
        <a:srgbClr val="7E1FAD"/>
      </a:folHlink>
    </a:clrScheme>
    <a:fontScheme name="自定义 17">
      <a:majorFont>
        <a:latin typeface="Arial"/>
        <a:ea typeface="汉仪中宋简"/>
        <a:cs typeface=""/>
      </a:majorFont>
      <a:minorFont>
        <a:latin typeface="Arial"/>
        <a:ea typeface="汉仪中宋简"/>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3936</Words>
  <Application>WPS 演示</Application>
  <PresentationFormat>宽屏</PresentationFormat>
  <Paragraphs>428</Paragraphs>
  <Slides>28</Slides>
  <Notes>4</Notes>
  <HiddenSlides>0</HiddenSlides>
  <MMClips>0</MMClips>
  <ScaleCrop>false</ScaleCrop>
  <HeadingPairs>
    <vt:vector size="6" baseType="variant">
      <vt:variant>
        <vt:lpstr>已用的字体</vt:lpstr>
      </vt:variant>
      <vt:variant>
        <vt:i4>10</vt:i4>
      </vt:variant>
      <vt:variant>
        <vt:lpstr>主题</vt:lpstr>
      </vt:variant>
      <vt:variant>
        <vt:i4>2</vt:i4>
      </vt:variant>
      <vt:variant>
        <vt:lpstr>幻灯片标题</vt:lpstr>
      </vt:variant>
      <vt:variant>
        <vt:i4>28</vt:i4>
      </vt:variant>
    </vt:vector>
  </HeadingPairs>
  <TitlesOfParts>
    <vt:vector size="40" baseType="lpstr">
      <vt:lpstr>Arial</vt:lpstr>
      <vt:lpstr>宋体</vt:lpstr>
      <vt:lpstr>Wingdings</vt:lpstr>
      <vt:lpstr>Wingdings</vt:lpstr>
      <vt:lpstr>华文彩云</vt:lpstr>
      <vt:lpstr>楷体</vt:lpstr>
      <vt:lpstr>汉仪中宋简</vt:lpstr>
      <vt:lpstr>微软雅黑</vt:lpstr>
      <vt:lpstr>Arial Unicode MS</vt:lpstr>
      <vt:lpstr>Calibri</vt:lpstr>
      <vt:lpstr>WPS</vt:lpstr>
      <vt:lpstr>小清新粉色水彩通用模板</vt:lpstr>
      <vt:lpstr>园艺专业职业生涯规划</vt:lpstr>
      <vt:lpstr>PowerPoint 演示文稿</vt:lpstr>
      <vt:lpstr>PowerPoint 演示文稿</vt:lpstr>
      <vt:lpstr>组长介绍</vt:lpstr>
      <vt:lpstr>PowerPoint 演示文稿</vt:lpstr>
      <vt:lpstr>PowerPoint 演示文稿</vt:lpstr>
      <vt:lpstr>PowerPoint 演示文稿</vt:lpstr>
      <vt:lpstr>PowerPoint 演示文稿</vt:lpstr>
      <vt:lpstr>PowerPoint 演示文稿</vt:lpstr>
      <vt:lpstr>PowerPoint 演示文稿</vt:lpstr>
      <vt:lpstr>职业定位</vt:lpstr>
      <vt:lpstr>园艺专业的定义</vt:lpstr>
      <vt:lpstr>PowerPoint 演示文稿</vt:lpstr>
      <vt:lpstr>初级职业岗位</vt:lpstr>
      <vt:lpstr>职业晋升路径</vt:lpstr>
      <vt:lpstr>教育与培训</vt:lpstr>
      <vt:lpstr>园林绿化企业</vt:lpstr>
      <vt:lpstr>职业定位</vt:lpstr>
      <vt:lpstr>PowerPoint 演示文稿</vt:lpstr>
      <vt:lpstr>自我评估</vt:lpstr>
      <vt:lpstr>行动计划</vt:lpstr>
      <vt:lpstr>PowerPoint 演示文稿</vt:lpstr>
      <vt:lpstr>规划实施策略</vt:lpstr>
      <vt:lpstr>组长介绍</vt:lpstr>
      <vt:lpstr>3.职业规划具体步骤是自我优势和专业的有效融合，让园艺职业生涯更有目标，更高效实现</vt:lpstr>
      <vt:lpstr>要将重点关注并投身于以下行业趋势，确保职业发展与时代脉搏同步</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园艺专业职业生涯规划</dc:title>
  <dc:creator/>
  <cp:lastModifiedBy>摘星</cp:lastModifiedBy>
  <cp:revision>2</cp:revision>
  <dcterms:created xsi:type="dcterms:W3CDTF">2025-10-29T16:08:02Z</dcterms:created>
  <dcterms:modified xsi:type="dcterms:W3CDTF">2025-10-30T10:12:05Z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2052-12.1.0.23125</vt:lpwstr>
  </property>
  <property fmtid="{D5CDD505-2E9C-101B-9397-08002B2CF9AE}" pid="3" name="ICV">
    <vt:lpwstr>34E4DB1309E04543B7C41A80E0E9B9DD_13</vt:lpwstr>
  </property>
  <property fmtid="{D5CDD505-2E9C-101B-9397-08002B2CF9AE}" pid="4" name="KSOTemplateUUID">
    <vt:lpwstr>v1.0_ai_69796625057</vt:lpwstr>
  </property>
</Properties>
</file>