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0.svg" ContentType="image/svg+xml"/>
  <Override PartName="/ppt/media/image12.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 id="2147483682" r:id="rId4"/>
  </p:sldMasterIdLst>
  <p:sldIdLst>
    <p:sldId id="260" r:id="rId5"/>
    <p:sldId id="261" r:id="rId6"/>
    <p:sldId id="262" r:id="rId7"/>
    <p:sldId id="271" r:id="rId8"/>
    <p:sldId id="264" r:id="rId9"/>
    <p:sldId id="265" r:id="rId10"/>
    <p:sldId id="272" r:id="rId11"/>
    <p:sldId id="267" r:id="rId12"/>
    <p:sldId id="268" r:id="rId13"/>
    <p:sldId id="269" r:id="rId14"/>
    <p:sldId id="286" r:id="rId15"/>
    <p:sldId id="288" r:id="rId16"/>
    <p:sldId id="289" r:id="rId17"/>
    <p:sldId id="290" r:id="rId18"/>
    <p:sldId id="291" r:id="rId19"/>
    <p:sldId id="278" r:id="rId20"/>
    <p:sldId id="277" r:id="rId21"/>
    <p:sldId id="285" r:id="rId22"/>
    <p:sldId id="270" r:id="rId23"/>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chuying" initials="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1" Type="http://schemas.openxmlformats.org/officeDocument/2006/relationships/tags" Target="../tags/tag70.xml"/><Relationship Id="rId10" Type="http://schemas.openxmlformats.org/officeDocument/2006/relationships/tags" Target="../tags/tag6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image" Target="../media/image1.jpeg"/><Relationship Id="rId2" Type="http://schemas.openxmlformats.org/officeDocument/2006/relationships/tags" Target="../tags/tag83.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image" Target="../media/image1.jpeg"/><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image" Target="../media/image1.jpeg"/><Relationship Id="rId2" Type="http://schemas.openxmlformats.org/officeDocument/2006/relationships/tags" Target="../tags/tag141.xml"/><Relationship Id="rId10" Type="http://schemas.openxmlformats.org/officeDocument/2006/relationships/tags" Target="../tags/tag148.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7" Type="http://schemas.openxmlformats.org/officeDocument/2006/relationships/tags" Target="../tags/tag153.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 Id="rId3" Type="http://schemas.openxmlformats.org/officeDocument/2006/relationships/image" Target="../media/image1.jpeg"/><Relationship Id="rId2" Type="http://schemas.openxmlformats.org/officeDocument/2006/relationships/tags" Target="../tags/tag149.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3" Type="http://schemas.openxmlformats.org/officeDocument/2006/relationships/image" Target="../media/image1.jpeg"/><Relationship Id="rId2" Type="http://schemas.openxmlformats.org/officeDocument/2006/relationships/tags" Target="../tags/tag154.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68.xml"/><Relationship Id="rId8" Type="http://schemas.openxmlformats.org/officeDocument/2006/relationships/tags" Target="../tags/tag167.xml"/><Relationship Id="rId7" Type="http://schemas.openxmlformats.org/officeDocument/2006/relationships/tags" Target="../tags/tag166.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tags" Target="../tags/tag175.xml"/><Relationship Id="rId15" Type="http://schemas.openxmlformats.org/officeDocument/2006/relationships/tags" Target="../tags/tag174.xml"/><Relationship Id="rId14" Type="http://schemas.openxmlformats.org/officeDocument/2006/relationships/tags" Target="../tags/tag173.xml"/><Relationship Id="rId13" Type="http://schemas.openxmlformats.org/officeDocument/2006/relationships/tags" Target="../tags/tag172.xml"/><Relationship Id="rId12" Type="http://schemas.openxmlformats.org/officeDocument/2006/relationships/tags" Target="../tags/tag171.xml"/><Relationship Id="rId11" Type="http://schemas.openxmlformats.org/officeDocument/2006/relationships/tags" Target="../tags/tag170.xml"/><Relationship Id="rId10" Type="http://schemas.openxmlformats.org/officeDocument/2006/relationships/tags" Target="../tags/tag169.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2" Type="http://schemas.openxmlformats.org/officeDocument/2006/relationships/tags" Target="../tags/tag198.xml"/><Relationship Id="rId11" Type="http://schemas.openxmlformats.org/officeDocument/2006/relationships/tags" Target="../tags/tag197.xml"/><Relationship Id="rId10" Type="http://schemas.openxmlformats.org/officeDocument/2006/relationships/tags" Target="../tags/tag196.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tags" Target="../tags/tag204.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17.xml"/><Relationship Id="rId8" Type="http://schemas.openxmlformats.org/officeDocument/2006/relationships/tags" Target="../tags/tag216.xml"/><Relationship Id="rId7" Type="http://schemas.openxmlformats.org/officeDocument/2006/relationships/tags" Target="../tags/tag215.xml"/><Relationship Id="rId6" Type="http://schemas.openxmlformats.org/officeDocument/2006/relationships/tags" Target="../tags/tag214.xml"/><Relationship Id="rId5" Type="http://schemas.openxmlformats.org/officeDocument/2006/relationships/tags" Target="../tags/tag213.xml"/><Relationship Id="rId4" Type="http://schemas.openxmlformats.org/officeDocument/2006/relationships/tags" Target="../tags/tag212.xml"/><Relationship Id="rId3" Type="http://schemas.openxmlformats.org/officeDocument/2006/relationships/tags" Target="../tags/tag211.xml"/><Relationship Id="rId2" Type="http://schemas.openxmlformats.org/officeDocument/2006/relationships/tags" Target="../tags/tag210.xml"/><Relationship Id="rId15" Type="http://schemas.openxmlformats.org/officeDocument/2006/relationships/tags" Target="../tags/tag223.xml"/><Relationship Id="rId14" Type="http://schemas.openxmlformats.org/officeDocument/2006/relationships/tags" Target="../tags/tag222.xml"/><Relationship Id="rId13" Type="http://schemas.openxmlformats.org/officeDocument/2006/relationships/tags" Target="../tags/tag221.xml"/><Relationship Id="rId12" Type="http://schemas.openxmlformats.org/officeDocument/2006/relationships/tags" Target="../tags/tag220.xml"/><Relationship Id="rId11" Type="http://schemas.openxmlformats.org/officeDocument/2006/relationships/tags" Target="../tags/tag219.xml"/><Relationship Id="rId10" Type="http://schemas.openxmlformats.org/officeDocument/2006/relationships/tags" Target="../tags/tag218.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968" y="136131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3968" y="38409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184" y="523097"/>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目录页-1-5_4">
    <p:bg>
      <p:bgRef idx="1001">
        <a:schemeClr val="bg1"/>
      </p:bgRef>
    </p:bg>
    <p:spTree>
      <p:nvGrpSpPr>
        <p:cNvPr id="1" name=""/>
        <p:cNvGrpSpPr/>
        <p:nvPr/>
      </p:nvGrpSpPr>
      <p:grpSpPr>
        <a:xfrm>
          <a:off x="0" y="0"/>
          <a:ext cx="0" cy="0"/>
          <a:chOff x="0" y="0"/>
          <a:chExt cx="0" cy="0"/>
        </a:xfrm>
      </p:grpSpPr>
      <p:sp>
        <p:nvSpPr>
          <p:cNvPr id="6" name="副标题 5"/>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7" name="标题 6"/>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8" name="文本占位符 7"/>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9" name="装饰  8"/>
          <p:cNvSpPr>
            <a:spLocks noGrp="1"/>
          </p:cNvSpPr>
          <p:nvPr>
            <p:ph type="body" idx="16395"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0" name="文本占位符 9"/>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1" name="文本占位符 10"/>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2" name="装饰  1"/>
          <p:cNvSpPr>
            <a:spLocks noGrp="1"/>
          </p:cNvSpPr>
          <p:nvPr>
            <p:ph type="body" idx="16396"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17" name="装饰  4"/>
          <p:cNvSpPr>
            <a:spLocks noGrp="1"/>
          </p:cNvSpPr>
          <p:nvPr>
            <p:ph type="body" idx="16397"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文本占位符 17"/>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4" name="文本占位符 23"/>
          <p:cNvSpPr>
            <a:spLocks noGrp="1"/>
          </p:cNvSpPr>
          <p:nvPr>
            <p:ph type="body" idx="16394" hasCustomPrompt="1"/>
            <p:custDataLst>
              <p:tags r:id="rId13"/>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5" name="装饰  7"/>
          <p:cNvSpPr>
            <a:spLocks noGrp="1"/>
          </p:cNvSpPr>
          <p:nvPr>
            <p:ph type="body" idx="16398" hasCustomPrompt="1"/>
            <p:custDataLst>
              <p:tags r:id="rId14"/>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6" name="文本占位符 25"/>
          <p:cNvSpPr>
            <a:spLocks noGrp="1"/>
          </p:cNvSpPr>
          <p:nvPr>
            <p:ph type="body" idx="16393" hasCustomPrompt="1"/>
            <p:custDataLst>
              <p:tags r:id="rId15"/>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结束页_1_3">
    <p:bg>
      <p:bgRef idx="1001">
        <a:schemeClr val="bg1"/>
      </p:bgRef>
    </p:bg>
    <p:spTree>
      <p:nvGrpSpPr>
        <p:cNvPr id="1" name=""/>
        <p:cNvGrpSpPr/>
        <p:nvPr/>
      </p:nvGrpSpPr>
      <p:grpSpPr>
        <a:xfrm>
          <a:off x="0" y="0"/>
          <a:ext cx="0" cy="0"/>
          <a:chOff x="0" y="0"/>
          <a:chExt cx="0" cy="0"/>
        </a:xfrm>
      </p:grpSpPr>
      <p:pic>
        <p:nvPicPr>
          <p:cNvPr id="13" name="图片 1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11" name="图片 10"/>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pic>
        <p:nvPicPr>
          <p:cNvPr id="6" name="图片 2"/>
          <p:cNvPicPr>
            <a:picLocks noChangeAspect="1"/>
          </p:cNvPicPr>
          <p:nvPr userDrawn="1">
            <p:custDataLst>
              <p:tags r:id="rId5"/>
            </p:custDataLst>
          </p:nvPr>
        </p:nvPicPr>
        <p:blipFill>
          <a:blip r:embed="rId3">
            <a:extLst>
              <a:ext uri="{28A0092B-C50C-407E-A947-70E740481C1C}">
                <a14:useLocalDpi xmlns:a14="http://schemas.microsoft.com/office/drawing/2010/main" val="0"/>
              </a:ext>
            </a:extLst>
          </a:blip>
          <a:srcRect l="34628" r="22340"/>
          <a:stretch>
            <a:fillRect/>
          </a:stretch>
        </p:blipFill>
        <p:spPr>
          <a:xfrm>
            <a:off x="7241540" y="5080"/>
            <a:ext cx="4950460" cy="6848475"/>
          </a:xfrm>
          <a:custGeom>
            <a:avLst/>
            <a:gdLst>
              <a:gd name="connsiteX0" fmla="*/ 3396482 w 7970197"/>
              <a:gd name="connsiteY0" fmla="*/ 0 h 6848272"/>
              <a:gd name="connsiteX1" fmla="*/ 5546837 w 7970197"/>
              <a:gd name="connsiteY1" fmla="*/ 0 h 6848272"/>
              <a:gd name="connsiteX2" fmla="*/ 7970197 w 7970197"/>
              <a:gd name="connsiteY2" fmla="*/ 2480347 h 6848272"/>
              <a:gd name="connsiteX3" fmla="*/ 7970197 w 7970197"/>
              <a:gd name="connsiteY3" fmla="*/ 4472358 h 6848272"/>
              <a:gd name="connsiteX4" fmla="*/ 5648870 w 7970197"/>
              <a:gd name="connsiteY4" fmla="*/ 6848272 h 6848272"/>
              <a:gd name="connsiteX5" fmla="*/ 3294450 w 7970197"/>
              <a:gd name="connsiteY5" fmla="*/ 6848272 h 6848272"/>
              <a:gd name="connsiteX6" fmla="*/ 0 w 7970197"/>
              <a:gd name="connsiteY6" fmla="*/ 3476352 h 6848272"/>
              <a:gd name="connsiteX7" fmla="*/ 3396482 w 7970197"/>
              <a:gd name="connsiteY7" fmla="*/ 0 h 684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2" h="10785">
                <a:moveTo>
                  <a:pt x="5349" y="0"/>
                </a:moveTo>
                <a:lnTo>
                  <a:pt x="8262" y="0"/>
                </a:lnTo>
                <a:lnTo>
                  <a:pt x="8262" y="10785"/>
                </a:lnTo>
                <a:lnTo>
                  <a:pt x="5188" y="10785"/>
                </a:lnTo>
                <a:lnTo>
                  <a:pt x="0" y="5475"/>
                </a:lnTo>
                <a:lnTo>
                  <a:pt x="5349" y="0"/>
                </a:lnTo>
                <a:close/>
              </a:path>
            </a:pathLst>
          </a:custGeom>
        </p:spPr>
      </p:pic>
      <p:sp>
        <p:nvSpPr>
          <p:cNvPr id="18" name="任意多边形: 形状 17"/>
          <p:cNvSpPr/>
          <p:nvPr userDrawn="1">
            <p:custDataLst>
              <p:tags r:id="rId6"/>
            </p:custDataLst>
          </p:nvPr>
        </p:nvSpPr>
        <p:spPr>
          <a:xfrm>
            <a:off x="7527551" y="0"/>
            <a:ext cx="4023804" cy="6858000"/>
          </a:xfrm>
          <a:custGeom>
            <a:avLst/>
            <a:gdLst>
              <a:gd name="connsiteX0" fmla="*/ 4471659 w 4782944"/>
              <a:gd name="connsiteY0" fmla="*/ 0 h 9153626"/>
              <a:gd name="connsiteX1" fmla="*/ 4782944 w 4782944"/>
              <a:gd name="connsiteY1" fmla="*/ 318605 h 9153626"/>
              <a:gd name="connsiteX2" fmla="*/ 622570 w 4782944"/>
              <a:gd name="connsiteY2" fmla="*/ 4576813 h 9153626"/>
              <a:gd name="connsiteX3" fmla="*/ 4782944 w 4782944"/>
              <a:gd name="connsiteY3" fmla="*/ 8835021 h 9153626"/>
              <a:gd name="connsiteX4" fmla="*/ 4471659 w 4782944"/>
              <a:gd name="connsiteY4" fmla="*/ 9153626 h 9153626"/>
              <a:gd name="connsiteX5" fmla="*/ 0 w 4782944"/>
              <a:gd name="connsiteY5" fmla="*/ 4576813 h 9153626"/>
              <a:gd name="connsiteX6" fmla="*/ 4471659 w 4782944"/>
              <a:gd name="connsiteY6" fmla="*/ 0 h 915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7" h="10800">
                <a:moveTo>
                  <a:pt x="5356" y="0"/>
                </a:moveTo>
                <a:lnTo>
                  <a:pt x="6337" y="0"/>
                </a:lnTo>
                <a:lnTo>
                  <a:pt x="980" y="5482"/>
                </a:lnTo>
                <a:lnTo>
                  <a:pt x="6176" y="10800"/>
                </a:lnTo>
                <a:lnTo>
                  <a:pt x="5196" y="10800"/>
                </a:lnTo>
                <a:lnTo>
                  <a:pt x="0" y="5482"/>
                </a:lnTo>
                <a:lnTo>
                  <a:pt x="5356" y="0"/>
                </a:lnTo>
                <a:close/>
              </a:path>
            </a:pathLst>
          </a:cu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9" name="任意多边形 8"/>
          <p:cNvSpPr/>
          <p:nvPr userDrawn="1">
            <p:custDataLst>
              <p:tags r:id="rId7"/>
            </p:custDataLst>
          </p:nvPr>
        </p:nvSpPr>
        <p:spPr>
          <a:xfrm>
            <a:off x="10914319" y="2173490"/>
            <a:ext cx="1277681" cy="2615453"/>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8" name="Subtitle 7"/>
          <p:cNvSpPr>
            <a:spLocks noGrp="1"/>
          </p:cNvSpPr>
          <p:nvPr>
            <p:ph type="body" idx="16386" hasCustomPrompt="1"/>
            <p:custDataLst>
              <p:tags r:id="rId8"/>
            </p:custDataLst>
          </p:nvPr>
        </p:nvSpPr>
        <p:spPr>
          <a:xfrm>
            <a:off x="1016000" y="2667000"/>
            <a:ext cx="5449358" cy="457200"/>
          </a:xfrm>
          <a:noFill/>
        </p:spPr>
        <p:txBody>
          <a:bodyPr vert="horz" lIns="0" tIns="0" rIns="0" bIns="0" anchor="t">
            <a:normAutofit/>
          </a:bodyPr>
          <a:lstStyle>
            <a:lvl1pPr marL="0" indent="0" algn="l">
              <a:lnSpc>
                <a:spcPct val="125000"/>
              </a:lnSpc>
              <a:spcBef>
                <a:spcPct val="0"/>
              </a:spcBef>
              <a:spcAft>
                <a:spcPct val="0"/>
              </a:spcAft>
              <a:buNone/>
              <a:defRPr sz="2400" b="0" spc="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THE END</a:t>
            </a:r>
            <a:endParaRPr lang="zh-CN" altLang="en-US"/>
          </a:p>
        </p:txBody>
      </p:sp>
      <p:sp>
        <p:nvSpPr>
          <p:cNvPr id="10" name="标题 9"/>
          <p:cNvSpPr>
            <a:spLocks noGrp="1"/>
          </p:cNvSpPr>
          <p:nvPr>
            <p:ph type="ctrTitle" idx="16385" hasCustomPrompt="1"/>
            <p:custDataLst>
              <p:tags r:id="rId9"/>
            </p:custDataLst>
          </p:nvPr>
        </p:nvSpPr>
        <p:spPr>
          <a:xfrm>
            <a:off x="1016000" y="3175000"/>
            <a:ext cx="5451122" cy="1016000"/>
          </a:xfrm>
        </p:spPr>
        <p:txBody>
          <a:bodyPr vert="horz" wrap="square" lIns="0" tIns="0" rIns="0" bIns="0" anchor="t">
            <a:normAutofit/>
          </a:bodyPr>
          <a:lstStyle>
            <a:lvl1pPr marL="0" indent="0" algn="l">
              <a:lnSpc>
                <a:spcPct val="100000"/>
              </a:lnSpc>
              <a:spcBef>
                <a:spcPct val="0"/>
              </a:spcBef>
              <a:spcAft>
                <a:spcPct val="0"/>
              </a:spcAft>
              <a:buNone/>
              <a:defRPr sz="6400" b="0" spc="0" baseline="0">
                <a:solidFill>
                  <a:schemeClr val="tx1"/>
                </a:solidFill>
              </a:defRPr>
            </a:lvl1pPr>
          </a:lstStyle>
          <a:p>
            <a:r>
              <a:rPr lang="zh-CN" altLang="en-US" dirty="0"/>
              <a:t>谢谢观看</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正文页-上标下内-装饰无-默认位置-并列-3_19_group1">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装饰  9"/>
          <p:cNvSpPr>
            <a:spLocks noGrp="1"/>
          </p:cNvSpPr>
          <p:nvPr>
            <p:ph type="body" idx="16393" hasCustomPrompt="1"/>
            <p:custDataLst>
              <p:tags r:id="rId6"/>
            </p:custDataLst>
          </p:nvPr>
        </p:nvSpPr>
        <p:spPr>
          <a:xfrm>
            <a:off x="609600" y="1701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图片占位符 10"/>
          <p:cNvSpPr>
            <a:spLocks noGrp="1"/>
          </p:cNvSpPr>
          <p:nvPr>
            <p:ph type="pic" idx="16392" hasCustomPrompt="1"/>
            <p:custDataLst>
              <p:tags r:id="rId7"/>
            </p:custDataLst>
          </p:nvPr>
        </p:nvSpPr>
        <p:spPr>
          <a:xfrm>
            <a:off x="822960" y="1915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2" name="文本占位符 11"/>
          <p:cNvSpPr>
            <a:spLocks noGrp="1"/>
          </p:cNvSpPr>
          <p:nvPr>
            <p:ph type="body" idx="16386" hasCustomPrompt="1"/>
            <p:custDataLst>
              <p:tags r:id="rId8"/>
            </p:custDataLst>
          </p:nvPr>
        </p:nvSpPr>
        <p:spPr>
          <a:xfrm>
            <a:off x="1778000" y="16002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9"/>
            </p:custDataLst>
          </p:nvPr>
        </p:nvSpPr>
        <p:spPr>
          <a:xfrm>
            <a:off x="1778000" y="21082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装饰  4"/>
          <p:cNvSpPr>
            <a:spLocks noGrp="1"/>
          </p:cNvSpPr>
          <p:nvPr>
            <p:ph type="body" idx="16395" hasCustomPrompt="1"/>
            <p:custDataLst>
              <p:tags r:id="rId10"/>
            </p:custDataLst>
          </p:nvPr>
        </p:nvSpPr>
        <p:spPr>
          <a:xfrm>
            <a:off x="609600" y="3429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4" hasCustomPrompt="1"/>
            <p:custDataLst>
              <p:tags r:id="rId11"/>
            </p:custDataLst>
          </p:nvPr>
        </p:nvSpPr>
        <p:spPr>
          <a:xfrm>
            <a:off x="822960" y="3642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1778000" y="33274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1778000" y="38354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7" hasCustomPrompt="1"/>
            <p:custDataLst>
              <p:tags r:id="rId14"/>
            </p:custDataLst>
          </p:nvPr>
        </p:nvSpPr>
        <p:spPr>
          <a:xfrm>
            <a:off x="609600" y="51562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6" hasCustomPrompt="1"/>
            <p:custDataLst>
              <p:tags r:id="rId15"/>
            </p:custDataLst>
          </p:nvPr>
        </p:nvSpPr>
        <p:spPr>
          <a:xfrm>
            <a:off x="822960" y="53695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1778000" y="5054600"/>
            <a:ext cx="980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1" hasCustomPrompt="1"/>
            <p:custDataLst>
              <p:tags r:id="rId17"/>
            </p:custDataLst>
          </p:nvPr>
        </p:nvSpPr>
        <p:spPr>
          <a:xfrm>
            <a:off x="1778000" y="5562600"/>
            <a:ext cx="9804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正文页-62_3">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5334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内容占位符 9"/>
          <p:cNvSpPr>
            <a:spLocks noGrp="1"/>
          </p:cNvSpPr>
          <p:nvPr>
            <p:ph idx="16388" hasCustomPrompt="1"/>
            <p:custDataLst>
              <p:tags r:id="rId6"/>
            </p:custDataLst>
          </p:nvPr>
        </p:nvSpPr>
        <p:spPr>
          <a:xfrm>
            <a:off x="609600" y="2489200"/>
            <a:ext cx="10972800" cy="3759200"/>
          </a:xfrm>
          <a:custGeom>
            <a:avLst/>
            <a:gdLst>
              <a:gd name="connisteX0" fmla="*/ 0 w 10972800"/>
              <a:gd name="connsiteY0" fmla="*/ 203200 h 3759200"/>
              <a:gd name="connisteX1" fmla="*/ 203200 w 10972800"/>
              <a:gd name="connsiteY1" fmla="*/ 0 h 3759200"/>
              <a:gd name="connisteX2" fmla="*/ 10769600 w 10972800"/>
              <a:gd name="connsiteY2" fmla="*/ 0 h 3759200"/>
              <a:gd name="connisteX3" fmla="*/ 10972800 w 10972800"/>
              <a:gd name="connsiteY3" fmla="*/ 203200 h 3759200"/>
              <a:gd name="connisteX4" fmla="*/ 10972800 w 10972800"/>
              <a:gd name="connsiteY4" fmla="*/ 3556000 h 3759200"/>
              <a:gd name="connisteX5" fmla="*/ 10769600 w 10972800"/>
              <a:gd name="connsiteY5" fmla="*/ 3759200 h 3759200"/>
              <a:gd name="connisteX6" fmla="*/ 203200 w 10972800"/>
              <a:gd name="connsiteY6" fmla="*/ 3759200 h 3759200"/>
              <a:gd name="connisteX7" fmla="*/ 0 w 10972800"/>
              <a:gd name="connsiteY7" fmla="*/ 3556000 h 3759200"/>
              <a:gd name="connisteX8" fmla="*/ 0 w 10972800"/>
              <a:gd name="connsiteY8" fmla="*/ 203200 h 375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3759200">
                <a:moveTo>
                  <a:pt x="0" y="203200"/>
                </a:moveTo>
                <a:cubicBezTo>
                  <a:pt x="0" y="90976"/>
                  <a:pt x="90976" y="0"/>
                  <a:pt x="203200" y="0"/>
                </a:cubicBezTo>
                <a:lnTo>
                  <a:pt x="10769600" y="0"/>
                </a:lnTo>
                <a:cubicBezTo>
                  <a:pt x="10881824" y="0"/>
                  <a:pt x="10972800" y="90976"/>
                  <a:pt x="10972800" y="203200"/>
                </a:cubicBezTo>
                <a:lnTo>
                  <a:pt x="10972800" y="3556000"/>
                </a:lnTo>
                <a:cubicBezTo>
                  <a:pt x="10972800" y="3668224"/>
                  <a:pt x="10881824" y="3759200"/>
                  <a:pt x="10769600" y="3759200"/>
                </a:cubicBezTo>
                <a:lnTo>
                  <a:pt x="203200" y="3759200"/>
                </a:lnTo>
                <a:cubicBezTo>
                  <a:pt x="90976" y="3759200"/>
                  <a:pt x="0" y="3668224"/>
                  <a:pt x="0" y="35560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装饰  0"/>
          <p:cNvSpPr>
            <a:spLocks noGrp="1"/>
          </p:cNvSpPr>
          <p:nvPr>
            <p:ph type="body" idx="16389" hasCustomPrompt="1"/>
            <p:custDataLst>
              <p:tags r:id="rId7"/>
            </p:custDataLst>
          </p:nvPr>
        </p:nvSpPr>
        <p:spPr>
          <a:xfrm>
            <a:off x="4648200" y="6096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文本占位符 11"/>
          <p:cNvSpPr>
            <a:spLocks noGrp="1"/>
          </p:cNvSpPr>
          <p:nvPr>
            <p:ph type="body" idx="16386" hasCustomPrompt="1"/>
            <p:custDataLst>
              <p:tags r:id="rId8"/>
            </p:custDataLst>
          </p:nvPr>
        </p:nvSpPr>
        <p:spPr>
          <a:xfrm>
            <a:off x="4800600" y="609600"/>
            <a:ext cx="6781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9"/>
            </p:custDataLst>
          </p:nvPr>
        </p:nvSpPr>
        <p:spPr>
          <a:xfrm>
            <a:off x="4800600" y="1117600"/>
            <a:ext cx="6781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正文页-10013_5">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内容占位符 9"/>
          <p:cNvSpPr>
            <a:spLocks noGrp="1"/>
          </p:cNvSpPr>
          <p:nvPr>
            <p:ph idx="16388" hasCustomPrompt="1"/>
            <p:custDataLst>
              <p:tags r:id="rId6"/>
            </p:custDataLst>
          </p:nvPr>
        </p:nvSpPr>
        <p:spPr>
          <a:xfrm>
            <a:off x="609600" y="1524000"/>
            <a:ext cx="10972800" cy="2184400"/>
          </a:xfrm>
          <a:custGeom>
            <a:avLst/>
            <a:gdLst>
              <a:gd name="connisteX0" fmla="*/ 0 w 10972800"/>
              <a:gd name="connsiteY0" fmla="*/ 203200 h 2184400"/>
              <a:gd name="connisteX1" fmla="*/ 203200 w 10972800"/>
              <a:gd name="connsiteY1" fmla="*/ 0 h 2184400"/>
              <a:gd name="connisteX2" fmla="*/ 10769600 w 10972800"/>
              <a:gd name="connsiteY2" fmla="*/ 0 h 2184400"/>
              <a:gd name="connisteX3" fmla="*/ 10972800 w 10972800"/>
              <a:gd name="connsiteY3" fmla="*/ 203200 h 2184400"/>
              <a:gd name="connisteX4" fmla="*/ 10972800 w 10972800"/>
              <a:gd name="connsiteY4" fmla="*/ 1981200 h 2184400"/>
              <a:gd name="connisteX5" fmla="*/ 10769600 w 10972800"/>
              <a:gd name="connsiteY5" fmla="*/ 2184400 h 2184400"/>
              <a:gd name="connisteX6" fmla="*/ 203200 w 10972800"/>
              <a:gd name="connsiteY6" fmla="*/ 2184400 h 2184400"/>
              <a:gd name="connisteX7" fmla="*/ 0 w 10972800"/>
              <a:gd name="connsiteY7" fmla="*/ 1981200 h 2184400"/>
              <a:gd name="connisteX8" fmla="*/ 0 w 10972800"/>
              <a:gd name="connsiteY8" fmla="*/ 203200 h 218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184400">
                <a:moveTo>
                  <a:pt x="0" y="203200"/>
                </a:moveTo>
                <a:cubicBezTo>
                  <a:pt x="0" y="90976"/>
                  <a:pt x="90976" y="0"/>
                  <a:pt x="203200" y="0"/>
                </a:cubicBezTo>
                <a:lnTo>
                  <a:pt x="10769600" y="0"/>
                </a:lnTo>
                <a:cubicBezTo>
                  <a:pt x="10881824" y="0"/>
                  <a:pt x="10972800" y="90976"/>
                  <a:pt x="10972800" y="203200"/>
                </a:cubicBezTo>
                <a:lnTo>
                  <a:pt x="10972800" y="1981200"/>
                </a:lnTo>
                <a:cubicBezTo>
                  <a:pt x="10972800" y="2093424"/>
                  <a:pt x="10881824" y="2184400"/>
                  <a:pt x="10769600" y="2184400"/>
                </a:cubicBezTo>
                <a:lnTo>
                  <a:pt x="203200" y="2184400"/>
                </a:lnTo>
                <a:cubicBezTo>
                  <a:pt x="90976" y="2184400"/>
                  <a:pt x="0" y="2093424"/>
                  <a:pt x="0" y="19812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文本占位符 10"/>
          <p:cNvSpPr>
            <a:spLocks noGrp="1"/>
          </p:cNvSpPr>
          <p:nvPr>
            <p:ph type="body" idx="16386" hasCustomPrompt="1"/>
            <p:custDataLst>
              <p:tags r:id="rId7"/>
            </p:custDataLst>
          </p:nvPr>
        </p:nvSpPr>
        <p:spPr>
          <a:xfrm>
            <a:off x="609600" y="4165600"/>
            <a:ext cx="1097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2" name="文本占位符 11"/>
          <p:cNvSpPr>
            <a:spLocks noGrp="1"/>
          </p:cNvSpPr>
          <p:nvPr>
            <p:ph type="body" idx="16387" hasCustomPrompt="1"/>
            <p:custDataLst>
              <p:tags r:id="rId8"/>
            </p:custDataLst>
          </p:nvPr>
        </p:nvSpPr>
        <p:spPr>
          <a:xfrm>
            <a:off x="609600" y="4724400"/>
            <a:ext cx="10972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页-上图中标下内-装饰上-默认位置-并列-51_32_group1">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41402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内容占位符 9"/>
          <p:cNvSpPr>
            <a:spLocks noGrp="1"/>
          </p:cNvSpPr>
          <p:nvPr>
            <p:ph idx="16388" hasCustomPrompt="1"/>
            <p:custDataLst>
              <p:tags r:id="rId6"/>
            </p:custDataLst>
          </p:nvPr>
        </p:nvSpPr>
        <p:spPr>
          <a:xfrm>
            <a:off x="609600" y="609600"/>
            <a:ext cx="10972800" cy="2997200"/>
          </a:xfrm>
          <a:custGeom>
            <a:avLst/>
            <a:gdLst>
              <a:gd name="connisteX0" fmla="*/ 0 w 10972800"/>
              <a:gd name="connsiteY0" fmla="*/ 203200 h 2997200"/>
              <a:gd name="connisteX1" fmla="*/ 203200 w 10972800"/>
              <a:gd name="connsiteY1" fmla="*/ 0 h 2997200"/>
              <a:gd name="connisteX2" fmla="*/ 10769600 w 10972800"/>
              <a:gd name="connsiteY2" fmla="*/ 0 h 2997200"/>
              <a:gd name="connisteX3" fmla="*/ 10972800 w 10972800"/>
              <a:gd name="connsiteY3" fmla="*/ 203200 h 2997200"/>
              <a:gd name="connisteX4" fmla="*/ 10972800 w 10972800"/>
              <a:gd name="connsiteY4" fmla="*/ 2794000 h 2997200"/>
              <a:gd name="connisteX5" fmla="*/ 10769600 w 10972800"/>
              <a:gd name="connsiteY5" fmla="*/ 2997200 h 2997200"/>
              <a:gd name="connisteX6" fmla="*/ 203200 w 10972800"/>
              <a:gd name="connsiteY6" fmla="*/ 2997200 h 2997200"/>
              <a:gd name="connisteX7" fmla="*/ 0 w 10972800"/>
              <a:gd name="connsiteY7" fmla="*/ 2794000 h 2997200"/>
              <a:gd name="connisteX8" fmla="*/ 0 w 10972800"/>
              <a:gd name="connsiteY8" fmla="*/ 203200 h 299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997200">
                <a:moveTo>
                  <a:pt x="0" y="203200"/>
                </a:moveTo>
                <a:cubicBezTo>
                  <a:pt x="0" y="90976"/>
                  <a:pt x="90976" y="0"/>
                  <a:pt x="203200" y="0"/>
                </a:cubicBezTo>
                <a:lnTo>
                  <a:pt x="10769600" y="0"/>
                </a:lnTo>
                <a:cubicBezTo>
                  <a:pt x="10881824" y="0"/>
                  <a:pt x="10972800" y="90976"/>
                  <a:pt x="10972800" y="203200"/>
                </a:cubicBezTo>
                <a:lnTo>
                  <a:pt x="10972800" y="2794000"/>
                </a:lnTo>
                <a:cubicBezTo>
                  <a:pt x="10972800" y="2906224"/>
                  <a:pt x="10881824" y="2997200"/>
                  <a:pt x="10769600" y="2997200"/>
                </a:cubicBezTo>
                <a:lnTo>
                  <a:pt x="203200" y="2997200"/>
                </a:lnTo>
                <a:cubicBezTo>
                  <a:pt x="90976" y="2997200"/>
                  <a:pt x="0" y="2906224"/>
                  <a:pt x="0" y="27940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装饰  0"/>
          <p:cNvSpPr>
            <a:spLocks noGrp="1"/>
          </p:cNvSpPr>
          <p:nvPr>
            <p:ph type="body" idx="16389" hasCustomPrompt="1"/>
            <p:custDataLst>
              <p:tags r:id="rId7"/>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2" name="文本占位符 11"/>
          <p:cNvSpPr>
            <a:spLocks noGrp="1"/>
          </p:cNvSpPr>
          <p:nvPr>
            <p:ph type="body" idx="16386" hasCustomPrompt="1"/>
            <p:custDataLst>
              <p:tags r:id="rId8"/>
            </p:custDataLst>
          </p:nvPr>
        </p:nvSpPr>
        <p:spPr>
          <a:xfrm>
            <a:off x="762000" y="5130800"/>
            <a:ext cx="1082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9"/>
            </p:custDataLst>
          </p:nvPr>
        </p:nvSpPr>
        <p:spPr>
          <a:xfrm>
            <a:off x="762000" y="5638800"/>
            <a:ext cx="108204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正文页-上标下内-装饰左-默认位置-并列-35_8_group1">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文本占位符 9"/>
          <p:cNvSpPr>
            <a:spLocks noGrp="1"/>
          </p:cNvSpPr>
          <p:nvPr>
            <p:ph type="body" idx="16388" hasCustomPrompt="1"/>
            <p:custDataLst>
              <p:tags r:id="rId6"/>
            </p:custDataLst>
          </p:nvPr>
        </p:nvSpPr>
        <p:spPr>
          <a:xfrm>
            <a:off x="622300" y="2184400"/>
            <a:ext cx="1498600" cy="1270000"/>
          </a:xfrm>
          <a:noFill/>
        </p:spPr>
        <p:txBody>
          <a:bodyPr wrap="none" lIns="0" tIns="0" rIns="0" bIns="0" anchor="ctr">
            <a:noAutofit/>
          </a:bodyPr>
          <a:lstStyle>
            <a:lvl1pPr marL="0" indent="0" algn="ctr">
              <a:lnSpc>
                <a:spcPct val="109000"/>
              </a:lnSpc>
              <a:spcBef>
                <a:spcPct val="0"/>
              </a:spcBef>
              <a:spcAft>
                <a:spcPct val="0"/>
              </a:spcAft>
              <a:buNone/>
              <a:defRPr sz="10000" b="0" spc="0">
                <a:solidFill>
                  <a:schemeClr val="accent1"/>
                </a:solidFill>
              </a:defRPr>
            </a:lvl1pPr>
          </a:lstStyle>
          <a:p>
            <a:pPr lvl="0"/>
            <a:r>
              <a:rPr lang="zh-CN" altLang="en-US" smtClean="0"/>
              <a:t>01</a:t>
            </a:r>
            <a:endParaRPr lang="zh-CN" altLang="en-US" smtClean="0"/>
          </a:p>
        </p:txBody>
      </p:sp>
      <p:sp>
        <p:nvSpPr>
          <p:cNvPr id="11" name="文本占位符 10"/>
          <p:cNvSpPr>
            <a:spLocks noGrp="1"/>
          </p:cNvSpPr>
          <p:nvPr>
            <p:ph type="body" idx="16386" hasCustomPrompt="1"/>
            <p:custDataLst>
              <p:tags r:id="rId7"/>
            </p:custDataLst>
          </p:nvPr>
        </p:nvSpPr>
        <p:spPr>
          <a:xfrm>
            <a:off x="2387600" y="2235200"/>
            <a:ext cx="919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2" name="文本占位符 11"/>
          <p:cNvSpPr>
            <a:spLocks noGrp="1"/>
          </p:cNvSpPr>
          <p:nvPr>
            <p:ph type="body" idx="16387" hasCustomPrompt="1"/>
            <p:custDataLst>
              <p:tags r:id="rId8"/>
            </p:custDataLst>
          </p:nvPr>
        </p:nvSpPr>
        <p:spPr>
          <a:xfrm>
            <a:off x="2387600" y="27940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3" name="文本占位符 12"/>
          <p:cNvSpPr>
            <a:spLocks noGrp="1"/>
          </p:cNvSpPr>
          <p:nvPr>
            <p:ph type="body" idx="16391" hasCustomPrompt="1"/>
            <p:custDataLst>
              <p:tags r:id="rId9"/>
            </p:custDataLst>
          </p:nvPr>
        </p:nvSpPr>
        <p:spPr>
          <a:xfrm>
            <a:off x="622300" y="4318000"/>
            <a:ext cx="1498600" cy="1270000"/>
          </a:xfrm>
          <a:noFill/>
        </p:spPr>
        <p:txBody>
          <a:bodyPr wrap="none" lIns="0" tIns="0" rIns="0" bIns="0" anchor="ctr">
            <a:noAutofit/>
          </a:bodyPr>
          <a:lstStyle>
            <a:lvl1pPr marL="0" indent="0" algn="ctr">
              <a:lnSpc>
                <a:spcPct val="109000"/>
              </a:lnSpc>
              <a:spcBef>
                <a:spcPct val="0"/>
              </a:spcBef>
              <a:spcAft>
                <a:spcPct val="0"/>
              </a:spcAft>
              <a:buNone/>
              <a:defRPr sz="10000" b="0" spc="0">
                <a:solidFill>
                  <a:schemeClr val="accent1"/>
                </a:solidFill>
              </a:defRPr>
            </a:lvl1pPr>
          </a:lstStyle>
          <a:p>
            <a:pPr lvl="0"/>
            <a:r>
              <a:rPr lang="zh-CN" altLang="en-US" smtClean="0"/>
              <a:t>02</a:t>
            </a:r>
            <a:endParaRPr lang="zh-CN" altLang="en-US" smtClean="0"/>
          </a:p>
        </p:txBody>
      </p:sp>
      <p:sp>
        <p:nvSpPr>
          <p:cNvPr id="15" name="文本占位符 14"/>
          <p:cNvSpPr>
            <a:spLocks noGrp="1"/>
          </p:cNvSpPr>
          <p:nvPr>
            <p:ph type="body" idx="16389" hasCustomPrompt="1"/>
            <p:custDataLst>
              <p:tags r:id="rId10"/>
            </p:custDataLst>
          </p:nvPr>
        </p:nvSpPr>
        <p:spPr>
          <a:xfrm>
            <a:off x="2387600" y="4368800"/>
            <a:ext cx="919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90" hasCustomPrompt="1"/>
            <p:custDataLst>
              <p:tags r:id="rId11"/>
            </p:custDataLst>
          </p:nvPr>
        </p:nvSpPr>
        <p:spPr>
          <a:xfrm>
            <a:off x="2387600" y="4927600"/>
            <a:ext cx="919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页-上标下内-装饰背景-装饰背景-并列-57_9_group1">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标题 8"/>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0" name="装饰  9"/>
          <p:cNvSpPr>
            <a:spLocks noGrp="1"/>
          </p:cNvSpPr>
          <p:nvPr>
            <p:ph type="body" idx="16390" hasCustomPrompt="1"/>
            <p:custDataLst>
              <p:tags r:id="rId6"/>
            </p:custDataLst>
          </p:nvPr>
        </p:nvSpPr>
        <p:spPr>
          <a:xfrm>
            <a:off x="3149600" y="1524000"/>
            <a:ext cx="8432800" cy="2209800"/>
          </a:xfrm>
          <a:custGeom>
            <a:avLst/>
            <a:gdLst>
              <a:gd name="connisteX0" fmla="*/ 0 w 8432800"/>
              <a:gd name="connsiteY0" fmla="*/ 0 h 2209800"/>
              <a:gd name="connisteX1" fmla="*/ 8229600 w 8432800"/>
              <a:gd name="connsiteY1" fmla="*/ 0 h 2209800"/>
              <a:gd name="connisteX2" fmla="*/ 8432800 w 8432800"/>
              <a:gd name="connsiteY2" fmla="*/ 203200 h 2209800"/>
              <a:gd name="connisteX3" fmla="*/ 8432800 w 8432800"/>
              <a:gd name="connsiteY3" fmla="*/ 2006600 h 2209800"/>
              <a:gd name="connisteX4" fmla="*/ 8229600 w 8432800"/>
              <a:gd name="connsiteY4" fmla="*/ 2209800 h 2209800"/>
              <a:gd name="connisteX5" fmla="*/ 0 w 8432800"/>
              <a:gd name="connsiteY5" fmla="*/ 2209800 h 2209800"/>
              <a:gd name="connisteX6" fmla="*/ 0 w 8432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2209800">
                <a:moveTo>
                  <a:pt x="0" y="0"/>
                </a:moveTo>
                <a:lnTo>
                  <a:pt x="8229600" y="0"/>
                </a:lnTo>
                <a:cubicBezTo>
                  <a:pt x="8341824" y="0"/>
                  <a:pt x="8432800" y="90976"/>
                  <a:pt x="8432800" y="203200"/>
                </a:cubicBezTo>
                <a:lnTo>
                  <a:pt x="8432800" y="2006600"/>
                </a:lnTo>
                <a:cubicBezTo>
                  <a:pt x="8432800" y="2118824"/>
                  <a:pt x="8341824" y="2209800"/>
                  <a:pt x="8229600" y="2209800"/>
                </a:cubicBezTo>
                <a:lnTo>
                  <a:pt x="0" y="22098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1" name="图片占位符 10"/>
          <p:cNvSpPr>
            <a:spLocks noGrp="1"/>
          </p:cNvSpPr>
          <p:nvPr>
            <p:ph type="pic" idx="16391" hasCustomPrompt="1"/>
            <p:custDataLst>
              <p:tags r:id="rId7"/>
            </p:custDataLst>
          </p:nvPr>
        </p:nvSpPr>
        <p:spPr>
          <a:xfrm>
            <a:off x="609600" y="15240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2" name="文本占位符 11"/>
          <p:cNvSpPr>
            <a:spLocks noGrp="1"/>
          </p:cNvSpPr>
          <p:nvPr>
            <p:ph type="body" idx="16386" hasCustomPrompt="1"/>
            <p:custDataLst>
              <p:tags r:id="rId8"/>
            </p:custDataLst>
          </p:nvPr>
        </p:nvSpPr>
        <p:spPr>
          <a:xfrm>
            <a:off x="3454400" y="18923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9"/>
            </p:custDataLst>
          </p:nvPr>
        </p:nvSpPr>
        <p:spPr>
          <a:xfrm>
            <a:off x="3454400" y="2451100"/>
            <a:ext cx="78232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5" name="装饰  4"/>
          <p:cNvSpPr>
            <a:spLocks noGrp="1"/>
          </p:cNvSpPr>
          <p:nvPr>
            <p:ph type="body" idx="16392" hasCustomPrompt="1"/>
            <p:custDataLst>
              <p:tags r:id="rId10"/>
            </p:custDataLst>
          </p:nvPr>
        </p:nvSpPr>
        <p:spPr>
          <a:xfrm>
            <a:off x="3149600" y="4038600"/>
            <a:ext cx="8432800" cy="2209800"/>
          </a:xfrm>
          <a:custGeom>
            <a:avLst/>
            <a:gdLst>
              <a:gd name="connisteX0" fmla="*/ 0 w 8432800"/>
              <a:gd name="connsiteY0" fmla="*/ 0 h 2209800"/>
              <a:gd name="connisteX1" fmla="*/ 8229600 w 8432800"/>
              <a:gd name="connsiteY1" fmla="*/ 0 h 2209800"/>
              <a:gd name="connisteX2" fmla="*/ 8432800 w 8432800"/>
              <a:gd name="connsiteY2" fmla="*/ 203200 h 2209800"/>
              <a:gd name="connisteX3" fmla="*/ 8432800 w 8432800"/>
              <a:gd name="connsiteY3" fmla="*/ 2006600 h 2209800"/>
              <a:gd name="connisteX4" fmla="*/ 8229600 w 8432800"/>
              <a:gd name="connsiteY4" fmla="*/ 2209800 h 2209800"/>
              <a:gd name="connisteX5" fmla="*/ 0 w 8432800"/>
              <a:gd name="connsiteY5" fmla="*/ 2209800 h 2209800"/>
              <a:gd name="connisteX6" fmla="*/ 0 w 84328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2209800">
                <a:moveTo>
                  <a:pt x="0" y="0"/>
                </a:moveTo>
                <a:lnTo>
                  <a:pt x="8229600" y="0"/>
                </a:lnTo>
                <a:cubicBezTo>
                  <a:pt x="8341824" y="0"/>
                  <a:pt x="8432800" y="90976"/>
                  <a:pt x="8432800" y="203200"/>
                </a:cubicBezTo>
                <a:lnTo>
                  <a:pt x="8432800" y="2006600"/>
                </a:lnTo>
                <a:cubicBezTo>
                  <a:pt x="8432800" y="2118824"/>
                  <a:pt x="8341824" y="2209800"/>
                  <a:pt x="8229600" y="2209800"/>
                </a:cubicBezTo>
                <a:lnTo>
                  <a:pt x="0" y="22098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3" hasCustomPrompt="1"/>
            <p:custDataLst>
              <p:tags r:id="rId11"/>
            </p:custDataLst>
          </p:nvPr>
        </p:nvSpPr>
        <p:spPr>
          <a:xfrm>
            <a:off x="609600" y="40386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3454400" y="44069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3454400" y="4965700"/>
            <a:ext cx="78232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章节页_1_4">
    <p:bg>
      <p:bgRef idx="1001">
        <a:schemeClr val="bg1"/>
      </p:bgRef>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11" name="图片 10"/>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sp>
        <p:nvSpPr>
          <p:cNvPr id="12" name="任意多边形: 形状 11"/>
          <p:cNvSpPr/>
          <p:nvPr userDrawn="1">
            <p:custDataLst>
              <p:tags r:id="rId5"/>
            </p:custDataLst>
          </p:nvPr>
        </p:nvSpPr>
        <p:spPr>
          <a:xfrm>
            <a:off x="11348290" y="5086154"/>
            <a:ext cx="843710" cy="1727100"/>
          </a:xfrm>
          <a:custGeom>
            <a:avLst/>
            <a:gdLst>
              <a:gd name="connsiteX0" fmla="*/ 1521923 w 3043846"/>
              <a:gd name="connsiteY0" fmla="*/ 0 h 3115424"/>
              <a:gd name="connsiteX1" fmla="*/ 3043846 w 3043846"/>
              <a:gd name="connsiteY1" fmla="*/ 1557712 h 3115424"/>
              <a:gd name="connsiteX2" fmla="*/ 1521923 w 3043846"/>
              <a:gd name="connsiteY2" fmla="*/ 3115424 h 3115424"/>
              <a:gd name="connsiteX3" fmla="*/ 0 w 3043846"/>
              <a:gd name="connsiteY3" fmla="*/ 1557712 h 3115424"/>
              <a:gd name="connsiteX4" fmla="*/ 1521923 w 3043846"/>
              <a:gd name="connsiteY4" fmla="*/ 0 h 3115424"/>
              <a:gd name="connsiteX5" fmla="*/ 1521923 w 3043846"/>
              <a:gd name="connsiteY5" fmla="*/ 645199 h 3115424"/>
              <a:gd name="connsiteX6" fmla="*/ 630375 w 3043846"/>
              <a:gd name="connsiteY6" fmla="*/ 1557712 h 3115424"/>
              <a:gd name="connsiteX7" fmla="*/ 1521923 w 3043846"/>
              <a:gd name="connsiteY7" fmla="*/ 2470225 h 3115424"/>
              <a:gd name="connsiteX8" fmla="*/ 2413471 w 3043846"/>
              <a:gd name="connsiteY8" fmla="*/ 1557712 h 3115424"/>
              <a:gd name="connsiteX9" fmla="*/ 1521923 w 3043846"/>
              <a:gd name="connsiteY9" fmla="*/ 645199 h 31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9" h="2720">
                <a:moveTo>
                  <a:pt x="1329" y="0"/>
                </a:moveTo>
                <a:lnTo>
                  <a:pt x="1329" y="758"/>
                </a:lnTo>
                <a:lnTo>
                  <a:pt x="741" y="1360"/>
                </a:lnTo>
                <a:lnTo>
                  <a:pt x="1329" y="1962"/>
                </a:lnTo>
                <a:lnTo>
                  <a:pt x="1329" y="2720"/>
                </a:lnTo>
                <a:lnTo>
                  <a:pt x="0" y="1360"/>
                </a:lnTo>
                <a:lnTo>
                  <a:pt x="132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6" name="标题 5"/>
          <p:cNvSpPr>
            <a:spLocks noGrp="1"/>
          </p:cNvSpPr>
          <p:nvPr>
            <p:ph type="title" idx="16385" hasCustomPrompt="1"/>
            <p:custDataLst>
              <p:tags r:id="rId6"/>
            </p:custDataLst>
          </p:nvPr>
        </p:nvSpPr>
        <p:spPr>
          <a:xfrm>
            <a:off x="1903942" y="3530600"/>
            <a:ext cx="8384117" cy="1524000"/>
          </a:xfrm>
        </p:spPr>
        <p:txBody>
          <a:bodyPr vert="horz" lIns="0" tIns="0" rIns="0" bIns="0" anchor="t" anchorCtr="0">
            <a:normAutofit/>
          </a:bodyPr>
          <a:lstStyle>
            <a:lvl1pPr marL="0" indent="0" algn="ctr">
              <a:lnSpc>
                <a:spcPct val="100000"/>
              </a:lnSpc>
              <a:spcBef>
                <a:spcPct val="0"/>
              </a:spcBef>
              <a:spcAft>
                <a:spcPct val="0"/>
              </a:spcAft>
              <a:buNone/>
              <a:defRPr sz="4800" b="0" spc="0">
                <a:solidFill>
                  <a:schemeClr val="tx1"/>
                </a:solidFill>
              </a:defRPr>
            </a:lvl1pPr>
          </a:lstStyle>
          <a:p>
            <a:r>
              <a:rPr lang="zh-CN" altLang="en-US" dirty="0"/>
              <a:t>单击此处添加章节标题</a:t>
            </a:r>
            <a:endParaRPr lang="zh-CN" altLang="en-US" dirty="0"/>
          </a:p>
        </p:txBody>
      </p:sp>
      <p:sp>
        <p:nvSpPr>
          <p:cNvPr id="8" name="文本占位符 7"/>
          <p:cNvSpPr>
            <a:spLocks noGrp="1"/>
          </p:cNvSpPr>
          <p:nvPr>
            <p:ph type="body" idx="16386" hasCustomPrompt="1"/>
            <p:custDataLst>
              <p:tags r:id="rId7"/>
            </p:custDataLst>
          </p:nvPr>
        </p:nvSpPr>
        <p:spPr>
          <a:xfrm>
            <a:off x="5332413" y="1905000"/>
            <a:ext cx="1527175" cy="1524000"/>
          </a:xfrm>
        </p:spPr>
        <p:txBody>
          <a:bodyPr vert="horz" lIns="0" tIns="0" rIns="0" bIns="0" anchor="ctr" anchorCtr="0">
            <a:normAutofit/>
          </a:bodyPr>
          <a:lstStyle>
            <a:lvl1pPr marL="0" indent="0" algn="ctr">
              <a:lnSpc>
                <a:spcPct val="109000"/>
              </a:lnSpc>
              <a:spcBef>
                <a:spcPct val="0"/>
              </a:spcBef>
              <a:spcAft>
                <a:spcPct val="0"/>
              </a:spcAft>
              <a:buNone/>
              <a:defRPr sz="7200" b="0" spc="0">
                <a:solidFill>
                  <a:schemeClr val="tx1">
                    <a:lumMod val="65000"/>
                    <a:lumOff val="35000"/>
                  </a:schemeClr>
                </a:solidFill>
              </a:defRPr>
            </a:lvl1pPr>
          </a:lstStyle>
          <a:p>
            <a:pPr lvl="0"/>
            <a:r>
              <a:rPr lang="zh-CN" altLang="en-US" smtClean="0"/>
              <a:t>01</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184" y="523097"/>
            <a:ext cx="10515600" cy="1325563"/>
          </a:xfr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184" y="1983597"/>
            <a:ext cx="10515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目录页-1-5_2">
    <p:bg>
      <p:bgRef idx="1001">
        <a:schemeClr val="bg1"/>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副标题 8"/>
          <p:cNvSpPr>
            <a:spLocks noGrp="1"/>
          </p:cNvSpPr>
          <p:nvPr>
            <p:ph type="subTitle" idx="16386"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0" name="标题 9"/>
          <p:cNvSpPr>
            <a:spLocks noGrp="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1" name="文本占位符 10"/>
          <p:cNvSpPr>
            <a:spLocks noGrp="1"/>
          </p:cNvSpPr>
          <p:nvPr>
            <p:ph type="body" idx="16388" hasCustomPrompt="1"/>
            <p:custDataLst>
              <p:tags r:id="rId7"/>
            </p:custDataLst>
          </p:nvPr>
        </p:nvSpPr>
        <p:spPr>
          <a:xfrm>
            <a:off x="40703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2" name="装饰  1"/>
          <p:cNvSpPr>
            <a:spLocks noGrp="1"/>
          </p:cNvSpPr>
          <p:nvPr>
            <p:ph type="body" idx="16391" hasCustomPrompt="1"/>
            <p:custDataLst>
              <p:tags r:id="rId8"/>
            </p:custDataLst>
          </p:nvPr>
        </p:nvSpPr>
        <p:spPr>
          <a:xfrm>
            <a:off x="48514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7" hasCustomPrompt="1"/>
            <p:custDataLst>
              <p:tags r:id="rId9"/>
            </p:custDataLst>
          </p:nvPr>
        </p:nvSpPr>
        <p:spPr>
          <a:xfrm>
            <a:off x="50800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90" hasCustomPrompt="1"/>
            <p:custDataLst>
              <p:tags r:id="rId10"/>
            </p:custDataLst>
          </p:nvPr>
        </p:nvSpPr>
        <p:spPr>
          <a:xfrm>
            <a:off x="79946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a:spLocks noGrp="1"/>
          </p:cNvSpPr>
          <p:nvPr>
            <p:ph type="body" idx="16392" hasCustomPrompt="1"/>
            <p:custDataLst>
              <p:tags r:id="rId11"/>
            </p:custDataLst>
          </p:nvPr>
        </p:nvSpPr>
        <p:spPr>
          <a:xfrm>
            <a:off x="87757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文本占位符 17"/>
          <p:cNvSpPr>
            <a:spLocks noGrp="1"/>
          </p:cNvSpPr>
          <p:nvPr>
            <p:ph type="body" idx="16389" hasCustomPrompt="1"/>
            <p:custDataLst>
              <p:tags r:id="rId12"/>
            </p:custDataLst>
          </p:nvPr>
        </p:nvSpPr>
        <p:spPr>
          <a:xfrm>
            <a:off x="90043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4" name="标题 13"/>
          <p:cNvSpPr>
            <a:spLocks noGrp="1"/>
          </p:cNvSpPr>
          <p:nvPr>
            <p:ph type="title"/>
            <p:custDataLst>
              <p:tags r:id="rId2"/>
            </p:custDataLst>
          </p:nvPr>
        </p:nvSpPr>
        <p:spPr/>
        <p:txBody>
          <a:bodyPr wrap="square">
            <a:normAutofit/>
          </a:bodyPr>
          <a:p>
            <a:r>
              <a:rPr lang="zh-CN" altLang="en-US" dirty="0"/>
              <a:t>单击此处编辑母版标题样式</a:t>
            </a:r>
            <a:endParaRPr lang="zh-CN" altLang="en-US" dirty="0"/>
          </a:p>
        </p:txBody>
      </p:sp>
      <p:sp>
        <p:nvSpPr>
          <p:cNvPr id="16" name="内容占位符 15"/>
          <p:cNvSpPr>
            <a:spLocks noGrp="1"/>
          </p:cNvSpPr>
          <p:nvPr>
            <p:ph idx="1"/>
            <p:custDataLst>
              <p:tags r:id="rId3"/>
            </p:custDataLst>
          </p:nvPr>
        </p:nvSpPr>
        <p:spPr/>
        <p:txBody>
          <a:bodyPr wrap="square">
            <a:normAutofit/>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2" name="灯片编号占位符 1"/>
          <p:cNvSpPr>
            <a:spLocks noGrp="1"/>
          </p:cNvSpPr>
          <p:nvPr>
            <p:ph type="sldNum" sz="quarter" idx="4"/>
            <p:custDataLst>
              <p:tags r:id="rId4"/>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3" name="页脚占位符 2"/>
          <p:cNvSpPr>
            <a:spLocks noGrp="1"/>
          </p:cNvSpPr>
          <p:nvPr>
            <p:ph type="ftr" sz="quarter" idx="3"/>
            <p:custDataLst>
              <p:tags r:id="rId5"/>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7" name="日期占位符 6"/>
          <p:cNvSpPr>
            <a:spLocks noGrp="1"/>
          </p:cNvSpPr>
          <p:nvPr>
            <p:ph type="dt" sz="half" idx="2"/>
            <p:custDataLst>
              <p:tags r:id="rId6"/>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showMasterSp="0">
  <p:cSld name="目录">
    <p:spTree>
      <p:nvGrpSpPr>
        <p:cNvPr id="1" name=""/>
        <p:cNvGrpSpPr/>
        <p:nvPr/>
      </p:nvGrpSpPr>
      <p:grpSpPr>
        <a:xfrm>
          <a:off x="0" y="0"/>
          <a:ext cx="0" cy="0"/>
          <a:chOff x="0" y="0"/>
          <a:chExt cx="0" cy="0"/>
        </a:xfrm>
      </p:grpSpPr>
      <p:sp>
        <p:nvSpPr>
          <p:cNvPr id="32" name="任意多边形: 形状 31"/>
          <p:cNvSpPr/>
          <p:nvPr userDrawn="1">
            <p:custDataLst>
              <p:tags r:id="rId2"/>
            </p:custDataLst>
          </p:nvPr>
        </p:nvSpPr>
        <p:spPr>
          <a:xfrm>
            <a:off x="11348290" y="5086154"/>
            <a:ext cx="843710" cy="1727100"/>
          </a:xfrm>
          <a:custGeom>
            <a:avLst/>
            <a:gdLst>
              <a:gd name="connsiteX0" fmla="*/ 1521923 w 3043846"/>
              <a:gd name="connsiteY0" fmla="*/ 0 h 3115424"/>
              <a:gd name="connsiteX1" fmla="*/ 3043846 w 3043846"/>
              <a:gd name="connsiteY1" fmla="*/ 1557712 h 3115424"/>
              <a:gd name="connsiteX2" fmla="*/ 1521923 w 3043846"/>
              <a:gd name="connsiteY2" fmla="*/ 3115424 h 3115424"/>
              <a:gd name="connsiteX3" fmla="*/ 0 w 3043846"/>
              <a:gd name="connsiteY3" fmla="*/ 1557712 h 3115424"/>
              <a:gd name="connsiteX4" fmla="*/ 1521923 w 3043846"/>
              <a:gd name="connsiteY4" fmla="*/ 0 h 3115424"/>
              <a:gd name="connsiteX5" fmla="*/ 1521923 w 3043846"/>
              <a:gd name="connsiteY5" fmla="*/ 645199 h 3115424"/>
              <a:gd name="connsiteX6" fmla="*/ 630375 w 3043846"/>
              <a:gd name="connsiteY6" fmla="*/ 1557712 h 3115424"/>
              <a:gd name="connsiteX7" fmla="*/ 1521923 w 3043846"/>
              <a:gd name="connsiteY7" fmla="*/ 2470225 h 3115424"/>
              <a:gd name="connsiteX8" fmla="*/ 2413471 w 3043846"/>
              <a:gd name="connsiteY8" fmla="*/ 1557712 h 3115424"/>
              <a:gd name="connsiteX9" fmla="*/ 1521923 w 3043846"/>
              <a:gd name="connsiteY9" fmla="*/ 645199 h 31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9" h="2720">
                <a:moveTo>
                  <a:pt x="1329" y="0"/>
                </a:moveTo>
                <a:lnTo>
                  <a:pt x="1329" y="758"/>
                </a:lnTo>
                <a:lnTo>
                  <a:pt x="741" y="1360"/>
                </a:lnTo>
                <a:lnTo>
                  <a:pt x="1329" y="1962"/>
                </a:lnTo>
                <a:lnTo>
                  <a:pt x="1329" y="2720"/>
                </a:lnTo>
                <a:lnTo>
                  <a:pt x="0" y="1360"/>
                </a:lnTo>
                <a:lnTo>
                  <a:pt x="132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6" name="标题 1"/>
          <p:cNvSpPr>
            <a:spLocks noGrp="1"/>
          </p:cNvSpPr>
          <p:nvPr>
            <p:ph type="title" hasCustomPrompt="1"/>
            <p:custDataLst>
              <p:tags r:id="rId3"/>
            </p:custDataLst>
          </p:nvPr>
        </p:nvSpPr>
        <p:spPr>
          <a:xfrm>
            <a:off x="4929187" y="811262"/>
            <a:ext cx="1977755" cy="1081088"/>
          </a:xfrm>
        </p:spPr>
        <p:txBody>
          <a:bodyPr wrap="square" anchor="b">
            <a:normAutofit/>
          </a:bodyPr>
          <a:lstStyle>
            <a:lvl1pPr algn="ctr">
              <a:defRPr kumimoji="0" lang="zh-CN" altLang="en-US" sz="6000" b="0" i="0" u="none" strike="noStrike" kern="1200" cap="none" spc="0" normalizeH="0" baseline="0" noProof="1">
                <a:solidFill>
                  <a:schemeClr val="tx1">
                    <a:lumMod val="65000"/>
                    <a:lumOff val="35000"/>
                  </a:schemeClr>
                </a:solidFill>
                <a:latin typeface="+mj-lt"/>
                <a:ea typeface="+mj-ea"/>
                <a:cs typeface="阿里巴巴普惠体 R" panose="00020600040101010101" pitchFamily="18" charset="-122"/>
              </a:defRPr>
            </a:lvl1pPr>
          </a:lstStyle>
          <a:p>
            <a:r>
              <a:rPr lang="zh-CN" altLang="en-US" dirty="0"/>
              <a:t>标题</a:t>
            </a:r>
            <a:endParaRPr lang="zh-CN" altLang="en-US" dirty="0"/>
          </a:p>
        </p:txBody>
      </p:sp>
      <p:sp>
        <p:nvSpPr>
          <p:cNvPr id="9" name="灯片编号占位符 5"/>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8" name="页脚占位符 4"/>
          <p:cNvSpPr>
            <a:spLocks noGrp="1"/>
          </p:cNvSpPr>
          <p:nvPr>
            <p:ph type="ftr" sz="quarter" idx="11"/>
            <p:custDataLst>
              <p:tags r:id="rId5"/>
            </p:custDataLst>
          </p:nvPr>
        </p:nvSpPr>
        <p:spPr/>
        <p:txBody>
          <a:bodyPr/>
          <a:lstStyle/>
          <a:p>
            <a:endParaRPr lang="zh-CN" altLang="en-US"/>
          </a:p>
        </p:txBody>
      </p:sp>
      <p:sp>
        <p:nvSpPr>
          <p:cNvPr id="7" name="日期占位符 3"/>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pic>
        <p:nvPicPr>
          <p:cNvPr id="19" name="图片 18"/>
          <p:cNvPicPr>
            <a:picLocks noChangeAspect="1"/>
          </p:cNvPicPr>
          <p:nvPr userDrawn="1">
            <p:custDataLst>
              <p:tags r:id="rId7"/>
            </p:custDataLst>
          </p:nvPr>
        </p:nvPicPr>
        <p:blipFill>
          <a:blip r:embed="rId8">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20" name="图片 19"/>
          <p:cNvPicPr>
            <a:picLocks noChangeAspect="1"/>
          </p:cNvPicPr>
          <p:nvPr userDrawn="1">
            <p:custDataLst>
              <p:tags r:id="rId9"/>
            </p:custDataLst>
          </p:nvPr>
        </p:nvPicPr>
        <p:blipFill>
          <a:blip r:embed="rId8">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custDataLst>
              <p:tags r:id="rId2"/>
            </p:custDataLst>
          </p:nvPr>
        </p:nvSpPr>
        <p:spPr>
          <a:xfrm>
            <a:off x="695960" y="1301750"/>
            <a:ext cx="5323840" cy="48758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3"/>
            </p:custDataLst>
          </p:nvPr>
        </p:nvSpPr>
        <p:spPr>
          <a:xfrm>
            <a:off x="6172200" y="1301750"/>
            <a:ext cx="5323840" cy="48758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8" name="标题 1"/>
          <p:cNvSpPr>
            <a:spLocks noGrp="1"/>
          </p:cNvSpPr>
          <p:nvPr>
            <p:ph type="title"/>
            <p:custDataLst>
              <p:tags r:id="rId7"/>
            </p:custDataLst>
          </p:nvPr>
        </p:nvSpPr>
        <p:spPr/>
        <p:txBody>
          <a:bodyPr/>
          <a:p>
            <a:r>
              <a:rPr lang="zh-CN" altLang="en-US" smtClean="0"/>
              <a:t>单击此处编辑母版标题样式</a:t>
            </a:r>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3"/>
            </p:custDataLst>
          </p:nvPr>
        </p:nvSpPr>
        <p:spPr>
          <a:xfrm>
            <a:off x="695960" y="1875099"/>
            <a:ext cx="5323840" cy="430027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4"/>
            </p:custDataLst>
          </p:nvPr>
        </p:nvSpPr>
        <p:spPr>
          <a:xfrm>
            <a:off x="6172200" y="1301750"/>
            <a:ext cx="5323840" cy="4113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5"/>
            </p:custDataLst>
          </p:nvPr>
        </p:nvSpPr>
        <p:spPr>
          <a:xfrm>
            <a:off x="6172200" y="1875099"/>
            <a:ext cx="5323840" cy="4300276"/>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10" name="标题 1"/>
          <p:cNvSpPr>
            <a:spLocks noGrp="1"/>
          </p:cNvSpPr>
          <p:nvPr>
            <p:ph type="title"/>
            <p:custDataLst>
              <p:tags r:id="rId9"/>
            </p:custDataLst>
          </p:nvPr>
        </p:nvSpPr>
        <p:spPr/>
        <p:txBody>
          <a:bodyPr/>
          <a:p>
            <a:r>
              <a:rPr lang="zh-CN" altLang="en-US" smtClean="0"/>
              <a:t>单击此处编辑母版标题样式</a:t>
            </a:r>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标题 1"/>
          <p:cNvSpPr>
            <a:spLocks noGrp="1"/>
          </p:cNvSpPr>
          <p:nvPr>
            <p:ph type="title"/>
            <p:custDataLst>
              <p:tags r:id="rId5"/>
            </p:custDataLst>
          </p:nvPr>
        </p:nvSpPr>
        <p:spPr/>
        <p:txBody>
          <a:bodyPr/>
          <a:p>
            <a:r>
              <a:rPr lang="zh-CN" altLang="en-US" smtClean="0"/>
              <a:t>单击此处编辑母版标题样式</a:t>
            </a:r>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仅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95960" y="360045"/>
            <a:ext cx="10801985" cy="581787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标题和副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Text Placeholder 5"/>
          <p:cNvSpPr>
            <a:spLocks noGrp="1"/>
          </p:cNvSpPr>
          <p:nvPr>
            <p:ph type="body" idx="13" hasCustomPrompt="1"/>
            <p:custDataLst>
              <p:tags r:id="rId5"/>
            </p:custDataLst>
          </p:nvPr>
        </p:nvSpPr>
        <p:spPr>
          <a:xfrm>
            <a:off x="695960" y="1301750"/>
            <a:ext cx="10799088" cy="405553"/>
          </a:xfrm>
        </p:spPr>
        <p:txBody>
          <a:bodyPr/>
          <a:lstStyle>
            <a:lvl5pPr>
              <a:buNone/>
              <a:defRPr/>
            </a:lvl5pPr>
          </a:lstStyle>
          <a:p>
            <a:pPr lvl="0"/>
            <a:r>
              <a:rPr lang="zh-CN" altLang="en-US" smtClean="0"/>
              <a:t>单击此处编辑副标题</a:t>
            </a:r>
            <a:endParaRPr lang="zh-CN" altLang="en-US" smtClean="0"/>
          </a:p>
        </p:txBody>
      </p:sp>
      <p:sp>
        <p:nvSpPr>
          <p:cNvPr id="7" name="标题 1"/>
          <p:cNvSpPr>
            <a:spLocks noGrp="1"/>
          </p:cNvSpPr>
          <p:nvPr>
            <p:ph type="title"/>
            <p:custDataLst>
              <p:tags r:id="rId6"/>
            </p:custDataLst>
          </p:nvPr>
        </p:nvSpPr>
        <p:spPr/>
        <p:txBody>
          <a:bodyPr/>
          <a:p>
            <a:r>
              <a:rPr lang="zh-CN" altLang="en-US" smtClean="0"/>
              <a:t>单击此处编辑母版标题样式</a:t>
            </a:r>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封面页_1_3">
    <p:bg>
      <p:bgRef idx="1001">
        <a:schemeClr val="bg1"/>
      </p:bgRef>
    </p:bg>
    <p:spTree>
      <p:nvGrpSpPr>
        <p:cNvPr id="1" name=""/>
        <p:cNvGrpSpPr/>
        <p:nvPr/>
      </p:nvGrpSpPr>
      <p:grpSpPr>
        <a:xfrm>
          <a:off x="0" y="0"/>
          <a:ext cx="0" cy="0"/>
          <a:chOff x="0" y="0"/>
          <a:chExt cx="0" cy="0"/>
        </a:xfrm>
      </p:grpSpPr>
      <p:pic>
        <p:nvPicPr>
          <p:cNvPr id="16" name="图片 15"/>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34628" r="22340"/>
          <a:stretch>
            <a:fillRect/>
          </a:stretch>
        </p:blipFill>
        <p:spPr>
          <a:xfrm>
            <a:off x="7241540" y="5080"/>
            <a:ext cx="4950460" cy="6848475"/>
          </a:xfrm>
          <a:custGeom>
            <a:avLst/>
            <a:gdLst>
              <a:gd name="connsiteX0" fmla="*/ 3396482 w 7970197"/>
              <a:gd name="connsiteY0" fmla="*/ 0 h 6848272"/>
              <a:gd name="connsiteX1" fmla="*/ 5546837 w 7970197"/>
              <a:gd name="connsiteY1" fmla="*/ 0 h 6848272"/>
              <a:gd name="connsiteX2" fmla="*/ 7970197 w 7970197"/>
              <a:gd name="connsiteY2" fmla="*/ 2480347 h 6848272"/>
              <a:gd name="connsiteX3" fmla="*/ 7970197 w 7970197"/>
              <a:gd name="connsiteY3" fmla="*/ 4472358 h 6848272"/>
              <a:gd name="connsiteX4" fmla="*/ 5648870 w 7970197"/>
              <a:gd name="connsiteY4" fmla="*/ 6848272 h 6848272"/>
              <a:gd name="connsiteX5" fmla="*/ 3294450 w 7970197"/>
              <a:gd name="connsiteY5" fmla="*/ 6848272 h 6848272"/>
              <a:gd name="connsiteX6" fmla="*/ 0 w 7970197"/>
              <a:gd name="connsiteY6" fmla="*/ 3476352 h 6848272"/>
              <a:gd name="connsiteX7" fmla="*/ 3396482 w 7970197"/>
              <a:gd name="connsiteY7" fmla="*/ 0 h 684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2" h="10785">
                <a:moveTo>
                  <a:pt x="5349" y="0"/>
                </a:moveTo>
                <a:lnTo>
                  <a:pt x="8262" y="0"/>
                </a:lnTo>
                <a:lnTo>
                  <a:pt x="8262" y="10785"/>
                </a:lnTo>
                <a:lnTo>
                  <a:pt x="5188" y="10785"/>
                </a:lnTo>
                <a:lnTo>
                  <a:pt x="0" y="5475"/>
                </a:lnTo>
                <a:lnTo>
                  <a:pt x="5349" y="0"/>
                </a:lnTo>
                <a:close/>
              </a:path>
            </a:pathLst>
          </a:custGeom>
        </p:spPr>
      </p:pic>
      <p:pic>
        <p:nvPicPr>
          <p:cNvPr id="13" name="图片 12"/>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11" name="图片 10"/>
          <p:cNvPicPr>
            <a:picLocks noChangeAspect="1"/>
          </p:cNvPicPr>
          <p:nvPr userDrawn="1">
            <p:custDataLst>
              <p:tags r:id="rId5"/>
            </p:custDataLst>
          </p:nvPr>
        </p:nvPicPr>
        <p:blipFill>
          <a:blip r:embed="rId3">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sp>
        <p:nvSpPr>
          <p:cNvPr id="18" name="任意多边形: 形状 17"/>
          <p:cNvSpPr/>
          <p:nvPr userDrawn="1">
            <p:custDataLst>
              <p:tags r:id="rId6"/>
            </p:custDataLst>
          </p:nvPr>
        </p:nvSpPr>
        <p:spPr>
          <a:xfrm>
            <a:off x="7527551" y="0"/>
            <a:ext cx="4023804" cy="6858000"/>
          </a:xfrm>
          <a:custGeom>
            <a:avLst/>
            <a:gdLst>
              <a:gd name="connsiteX0" fmla="*/ 4471659 w 4782944"/>
              <a:gd name="connsiteY0" fmla="*/ 0 h 9153626"/>
              <a:gd name="connsiteX1" fmla="*/ 4782944 w 4782944"/>
              <a:gd name="connsiteY1" fmla="*/ 318605 h 9153626"/>
              <a:gd name="connsiteX2" fmla="*/ 622570 w 4782944"/>
              <a:gd name="connsiteY2" fmla="*/ 4576813 h 9153626"/>
              <a:gd name="connsiteX3" fmla="*/ 4782944 w 4782944"/>
              <a:gd name="connsiteY3" fmla="*/ 8835021 h 9153626"/>
              <a:gd name="connsiteX4" fmla="*/ 4471659 w 4782944"/>
              <a:gd name="connsiteY4" fmla="*/ 9153626 h 9153626"/>
              <a:gd name="connsiteX5" fmla="*/ 0 w 4782944"/>
              <a:gd name="connsiteY5" fmla="*/ 4576813 h 9153626"/>
              <a:gd name="connsiteX6" fmla="*/ 4471659 w 4782944"/>
              <a:gd name="connsiteY6" fmla="*/ 0 h 915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7" h="10800">
                <a:moveTo>
                  <a:pt x="5356" y="0"/>
                </a:moveTo>
                <a:lnTo>
                  <a:pt x="6337" y="0"/>
                </a:lnTo>
                <a:lnTo>
                  <a:pt x="980" y="5482"/>
                </a:lnTo>
                <a:lnTo>
                  <a:pt x="6176" y="10800"/>
                </a:lnTo>
                <a:lnTo>
                  <a:pt x="5196" y="10800"/>
                </a:lnTo>
                <a:lnTo>
                  <a:pt x="0" y="5482"/>
                </a:lnTo>
                <a:lnTo>
                  <a:pt x="5356" y="0"/>
                </a:lnTo>
                <a:close/>
              </a:path>
            </a:pathLst>
          </a:cu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9" name="任意多边形 8"/>
          <p:cNvSpPr/>
          <p:nvPr userDrawn="1">
            <p:custDataLst>
              <p:tags r:id="rId7"/>
            </p:custDataLst>
          </p:nvPr>
        </p:nvSpPr>
        <p:spPr>
          <a:xfrm>
            <a:off x="10914319" y="2173490"/>
            <a:ext cx="1277681" cy="2615453"/>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日期"/>
          <p:cNvSpPr>
            <a:spLocks noGrp="1"/>
          </p:cNvSpPr>
          <p:nvPr>
            <p:ph type="body" idx="16386" hasCustomPrompt="1"/>
            <p:custDataLst>
              <p:tags r:id="rId8"/>
            </p:custDataLst>
          </p:nvPr>
        </p:nvSpPr>
        <p:spPr>
          <a:xfrm>
            <a:off x="1016000" y="1651000"/>
            <a:ext cx="6097058" cy="457200"/>
          </a:xfrm>
        </p:spPr>
        <p:txBody>
          <a:bodyPr vert="horz" wrap="square" lIns="0" tIns="0" rIns="0" bIns="0" anchor="t">
            <a:normAutofit/>
          </a:bodyPr>
          <a:lstStyle>
            <a:lvl1pPr marL="0" indent="0" algn="l">
              <a:lnSpc>
                <a:spcPct val="125000"/>
              </a:lnSpc>
              <a:spcBef>
                <a:spcPct val="0"/>
              </a:spcBef>
              <a:spcAft>
                <a:spcPct val="0"/>
              </a:spcAft>
              <a:buNone/>
              <a:defRPr sz="24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20XX YEAR</a:t>
            </a:r>
            <a:endParaRPr lang="zh-CN" altLang="en-US" dirty="0"/>
          </a:p>
        </p:txBody>
      </p:sp>
      <p:sp>
        <p:nvSpPr>
          <p:cNvPr id="6" name="标题 4"/>
          <p:cNvSpPr>
            <a:spLocks noGrp="1"/>
          </p:cNvSpPr>
          <p:nvPr>
            <p:ph type="ctrTitle" idx="16385" hasCustomPrompt="1"/>
            <p:custDataLst>
              <p:tags r:id="rId9"/>
            </p:custDataLst>
          </p:nvPr>
        </p:nvSpPr>
        <p:spPr>
          <a:xfrm>
            <a:off x="1016000" y="2159000"/>
            <a:ext cx="6352646" cy="2540000"/>
          </a:xfrm>
        </p:spPr>
        <p:txBody>
          <a:bodyPr vert="horz" wrap="square" lIns="0" tIns="0" rIns="0" bIns="0" anchor="t" anchorCtr="0">
            <a:normAutofit/>
          </a:bodyPr>
          <a:lstStyle>
            <a:lvl1pPr marL="0" indent="0" algn="l">
              <a:lnSpc>
                <a:spcPct val="100000"/>
              </a:lnSpc>
              <a:spcBef>
                <a:spcPct val="0"/>
              </a:spcBef>
              <a:spcAft>
                <a:spcPct val="0"/>
              </a:spcAft>
              <a:buNone/>
              <a:defRPr sz="6000" b="0" spc="0">
                <a:solidFill>
                  <a:schemeClr val="tx1"/>
                </a:solidFill>
              </a:defRPr>
            </a:lvl1pPr>
          </a:lstStyle>
          <a:p>
            <a:r>
              <a:rPr lang="zh-CN" altLang="en-US" dirty="0"/>
              <a:t>单击此处
添加文档标题</a:t>
            </a:r>
            <a:endParaRPr lang="zh-CN" altLang="en-US" dirty="0"/>
          </a:p>
        </p:txBody>
      </p:sp>
      <p:sp>
        <p:nvSpPr>
          <p:cNvPr id="19" name="署名占位符 10"/>
          <p:cNvSpPr>
            <a:spLocks noGrp="1"/>
          </p:cNvSpPr>
          <p:nvPr>
            <p:ph type="body" sz="quarter" idx="16387" hasCustomPrompt="1"/>
            <p:custDataLst>
              <p:tags r:id="rId10"/>
            </p:custDataLst>
          </p:nvPr>
        </p:nvSpPr>
        <p:spPr>
          <a:xfrm>
            <a:off x="1016000" y="4749800"/>
            <a:ext cx="2540882" cy="533400"/>
          </a:xfrm>
          <a:prstGeom prst="roundRect">
            <a:avLst>
              <a:gd name="adj" fmla="val 50000"/>
            </a:avLst>
          </a:prstGeom>
          <a:solidFill>
            <a:schemeClr val="accent1"/>
          </a:solidFill>
        </p:spPr>
        <p:txBody>
          <a:bodyPr vert="horz" wrap="square" lIns="0" tIns="0" rIns="0" bIns="0" anchor="ctr" anchorCtr="0">
            <a:normAutofit/>
          </a:bodyPr>
          <a:lstStyle>
            <a:lvl1pPr marL="0" indent="0" algn="ctr">
              <a:lnSpc>
                <a:spcPct val="100000"/>
              </a:lnSpc>
              <a:spcBef>
                <a:spcPct val="0"/>
              </a:spcBef>
              <a:spcAft>
                <a:spcPct val="0"/>
              </a:spcAft>
              <a:buNone/>
              <a:defRPr sz="2000" b="1" spc="0">
                <a:solidFill>
                  <a:srgbClr val="FFFFFF"/>
                </a:solidFill>
              </a:defRPr>
            </a:lvl1pPr>
          </a:lstStyle>
          <a:p>
            <a:pPr lvl="0"/>
            <a:r>
              <a:rPr lang="zh-CN" altLang="en-US" dirty="0"/>
              <a:t>BY WPS</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showMasterSp="0" userDrawn="1">
  <p:cSld name="章节页-1_4">
    <p:bg>
      <p:bgRef idx="1001">
        <a:schemeClr val="bg1"/>
      </p:bgRef>
    </p:bg>
    <p:spTree>
      <p:nvGrpSpPr>
        <p:cNvPr id="1" name=""/>
        <p:cNvGrpSpPr/>
        <p:nvPr/>
      </p:nvGrpSpPr>
      <p:grpSpPr>
        <a:xfrm>
          <a:off x="0" y="0"/>
          <a:ext cx="0" cy="0"/>
          <a:chOff x="0" y="0"/>
          <a:chExt cx="0" cy="0"/>
        </a:xfrm>
      </p:grpSpPr>
      <p:pic>
        <p:nvPicPr>
          <p:cNvPr id="10" name="图片 9"/>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11" name="图片 10"/>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sp>
        <p:nvSpPr>
          <p:cNvPr id="12" name="任意多边形: 形状 11"/>
          <p:cNvSpPr/>
          <p:nvPr userDrawn="1">
            <p:custDataLst>
              <p:tags r:id="rId5"/>
            </p:custDataLst>
          </p:nvPr>
        </p:nvSpPr>
        <p:spPr>
          <a:xfrm>
            <a:off x="11348290" y="5086154"/>
            <a:ext cx="843710" cy="1727100"/>
          </a:xfrm>
          <a:custGeom>
            <a:avLst/>
            <a:gdLst>
              <a:gd name="connsiteX0" fmla="*/ 1521923 w 3043846"/>
              <a:gd name="connsiteY0" fmla="*/ 0 h 3115424"/>
              <a:gd name="connsiteX1" fmla="*/ 3043846 w 3043846"/>
              <a:gd name="connsiteY1" fmla="*/ 1557712 h 3115424"/>
              <a:gd name="connsiteX2" fmla="*/ 1521923 w 3043846"/>
              <a:gd name="connsiteY2" fmla="*/ 3115424 h 3115424"/>
              <a:gd name="connsiteX3" fmla="*/ 0 w 3043846"/>
              <a:gd name="connsiteY3" fmla="*/ 1557712 h 3115424"/>
              <a:gd name="connsiteX4" fmla="*/ 1521923 w 3043846"/>
              <a:gd name="connsiteY4" fmla="*/ 0 h 3115424"/>
              <a:gd name="connsiteX5" fmla="*/ 1521923 w 3043846"/>
              <a:gd name="connsiteY5" fmla="*/ 645199 h 3115424"/>
              <a:gd name="connsiteX6" fmla="*/ 630375 w 3043846"/>
              <a:gd name="connsiteY6" fmla="*/ 1557712 h 3115424"/>
              <a:gd name="connsiteX7" fmla="*/ 1521923 w 3043846"/>
              <a:gd name="connsiteY7" fmla="*/ 2470225 h 3115424"/>
              <a:gd name="connsiteX8" fmla="*/ 2413471 w 3043846"/>
              <a:gd name="connsiteY8" fmla="*/ 1557712 h 3115424"/>
              <a:gd name="connsiteX9" fmla="*/ 1521923 w 3043846"/>
              <a:gd name="connsiteY9" fmla="*/ 645199 h 3115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9" h="2720">
                <a:moveTo>
                  <a:pt x="1329" y="0"/>
                </a:moveTo>
                <a:lnTo>
                  <a:pt x="1329" y="758"/>
                </a:lnTo>
                <a:lnTo>
                  <a:pt x="741" y="1360"/>
                </a:lnTo>
                <a:lnTo>
                  <a:pt x="1329" y="1962"/>
                </a:lnTo>
                <a:lnTo>
                  <a:pt x="1329" y="2720"/>
                </a:lnTo>
                <a:lnTo>
                  <a:pt x="0" y="1360"/>
                </a:lnTo>
                <a:lnTo>
                  <a:pt x="132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6" name="标题 5"/>
          <p:cNvSpPr>
            <a:spLocks noGrp="1"/>
          </p:cNvSpPr>
          <p:nvPr>
            <p:ph type="title" idx="17826049" hasCustomPrompt="1"/>
            <p:custDataLst>
              <p:tags r:id="rId6"/>
            </p:custDataLst>
          </p:nvPr>
        </p:nvSpPr>
        <p:spPr>
          <a:xfrm>
            <a:off x="1903942" y="3530600"/>
            <a:ext cx="8384117" cy="1524000"/>
          </a:xfrm>
        </p:spPr>
        <p:txBody>
          <a:bodyPr vert="horz" lIns="0" tIns="0" rIns="0" bIns="0" anchor="t" anchorCtr="0">
            <a:normAutofit/>
          </a:bodyPr>
          <a:lstStyle>
            <a:lvl1pPr marL="0" indent="0" algn="ctr">
              <a:lnSpc>
                <a:spcPct val="100000"/>
              </a:lnSpc>
              <a:spcBef>
                <a:spcPct val="0"/>
              </a:spcBef>
              <a:spcAft>
                <a:spcPct val="0"/>
              </a:spcAft>
              <a:buNone/>
              <a:defRPr sz="4800" b="0" spc="0">
                <a:solidFill>
                  <a:schemeClr val="tx1"/>
                </a:solidFill>
              </a:defRPr>
            </a:lvl1pPr>
          </a:lstStyle>
          <a:p>
            <a:r>
              <a:rPr lang="zh-CN" altLang="en-US" dirty="0"/>
              <a:t>单击此处添加章节标题</a:t>
            </a:r>
            <a:endParaRPr lang="zh-CN" altLang="en-US" dirty="0"/>
          </a:p>
        </p:txBody>
      </p:sp>
      <p:sp>
        <p:nvSpPr>
          <p:cNvPr id="8" name="文本占位符 7"/>
          <p:cNvSpPr>
            <a:spLocks noGrp="1"/>
          </p:cNvSpPr>
          <p:nvPr>
            <p:ph type="body" idx="17826561" hasCustomPrompt="1"/>
            <p:custDataLst>
              <p:tags r:id="rId7"/>
            </p:custDataLst>
          </p:nvPr>
        </p:nvSpPr>
        <p:spPr>
          <a:xfrm>
            <a:off x="5332413" y="1905000"/>
            <a:ext cx="1527175" cy="1524000"/>
          </a:xfrm>
        </p:spPr>
        <p:txBody>
          <a:bodyPr vert="horz" lIns="0" tIns="0" rIns="0" bIns="0" anchor="ctr" anchorCtr="0">
            <a:normAutofit/>
          </a:bodyPr>
          <a:lstStyle>
            <a:lvl1pPr marL="0" indent="0" algn="ctr">
              <a:lnSpc>
                <a:spcPct val="109000"/>
              </a:lnSpc>
              <a:spcBef>
                <a:spcPct val="0"/>
              </a:spcBef>
              <a:spcAft>
                <a:spcPct val="0"/>
              </a:spcAft>
              <a:buNone/>
              <a:defRPr sz="7200" b="0" spc="0">
                <a:solidFill>
                  <a:schemeClr val="tx1">
                    <a:lumMod val="65000"/>
                    <a:lumOff val="35000"/>
                  </a:schemeClr>
                </a:solidFill>
              </a:defRPr>
            </a:lvl1pPr>
          </a:lstStyle>
          <a:p>
            <a:pPr lvl="0"/>
            <a:r>
              <a:rPr lang="zh-CN" altLang="en-US" smtClean="0"/>
              <a:t>01</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结束页-1_3">
    <p:bg>
      <p:bgRef idx="1001">
        <a:schemeClr val="bg1"/>
      </p:bgRef>
    </p:bg>
    <p:spTree>
      <p:nvGrpSpPr>
        <p:cNvPr id="1" name=""/>
        <p:cNvGrpSpPr/>
        <p:nvPr/>
      </p:nvGrpSpPr>
      <p:grpSpPr>
        <a:xfrm>
          <a:off x="0" y="0"/>
          <a:ext cx="0" cy="0"/>
          <a:chOff x="0" y="0"/>
          <a:chExt cx="0" cy="0"/>
        </a:xfrm>
      </p:grpSpPr>
      <p:pic>
        <p:nvPicPr>
          <p:cNvPr id="13" name="图片 1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80123" b="63781"/>
          <a:stretch>
            <a:fillRect/>
          </a:stretch>
        </p:blipFill>
        <p:spPr>
          <a:xfrm flipH="1">
            <a:off x="0" y="0"/>
            <a:ext cx="948176" cy="970472"/>
          </a:xfrm>
          <a:custGeom>
            <a:avLst/>
            <a:gdLst>
              <a:gd name="connsiteX0" fmla="*/ 0 w 2423360"/>
              <a:gd name="connsiteY0" fmla="*/ 0 h 2480347"/>
              <a:gd name="connsiteX1" fmla="*/ 2423360 w 2423360"/>
              <a:gd name="connsiteY1" fmla="*/ 0 h 2480347"/>
              <a:gd name="connsiteX2" fmla="*/ 2423360 w 2423360"/>
              <a:gd name="connsiteY2" fmla="*/ 2480347 h 2480347"/>
              <a:gd name="connsiteX3" fmla="*/ 0 w 2423360"/>
              <a:gd name="connsiteY3" fmla="*/ 0 h 2480347"/>
            </a:gdLst>
            <a:ahLst/>
            <a:cxnLst>
              <a:cxn ang="0">
                <a:pos x="connsiteX0" y="connsiteY0"/>
              </a:cxn>
              <a:cxn ang="0">
                <a:pos x="connsiteX1" y="connsiteY1"/>
              </a:cxn>
              <a:cxn ang="0">
                <a:pos x="connsiteX2" y="connsiteY2"/>
              </a:cxn>
              <a:cxn ang="0">
                <a:pos x="connsiteX3" y="connsiteY3"/>
              </a:cxn>
            </a:cxnLst>
            <a:rect l="l" t="t" r="r" b="b"/>
            <a:pathLst>
              <a:path w="2423360" h="2480347">
                <a:moveTo>
                  <a:pt x="0" y="0"/>
                </a:moveTo>
                <a:lnTo>
                  <a:pt x="2423360" y="0"/>
                </a:lnTo>
                <a:lnTo>
                  <a:pt x="2423360" y="2480347"/>
                </a:lnTo>
                <a:lnTo>
                  <a:pt x="0" y="0"/>
                </a:lnTo>
                <a:close/>
              </a:path>
            </a:pathLst>
          </a:custGeom>
        </p:spPr>
      </p:pic>
      <p:pic>
        <p:nvPicPr>
          <p:cNvPr id="11" name="图片 10"/>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80960" t="65306"/>
          <a:stretch>
            <a:fillRect/>
          </a:stretch>
        </p:blipFill>
        <p:spPr>
          <a:xfrm flipH="1">
            <a:off x="0" y="5928388"/>
            <a:ext cx="908254" cy="929612"/>
          </a:xfrm>
          <a:custGeom>
            <a:avLst/>
            <a:gdLst>
              <a:gd name="connsiteX0" fmla="*/ 2321327 w 2321327"/>
              <a:gd name="connsiteY0" fmla="*/ 0 h 2375914"/>
              <a:gd name="connsiteX1" fmla="*/ 2321327 w 2321327"/>
              <a:gd name="connsiteY1" fmla="*/ 2375914 h 2375914"/>
              <a:gd name="connsiteX2" fmla="*/ 0 w 2321327"/>
              <a:gd name="connsiteY2" fmla="*/ 2375914 h 2375914"/>
              <a:gd name="connsiteX3" fmla="*/ 2321327 w 2321327"/>
              <a:gd name="connsiteY3" fmla="*/ 0 h 2375914"/>
            </a:gdLst>
            <a:ahLst/>
            <a:cxnLst>
              <a:cxn ang="0">
                <a:pos x="connsiteX0" y="connsiteY0"/>
              </a:cxn>
              <a:cxn ang="0">
                <a:pos x="connsiteX1" y="connsiteY1"/>
              </a:cxn>
              <a:cxn ang="0">
                <a:pos x="connsiteX2" y="connsiteY2"/>
              </a:cxn>
              <a:cxn ang="0">
                <a:pos x="connsiteX3" y="connsiteY3"/>
              </a:cxn>
            </a:cxnLst>
            <a:rect l="l" t="t" r="r" b="b"/>
            <a:pathLst>
              <a:path w="2321327" h="2375914">
                <a:moveTo>
                  <a:pt x="2321327" y="0"/>
                </a:moveTo>
                <a:lnTo>
                  <a:pt x="2321327" y="2375914"/>
                </a:lnTo>
                <a:lnTo>
                  <a:pt x="0" y="2375914"/>
                </a:lnTo>
                <a:lnTo>
                  <a:pt x="2321327" y="0"/>
                </a:lnTo>
                <a:close/>
              </a:path>
            </a:pathLst>
          </a:custGeom>
        </p:spPr>
      </p:pic>
      <p:pic>
        <p:nvPicPr>
          <p:cNvPr id="6" name="图片 2"/>
          <p:cNvPicPr>
            <a:picLocks noChangeAspect="1"/>
          </p:cNvPicPr>
          <p:nvPr userDrawn="1">
            <p:custDataLst>
              <p:tags r:id="rId5"/>
            </p:custDataLst>
          </p:nvPr>
        </p:nvPicPr>
        <p:blipFill>
          <a:blip r:embed="rId3">
            <a:extLst>
              <a:ext uri="{28A0092B-C50C-407E-A947-70E740481C1C}">
                <a14:useLocalDpi xmlns:a14="http://schemas.microsoft.com/office/drawing/2010/main" val="0"/>
              </a:ext>
            </a:extLst>
          </a:blip>
          <a:srcRect l="34628" r="22340"/>
          <a:stretch>
            <a:fillRect/>
          </a:stretch>
        </p:blipFill>
        <p:spPr>
          <a:xfrm>
            <a:off x="7241540" y="5080"/>
            <a:ext cx="4950460" cy="6848475"/>
          </a:xfrm>
          <a:custGeom>
            <a:avLst/>
            <a:gdLst>
              <a:gd name="connsiteX0" fmla="*/ 3396482 w 7970197"/>
              <a:gd name="connsiteY0" fmla="*/ 0 h 6848272"/>
              <a:gd name="connsiteX1" fmla="*/ 5546837 w 7970197"/>
              <a:gd name="connsiteY1" fmla="*/ 0 h 6848272"/>
              <a:gd name="connsiteX2" fmla="*/ 7970197 w 7970197"/>
              <a:gd name="connsiteY2" fmla="*/ 2480347 h 6848272"/>
              <a:gd name="connsiteX3" fmla="*/ 7970197 w 7970197"/>
              <a:gd name="connsiteY3" fmla="*/ 4472358 h 6848272"/>
              <a:gd name="connsiteX4" fmla="*/ 5648870 w 7970197"/>
              <a:gd name="connsiteY4" fmla="*/ 6848272 h 6848272"/>
              <a:gd name="connsiteX5" fmla="*/ 3294450 w 7970197"/>
              <a:gd name="connsiteY5" fmla="*/ 6848272 h 6848272"/>
              <a:gd name="connsiteX6" fmla="*/ 0 w 7970197"/>
              <a:gd name="connsiteY6" fmla="*/ 3476352 h 6848272"/>
              <a:gd name="connsiteX7" fmla="*/ 3396482 w 7970197"/>
              <a:gd name="connsiteY7" fmla="*/ 0 h 684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62" h="10785">
                <a:moveTo>
                  <a:pt x="5349" y="0"/>
                </a:moveTo>
                <a:lnTo>
                  <a:pt x="8262" y="0"/>
                </a:lnTo>
                <a:lnTo>
                  <a:pt x="8262" y="10785"/>
                </a:lnTo>
                <a:lnTo>
                  <a:pt x="5188" y="10785"/>
                </a:lnTo>
                <a:lnTo>
                  <a:pt x="0" y="5475"/>
                </a:lnTo>
                <a:lnTo>
                  <a:pt x="5349" y="0"/>
                </a:lnTo>
                <a:close/>
              </a:path>
            </a:pathLst>
          </a:custGeom>
        </p:spPr>
      </p:pic>
      <p:sp>
        <p:nvSpPr>
          <p:cNvPr id="18" name="任意多边形: 形状 17"/>
          <p:cNvSpPr/>
          <p:nvPr userDrawn="1">
            <p:custDataLst>
              <p:tags r:id="rId6"/>
            </p:custDataLst>
          </p:nvPr>
        </p:nvSpPr>
        <p:spPr>
          <a:xfrm>
            <a:off x="7527551" y="0"/>
            <a:ext cx="4023804" cy="6858000"/>
          </a:xfrm>
          <a:custGeom>
            <a:avLst/>
            <a:gdLst>
              <a:gd name="connsiteX0" fmla="*/ 4471659 w 4782944"/>
              <a:gd name="connsiteY0" fmla="*/ 0 h 9153626"/>
              <a:gd name="connsiteX1" fmla="*/ 4782944 w 4782944"/>
              <a:gd name="connsiteY1" fmla="*/ 318605 h 9153626"/>
              <a:gd name="connsiteX2" fmla="*/ 622570 w 4782944"/>
              <a:gd name="connsiteY2" fmla="*/ 4576813 h 9153626"/>
              <a:gd name="connsiteX3" fmla="*/ 4782944 w 4782944"/>
              <a:gd name="connsiteY3" fmla="*/ 8835021 h 9153626"/>
              <a:gd name="connsiteX4" fmla="*/ 4471659 w 4782944"/>
              <a:gd name="connsiteY4" fmla="*/ 9153626 h 9153626"/>
              <a:gd name="connsiteX5" fmla="*/ 0 w 4782944"/>
              <a:gd name="connsiteY5" fmla="*/ 4576813 h 9153626"/>
              <a:gd name="connsiteX6" fmla="*/ 4471659 w 4782944"/>
              <a:gd name="connsiteY6" fmla="*/ 0 h 915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7" h="10800">
                <a:moveTo>
                  <a:pt x="5356" y="0"/>
                </a:moveTo>
                <a:lnTo>
                  <a:pt x="6337" y="0"/>
                </a:lnTo>
                <a:lnTo>
                  <a:pt x="980" y="5482"/>
                </a:lnTo>
                <a:lnTo>
                  <a:pt x="6176" y="10800"/>
                </a:lnTo>
                <a:lnTo>
                  <a:pt x="5196" y="10800"/>
                </a:lnTo>
                <a:lnTo>
                  <a:pt x="0" y="5482"/>
                </a:lnTo>
                <a:lnTo>
                  <a:pt x="5356" y="0"/>
                </a:lnTo>
                <a:close/>
              </a:path>
            </a:pathLst>
          </a:cu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9" name="任意多边形 8"/>
          <p:cNvSpPr/>
          <p:nvPr userDrawn="1">
            <p:custDataLst>
              <p:tags r:id="rId7"/>
            </p:custDataLst>
          </p:nvPr>
        </p:nvSpPr>
        <p:spPr>
          <a:xfrm>
            <a:off x="10914319" y="2173490"/>
            <a:ext cx="1277681" cy="2615453"/>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8" name="Subtitle 7"/>
          <p:cNvSpPr>
            <a:spLocks noGrp="1"/>
          </p:cNvSpPr>
          <p:nvPr>
            <p:ph type="body" idx="17826305" hasCustomPrompt="1"/>
            <p:custDataLst>
              <p:tags r:id="rId8"/>
            </p:custDataLst>
          </p:nvPr>
        </p:nvSpPr>
        <p:spPr>
          <a:xfrm>
            <a:off x="1016000" y="2667000"/>
            <a:ext cx="5449358" cy="457200"/>
          </a:xfrm>
          <a:noFill/>
        </p:spPr>
        <p:txBody>
          <a:bodyPr vert="horz" lIns="0" tIns="0" rIns="0" bIns="0" anchor="t">
            <a:normAutofit/>
          </a:bodyPr>
          <a:lstStyle>
            <a:lvl1pPr marL="0" indent="0" algn="l">
              <a:lnSpc>
                <a:spcPct val="125000"/>
              </a:lnSpc>
              <a:spcBef>
                <a:spcPct val="0"/>
              </a:spcBef>
              <a:spcAft>
                <a:spcPct val="0"/>
              </a:spcAft>
              <a:buNone/>
              <a:defRPr sz="2400" b="0" spc="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THE END</a:t>
            </a:r>
            <a:endParaRPr lang="zh-CN" altLang="en-US"/>
          </a:p>
        </p:txBody>
      </p:sp>
      <p:sp>
        <p:nvSpPr>
          <p:cNvPr id="10" name="标题 9"/>
          <p:cNvSpPr>
            <a:spLocks noGrp="1"/>
          </p:cNvSpPr>
          <p:nvPr>
            <p:ph type="ctrTitle" idx="17826049" hasCustomPrompt="1"/>
            <p:custDataLst>
              <p:tags r:id="rId9"/>
            </p:custDataLst>
          </p:nvPr>
        </p:nvSpPr>
        <p:spPr>
          <a:xfrm>
            <a:off x="1016000" y="3175000"/>
            <a:ext cx="5451122" cy="1016000"/>
          </a:xfrm>
        </p:spPr>
        <p:txBody>
          <a:bodyPr vert="horz" wrap="square" lIns="0" tIns="0" rIns="0" bIns="0" anchor="t">
            <a:normAutofit/>
          </a:bodyPr>
          <a:lstStyle>
            <a:lvl1pPr marL="0" indent="0" algn="l">
              <a:lnSpc>
                <a:spcPct val="100000"/>
              </a:lnSpc>
              <a:spcBef>
                <a:spcPct val="0"/>
              </a:spcBef>
              <a:spcAft>
                <a:spcPct val="0"/>
              </a:spcAft>
              <a:buNone/>
              <a:defRPr sz="6400" b="0" spc="0" baseline="0">
                <a:solidFill>
                  <a:schemeClr val="tx1"/>
                </a:solidFill>
              </a:defRPr>
            </a:lvl1pPr>
          </a:lstStyle>
          <a:p>
            <a:r>
              <a:rPr lang="zh-CN" altLang="en-US" dirty="0"/>
              <a:t>谢谢观看</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目录页-1-5-4">
    <p:bg>
      <p:bgRef idx="1001">
        <a:schemeClr val="bg1"/>
      </p:bgRef>
    </p:bg>
    <p:spTree>
      <p:nvGrpSpPr>
        <p:cNvPr id="1" name=""/>
        <p:cNvGrpSpPr/>
        <p:nvPr/>
      </p:nvGrpSpPr>
      <p:grpSpPr>
        <a:xfrm>
          <a:off x="0" y="0"/>
          <a:ext cx="0" cy="0"/>
          <a:chOff x="0" y="0"/>
          <a:chExt cx="0" cy="0"/>
        </a:xfrm>
      </p:grpSpPr>
      <p:sp>
        <p:nvSpPr>
          <p:cNvPr id="7" name="灯片编号占位符 1"/>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8" name="页脚占位符 2"/>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9" name="日期占位符 6"/>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10" name="Subtitle 9"/>
          <p:cNvSpPr>
            <a:spLocks noGrp="1"/>
          </p:cNvSpPr>
          <p:nvPr>
            <p:ph type="subTitle" idx="17826305"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1" name="Title 10"/>
          <p:cNvSpPr>
            <a:spLocks noGrp="1"/>
          </p:cNvSpPr>
          <p:nvPr>
            <p:ph type="ctrTitle" idx="17826049"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2" name="Text Placeholder 11"/>
          <p:cNvSpPr>
            <a:spLocks noGrp="1"/>
          </p:cNvSpPr>
          <p:nvPr>
            <p:ph type="body" idx="319883777"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3" name="装饰  2"/>
          <p:cNvSpPr>
            <a:spLocks noGrp="1"/>
          </p:cNvSpPr>
          <p:nvPr>
            <p:ph type="body" idx="319883522"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Text Placeholder 14"/>
          <p:cNvSpPr>
            <a:spLocks noGrp="1"/>
          </p:cNvSpPr>
          <p:nvPr>
            <p:ph type="body" idx="51446017" hasCustomPrompt="1"/>
            <p:custDataLst>
              <p:tags r:id="rId9"/>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Text Placeholder 16"/>
          <p:cNvSpPr>
            <a:spLocks noGrp="1"/>
          </p:cNvSpPr>
          <p:nvPr>
            <p:ph type="body" idx="319949313"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8" name="装饰  7"/>
          <p:cNvSpPr>
            <a:spLocks noGrp="1"/>
          </p:cNvSpPr>
          <p:nvPr>
            <p:ph type="body" idx="319949058"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Text Placeholder 18"/>
          <p:cNvSpPr>
            <a:spLocks noGrp="1"/>
          </p:cNvSpPr>
          <p:nvPr>
            <p:ph type="body" idx="51511553" hasCustomPrompt="1"/>
            <p:custDataLst>
              <p:tags r:id="rId12"/>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Text Placeholder 19"/>
          <p:cNvSpPr>
            <a:spLocks noGrp="1"/>
          </p:cNvSpPr>
          <p:nvPr>
            <p:ph type="body" idx="320014849"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1" name="装饰  0"/>
          <p:cNvSpPr>
            <a:spLocks noGrp="1"/>
          </p:cNvSpPr>
          <p:nvPr>
            <p:ph type="body" idx="320014594"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2" name="Text Placeholder 21"/>
          <p:cNvSpPr>
            <a:spLocks noGrp="1"/>
          </p:cNvSpPr>
          <p:nvPr>
            <p:ph type="body" idx="51577089" hasCustomPrompt="1"/>
            <p:custDataLst>
              <p:tags r:id="rId15"/>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Text Placeholder 22"/>
          <p:cNvSpPr>
            <a:spLocks noGrp="1"/>
          </p:cNvSpPr>
          <p:nvPr>
            <p:ph type="body" idx="320080385" hasCustomPrompt="1"/>
            <p:custDataLst>
              <p:tags r:id="rId16"/>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4" name="装饰  3"/>
          <p:cNvSpPr>
            <a:spLocks noGrp="1"/>
          </p:cNvSpPr>
          <p:nvPr>
            <p:ph type="body" idx="320080130" hasCustomPrompt="1"/>
            <p:custDataLst>
              <p:tags r:id="rId17"/>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5" name="Text Placeholder 24"/>
          <p:cNvSpPr>
            <a:spLocks noGrp="1"/>
          </p:cNvSpPr>
          <p:nvPr>
            <p:ph type="body" idx="51642625" hasCustomPrompt="1"/>
            <p:custDataLst>
              <p:tags r:id="rId18"/>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目录页-1-5_2">
    <p:bg>
      <p:bgRef idx="1001">
        <a:schemeClr val="bg2"/>
      </p:bgRef>
    </p:bg>
    <p:spTree>
      <p:nvGrpSpPr>
        <p:cNvPr id="1" name=""/>
        <p:cNvGrpSpPr/>
        <p:nvPr/>
      </p:nvGrpSpPr>
      <p:grpSpPr>
        <a:xfrm>
          <a:off x="0" y="0"/>
          <a:ext cx="0" cy="0"/>
          <a:chOff x="0" y="0"/>
          <a:chExt cx="0" cy="0"/>
        </a:xfrm>
      </p:grpSpPr>
      <p:sp>
        <p:nvSpPr>
          <p:cNvPr id="6" name="灯片编号占位符 5"/>
          <p:cNvSpPr>
            <a:spLocks noGrp="1"/>
          </p:cNvSpPr>
          <p:nvPr>
            <p:ph type="sldNum" sz="quarter" idx="4"/>
            <p:custDataLst>
              <p:tags r:id="rId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页脚占位符 6"/>
          <p:cNvSpPr>
            <a:spLocks noGrp="1"/>
          </p:cNvSpPr>
          <p:nvPr>
            <p:ph type="ftr" sz="quarter" idx="3"/>
            <p:custDataLst>
              <p:tags r:id="rId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8" name="日期占位符 7"/>
          <p:cNvSpPr>
            <a:spLocks noGrp="1"/>
          </p:cNvSpPr>
          <p:nvPr>
            <p:ph type="dt" sz="half" idx="2"/>
            <p:custDataLst>
              <p:tags r:id="rId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9" name="副标题 8"/>
          <p:cNvSpPr>
            <a:spLocks noGrp="1"/>
          </p:cNvSpPr>
          <p:nvPr>
            <p:ph type="subTitle" idx="16386"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0" name="标题 9"/>
          <p:cNvSpPr>
            <a:spLocks noGrp="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1" name="文本占位符 10"/>
          <p:cNvSpPr>
            <a:spLocks noGrp="1"/>
          </p:cNvSpPr>
          <p:nvPr>
            <p:ph type="body" idx="16388" hasCustomPrompt="1"/>
            <p:custDataLst>
              <p:tags r:id="rId7"/>
            </p:custDataLst>
          </p:nvPr>
        </p:nvSpPr>
        <p:spPr>
          <a:xfrm>
            <a:off x="40703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2" name="装饰  1"/>
          <p:cNvSpPr>
            <a:spLocks noGrp="1"/>
          </p:cNvSpPr>
          <p:nvPr>
            <p:ph type="body" idx="16391" hasCustomPrompt="1"/>
            <p:custDataLst>
              <p:tags r:id="rId8"/>
            </p:custDataLst>
          </p:nvPr>
        </p:nvSpPr>
        <p:spPr>
          <a:xfrm>
            <a:off x="48514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7" hasCustomPrompt="1"/>
            <p:custDataLst>
              <p:tags r:id="rId9"/>
            </p:custDataLst>
          </p:nvPr>
        </p:nvSpPr>
        <p:spPr>
          <a:xfrm>
            <a:off x="50800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90" hasCustomPrompt="1"/>
            <p:custDataLst>
              <p:tags r:id="rId10"/>
            </p:custDataLst>
          </p:nvPr>
        </p:nvSpPr>
        <p:spPr>
          <a:xfrm>
            <a:off x="7994650" y="31242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a:spLocks noGrp="1"/>
          </p:cNvSpPr>
          <p:nvPr>
            <p:ph type="body" idx="16392" hasCustomPrompt="1"/>
            <p:custDataLst>
              <p:tags r:id="rId11"/>
            </p:custDataLst>
          </p:nvPr>
        </p:nvSpPr>
        <p:spPr>
          <a:xfrm>
            <a:off x="87757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文本占位符 17"/>
          <p:cNvSpPr>
            <a:spLocks noGrp="1"/>
          </p:cNvSpPr>
          <p:nvPr>
            <p:ph type="body" idx="16389" hasCustomPrompt="1"/>
            <p:custDataLst>
              <p:tags r:id="rId12"/>
            </p:custDataLst>
          </p:nvPr>
        </p:nvSpPr>
        <p:spPr>
          <a:xfrm>
            <a:off x="9004300" y="29718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目录页-1-5_3">
    <p:bg>
      <p:bgRef idx="1001">
        <a:schemeClr val="bg2"/>
      </p:bgRef>
    </p:bg>
    <p:spTree>
      <p:nvGrpSpPr>
        <p:cNvPr id="1" name=""/>
        <p:cNvGrpSpPr/>
        <p:nvPr/>
      </p:nvGrpSpPr>
      <p:grpSpPr>
        <a:xfrm>
          <a:off x="0" y="0"/>
          <a:ext cx="0" cy="0"/>
          <a:chOff x="0" y="0"/>
          <a:chExt cx="0" cy="0"/>
        </a:xfrm>
      </p:grpSpPr>
      <p:sp>
        <p:nvSpPr>
          <p:cNvPr id="2" name="副标题 1"/>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3" name="标题 2"/>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4" name="文本占位符 3"/>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5" name="装饰  8"/>
          <p:cNvSpPr>
            <a:spLocks noGrp="1"/>
          </p:cNvSpPr>
          <p:nvPr>
            <p:ph type="body" idx="16393"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9" name="装饰  1"/>
          <p:cNvSpPr>
            <a:spLocks noGrp="1"/>
          </p:cNvSpPr>
          <p:nvPr>
            <p:ph type="body" idx="16394"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2" name="装饰  4"/>
          <p:cNvSpPr>
            <a:spLocks noGrp="1"/>
          </p:cNvSpPr>
          <p:nvPr>
            <p:ph type="body" idx="16395"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文本占位符 22"/>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目录页-1-5_4">
    <p:bg>
      <p:bgRef idx="1001">
        <a:schemeClr val="bg2"/>
      </p:bgRef>
    </p:bg>
    <p:spTree>
      <p:nvGrpSpPr>
        <p:cNvPr id="1" name=""/>
        <p:cNvGrpSpPr/>
        <p:nvPr/>
      </p:nvGrpSpPr>
      <p:grpSpPr>
        <a:xfrm>
          <a:off x="0" y="0"/>
          <a:ext cx="0" cy="0"/>
          <a:chOff x="0" y="0"/>
          <a:chExt cx="0" cy="0"/>
        </a:xfrm>
      </p:grpSpPr>
      <p:sp>
        <p:nvSpPr>
          <p:cNvPr id="6" name="副标题 5"/>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7" name="标题 6"/>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8" name="文本占位符 7"/>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9" name="装饰  8"/>
          <p:cNvSpPr>
            <a:spLocks noGrp="1"/>
          </p:cNvSpPr>
          <p:nvPr>
            <p:ph type="body" idx="16395"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0" name="文本占位符 9"/>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1" name="文本占位符 10"/>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2" name="装饰  1"/>
          <p:cNvSpPr>
            <a:spLocks noGrp="1"/>
          </p:cNvSpPr>
          <p:nvPr>
            <p:ph type="body" idx="16396"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17" name="装饰  4"/>
          <p:cNvSpPr>
            <a:spLocks noGrp="1"/>
          </p:cNvSpPr>
          <p:nvPr>
            <p:ph type="body" idx="16397"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文本占位符 17"/>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4" name="文本占位符 23"/>
          <p:cNvSpPr>
            <a:spLocks noGrp="1"/>
          </p:cNvSpPr>
          <p:nvPr>
            <p:ph type="body" idx="16394" hasCustomPrompt="1"/>
            <p:custDataLst>
              <p:tags r:id="rId13"/>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5" name="装饰  7"/>
          <p:cNvSpPr>
            <a:spLocks noGrp="1"/>
          </p:cNvSpPr>
          <p:nvPr>
            <p:ph type="body" idx="16398" hasCustomPrompt="1"/>
            <p:custDataLst>
              <p:tags r:id="rId14"/>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6" name="文本占位符 25"/>
          <p:cNvSpPr>
            <a:spLocks noGrp="1"/>
          </p:cNvSpPr>
          <p:nvPr>
            <p:ph type="body" idx="16393" hasCustomPrompt="1"/>
            <p:custDataLst>
              <p:tags r:id="rId15"/>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184" y="523097"/>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184" y="1983597"/>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184" y="1983597"/>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8039" y="516256"/>
            <a:ext cx="10515890" cy="1324340"/>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039" y="1935192"/>
            <a:ext cx="5163349" cy="8277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8039" y="2818085"/>
            <a:ext cx="5163349" cy="352369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66931" y="1935192"/>
            <a:ext cx="5186998" cy="8277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66931" y="2818085"/>
            <a:ext cx="5186998" cy="352369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8184" y="723122"/>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1584" y="723123"/>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8184" y="2323322"/>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884" y="523097"/>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184" y="523097"/>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3" Type="http://schemas.openxmlformats.org/officeDocument/2006/relationships/theme" Target="../theme/theme2.xml"/><Relationship Id="rId32" Type="http://schemas.openxmlformats.org/officeDocument/2006/relationships/tags" Target="../tags/tag187.xml"/><Relationship Id="rId31" Type="http://schemas.openxmlformats.org/officeDocument/2006/relationships/tags" Target="../tags/tag186.xml"/><Relationship Id="rId30" Type="http://schemas.openxmlformats.org/officeDocument/2006/relationships/tags" Target="../tags/tag185.xml"/><Relationship Id="rId3" Type="http://schemas.openxmlformats.org/officeDocument/2006/relationships/slideLayout" Target="../slideLayouts/slideLayout13.xml"/><Relationship Id="rId29" Type="http://schemas.openxmlformats.org/officeDocument/2006/relationships/tags" Target="../tags/tag184.xml"/><Relationship Id="rId28" Type="http://schemas.openxmlformats.org/officeDocument/2006/relationships/tags" Target="../tags/tag183.xml"/><Relationship Id="rId27" Type="http://schemas.openxmlformats.org/officeDocument/2006/relationships/tags" Target="../tags/tag182.xml"/><Relationship Id="rId26" Type="http://schemas.openxmlformats.org/officeDocument/2006/relationships/tags" Target="../tags/tag181.xml"/><Relationship Id="rId25" Type="http://schemas.openxmlformats.org/officeDocument/2006/relationships/tags" Target="../tags/tag180.xml"/><Relationship Id="rId24" Type="http://schemas.openxmlformats.org/officeDocument/2006/relationships/tags" Target="../tags/tag179.xml"/><Relationship Id="rId23" Type="http://schemas.openxmlformats.org/officeDocument/2006/relationships/tags" Target="../tags/tag178.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0" Type="http://schemas.openxmlformats.org/officeDocument/2006/relationships/slideLayout" Target="../slideLayouts/slideLayout30.xml"/><Relationship Id="rId2" Type="http://schemas.openxmlformats.org/officeDocument/2006/relationships/slideLayout" Target="../slideLayouts/slideLayout12.xml"/><Relationship Id="rId19" Type="http://schemas.openxmlformats.org/officeDocument/2006/relationships/slideLayout" Target="../slideLayouts/slideLayout29.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9" Type="http://schemas.openxmlformats.org/officeDocument/2006/relationships/tags" Target="../tags/tag229.xml"/><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slideLayout" Target="../slideLayouts/slideLayout35.xml"/><Relationship Id="rId2" Type="http://schemas.openxmlformats.org/officeDocument/2006/relationships/slideLayout" Target="../slideLayouts/slideLayout34.xml"/><Relationship Id="rId14" Type="http://schemas.openxmlformats.org/officeDocument/2006/relationships/theme" Target="../theme/theme3.xml"/><Relationship Id="rId13" Type="http://schemas.openxmlformats.org/officeDocument/2006/relationships/tags" Target="../tags/tag233.xml"/><Relationship Id="rId12" Type="http://schemas.openxmlformats.org/officeDocument/2006/relationships/tags" Target="../tags/tag232.xml"/><Relationship Id="rId11" Type="http://schemas.openxmlformats.org/officeDocument/2006/relationships/tags" Target="../tags/tag231.xml"/><Relationship Id="rId10" Type="http://schemas.openxmlformats.org/officeDocument/2006/relationships/tags" Target="../tags/tag230.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168" y="523113"/>
            <a:ext cx="10515600" cy="1325563"/>
          </a:xfrm>
          <a:prstGeom prst="rect">
            <a:avLst/>
          </a:prstGeom>
        </p:spPr>
        <p:txBody>
          <a:bodyPr vert="horz" lIns="91440" tIns="45720" rIns="91440" bIns="45720" rtlCol="0" anchor="ctr">
            <a:no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168" y="1983613"/>
            <a:ext cx="10515600" cy="4351338"/>
          </a:xfrm>
          <a:prstGeom prst="rect">
            <a:avLst/>
          </a:prstGeom>
        </p:spPr>
        <p:txBody>
          <a:bodyPr vert="horz" lIns="91440" tIns="45720" rIns="91440" bIns="45720" rtlCol="0">
            <a:no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a:p>
            <a:pPr lvl="5"/>
            <a:r>
              <a:rPr lang="zh-CN" altLang="en-US" dirty="0"/>
              <a:t>第六级</a:t>
            </a:r>
            <a:endParaRPr lang="en-US" altLang="zh-CN" dirty="0"/>
          </a:p>
          <a:p>
            <a:pPr marL="2971800" marR="0" lvl="6"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第七级</a:t>
            </a:r>
            <a:endParaRPr lang="en-US" altLang="zh-CN" dirty="0"/>
          </a:p>
          <a:p>
            <a:pPr marL="3429000" marR="0" lvl="7"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第八级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第九级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endParaRPr lang="en-US" altLang="zh-CN" dirty="0"/>
          </a:p>
          <a:p>
            <a:pPr lvl="5"/>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任意多边形: 形状 17"/>
          <p:cNvSpPr/>
          <p:nvPr userDrawn="1">
            <p:custDataLst>
              <p:tags r:id="rId23"/>
            </p:custDataLst>
          </p:nvPr>
        </p:nvSpPr>
        <p:spPr>
          <a:xfrm>
            <a:off x="9199880" y="428625"/>
            <a:ext cx="2992120" cy="5833745"/>
          </a:xfrm>
          <a:custGeom>
            <a:avLst/>
            <a:gdLst>
              <a:gd name="connsiteX0" fmla="*/ 4697 w 4712"/>
              <a:gd name="connsiteY0" fmla="*/ 0 h 10758"/>
              <a:gd name="connsiteX1" fmla="*/ 4682 w 4712"/>
              <a:gd name="connsiteY1" fmla="*/ 947 h 10758"/>
              <a:gd name="connsiteX2" fmla="*/ 727 w 4712"/>
              <a:gd name="connsiteY2" fmla="*/ 5212 h 10758"/>
              <a:gd name="connsiteX3" fmla="*/ 4697 w 4712"/>
              <a:gd name="connsiteY3" fmla="*/ 9795 h 10758"/>
              <a:gd name="connsiteX4" fmla="*/ 4712 w 4712"/>
              <a:gd name="connsiteY4" fmla="*/ 10758 h 10758"/>
              <a:gd name="connsiteX5" fmla="*/ 0 w 4712"/>
              <a:gd name="connsiteY5" fmla="*/ 5212 h 10758"/>
              <a:gd name="connsiteX6" fmla="*/ 4697 w 4712"/>
              <a:gd name="connsiteY6" fmla="*/ 0 h 1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2" h="10758">
                <a:moveTo>
                  <a:pt x="4697" y="0"/>
                </a:moveTo>
                <a:lnTo>
                  <a:pt x="4682" y="947"/>
                </a:lnTo>
                <a:lnTo>
                  <a:pt x="727" y="5212"/>
                </a:lnTo>
                <a:lnTo>
                  <a:pt x="4697" y="9795"/>
                </a:lnTo>
                <a:lnTo>
                  <a:pt x="4712" y="10758"/>
                </a:lnTo>
                <a:lnTo>
                  <a:pt x="0" y="5212"/>
                </a:lnTo>
                <a:lnTo>
                  <a:pt x="4697"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9" name="任意多边形 8"/>
          <p:cNvSpPr/>
          <p:nvPr userDrawn="1">
            <p:custDataLst>
              <p:tags r:id="rId24"/>
            </p:custDataLst>
          </p:nvPr>
        </p:nvSpPr>
        <p:spPr>
          <a:xfrm>
            <a:off x="10914319" y="1953780"/>
            <a:ext cx="1277681" cy="2615453"/>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0" name="任意多边形 9"/>
          <p:cNvSpPr/>
          <p:nvPr userDrawn="1">
            <p:custDataLst>
              <p:tags r:id="rId25"/>
            </p:custDataLst>
          </p:nvPr>
        </p:nvSpPr>
        <p:spPr>
          <a:xfrm flipH="1">
            <a:off x="0" y="5054600"/>
            <a:ext cx="789940" cy="1803400"/>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6" name="灯片编号占位符 5"/>
          <p:cNvSpPr>
            <a:spLocks noGrp="1"/>
          </p:cNvSpPr>
          <p:nvPr>
            <p:ph type="sldNum" sz="quarter" idx="4"/>
            <p:custDataLst>
              <p:tags r:id="rId26"/>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5" name="页脚占位符 4"/>
          <p:cNvSpPr>
            <a:spLocks noGrp="1"/>
          </p:cNvSpPr>
          <p:nvPr>
            <p:ph type="ftr" sz="quarter" idx="3"/>
            <p:custDataLst>
              <p:tags r:id="rId2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4" name="日期占位符 3"/>
          <p:cNvSpPr>
            <a:spLocks noGrp="1"/>
          </p:cNvSpPr>
          <p:nvPr>
            <p:ph type="dt" sz="half" idx="2"/>
            <p:custDataLst>
              <p:tags r:id="rId28"/>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3" name="文本占位符 2"/>
          <p:cNvSpPr>
            <a:spLocks noGrp="1"/>
          </p:cNvSpPr>
          <p:nvPr>
            <p:ph type="body" idx="1"/>
            <p:custDataLst>
              <p:tags r:id="rId29"/>
            </p:custDataLst>
          </p:nvPr>
        </p:nvSpPr>
        <p:spPr>
          <a:xfrm>
            <a:off x="695960" y="1301749"/>
            <a:ext cx="10800000" cy="4873625"/>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占位符 1"/>
          <p:cNvSpPr>
            <a:spLocks noGrp="1"/>
          </p:cNvSpPr>
          <p:nvPr>
            <p:ph type="title"/>
            <p:custDataLst>
              <p:tags r:id="rId30"/>
            </p:custDataLst>
          </p:nvPr>
        </p:nvSpPr>
        <p:spPr>
          <a:xfrm>
            <a:off x="695960" y="360000"/>
            <a:ext cx="10800000" cy="720000"/>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8" name="KSO_TEMPLATE" hidden="1"/>
          <p:cNvSpPr/>
          <p:nvPr userDrawn="1">
            <p:custDataLst>
              <p:tags r:id="rId3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32"/>
    </p:custData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Lst>
  <p:txStyles>
    <p:titleStyle>
      <a:lvl1pPr algn="l" defTabSz="914400" rtl="0" eaLnBrk="1" latinLnBrk="0" hangingPunct="1">
        <a:lnSpc>
          <a:spcPct val="90000"/>
        </a:lnSpc>
        <a:spcBef>
          <a:spcPct val="0"/>
        </a:spcBef>
        <a:buNone/>
        <a:defRPr sz="3200" b="0" i="0" u="none" kern="1200" spc="0">
          <a:solidFill>
            <a:schemeClr val="tx1">
              <a:lumMod val="65000"/>
              <a:lumOff val="35000"/>
            </a:schemeClr>
          </a:solidFill>
          <a:effectLst>
            <a:outerShdw>
              <a:srgbClr val="FFFFFF"/>
            </a:outerShdw>
          </a:effectLst>
          <a:uFill>
            <a:solidFill>
              <a:schemeClr val="tx1">
                <a:lumMod val="65000"/>
                <a:lumOff val="35000"/>
              </a:schemeClr>
            </a:solidFill>
          </a:uFill>
          <a:latin typeface="+mj-lt"/>
          <a:ea typeface="+mj-ea"/>
          <a:cs typeface="+mj-cs"/>
        </a:defRPr>
      </a:lvl1pPr>
    </p:titleStyle>
    <p:bodyStyle>
      <a:lvl1pPr marL="228600" indent="0" algn="l" defTabSz="914400" rtl="0" eaLnBrk="1" latinLnBrk="0" hangingPunct="1">
        <a:lnSpc>
          <a:spcPct val="130000"/>
        </a:lnSpc>
        <a:spcBef>
          <a:spcPts val="1000"/>
        </a:spcBef>
        <a:buFont typeface="Arial" panose="020B0604020202020204" pitchFamily="34" charset="0"/>
        <a:buChar char="•"/>
        <a:defRPr sz="2400" kern="1200" spc="0">
          <a:solidFill>
            <a:schemeClr val="tx1">
              <a:lumMod val="65000"/>
              <a:lumOff val="35000"/>
            </a:schemeClr>
          </a:solidFill>
          <a:latin typeface="+mn-lt"/>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lumMod val="65000"/>
              <a:lumOff val="35000"/>
            </a:schemeClr>
          </a:solidFill>
          <a:latin typeface="+mn-lt"/>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8" name="任意多边形: 形状 17"/>
          <p:cNvSpPr/>
          <p:nvPr userDrawn="1">
            <p:custDataLst>
              <p:tags r:id="rId4"/>
            </p:custDataLst>
          </p:nvPr>
        </p:nvSpPr>
        <p:spPr>
          <a:xfrm>
            <a:off x="9199880" y="428625"/>
            <a:ext cx="2992120" cy="5833745"/>
          </a:xfrm>
          <a:custGeom>
            <a:avLst/>
            <a:gdLst>
              <a:gd name="connsiteX0" fmla="*/ 4697 w 4712"/>
              <a:gd name="connsiteY0" fmla="*/ 0 h 10758"/>
              <a:gd name="connsiteX1" fmla="*/ 4682 w 4712"/>
              <a:gd name="connsiteY1" fmla="*/ 947 h 10758"/>
              <a:gd name="connsiteX2" fmla="*/ 727 w 4712"/>
              <a:gd name="connsiteY2" fmla="*/ 5212 h 10758"/>
              <a:gd name="connsiteX3" fmla="*/ 4697 w 4712"/>
              <a:gd name="connsiteY3" fmla="*/ 9795 h 10758"/>
              <a:gd name="connsiteX4" fmla="*/ 4712 w 4712"/>
              <a:gd name="connsiteY4" fmla="*/ 10758 h 10758"/>
              <a:gd name="connsiteX5" fmla="*/ 0 w 4712"/>
              <a:gd name="connsiteY5" fmla="*/ 5212 h 10758"/>
              <a:gd name="connsiteX6" fmla="*/ 4697 w 4712"/>
              <a:gd name="connsiteY6" fmla="*/ 0 h 10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2" h="10758">
                <a:moveTo>
                  <a:pt x="4697" y="0"/>
                </a:moveTo>
                <a:lnTo>
                  <a:pt x="4682" y="947"/>
                </a:lnTo>
                <a:lnTo>
                  <a:pt x="727" y="5212"/>
                </a:lnTo>
                <a:lnTo>
                  <a:pt x="4697" y="9795"/>
                </a:lnTo>
                <a:lnTo>
                  <a:pt x="4712" y="10758"/>
                </a:lnTo>
                <a:lnTo>
                  <a:pt x="0" y="5212"/>
                </a:lnTo>
                <a:lnTo>
                  <a:pt x="4697"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9" name="任意多边形 8"/>
          <p:cNvSpPr/>
          <p:nvPr userDrawn="1">
            <p:custDataLst>
              <p:tags r:id="rId5"/>
            </p:custDataLst>
          </p:nvPr>
        </p:nvSpPr>
        <p:spPr>
          <a:xfrm>
            <a:off x="10914319" y="1953780"/>
            <a:ext cx="1277681" cy="2615453"/>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0" name="任意多边形 9"/>
          <p:cNvSpPr/>
          <p:nvPr userDrawn="1">
            <p:custDataLst>
              <p:tags r:id="rId6"/>
            </p:custDataLst>
          </p:nvPr>
        </p:nvSpPr>
        <p:spPr>
          <a:xfrm flipH="1">
            <a:off x="0" y="5054600"/>
            <a:ext cx="789940" cy="1803400"/>
          </a:xfrm>
          <a:custGeom>
            <a:avLst/>
            <a:gdLst>
              <a:gd name="ir" fmla="*/ w 3 4"/>
              <a:gd name="ib" fmla="*/ h 3 4"/>
            </a:gdLst>
            <a:ahLst/>
            <a:cxnLst>
              <a:cxn ang="3">
                <a:pos x="hc" y="t"/>
              </a:cxn>
              <a:cxn ang="cd2">
                <a:pos x="l" y="vc"/>
              </a:cxn>
              <a:cxn ang="cd4">
                <a:pos x="hc" y="b"/>
              </a:cxn>
              <a:cxn ang="0">
                <a:pos x="r" y="vc"/>
              </a:cxn>
            </a:cxnLst>
            <a:rect l="l" t="t" r="r" b="b"/>
            <a:pathLst>
              <a:path w="2012" h="4119">
                <a:moveTo>
                  <a:pt x="2012" y="0"/>
                </a:moveTo>
                <a:lnTo>
                  <a:pt x="2012" y="4119"/>
                </a:lnTo>
                <a:lnTo>
                  <a:pt x="0" y="2059"/>
                </a:lnTo>
                <a:lnTo>
                  <a:pt x="2012" y="0"/>
                </a:lnTo>
                <a:close/>
              </a:path>
            </a:pathLst>
          </a:cu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6" name="灯片编号占位符 5"/>
          <p:cNvSpPr>
            <a:spLocks noGrp="1"/>
          </p:cNvSpPr>
          <p:nvPr>
            <p:ph type="sldNum" sz="quarter" idx="4"/>
            <p:custDataLst>
              <p:tags r:id="rId7"/>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5" name="页脚占位符 4"/>
          <p:cNvSpPr>
            <a:spLocks noGrp="1"/>
          </p:cNvSpPr>
          <p:nvPr>
            <p:ph type="ftr" sz="quarter" idx="3"/>
            <p:custDataLst>
              <p:tags r:id="rId8"/>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4" name="日期占位符 3"/>
          <p:cNvSpPr>
            <a:spLocks noGrp="1"/>
          </p:cNvSpPr>
          <p:nvPr>
            <p:ph type="dt" sz="half" idx="2"/>
            <p:custDataLst>
              <p:tags r:id="rId9"/>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3" name="文本占位符 2"/>
          <p:cNvSpPr>
            <a:spLocks noGrp="1"/>
          </p:cNvSpPr>
          <p:nvPr>
            <p:ph type="body" idx="1"/>
            <p:custDataLst>
              <p:tags r:id="rId10"/>
            </p:custDataLst>
          </p:nvPr>
        </p:nvSpPr>
        <p:spPr>
          <a:xfrm>
            <a:off x="695960" y="1301749"/>
            <a:ext cx="10800000" cy="4873625"/>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占位符 1"/>
          <p:cNvSpPr>
            <a:spLocks noGrp="1"/>
          </p:cNvSpPr>
          <p:nvPr>
            <p:ph type="title"/>
            <p:custDataLst>
              <p:tags r:id="rId11"/>
            </p:custDataLst>
          </p:nvPr>
        </p:nvSpPr>
        <p:spPr>
          <a:xfrm>
            <a:off x="695960" y="360000"/>
            <a:ext cx="10800000" cy="720000"/>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8"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13"/>
    </p:custData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xStyles>
    <p:titleStyle>
      <a:lvl1pPr algn="l" defTabSz="914400" rtl="0" eaLnBrk="1" latinLnBrk="0" hangingPunct="1">
        <a:lnSpc>
          <a:spcPct val="90000"/>
        </a:lnSpc>
        <a:spcBef>
          <a:spcPct val="0"/>
        </a:spcBef>
        <a:buNone/>
        <a:defRPr sz="3200" b="0" i="0" u="none" kern="1200" spc="0">
          <a:solidFill>
            <a:schemeClr val="tx1">
              <a:lumMod val="65000"/>
              <a:lumOff val="35000"/>
            </a:schemeClr>
          </a:solidFill>
          <a:effectLst>
            <a:outerShdw>
              <a:srgbClr val="FFFFFF"/>
            </a:outerShdw>
          </a:effectLst>
          <a:uFill>
            <a:solidFill>
              <a:schemeClr val="tx1">
                <a:lumMod val="65000"/>
                <a:lumOff val="35000"/>
              </a:schemeClr>
            </a:solidFill>
          </a:uFill>
          <a:latin typeface="+mj-lt"/>
          <a:ea typeface="+mj-ea"/>
          <a:cs typeface="+mj-cs"/>
        </a:defRPr>
      </a:lvl1pPr>
    </p:titleStyle>
    <p:bodyStyle>
      <a:lvl1pPr marL="228600" indent="0" algn="l" defTabSz="914400" rtl="0" eaLnBrk="1" latinLnBrk="0" hangingPunct="1">
        <a:lnSpc>
          <a:spcPct val="130000"/>
        </a:lnSpc>
        <a:spcBef>
          <a:spcPts val="1000"/>
        </a:spcBef>
        <a:buFont typeface="Arial" panose="020B0604020202020204" pitchFamily="34" charset="0"/>
        <a:buChar char="•"/>
        <a:defRPr sz="2400" kern="1200" spc="0">
          <a:solidFill>
            <a:schemeClr val="tx1">
              <a:lumMod val="65000"/>
              <a:lumOff val="35000"/>
            </a:schemeClr>
          </a:solidFill>
          <a:latin typeface="+mn-lt"/>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lumMod val="65000"/>
              <a:lumOff val="35000"/>
            </a:schemeClr>
          </a:solidFill>
          <a:latin typeface="+mn-lt"/>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9.xml"/><Relationship Id="rId4" Type="http://schemas.openxmlformats.org/officeDocument/2006/relationships/tags" Target="../tags/tag237.xml"/><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10.xml.rels><?xml version="1.0" encoding="UTF-8" standalone="yes"?>
<Relationships xmlns="http://schemas.openxmlformats.org/package/2006/relationships"><Relationship Id="rId9" Type="http://schemas.openxmlformats.org/officeDocument/2006/relationships/tags" Target="../tags/tag300.xml"/><Relationship Id="rId8" Type="http://schemas.openxmlformats.org/officeDocument/2006/relationships/tags" Target="../tags/tag299.xml"/><Relationship Id="rId7" Type="http://schemas.openxmlformats.org/officeDocument/2006/relationships/tags" Target="../tags/tag298.xml"/><Relationship Id="rId6" Type="http://schemas.openxmlformats.org/officeDocument/2006/relationships/tags" Target="../tags/tag297.xml"/><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tags" Target="../tags/tag296.xml"/><Relationship Id="rId21" Type="http://schemas.openxmlformats.org/officeDocument/2006/relationships/slideLayout" Target="../slideLayouts/slideLayout13.xml"/><Relationship Id="rId20" Type="http://schemas.openxmlformats.org/officeDocument/2006/relationships/tags" Target="../tags/tag307.xml"/><Relationship Id="rId2" Type="http://schemas.openxmlformats.org/officeDocument/2006/relationships/tags" Target="../tags/tag295.xml"/><Relationship Id="rId19" Type="http://schemas.openxmlformats.org/officeDocument/2006/relationships/tags" Target="../tags/tag306.xml"/><Relationship Id="rId18" Type="http://schemas.openxmlformats.org/officeDocument/2006/relationships/tags" Target="../tags/tag305.xml"/><Relationship Id="rId17" Type="http://schemas.openxmlformats.org/officeDocument/2006/relationships/image" Target="../media/image12.svg"/><Relationship Id="rId16" Type="http://schemas.openxmlformats.org/officeDocument/2006/relationships/image" Target="../media/image11.png"/><Relationship Id="rId15" Type="http://schemas.openxmlformats.org/officeDocument/2006/relationships/tags" Target="../tags/tag304.xml"/><Relationship Id="rId14" Type="http://schemas.openxmlformats.org/officeDocument/2006/relationships/tags" Target="../tags/tag303.xml"/><Relationship Id="rId13" Type="http://schemas.openxmlformats.org/officeDocument/2006/relationships/tags" Target="../tags/tag302.xml"/><Relationship Id="rId12" Type="http://schemas.openxmlformats.org/officeDocument/2006/relationships/tags" Target="../tags/tag301.xml"/><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tags" Target="../tags/tag29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309.xml"/><Relationship Id="rId1" Type="http://schemas.openxmlformats.org/officeDocument/2006/relationships/tags" Target="../tags/tag308.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image" Target="../media/image13.jpeg"/><Relationship Id="rId7" Type="http://schemas.openxmlformats.org/officeDocument/2006/relationships/tags" Target="../tags/tag316.xml"/><Relationship Id="rId6" Type="http://schemas.openxmlformats.org/officeDocument/2006/relationships/tags" Target="../tags/tag315.xml"/><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tags" Target="../tags/tag310.xml"/></Relationships>
</file>

<file path=ppt/slides/_rels/slide13.xml.rels><?xml version="1.0" encoding="UTF-8" standalone="yes"?>
<Relationships xmlns="http://schemas.openxmlformats.org/package/2006/relationships"><Relationship Id="rId9" Type="http://schemas.openxmlformats.org/officeDocument/2006/relationships/tags" Target="../tags/tag325.xml"/><Relationship Id="rId8" Type="http://schemas.openxmlformats.org/officeDocument/2006/relationships/tags" Target="../tags/tag324.xml"/><Relationship Id="rId7" Type="http://schemas.openxmlformats.org/officeDocument/2006/relationships/tags" Target="../tags/tag323.xml"/><Relationship Id="rId6" Type="http://schemas.openxmlformats.org/officeDocument/2006/relationships/tags" Target="../tags/tag322.xml"/><Relationship Id="rId5" Type="http://schemas.openxmlformats.org/officeDocument/2006/relationships/tags" Target="../tags/tag321.xml"/><Relationship Id="rId4" Type="http://schemas.openxmlformats.org/officeDocument/2006/relationships/tags" Target="../tags/tag320.xml"/><Relationship Id="rId3" Type="http://schemas.openxmlformats.org/officeDocument/2006/relationships/tags" Target="../tags/tag319.xml"/><Relationship Id="rId2" Type="http://schemas.openxmlformats.org/officeDocument/2006/relationships/tags" Target="../tags/tag318.xml"/><Relationship Id="rId15" Type="http://schemas.openxmlformats.org/officeDocument/2006/relationships/slideLayout" Target="../slideLayouts/slideLayout13.xml"/><Relationship Id="rId14" Type="http://schemas.openxmlformats.org/officeDocument/2006/relationships/image" Target="../media/image14.jpeg"/><Relationship Id="rId13" Type="http://schemas.openxmlformats.org/officeDocument/2006/relationships/tags" Target="../tags/tag329.xml"/><Relationship Id="rId12" Type="http://schemas.openxmlformats.org/officeDocument/2006/relationships/tags" Target="../tags/tag328.xml"/><Relationship Id="rId11" Type="http://schemas.openxmlformats.org/officeDocument/2006/relationships/tags" Target="../tags/tag327.xml"/><Relationship Id="rId10" Type="http://schemas.openxmlformats.org/officeDocument/2006/relationships/tags" Target="../tags/tag326.xml"/><Relationship Id="rId1" Type="http://schemas.openxmlformats.org/officeDocument/2006/relationships/tags" Target="../tags/tag317.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3.xml"/><Relationship Id="rId4" Type="http://schemas.openxmlformats.org/officeDocument/2006/relationships/image" Target="../media/image15.jpeg"/><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image" Target="../media/image16.jpeg"/><Relationship Id="rId7" Type="http://schemas.openxmlformats.org/officeDocument/2006/relationships/tags" Target="../tags/tag339.xml"/><Relationship Id="rId6" Type="http://schemas.openxmlformats.org/officeDocument/2006/relationships/tags" Target="../tags/tag338.xml"/><Relationship Id="rId5" Type="http://schemas.openxmlformats.org/officeDocument/2006/relationships/tags" Target="../tags/tag337.xml"/><Relationship Id="rId4" Type="http://schemas.openxmlformats.org/officeDocument/2006/relationships/tags" Target="../tags/tag336.xml"/><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9" Type="http://schemas.openxmlformats.org/officeDocument/2006/relationships/tags" Target="../tags/tag348.xml"/><Relationship Id="rId8" Type="http://schemas.openxmlformats.org/officeDocument/2006/relationships/tags" Target="../tags/tag347.xml"/><Relationship Id="rId7" Type="http://schemas.openxmlformats.org/officeDocument/2006/relationships/tags" Target="../tags/tag346.xml"/><Relationship Id="rId6" Type="http://schemas.openxmlformats.org/officeDocument/2006/relationships/tags" Target="../tags/tag345.xml"/><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2" Type="http://schemas.openxmlformats.org/officeDocument/2006/relationships/slideLayout" Target="../slideLayouts/slideLayout18.xml"/><Relationship Id="rId11" Type="http://schemas.openxmlformats.org/officeDocument/2006/relationships/image" Target="../media/image18.jpeg"/><Relationship Id="rId10" Type="http://schemas.openxmlformats.org/officeDocument/2006/relationships/image" Target="../media/image17.jpeg"/><Relationship Id="rId1" Type="http://schemas.openxmlformats.org/officeDocument/2006/relationships/tags" Target="../tags/tag340.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6.xml"/><Relationship Id="rId5" Type="http://schemas.openxmlformats.org/officeDocument/2006/relationships/image" Target="../media/image19.jpeg"/><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355.xml"/><Relationship Id="rId2" Type="http://schemas.openxmlformats.org/officeDocument/2006/relationships/tags" Target="../tags/tag354.xml"/><Relationship Id="rId1" Type="http://schemas.openxmlformats.org/officeDocument/2006/relationships/tags" Target="../tags/tag353.xml"/></Relationships>
</file>

<file path=ppt/slides/_rels/slide2.xml.rels><?xml version="1.0" encoding="UTF-8" standalone="yes"?>
<Relationships xmlns="http://schemas.openxmlformats.org/package/2006/relationships"><Relationship Id="rId9" Type="http://schemas.openxmlformats.org/officeDocument/2006/relationships/tags" Target="../tags/tag246.xml"/><Relationship Id="rId8" Type="http://schemas.openxmlformats.org/officeDocument/2006/relationships/tags" Target="../tags/tag245.xml"/><Relationship Id="rId7" Type="http://schemas.openxmlformats.org/officeDocument/2006/relationships/tags" Target="../tags/tag244.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6" Type="http://schemas.openxmlformats.org/officeDocument/2006/relationships/slideLayout" Target="../slideLayouts/slideLayout11.xml"/><Relationship Id="rId15" Type="http://schemas.openxmlformats.org/officeDocument/2006/relationships/tags" Target="../tags/tag252.xml"/><Relationship Id="rId14" Type="http://schemas.openxmlformats.org/officeDocument/2006/relationships/tags" Target="../tags/tag251.xml"/><Relationship Id="rId13" Type="http://schemas.openxmlformats.org/officeDocument/2006/relationships/tags" Target="../tags/tag250.xml"/><Relationship Id="rId12" Type="http://schemas.openxmlformats.org/officeDocument/2006/relationships/tags" Target="../tags/tag249.xml"/><Relationship Id="rId11" Type="http://schemas.openxmlformats.org/officeDocument/2006/relationships/tags" Target="../tags/tag248.xml"/><Relationship Id="rId10" Type="http://schemas.openxmlformats.org/officeDocument/2006/relationships/tags" Target="../tags/tag247.xml"/><Relationship Id="rId1" Type="http://schemas.openxmlformats.org/officeDocument/2006/relationships/tags" Target="../tags/tag238.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s>
</file>

<file path=ppt/slides/_rels/slide4.xml.rels><?xml version="1.0" encoding="UTF-8" standalone="yes"?>
<Relationships xmlns="http://schemas.openxmlformats.org/package/2006/relationships"><Relationship Id="rId9" Type="http://schemas.openxmlformats.org/officeDocument/2006/relationships/image" Target="../media/image3.jpeg"/><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image" Target="../media/image2.jpeg"/><Relationship Id="rId3" Type="http://schemas.openxmlformats.org/officeDocument/2006/relationships/tags" Target="../tags/tag258.xml"/><Relationship Id="rId2" Type="http://schemas.openxmlformats.org/officeDocument/2006/relationships/tags" Target="../tags/tag257.xml"/><Relationship Id="rId13" Type="http://schemas.openxmlformats.org/officeDocument/2006/relationships/slideLayout" Target="../slideLayouts/slideLayout18.xml"/><Relationship Id="rId12" Type="http://schemas.openxmlformats.org/officeDocument/2006/relationships/tags" Target="../tags/tag265.xml"/><Relationship Id="rId11" Type="http://schemas.openxmlformats.org/officeDocument/2006/relationships/tags" Target="../tags/tag264.xml"/><Relationship Id="rId10" Type="http://schemas.openxmlformats.org/officeDocument/2006/relationships/tags" Target="../tags/tag263.xml"/><Relationship Id="rId1" Type="http://schemas.openxmlformats.org/officeDocument/2006/relationships/tags" Target="../tags/tag256.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tags" Target="../tags/tag273.xml"/><Relationship Id="rId7" Type="http://schemas.openxmlformats.org/officeDocument/2006/relationships/tags" Target="../tags/tag272.xml"/><Relationship Id="rId6" Type="http://schemas.openxmlformats.org/officeDocument/2006/relationships/tags" Target="../tags/tag271.xml"/><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image" Target="../media/image4.jpeg"/><Relationship Id="rId2" Type="http://schemas.openxmlformats.org/officeDocument/2006/relationships/tags" Target="../tags/tag275.xml"/><Relationship Id="rId1" Type="http://schemas.openxmlformats.org/officeDocument/2006/relationships/tags" Target="../tags/tag274.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tags" Target="../tags/tag284.xml"/><Relationship Id="rId5" Type="http://schemas.openxmlformats.org/officeDocument/2006/relationships/tags" Target="../tags/tag283.xml"/><Relationship Id="rId4" Type="http://schemas.openxmlformats.org/officeDocument/2006/relationships/tags" Target="../tags/tag282.xml"/><Relationship Id="rId3" Type="http://schemas.openxmlformats.org/officeDocument/2006/relationships/image" Target="../media/image5.jpeg"/><Relationship Id="rId2" Type="http://schemas.openxmlformats.org/officeDocument/2006/relationships/tags" Target="../tags/tag281.xml"/><Relationship Id="rId1" Type="http://schemas.openxmlformats.org/officeDocument/2006/relationships/tags" Target="../tags/tag280.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image" Target="../media/image6.jpeg"/><Relationship Id="rId2" Type="http://schemas.openxmlformats.org/officeDocument/2006/relationships/tags" Target="../tags/tag289.xml"/><Relationship Id="rId1" Type="http://schemas.openxmlformats.org/officeDocument/2006/relationships/tags" Target="../tags/tag2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日期"/>
          <p:cNvSpPr>
            <a:spLocks noGrp="1"/>
          </p:cNvSpPr>
          <p:nvPr>
            <p:ph type="body" idx="16386"/>
            <p:custDataLst>
              <p:tags r:id="rId1"/>
            </p:custDataLst>
          </p:nvPr>
        </p:nvSpPr>
        <p:spPr/>
        <p:txBody>
          <a:bodyPr/>
          <a:p>
            <a:r>
              <a:rPr lang="en-US" altLang="en-US"/>
              <a:t>2025/10/</a:t>
            </a:r>
            <a:r>
              <a:rPr lang="en-US" altLang="zh-CN"/>
              <a:t>30</a:t>
            </a:r>
            <a:endParaRPr lang="en-US" altLang="en-US"/>
          </a:p>
        </p:txBody>
      </p:sp>
      <p:sp>
        <p:nvSpPr>
          <p:cNvPr id="3" name="标题 4"/>
          <p:cNvSpPr>
            <a:spLocks noGrp="1"/>
          </p:cNvSpPr>
          <p:nvPr>
            <p:ph type="ctrTitle" idx="16385"/>
            <p:custDataLst>
              <p:tags r:id="rId2"/>
            </p:custDataLst>
          </p:nvPr>
        </p:nvSpPr>
        <p:spPr/>
        <p:txBody>
          <a:bodyPr/>
          <a:p>
            <a:r>
              <a:rPr lang="zh-CN" altLang="en-US"/>
              <a:t>职业规划分析</a:t>
            </a:r>
            <a:endParaRPr lang="zh-CN" altLang="en-US"/>
          </a:p>
        </p:txBody>
      </p:sp>
      <p:sp>
        <p:nvSpPr>
          <p:cNvPr id="4" name="署名占位符 10"/>
          <p:cNvSpPr>
            <a:spLocks noGrp="1"/>
          </p:cNvSpPr>
          <p:nvPr>
            <p:ph type="body" sz="quarter" idx="16387"/>
            <p:custDataLst>
              <p:tags r:id="rId3"/>
            </p:custDataLst>
          </p:nvPr>
        </p:nvSpPr>
        <p:spPr/>
        <p:txBody>
          <a:bodyPr>
            <a:normAutofit/>
          </a:bodyPr>
          <a:p>
            <a:r>
              <a:rPr lang="zh-CN" altLang="en-US" b="0"/>
              <a:t>汇报人：董柠玮</a:t>
            </a:r>
            <a:endParaRPr lang="zh-CN" altLang="en-US" b="0"/>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与你现状的契合点</a:t>
            </a:r>
            <a:endParaRPr lang="zh-CN" altLang="en-US"/>
          </a:p>
        </p:txBody>
      </p:sp>
      <p:sp>
        <p:nvSpPr>
          <p:cNvPr id="3" name="装饰  9"/>
          <p:cNvSpPr>
            <a:spLocks noGrp="1"/>
          </p:cNvSpPr>
          <p:nvPr>
            <p:ph type="body" idx="16393"/>
            <p:custDataLst>
              <p:tags r:id="rId2"/>
            </p:custDataLst>
          </p:nvPr>
        </p:nvSpPr>
        <p:spPr/>
        <p:txBody>
          <a:bodyPr/>
          <a:p>
            <a:r>
              <a:rPr lang="zh-CN" altLang="en-US"/>
              <a:t> </a:t>
            </a:r>
            <a:endParaRPr lang="zh-CN" altLang="en-US"/>
          </a:p>
        </p:txBody>
      </p:sp>
      <p:pic>
        <p:nvPicPr>
          <p:cNvPr id="17" name="图片占位符 16" descr="7"/>
          <p:cNvPicPr>
            <a:picLocks noChangeAspect="1"/>
          </p:cNvPicPr>
          <p:nvPr>
            <p:ph type="pic" idx="16392"/>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822960" y="1915160"/>
            <a:ext cx="487680" cy="487680"/>
          </a:xfrm>
          <a:prstGeom prst="rect">
            <a:avLst/>
          </a:prstGeom>
        </p:spPr>
      </p:pic>
      <p:sp>
        <p:nvSpPr>
          <p:cNvPr id="5" name="文本占位符 4"/>
          <p:cNvSpPr>
            <a:spLocks noGrp="1"/>
          </p:cNvSpPr>
          <p:nvPr>
            <p:ph type="body" idx="16386"/>
            <p:custDataLst>
              <p:tags r:id="rId6"/>
            </p:custDataLst>
          </p:nvPr>
        </p:nvSpPr>
        <p:spPr/>
        <p:txBody>
          <a:bodyPr/>
          <a:p>
            <a:r>
              <a:rPr lang="zh-CN" altLang="en-US"/>
              <a:t>高契合：组长的手绘能力是方案构思和快速表达的利器</a:t>
            </a:r>
            <a:endParaRPr lang="zh-CN" altLang="en-US"/>
          </a:p>
        </p:txBody>
      </p:sp>
      <p:sp>
        <p:nvSpPr>
          <p:cNvPr id="6" name="文本占位符 5"/>
          <p:cNvSpPr>
            <a:spLocks noGrp="1"/>
          </p:cNvSpPr>
          <p:nvPr>
            <p:ph type="body" idx="16387"/>
            <p:custDataLst>
              <p:tags r:id="rId7"/>
            </p:custDataLst>
          </p:nvPr>
        </p:nvSpPr>
        <p:spPr/>
        <p:txBody>
          <a:bodyPr/>
          <a:p>
            <a:r>
              <a:rPr lang="zh-CN" altLang="en-US"/>
              <a:t>组长具备良好的手绘基础，能用绘画软件画草图，这在植物造景师或园林设计师的工作中，是方案构思和快速表达的利器，能将自己的想法迅速通过手绘呈现出来，具有很大优势。</a:t>
            </a:r>
            <a:endParaRPr lang="zh-CN" altLang="en-US"/>
          </a:p>
        </p:txBody>
      </p:sp>
      <p:sp>
        <p:nvSpPr>
          <p:cNvPr id="7" name="装饰  4"/>
          <p:cNvSpPr>
            <a:spLocks noGrp="1"/>
          </p:cNvSpPr>
          <p:nvPr>
            <p:ph type="body" idx="16395"/>
            <p:custDataLst>
              <p:tags r:id="rId8"/>
            </p:custDataLst>
          </p:nvPr>
        </p:nvSpPr>
        <p:spPr/>
        <p:txBody>
          <a:bodyPr/>
          <a:p>
            <a:r>
              <a:rPr lang="zh-CN" altLang="en-US"/>
              <a:t> </a:t>
            </a:r>
            <a:endParaRPr lang="zh-CN" altLang="en-US"/>
          </a:p>
        </p:txBody>
      </p:sp>
      <p:pic>
        <p:nvPicPr>
          <p:cNvPr id="16" name="图片占位符 15" descr="8"/>
          <p:cNvPicPr>
            <a:picLocks noChangeAspect="1"/>
          </p:cNvPicPr>
          <p:nvPr>
            <p:ph type="pic" idx="16394"/>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822960" y="3642360"/>
            <a:ext cx="487680" cy="487680"/>
          </a:xfrm>
          <a:prstGeom prst="rect">
            <a:avLst/>
          </a:prstGeom>
        </p:spPr>
      </p:pic>
      <p:sp>
        <p:nvSpPr>
          <p:cNvPr id="9" name="文本占位符 8"/>
          <p:cNvSpPr>
            <a:spLocks noGrp="1"/>
          </p:cNvSpPr>
          <p:nvPr>
            <p:ph type="body" idx="16388"/>
            <p:custDataLst>
              <p:tags r:id="rId12"/>
            </p:custDataLst>
          </p:nvPr>
        </p:nvSpPr>
        <p:spPr/>
        <p:txBody>
          <a:bodyPr/>
          <a:p>
            <a:r>
              <a:rPr lang="zh-CN" altLang="en-US"/>
              <a:t>需加强：需要学习软件将手绘构思转化为施工图</a:t>
            </a:r>
            <a:endParaRPr lang="zh-CN" altLang="en-US"/>
          </a:p>
        </p:txBody>
      </p:sp>
      <p:sp>
        <p:nvSpPr>
          <p:cNvPr id="10" name="文本占位符 9"/>
          <p:cNvSpPr>
            <a:spLocks noGrp="1"/>
          </p:cNvSpPr>
          <p:nvPr>
            <p:ph type="body" idx="16389"/>
            <p:custDataLst>
              <p:tags r:id="rId13"/>
            </p:custDataLst>
          </p:nvPr>
        </p:nvSpPr>
        <p:spPr/>
        <p:txBody>
          <a:bodyPr/>
          <a:p>
            <a:r>
              <a:rPr lang="zh-CN" altLang="en-US"/>
              <a:t>目前组长专业软件（CAD, SketchUp）为零基础，而植物造景师或园林设计师工作中需要学习这些软件，将手绘构思转化为施工图，这是大学课程的核心内容，也是必经之路。</a:t>
            </a:r>
            <a:endParaRPr lang="zh-CN" altLang="en-US"/>
          </a:p>
        </p:txBody>
      </p:sp>
      <p:sp>
        <p:nvSpPr>
          <p:cNvPr id="11" name="装饰  9"/>
          <p:cNvSpPr>
            <a:spLocks noGrp="1"/>
          </p:cNvSpPr>
          <p:nvPr>
            <p:ph type="body" idx="16397"/>
            <p:custDataLst>
              <p:tags r:id="rId14"/>
            </p:custDataLst>
          </p:nvPr>
        </p:nvSpPr>
        <p:spPr/>
        <p:txBody>
          <a:bodyPr/>
          <a:p>
            <a:r>
              <a:rPr lang="zh-CN" altLang="en-US"/>
              <a:t> </a:t>
            </a:r>
            <a:endParaRPr lang="zh-CN" altLang="en-US"/>
          </a:p>
        </p:txBody>
      </p:sp>
      <p:pic>
        <p:nvPicPr>
          <p:cNvPr id="15" name="图片占位符 14" descr="9"/>
          <p:cNvPicPr>
            <a:picLocks noChangeAspect="1"/>
          </p:cNvPicPr>
          <p:nvPr>
            <p:ph type="pic" idx="16396"/>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822960" y="5369560"/>
            <a:ext cx="487680" cy="487680"/>
          </a:xfrm>
          <a:prstGeom prst="rect">
            <a:avLst/>
          </a:prstGeom>
        </p:spPr>
      </p:pic>
      <p:sp>
        <p:nvSpPr>
          <p:cNvPr id="13" name="文本占位符 12"/>
          <p:cNvSpPr>
            <a:spLocks noGrp="1"/>
          </p:cNvSpPr>
          <p:nvPr>
            <p:ph type="body" idx="16390"/>
            <p:custDataLst>
              <p:tags r:id="rId18"/>
            </p:custDataLst>
          </p:nvPr>
        </p:nvSpPr>
        <p:spPr/>
        <p:txBody>
          <a:bodyPr/>
          <a:p>
            <a:r>
              <a:rPr lang="zh-CN" altLang="en-US"/>
              <a:t>需加强：需要深入学习植物生态习性、观赏特性</a:t>
            </a:r>
            <a:endParaRPr lang="zh-CN" altLang="en-US"/>
          </a:p>
        </p:txBody>
      </p:sp>
      <p:sp>
        <p:nvSpPr>
          <p:cNvPr id="14" name="文本占位符 13"/>
          <p:cNvSpPr>
            <a:spLocks noGrp="1"/>
          </p:cNvSpPr>
          <p:nvPr>
            <p:ph type="body" idx="16391"/>
            <p:custDataLst>
              <p:tags r:id="rId19"/>
            </p:custDataLst>
          </p:nvPr>
        </p:nvSpPr>
        <p:spPr/>
        <p:txBody>
          <a:bodyPr/>
          <a:p>
            <a:r>
              <a:rPr lang="zh-CN" altLang="en-US"/>
              <a:t>要成为合格的植物造景师或园林设计师，需要深入学习植物生态习性、观赏特性。虽然组长有植物造景方面的兴趣，但在专业工作中，深入了解植物相关知识才能更好地进行景观设计。</a:t>
            </a:r>
            <a:endParaRPr lang="zh-CN" altLang="en-US"/>
          </a:p>
        </p:txBody>
      </p:sp>
    </p:spTree>
    <p:custDataLst>
      <p:tags r:id="rId20"/>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5"/>
            <p:custDataLst>
              <p:tags r:id="rId1"/>
            </p:custDataLst>
          </p:nvPr>
        </p:nvSpPr>
        <p:spPr/>
        <p:txBody>
          <a:bodyPr/>
          <a:p>
            <a:r>
              <a:rPr lang="zh-CN" altLang="en-US"/>
              <a:t>知识储备</a:t>
            </a:r>
            <a:endParaRPr lang="zh-CN" altLang="en-US"/>
          </a:p>
        </p:txBody>
      </p:sp>
      <p:sp>
        <p:nvSpPr>
          <p:cNvPr id="3" name="文本占位符 2"/>
          <p:cNvSpPr>
            <a:spLocks noGrp="1"/>
          </p:cNvSpPr>
          <p:nvPr>
            <p:ph type="body" idx="16386"/>
            <p:custDataLst>
              <p:tags r:id="rId2"/>
            </p:custDataLst>
          </p:nvPr>
        </p:nvSpPr>
        <p:spPr/>
        <p:txBody>
          <a:bodyPr/>
          <a:p>
            <a:r>
              <a:rPr lang="en-US" altLang="zh-CN"/>
              <a:t>0</a:t>
            </a:r>
            <a:r>
              <a:rPr lang="en-US" altLang="zh-CN">
                <a:cs typeface="Arial" panose="020B0604020202020204" pitchFamily="34" charset="0"/>
              </a:rPr>
              <a:t>3</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normAutofit/>
          </a:bodyPr>
          <a:p>
            <a:r>
              <a:rPr lang="zh-CN" altLang="en-US"/>
              <a:t>专业能力双引擎——理论与工具核心理念</a:t>
            </a:r>
            <a:endParaRPr lang="zh-CN" altLang="en-US"/>
          </a:p>
        </p:txBody>
      </p:sp>
      <p:sp>
        <p:nvSpPr>
          <p:cNvPr id="3" name="文本占位符 2"/>
          <p:cNvSpPr>
            <a:spLocks noGrp="1"/>
          </p:cNvSpPr>
          <p:nvPr>
            <p:ph type="body" idx="16388"/>
            <p:custDataLst>
              <p:tags r:id="rId2"/>
            </p:custDataLst>
          </p:nvPr>
        </p:nvSpPr>
        <p:spPr/>
        <p:txBody>
          <a:bodyPr/>
          <a:p>
            <a:endParaRPr lang="zh-CN" altLang="en-US"/>
          </a:p>
        </p:txBody>
      </p:sp>
      <p:sp>
        <p:nvSpPr>
          <p:cNvPr id="4" name="文本占位符 3"/>
          <p:cNvSpPr>
            <a:spLocks noGrp="1"/>
          </p:cNvSpPr>
          <p:nvPr>
            <p:ph type="body" idx="16386"/>
            <p:custDataLst>
              <p:tags r:id="rId3"/>
            </p:custDataLst>
          </p:nvPr>
        </p:nvSpPr>
        <p:spPr/>
        <p:txBody>
          <a:bodyPr/>
          <a:p>
            <a:r>
              <a:rPr lang="zh-CN" altLang="en-US"/>
              <a:t>理论是深度</a:t>
            </a:r>
            <a:endParaRPr lang="zh-CN" altLang="en-US"/>
          </a:p>
        </p:txBody>
      </p:sp>
      <p:sp>
        <p:nvSpPr>
          <p:cNvPr id="5" name="文本占位符 4"/>
          <p:cNvSpPr>
            <a:spLocks noGrp="1"/>
          </p:cNvSpPr>
          <p:nvPr>
            <p:ph type="body" idx="16387"/>
            <p:custDataLst>
              <p:tags r:id="rId4"/>
            </p:custDataLst>
          </p:nvPr>
        </p:nvSpPr>
        <p:spPr/>
        <p:txBody>
          <a:bodyPr/>
          <a:p>
            <a:r>
              <a:rPr lang="zh-CN" altLang="en-US"/>
              <a:t>决定设计的科学性与创意内涵</a:t>
            </a:r>
            <a:endParaRPr lang="zh-CN" altLang="en-US"/>
          </a:p>
        </p:txBody>
      </p:sp>
      <p:sp>
        <p:nvSpPr>
          <p:cNvPr id="6" name="文本占位符 5"/>
          <p:cNvSpPr>
            <a:spLocks noGrp="1"/>
          </p:cNvSpPr>
          <p:nvPr>
            <p:ph type="body" idx="16391"/>
            <p:custDataLst>
              <p:tags r:id="rId5"/>
            </p:custDataLst>
          </p:nvPr>
        </p:nvSpPr>
        <p:spPr/>
        <p:txBody>
          <a:bodyPr/>
          <a:p>
            <a:endParaRPr lang="zh-CN" altLang="en-US"/>
          </a:p>
        </p:txBody>
      </p:sp>
      <p:sp>
        <p:nvSpPr>
          <p:cNvPr id="7" name="文本占位符 6"/>
          <p:cNvSpPr>
            <a:spLocks noGrp="1"/>
          </p:cNvSpPr>
          <p:nvPr>
            <p:ph type="body" idx="16389"/>
            <p:custDataLst>
              <p:tags r:id="rId6"/>
            </p:custDataLst>
          </p:nvPr>
        </p:nvSpPr>
        <p:spPr/>
        <p:txBody>
          <a:bodyPr/>
          <a:p>
            <a:r>
              <a:rPr lang="zh-CN" altLang="en-US"/>
              <a:t>技能是利器</a:t>
            </a:r>
            <a:endParaRPr lang="zh-CN" altLang="en-US"/>
          </a:p>
        </p:txBody>
      </p:sp>
      <p:sp>
        <p:nvSpPr>
          <p:cNvPr id="8" name="文本占位符 7"/>
          <p:cNvSpPr>
            <a:spLocks noGrp="1"/>
          </p:cNvSpPr>
          <p:nvPr>
            <p:ph type="body" idx="16390"/>
            <p:custDataLst>
              <p:tags r:id="rId7"/>
            </p:custDataLst>
          </p:nvPr>
        </p:nvSpPr>
        <p:spPr/>
        <p:txBody>
          <a:bodyPr/>
          <a:p>
            <a:r>
              <a:rPr lang="zh-CN" altLang="en-US"/>
              <a:t>决定方案的表达力与落地能力</a:t>
            </a:r>
            <a:endParaRPr lang="zh-CN" altLang="en-US"/>
          </a:p>
        </p:txBody>
      </p:sp>
      <p:pic>
        <p:nvPicPr>
          <p:cNvPr id="10" name="图片 9" descr="post_object_image_1393799083"/>
          <p:cNvPicPr>
            <a:picLocks noChangeAspect="1"/>
          </p:cNvPicPr>
          <p:nvPr/>
        </p:nvPicPr>
        <p:blipFill>
          <a:blip r:embed="rId8"/>
          <a:stretch>
            <a:fillRect/>
          </a:stretch>
        </p:blipFill>
        <p:spPr>
          <a:xfrm>
            <a:off x="5586932" y="1396291"/>
            <a:ext cx="3240219" cy="546177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理论体系三大支柱</a:t>
            </a:r>
            <a:endParaRPr lang="zh-CN" altLang="en-US"/>
          </a:p>
        </p:txBody>
      </p:sp>
      <p:sp>
        <p:nvSpPr>
          <p:cNvPr id="3" name="文本占位符 2"/>
          <p:cNvSpPr>
            <a:spLocks noGrp="1"/>
          </p:cNvSpPr>
          <p:nvPr>
            <p:ph type="body" idx="16393"/>
            <p:custDataLst>
              <p:tags r:id="rId2"/>
            </p:custDataLst>
          </p:nvPr>
        </p:nvSpPr>
        <p:spPr/>
        <p:txBody>
          <a:bodyPr/>
          <a:p>
            <a:endParaRPr lang="zh-CN" altLang="en-US"/>
          </a:p>
        </p:txBody>
      </p:sp>
      <p:sp>
        <p:nvSpPr>
          <p:cNvPr id="4" name="图片占位符 3"/>
          <p:cNvSpPr>
            <a:spLocks noGrp="1"/>
          </p:cNvSpPr>
          <p:nvPr>
            <p:ph type="pic" idx="16392"/>
            <p:custDataLst>
              <p:tags r:id="rId3"/>
            </p:custDataLst>
          </p:nvPr>
        </p:nvSpPr>
        <p:spPr/>
      </p:sp>
      <p:sp>
        <p:nvSpPr>
          <p:cNvPr id="5" name="文本占位符 4"/>
          <p:cNvSpPr>
            <a:spLocks noGrp="1"/>
          </p:cNvSpPr>
          <p:nvPr>
            <p:ph type="body" idx="16386"/>
            <p:custDataLst>
              <p:tags r:id="rId4"/>
            </p:custDataLst>
          </p:nvPr>
        </p:nvSpPr>
        <p:spPr/>
        <p:txBody>
          <a:bodyPr/>
          <a:p>
            <a:r>
              <a:rPr lang="zh-CN" altLang="en-US"/>
              <a:t>设计美学</a:t>
            </a:r>
            <a:endParaRPr lang="zh-CN" altLang="en-US"/>
          </a:p>
        </p:txBody>
      </p:sp>
      <p:sp>
        <p:nvSpPr>
          <p:cNvPr id="6" name="文本占位符 5"/>
          <p:cNvSpPr>
            <a:spLocks noGrp="1"/>
          </p:cNvSpPr>
          <p:nvPr>
            <p:ph type="body" idx="16387"/>
            <p:custDataLst>
              <p:tags r:id="rId5"/>
            </p:custDataLst>
          </p:nvPr>
        </p:nvSpPr>
        <p:spPr>
          <a:xfrm>
            <a:off x="1766039" y="2124465"/>
            <a:ext cx="9804400" cy="711563"/>
          </a:xfrm>
        </p:spPr>
        <p:txBody>
          <a:bodyPr>
            <a:normAutofit fontScale="90000" lnSpcReduction="20000"/>
          </a:bodyPr>
          <a:p>
            <a:r>
              <a:rPr lang="zh-CN" altLang="en-US"/>
              <a:t>· 空间</a:t>
            </a:r>
            <a:r>
              <a:rPr lang="en-US" altLang="zh-CN"/>
              <a:t>/</a:t>
            </a:r>
            <a:r>
              <a:rPr lang="zh-CN" altLang="en-US"/>
              <a:t>色彩</a:t>
            </a:r>
            <a:r>
              <a:rPr lang="en-US" altLang="zh-CN"/>
              <a:t>/</a:t>
            </a:r>
            <a:r>
              <a:rPr lang="zh-CN" altLang="en-US"/>
              <a:t>质感构成</a:t>
            </a:r>
            <a:endParaRPr lang="zh-CN" altLang="en-US"/>
          </a:p>
          <a:p>
            <a:r>
              <a:rPr lang="zh-CN" altLang="en-US"/>
              <a:t>· 中外园林史与风格流派</a:t>
            </a:r>
            <a:endParaRPr lang="zh-CN" altLang="en-US"/>
          </a:p>
          <a:p>
            <a:r>
              <a:rPr lang="zh-CN" altLang="en-US"/>
              <a:t>· 价值：保证作品美感与格调</a:t>
            </a:r>
            <a:endParaRPr lang="zh-CN" altLang="en-US"/>
          </a:p>
        </p:txBody>
      </p:sp>
      <p:sp>
        <p:nvSpPr>
          <p:cNvPr id="7" name="文本占位符 6"/>
          <p:cNvSpPr>
            <a:spLocks noGrp="1"/>
          </p:cNvSpPr>
          <p:nvPr>
            <p:ph type="body" idx="16395"/>
            <p:custDataLst>
              <p:tags r:id="rId6"/>
            </p:custDataLst>
          </p:nvPr>
        </p:nvSpPr>
        <p:spPr/>
        <p:txBody>
          <a:bodyPr/>
          <a:p>
            <a:endParaRPr lang="zh-CN" altLang="en-US"/>
          </a:p>
        </p:txBody>
      </p:sp>
      <p:sp>
        <p:nvSpPr>
          <p:cNvPr id="8" name="图片占位符 7"/>
          <p:cNvSpPr>
            <a:spLocks noGrp="1"/>
          </p:cNvSpPr>
          <p:nvPr>
            <p:ph type="pic" idx="16394"/>
            <p:custDataLst>
              <p:tags r:id="rId7"/>
            </p:custDataLst>
          </p:nvPr>
        </p:nvSpPr>
        <p:spPr/>
      </p:sp>
      <p:sp>
        <p:nvSpPr>
          <p:cNvPr id="9" name="文本占位符 8"/>
          <p:cNvSpPr>
            <a:spLocks noGrp="1"/>
          </p:cNvSpPr>
          <p:nvPr>
            <p:ph type="body" idx="16388"/>
            <p:custDataLst>
              <p:tags r:id="rId8"/>
            </p:custDataLst>
          </p:nvPr>
        </p:nvSpPr>
        <p:spPr/>
        <p:txBody>
          <a:bodyPr/>
          <a:p>
            <a:r>
              <a:rPr lang="zh-CN" altLang="en-US"/>
              <a:t>植物科学</a:t>
            </a:r>
            <a:endParaRPr lang="zh-CN" altLang="en-US"/>
          </a:p>
        </p:txBody>
      </p:sp>
      <p:sp>
        <p:nvSpPr>
          <p:cNvPr id="10" name="文本占位符 9"/>
          <p:cNvSpPr>
            <a:spLocks noGrp="1"/>
          </p:cNvSpPr>
          <p:nvPr>
            <p:ph type="body" idx="16389"/>
            <p:custDataLst>
              <p:tags r:id="rId9"/>
            </p:custDataLst>
          </p:nvPr>
        </p:nvSpPr>
        <p:spPr/>
        <p:txBody>
          <a:bodyPr>
            <a:normAutofit fontScale="60000"/>
          </a:bodyPr>
          <a:p>
            <a:r>
              <a:rPr lang="zh-CN" altLang="en-US"/>
              <a:t>· 植物识别与生态习性</a:t>
            </a:r>
            <a:endParaRPr lang="zh-CN" altLang="en-US"/>
          </a:p>
          <a:p>
            <a:r>
              <a:rPr lang="zh-CN" altLang="en-US"/>
              <a:t>· 季相变化与空间搭配</a:t>
            </a:r>
            <a:endParaRPr lang="zh-CN" altLang="en-US"/>
          </a:p>
          <a:p>
            <a:r>
              <a:rPr lang="zh-CN" altLang="en-US"/>
              <a:t>· 价值：植物造景师的核心竞争力</a:t>
            </a:r>
            <a:endParaRPr lang="zh-CN" altLang="en-US"/>
          </a:p>
        </p:txBody>
      </p:sp>
      <p:sp>
        <p:nvSpPr>
          <p:cNvPr id="11" name="文本占位符 10"/>
          <p:cNvSpPr>
            <a:spLocks noGrp="1"/>
          </p:cNvSpPr>
          <p:nvPr>
            <p:ph type="body" idx="16397"/>
            <p:custDataLst>
              <p:tags r:id="rId10"/>
            </p:custDataLst>
          </p:nvPr>
        </p:nvSpPr>
        <p:spPr/>
        <p:txBody>
          <a:bodyPr/>
          <a:p>
            <a:endParaRPr lang="zh-CN" altLang="en-US"/>
          </a:p>
        </p:txBody>
      </p:sp>
      <p:sp>
        <p:nvSpPr>
          <p:cNvPr id="12" name="图片占位符 11"/>
          <p:cNvSpPr>
            <a:spLocks noGrp="1"/>
          </p:cNvSpPr>
          <p:nvPr>
            <p:ph type="pic" idx="16396"/>
            <p:custDataLst>
              <p:tags r:id="rId11"/>
            </p:custDataLst>
          </p:nvPr>
        </p:nvSpPr>
        <p:spPr/>
      </p:sp>
      <p:sp>
        <p:nvSpPr>
          <p:cNvPr id="13" name="文本占位符 12"/>
          <p:cNvSpPr>
            <a:spLocks noGrp="1"/>
          </p:cNvSpPr>
          <p:nvPr>
            <p:ph type="body" idx="16390"/>
            <p:custDataLst>
              <p:tags r:id="rId12"/>
            </p:custDataLst>
          </p:nvPr>
        </p:nvSpPr>
        <p:spPr/>
        <p:txBody>
          <a:bodyPr/>
          <a:p>
            <a:r>
              <a:rPr lang="zh-CN" altLang="en-US"/>
              <a:t>工程生态</a:t>
            </a:r>
            <a:endParaRPr lang="zh-CN" altLang="en-US"/>
          </a:p>
        </p:txBody>
      </p:sp>
      <p:sp>
        <p:nvSpPr>
          <p:cNvPr id="14" name="文本占位符 13"/>
          <p:cNvSpPr>
            <a:spLocks noGrp="1"/>
          </p:cNvSpPr>
          <p:nvPr>
            <p:ph type="body" idx="16391"/>
            <p:custDataLst>
              <p:tags r:id="rId13"/>
            </p:custDataLst>
          </p:nvPr>
        </p:nvSpPr>
        <p:spPr/>
        <p:txBody>
          <a:bodyPr>
            <a:normAutofit fontScale="60000"/>
          </a:bodyPr>
          <a:p>
            <a:r>
              <a:rPr lang="zh-CN" altLang="en-US"/>
              <a:t>· 材料</a:t>
            </a:r>
            <a:r>
              <a:rPr lang="en-US" altLang="zh-CN"/>
              <a:t>/</a:t>
            </a:r>
            <a:r>
              <a:rPr lang="zh-CN" altLang="en-US"/>
              <a:t>构造</a:t>
            </a:r>
            <a:r>
              <a:rPr lang="en-US" altLang="zh-CN"/>
              <a:t>/</a:t>
            </a:r>
            <a:r>
              <a:rPr lang="zh-CN" altLang="en-US"/>
              <a:t>水电基础</a:t>
            </a:r>
            <a:endParaRPr lang="zh-CN" altLang="en-US"/>
          </a:p>
          <a:p>
            <a:r>
              <a:rPr lang="zh-CN" altLang="en-US"/>
              <a:t>· 可持续与生态设计原理</a:t>
            </a:r>
            <a:endParaRPr lang="zh-CN" altLang="en-US"/>
          </a:p>
          <a:p>
            <a:r>
              <a:rPr lang="zh-CN" altLang="en-US"/>
              <a:t>· 价值：确保设计安全可行与可持续</a:t>
            </a:r>
            <a:endParaRPr lang="zh-CN" altLang="en-US"/>
          </a:p>
        </p:txBody>
      </p:sp>
      <p:pic>
        <p:nvPicPr>
          <p:cNvPr id="15" name="图片 14" descr="post_object_image_2450419838"/>
          <p:cNvPicPr>
            <a:picLocks noChangeAspect="1"/>
          </p:cNvPicPr>
          <p:nvPr/>
        </p:nvPicPr>
        <p:blipFill>
          <a:blip r:embed="rId14"/>
          <a:stretch>
            <a:fillRect/>
          </a:stretch>
        </p:blipFill>
        <p:spPr>
          <a:xfrm>
            <a:off x="5120756" y="1143065"/>
            <a:ext cx="3086361" cy="529090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1"/>
          <p:cNvSpPr>
            <a:spLocks noGrp="1"/>
          </p:cNvSpPr>
          <p:nvPr>
            <p:ph sz="half" idx="1"/>
            <p:custDataLst>
              <p:tags r:id="rId1"/>
            </p:custDataLst>
          </p:nvPr>
        </p:nvSpPr>
        <p:spPr/>
        <p:txBody>
          <a:bodyPr/>
          <a:p>
            <a:pPr>
              <a:buNone/>
            </a:pPr>
            <a:r>
              <a:rPr lang="en-US" altLang="zh-CN"/>
              <a:t>1. </a:t>
            </a:r>
            <a:r>
              <a:rPr lang="zh-CN" altLang="en-US"/>
              <a:t>设计表达· 手绘：快速构思，沟通创意（优势）</a:t>
            </a:r>
            <a:endParaRPr lang="zh-CN" altLang="en-US"/>
          </a:p>
          <a:p>
            <a:pPr>
              <a:buNone/>
            </a:pPr>
            <a:r>
              <a:rPr lang="zh-CN" altLang="en-US"/>
              <a:t>· 软件：  · </a:t>
            </a:r>
            <a:r>
              <a:rPr lang="en-US" altLang="zh-CN"/>
              <a:t>CAD → </a:t>
            </a:r>
            <a:r>
              <a:rPr lang="zh-CN" altLang="en-US"/>
              <a:t>施工图（基础）  · </a:t>
            </a:r>
            <a:r>
              <a:rPr lang="en-US" altLang="zh-CN"/>
              <a:t>SketchUp → </a:t>
            </a:r>
            <a:r>
              <a:rPr lang="zh-CN" altLang="en-US"/>
              <a:t>三维推敲（重点）  · </a:t>
            </a:r>
            <a:r>
              <a:rPr lang="en-US" altLang="zh-CN"/>
              <a:t>PS/Lumion → </a:t>
            </a:r>
            <a:r>
              <a:rPr lang="zh-CN" altLang="en-US"/>
              <a:t>效果呈现（进阶）</a:t>
            </a:r>
            <a:endParaRPr lang="zh-CN" altLang="en-US"/>
          </a:p>
        </p:txBody>
      </p:sp>
      <p:sp>
        <p:nvSpPr>
          <p:cNvPr id="3" name="内容占位符 2"/>
          <p:cNvSpPr>
            <a:spLocks noGrp="1"/>
          </p:cNvSpPr>
          <p:nvPr>
            <p:ph sz="half" idx="2"/>
            <p:custDataLst>
              <p:tags r:id="rId2"/>
            </p:custDataLst>
          </p:nvPr>
        </p:nvSpPr>
        <p:spPr/>
        <p:txBody>
          <a:bodyPr/>
          <a:p>
            <a:pPr>
              <a:buNone/>
            </a:pPr>
            <a:r>
              <a:rPr lang="en-US" altLang="zh-CN"/>
              <a:t>2. </a:t>
            </a:r>
            <a:r>
              <a:rPr lang="zh-CN" altLang="en-US"/>
              <a:t>项目落地· 理解设计→施工全流程</a:t>
            </a:r>
            <a:endParaRPr lang="zh-CN" altLang="en-US"/>
          </a:p>
          <a:p>
            <a:pPr>
              <a:buNone/>
            </a:pPr>
            <a:r>
              <a:rPr lang="zh-CN" altLang="en-US"/>
              <a:t>· 掌握现场协调与问题解决</a:t>
            </a:r>
            <a:endParaRPr lang="zh-CN" altLang="en-US"/>
          </a:p>
          <a:p>
            <a:pPr>
              <a:buNone/>
            </a:pPr>
            <a:r>
              <a:rPr lang="zh-CN" altLang="en-US"/>
              <a:t>· 熟悉苗木挑选与种植规范</a:t>
            </a:r>
            <a:endParaRPr lang="zh-CN" altLang="en-US"/>
          </a:p>
        </p:txBody>
      </p:sp>
      <p:sp>
        <p:nvSpPr>
          <p:cNvPr id="4" name="标题 3"/>
          <p:cNvSpPr>
            <a:spLocks noGrp="1"/>
          </p:cNvSpPr>
          <p:nvPr>
            <p:ph type="title"/>
            <p:custDataLst>
              <p:tags r:id="rId3"/>
            </p:custDataLst>
          </p:nvPr>
        </p:nvSpPr>
        <p:spPr/>
        <p:txBody>
          <a:bodyPr/>
          <a:p>
            <a:r>
              <a:rPr lang="zh-CN" altLang="en-US"/>
              <a:t>核心技能组合</a:t>
            </a:r>
            <a:endParaRPr lang="zh-CN" altLang="en-US"/>
          </a:p>
        </p:txBody>
      </p:sp>
      <p:pic>
        <p:nvPicPr>
          <p:cNvPr id="5" name="图片 4" descr="post_object_image_293162481"/>
          <p:cNvPicPr>
            <a:picLocks noChangeAspect="1"/>
          </p:cNvPicPr>
          <p:nvPr/>
        </p:nvPicPr>
        <p:blipFill>
          <a:blip r:embed="rId4"/>
          <a:stretch>
            <a:fillRect/>
          </a:stretch>
        </p:blipFill>
        <p:spPr>
          <a:xfrm>
            <a:off x="6019643" y="3785377"/>
            <a:ext cx="4826740" cy="292740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学习路径规划</a:t>
            </a:r>
            <a:endParaRPr lang="zh-CN" altLang="en-US"/>
          </a:p>
        </p:txBody>
      </p:sp>
      <p:sp>
        <p:nvSpPr>
          <p:cNvPr id="3" name="文本占位符 2"/>
          <p:cNvSpPr>
            <a:spLocks noGrp="1"/>
          </p:cNvSpPr>
          <p:nvPr>
            <p:ph type="body" idx="16388"/>
            <p:custDataLst>
              <p:tags r:id="rId2"/>
            </p:custDataLst>
          </p:nvPr>
        </p:nvSpPr>
        <p:spPr/>
        <p:txBody>
          <a:bodyPr/>
          <a:p>
            <a:endParaRPr lang="zh-CN" altLang="en-US"/>
          </a:p>
        </p:txBody>
      </p:sp>
      <p:sp>
        <p:nvSpPr>
          <p:cNvPr id="4" name="文本占位符 3"/>
          <p:cNvSpPr>
            <a:spLocks noGrp="1"/>
          </p:cNvSpPr>
          <p:nvPr>
            <p:ph type="body" idx="16386"/>
            <p:custDataLst>
              <p:tags r:id="rId3"/>
            </p:custDataLst>
          </p:nvPr>
        </p:nvSpPr>
        <p:spPr/>
        <p:txBody>
          <a:bodyPr/>
          <a:p>
            <a:r>
              <a:rPr lang="zh-CN" altLang="en-US"/>
              <a:t>短期（</a:t>
            </a:r>
            <a:r>
              <a:rPr lang="en-US" altLang="zh-CN"/>
              <a:t>0</a:t>
            </a:r>
            <a:r>
              <a:rPr lang="zh-CN" altLang="en-US"/>
              <a:t>-</a:t>
            </a:r>
            <a:r>
              <a:rPr lang="en-US" altLang="zh-CN"/>
              <a:t>1</a:t>
            </a:r>
            <a:r>
              <a:rPr lang="zh-CN" altLang="en-US">
                <a:cs typeface="Arial" panose="020B0604020202020204" pitchFamily="34" charset="0"/>
              </a:rPr>
              <a:t>年</a:t>
            </a:r>
            <a:r>
              <a:rPr lang="en-US" altLang="zh-CN">
                <a:cs typeface="Arial" panose="020B0604020202020204" pitchFamily="34" charset="0"/>
              </a:rPr>
              <a:t>)</a:t>
            </a:r>
            <a:r>
              <a:rPr lang="zh-CN" altLang="en-US">
                <a:cs typeface="Arial" panose="020B0604020202020204" pitchFamily="34" charset="0"/>
              </a:rPr>
              <a:t>-奠基</a:t>
            </a:r>
            <a:endParaRPr lang="zh-CN" altLang="en-US"/>
          </a:p>
        </p:txBody>
      </p:sp>
      <p:sp>
        <p:nvSpPr>
          <p:cNvPr id="5" name="文本占位符 4"/>
          <p:cNvSpPr>
            <a:spLocks noGrp="1"/>
          </p:cNvSpPr>
          <p:nvPr>
            <p:ph type="body" idx="16387"/>
            <p:custDataLst>
              <p:tags r:id="rId4"/>
            </p:custDataLst>
          </p:nvPr>
        </p:nvSpPr>
        <p:spPr/>
        <p:txBody>
          <a:bodyPr/>
          <a:p>
            <a:r>
              <a:rPr lang="zh-CN" altLang="en-US"/>
              <a:t>掌握</a:t>
            </a:r>
            <a:r>
              <a:rPr lang="en-US" altLang="zh-CN"/>
              <a:t>CAD/SU</a:t>
            </a:r>
            <a:r>
              <a:rPr lang="zh-CN" altLang="en-US"/>
              <a:t>核心操作</a:t>
            </a:r>
            <a:endParaRPr lang="zh-CN" altLang="en-US"/>
          </a:p>
          <a:p>
            <a:r>
              <a:rPr lang="zh-CN" altLang="en-US"/>
              <a:t>系统学习植物基础与设计原理</a:t>
            </a:r>
            <a:endParaRPr lang="zh-CN" altLang="en-US"/>
          </a:p>
        </p:txBody>
      </p:sp>
      <p:sp>
        <p:nvSpPr>
          <p:cNvPr id="6" name="文本占位符 5"/>
          <p:cNvSpPr>
            <a:spLocks noGrp="1"/>
          </p:cNvSpPr>
          <p:nvPr>
            <p:ph type="body" idx="16391"/>
            <p:custDataLst>
              <p:tags r:id="rId5"/>
            </p:custDataLst>
          </p:nvPr>
        </p:nvSpPr>
        <p:spPr/>
        <p:txBody>
          <a:bodyPr/>
          <a:p>
            <a:endParaRPr lang="zh-CN" altLang="en-US"/>
          </a:p>
        </p:txBody>
      </p:sp>
      <p:sp>
        <p:nvSpPr>
          <p:cNvPr id="7" name="文本占位符 6"/>
          <p:cNvSpPr>
            <a:spLocks noGrp="1"/>
          </p:cNvSpPr>
          <p:nvPr>
            <p:ph type="body" idx="16389"/>
            <p:custDataLst>
              <p:tags r:id="rId6"/>
            </p:custDataLst>
          </p:nvPr>
        </p:nvSpPr>
        <p:spPr>
          <a:xfrm>
            <a:off x="2387594" y="4317968"/>
            <a:ext cx="9194800" cy="406400"/>
          </a:xfrm>
        </p:spPr>
        <p:txBody>
          <a:bodyPr/>
          <a:p>
            <a:r>
              <a:rPr lang="zh-CN" altLang="en-US"/>
              <a:t>中长期（</a:t>
            </a:r>
            <a:r>
              <a:rPr lang="en-US" altLang="zh-CN"/>
              <a:t>1</a:t>
            </a:r>
            <a:r>
              <a:rPr lang="zh-CN" altLang="en-US"/>
              <a:t>-</a:t>
            </a:r>
            <a:r>
              <a:rPr lang="en-US" altLang="zh-CN"/>
              <a:t>3</a:t>
            </a:r>
            <a:r>
              <a:rPr lang="zh-CN" altLang="en-US">
                <a:cs typeface="Arial" panose="020B0604020202020204" pitchFamily="34" charset="0"/>
              </a:rPr>
              <a:t>年+</a:t>
            </a:r>
            <a:r>
              <a:rPr lang="en-US" altLang="zh-CN">
                <a:cs typeface="Arial" panose="020B0604020202020204" pitchFamily="34" charset="0"/>
              </a:rPr>
              <a:t>)</a:t>
            </a:r>
            <a:r>
              <a:rPr lang="zh-CN" altLang="en-US">
                <a:cs typeface="Arial" panose="020B0604020202020204" pitchFamily="34" charset="0"/>
              </a:rPr>
              <a:t>-深化</a:t>
            </a:r>
            <a:endParaRPr lang="zh-CN" altLang="en-US"/>
          </a:p>
        </p:txBody>
      </p:sp>
      <p:sp>
        <p:nvSpPr>
          <p:cNvPr id="8" name="文本占位符 7"/>
          <p:cNvSpPr>
            <a:spLocks noGrp="1"/>
          </p:cNvSpPr>
          <p:nvPr>
            <p:ph type="body" idx="16390"/>
            <p:custDataLst>
              <p:tags r:id="rId7"/>
            </p:custDataLst>
          </p:nvPr>
        </p:nvSpPr>
        <p:spPr/>
        <p:txBody>
          <a:bodyPr>
            <a:normAutofit fontScale="60000"/>
          </a:bodyPr>
          <a:p>
            <a:r>
              <a:rPr lang="zh-CN" altLang="en-US"/>
              <a:t>· 贯通项目全流程实践</a:t>
            </a:r>
            <a:endParaRPr lang="zh-CN" altLang="en-US"/>
          </a:p>
          <a:p>
            <a:r>
              <a:rPr lang="zh-CN" altLang="en-US"/>
              <a:t>· 发展专项设计方向</a:t>
            </a:r>
            <a:endParaRPr lang="zh-CN" altLang="en-US"/>
          </a:p>
          <a:p>
            <a:r>
              <a:rPr lang="zh-CN" altLang="en-US"/>
              <a:t>· 建立工程与生态知识体系</a:t>
            </a:r>
            <a:endParaRPr lang="zh-CN" altLang="en-US"/>
          </a:p>
        </p:txBody>
      </p:sp>
      <p:pic>
        <p:nvPicPr>
          <p:cNvPr id="9" name="图片 8" descr="post_object_image_1996579809"/>
          <p:cNvPicPr>
            <a:picLocks noChangeAspect="1"/>
          </p:cNvPicPr>
          <p:nvPr/>
        </p:nvPicPr>
        <p:blipFill>
          <a:blip r:embed="rId8"/>
          <a:stretch>
            <a:fillRect/>
          </a:stretch>
        </p:blipFill>
        <p:spPr>
          <a:xfrm>
            <a:off x="5634975" y="1143065"/>
            <a:ext cx="3667125" cy="4800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4975873" y="1895436"/>
            <a:ext cx="1324610" cy="1198880"/>
          </a:xfrm>
          <a:prstGeom prst="rect">
            <a:avLst/>
          </a:prstGeom>
        </p:spPr>
        <p:txBody>
          <a:bodyPr wrap="none" rtlCol="0">
            <a:spAutoFit/>
          </a:bodyPr>
          <a:p>
            <a:r>
              <a:rPr lang="en-US" altLang="zh-CN" sz="7200">
                <a:solidFill>
                  <a:schemeClr val="tx1">
                    <a:lumMod val="50000"/>
                    <a:lumOff val="50000"/>
                  </a:schemeClr>
                </a:solidFill>
              </a:rPr>
              <a:t>0</a:t>
            </a:r>
            <a:r>
              <a:rPr lang="en-US" altLang="zh-CN" sz="7200">
                <a:solidFill>
                  <a:schemeClr val="tx1">
                    <a:lumMod val="50000"/>
                    <a:lumOff val="50000"/>
                  </a:schemeClr>
                </a:solidFill>
                <a:cs typeface="Arial" panose="020B0604020202020204" pitchFamily="34" charset="0"/>
              </a:rPr>
              <a:t>4</a:t>
            </a:r>
            <a:endParaRPr lang="zh-CN" altLang="en-US"/>
          </a:p>
        </p:txBody>
      </p:sp>
      <p:sp>
        <p:nvSpPr>
          <p:cNvPr id="4" name="文本框 3"/>
          <p:cNvSpPr txBox="1"/>
          <p:nvPr userDrawn="1"/>
        </p:nvSpPr>
        <p:spPr>
          <a:xfrm>
            <a:off x="3659507" y="3151788"/>
            <a:ext cx="3840480" cy="749507"/>
          </a:xfrm>
          <a:prstGeom prst="rect">
            <a:avLst/>
          </a:prstGeom>
        </p:spPr>
        <p:txBody>
          <a:bodyPr wrap="square" rtlCol="0">
            <a:noAutofit/>
          </a:bodyPr>
          <a:p>
            <a:r>
              <a:rPr lang="zh-CN" altLang="en-US" sz="4800">
                <a:solidFill>
                  <a:schemeClr val="tx1"/>
                </a:solidFill>
              </a:rPr>
              <a:t>职业</a:t>
            </a:r>
            <a:r>
              <a:rPr lang="zh-CN" altLang="en-US" sz="4800">
                <a:solidFill>
                  <a:schemeClr val="tx1"/>
                </a:solidFill>
                <a:cs typeface="Arial" panose="020B0604020202020204" pitchFamily="34" charset="0"/>
              </a:rPr>
              <a:t>未来展望</a:t>
            </a:r>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 name="标题 32"/>
          <p:cNvSpPr>
            <a:spLocks noGrp="1"/>
          </p:cNvSpPr>
          <p:nvPr>
            <p:ph type="ctrTitle" idx="16385"/>
            <p:custDataLst>
              <p:tags r:id="rId1"/>
            </p:custDataLst>
          </p:nvPr>
        </p:nvSpPr>
        <p:spPr/>
        <p:txBody>
          <a:bodyPr/>
          <a:p>
            <a:r>
              <a:rPr lang="zh-CN" altLang="en-US"/>
              <a:t>需求</a:t>
            </a:r>
            <a:r>
              <a:rPr lang="zh-CN" altLang="en-US">
                <a:cs typeface="Arial" panose="020B0604020202020204" pitchFamily="34" charset="0"/>
              </a:rPr>
              <a:t>趋势与职业成长</a:t>
            </a:r>
            <a:endParaRPr lang="zh-CN" altLang="en-US"/>
          </a:p>
        </p:txBody>
      </p:sp>
      <p:sp>
        <p:nvSpPr>
          <p:cNvPr id="52" name="文本占位符 51"/>
          <p:cNvSpPr>
            <a:spLocks noGrp="1"/>
          </p:cNvSpPr>
          <p:nvPr>
            <p:ph type="body" idx="16390"/>
            <p:custDataLst>
              <p:tags r:id="rId2"/>
            </p:custDataLst>
          </p:nvPr>
        </p:nvSpPr>
        <p:spPr/>
        <p:txBody>
          <a:bodyPr/>
          <a:p>
            <a:endParaRPr lang="zh-CN" altLang="en-US"/>
          </a:p>
        </p:txBody>
      </p:sp>
      <p:sp>
        <p:nvSpPr>
          <p:cNvPr id="53" name="图片占位符 52"/>
          <p:cNvSpPr>
            <a:spLocks noGrp="1"/>
          </p:cNvSpPr>
          <p:nvPr>
            <p:ph type="pic" idx="16391"/>
            <p:custDataLst>
              <p:tags r:id="rId3"/>
            </p:custDataLst>
          </p:nvPr>
        </p:nvSpPr>
        <p:spPr/>
      </p:sp>
      <p:sp>
        <p:nvSpPr>
          <p:cNvPr id="36" name="文本占位符 35"/>
          <p:cNvSpPr>
            <a:spLocks noGrp="1"/>
          </p:cNvSpPr>
          <p:nvPr>
            <p:ph type="body" idx="16386"/>
            <p:custDataLst>
              <p:tags r:id="rId4"/>
            </p:custDataLst>
          </p:nvPr>
        </p:nvSpPr>
        <p:spPr/>
        <p:txBody>
          <a:bodyPr/>
          <a:p>
            <a:r>
              <a:rPr lang="zh-CN" altLang="en-US"/>
              <a:t>行业</a:t>
            </a:r>
            <a:r>
              <a:rPr lang="zh-CN" altLang="en-US">
                <a:cs typeface="Arial" panose="020B0604020202020204" pitchFamily="34" charset="0"/>
              </a:rPr>
              <a:t>需求</a:t>
            </a:r>
            <a:endParaRPr lang="zh-CN" altLang="en-US"/>
          </a:p>
        </p:txBody>
      </p:sp>
      <p:sp>
        <p:nvSpPr>
          <p:cNvPr id="37" name="文本占位符 36"/>
          <p:cNvSpPr>
            <a:spLocks noGrp="1"/>
          </p:cNvSpPr>
          <p:nvPr>
            <p:ph type="body" idx="16387"/>
            <p:custDataLst>
              <p:tags r:id="rId5"/>
            </p:custDataLst>
          </p:nvPr>
        </p:nvSpPr>
        <p:spPr/>
        <p:txBody>
          <a:bodyPr/>
          <a:p>
            <a:r>
              <a:rPr lang="zh-CN" altLang="en-US"/>
              <a:t>城市化进程加快和人们对生态环境质量要求的提升，园林绿化和景观设计行业快速发展。国家政策的实施促使行业需求的增长。</a:t>
            </a:r>
            <a:endParaRPr lang="zh-CN" altLang="en-US"/>
          </a:p>
        </p:txBody>
      </p:sp>
      <p:sp>
        <p:nvSpPr>
          <p:cNvPr id="54" name="文本占位符 53"/>
          <p:cNvSpPr>
            <a:spLocks noGrp="1"/>
          </p:cNvSpPr>
          <p:nvPr>
            <p:ph type="body" idx="16392"/>
            <p:custDataLst>
              <p:tags r:id="rId6"/>
            </p:custDataLst>
          </p:nvPr>
        </p:nvSpPr>
        <p:spPr/>
        <p:txBody>
          <a:bodyPr/>
          <a:p>
            <a:endParaRPr lang="zh-CN" altLang="en-US"/>
          </a:p>
        </p:txBody>
      </p:sp>
      <p:sp>
        <p:nvSpPr>
          <p:cNvPr id="55" name="图片占位符 54"/>
          <p:cNvSpPr>
            <a:spLocks noGrp="1"/>
          </p:cNvSpPr>
          <p:nvPr>
            <p:ph type="pic" idx="16393"/>
            <p:custDataLst>
              <p:tags r:id="rId7"/>
            </p:custDataLst>
          </p:nvPr>
        </p:nvSpPr>
        <p:spPr/>
      </p:sp>
      <p:sp>
        <p:nvSpPr>
          <p:cNvPr id="40" name="文本占位符 39"/>
          <p:cNvSpPr>
            <a:spLocks noGrp="1"/>
          </p:cNvSpPr>
          <p:nvPr>
            <p:ph type="body" idx="16388"/>
            <p:custDataLst>
              <p:tags r:id="rId8"/>
            </p:custDataLst>
          </p:nvPr>
        </p:nvSpPr>
        <p:spPr/>
        <p:txBody>
          <a:bodyPr/>
          <a:p>
            <a:r>
              <a:rPr lang="zh-CN" altLang="en-US"/>
              <a:t>职业发展空间</a:t>
            </a:r>
            <a:endParaRPr lang="zh-CN" altLang="en-US"/>
          </a:p>
        </p:txBody>
      </p:sp>
      <p:sp>
        <p:nvSpPr>
          <p:cNvPr id="41" name="文本占位符 40"/>
          <p:cNvSpPr>
            <a:spLocks noGrp="1"/>
          </p:cNvSpPr>
          <p:nvPr>
            <p:ph type="body" idx="16389"/>
            <p:custDataLst>
              <p:tags r:id="rId9"/>
            </p:custDataLst>
          </p:nvPr>
        </p:nvSpPr>
        <p:spPr/>
        <p:txBody>
          <a:bodyPr>
            <a:normAutofit lnSpcReduction="20000"/>
          </a:bodyPr>
          <a:p>
            <a:r>
              <a:rPr lang="zh-CN" altLang="en-US"/>
              <a:t>可从事传统园林设计，还能涉足生态修复、垂直绿化、屋顶花园、海绵城市建设等新兴领域。</a:t>
            </a:r>
            <a:endParaRPr lang="zh-CN" altLang="en-US"/>
          </a:p>
        </p:txBody>
      </p:sp>
      <p:cxnSp>
        <p:nvCxnSpPr>
          <p:cNvPr id="44" name="肘形连接符 43"/>
          <p:cNvCxnSpPr/>
          <p:nvPr userDrawn="1"/>
        </p:nvCxnSpPr>
        <p:spPr>
          <a:xfrm>
            <a:off x="4268470" y="2915285"/>
            <a:ext cx="914400" cy="914400"/>
          </a:xfrm>
          <a:prstGeom prst="bentConnector3">
            <a:avLst/>
          </a:prstGeom>
          <a:ln w="19050" cap="flat" cmpd="sng" algn="ctr">
            <a:solidFill>
              <a:schemeClr val="phClr"/>
            </a:solidFill>
            <a:prstDash val="solid"/>
            <a:miter lim="800000"/>
            <a:tailEnd type="triangle"/>
          </a:ln>
        </p:spPr>
        <p:style>
          <a:lnRef idx="2">
            <a:schemeClr val="accent1"/>
          </a:lnRef>
          <a:fillRef idx="0">
            <a:srgbClr val="FFFFFF"/>
          </a:fillRef>
          <a:effectRef idx="0">
            <a:srgbClr val="FFFFFF"/>
          </a:effectRef>
          <a:fontRef idx="minor">
            <a:schemeClr val="tx1"/>
          </a:fontRef>
        </p:style>
      </p:cxnSp>
      <p:pic>
        <p:nvPicPr>
          <p:cNvPr id="2" name="图片 1" descr="post_object_image_1278631912"/>
          <p:cNvPicPr>
            <a:picLocks noChangeAspect="1"/>
          </p:cNvPicPr>
          <p:nvPr/>
        </p:nvPicPr>
        <p:blipFill>
          <a:blip r:embed="rId10"/>
          <a:stretch>
            <a:fillRect/>
          </a:stretch>
        </p:blipFill>
        <p:spPr>
          <a:xfrm>
            <a:off x="563284" y="1360495"/>
            <a:ext cx="2586345" cy="2469222"/>
          </a:xfrm>
          <a:prstGeom prst="rect">
            <a:avLst/>
          </a:prstGeom>
        </p:spPr>
      </p:pic>
      <p:pic>
        <p:nvPicPr>
          <p:cNvPr id="3" name="图片 2" descr="post_object_image_1342924016"/>
          <p:cNvPicPr>
            <a:picLocks noChangeAspect="1"/>
          </p:cNvPicPr>
          <p:nvPr/>
        </p:nvPicPr>
        <p:blipFill>
          <a:blip r:embed="rId11"/>
          <a:stretch>
            <a:fillRect/>
          </a:stretch>
        </p:blipFill>
        <p:spPr>
          <a:xfrm>
            <a:off x="609629" y="3991337"/>
            <a:ext cx="2565096" cy="23043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标题 10"/>
          <p:cNvSpPr>
            <a:spLocks noGrp="1"/>
          </p:cNvSpPr>
          <p:nvPr>
            <p:ph type="ctrTitle" idx="16385"/>
            <p:custDataLst>
              <p:tags r:id="rId1"/>
            </p:custDataLst>
          </p:nvPr>
        </p:nvSpPr>
        <p:spPr/>
        <p:txBody>
          <a:bodyPr/>
          <a:p>
            <a:r>
              <a:rPr lang="zh-CN" altLang="en-US"/>
              <a:t>个人</a:t>
            </a:r>
            <a:r>
              <a:rPr lang="zh-CN" altLang="en-US">
                <a:cs typeface="Arial" panose="020B0604020202020204" pitchFamily="34" charset="0"/>
              </a:rPr>
              <a:t>成长方面</a:t>
            </a:r>
            <a:endParaRPr lang="zh-CN" altLang="en-US"/>
          </a:p>
        </p:txBody>
      </p:sp>
      <p:sp>
        <p:nvSpPr>
          <p:cNvPr id="12" name="内容占位符 11"/>
          <p:cNvSpPr>
            <a:spLocks noGrp="1"/>
          </p:cNvSpPr>
          <p:nvPr>
            <p:ph idx="16388"/>
            <p:custDataLst>
              <p:tags r:id="rId2"/>
            </p:custDataLst>
          </p:nvPr>
        </p:nvSpPr>
        <p:spPr/>
        <p:txBody>
          <a:bodyPr/>
          <a:p>
            <a:endParaRPr lang="zh-CN" altLang="en-US"/>
          </a:p>
        </p:txBody>
      </p:sp>
      <p:sp>
        <p:nvSpPr>
          <p:cNvPr id="13" name="文本占位符 12"/>
          <p:cNvSpPr>
            <a:spLocks noGrp="1"/>
          </p:cNvSpPr>
          <p:nvPr>
            <p:ph type="body" idx="16389"/>
            <p:custDataLst>
              <p:tags r:id="rId3"/>
            </p:custDataLst>
          </p:nvPr>
        </p:nvSpPr>
        <p:spPr/>
        <p:txBody>
          <a:bodyPr/>
          <a:p>
            <a:endParaRPr lang="zh-CN" altLang="en-US"/>
          </a:p>
        </p:txBody>
      </p:sp>
      <p:sp>
        <p:nvSpPr>
          <p:cNvPr id="14" name="文本占位符 13"/>
          <p:cNvSpPr>
            <a:spLocks noGrp="1"/>
          </p:cNvSpPr>
          <p:nvPr>
            <p:ph type="body" idx="16386"/>
            <p:custDataLst>
              <p:tags r:id="rId4"/>
            </p:custDataLst>
          </p:nvPr>
        </p:nvSpPr>
        <p:spPr>
          <a:xfrm>
            <a:off x="685819" y="4907314"/>
            <a:ext cx="10820400" cy="1341131"/>
          </a:xfrm>
        </p:spPr>
        <p:txBody>
          <a:bodyPr>
            <a:normAutofit/>
          </a:bodyPr>
          <a:p>
            <a:r>
              <a:rPr lang="zh-CN" altLang="en-US"/>
              <a:t>提高个人的专业素养，为未来从事相关领域工作奠定坚实基础，增强个人跨学科学习能力和市场竞争力，实现社会价值。</a:t>
            </a:r>
            <a:endParaRPr lang="zh-CN" altLang="en-US"/>
          </a:p>
        </p:txBody>
      </p:sp>
      <p:pic>
        <p:nvPicPr>
          <p:cNvPr id="2" name="图片 1" descr="post_object_image_3162743649"/>
          <p:cNvPicPr>
            <a:picLocks noChangeAspect="1"/>
          </p:cNvPicPr>
          <p:nvPr/>
        </p:nvPicPr>
        <p:blipFill>
          <a:blip r:embed="rId5"/>
          <a:stretch>
            <a:fillRect/>
          </a:stretch>
        </p:blipFill>
        <p:spPr>
          <a:xfrm>
            <a:off x="609629" y="609629"/>
            <a:ext cx="10972742" cy="299711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ubtitle 7"/>
          <p:cNvSpPr>
            <a:spLocks noGrp="1"/>
          </p:cNvSpPr>
          <p:nvPr>
            <p:ph type="body" idx="16386"/>
            <p:custDataLst>
              <p:tags r:id="rId1"/>
            </p:custDataLst>
          </p:nvPr>
        </p:nvSpPr>
        <p:spPr/>
        <p:txBody>
          <a:bodyPr/>
          <a:p>
            <a:r>
              <a:rPr lang="zh-CN" altLang="en-US"/>
              <a:t>THE END</a:t>
            </a:r>
            <a:endParaRPr lang="zh-CN" altLang="en-US"/>
          </a:p>
        </p:txBody>
      </p:sp>
      <p:sp>
        <p:nvSpPr>
          <p:cNvPr id="3" name="标题 9"/>
          <p:cNvSpPr>
            <a:spLocks noGrp="1"/>
          </p:cNvSpPr>
          <p:nvPr>
            <p:ph type="ctrTitle" idx="16385"/>
            <p:custDataLst>
              <p:tags r:id="rId2"/>
            </p:custDataLst>
          </p:nvPr>
        </p:nvSpPr>
        <p:spPr/>
        <p:txBody>
          <a:bodyPr>
            <a:normAutofit fontScale="90000"/>
          </a:bodyPr>
          <a:p>
            <a:r>
              <a:rPr lang="zh-CN" altLang="en-US"/>
              <a:t>谢谢</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1"/>
          <p:cNvSpPr>
            <a:spLocks noGrp="1"/>
          </p:cNvSpPr>
          <p:nvPr>
            <p:ph type="subTitle" idx="16386"/>
            <p:custDataLst>
              <p:tags r:id="rId1"/>
            </p:custDataLst>
          </p:nvPr>
        </p:nvSpPr>
        <p:spPr/>
        <p:txBody>
          <a:bodyPr>
            <a:noAutofit/>
          </a:bodyPr>
          <a:p>
            <a:r>
              <a:rPr lang="zh-CN" altLang="en-US"/>
              <a:t>CONTENTS</a:t>
            </a:r>
            <a:endParaRPr lang="zh-CN" altLang="en-US"/>
          </a:p>
        </p:txBody>
      </p:sp>
      <p:sp>
        <p:nvSpPr>
          <p:cNvPr id="3" name="标题 2"/>
          <p:cNvSpPr>
            <a:spLocks noGrp="1"/>
          </p:cNvSpPr>
          <p:nvPr>
            <p:ph type="ctrTitle" idx="16385"/>
            <p:custDataLst>
              <p:tags r:id="rId2"/>
            </p:custDataLst>
          </p:nvPr>
        </p:nvSpPr>
        <p:spPr/>
        <p:txBody>
          <a:bodyPr>
            <a:noAutofit/>
          </a:bodyPr>
          <a:p>
            <a:r>
              <a:rPr lang="zh-CN" altLang="en-US" sz="4600"/>
              <a:t>目录</a:t>
            </a:r>
            <a:endParaRPr lang="zh-CN" altLang="en-US" sz="4600"/>
          </a:p>
        </p:txBody>
      </p:sp>
      <p:sp>
        <p:nvSpPr>
          <p:cNvPr id="17" name="文本占位符 16"/>
          <p:cNvSpPr>
            <a:spLocks noGrp="1"/>
          </p:cNvSpPr>
          <p:nvPr>
            <p:ph type="body" idx="16388"/>
            <p:custDataLst>
              <p:tags r:id="rId3"/>
            </p:custDataLst>
          </p:nvPr>
        </p:nvSpPr>
        <p:spPr/>
        <p:txBody>
          <a:bodyPr/>
          <a:p>
            <a:r>
              <a:rPr lang="zh-CN" altLang="en-US"/>
              <a:t>01</a:t>
            </a:r>
            <a:endParaRPr lang="zh-CN" altLang="en-US"/>
          </a:p>
        </p:txBody>
      </p:sp>
      <p:sp>
        <p:nvSpPr>
          <p:cNvPr id="18" name="装饰  8"/>
          <p:cNvSpPr>
            <a:spLocks noGrp="1"/>
          </p:cNvSpPr>
          <p:nvPr>
            <p:ph type="body" idx="16395"/>
            <p:custDataLst>
              <p:tags r:id="rId4"/>
            </p:custDataLst>
          </p:nvPr>
        </p:nvSpPr>
        <p:spPr/>
        <p:txBody>
          <a:bodyPr/>
          <a:p>
            <a:r>
              <a:rPr lang="zh-CN" altLang="en-US"/>
              <a:t> </a:t>
            </a:r>
            <a:endParaRPr lang="zh-CN" altLang="en-US"/>
          </a:p>
        </p:txBody>
      </p:sp>
      <p:sp>
        <p:nvSpPr>
          <p:cNvPr id="6" name="文本占位符 5"/>
          <p:cNvSpPr>
            <a:spLocks noGrp="1"/>
          </p:cNvSpPr>
          <p:nvPr>
            <p:ph type="body" idx="16387"/>
            <p:custDataLst>
              <p:tags r:id="rId5"/>
            </p:custDataLst>
          </p:nvPr>
        </p:nvSpPr>
        <p:spPr/>
        <p:txBody>
          <a:bodyPr>
            <a:noAutofit/>
          </a:bodyPr>
          <a:p>
            <a:r>
              <a:rPr lang="zh-CN" altLang="en-US"/>
              <a:t>自我认知与现状分析</a:t>
            </a:r>
            <a:endParaRPr lang="zh-CN" altLang="en-US"/>
          </a:p>
        </p:txBody>
      </p:sp>
      <p:sp>
        <p:nvSpPr>
          <p:cNvPr id="19" name="文本占位符 18"/>
          <p:cNvSpPr>
            <a:spLocks noGrp="1"/>
          </p:cNvSpPr>
          <p:nvPr>
            <p:ph type="body" idx="16390"/>
            <p:custDataLst>
              <p:tags r:id="rId6"/>
            </p:custDataLst>
          </p:nvPr>
        </p:nvSpPr>
        <p:spPr/>
        <p:txBody>
          <a:bodyPr/>
          <a:p>
            <a:r>
              <a:rPr lang="zh-CN" altLang="en-US"/>
              <a:t>02</a:t>
            </a:r>
            <a:endParaRPr lang="zh-CN" altLang="en-US"/>
          </a:p>
        </p:txBody>
      </p:sp>
      <p:sp>
        <p:nvSpPr>
          <p:cNvPr id="20" name="装饰  1"/>
          <p:cNvSpPr>
            <a:spLocks noGrp="1"/>
          </p:cNvSpPr>
          <p:nvPr>
            <p:ph type="body" idx="16396"/>
            <p:custDataLst>
              <p:tags r:id="rId7"/>
            </p:custDataLst>
          </p:nvPr>
        </p:nvSpPr>
        <p:spPr/>
        <p:txBody>
          <a:bodyPr/>
          <a:p>
            <a:r>
              <a:rPr lang="zh-CN" altLang="en-US"/>
              <a:t> </a:t>
            </a:r>
            <a:endParaRPr lang="zh-CN" altLang="en-US"/>
          </a:p>
        </p:txBody>
      </p:sp>
      <p:sp>
        <p:nvSpPr>
          <p:cNvPr id="9" name="文本占位符 8"/>
          <p:cNvSpPr>
            <a:spLocks noGrp="1"/>
          </p:cNvSpPr>
          <p:nvPr>
            <p:ph type="body" idx="16389"/>
            <p:custDataLst>
              <p:tags r:id="rId8"/>
            </p:custDataLst>
          </p:nvPr>
        </p:nvSpPr>
        <p:spPr/>
        <p:txBody>
          <a:bodyPr>
            <a:noAutofit/>
          </a:bodyPr>
          <a:p>
            <a:r>
              <a:rPr lang="zh-CN" altLang="en-US"/>
              <a:t>职业方向分析与定位</a:t>
            </a:r>
            <a:endParaRPr lang="zh-CN" altLang="en-US"/>
          </a:p>
        </p:txBody>
      </p:sp>
      <p:sp>
        <p:nvSpPr>
          <p:cNvPr id="23" name="文本占位符 22"/>
          <p:cNvSpPr>
            <a:spLocks noGrp="1"/>
          </p:cNvSpPr>
          <p:nvPr>
            <p:ph type="body" idx="16392"/>
            <p:custDataLst>
              <p:tags r:id="rId9"/>
            </p:custDataLst>
          </p:nvPr>
        </p:nvSpPr>
        <p:spPr/>
        <p:txBody>
          <a:bodyPr/>
          <a:p>
            <a:r>
              <a:rPr lang="zh-CN" altLang="en-US"/>
              <a:t>03</a:t>
            </a:r>
            <a:endParaRPr lang="zh-CN" altLang="en-US"/>
          </a:p>
        </p:txBody>
      </p:sp>
      <p:sp>
        <p:nvSpPr>
          <p:cNvPr id="24" name="装饰  7"/>
          <p:cNvSpPr>
            <a:spLocks noGrp="1"/>
          </p:cNvSpPr>
          <p:nvPr>
            <p:ph type="body" idx="16397"/>
            <p:custDataLst>
              <p:tags r:id="rId10"/>
            </p:custDataLst>
          </p:nvPr>
        </p:nvSpPr>
        <p:spPr/>
        <p:txBody>
          <a:bodyPr/>
          <a:p>
            <a:r>
              <a:rPr lang="zh-CN" altLang="en-US"/>
              <a:t> </a:t>
            </a:r>
            <a:endParaRPr lang="zh-CN" altLang="en-US"/>
          </a:p>
        </p:txBody>
      </p:sp>
      <p:sp>
        <p:nvSpPr>
          <p:cNvPr id="25" name="文本占位符 24"/>
          <p:cNvSpPr>
            <a:spLocks noGrp="1"/>
          </p:cNvSpPr>
          <p:nvPr>
            <p:ph type="body" idx="16391"/>
            <p:custDataLst>
              <p:tags r:id="rId11"/>
            </p:custDataLst>
          </p:nvPr>
        </p:nvSpPr>
        <p:spPr/>
        <p:txBody>
          <a:bodyPr>
            <a:noAutofit/>
          </a:bodyPr>
          <a:p>
            <a:r>
              <a:rPr lang="zh-CN" altLang="en-US"/>
              <a:t>知识储备</a:t>
            </a:r>
            <a:endParaRPr lang="zh-CN" altLang="en-US"/>
          </a:p>
        </p:txBody>
      </p:sp>
      <p:sp>
        <p:nvSpPr>
          <p:cNvPr id="21" name="文本占位符 20"/>
          <p:cNvSpPr>
            <a:spLocks noGrp="1"/>
          </p:cNvSpPr>
          <p:nvPr>
            <p:ph type="body" idx="16394"/>
            <p:custDataLst>
              <p:tags r:id="rId12"/>
            </p:custDataLst>
          </p:nvPr>
        </p:nvSpPr>
        <p:spPr/>
        <p:txBody>
          <a:bodyPr/>
          <a:p>
            <a:r>
              <a:rPr lang="zh-CN" altLang="en-US"/>
              <a:t>04</a:t>
            </a:r>
            <a:endParaRPr lang="zh-CN" altLang="en-US"/>
          </a:p>
        </p:txBody>
      </p:sp>
      <p:sp>
        <p:nvSpPr>
          <p:cNvPr id="22" name="装饰  4"/>
          <p:cNvSpPr>
            <a:spLocks noGrp="1"/>
          </p:cNvSpPr>
          <p:nvPr>
            <p:ph type="body" idx="16398"/>
            <p:custDataLst>
              <p:tags r:id="rId13"/>
            </p:custDataLst>
          </p:nvPr>
        </p:nvSpPr>
        <p:spPr/>
        <p:txBody>
          <a:bodyPr/>
          <a:p>
            <a:r>
              <a:rPr lang="zh-CN" altLang="en-US"/>
              <a:t> </a:t>
            </a:r>
            <a:endParaRPr lang="zh-CN" altLang="en-US"/>
          </a:p>
        </p:txBody>
      </p:sp>
      <p:sp>
        <p:nvSpPr>
          <p:cNvPr id="16" name="文本占位符 15"/>
          <p:cNvSpPr>
            <a:spLocks noGrp="1"/>
          </p:cNvSpPr>
          <p:nvPr>
            <p:ph type="body" idx="16393"/>
            <p:custDataLst>
              <p:tags r:id="rId14"/>
            </p:custDataLst>
          </p:nvPr>
        </p:nvSpPr>
        <p:spPr/>
        <p:txBody>
          <a:bodyPr>
            <a:noAutofit/>
          </a:bodyPr>
          <a:p>
            <a:r>
              <a:rPr lang="zh-CN" altLang="en-US"/>
              <a:t>职业未来展望</a:t>
            </a:r>
            <a:endParaRPr lang="zh-CN" altLang="en-US"/>
          </a:p>
        </p:txBody>
      </p:sp>
    </p:spTree>
    <p:custDataLst>
      <p:tags r:id="rId15"/>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5"/>
          <p:cNvSpPr>
            <a:spLocks noGrp="1"/>
          </p:cNvSpPr>
          <p:nvPr>
            <p:ph type="title" idx="16385"/>
            <p:custDataLst>
              <p:tags r:id="rId1"/>
            </p:custDataLst>
          </p:nvPr>
        </p:nvSpPr>
        <p:spPr/>
        <p:txBody>
          <a:bodyPr/>
          <a:p>
            <a:r>
              <a:rPr lang="zh-CN" altLang="en-US"/>
              <a:t>自我认知与现状分析</a:t>
            </a:r>
            <a:endParaRPr lang="zh-CN" altLang="en-US"/>
          </a:p>
        </p:txBody>
      </p:sp>
      <p:sp>
        <p:nvSpPr>
          <p:cNvPr id="3" name="文本占位符 7"/>
          <p:cNvSpPr>
            <a:spLocks noGrp="1"/>
          </p:cNvSpPr>
          <p:nvPr>
            <p:ph type="body" idx="16386"/>
            <p:custDataLst>
              <p:tags r:id="rId2"/>
            </p:custDataLst>
          </p:nvPr>
        </p:nvSpPr>
        <p:spPr/>
        <p:txBody>
          <a:bodyPr/>
          <a:p>
            <a:r>
              <a:rPr lang="zh-CN" altLang="en-US"/>
              <a:t>01</a:t>
            </a:r>
            <a:endParaRPr lang="zh-CN" altLang="en-US"/>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专业兴趣点明确</a:t>
            </a:r>
            <a:endParaRPr lang="zh-CN" altLang="en-US"/>
          </a:p>
        </p:txBody>
      </p:sp>
      <p:sp>
        <p:nvSpPr>
          <p:cNvPr id="3" name="装饰  9"/>
          <p:cNvSpPr>
            <a:spLocks noGrp="1"/>
          </p:cNvSpPr>
          <p:nvPr>
            <p:ph type="body" idx="16390"/>
            <p:custDataLst>
              <p:tags r:id="rId2"/>
            </p:custDataLst>
          </p:nvPr>
        </p:nvSpPr>
        <p:spPr/>
        <p:txBody>
          <a:bodyPr/>
          <a:p>
            <a:r>
              <a:rPr lang="zh-CN" altLang="en-US"/>
              <a:t> </a:t>
            </a:r>
            <a:endParaRPr lang="zh-CN" altLang="en-US"/>
          </a:p>
        </p:txBody>
      </p:sp>
      <p:pic>
        <p:nvPicPr>
          <p:cNvPr id="4" name="图片占位符 3" descr="7115bea2-b4c6-11f0-b58c-da53c6f69dbe"/>
          <p:cNvPicPr>
            <a:picLocks noChangeAspect="1"/>
          </p:cNvPicPr>
          <p:nvPr>
            <p:ph type="pic" idx="16391"/>
            <p:custDataLst>
              <p:tags r:id="rId3"/>
            </p:custDataLst>
          </p:nvPr>
        </p:nvPicPr>
        <p:blipFill>
          <a:blip r:embed="rId4"/>
          <a:srcRect l="11089" r="11089"/>
          <a:stretch>
            <a:fillRect/>
          </a:stretch>
        </p:blipFill>
        <p:spPr>
          <a:xfrm>
            <a:off x="609600" y="15240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p:spPr>
      </p:pic>
      <p:sp>
        <p:nvSpPr>
          <p:cNvPr id="5" name="文本占位符 4"/>
          <p:cNvSpPr>
            <a:spLocks noGrp="1"/>
          </p:cNvSpPr>
          <p:nvPr>
            <p:ph type="body" idx="16386"/>
            <p:custDataLst>
              <p:tags r:id="rId5"/>
            </p:custDataLst>
          </p:nvPr>
        </p:nvSpPr>
        <p:spPr/>
        <p:txBody>
          <a:bodyPr/>
          <a:p>
            <a:r>
              <a:rPr lang="zh-CN" altLang="en-US"/>
              <a:t>核心兴趣：植物造景、小庭院设计</a:t>
            </a:r>
            <a:endParaRPr lang="zh-CN" altLang="en-US"/>
          </a:p>
        </p:txBody>
      </p:sp>
      <p:sp>
        <p:nvSpPr>
          <p:cNvPr id="6" name="文本占位符 5"/>
          <p:cNvSpPr>
            <a:spLocks noGrp="1"/>
          </p:cNvSpPr>
          <p:nvPr>
            <p:ph type="body" idx="16387"/>
            <p:custDataLst>
              <p:tags r:id="rId6"/>
            </p:custDataLst>
          </p:nvPr>
        </p:nvSpPr>
        <p:spPr/>
        <p:txBody>
          <a:bodyPr/>
          <a:p>
            <a:r>
              <a:rPr lang="zh-CN" altLang="en-US"/>
              <a:t>详细描述：核心兴趣聚焦于植物造景和小庭院设计，反映出对植物与空间搭配的浓厚兴趣。这种兴趣源于对植物与空间搭配美学与实用性的好奇，是职业规划的重要方向指引。</a:t>
            </a:r>
            <a:endParaRPr lang="zh-CN" altLang="en-US"/>
          </a:p>
        </p:txBody>
      </p:sp>
      <p:sp>
        <p:nvSpPr>
          <p:cNvPr id="7" name="装饰  4"/>
          <p:cNvSpPr>
            <a:spLocks noGrp="1"/>
          </p:cNvSpPr>
          <p:nvPr>
            <p:ph type="body" idx="16392"/>
            <p:custDataLst>
              <p:tags r:id="rId7"/>
            </p:custDataLst>
          </p:nvPr>
        </p:nvSpPr>
        <p:spPr/>
        <p:txBody>
          <a:bodyPr/>
          <a:p>
            <a:r>
              <a:rPr lang="zh-CN" altLang="en-US"/>
              <a:t> </a:t>
            </a:r>
            <a:endParaRPr lang="zh-CN" altLang="en-US"/>
          </a:p>
        </p:txBody>
      </p:sp>
      <p:pic>
        <p:nvPicPr>
          <p:cNvPr id="8" name="图片占位符 7" descr="7115bb15-b4c6-11f0-b58c-da53c6f69dbe"/>
          <p:cNvPicPr>
            <a:picLocks noChangeAspect="1"/>
          </p:cNvPicPr>
          <p:nvPr>
            <p:ph type="pic" idx="16393"/>
            <p:custDataLst>
              <p:tags r:id="rId8"/>
            </p:custDataLst>
          </p:nvPr>
        </p:nvPicPr>
        <p:blipFill>
          <a:blip r:embed="rId9"/>
          <a:srcRect l="34915" r="1007" b="16379"/>
          <a:stretch>
            <a:fillRect/>
          </a:stretch>
        </p:blipFill>
        <p:spPr>
          <a:xfrm>
            <a:off x="609600" y="4038600"/>
            <a:ext cx="2540000" cy="2209800"/>
          </a:xfrm>
          <a:custGeom>
            <a:avLst/>
            <a:gdLst>
              <a:gd name="connisteX0" fmla="*/ 0 w 2540000"/>
              <a:gd name="connsiteY0" fmla="*/ 203200 h 2209800"/>
              <a:gd name="connisteX1" fmla="*/ 203200 w 2540000"/>
              <a:gd name="connsiteY1" fmla="*/ 0 h 2209800"/>
              <a:gd name="connisteX2" fmla="*/ 2540000 w 2540000"/>
              <a:gd name="connsiteY2" fmla="*/ 0 h 2209800"/>
              <a:gd name="connisteX3" fmla="*/ 2540000 w 2540000"/>
              <a:gd name="connsiteY3" fmla="*/ 2209800 h 2209800"/>
              <a:gd name="connisteX4" fmla="*/ 203200 w 2540000"/>
              <a:gd name="connsiteY4" fmla="*/ 2209800 h 2209800"/>
              <a:gd name="connisteX5" fmla="*/ 0 w 2540000"/>
              <a:gd name="connsiteY5" fmla="*/ 2006600 h 2209800"/>
              <a:gd name="connisteX6" fmla="*/ 0 w 254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2209800">
                <a:moveTo>
                  <a:pt x="0" y="203200"/>
                </a:moveTo>
                <a:cubicBezTo>
                  <a:pt x="0" y="90976"/>
                  <a:pt x="90976" y="0"/>
                  <a:pt x="203200" y="0"/>
                </a:cubicBezTo>
                <a:lnTo>
                  <a:pt x="2540000" y="0"/>
                </a:lnTo>
                <a:lnTo>
                  <a:pt x="2540000" y="2209800"/>
                </a:lnTo>
                <a:lnTo>
                  <a:pt x="203200" y="2209800"/>
                </a:lnTo>
                <a:cubicBezTo>
                  <a:pt x="90976" y="2209800"/>
                  <a:pt x="0" y="2118824"/>
                  <a:pt x="0" y="2006600"/>
                </a:cubicBezTo>
                <a:lnTo>
                  <a:pt x="0" y="203200"/>
                </a:lnTo>
                <a:close/>
              </a:path>
            </a:pathLst>
          </a:custGeom>
        </p:spPr>
      </p:pic>
      <p:sp>
        <p:nvSpPr>
          <p:cNvPr id="9" name="文本占位符 8"/>
          <p:cNvSpPr>
            <a:spLocks noGrp="1"/>
          </p:cNvSpPr>
          <p:nvPr>
            <p:ph type="body" idx="16388"/>
            <p:custDataLst>
              <p:tags r:id="rId10"/>
            </p:custDataLst>
          </p:nvPr>
        </p:nvSpPr>
        <p:spPr/>
        <p:txBody>
          <a:bodyPr/>
          <a:p>
            <a:r>
              <a:rPr lang="zh-CN" altLang="en-US"/>
              <a:t>驱动因素：对植物与空间搭配的美学与实用性充满好奇</a:t>
            </a:r>
            <a:endParaRPr lang="zh-CN" altLang="en-US"/>
          </a:p>
        </p:txBody>
      </p:sp>
      <p:sp>
        <p:nvSpPr>
          <p:cNvPr id="10" name="文本占位符 9"/>
          <p:cNvSpPr>
            <a:spLocks noGrp="1"/>
          </p:cNvSpPr>
          <p:nvPr>
            <p:ph type="body" idx="16389"/>
            <p:custDataLst>
              <p:tags r:id="rId11"/>
            </p:custDataLst>
          </p:nvPr>
        </p:nvSpPr>
        <p:spPr/>
        <p:txBody>
          <a:bodyPr/>
          <a:p>
            <a:r>
              <a:rPr lang="zh-CN" altLang="en-US"/>
              <a:t>详细描述：对植物与空间搭配的美学与实用性的好奇是产生专业兴趣的驱动因素。这种好奇促使其关注植物造景和小庭院设计，为未来在相关领域的发展提供了内在动力。</a:t>
            </a:r>
            <a:endParaRPr lang="zh-CN" altLang="en-US"/>
          </a:p>
        </p:txBody>
      </p:sp>
    </p:spTree>
    <p:custDataLst>
      <p:tags r:id="rId1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技能起点清晰</a:t>
            </a:r>
            <a:endParaRPr lang="zh-CN" altLang="en-US"/>
          </a:p>
        </p:txBody>
      </p:sp>
      <p:sp>
        <p:nvSpPr>
          <p:cNvPr id="3" name="文本占位符 2"/>
          <p:cNvSpPr>
            <a:spLocks noGrp="1"/>
          </p:cNvSpPr>
          <p:nvPr>
            <p:ph type="body" idx="16388"/>
            <p:custDataLst>
              <p:tags r:id="rId2"/>
            </p:custDataLst>
          </p:nvPr>
        </p:nvSpPr>
        <p:spPr/>
        <p:txBody>
          <a:bodyPr/>
          <a:p>
            <a:r>
              <a:rPr lang="zh-CN" altLang="en-US"/>
              <a:t>01</a:t>
            </a:r>
            <a:endParaRPr lang="zh-CN" altLang="en-US"/>
          </a:p>
        </p:txBody>
      </p:sp>
      <p:sp>
        <p:nvSpPr>
          <p:cNvPr id="4" name="文本占位符 3"/>
          <p:cNvSpPr>
            <a:spLocks noGrp="1"/>
          </p:cNvSpPr>
          <p:nvPr>
            <p:ph type="body" idx="16386"/>
            <p:custDataLst>
              <p:tags r:id="rId3"/>
            </p:custDataLst>
          </p:nvPr>
        </p:nvSpPr>
        <p:spPr/>
        <p:txBody>
          <a:bodyPr/>
          <a:p>
            <a:r>
              <a:rPr lang="zh-CN" altLang="en-US"/>
              <a:t>优势：良好的手绘基础，能用绘画软件画草图</a:t>
            </a:r>
            <a:endParaRPr lang="zh-CN" altLang="en-US"/>
          </a:p>
        </p:txBody>
      </p:sp>
      <p:sp>
        <p:nvSpPr>
          <p:cNvPr id="5" name="文本占位符 4"/>
          <p:cNvSpPr>
            <a:spLocks noGrp="1"/>
          </p:cNvSpPr>
          <p:nvPr>
            <p:ph type="body" idx="16387"/>
            <p:custDataLst>
              <p:tags r:id="rId4"/>
            </p:custDataLst>
          </p:nvPr>
        </p:nvSpPr>
        <p:spPr/>
        <p:txBody>
          <a:bodyPr/>
          <a:p>
            <a:r>
              <a:rPr lang="zh-CN" altLang="en-US"/>
              <a:t>详细描述：具备良好的手绘基础，且能用绘画软件画草图，这是非常重要的设计表达优势。在职业发展中，手绘能力可用于方案构思和快速表达，为设计工作提供有力支持。</a:t>
            </a:r>
            <a:endParaRPr lang="zh-CN" altLang="en-US"/>
          </a:p>
        </p:txBody>
      </p:sp>
      <p:sp>
        <p:nvSpPr>
          <p:cNvPr id="6" name="文本占位符 5"/>
          <p:cNvSpPr>
            <a:spLocks noGrp="1"/>
          </p:cNvSpPr>
          <p:nvPr>
            <p:ph type="body" idx="16391"/>
            <p:custDataLst>
              <p:tags r:id="rId5"/>
            </p:custDataLst>
          </p:nvPr>
        </p:nvSpPr>
        <p:spPr/>
        <p:txBody>
          <a:bodyPr/>
          <a:p>
            <a:r>
              <a:rPr lang="zh-CN" altLang="en-US"/>
              <a:t>02</a:t>
            </a:r>
            <a:endParaRPr lang="zh-CN" altLang="en-US"/>
          </a:p>
        </p:txBody>
      </p:sp>
      <p:sp>
        <p:nvSpPr>
          <p:cNvPr id="7" name="文本占位符 6"/>
          <p:cNvSpPr>
            <a:spLocks noGrp="1"/>
          </p:cNvSpPr>
          <p:nvPr>
            <p:ph type="body" idx="16389"/>
            <p:custDataLst>
              <p:tags r:id="rId6"/>
            </p:custDataLst>
          </p:nvPr>
        </p:nvSpPr>
        <p:spPr/>
        <p:txBody>
          <a:bodyPr/>
          <a:p>
            <a:r>
              <a:rPr lang="zh-CN" altLang="en-US"/>
              <a:t>待发展：专业软件（CAD, SketchUp）为零基础</a:t>
            </a:r>
            <a:endParaRPr lang="zh-CN" altLang="en-US"/>
          </a:p>
        </p:txBody>
      </p:sp>
      <p:sp>
        <p:nvSpPr>
          <p:cNvPr id="8" name="文本占位符 7"/>
          <p:cNvSpPr>
            <a:spLocks noGrp="1"/>
          </p:cNvSpPr>
          <p:nvPr>
            <p:ph type="body" idx="16390"/>
            <p:custDataLst>
              <p:tags r:id="rId7"/>
            </p:custDataLst>
          </p:nvPr>
        </p:nvSpPr>
        <p:spPr/>
        <p:txBody>
          <a:bodyPr/>
          <a:p>
            <a:r>
              <a:rPr lang="zh-CN" altLang="en-US"/>
              <a:t>详细描述：目前在专业软件（CAD, SketchUp）方面处于零基础状态，而这些软件是大学课程的核心内容，也是职业发展的必经之路。后续需要投入时间和精力学习掌握这些软件。</a:t>
            </a:r>
            <a:endParaRPr lang="zh-CN" altLang="en-US"/>
          </a:p>
        </p:txBody>
      </p:sp>
    </p:spTree>
    <p:custDataLst>
      <p:tags r:id="rId8"/>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初步职业倾向</a:t>
            </a:r>
            <a:endParaRPr lang="zh-CN" altLang="en-US"/>
          </a:p>
        </p:txBody>
      </p:sp>
      <p:pic>
        <p:nvPicPr>
          <p:cNvPr id="3" name="内容占位符 2" descr="747fea25-b4c6-11f0-b58c-da53c6f69dbe"/>
          <p:cNvPicPr>
            <a:picLocks noChangeAspect="1"/>
          </p:cNvPicPr>
          <p:nvPr>
            <p:ph idx="16388"/>
            <p:custDataLst>
              <p:tags r:id="rId2"/>
            </p:custDataLst>
          </p:nvPr>
        </p:nvPicPr>
        <p:blipFill>
          <a:blip r:embed="rId3"/>
          <a:srcRect t="1345" b="1345"/>
          <a:stretch>
            <a:fillRect/>
          </a:stretch>
        </p:blipFill>
        <p:spPr>
          <a:xfrm>
            <a:off x="609600" y="609600"/>
            <a:ext cx="10972800" cy="2997200"/>
          </a:xfrm>
          <a:custGeom>
            <a:avLst/>
            <a:gdLst>
              <a:gd name="connisteX0" fmla="*/ 0 w 10972800"/>
              <a:gd name="connsiteY0" fmla="*/ 203200 h 2997200"/>
              <a:gd name="connisteX1" fmla="*/ 203200 w 10972800"/>
              <a:gd name="connsiteY1" fmla="*/ 0 h 2997200"/>
              <a:gd name="connisteX2" fmla="*/ 10769600 w 10972800"/>
              <a:gd name="connsiteY2" fmla="*/ 0 h 2997200"/>
              <a:gd name="connisteX3" fmla="*/ 10972800 w 10972800"/>
              <a:gd name="connsiteY3" fmla="*/ 203200 h 2997200"/>
              <a:gd name="connisteX4" fmla="*/ 10972800 w 10972800"/>
              <a:gd name="connsiteY4" fmla="*/ 2794000 h 2997200"/>
              <a:gd name="connisteX5" fmla="*/ 10769600 w 10972800"/>
              <a:gd name="connsiteY5" fmla="*/ 2997200 h 2997200"/>
              <a:gd name="connisteX6" fmla="*/ 203200 w 10972800"/>
              <a:gd name="connsiteY6" fmla="*/ 2997200 h 2997200"/>
              <a:gd name="connisteX7" fmla="*/ 0 w 10972800"/>
              <a:gd name="connsiteY7" fmla="*/ 2794000 h 2997200"/>
              <a:gd name="connisteX8" fmla="*/ 0 w 10972800"/>
              <a:gd name="connsiteY8" fmla="*/ 203200 h 299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997200">
                <a:moveTo>
                  <a:pt x="0" y="203200"/>
                </a:moveTo>
                <a:cubicBezTo>
                  <a:pt x="0" y="90976"/>
                  <a:pt x="90976" y="0"/>
                  <a:pt x="203200" y="0"/>
                </a:cubicBezTo>
                <a:lnTo>
                  <a:pt x="10769600" y="0"/>
                </a:lnTo>
                <a:cubicBezTo>
                  <a:pt x="10881824" y="0"/>
                  <a:pt x="10972800" y="90976"/>
                  <a:pt x="10972800" y="203200"/>
                </a:cubicBezTo>
                <a:lnTo>
                  <a:pt x="10972800" y="2794000"/>
                </a:lnTo>
                <a:cubicBezTo>
                  <a:pt x="10972800" y="2906224"/>
                  <a:pt x="10881824" y="2997200"/>
                  <a:pt x="10769600" y="2997200"/>
                </a:cubicBezTo>
                <a:lnTo>
                  <a:pt x="203200" y="2997200"/>
                </a:lnTo>
                <a:cubicBezTo>
                  <a:pt x="90976" y="2997200"/>
                  <a:pt x="0" y="2906224"/>
                  <a:pt x="0" y="2794000"/>
                </a:cubicBezTo>
                <a:lnTo>
                  <a:pt x="0" y="203200"/>
                </a:lnTo>
                <a:close/>
              </a:path>
            </a:pathLst>
          </a:custGeom>
        </p:spPr>
      </p:pic>
      <p:sp>
        <p:nvSpPr>
          <p:cNvPr id="4" name="装饰  0"/>
          <p:cNvSpPr>
            <a:spLocks noGrp="1"/>
          </p:cNvSpPr>
          <p:nvPr>
            <p:ph type="body" idx="16389"/>
            <p:custDataLst>
              <p:tags r:id="rId4"/>
            </p:custDataLst>
          </p:nvPr>
        </p:nvSpPr>
        <p:spPr/>
        <p:txBody>
          <a:bodyPr/>
          <a:p>
            <a:r>
              <a:rPr lang="zh-CN" altLang="en-US"/>
              <a:t> </a:t>
            </a:r>
            <a:endParaRPr lang="zh-CN" altLang="en-US"/>
          </a:p>
        </p:txBody>
      </p:sp>
      <p:sp>
        <p:nvSpPr>
          <p:cNvPr id="5" name="文本占位符 4"/>
          <p:cNvSpPr>
            <a:spLocks noGrp="1"/>
          </p:cNvSpPr>
          <p:nvPr>
            <p:ph type="body" idx="16386"/>
            <p:custDataLst>
              <p:tags r:id="rId5"/>
            </p:custDataLst>
          </p:nvPr>
        </p:nvSpPr>
        <p:spPr/>
        <p:txBody>
          <a:bodyPr/>
          <a:p>
            <a:r>
              <a:rPr lang="zh-CN" altLang="en-US"/>
              <a:t>园林植物的养护管理</a:t>
            </a:r>
            <a:endParaRPr lang="zh-CN" altLang="en-US"/>
          </a:p>
        </p:txBody>
      </p:sp>
      <p:sp>
        <p:nvSpPr>
          <p:cNvPr id="6" name="文本占位符 5"/>
          <p:cNvSpPr>
            <a:spLocks noGrp="1"/>
          </p:cNvSpPr>
          <p:nvPr>
            <p:ph type="body" idx="16387"/>
            <p:custDataLst>
              <p:tags r:id="rId6"/>
            </p:custDataLst>
          </p:nvPr>
        </p:nvSpPr>
        <p:spPr/>
        <p:txBody>
          <a:bodyPr/>
          <a:p>
            <a:r>
              <a:rPr lang="zh-CN" altLang="en-US"/>
              <a:t>详细描述：初步职业倾向为园林植物的养护管理，这一倾向指向了更偏工程、技术和生物学的方向。与个人兴趣在“植物造景”领域有一定关联，为职业规划提供了一个明确的方向。</a:t>
            </a:r>
            <a:endParaRPr lang="zh-CN" altLang="en-US"/>
          </a:p>
        </p:txBody>
      </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现状总结</a:t>
            </a:r>
            <a:endParaRPr lang="zh-CN" altLang="en-US"/>
          </a:p>
        </p:txBody>
      </p:sp>
      <p:pic>
        <p:nvPicPr>
          <p:cNvPr id="3" name="内容占位符 2" descr="7130929a-b4c6-11f0-b8bd-da0371b0a417"/>
          <p:cNvPicPr>
            <a:picLocks noChangeAspect="1"/>
          </p:cNvPicPr>
          <p:nvPr>
            <p:ph idx="16388"/>
            <p:custDataLst>
              <p:tags r:id="rId2"/>
            </p:custDataLst>
          </p:nvPr>
        </p:nvPicPr>
        <p:blipFill>
          <a:blip r:embed="rId3"/>
          <a:srcRect t="969" b="969"/>
          <a:stretch>
            <a:fillRect/>
          </a:stretch>
        </p:blipFill>
        <p:spPr>
          <a:xfrm>
            <a:off x="609600" y="1524000"/>
            <a:ext cx="10972800" cy="2184400"/>
          </a:xfrm>
          <a:custGeom>
            <a:avLst/>
            <a:gdLst>
              <a:gd name="connisteX0" fmla="*/ 0 w 10972800"/>
              <a:gd name="connsiteY0" fmla="*/ 203200 h 2184400"/>
              <a:gd name="connisteX1" fmla="*/ 203200 w 10972800"/>
              <a:gd name="connsiteY1" fmla="*/ 0 h 2184400"/>
              <a:gd name="connisteX2" fmla="*/ 10769600 w 10972800"/>
              <a:gd name="connsiteY2" fmla="*/ 0 h 2184400"/>
              <a:gd name="connisteX3" fmla="*/ 10972800 w 10972800"/>
              <a:gd name="connsiteY3" fmla="*/ 203200 h 2184400"/>
              <a:gd name="connisteX4" fmla="*/ 10972800 w 10972800"/>
              <a:gd name="connsiteY4" fmla="*/ 1981200 h 2184400"/>
              <a:gd name="connisteX5" fmla="*/ 10769600 w 10972800"/>
              <a:gd name="connsiteY5" fmla="*/ 2184400 h 2184400"/>
              <a:gd name="connisteX6" fmla="*/ 203200 w 10972800"/>
              <a:gd name="connsiteY6" fmla="*/ 2184400 h 2184400"/>
              <a:gd name="connisteX7" fmla="*/ 0 w 10972800"/>
              <a:gd name="connsiteY7" fmla="*/ 1981200 h 2184400"/>
              <a:gd name="connisteX8" fmla="*/ 0 w 10972800"/>
              <a:gd name="connsiteY8" fmla="*/ 203200 h 218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184400">
                <a:moveTo>
                  <a:pt x="0" y="203200"/>
                </a:moveTo>
                <a:cubicBezTo>
                  <a:pt x="0" y="90976"/>
                  <a:pt x="90976" y="0"/>
                  <a:pt x="203200" y="0"/>
                </a:cubicBezTo>
                <a:lnTo>
                  <a:pt x="10769600" y="0"/>
                </a:lnTo>
                <a:cubicBezTo>
                  <a:pt x="10881824" y="0"/>
                  <a:pt x="10972800" y="90976"/>
                  <a:pt x="10972800" y="203200"/>
                </a:cubicBezTo>
                <a:lnTo>
                  <a:pt x="10972800" y="1981200"/>
                </a:lnTo>
                <a:cubicBezTo>
                  <a:pt x="10972800" y="2093424"/>
                  <a:pt x="10881824" y="2184400"/>
                  <a:pt x="10769600" y="2184400"/>
                </a:cubicBezTo>
                <a:lnTo>
                  <a:pt x="203200" y="2184400"/>
                </a:lnTo>
                <a:cubicBezTo>
                  <a:pt x="90976" y="2184400"/>
                  <a:pt x="0" y="2093424"/>
                  <a:pt x="0" y="1981200"/>
                </a:cubicBezTo>
                <a:lnTo>
                  <a:pt x="0" y="203200"/>
                </a:lnTo>
                <a:close/>
              </a:path>
            </a:pathLst>
          </a:custGeom>
        </p:spPr>
      </p:pic>
      <p:sp>
        <p:nvSpPr>
          <p:cNvPr id="4" name="文本占位符 3"/>
          <p:cNvSpPr>
            <a:spLocks noGrp="1"/>
          </p:cNvSpPr>
          <p:nvPr>
            <p:ph type="body" idx="16386"/>
            <p:custDataLst>
              <p:tags r:id="rId4"/>
            </p:custDataLst>
          </p:nvPr>
        </p:nvSpPr>
        <p:spPr/>
        <p:txBody>
          <a:bodyPr/>
          <a:p>
            <a:r>
              <a:rPr lang="zh-CN" altLang="en-US"/>
              <a:t>组长正处在从“爱好者”向“专业者”转型的完美起点</a:t>
            </a:r>
            <a:endParaRPr lang="zh-CN" altLang="en-US"/>
          </a:p>
        </p:txBody>
      </p:sp>
      <p:sp>
        <p:nvSpPr>
          <p:cNvPr id="5" name="文本占位符 4"/>
          <p:cNvSpPr>
            <a:spLocks noGrp="1"/>
          </p:cNvSpPr>
          <p:nvPr>
            <p:ph type="body" idx="16387"/>
            <p:custDataLst>
              <p:tags r:id="rId5"/>
            </p:custDataLst>
          </p:nvPr>
        </p:nvSpPr>
        <p:spPr/>
        <p:txBody>
          <a:bodyPr/>
          <a:p>
            <a:r>
              <a:rPr lang="zh-CN" altLang="en-US"/>
              <a:t>详细描述：组长目前正处于从“爱好者”向“专业者”转型的完美起点。兴趣（设计）与职业倾向（养护）看似有侧重，但实际上在“植物造景”这个领域是高度统一的，为未来的职业发展奠定了良好基础。</a:t>
            </a:r>
            <a:endParaRPr lang="zh-CN" altLang="en-US"/>
          </a:p>
        </p:txBody>
      </p:sp>
    </p:spTree>
    <p:custDataLst>
      <p:tags r:id="rId6"/>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5"/>
          <p:cNvSpPr>
            <a:spLocks noGrp="1"/>
          </p:cNvSpPr>
          <p:nvPr>
            <p:ph type="title" idx="16385"/>
            <p:custDataLst>
              <p:tags r:id="rId1"/>
            </p:custDataLst>
          </p:nvPr>
        </p:nvSpPr>
        <p:spPr/>
        <p:txBody>
          <a:bodyPr/>
          <a:p>
            <a:r>
              <a:rPr lang="zh-CN" altLang="en-US"/>
              <a:t>职业方向分析与定位</a:t>
            </a:r>
            <a:endParaRPr lang="zh-CN" altLang="en-US"/>
          </a:p>
        </p:txBody>
      </p:sp>
      <p:sp>
        <p:nvSpPr>
          <p:cNvPr id="3" name="文本占位符 7"/>
          <p:cNvSpPr>
            <a:spLocks noGrp="1"/>
          </p:cNvSpPr>
          <p:nvPr>
            <p:ph type="body" idx="16386"/>
            <p:custDataLst>
              <p:tags r:id="rId2"/>
            </p:custDataLst>
          </p:nvPr>
        </p:nvSpPr>
        <p:spPr/>
        <p:txBody>
          <a:bodyPr/>
          <a:p>
            <a:r>
              <a:rPr lang="zh-CN" altLang="en-US"/>
              <a:t>02</a:t>
            </a:r>
            <a:endParaRPr lang="zh-CN" altLang="en-US"/>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p>
            <a:r>
              <a:rPr lang="zh-CN" altLang="en-US"/>
              <a:t>植物造景师 / 园林设计师</a:t>
            </a:r>
            <a:endParaRPr lang="zh-CN" altLang="en-US"/>
          </a:p>
        </p:txBody>
      </p:sp>
      <p:pic>
        <p:nvPicPr>
          <p:cNvPr id="3" name="内容占位符 2" descr="7192b269-b4c6-11f0-b8bd-da0371b0a417"/>
          <p:cNvPicPr>
            <a:picLocks noChangeAspect="1"/>
          </p:cNvPicPr>
          <p:nvPr>
            <p:ph idx="16388"/>
            <p:custDataLst>
              <p:tags r:id="rId2"/>
            </p:custDataLst>
          </p:nvPr>
        </p:nvPicPr>
        <p:blipFill>
          <a:blip r:embed="rId3"/>
          <a:srcRect t="1942" b="1942"/>
          <a:stretch>
            <a:fillRect/>
          </a:stretch>
        </p:blipFill>
        <p:spPr>
          <a:xfrm>
            <a:off x="609600" y="2489200"/>
            <a:ext cx="10972800" cy="3759200"/>
          </a:xfrm>
          <a:custGeom>
            <a:avLst/>
            <a:gdLst>
              <a:gd name="connisteX0" fmla="*/ 0 w 10972800"/>
              <a:gd name="connsiteY0" fmla="*/ 203200 h 3759200"/>
              <a:gd name="connisteX1" fmla="*/ 203200 w 10972800"/>
              <a:gd name="connsiteY1" fmla="*/ 0 h 3759200"/>
              <a:gd name="connisteX2" fmla="*/ 10769600 w 10972800"/>
              <a:gd name="connsiteY2" fmla="*/ 0 h 3759200"/>
              <a:gd name="connisteX3" fmla="*/ 10972800 w 10972800"/>
              <a:gd name="connsiteY3" fmla="*/ 203200 h 3759200"/>
              <a:gd name="connisteX4" fmla="*/ 10972800 w 10972800"/>
              <a:gd name="connsiteY4" fmla="*/ 3556000 h 3759200"/>
              <a:gd name="connisteX5" fmla="*/ 10769600 w 10972800"/>
              <a:gd name="connsiteY5" fmla="*/ 3759200 h 3759200"/>
              <a:gd name="connisteX6" fmla="*/ 203200 w 10972800"/>
              <a:gd name="connsiteY6" fmla="*/ 3759200 h 3759200"/>
              <a:gd name="connisteX7" fmla="*/ 0 w 10972800"/>
              <a:gd name="connsiteY7" fmla="*/ 3556000 h 3759200"/>
              <a:gd name="connisteX8" fmla="*/ 0 w 10972800"/>
              <a:gd name="connsiteY8" fmla="*/ 203200 h 375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3759200">
                <a:moveTo>
                  <a:pt x="0" y="203200"/>
                </a:moveTo>
                <a:cubicBezTo>
                  <a:pt x="0" y="90976"/>
                  <a:pt x="90976" y="0"/>
                  <a:pt x="203200" y="0"/>
                </a:cubicBezTo>
                <a:lnTo>
                  <a:pt x="10769600" y="0"/>
                </a:lnTo>
                <a:cubicBezTo>
                  <a:pt x="10881824" y="0"/>
                  <a:pt x="10972800" y="90976"/>
                  <a:pt x="10972800" y="203200"/>
                </a:cubicBezTo>
                <a:lnTo>
                  <a:pt x="10972800" y="3556000"/>
                </a:lnTo>
                <a:cubicBezTo>
                  <a:pt x="10972800" y="3668224"/>
                  <a:pt x="10881824" y="3759200"/>
                  <a:pt x="10769600" y="3759200"/>
                </a:cubicBezTo>
                <a:lnTo>
                  <a:pt x="203200" y="3759200"/>
                </a:lnTo>
                <a:cubicBezTo>
                  <a:pt x="90976" y="3759200"/>
                  <a:pt x="0" y="3668224"/>
                  <a:pt x="0" y="3556000"/>
                </a:cubicBezTo>
                <a:lnTo>
                  <a:pt x="0" y="203200"/>
                </a:lnTo>
                <a:close/>
              </a:path>
            </a:pathLst>
          </a:custGeom>
        </p:spPr>
      </p:pic>
      <p:sp>
        <p:nvSpPr>
          <p:cNvPr id="4" name="装饰  0"/>
          <p:cNvSpPr>
            <a:spLocks noGrp="1"/>
          </p:cNvSpPr>
          <p:nvPr>
            <p:ph type="body" idx="16389"/>
            <p:custDataLst>
              <p:tags r:id="rId4"/>
            </p:custDataLst>
          </p:nvPr>
        </p:nvSpPr>
        <p:spPr/>
        <p:txBody>
          <a:bodyPr/>
          <a:p>
            <a:r>
              <a:rPr lang="zh-CN" altLang="en-US"/>
              <a:t> </a:t>
            </a:r>
            <a:endParaRPr lang="zh-CN" altLang="en-US"/>
          </a:p>
        </p:txBody>
      </p:sp>
      <p:sp>
        <p:nvSpPr>
          <p:cNvPr id="5" name="文本占位符 4"/>
          <p:cNvSpPr>
            <a:spLocks noGrp="1"/>
          </p:cNvSpPr>
          <p:nvPr>
            <p:ph type="body" idx="16386"/>
            <p:custDataLst>
              <p:tags r:id="rId5"/>
            </p:custDataLst>
          </p:nvPr>
        </p:nvSpPr>
        <p:spPr/>
        <p:txBody>
          <a:bodyPr/>
          <a:p>
            <a:r>
              <a:rPr lang="zh-CN" altLang="en-US"/>
              <a:t>运用植物作为主要造景元素，进行空间景观设计</a:t>
            </a:r>
            <a:endParaRPr lang="zh-CN" altLang="en-US"/>
          </a:p>
        </p:txBody>
      </p:sp>
      <p:sp>
        <p:nvSpPr>
          <p:cNvPr id="6" name="文本占位符 5"/>
          <p:cNvSpPr>
            <a:spLocks noGrp="1"/>
          </p:cNvSpPr>
          <p:nvPr>
            <p:ph type="body" idx="16387"/>
            <p:custDataLst>
              <p:tags r:id="rId6"/>
            </p:custDataLst>
          </p:nvPr>
        </p:nvSpPr>
        <p:spPr/>
        <p:txBody>
          <a:bodyPr/>
          <a:p>
            <a:r>
              <a:rPr lang="zh-CN" altLang="en-US"/>
              <a:t>植物造景师或园林设计师的工作内容是运用植物作为主要造景元素，进行空间景观设计。这与个人兴趣“植物造景”和“小庭院设计”直接对口，能让个人在感兴趣的领域发挥专长。</a:t>
            </a:r>
            <a:endParaRPr lang="zh-CN" altLang="en-US"/>
          </a:p>
        </p:txBody>
      </p:sp>
    </p:spTree>
    <p:custDataLst>
      <p:tags r:id="rId7"/>
    </p:custDataLst>
  </p:cSld>
  <p:clrMapOvr>
    <a:masterClrMapping/>
  </p:clrMapOvr>
</p:sld>
</file>

<file path=ppt/tags/tag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ISNUMDGMTITLE" val="0"/>
  <p:tag name="KSO_WM_TEMPLATE_INDEX" val="40480761"/>
  <p:tag name="KSO_WM_TEMPLATE_CATEGORY" val="custom"/>
</p:tagLst>
</file>

<file path=ppt/tags/tag101.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02.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0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04.xml><?xml version="1.0" encoding="utf-8"?>
<p:tagLst xmlns:p="http://schemas.openxmlformats.org/presentationml/2006/main">
  <p:tag name="KSO_WM_UNIT_TYPE" val="i"/>
  <p:tag name="KSO_WM_UNIT_INDEX" val="5"/>
  <p:tag name="KSO_WM_BEAUTIFY_FLAG" val="#wm#"/>
  <p:tag name="KSO_WM_TAG_VERSION" val="3.0"/>
  <p:tag name="KSO_WM_UNIT_ISCONTENTSTITLE" val="1"/>
  <p:tag name="LayoutZOrder" val="17"/>
  <p:tag name="KSO_WM_UNIT_ID" val="_2*i*5"/>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 name="KSO_WM_TEMPLATE_CATEGORY" val="custom"/>
  <p:tag name="KSO_WM_TEMPLATE_USER_THEME" val="1"/>
  <p:tag name="KSO_WM_TEMPLATE_INDEX" val="40480761"/>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761"/>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761"/>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761"/>
</p:tagLst>
</file>

<file path=ppt/tags/tag109.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10.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11.xml><?xml version="1.0" encoding="utf-8"?>
<p:tagLst xmlns:p="http://schemas.openxmlformats.org/presentationml/2006/main">
  <p:tag name="KSO_WM_UNIT_TYPE" val="f"/>
  <p:tag name="KSO_WM_UNIT_INDEX" val="1"/>
  <p:tag name="KSO_WM_UNIT_ID" val="_3*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2.xml><?xml version="1.0" encoding="utf-8"?>
<p:tagLst xmlns:p="http://schemas.openxmlformats.org/presentationml/2006/main">
  <p:tag name="KSO_WM_UNIT_TYPE" val="f"/>
  <p:tag name="KSO_WM_UNIT_INDEX" val="2"/>
  <p:tag name="KSO_WM_UNIT_ID" val="_3*f*2"/>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3.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4.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5.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6.xml><?xml version="1.0" encoding="utf-8"?>
<p:tagLst xmlns:p="http://schemas.openxmlformats.org/presentationml/2006/main">
  <p:tag name="KSO_WM_UNIT_TYPE" val="a"/>
  <p:tag name="KSO_WM_UNIT_INDEX" val="1"/>
  <p:tag name="KSO_WM_UNIT_ID" val="_3*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7.xml><?xml version="1.0" encoding="utf-8"?>
<p:tagLst xmlns:p="http://schemas.openxmlformats.org/presentationml/2006/main">
  <p:tag name="KSO_WM_UNIT_TYPE" val="f"/>
  <p:tag name="KSO_WM_UNIT_INDEX" val="1"/>
  <p:tag name="KSO_WM_UNIT_ID" val="_4*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8.xml><?xml version="1.0" encoding="utf-8"?>
<p:tagLst xmlns:p="http://schemas.openxmlformats.org/presentationml/2006/main">
  <p:tag name="KSO_WM_UNIT_TYPE" val="f"/>
  <p:tag name="KSO_WM_UNIT_INDEX" val="2"/>
  <p:tag name="KSO_WM_UNIT_ID" val="_4*f*2"/>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19.xml><?xml version="1.0" encoding="utf-8"?>
<p:tagLst xmlns:p="http://schemas.openxmlformats.org/presentationml/2006/main">
  <p:tag name="KSO_WM_UNIT_TYPE" val="f"/>
  <p:tag name="KSO_WM_UNIT_INDEX" val="3"/>
  <p:tag name="KSO_WM_UNIT_ID" val="_4*f*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xml><?xml version="1.0" encoding="utf-8"?>
<p:tagLst xmlns:p="http://schemas.openxmlformats.org/presentationml/2006/main">
  <p:tag name="KSO_WM_BEAUTIFY_FLAG" val="#fgm#"/>
  <p:tag name="KSO_WM_DIAGRAM_GROUP_CODE" val="1"/>
  <p:tag name="KSO_WM_FIGMA_FLAG" val="#fgm#"/>
  <p:tag name="KSO_WM_SYNC_SLIDE_TEXT" val="1"/>
  <p:tag name="KSO_WM_UNIT_INDEX" val="1_4_1"/>
  <p:tag name="KSO_WM_UNIT_SUBTYPE" val="d"/>
  <p:tag name="KSO_WM_UNIT_TYPE" val="l_h_i"/>
</p:tagLst>
</file>

<file path=ppt/tags/tag120.xml><?xml version="1.0" encoding="utf-8"?>
<p:tagLst xmlns:p="http://schemas.openxmlformats.org/presentationml/2006/main">
  <p:tag name="KSO_WM_UNIT_TYPE" val="f"/>
  <p:tag name="KSO_WM_UNIT_INDEX" val="4"/>
  <p:tag name="KSO_WM_UNIT_ID" val="_4*f*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1.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2.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3.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4.xml><?xml version="1.0" encoding="utf-8"?>
<p:tagLst xmlns:p="http://schemas.openxmlformats.org/presentationml/2006/main">
  <p:tag name="KSO_WM_UNIT_TYPE" val="a"/>
  <p:tag name="KSO_WM_UNIT_INDEX" val="1"/>
  <p:tag name="KSO_WM_UNIT_ID" val="_4*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5.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6.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7.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8.xml><?xml version="1.0" encoding="utf-8"?>
<p:tagLst xmlns:p="http://schemas.openxmlformats.org/presentationml/2006/main">
  <p:tag name="KSO_WM_UNIT_TYPE" val="a"/>
  <p:tag name="KSO_WM_UNIT_INDEX" val="1"/>
  <p:tag name="KSO_WM_UNIT_ID" val="_5*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29.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130.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1.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2.xml><?xml version="1.0" encoding="utf-8"?>
<p:tagLst xmlns:p="http://schemas.openxmlformats.org/presentationml/2006/main">
  <p:tag name="KSO_WM_UNIT_TYPE" val="f"/>
  <p:tag name="KSO_WM_UNIT_INDEX" val="1"/>
  <p:tag name="KSO_WM_UNIT_ID" val="_7*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3.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4.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5.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6.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7.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8.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39.xml><?xml version="1.0" encoding="utf-8"?>
<p:tagLst xmlns:p="http://schemas.openxmlformats.org/presentationml/2006/main">
  <p:tag name="KSO_WM_UNIT_TYPE" val="f"/>
  <p:tag name="KSO_WM_UNIT_INDEX" val="1"/>
  <p:tag name="KSO_WM_UNIT_ID" val="_8*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40.xml><?xml version="1.0" encoding="utf-8"?>
<p:tagLst xmlns:p="http://schemas.openxmlformats.org/presentationml/2006/main">
  <p:tag name="KSO_WM_UNIT_TYPE" val="a"/>
  <p:tag name="KSO_WM_UNIT_INDEX" val="1"/>
  <p:tag name="KSO_WM_UNIT_ID" val="_8*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1.xml><?xml version="1.0" encoding="utf-8"?>
<p:tagLst xmlns:p="http://schemas.openxmlformats.org/presentationml/2006/main">
  <p:tag name="KSO_WM_UNIT_TYPE" val="i"/>
  <p:tag name="KSO_WM_UNIT_INDEX" val="3"/>
  <p:tag name="KSO_WM_BEAUTIFY_FLAG" val="#wm#"/>
  <p:tag name="KSO_WM_TAG_VERSION" val="3.0"/>
  <p:tag name="LayoutZOrder" val="2"/>
  <p:tag name="KSO_WM_UNIT_ID" val="_9*i*3"/>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2.xml><?xml version="1.0" encoding="utf-8"?>
<p:tagLst xmlns:p="http://schemas.openxmlformats.org/presentationml/2006/main">
  <p:tag name="KSO_WM_UNIT_TYPE" val="i"/>
  <p:tag name="KSO_WM_UNIT_INDEX" val="1"/>
  <p:tag name="KSO_WM_BEAUTIFY_FLAG" val="#wm#"/>
  <p:tag name="KSO_WM_TAG_VERSION" val="3.0"/>
  <p:tag name="LayoutZOrder" val="3"/>
  <p:tag name="KSO_WM_UNIT_ID" val="_9*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3.xml><?xml version="1.0" encoding="utf-8"?>
<p:tagLst xmlns:p="http://schemas.openxmlformats.org/presentationml/2006/main">
  <p:tag name="KSO_WM_UNIT_TYPE" val="i"/>
  <p:tag name="KSO_WM_UNIT_INDEX" val="2"/>
  <p:tag name="KSO_WM_BEAUTIFY_FLAG" val="#wm#"/>
  <p:tag name="KSO_WM_TAG_VERSION" val="3.0"/>
  <p:tag name="LayoutZOrder" val="5"/>
  <p:tag name="KSO_WM_UNIT_ID" val="_9*i*2"/>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4.xml><?xml version="1.0" encoding="utf-8"?>
<p:tagLst xmlns:p="http://schemas.openxmlformats.org/presentationml/2006/main">
  <p:tag name="KSO_WM_UNIT_TYPE" val="i"/>
  <p:tag name="KSO_WM_UNIT_INDEX" val="4"/>
  <p:tag name="KSO_WM_BEAUTIFY_FLAG" val="#wm#"/>
  <p:tag name="KSO_WM_TAG_VERSION" val="3.0"/>
  <p:tag name="LayoutZOrder" val="6"/>
  <p:tag name="KSO_WM_UNIT_ID" val="_9*i*4"/>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5.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9*i*5"/>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46.xml><?xml version="1.0" encoding="utf-8"?>
<p:tagLst xmlns:p="http://schemas.openxmlformats.org/presentationml/2006/main">
  <p:tag name="KSO_WM_UNIT_TYPE" val="f"/>
  <p:tag name="KSO_WM_BEAUTIFY_FLAG" val="#wm#"/>
  <p:tag name="KSO_WM_FIGMA_FLAG" val="#fgm#"/>
  <p:tag name="KSO_WM_UNIT_INDEX" val="1"/>
  <p:tag name="KSO_WM_UNIT_SUBTYPE" val="c"/>
  <p:tag name="KSO_WM_UNIT_TEXT_TYPE" val="1"/>
  <p:tag name="KSO_WM_UNIT_ID" val="_9*f*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47.xml><?xml version="1.0" encoding="utf-8"?>
<p:tagLst xmlns:p="http://schemas.openxmlformats.org/presentationml/2006/main">
  <p:tag name="KSO_WM_UNIT_TYPE" val="a"/>
  <p:tag name="KSO_WM_BEAUTIFY_FLAG" val="#wm#"/>
  <p:tag name="KSO_WM_FIGMA_FLAG" val="#fgm#"/>
  <p:tag name="KSO_WM_UNIT_INDEX" val="1"/>
  <p:tag name="KSO_WM_UNIT_TEXT_TYPE" val="1"/>
  <p:tag name="KSO_WM_LAYOUT_CHECK_HASH" val="77cc047cad036965ca62ed0d51e9ade3ddbe8aa1"/>
  <p:tag name="KSO_WM_NEWLAYOUT_ID" val="94"/>
  <p:tag name="KSO_WM_UNIT_ID" val="_9*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48.xml><?xml version="1.0" encoding="utf-8"?>
<p:tagLst xmlns:p="http://schemas.openxmlformats.org/presentationml/2006/main">
  <p:tag name="KSO_WM_UNIT_HIGHLIGHT" val="0"/>
  <p:tag name="KSO_WM_BEAUTIFY_FLAG" val="#wm#"/>
  <p:tag name="KSO_WM_FIGMA_FLAG" val="#fgm#"/>
  <p:tag name="KSO_WM_UNIT_INDEX" val="2"/>
  <p:tag name="KSO_WM_UNIT_SUBTYPE" val="b"/>
  <p:tag name="KSO_WM_UNIT_TEXT_TYPE" val="1"/>
  <p:tag name="KSO_WM_UNIT_TYPE" val="f"/>
  <p:tag name="KSO_WM_UNIT_ID" val="_9*f*2"/>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49.xml><?xml version="1.0" encoding="utf-8"?>
<p:tagLst xmlns:p="http://schemas.openxmlformats.org/presentationml/2006/main">
  <p:tag name="KSO_WM_UNIT_TYPE" val="i"/>
  <p:tag name="KSO_WM_UNIT_INDEX" val="1"/>
  <p:tag name="KSO_WM_BEAUTIFY_FLAG" val="#wm#"/>
  <p:tag name="KSO_WM_TAG_VERSION" val="3.0"/>
  <p:tag name="LayoutZOrder" val="5"/>
  <p:tag name="KSO_WM_UNIT_ID" val="_10*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xml><?xml version="1.0" encoding="utf-8"?>
<p:tagLst xmlns:p="http://schemas.openxmlformats.org/presentationml/2006/main">
  <p:tag name="KSO_WM_UNIT_TYPE" val="i"/>
  <p:tag name="KSO_WM_UNIT_INDEX" val="1"/>
  <p:tag name="KSO_WM_BEAUTIFY_FLAG" val="#wm#"/>
  <p:tag name="KSO_WM_TAG_VERSION" val="3.0"/>
  <p:tag name="LayoutZOrder" val="3"/>
  <p:tag name="KSO_WM_UNIT_ID" val="_11*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0.xml><?xml version="1.0" encoding="utf-8"?>
<p:tagLst xmlns:p="http://schemas.openxmlformats.org/presentationml/2006/main">
  <p:tag name="KSO_WM_UNIT_TYPE" val="i"/>
  <p:tag name="KSO_WM_UNIT_INDEX" val="2"/>
  <p:tag name="KSO_WM_BEAUTIFY_FLAG" val="#wm#"/>
  <p:tag name="KSO_WM_TAG_VERSION" val="3.0"/>
  <p:tag name="LayoutZOrder" val="6"/>
  <p:tag name="KSO_WM_UNIT_ID" val="_10*i*2"/>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1.xml><?xml version="1.0" encoding="utf-8"?>
<p:tagLst xmlns:p="http://schemas.openxmlformats.org/presentationml/2006/main">
  <p:tag name="KSO_WM_UNIT_TYPE" val="i"/>
  <p:tag name="KSO_WM_UNIT_INDEX" val="3"/>
  <p:tag name="KSO_WM_BEAUTIFY_FLAG" val="#wm#"/>
  <p:tag name="KSO_WM_TAG_VERSION" val="3.0"/>
  <p:tag name="LayoutZOrder" val="7"/>
  <p:tag name="KSO_WM_UNIT_ID" val="_10*i*3"/>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2.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51e44e8bb292a8a2579e815081bb7495d134c50d"/>
  <p:tag name="KSO_WM_NEWLAYOUT_ID" val="101"/>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53.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54.xml><?xml version="1.0" encoding="utf-8"?>
<p:tagLst xmlns:p="http://schemas.openxmlformats.org/presentationml/2006/main">
  <p:tag name="KSO_WM_UNIT_TYPE" val="i"/>
  <p:tag name="KSO_WM_UNIT_INDEX" val="1"/>
  <p:tag name="KSO_WM_BEAUTIFY_FLAG" val="#wm#"/>
  <p:tag name="KSO_WM_TAG_VERSION" val="3.0"/>
  <p:tag name="LayoutZOrder" val="3"/>
  <p:tag name="KSO_WM_UNIT_ID" val="_11*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5.xml><?xml version="1.0" encoding="utf-8"?>
<p:tagLst xmlns:p="http://schemas.openxmlformats.org/presentationml/2006/main">
  <p:tag name="KSO_WM_UNIT_TYPE" val="i"/>
  <p:tag name="KSO_WM_UNIT_INDEX" val="2"/>
  <p:tag name="KSO_WM_BEAUTIFY_FLAG" val="#wm#"/>
  <p:tag name="KSO_WM_TAG_VERSION" val="3.0"/>
  <p:tag name="LayoutZOrder" val="5"/>
  <p:tag name="KSO_WM_UNIT_ID" val="_11*i*2"/>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6.xml><?xml version="1.0" encoding="utf-8"?>
<p:tagLst xmlns:p="http://schemas.openxmlformats.org/presentationml/2006/main">
  <p:tag name="KSO_WM_UNIT_TYPE" val="i"/>
  <p:tag name="KSO_WM_UNIT_INDEX" val="3"/>
  <p:tag name="KSO_WM_BEAUTIFY_FLAG" val="#wm#"/>
  <p:tag name="KSO_WM_TAG_VERSION" val="3.0"/>
  <p:tag name="LayoutZOrder" val="2"/>
  <p:tag name="KSO_WM_UNIT_ID" val="_11*i*3"/>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7.xml><?xml version="1.0" encoding="utf-8"?>
<p:tagLst xmlns:p="http://schemas.openxmlformats.org/presentationml/2006/main">
  <p:tag name="KSO_WM_UNIT_TYPE" val="i"/>
  <p:tag name="KSO_WM_UNIT_INDEX" val="4"/>
  <p:tag name="KSO_WM_BEAUTIFY_FLAG" val="#wm#"/>
  <p:tag name="KSO_WM_TAG_VERSION" val="3.0"/>
  <p:tag name="LayoutZOrder" val="6"/>
  <p:tag name="KSO_WM_UNIT_ID" val="_11*i*4"/>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8.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1*i*5"/>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59.xml><?xml version="1.0" encoding="utf-8"?>
<p:tagLst xmlns:p="http://schemas.openxmlformats.org/presentationml/2006/main">
  <p:tag name="KSO_WM_BEAUTIFY_FLAG" val="#wm#"/>
  <p:tag name="KSO_WM_FIGMA_FLAG" val="#fgm#"/>
  <p:tag name="KSO_WM_UNIT_INDEX" val="1"/>
  <p:tag name="KSO_WM_UNIT_TEXT_TYPE" val="1"/>
  <p:tag name="KSO_WM_UNIT_TYPE" val="b"/>
  <p:tag name="KSO_WM_UNIT_ID" val="_11*b*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6.xml><?xml version="1.0" encoding="utf-8"?>
<p:tagLst xmlns:p="http://schemas.openxmlformats.org/presentationml/2006/main">
  <p:tag name="KSO_WM_UNIT_TYPE" val="i"/>
  <p:tag name="KSO_WM_UNIT_INDEX" val="2"/>
  <p:tag name="KSO_WM_BEAUTIFY_FLAG" val="#wm#"/>
  <p:tag name="KSO_WM_TAG_VERSION" val="3.0"/>
  <p:tag name="LayoutZOrder" val="5"/>
  <p:tag name="KSO_WM_UNIT_ID" val="_11*i*2"/>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60.xml><?xml version="1.0" encoding="utf-8"?>
<p:tagLst xmlns:p="http://schemas.openxmlformats.org/presentationml/2006/main">
  <p:tag name="KSO_WM_UNIT_TYPE" val="a"/>
  <p:tag name="KSO_WM_BEAUTIFY_FLAG" val="#wm#"/>
  <p:tag name="KSO_WM_FIGMA_FLAG" val="#fgm#"/>
  <p:tag name="KSO_WM_UNIT_INDEX" val="1"/>
  <p:tag name="KSO_WM_UNIT_TEXT_TYPE" val="1"/>
  <p:tag name="KSO_WM_LAYOUT_CHECK_HASH" val="a5922c044143079d835b09c02cf8a6c59502ca17"/>
  <p:tag name="KSO_WM_NEWLAYOUT_ID" val="106"/>
  <p:tag name="KSO_WM_UNIT_ID" val="_11*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161.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62.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6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64.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65.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fb1fe8a4a0a7b658a0785c4cf6806a50338dafa2"/>
  <p:tag name="KSO_WM_NEWLAYOUT_ID" val="1"/>
</p:tagLst>
</file>

<file path=ppt/tags/tag166.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6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1_2"/>
  <p:tag name="KSO_WM_UNIT_TYPE" val="l_h_i"/>
</p:tagLst>
</file>

<file path=ppt/tags/tag16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69.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7.xml><?xml version="1.0" encoding="utf-8"?>
<p:tagLst xmlns:p="http://schemas.openxmlformats.org/presentationml/2006/main">
  <p:tag name="KSO_WM_UNIT_TYPE" val="i"/>
  <p:tag name="KSO_WM_UNIT_INDEX" val="3"/>
  <p:tag name="KSO_WM_BEAUTIFY_FLAG" val="#wm#"/>
  <p:tag name="KSO_WM_TAG_VERSION" val="3.0"/>
  <p:tag name="LayoutZOrder" val="2"/>
  <p:tag name="KSO_WM_UNIT_ID" val="_11*i*3"/>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7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2_2"/>
  <p:tag name="KSO_WM_UNIT_TYPE" val="l_h_i"/>
</p:tagLst>
</file>

<file path=ppt/tags/tag17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72.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7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3_2"/>
  <p:tag name="KSO_WM_UNIT_TYPE" val="l_h_i"/>
</p:tagLst>
</file>

<file path=ppt/tags/tag17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75.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17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4_2"/>
  <p:tag name="KSO_WM_UNIT_TYPE" val="l_h_i"/>
</p:tagLst>
</file>

<file path=ppt/tags/tag17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78.xml><?xml version="1.0" encoding="utf-8"?>
<p:tagLst xmlns:p="http://schemas.openxmlformats.org/presentationml/2006/main">
  <p:tag name="KSO_WM_UNIT_TYPE" val="i"/>
  <p:tag name="KSO_WM_UNIT_INDEX" val="4"/>
  <p:tag name="KSO_WM_BEAUTIFY_FLAG" val="#wm#"/>
  <p:tag name="KSO_WM_TAG_VERSION" val="3.0"/>
  <p:tag name="LayoutZOrder" val="6"/>
  <p:tag name="KSO_WM_UNIT_ID" val="_1**"/>
  <p:tag name="KSO_WM_UNIT_LAYERLEVEL" val="1"/>
  <p:tag name="KSO_WM_TEMPLATE_CATEGORY" val="custom"/>
  <p:tag name="KSO_WM_TEMPLATE_USER_THEME" val="1"/>
</p:tagLst>
</file>

<file path=ppt/tags/tag179.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
  <p:tag name="KSO_WM_UNIT_LAYERLEVEL" val="1"/>
  <p:tag name="KSO_WM_TEMPLATE_CATEGORY" val="custom"/>
  <p:tag name="KSO_WM_TEMPLATE_USER_THEME" val="1"/>
</p:tagLst>
</file>

<file path=ppt/tags/tag18.xml><?xml version="1.0" encoding="utf-8"?>
<p:tagLst xmlns:p="http://schemas.openxmlformats.org/presentationml/2006/main">
  <p:tag name="KSO_WM_UNIT_TYPE" val="i"/>
  <p:tag name="KSO_WM_UNIT_INDEX" val="4"/>
  <p:tag name="KSO_WM_BEAUTIFY_FLAG" val="#wm#"/>
  <p:tag name="KSO_WM_TAG_VERSION" val="3.0"/>
  <p:tag name="LayoutZOrder" val="6"/>
  <p:tag name="KSO_WM_UNIT_ID" val="_11*i*4"/>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0.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
  <p:tag name="KSO_WM_UNIT_LAYERLEVEL" val="1"/>
  <p:tag name="KSO_WM_TEMPLATE_CATEGORY" val="custom"/>
  <p:tag name="KSO_WM_TEMPLATE_USER_THEME" val="1"/>
</p:tagLst>
</file>

<file path=ppt/tags/tag181.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2.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3.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4.xml><?xml version="1.0" encoding="utf-8"?>
<p:tagLst xmlns:p="http://schemas.openxmlformats.org/presentationml/2006/main">
  <p:tag name="KSO_WM_UNIT_TYPE" val="f"/>
  <p:tag name="KSO_WM_UNIT_INDEX" val="1"/>
  <p:tag name="KSO_WM_UNIT_ID" val="_0*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5.xml><?xml version="1.0" encoding="utf-8"?>
<p:tagLst xmlns:p="http://schemas.openxmlformats.org/presentationml/2006/main">
  <p:tag name="KSO_WM_UNIT_TYPE" val="a"/>
  <p:tag name="KSO_WM_UNIT_INDEX" val="1"/>
  <p:tag name="KSO_WM_UNIT_ID" val="_0*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6.xml><?xml version="1.0" encoding="utf-8"?>
<p:tagLst xmlns:p="http://schemas.openxmlformats.org/presentationml/2006/main">
  <p:tag name="KSO_WM_TEMPLATE_SUBCATEGORY" val="29"/>
  <p:tag name="KSO_WM_BEAUTIFY_FLAG" val="#wm#"/>
  <p:tag name="KSO_WM_TEMPLATE_SLIDE_ID" val="slide_d799d37ec7ee1a76"/>
  <p:tag name="KSO_WM_TEMPLATE_THUMBS_INDEX" val="1、9"/>
  <p:tag name="KSO_WM_TEMPLATE_INDEX" val="40480761"/>
  <p:tag name="KSO_WM_TEMPLATE_CATEGORY" val="custom"/>
  <p:tag name="KSO_WM_TEMPLATE_MASTER_TYPE" val="0"/>
  <p:tag name="KSO_WM_TAG_VERSION" val="3.0"/>
</p:tagLst>
</file>

<file path=ppt/tags/tag187.xml><?xml version="1.0" encoding="utf-8"?>
<p:tagLst xmlns:p="http://schemas.openxmlformats.org/presentationml/2006/main">
  <p:tag name="KSO_WM_AITEMPLATE_STYLE_ID" val="69796636307"/>
</p:tagLst>
</file>

<file path=ppt/tags/tag188.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89.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9.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1*i*5"/>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90.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19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9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3d3e5f2a3bed1ebe842ffadd3affc3a1bfdf6593"/>
  <p:tag name="KSO_WM_NEWLAYOUT_GROUP_ID" val="layout_1-5"/>
  <p:tag name="KSO_WM_NEWLAYOUT_ID" val="slide_16e3c7e9f5c87664"/>
</p:tagLst>
</file>

<file path=ppt/tags/tag19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9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19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96.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9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9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99.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df3e0c35c1ec2267373f9c62811257d1864d125a"/>
  <p:tag name="KSO_WM_NEWLAYOUT_ID" val="slide_61223ae7a7f7aefc"/>
</p:tagLst>
</file>

<file path=ppt/tags/tag20.xml><?xml version="1.0" encoding="utf-8"?>
<p:tagLst xmlns:p="http://schemas.openxmlformats.org/presentationml/2006/main">
  <p:tag name="KSO_WM_BEAUTIFY_FLAG" val="#wm#"/>
  <p:tag name="KSO_WM_FIGMA_FLAG" val="#fgm#"/>
  <p:tag name="KSO_WM_UNIT_INDEX" val="1"/>
  <p:tag name="KSO_WM_UNIT_TEXT_TYPE" val="1"/>
  <p:tag name="KSO_WM_UNIT_TYPE" val="b"/>
  <p:tag name="KSO_WM_UNIT_ID" val="_11*b*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00.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2fa966edd601908493ea872df859186a58318e8e"/>
  <p:tag name="KSO_WM_NEWLAYOUT_ID" val="slide_063b19861dc0a508"/>
</p:tagLst>
</file>

<file path=ppt/tags/tag201.xml><?xml version="1.0" encoding="utf-8"?>
<p:tagLst xmlns:p="http://schemas.openxmlformats.org/presentationml/2006/main">
  <p:tag name="KSO_WM_BEAUTIFY_FLAG" val="#fgm#"/>
  <p:tag name="KSO_WM_DIAGRAM_GROUP_CODE" val="1"/>
  <p:tag name="KSO_WM_FIGMA_FLAG" val="#fgm#"/>
  <p:tag name="KSO_WM_SYNC_SLIDE_TEXT" val="1"/>
  <p:tag name="KSO_WM_UNIT_INDEX" val="1_1_1"/>
  <p:tag name="KSO_WM_UNIT_SUBTYPE" val="d"/>
  <p:tag name="KSO_WM_UNIT_TYPE" val="l_h_i"/>
</p:tagLst>
</file>

<file path=ppt/tags/tag20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20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04.xml><?xml version="1.0" encoding="utf-8"?>
<p:tagLst xmlns:p="http://schemas.openxmlformats.org/presentationml/2006/main">
  <p:tag name="KSO_WM_BEAUTIFY_FLAG" val="#fgm#"/>
  <p:tag name="KSO_WM_DIAGRAM_GROUP_CODE" val="1"/>
  <p:tag name="KSO_WM_FIGMA_FLAG" val="#fgm#"/>
  <p:tag name="KSO_WM_SYNC_SLIDE_TEXT" val="1"/>
  <p:tag name="KSO_WM_UNIT_INDEX" val="1_2_1"/>
  <p:tag name="KSO_WM_UNIT_SUBTYPE" val="d"/>
  <p:tag name="KSO_WM_UNIT_TYPE" val="l_h_i"/>
</p:tagLst>
</file>

<file path=ppt/tags/tag20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20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07.xml><?xml version="1.0" encoding="utf-8"?>
<p:tagLst xmlns:p="http://schemas.openxmlformats.org/presentationml/2006/main">
  <p:tag name="KSO_WM_BEAUTIFY_FLAG" val="#fgm#"/>
  <p:tag name="KSO_WM_DIAGRAM_GROUP_CODE" val="1"/>
  <p:tag name="KSO_WM_FIGMA_FLAG" val="#fgm#"/>
  <p:tag name="KSO_WM_SYNC_SLIDE_TEXT" val="1"/>
  <p:tag name="KSO_WM_UNIT_INDEX" val="1_3_1"/>
  <p:tag name="KSO_WM_UNIT_SUBTYPE" val="d"/>
  <p:tag name="KSO_WM_UNIT_TYPE" val="l_h_i"/>
</p:tagLst>
</file>

<file path=ppt/tags/tag20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20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1.xml><?xml version="1.0" encoding="utf-8"?>
<p:tagLst xmlns:p="http://schemas.openxmlformats.org/presentationml/2006/main">
  <p:tag name="KSO_WM_UNIT_TYPE" val="a"/>
  <p:tag name="KSO_WM_BEAUTIFY_FLAG" val="#wm#"/>
  <p:tag name="KSO_WM_FIGMA_FLAG" val="#fgm#"/>
  <p:tag name="KSO_WM_UNIT_INDEX" val="1"/>
  <p:tag name="KSO_WM_UNIT_TEXT_TYPE" val="1"/>
  <p:tag name="KSO_WM_LAYOUT_CHECK_HASH" val="a5922c044143079d835b09c02cf8a6c59502ca17"/>
  <p:tag name="KSO_WM_NEWLAYOUT_ID" val="106"/>
  <p:tag name="KSO_WM_UNIT_ID" val="_11*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10.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211.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df3e0c35c1ec2267373f9c62811257d1864d125a"/>
  <p:tag name="KSO_WM_NEWLAYOUT_ID" val="slide_61223ae7a7f7aefc"/>
</p:tagLst>
</file>

<file path=ppt/tags/tag212.xml><?xml version="1.0" encoding="utf-8"?>
<p:tagLst xmlns:p="http://schemas.openxmlformats.org/presentationml/2006/main">
  <p:tag name="KSO_WM_BEAUTIFY_FLAG" val="#fgm#"/>
  <p:tag name="KSO_WM_DIAGRAM_GROUP_CODE" val="1"/>
  <p:tag name="KSO_WM_FIGMA_FLAG" val="#fgm#"/>
  <p:tag name="KSO_WM_SYNC_SLIDE_TEXT" val="1"/>
  <p:tag name="KSO_WM_UNIT_INDEX" val="1_1_1"/>
  <p:tag name="KSO_WM_UNIT_SUBTYPE" val="d"/>
  <p:tag name="KSO_WM_UNIT_TYPE" val="l_h_i"/>
</p:tagLst>
</file>

<file path=ppt/tags/tag21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21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5.xml><?xml version="1.0" encoding="utf-8"?>
<p:tagLst xmlns:p="http://schemas.openxmlformats.org/presentationml/2006/main">
  <p:tag name="KSO_WM_BEAUTIFY_FLAG" val="#fgm#"/>
  <p:tag name="KSO_WM_DIAGRAM_GROUP_CODE" val="1"/>
  <p:tag name="KSO_WM_FIGMA_FLAG" val="#fgm#"/>
  <p:tag name="KSO_WM_SYNC_SLIDE_TEXT" val="1"/>
  <p:tag name="KSO_WM_UNIT_INDEX" val="1_2_1"/>
  <p:tag name="KSO_WM_UNIT_SUBTYPE" val="d"/>
  <p:tag name="KSO_WM_UNIT_TYPE" val="l_h_i"/>
</p:tagLst>
</file>

<file path=ppt/tags/tag21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21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18.xml><?xml version="1.0" encoding="utf-8"?>
<p:tagLst xmlns:p="http://schemas.openxmlformats.org/presentationml/2006/main">
  <p:tag name="KSO_WM_BEAUTIFY_FLAG" val="#fgm#"/>
  <p:tag name="KSO_WM_DIAGRAM_GROUP_CODE" val="1"/>
  <p:tag name="KSO_WM_FIGMA_FLAG" val="#fgm#"/>
  <p:tag name="KSO_WM_SYNC_SLIDE_TEXT" val="1"/>
  <p:tag name="KSO_WM_UNIT_INDEX" val="1_3_1"/>
  <p:tag name="KSO_WM_UNIT_SUBTYPE" val="d"/>
  <p:tag name="KSO_WM_UNIT_TYPE" val="l_h_i"/>
</p:tagLst>
</file>

<file path=ppt/tags/tag21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22.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2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21.xml><?xml version="1.0" encoding="utf-8"?>
<p:tagLst xmlns:p="http://schemas.openxmlformats.org/presentationml/2006/main">
  <p:tag name="KSO_WM_BEAUTIFY_FLAG" val="#fgm#"/>
  <p:tag name="KSO_WM_DIAGRAM_GROUP_CODE" val="1"/>
  <p:tag name="KSO_WM_FIGMA_FLAG" val="#fgm#"/>
  <p:tag name="KSO_WM_SYNC_SLIDE_TEXT" val="1"/>
  <p:tag name="KSO_WM_UNIT_INDEX" val="1_4_1"/>
  <p:tag name="KSO_WM_UNIT_SUBTYPE" val="d"/>
  <p:tag name="KSO_WM_UNIT_TYPE" val="l_h_i"/>
</p:tagLst>
</file>

<file path=ppt/tags/tag22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223.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24.xml><?xml version="1.0" encoding="utf-8"?>
<p:tagLst xmlns:p="http://schemas.openxmlformats.org/presentationml/2006/main">
  <p:tag name="KSO_WM_UNIT_TYPE" val="i"/>
  <p:tag name="KSO_WM_UNIT_INDEX" val="4"/>
  <p:tag name="KSO_WM_BEAUTIFY_FLAG" val="#wm#"/>
  <p:tag name="KSO_WM_TAG_VERSION" val="3.0"/>
  <p:tag name="LayoutZOrder" val="6"/>
  <p:tag name="KSO_WM_UNIT_ID" val="_1**"/>
  <p:tag name="KSO_WM_UNIT_LAYERLEVEL" val="1"/>
  <p:tag name="KSO_WM_TEMPLATE_CATEGORY" val="custom"/>
  <p:tag name="KSO_WM_TEMPLATE_USER_THEME" val="1"/>
</p:tagLst>
</file>

<file path=ppt/tags/tag225.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
  <p:tag name="KSO_WM_UNIT_LAYERLEVEL" val="1"/>
  <p:tag name="KSO_WM_TEMPLATE_CATEGORY" val="custom"/>
  <p:tag name="KSO_WM_TEMPLATE_USER_THEME" val="1"/>
</p:tagLst>
</file>

<file path=ppt/tags/tag226.xml><?xml version="1.0" encoding="utf-8"?>
<p:tagLst xmlns:p="http://schemas.openxmlformats.org/presentationml/2006/main">
  <p:tag name="KSO_WM_UNIT_TYPE" val="i"/>
  <p:tag name="KSO_WM_UNIT_INDEX" val="5"/>
  <p:tag name="KSO_WM_BEAUTIFY_FLAG" val="#wm#"/>
  <p:tag name="KSO_WM_TAG_VERSION" val="3.0"/>
  <p:tag name="LayoutZOrder" val="7"/>
  <p:tag name="KSO_WM_UNIT_ID" val="_1**"/>
  <p:tag name="KSO_WM_UNIT_LAYERLEVEL" val="1"/>
  <p:tag name="KSO_WM_TEMPLATE_CATEGORY" val="custom"/>
  <p:tag name="KSO_WM_TEMPLATE_USER_THEME" val="1"/>
</p:tagLst>
</file>

<file path=ppt/tags/tag227.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28.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29.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30.xml><?xml version="1.0" encoding="utf-8"?>
<p:tagLst xmlns:p="http://schemas.openxmlformats.org/presentationml/2006/main">
  <p:tag name="KSO_WM_UNIT_TYPE" val="f"/>
  <p:tag name="KSO_WM_UNIT_INDEX" val="1"/>
  <p:tag name="KSO_WM_UNIT_ID" val="_0*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31.xml><?xml version="1.0" encoding="utf-8"?>
<p:tagLst xmlns:p="http://schemas.openxmlformats.org/presentationml/2006/main">
  <p:tag name="KSO_WM_UNIT_TYPE" val="a"/>
  <p:tag name="KSO_WM_UNIT_INDEX" val="1"/>
  <p:tag name="KSO_WM_UNIT_ID" val="_0*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32.xml><?xml version="1.0" encoding="utf-8"?>
<p:tagLst xmlns:p="http://schemas.openxmlformats.org/presentationml/2006/main">
  <p:tag name="KSO_WM_TEMPLATE_SUBCATEGORY" val="29"/>
  <p:tag name="KSO_WM_BEAUTIFY_FLAG" val="#wm#"/>
  <p:tag name="KSO_WM_TEMPLATE_SLIDE_ID" val="slide_d799d37ec7ee1a76"/>
  <p:tag name="KSO_WM_TEMPLATE_THUMBS_INDEX" val="1、9"/>
  <p:tag name="KSO_WM_TEMPLATE_INDEX" val="40480761"/>
  <p:tag name="KSO_WM_TEMPLATE_CATEGORY" val="custom"/>
  <p:tag name="KSO_WM_TEMPLATE_MASTER_TYPE" val="0"/>
  <p:tag name="KSO_WM_TAG_VERSION" val="3.0"/>
</p:tagLst>
</file>

<file path=ppt/tags/tag233.xml><?xml version="1.0" encoding="utf-8"?>
<p:tagLst xmlns:p="http://schemas.openxmlformats.org/presentationml/2006/main">
  <p:tag name="KSO_WM_AITEMPLATE_STYLE_ID" val="69796636307"/>
</p:tagLst>
</file>

<file path=ppt/tags/tag234.xml><?xml version="1.0" encoding="utf-8"?>
<p:tagLst xmlns:p="http://schemas.openxmlformats.org/presentationml/2006/main">
  <p:tag name="KSO_WM_UNIT_TYPE" val="f"/>
  <p:tag name="KSO_WM_BEAUTIFY_FLAG" val="#wm#"/>
  <p:tag name="KSO_WM_FIGMA_FLAG" val="#fgm#"/>
  <p:tag name="KSO_WM_UNIT_INDEX" val="1"/>
  <p:tag name="KSO_WM_UNIT_SUBTYPE" val="c"/>
  <p:tag name="KSO_WM_UNIT_TEXT_TYPE" val="1"/>
  <p:tag name="KSO_WM_UNIT_PRESET_TEXT" val="20XX YEAR"/>
  <p:tag name="KSO_WM_UNIT_ID" val="_9*f*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35.xml><?xml version="1.0" encoding="utf-8"?>
<p:tagLst xmlns:p="http://schemas.openxmlformats.org/presentationml/2006/main">
  <p:tag name="KSO_WM_UNIT_TYPE" val="a"/>
  <p:tag name="KSO_WM_BEAUTIFY_FLAG" val="#wm#"/>
  <p:tag name="KSO_WM_FIGMA_FLAG" val="#fgm#"/>
  <p:tag name="KSO_WM_UNIT_INDEX" val="1"/>
  <p:tag name="KSO_WM_UNIT_TEXT_TYPE" val="1"/>
  <p:tag name="KSO_WM_LAYOUT_CHECK_HASH" val="77cc047cad036965ca62ed0d51e9ade3ddbe8aa1"/>
  <p:tag name="KSO_WM_NEWLAYOUT_ID" val="94"/>
  <p:tag name="KSO_WM_UNIT_PRESET_TEXT" val="单击此处&#10;添加文档标题"/>
  <p:tag name="KSO_WM_UNIT_ID" val="_9*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36.xml><?xml version="1.0" encoding="utf-8"?>
<p:tagLst xmlns:p="http://schemas.openxmlformats.org/presentationml/2006/main">
  <p:tag name="KSO_WM_UNIT_HIGHLIGHT" val="0"/>
  <p:tag name="KSO_WM_BEAUTIFY_FLAG" val="#wm#"/>
  <p:tag name="KSO_WM_FIGMA_FLAG" val="#fgm#"/>
  <p:tag name="KSO_WM_UNIT_INDEX" val="2"/>
  <p:tag name="KSO_WM_UNIT_SUBTYPE" val="b"/>
  <p:tag name="KSO_WM_UNIT_TEXT_TYPE" val="1"/>
  <p:tag name="KSO_WM_UNIT_TYPE" val="f"/>
  <p:tag name="KSO_WM_UNIT_PRESET_TEXT" val="BY WPS"/>
  <p:tag name="KSO_WM_UNIT_ID" val="_9*f*2"/>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37.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EMPLATE_THUMBS_INDEX" val="1、9"/>
  <p:tag name="KSO_WM_TEMPLATE_INDEX" val="40480761"/>
  <p:tag name="KSO_WM_TEMPLATE_CATEGORY" val="custom"/>
  <p:tag name="KSO_WM_SLIDE_INDEX" val="1"/>
  <p:tag name="KSO_WM_SLIDE_ID" val="custom40480761_1"/>
  <p:tag name="KSO_WM_TEMPLATE_MASTER_TYPE" val="0"/>
  <p:tag name="KSO_WM_SLIDE_LAYOUT" val="a_f"/>
  <p:tag name="KSO_WM_SLIDE_LAYOUT_CNT" val="1_2"/>
  <p:tag name="KSO_WM_TAG_VERSION" val="3.0"/>
</p:tagLst>
</file>

<file path=ppt/tags/tag238.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239.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df3e0c35c1ec2267373f9c62811257d1864d125a"/>
  <p:tag name="KSO_WM_NEWLAYOUT_GROUP_ID" val="layout_1-5"/>
  <p:tag name="KSO_WM_NEWLAYOUT_ID" val="slide_61223ae7a7f7aefc"/>
</p:tagLst>
</file>

<file path=ppt/tags/tag24.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240.xml><?xml version="1.0" encoding="utf-8"?>
<p:tagLst xmlns:p="http://schemas.openxmlformats.org/presentationml/2006/main">
  <p:tag name="KSO_WM_BEAUTIFY_FLAG" val="#fgm#"/>
  <p:tag name="KSO_WM_DIAGRAM_GROUP_CODE" val="1"/>
  <p:tag name="KSO_WM_FIGMA_FLAG" val="#fgm#"/>
  <p:tag name="KSO_WM_SYNC_SLIDE_TEXT" val="1"/>
  <p:tag name="KSO_WM_UNIT_INDEX" val="1_1_1"/>
  <p:tag name="KSO_WM_UNIT_SUBTYPE" val="d"/>
  <p:tag name="KSO_WM_UNIT_TYPE" val="l_h_i"/>
</p:tagLst>
</file>

<file path=ppt/tags/tag24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24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243.xml><?xml version="1.0" encoding="utf-8"?>
<p:tagLst xmlns:p="http://schemas.openxmlformats.org/presentationml/2006/main">
  <p:tag name="KSO_WM_BEAUTIFY_FLAG" val="#fgm#"/>
  <p:tag name="KSO_WM_DIAGRAM_GROUP_CODE" val="1"/>
  <p:tag name="KSO_WM_FIGMA_FLAG" val="#fgm#"/>
  <p:tag name="KSO_WM_SYNC_SLIDE_TEXT" val="1"/>
  <p:tag name="KSO_WM_UNIT_INDEX" val="1_2_1"/>
  <p:tag name="KSO_WM_UNIT_SUBTYPE" val="d"/>
  <p:tag name="KSO_WM_UNIT_TYPE" val="l_h_i"/>
</p:tagLst>
</file>

<file path=ppt/tags/tag24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24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 name="KSO_WM_SLIDE_FIGMA_DIAGRAM" val="1"/>
</p:tagLst>
</file>

<file path=ppt/tags/tag246.xml><?xml version="1.0" encoding="utf-8"?>
<p:tagLst xmlns:p="http://schemas.openxmlformats.org/presentationml/2006/main">
  <p:tag name="KSO_WM_BEAUTIFY_FLAG" val="#fgm#"/>
  <p:tag name="KSO_WM_DIAGRAM_GROUP_CODE" val="1"/>
  <p:tag name="KSO_WM_FIGMA_FLAG" val="#fgm#"/>
  <p:tag name="KSO_WM_SYNC_SLIDE_TEXT" val="1"/>
  <p:tag name="KSO_WM_UNIT_INDEX" val="1_3_1"/>
  <p:tag name="KSO_WM_UNIT_SUBTYPE" val="d"/>
  <p:tag name="KSO_WM_UNIT_TYPE" val="l_h_i"/>
</p:tagLst>
</file>

<file path=ppt/tags/tag24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24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49.xml><?xml version="1.0" encoding="utf-8"?>
<p:tagLst xmlns:p="http://schemas.openxmlformats.org/presentationml/2006/main">
  <p:tag name="KSO_WM_BEAUTIFY_FLAG" val="#fgm#"/>
  <p:tag name="KSO_WM_DIAGRAM_GROUP_CODE" val="1"/>
  <p:tag name="KSO_WM_FIGMA_FLAG" val="#fgm#"/>
  <p:tag name="KSO_WM_SYNC_SLIDE_TEXT" val="1"/>
  <p:tag name="KSO_WM_UNIT_INDEX" val="1_4_1"/>
  <p:tag name="KSO_WM_UNIT_SUBTYPE" val="d"/>
  <p:tag name="KSO_WM_UNIT_TYPE" val="l_h_i"/>
</p:tagLst>
</file>

<file path=ppt/tags/tag25.xml><?xml version="1.0" encoding="utf-8"?>
<p:tagLst xmlns:p="http://schemas.openxmlformats.org/presentationml/2006/main">
  <p:tag name="KSO_WM_BEAUTIFY_FLAG" val="#fgm#"/>
  <p:tag name="KSO_WM_FIGMA_FLAG" val="#fgm#"/>
  <p:tag name="KSO_WM_UNIT_INDEX" val="1"/>
  <p:tag name="KSO_WM_UNIT_TYPE" val="a"/>
  <p:tag name="KSO_WM_LAYOUT_CHECK_HASH" val="e48d1568cf249b509feab4cf1b5f7452f7ad42f3"/>
  <p:tag name="KSO_WM_NEWLAYOUT_GROUP_ID" val="layout_3"/>
  <p:tag name="KSO_WM_NEWLAYOUT_ID" val="slide_0576b72b971413eb"/>
</p:tagLst>
</file>

<file path=ppt/tags/tag25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251.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52.xml><?xml version="1.0" encoding="utf-8"?>
<p:tagLst xmlns:p="http://schemas.openxmlformats.org/presentationml/2006/main">
  <p:tag name="KSO_WM_SLIDE_CONTENT_ORIENTATION" val=""/>
  <p:tag name="KSO_WM_SLIDE_HAS_MASK" val="0"/>
  <p:tag name="KSO_WM_SLIDE_ITEM_CNT" val="4"/>
  <p:tag name="KSO_WM_SLIDE_TYPE" val="contents"/>
  <p:tag name="KSO_WM_TEMPLATE_SUBCATEGORY" val="29"/>
  <p:tag name="KSO_WM_BEAUTIFY_FLAG" val="#wm#"/>
  <p:tag name="KSO_WM_TEMPLATE_FIGMA_ID" val="69796636307"/>
  <p:tag name="KSO_WM_TEMPLATE_SLIDE_ID" val="slide_61223ae7a7f7aefc"/>
</p:tagLst>
</file>

<file path=ppt/tags/tag25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51e44e8bb292a8a2579e815081bb7495d134c50d"/>
  <p:tag name="KSO_WM_NEWLAYOUT_ID" val="101"/>
  <p:tag name="KSO_WM_UNIT_PRESET_TEXT" val="单击此处添加章节标题"/>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54.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 val="01"/>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55.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EMPLATE_INDEX" val="40480761"/>
  <p:tag name="KSO_WM_TEMPLATE_CATEGORY" val="custom"/>
  <p:tag name="KSO_WM_SLIDE_INDEX" val="3"/>
  <p:tag name="KSO_WM_SLIDE_ID" val="custom40480761_7"/>
  <p:tag name="KSO_WM_TEMPLATE_MASTER_TYPE" val="0"/>
  <p:tag name="KSO_WM_SLIDE_LAYOUT" val="a_e"/>
  <p:tag name="KSO_WM_SLIDE_LAYOUT_CNT" val="1_1"/>
  <p:tag name="KSO_WM_TAG_VERSION" val="3.0"/>
</p:tagLst>
</file>

<file path=ppt/tags/tag256.xml><?xml version="1.0" encoding="utf-8"?>
<p:tagLst xmlns:p="http://schemas.openxmlformats.org/presentationml/2006/main">
  <p:tag name="KSO_WM_BEAUTIFY_FLAG" val="#fgm#"/>
  <p:tag name="KSO_WM_FIGMA_FLAG" val="#fgm#"/>
  <p:tag name="KSO_WM_UNIT_INDEX" val="1"/>
  <p:tag name="KSO_WM_UNIT_TYPE" val="a"/>
  <p:tag name="KSO_WM_LAYOUT_CHECK_HASH" val="bbe706e3c4459ab01481c6fb07bf29f8ad4e4fba"/>
  <p:tag name="KSO_WM_NEWLAYOUT_GROUP_ID" val="layout_57"/>
  <p:tag name="KSO_WM_NEWLAYOUT_ID" val="slide_76e1347c3f07957f"/>
  <p:tag name="KSO_WM_UNIT_PRESET_TEXT" val="单击此处添加标题"/>
</p:tagLst>
</file>

<file path=ppt/tags/tag257.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258.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VCG41N638681492&quot;,&quot;product_name&quot;:&quot;wps-wpp-android&quot;,&quot;intention_code&quot;:&quot;wps_wpp_generate_outline_pay&quot;}*auto_gallery_ai_v2.1.6_ONLINE*3563313335643464633765666535323433323463336565363761396265343163-slide-3"/>
</p:tagLst>
</file>

<file path=ppt/tags/tag25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26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61.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26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VCG41N1453254128&quot;,&quot;product_name&quot;:&quot;wps-wpp-android&quot;,&quot;intention_code&quot;:&quot;wps_wpp_generate_outline_pay&quot;}*auto_gallery_ai_v2.1.6_ONLINE*3563313335643464633765666535323433323463336565363761396265343163-slide-3"/>
</p:tagLst>
</file>

<file path=ppt/tags/tag26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26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65.xml><?xml version="1.0" encoding="utf-8"?>
<p:tagLst xmlns:p="http://schemas.openxmlformats.org/presentationml/2006/main">
  <p:tag name="KSO_WM_SLIDE_CONTENT_ORIENTATION" val=""/>
  <p:tag name="KSO_WM_SLIDE_HAS_MASK" val="0"/>
  <p:tag name="KSO_WM_SLIDE_ITEM_CNT" val="2"/>
  <p:tag name="KSO_WM_SLIDE_TYPE" val="text"/>
  <p:tag name="KSO_WM_TEMPLATE_SUBCATEGORY" val="29"/>
  <p:tag name="KSO_WM_BEAUTIFY_FLAG" val="#wm#"/>
  <p:tag name="KSO_WM_TEMPLATE_FIGMA_ID" val="69796636307"/>
  <p:tag name="KSO_WM_TEMPLATE_SLIDE_ID" val="slide_76e1347c3f07957f"/>
</p:tagLst>
</file>

<file path=ppt/tags/tag266.xml><?xml version="1.0" encoding="utf-8"?>
<p:tagLst xmlns:p="http://schemas.openxmlformats.org/presentationml/2006/main">
  <p:tag name="KSO_WM_BEAUTIFY_FLAG" val="#fgm#"/>
  <p:tag name="KSO_WM_FIGMA_FLAG" val="#fgm#"/>
  <p:tag name="KSO_WM_UNIT_INDEX" val="1"/>
  <p:tag name="KSO_WM_UNIT_TYPE" val="a"/>
  <p:tag name="KSO_WM_LAYOUT_CHECK_HASH" val="8de441e8902b225ecd5a5c80405d29237625a679"/>
  <p:tag name="KSO_WM_NEWLAYOUT_GROUP_ID" val="layout_35"/>
  <p:tag name="KSO_WM_NEWLAYOUT_ID" val="slide_d96357fe6779c82b"/>
  <p:tag name="KSO_WM_UNIT_PRESET_TEXT" val="单击此处添加标题"/>
</p:tagLst>
</file>

<file path=ppt/tags/tag267.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 name="KSO_WM_UNIT_PRESET_TEXT" val="01"/>
</p:tagLst>
</file>

<file path=ppt/tags/tag26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6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7.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70.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 name="KSO_WM_UNIT_PRESET_TEXT" val="02"/>
</p:tagLst>
</file>

<file path=ppt/tags/tag27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27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73.xml><?xml version="1.0" encoding="utf-8"?>
<p:tagLst xmlns:p="http://schemas.openxmlformats.org/presentationml/2006/main">
  <p:tag name="KSO_WM_SLIDE_CONTENT_ORIENTATION" val=""/>
  <p:tag name="KSO_WM_SLIDE_HAS_MASK" val="0"/>
  <p:tag name="KSO_WM_SLIDE_ITEM_CNT" val="2"/>
  <p:tag name="KSO_WM_SLIDE_TYPE" val="text"/>
  <p:tag name="KSO_WM_TEMPLATE_SUBCATEGORY" val="29"/>
  <p:tag name="KSO_WM_BEAUTIFY_FLAG" val="#wm#"/>
  <p:tag name="KSO_WM_TEMPLATE_FIGMA_ID" val="69796636307"/>
  <p:tag name="KSO_WM_TEMPLATE_SLIDE_ID" val="slide_d96357fe6779c82b"/>
</p:tagLst>
</file>

<file path=ppt/tags/tag274.xml><?xml version="1.0" encoding="utf-8"?>
<p:tagLst xmlns:p="http://schemas.openxmlformats.org/presentationml/2006/main">
  <p:tag name="KSO_WM_BEAUTIFY_FLAG" val="#fgm#"/>
  <p:tag name="KSO_WM_FIGMA_FLAG" val="#fgm#"/>
  <p:tag name="KSO_WM_UNIT_INDEX" val="1"/>
  <p:tag name="KSO_WM_UNIT_TYPE" val="a"/>
  <p:tag name="KSO_WM_LAYOUT_CHECK_HASH" val="8879ce488004267bf48e1416900819ef32833a13"/>
  <p:tag name="KSO_WM_NEWLAYOUT_GROUP_ID" val="layout_51"/>
  <p:tag name="KSO_WM_NEWLAYOUT_ID" val="slide_3461ed1a5b67fef1"/>
  <p:tag name="KSO_WM_UNIT_PRESET_TEXT" val="单击此处添加标题"/>
</p:tagLst>
</file>

<file path=ppt/tags/tag275.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510/4149966f-6395-412f-ab07-0c6f0906695c.jpg?Expires=1793278484\u0026AWSAccessKeyId=AKLT9NSy7kh8TIS1UzNqLRY2\u0026Signature=oCAnvoQezvEKWtOe8%2FrIDOeXRTA%3D&quot;,&quot;product_name&quot;:&quot;wps-wpp-android&quot;,&quot;intention_code&quot;:&quot;wps_wpp_generate_outline_pay&quot;}*auto_qingqiu_ai_v2.1.6_ONLINE*3563313335643464633765666535323433323463336565363761396265343163-slide-5"/>
</p:tagLst>
</file>

<file path=ppt/tags/tag27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27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7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正文"/>
</p:tagLst>
</file>

<file path=ppt/tags/tag279.xml><?xml version="1.0" encoding="utf-8"?>
<p:tagLst xmlns:p="http://schemas.openxmlformats.org/presentationml/2006/main">
  <p:tag name="KSO_WM_SLIDE_CONTENT_ORIENTATION" val=""/>
  <p:tag name="KSO_WM_SLIDE_HAS_MASK" val="0"/>
  <p:tag name="KSO_WM_SLIDE_ITEM_CNT" val="1"/>
  <p:tag name="KSO_WM_SLIDE_TYPE" val="text"/>
  <p:tag name="KSO_WM_TEMPLATE_SUBCATEGORY" val="29"/>
  <p:tag name="KSO_WM_BEAUTIFY_FLAG" val="#wm#"/>
  <p:tag name="KSO_WM_TEMPLATE_FIGMA_ID" val="69796636307"/>
  <p:tag name="KSO_WM_TEMPLATE_SLIDE_ID" val="slide_3461ed1a5b67fef1"/>
</p:tagLst>
</file>

<file path=ppt/tags/tag2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80.xml><?xml version="1.0" encoding="utf-8"?>
<p:tagLst xmlns:p="http://schemas.openxmlformats.org/presentationml/2006/main">
  <p:tag name="KSO_WM_BEAUTIFY_FLAG" val="#fgm#"/>
  <p:tag name="KSO_WM_FIGMA_FLAG" val="#fgm#"/>
  <p:tag name="KSO_WM_UNIT_INDEX" val="1"/>
  <p:tag name="KSO_WM_UNIT_TYPE" val="a"/>
  <p:tag name="KSO_WM_LAYOUT_CHECK_HASH" val="3f30256cf51d37f96b946cb77d6e22948ceee803"/>
  <p:tag name="KSO_WM_NEWLAYOUT_GROUP_ID" val="layout_10013"/>
  <p:tag name="KSO_WM_NEWLAYOUT_ID" val="slide_b258bb06b9866ea7"/>
  <p:tag name="KSO_WM_UNIT_PRESET_TEXT" val="单击此处添加标题"/>
</p:tagLst>
</file>

<file path=ppt/tags/tag281.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510/5a2ad84e-1833-438f-9663-27bfc2fbf77a.jpg?Expires=1793278484\u0026AWSAccessKeyId=AKLT9NSy7kh8TIS1UzNqLRY2\u0026Signature=Z4PO8pILhDurQfeAbNXIrWSwFJI%3D&quot;,&quot;product_name&quot;:&quot;wps-wpp-android&quot;,&quot;intention_code&quot;:&quot;wps_wpp_generate_outline_pay&quot;}*auto_qingqiu_ai_v2.1.6_ONLINE*3563313335643464633765666535323433323463336565363761396265343163-slide-6"/>
</p:tagLst>
</file>

<file path=ppt/tags/tag28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8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正文"/>
</p:tagLst>
</file>

<file path=ppt/tags/tag284.xml><?xml version="1.0" encoding="utf-8"?>
<p:tagLst xmlns:p="http://schemas.openxmlformats.org/presentationml/2006/main">
  <p:tag name="KSO_WM_SLIDE_CONTENT_ORIENTATION" val=""/>
  <p:tag name="KSO_WM_SLIDE_HAS_MASK" val="0"/>
  <p:tag name="KSO_WM_SLIDE_ITEM_CNT" val="1"/>
  <p:tag name="KSO_WM_SLIDE_TYPE" val="text"/>
  <p:tag name="KSO_WM_TEMPLATE_SUBCATEGORY" val="29"/>
  <p:tag name="KSO_WM_BEAUTIFY_FLAG" val="#wm#"/>
  <p:tag name="KSO_WM_TEMPLATE_FIGMA_ID" val="69796636307"/>
  <p:tag name="KSO_WM_TEMPLATE_SLIDE_ID" val="slide_b258bb06b9866ea7"/>
</p:tagLst>
</file>

<file path=ppt/tags/tag28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51e44e8bb292a8a2579e815081bb7495d134c50d"/>
  <p:tag name="KSO_WM_NEWLAYOUT_ID" val="101"/>
  <p:tag name="KSO_WM_UNIT_PRESET_TEXT" val="单击此处添加章节标题"/>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86.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 val="01"/>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287.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EMPLATE_INDEX" val="40480761"/>
  <p:tag name="KSO_WM_TEMPLATE_CATEGORY" val="custom"/>
  <p:tag name="KSO_WM_SLIDE_INDEX" val="3"/>
  <p:tag name="KSO_WM_SLIDE_ID" val="custom40480761_7"/>
  <p:tag name="KSO_WM_TEMPLATE_MASTER_TYPE" val="0"/>
  <p:tag name="KSO_WM_SLIDE_LAYOUT" val="a_e"/>
  <p:tag name="KSO_WM_SLIDE_LAYOUT_CNT" val="1_1"/>
  <p:tag name="KSO_WM_TAG_VERSION" val="3.0"/>
</p:tagLst>
</file>

<file path=ppt/tags/tag288.xml><?xml version="1.0" encoding="utf-8"?>
<p:tagLst xmlns:p="http://schemas.openxmlformats.org/presentationml/2006/main">
  <p:tag name="KSO_WM_BEAUTIFY_FLAG" val="#fgm#"/>
  <p:tag name="KSO_WM_FIGMA_FLAG" val="#fgm#"/>
  <p:tag name="KSO_WM_UNIT_INDEX" val="1"/>
  <p:tag name="KSO_WM_UNIT_TYPE" val="a"/>
  <p:tag name="KSO_WM_LAYOUT_CHECK_HASH" val="4fd3250ca429310d3685d795340d882891d5fdc2"/>
  <p:tag name="KSO_WM_NEWLAYOUT_GROUP_ID" val="layout_62"/>
  <p:tag name="KSO_WM_NEWLAYOUT_ID" val="slide_bc6a679b50444738"/>
  <p:tag name="KSO_WM_UNIT_PRESET_TEXT" val="单击此处添加标题"/>
</p:tagLst>
</file>

<file path=ppt/tags/tag289.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zh-ai-group.ks3-cn-beijing-internal.ksyun.com/image_generate/image_process/production/202510/b62de735-00b0-4c8d-93fc-59b763cf70a4.jpg?Expires=1793278484\u0026AWSAccessKeyId=AKLT9NSy7kh8TIS1UzNqLRY2\u0026Signature=0XcADL0NpUywau15pNK3Eqs%2F%2BQg%3D&quot;,&quot;product_name&quot;:&quot;wps-wpp-android&quot;,&quot;intention_code&quot;:&quot;wps_wpp_generate_outline_pay&quot;}*auto_qingqiu_ai_v2.1.6_ONLINE*3563313335643464633765666535323433323463336565363761396265343163-slide-8"/>
</p:tagLst>
</file>

<file path=ppt/tags/tag2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9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29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9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正文"/>
</p:tagLst>
</file>

<file path=ppt/tags/tag293.xml><?xml version="1.0" encoding="utf-8"?>
<p:tagLst xmlns:p="http://schemas.openxmlformats.org/presentationml/2006/main">
  <p:tag name="KSO_WM_SLIDE_CONTENT_ORIENTATION" val=""/>
  <p:tag name="KSO_WM_SLIDE_HAS_MASK" val="0"/>
  <p:tag name="KSO_WM_SLIDE_ITEM_CNT" val="1"/>
  <p:tag name="KSO_WM_SLIDE_TYPE" val="text"/>
  <p:tag name="KSO_WM_TEMPLATE_SUBCATEGORY" val="29"/>
  <p:tag name="KSO_WM_BEAUTIFY_FLAG" val="#wm#"/>
  <p:tag name="KSO_WM_TEMPLATE_FIGMA_ID" val="69796636307"/>
  <p:tag name="KSO_WM_TEMPLATE_SLIDE_ID" val="slide_bc6a679b50444738"/>
</p:tagLst>
</file>

<file path=ppt/tags/tag294.xml><?xml version="1.0" encoding="utf-8"?>
<p:tagLst xmlns:p="http://schemas.openxmlformats.org/presentationml/2006/main">
  <p:tag name="KSO_WM_BEAUTIFY_FLAG" val="#fgm#"/>
  <p:tag name="KSO_WM_FIGMA_FLAG" val="#fgm#"/>
  <p:tag name="KSO_WM_UNIT_INDEX" val="1"/>
  <p:tag name="KSO_WM_UNIT_TYPE" val="a"/>
  <p:tag name="KSO_WM_LAYOUT_CHECK_HASH" val="e48d1568cf249b509feab4cf1b5f7452f7ad42f3"/>
  <p:tag name="KSO_WM_NEWLAYOUT_GROUP_ID" val="layout_3"/>
  <p:tag name="KSO_WM_NEWLAYOUT_ID" val="slide_0576b72b971413eb"/>
  <p:tag name="KSO_WM_UNIT_PRESET_TEXT" val="单击此处添加标题"/>
</p:tagLst>
</file>

<file path=ppt/tags/tag29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296.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9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Lst>
</file>

<file path=ppt/tags/tag29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99.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3.xml><?xml version="1.0" encoding="utf-8"?>
<p:tagLst xmlns:p="http://schemas.openxmlformats.org/presentationml/2006/main">
  <p:tag name="KSO_WM_BEAUTIFY_FLAG" val="#fgm#"/>
  <p:tag name="KSO_WM_DIAGRAM_GROUP_CODE" val="1"/>
  <p:tag name="KSO_WM_FIGMA_FLAG" val="#fgm#"/>
  <p:tag name="KSO_WM_SYNC_SLIDE_TEXT" val="1"/>
  <p:tag name="KSO_WM_UNIT_INDEX" val="1_1_1"/>
  <p:tag name="KSO_WM_UNIT_SUBTYPE" val="d"/>
  <p:tag name="KSO_WM_UNIT_TYPE" val="l_h_i"/>
</p:tagLst>
</file>

<file path=ppt/tags/tag3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300.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30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此处添加项标题"/>
</p:tagLst>
</file>

<file path=ppt/tags/tag30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303.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304.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0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Lst>
</file>

<file path=ppt/tags/tag30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307.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36307"/>
  <p:tag name="KSO_WM_TEMPLATE_SLIDE_ID" val="slide_0576b72b971413eb"/>
</p:tagLst>
</file>

<file path=ppt/tags/tag30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51e44e8bb292a8a2579e815081bb7495d134c50d"/>
  <p:tag name="KSO_WM_NEWLAYOUT_ID" val="101"/>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309.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31.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310.xml><?xml version="1.0" encoding="utf-8"?>
<p:tagLst xmlns:p="http://schemas.openxmlformats.org/presentationml/2006/main">
  <p:tag name="KSO_WM_BEAUTIFY_FLAG" val="#fgm#"/>
  <p:tag name="KSO_WM_FIGMA_FLAG" val="#fgm#"/>
  <p:tag name="KSO_WM_UNIT_INDEX" val="1"/>
  <p:tag name="KSO_WM_UNIT_TYPE" val="a"/>
  <p:tag name="KSO_WM_LAYOUT_CHECK_HASH" val="8de441e8902b225ecd5a5c80405d29237625a679"/>
  <p:tag name="KSO_WM_NEWLAYOUT_GROUP_ID" val="layout_35"/>
  <p:tag name="KSO_WM_NEWLAYOUT_ID" val="slide_d96357fe6779c82b"/>
</p:tagLst>
</file>

<file path=ppt/tags/tag311.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31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1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14.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31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1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17.xml><?xml version="1.0" encoding="utf-8"?>
<p:tagLst xmlns:p="http://schemas.openxmlformats.org/presentationml/2006/main">
  <p:tag name="KSO_WM_BEAUTIFY_FLAG" val="#fgm#"/>
  <p:tag name="KSO_WM_FIGMA_FLAG" val="#fgm#"/>
  <p:tag name="KSO_WM_UNIT_INDEX" val="1"/>
  <p:tag name="KSO_WM_UNIT_TYPE" val="a"/>
  <p:tag name="KSO_WM_LAYOUT_CHECK_HASH" val="e48d1568cf249b509feab4cf1b5f7452f7ad42f3"/>
  <p:tag name="KSO_WM_NEWLAYOUT_GROUP_ID" val="layout_3"/>
  <p:tag name="KSO_WM_NEWLAYOUT_ID" val="slide_0576b72b971413eb"/>
</p:tagLst>
</file>

<file path=ppt/tags/tag31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319.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3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2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22.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323.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32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2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327.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2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2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30.xml><?xml version="1.0" encoding="utf-8"?>
<p:tagLst xmlns:p="http://schemas.openxmlformats.org/presentationml/2006/main">
  <p:tag name="KSO_WM_UNIT_TYPE" val="f"/>
  <p:tag name="KSO_WM_UNIT_INDEX" val="1"/>
  <p:tag name="KSO_WM_UNIT_ID" val="_3*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331.xml><?xml version="1.0" encoding="utf-8"?>
<p:tagLst xmlns:p="http://schemas.openxmlformats.org/presentationml/2006/main">
  <p:tag name="KSO_WM_UNIT_TYPE" val="f"/>
  <p:tag name="KSO_WM_UNIT_INDEX" val="2"/>
  <p:tag name="KSO_WM_UNIT_ID" val="_3*f*2"/>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332.xml><?xml version="1.0" encoding="utf-8"?>
<p:tagLst xmlns:p="http://schemas.openxmlformats.org/presentationml/2006/main">
  <p:tag name="KSO_WM_UNIT_TYPE" val="a"/>
  <p:tag name="KSO_WM_UNIT_INDEX" val="1"/>
  <p:tag name="KSO_WM_UNIT_ID" val="_3*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333.xml><?xml version="1.0" encoding="utf-8"?>
<p:tagLst xmlns:p="http://schemas.openxmlformats.org/presentationml/2006/main">
  <p:tag name="KSO_WM_BEAUTIFY_FLAG" val="#fgm#"/>
  <p:tag name="KSO_WM_FIGMA_FLAG" val="#fgm#"/>
  <p:tag name="KSO_WM_UNIT_INDEX" val="1"/>
  <p:tag name="KSO_WM_UNIT_TYPE" val="a"/>
  <p:tag name="KSO_WM_LAYOUT_CHECK_HASH" val="8de441e8902b225ecd5a5c80405d29237625a679"/>
  <p:tag name="KSO_WM_NEWLAYOUT_GROUP_ID" val="layout_35"/>
  <p:tag name="KSO_WM_NEWLAYOUT_ID" val="slide_d96357fe6779c82b"/>
</p:tagLst>
</file>

<file path=ppt/tags/tag334.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33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3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37.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33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3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4.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340.xml><?xml version="1.0" encoding="utf-8"?>
<p:tagLst xmlns:p="http://schemas.openxmlformats.org/presentationml/2006/main">
  <p:tag name="KSO_WM_BEAUTIFY_FLAG" val="#fgm#"/>
  <p:tag name="KSO_WM_FIGMA_FLAG" val="#fgm#"/>
  <p:tag name="KSO_WM_UNIT_INDEX" val="1"/>
  <p:tag name="KSO_WM_UNIT_TYPE" val="a"/>
  <p:tag name="KSO_WM_LAYOUT_CHECK_HASH" val="bbe706e3c4459ab01481c6fb07bf29f8ad4e4fba"/>
  <p:tag name="KSO_WM_NEWLAYOUT_GROUP_ID" val="layout_57"/>
  <p:tag name="KSO_WM_NEWLAYOUT_ID" val="slide_76e1347c3f07957f"/>
</p:tagLst>
</file>

<file path=ppt/tags/tag341.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34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4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4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45.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4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4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4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49.xml><?xml version="1.0" encoding="utf-8"?>
<p:tagLst xmlns:p="http://schemas.openxmlformats.org/presentationml/2006/main">
  <p:tag name="KSO_WM_BEAUTIFY_FLAG" val="#fgm#"/>
  <p:tag name="KSO_WM_FIGMA_FLAG" val="#fgm#"/>
  <p:tag name="KSO_WM_UNIT_INDEX" val="1"/>
  <p:tag name="KSO_WM_UNIT_TYPE" val="a"/>
  <p:tag name="KSO_WM_LAYOUT_CHECK_HASH" val="8879ce488004267bf48e1416900819ef32833a13"/>
  <p:tag name="KSO_WM_NEWLAYOUT_GROUP_ID" val="layout_51"/>
  <p:tag name="KSO_WM_NEWLAYOUT_ID" val="slide_3461ed1a5b67fef1"/>
</p:tagLst>
</file>

<file path=ppt/tags/tag35.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350.xml><?xml version="1.0" encoding="utf-8"?>
<p:tagLst xmlns:p="http://schemas.openxmlformats.org/presentationml/2006/main">
  <p:tag name="KSO_WM_BEAUTIFY_FLAG" val="#fgm#"/>
  <p:tag name="KSO_WM_FIGMA_FLAG" val="#fgm#"/>
  <p:tag name="KSO_WM_UNIT_INDEX" val="1"/>
  <p:tag name="KSO_WM_UNIT_TYPE" val="d"/>
</p:tagLst>
</file>

<file path=ppt/tags/tag35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35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53.xml><?xml version="1.0" encoding="utf-8"?>
<p:tagLst xmlns:p="http://schemas.openxmlformats.org/presentationml/2006/main">
  <p:tag name="KSO_WM_BEAUTIFY_FLAG" val="#wm#"/>
  <p:tag name="KSO_WM_FIGMA_FLAG" val="#fgm#"/>
  <p:tag name="KSO_WM_UNIT_INDEX" val="1"/>
  <p:tag name="KSO_WM_UNIT_TEXT_TYPE" val="1"/>
  <p:tag name="KSO_WM_UNIT_TYPE" val="b"/>
  <p:tag name="KSO_WM_UNIT_PRESET_TEXT" val="THE END"/>
  <p:tag name="KSO_WM_UNIT_ID" val="_11*b*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354.xml><?xml version="1.0" encoding="utf-8"?>
<p:tagLst xmlns:p="http://schemas.openxmlformats.org/presentationml/2006/main">
  <p:tag name="KSO_WM_UNIT_TYPE" val="a"/>
  <p:tag name="KSO_WM_BEAUTIFY_FLAG" val="#wm#"/>
  <p:tag name="KSO_WM_FIGMA_FLAG" val="#fgm#"/>
  <p:tag name="KSO_WM_UNIT_INDEX" val="1"/>
  <p:tag name="KSO_WM_UNIT_TEXT_TYPE" val="1"/>
  <p:tag name="KSO_WM_LAYOUT_CHECK_HASH" val="a5922c044143079d835b09c02cf8a6c59502ca17"/>
  <p:tag name="KSO_WM_NEWLAYOUT_ID" val="106"/>
  <p:tag name="KSO_WM_UNIT_PRESET_TEXT" val="谢谢观看"/>
  <p:tag name="KSO_WM_UNIT_ID" val="_11*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355.xml><?xml version="1.0" encoding="utf-8"?>
<p:tagLst xmlns:p="http://schemas.openxmlformats.org/presentationml/2006/main">
  <p:tag name="KSO_WM_SLIDE_CONTENT_ORIENTATION" val="left"/>
  <p:tag name="KSO_WM_SLIDE_HAS_MASK" val="0"/>
  <p:tag name="KSO_WM_SLIDE_ITEM_CNT" val="0"/>
  <p:tag name="KSO_WM_SLIDE_TYPE" val="endPage"/>
  <p:tag name="KSO_WM_TEMPLATE_SUBCATEGORY" val="29"/>
  <p:tag name="KSO_WM_BEAUTIFY_FLAG" val="#wm#"/>
  <p:tag name="KSO_WM_TEMPLATE_SLIDE_ID" val="slide_06be46c9219ad451"/>
  <p:tag name="KSO_WM_TEMPLATE_INDEX" val="40480761"/>
  <p:tag name="KSO_WM_TEMPLATE_CATEGORY" val="custom"/>
  <p:tag name="KSO_WM_SLIDE_INDEX" val="5"/>
  <p:tag name="KSO_WM_SLIDE_ID" val="custom40480761_9"/>
  <p:tag name="KSO_WM_TEMPLATE_MASTER_TYPE" val="0"/>
  <p:tag name="KSO_WM_SLIDE_LAYOUT" val="a_b"/>
  <p:tag name="KSO_WM_SLIDE_LAYOUT_CNT" val="1_1"/>
  <p:tag name="KSO_WM_TAG_VERSION" val="3.0"/>
</p:tagLst>
</file>

<file path=ppt/tags/tag3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8.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39.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40.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41.xml><?xml version="1.0" encoding="utf-8"?>
<p:tagLst xmlns:p="http://schemas.openxmlformats.org/presentationml/2006/main">
  <p:tag name="KSO_WM_BEAUTIFY_FLAG" val="#fgm#"/>
  <p:tag name="KSO_WM_FIGMA_FLAG" val="#fgm#"/>
  <p:tag name="KSO_WM_UNIT_INDEX" val="1"/>
  <p:tag name="KSO_WM_UNIT_TYPE" val="a"/>
  <p:tag name="KSO_WM_LAYOUT_CHECK_HASH" val="4fd3250ca429310d3685d795340d882891d5fdc2"/>
  <p:tag name="KSO_WM_NEWLAYOUT_GROUP_ID" val="layout_62"/>
  <p:tag name="KSO_WM_NEWLAYOUT_ID" val="slide_bc6a679b50444738"/>
</p:tagLst>
</file>

<file path=ppt/tags/tag42.xml><?xml version="1.0" encoding="utf-8"?>
<p:tagLst xmlns:p="http://schemas.openxmlformats.org/presentationml/2006/main">
  <p:tag name="KSO_WM_BEAUTIFY_FLAG" val="#fgm#"/>
  <p:tag name="KSO_WM_FIGMA_FLAG" val="#fgm#"/>
  <p:tag name="KSO_WM_UNIT_INDEX" val="1"/>
  <p:tag name="KSO_WM_UNIT_TYPE" val="d"/>
</p:tagLst>
</file>

<file path=ppt/tags/tag4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4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6.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47.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48.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49.xml><?xml version="1.0" encoding="utf-8"?>
<p:tagLst xmlns:p="http://schemas.openxmlformats.org/presentationml/2006/main">
  <p:tag name="KSO_WM_BEAUTIFY_FLAG" val="#fgm#"/>
  <p:tag name="KSO_WM_FIGMA_FLAG" val="#fgm#"/>
  <p:tag name="KSO_WM_UNIT_INDEX" val="1"/>
  <p:tag name="KSO_WM_UNIT_TYPE" val="a"/>
  <p:tag name="KSO_WM_LAYOUT_CHECK_HASH" val="3f30256cf51d37f96b946cb77d6e22948ceee803"/>
  <p:tag name="KSO_WM_NEWLAYOUT_GROUP_ID" val="layout_10013"/>
  <p:tag name="KSO_WM_NEWLAYOUT_ID" val="slide_b258bb06b9866ea7"/>
</p:tagLst>
</file>

<file path=ppt/tags/tag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0.xml><?xml version="1.0" encoding="utf-8"?>
<p:tagLst xmlns:p="http://schemas.openxmlformats.org/presentationml/2006/main">
  <p:tag name="KSO_WM_BEAUTIFY_FLAG" val="#fgm#"/>
  <p:tag name="KSO_WM_FIGMA_FLAG" val="#fgm#"/>
  <p:tag name="KSO_WM_UNIT_INDEX" val="1"/>
  <p:tag name="KSO_WM_UNIT_TYPE" val="d"/>
</p:tagLst>
</file>

<file path=ppt/tags/tag5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54.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55.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56.xml><?xml version="1.0" encoding="utf-8"?>
<p:tagLst xmlns:p="http://schemas.openxmlformats.org/presentationml/2006/main">
  <p:tag name="KSO_WM_BEAUTIFY_FLAG" val="#fgm#"/>
  <p:tag name="KSO_WM_FIGMA_FLAG" val="#fgm#"/>
  <p:tag name="KSO_WM_UNIT_INDEX" val="1"/>
  <p:tag name="KSO_WM_UNIT_TYPE" val="a"/>
  <p:tag name="KSO_WM_LAYOUT_CHECK_HASH" val="8879ce488004267bf48e1416900819ef32833a13"/>
  <p:tag name="KSO_WM_NEWLAYOUT_GROUP_ID" val="layout_51"/>
  <p:tag name="KSO_WM_NEWLAYOUT_ID" val="slide_3461ed1a5b67fef1"/>
</p:tagLst>
</file>

<file path=ppt/tags/tag57.xml><?xml version="1.0" encoding="utf-8"?>
<p:tagLst xmlns:p="http://schemas.openxmlformats.org/presentationml/2006/main">
  <p:tag name="KSO_WM_BEAUTIFY_FLAG" val="#fgm#"/>
  <p:tag name="KSO_WM_FIGMA_FLAG" val="#fgm#"/>
  <p:tag name="KSO_WM_UNIT_INDEX" val="1"/>
  <p:tag name="KSO_WM_UNIT_TYPE" val="d"/>
</p:tagLst>
</file>

<file path=ppt/tags/tag5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5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xml><?xml version="1.0" encoding="utf-8"?>
<p:tagLst xmlns:p="http://schemas.openxmlformats.org/presentationml/2006/main">
  <p:tag name="KSO_WM_BEAUTIFY_FLAG" val="#fgm#"/>
  <p:tag name="KSO_WM_DIAGRAM_GROUP_CODE" val="1"/>
  <p:tag name="KSO_WM_FIGMA_FLAG" val="#fgm#"/>
  <p:tag name="KSO_WM_SYNC_SLIDE_TEXT" val="1"/>
  <p:tag name="KSO_WM_UNIT_INDEX" val="1_2_1"/>
  <p:tag name="KSO_WM_UNIT_SUBTYPE" val="d"/>
  <p:tag name="KSO_WM_UNIT_TYPE" val="l_h_i"/>
</p:tagLst>
</file>

<file path=ppt/tags/tag6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1.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62.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6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64.xml><?xml version="1.0" encoding="utf-8"?>
<p:tagLst xmlns:p="http://schemas.openxmlformats.org/presentationml/2006/main">
  <p:tag name="KSO_WM_BEAUTIFY_FLAG" val="#fgm#"/>
  <p:tag name="KSO_WM_FIGMA_FLAG" val="#fgm#"/>
  <p:tag name="KSO_WM_UNIT_INDEX" val="1"/>
  <p:tag name="KSO_WM_UNIT_TYPE" val="a"/>
  <p:tag name="KSO_WM_LAYOUT_CHECK_HASH" val="8de441e8902b225ecd5a5c80405d29237625a679"/>
  <p:tag name="KSO_WM_NEWLAYOUT_GROUP_ID" val="layout_35"/>
  <p:tag name="KSO_WM_NEWLAYOUT_ID" val="slide_d96357fe6779c82b"/>
</p:tagLst>
</file>

<file path=ppt/tags/tag65.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6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8.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6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7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71.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72.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73.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74.xml><?xml version="1.0" encoding="utf-8"?>
<p:tagLst xmlns:p="http://schemas.openxmlformats.org/presentationml/2006/main">
  <p:tag name="KSO_WM_BEAUTIFY_FLAG" val="#fgm#"/>
  <p:tag name="KSO_WM_FIGMA_FLAG" val="#fgm#"/>
  <p:tag name="KSO_WM_UNIT_INDEX" val="1"/>
  <p:tag name="KSO_WM_UNIT_TYPE" val="a"/>
  <p:tag name="KSO_WM_LAYOUT_CHECK_HASH" val="bbe706e3c4459ab01481c6fb07bf29f8ad4e4fba"/>
  <p:tag name="KSO_WM_NEWLAYOUT_GROUP_ID" val="layout_57"/>
  <p:tag name="KSO_WM_NEWLAYOUT_ID" val="slide_76e1347c3f07957f"/>
</p:tagLst>
</file>

<file path=ppt/tags/tag75.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76.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7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7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79.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80.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8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8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83.xml><?xml version="1.0" encoding="utf-8"?>
<p:tagLst xmlns:p="http://schemas.openxmlformats.org/presentationml/2006/main">
  <p:tag name="KSO_WM_UNIT_TYPE" val="i"/>
  <p:tag name="KSO_WM_UNIT_INDEX" val="1"/>
  <p:tag name="KSO_WM_BEAUTIFY_FLAG" val="#wm#"/>
  <p:tag name="KSO_WM_TAG_VERSION" val="3.0"/>
  <p:tag name="LayoutZOrder" val="5"/>
  <p:tag name="KSO_WM_UNIT_ID" val="_10*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84.xml><?xml version="1.0" encoding="utf-8"?>
<p:tagLst xmlns:p="http://schemas.openxmlformats.org/presentationml/2006/main">
  <p:tag name="KSO_WM_UNIT_TYPE" val="i"/>
  <p:tag name="KSO_WM_UNIT_INDEX" val="2"/>
  <p:tag name="KSO_WM_BEAUTIFY_FLAG" val="#wm#"/>
  <p:tag name="KSO_WM_TAG_VERSION" val="3.0"/>
  <p:tag name="LayoutZOrder" val="6"/>
  <p:tag name="KSO_WM_UNIT_ID" val="_10*i*2"/>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85.xml><?xml version="1.0" encoding="utf-8"?>
<p:tagLst xmlns:p="http://schemas.openxmlformats.org/presentationml/2006/main">
  <p:tag name="KSO_WM_UNIT_TYPE" val="i"/>
  <p:tag name="KSO_WM_UNIT_INDEX" val="3"/>
  <p:tag name="KSO_WM_BEAUTIFY_FLAG" val="#wm#"/>
  <p:tag name="KSO_WM_TAG_VERSION" val="3.0"/>
  <p:tag name="LayoutZOrder" val="7"/>
  <p:tag name="KSO_WM_UNIT_ID" val="_10*i*3"/>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86.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51e44e8bb292a8a2579e815081bb7495d134c50d"/>
  <p:tag name="KSO_WM_NEWLAYOUT_ID" val="101"/>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87.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761"/>
  <p:tag name="KSO_WM_TEMPLATE_CATEGORY" val="custom"/>
</p:tagLst>
</file>

<file path=ppt/tags/tag88.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89.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9.xml><?xml version="1.0" encoding="utf-8"?>
<p:tagLst xmlns:p="http://schemas.openxmlformats.org/presentationml/2006/main">
  <p:tag name="KSO_WM_BEAUTIFY_FLAG" val="#fgm#"/>
  <p:tag name="KSO_WM_DIAGRAM_GROUP_CODE" val="1"/>
  <p:tag name="KSO_WM_FIGMA_FLAG" val="#fgm#"/>
  <p:tag name="KSO_WM_SYNC_SLIDE_TEXT" val="1"/>
  <p:tag name="KSO_WM_UNIT_INDEX" val="1_3_1"/>
  <p:tag name="KSO_WM_UNIT_SUBTYPE" val="d"/>
  <p:tag name="KSO_WM_UNIT_TYPE" val="l_h_i"/>
</p:tagLst>
</file>

<file path=ppt/tags/tag90.xml><?xml version="1.0" encoding="utf-8"?>
<p:tagLst xmlns:p="http://schemas.openxmlformats.org/presentationml/2006/main">
  <p:tag name="KSO_WM_UNIT_ID" val="_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761"/>
</p:tagLst>
</file>

<file path=ppt/tags/tag9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9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3d3e5f2a3bed1ebe842ffadd3affc3a1bfdf6593"/>
  <p:tag name="KSO_WM_NEWLAYOUT_GROUP_ID" val="layout_1-5"/>
  <p:tag name="KSO_WM_NEWLAYOUT_ID" val="slide_16e3c7e9f5c87664"/>
</p:tagLst>
</file>

<file path=ppt/tags/tag9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9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9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96.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9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9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 name="KSO_WM_TEMPLATE_INDEX" val="40480761"/>
  <p:tag name="KSO_WM_TEMPLATE_CATEGORY" val="custo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203214"/>
      </a:dk2>
      <a:lt2>
        <a:srgbClr val="F8FBF6"/>
      </a:lt2>
      <a:accent1>
        <a:srgbClr val="70AD47"/>
      </a:accent1>
      <a:accent2>
        <a:srgbClr val="00AB68"/>
      </a:accent2>
      <a:accent3>
        <a:srgbClr val="00A689"/>
      </a:accent3>
      <a:accent4>
        <a:srgbClr val="009BA6"/>
      </a:accent4>
      <a:accent5>
        <a:srgbClr val="008BBB"/>
      </a:accent5>
      <a:accent6>
        <a:srgbClr val="4472C4"/>
      </a:accent6>
      <a:hlink>
        <a:srgbClr val="0026E5"/>
      </a:hlink>
      <a:folHlink>
        <a:srgbClr val="7E1FAD"/>
      </a:folHlink>
    </a:clrScheme>
    <a:fontScheme name="自定义 95">
      <a:majorFont>
        <a:latin typeface="微软雅黑"/>
        <a:ea typeface="微软雅黑"/>
        <a:cs typeface=""/>
      </a:majorFont>
      <a:minorFont>
        <a:latin typeface="微软雅黑"/>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嫩芽绿">
      <a:dk1>
        <a:srgbClr val="000000"/>
      </a:dk1>
      <a:lt1>
        <a:srgbClr val="FFFFFF"/>
      </a:lt1>
      <a:dk2>
        <a:srgbClr val="0B410B"/>
      </a:dk2>
      <a:lt2>
        <a:srgbClr val="EEFCEE"/>
      </a:lt2>
      <a:accent1>
        <a:srgbClr val="21C421"/>
      </a:accent1>
      <a:accent2>
        <a:srgbClr val="3CC421"/>
      </a:accent2>
      <a:accent3>
        <a:srgbClr val="73C421"/>
      </a:accent3>
      <a:accent4>
        <a:srgbClr val="73C421"/>
      </a:accent4>
      <a:accent5>
        <a:srgbClr val="91C922"/>
      </a:accent5>
      <a:accent6>
        <a:srgbClr val="B1CD23"/>
      </a:accent6>
      <a:hlink>
        <a:srgbClr val="126D12"/>
      </a:hlink>
      <a:folHlink>
        <a:srgbClr val="394739"/>
      </a:folHlink>
    </a:clrScheme>
    <a:fontScheme name="自定义 95">
      <a:majorFont>
        <a:latin typeface="微软雅黑"/>
        <a:ea typeface="微软雅黑"/>
        <a:cs typeface=""/>
      </a:majorFont>
      <a:minorFont>
        <a:latin typeface="微软雅黑"/>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1786</Words>
  <Application>WPS Office WWO_wpscloud_20251023191926-c3cb9a6fbd</Application>
  <PresentationFormat>宽屏</PresentationFormat>
  <Paragraphs>195</Paragraphs>
  <Slides>19</Slides>
  <Notes>0</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19</vt:i4>
      </vt:variant>
    </vt:vector>
  </HeadingPairs>
  <TitlesOfParts>
    <vt:vector size="31" baseType="lpstr">
      <vt:lpstr>Arial</vt:lpstr>
      <vt:lpstr>宋体</vt:lpstr>
      <vt:lpstr>Wingdings</vt:lpstr>
      <vt:lpstr>微软雅黑</vt:lpstr>
      <vt:lpstr>汉仪旗黑KW 55S</vt:lpstr>
      <vt:lpstr>阿里巴巴普惠体 R</vt:lpstr>
      <vt:lpstr>汉仪中黑KW</vt:lpstr>
      <vt:lpstr>汉仪书宋二KW</vt:lpstr>
      <vt:lpstr>Kingsoft Confetti</vt:lpstr>
      <vt:lpstr>Office 主题</vt:lpstr>
      <vt:lpstr>1_Office 主题</vt:lpstr>
      <vt:lpstr>2_Office 主题</vt:lpstr>
      <vt:lpstr>职业规划分析</vt:lpstr>
      <vt:lpstr>目录</vt:lpstr>
      <vt:lpstr>自我认知与现状分析</vt:lpstr>
      <vt:lpstr>专业兴趣点明确</vt:lpstr>
      <vt:lpstr>技能起点清晰</vt:lpstr>
      <vt:lpstr>初步职业倾向</vt:lpstr>
      <vt:lpstr>现状总结</vt:lpstr>
      <vt:lpstr>职业方向分析与定位</vt:lpstr>
      <vt:lpstr>植物造景师 / 园林设计师</vt:lpstr>
      <vt:lpstr>与你现状的契合点</vt:lpstr>
      <vt:lpstr>知识储备</vt:lpstr>
      <vt:lpstr>专业能力双引擎——理论与工具核心理念</vt:lpstr>
      <vt:lpstr>理论体系三大支柱</vt:lpstr>
      <vt:lpstr>核心技能组合</vt:lpstr>
      <vt:lpstr>学习路径规划</vt:lpstr>
      <vt:lpstr>PowerPoint 演示文稿</vt:lpstr>
      <vt:lpstr>需求趋势与职业成长</vt:lpstr>
      <vt:lpstr>个人成长方面</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职业规划分析</dc:title>
  <dc:creator/>
  <cp:lastModifiedBy/>
  <dcterms:created xsi:type="dcterms:W3CDTF">2025-10-30T04:31:04Z</dcterms:created>
  <dcterms:modified xsi:type="dcterms:W3CDTF">2025-10-30T04:31:04Z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2052-12.9.0.23551</vt:lpwstr>
  </property>
  <property fmtid="{D5CDD505-2E9C-101B-9397-08002B2CF9AE}" pid="3" name="ICV">
    <vt:lpwstr>B75C98F4C40948689CB49D1002CA5FAC</vt:lpwstr>
  </property>
  <property fmtid="{D5CDD505-2E9C-101B-9397-08002B2CF9AE}" pid="4" name="KSOTemplateUUID">
    <vt:lpwstr>v1.0_ai_69796636307</vt:lpwstr>
  </property>
</Properties>
</file>