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12192000"/>
  <p:embeddedFontLst>
    <p:embeddedFont>
      <p:font typeface="MiSans" panose="02010600030101010101" charset="-122"/>
      <p:regular r:id="rId22"/>
    </p:embeddedFont>
    <p:embeddedFont>
      <p:font typeface="黑体" panose="02010609060101010101" pitchFamily="49" charset="-122"/>
      <p:regular r:id="rId23"/>
    </p:embeddedFont>
    <p:embeddedFont>
      <p:font typeface="华文隶书" panose="02010800040101010101" pitchFamily="2" charset="-122"/>
      <p:regular r:id="rId24"/>
    </p:embeddedFont>
    <p:embeddedFont>
      <p:font typeface="华文行楷" panose="02010800040101010101" pitchFamily="2" charset="-122"/>
      <p:regular r:id="rId25"/>
    </p:embeddedFont>
    <p:embeddedFont>
      <p:font typeface="Noto Sans SC" panose="020B0200000000000000" pitchFamily="34" charset="-122"/>
      <p:regular r:id="rId26"/>
      <p:bold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441"/>
    <a:srgbClr val="A7B3F9"/>
    <a:srgbClr val="48CC51"/>
    <a:srgbClr val="99FF33"/>
    <a:srgbClr val="66FF33"/>
    <a:srgbClr val="00CC00"/>
    <a:srgbClr val="77A98F"/>
    <a:srgbClr val="49D76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68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1-d3m9ikos8jdo4os5esbg.jpeg"/>
          <p:cNvPicPr>
            <a:picLocks noChangeAspect="1"/>
          </p:cNvPicPr>
          <p:nvPr/>
        </p:nvPicPr>
        <p:blipFill>
          <a:blip r:embed="rId3"/>
          <a:srcRect t="7961" b="7961"/>
          <a:stretch>
            <a:fillRect/>
          </a:stretch>
        </p:blipFill>
        <p:spPr>
          <a:xfrm>
            <a:off x="0" y="0"/>
            <a:ext cx="12192635" cy="68326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81040"/>
            <a:ext cx="12192000" cy="10769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65785" y="1180465"/>
            <a:ext cx="8100695" cy="193675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生态修复工程师：守护家园的绿色使命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1"/>
          <p:cNvSpPr/>
          <p:nvPr/>
        </p:nvSpPr>
        <p:spPr>
          <a:xfrm>
            <a:off x="6978650" y="6128385"/>
            <a:ext cx="212217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汇报人：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陈</a:t>
            </a:r>
            <a:r>
              <a:rPr 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梓彬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Image 2" descr="https://kimi-img.moonshot.cn/pub/slides/slides_tmpl/image/25-10-13-14:16:50-d3m9ikgs8jdo4os5esa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" y="6050915"/>
            <a:ext cx="504825" cy="50482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13-14:16:50-d3m9ikgs8jdo4os5es9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009650" y="6220460"/>
            <a:ext cx="5959475" cy="1574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-126" y="1346854"/>
            <a:ext cx="12192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D3883C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把园林技能升级为修复硬实力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-126" y="1956405"/>
            <a:ext cx="1219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以园林背景为基石，系统性构建生态修复能力拼图。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253874" y="2718152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11" name="Shape 7"/>
          <p:cNvSpPr/>
          <p:nvPr/>
        </p:nvSpPr>
        <p:spPr>
          <a:xfrm>
            <a:off x="525236" y="2988152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285750" y="381000"/>
                </a:moveTo>
                <a:lnTo>
                  <a:pt x="71438" y="381000"/>
                </a:lnTo>
                <a:cubicBezTo>
                  <a:pt x="31998" y="381000"/>
                  <a:pt x="0" y="349002"/>
                  <a:pt x="0" y="309563"/>
                </a:cubicBezTo>
                <a:lnTo>
                  <a:pt x="0" y="71438"/>
                </a:lnTo>
                <a:cubicBezTo>
                  <a:pt x="0" y="31998"/>
                  <a:pt x="31998" y="0"/>
                  <a:pt x="71438" y="0"/>
                </a:cubicBezTo>
                <a:lnTo>
                  <a:pt x="297656" y="0"/>
                </a:lnTo>
                <a:cubicBezTo>
                  <a:pt x="317376" y="0"/>
                  <a:pt x="333375" y="15999"/>
                  <a:pt x="333375" y="35719"/>
                </a:cubicBezTo>
                <a:lnTo>
                  <a:pt x="333375" y="250031"/>
                </a:lnTo>
                <a:cubicBezTo>
                  <a:pt x="333375" y="265584"/>
                  <a:pt x="323404" y="278829"/>
                  <a:pt x="309563" y="283741"/>
                </a:cubicBezTo>
                <a:lnTo>
                  <a:pt x="309563" y="333375"/>
                </a:lnTo>
                <a:cubicBezTo>
                  <a:pt x="322734" y="333375"/>
                  <a:pt x="333375" y="344016"/>
                  <a:pt x="333375" y="357188"/>
                </a:cubicBezTo>
                <a:cubicBezTo>
                  <a:pt x="333375" y="370359"/>
                  <a:pt x="322734" y="381000"/>
                  <a:pt x="309563" y="381000"/>
                </a:cubicBezTo>
                <a:lnTo>
                  <a:pt x="285750" y="381000"/>
                </a:lnTo>
                <a:close/>
                <a:moveTo>
                  <a:pt x="71438" y="285750"/>
                </a:moveTo>
                <a:cubicBezTo>
                  <a:pt x="58266" y="285750"/>
                  <a:pt x="47625" y="296391"/>
                  <a:pt x="47625" y="309563"/>
                </a:cubicBezTo>
                <a:cubicBezTo>
                  <a:pt x="47625" y="322734"/>
                  <a:pt x="58266" y="333375"/>
                  <a:pt x="71438" y="333375"/>
                </a:cubicBezTo>
                <a:lnTo>
                  <a:pt x="261938" y="333375"/>
                </a:lnTo>
                <a:lnTo>
                  <a:pt x="261938" y="285750"/>
                </a:lnTo>
                <a:lnTo>
                  <a:pt x="71438" y="285750"/>
                </a:lnTo>
                <a:close/>
                <a:moveTo>
                  <a:pt x="95250" y="113109"/>
                </a:moveTo>
                <a:cubicBezTo>
                  <a:pt x="95250" y="123006"/>
                  <a:pt x="103212" y="130969"/>
                  <a:pt x="113109" y="130969"/>
                </a:cubicBezTo>
                <a:lnTo>
                  <a:pt x="244078" y="130969"/>
                </a:lnTo>
                <a:cubicBezTo>
                  <a:pt x="253975" y="130969"/>
                  <a:pt x="261938" y="123006"/>
                  <a:pt x="261938" y="113109"/>
                </a:cubicBezTo>
                <a:cubicBezTo>
                  <a:pt x="261938" y="103212"/>
                  <a:pt x="253975" y="95250"/>
                  <a:pt x="244078" y="95250"/>
                </a:cubicBezTo>
                <a:lnTo>
                  <a:pt x="113109" y="95250"/>
                </a:lnTo>
                <a:cubicBezTo>
                  <a:pt x="103212" y="95250"/>
                  <a:pt x="95250" y="103212"/>
                  <a:pt x="95250" y="113109"/>
                </a:cubicBezTo>
                <a:close/>
                <a:moveTo>
                  <a:pt x="113109" y="166688"/>
                </a:moveTo>
                <a:cubicBezTo>
                  <a:pt x="103212" y="166688"/>
                  <a:pt x="95250" y="174650"/>
                  <a:pt x="95250" y="184547"/>
                </a:cubicBezTo>
                <a:cubicBezTo>
                  <a:pt x="95250" y="194444"/>
                  <a:pt x="103212" y="202406"/>
                  <a:pt x="113109" y="202406"/>
                </a:cubicBezTo>
                <a:lnTo>
                  <a:pt x="244078" y="202406"/>
                </a:lnTo>
                <a:cubicBezTo>
                  <a:pt x="253975" y="202406"/>
                  <a:pt x="261938" y="194444"/>
                  <a:pt x="261938" y="184547"/>
                </a:cubicBezTo>
                <a:cubicBezTo>
                  <a:pt x="261938" y="174650"/>
                  <a:pt x="253975" y="166688"/>
                  <a:pt x="244078" y="166688"/>
                </a:cubicBezTo>
                <a:lnTo>
                  <a:pt x="113109" y="166688"/>
                </a:lnTo>
                <a:close/>
              </a:path>
            </a:pathLst>
          </a:custGeom>
          <a:solidFill>
            <a:srgbClr val="D3883C"/>
          </a:solidFill>
        </p:spPr>
      </p:sp>
      <p:sp>
        <p:nvSpPr>
          <p:cNvPr id="12" name="Text 8"/>
          <p:cNvSpPr/>
          <p:nvPr/>
        </p:nvSpPr>
        <p:spPr>
          <a:xfrm>
            <a:off x="1136196" y="2921251"/>
            <a:ext cx="5143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2C3E5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知识融合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1136196" y="3276802"/>
            <a:ext cx="4635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以植物学、景观设计为基，补充</a:t>
            </a:r>
            <a:r>
              <a:rPr lang="en-US" sz="1400" b="1" dirty="0">
                <a:solidFill>
                  <a:srgbClr val="D3883C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生态学、水土保持学</a:t>
            </a: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原理，实现从美学设计到生态功能设计的跨越。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6222874" y="2718152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15" name="Shape 11"/>
          <p:cNvSpPr/>
          <p:nvPr/>
        </p:nvSpPr>
        <p:spPr>
          <a:xfrm>
            <a:off x="6446611" y="2988152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166762" y="72256"/>
                </a:moveTo>
                <a:lnTo>
                  <a:pt x="166762" y="109165"/>
                </a:lnTo>
                <a:lnTo>
                  <a:pt x="167134" y="109537"/>
                </a:lnTo>
                <a:cubicBezTo>
                  <a:pt x="171971" y="48220"/>
                  <a:pt x="223242" y="0"/>
                  <a:pt x="285824" y="0"/>
                </a:cubicBezTo>
                <a:cubicBezTo>
                  <a:pt x="300782" y="0"/>
                  <a:pt x="315144" y="2753"/>
                  <a:pt x="328315" y="7813"/>
                </a:cubicBezTo>
                <a:cubicBezTo>
                  <a:pt x="335756" y="10641"/>
                  <a:pt x="337096" y="20092"/>
                  <a:pt x="331515" y="25747"/>
                </a:cubicBezTo>
                <a:lnTo>
                  <a:pt x="265509" y="91753"/>
                </a:lnTo>
                <a:cubicBezTo>
                  <a:pt x="263277" y="93985"/>
                  <a:pt x="262012" y="97036"/>
                  <a:pt x="262012" y="100161"/>
                </a:cubicBezTo>
                <a:lnTo>
                  <a:pt x="262012" y="130969"/>
                </a:lnTo>
                <a:cubicBezTo>
                  <a:pt x="262012" y="137517"/>
                  <a:pt x="267370" y="142875"/>
                  <a:pt x="273918" y="142875"/>
                </a:cubicBezTo>
                <a:lnTo>
                  <a:pt x="304726" y="142875"/>
                </a:lnTo>
                <a:cubicBezTo>
                  <a:pt x="307851" y="142875"/>
                  <a:pt x="310902" y="141610"/>
                  <a:pt x="313134" y="139378"/>
                </a:cubicBezTo>
                <a:lnTo>
                  <a:pt x="379140" y="73372"/>
                </a:lnTo>
                <a:cubicBezTo>
                  <a:pt x="384795" y="67717"/>
                  <a:pt x="394246" y="69131"/>
                  <a:pt x="397073" y="76572"/>
                </a:cubicBezTo>
                <a:cubicBezTo>
                  <a:pt x="402134" y="89743"/>
                  <a:pt x="404887" y="104105"/>
                  <a:pt x="404887" y="119063"/>
                </a:cubicBezTo>
                <a:cubicBezTo>
                  <a:pt x="404887" y="164157"/>
                  <a:pt x="379809" y="203448"/>
                  <a:pt x="342751" y="223614"/>
                </a:cubicBezTo>
                <a:lnTo>
                  <a:pt x="403399" y="284262"/>
                </a:lnTo>
                <a:cubicBezTo>
                  <a:pt x="417314" y="298177"/>
                  <a:pt x="417314" y="320799"/>
                  <a:pt x="403399" y="334789"/>
                </a:cubicBezTo>
                <a:lnTo>
                  <a:pt x="358676" y="379512"/>
                </a:lnTo>
                <a:cubicBezTo>
                  <a:pt x="344760" y="393427"/>
                  <a:pt x="322138" y="393427"/>
                  <a:pt x="308149" y="379512"/>
                </a:cubicBezTo>
                <a:lnTo>
                  <a:pt x="214387" y="285750"/>
                </a:lnTo>
                <a:cubicBezTo>
                  <a:pt x="193997" y="265361"/>
                  <a:pt x="189384" y="235223"/>
                  <a:pt x="200620" y="210369"/>
                </a:cubicBezTo>
                <a:lnTo>
                  <a:pt x="133127" y="142875"/>
                </a:lnTo>
                <a:lnTo>
                  <a:pt x="96217" y="142875"/>
                </a:lnTo>
                <a:cubicBezTo>
                  <a:pt x="88255" y="142875"/>
                  <a:pt x="80814" y="138931"/>
                  <a:pt x="76423" y="132308"/>
                </a:cubicBezTo>
                <a:lnTo>
                  <a:pt x="17413" y="43830"/>
                </a:lnTo>
                <a:cubicBezTo>
                  <a:pt x="14288" y="39142"/>
                  <a:pt x="14883" y="32817"/>
                  <a:pt x="18901" y="28798"/>
                </a:cubicBezTo>
                <a:lnTo>
                  <a:pt x="52685" y="-4986"/>
                </a:lnTo>
                <a:cubicBezTo>
                  <a:pt x="56704" y="-9004"/>
                  <a:pt x="62954" y="-9599"/>
                  <a:pt x="67717" y="-6474"/>
                </a:cubicBezTo>
                <a:lnTo>
                  <a:pt x="156195" y="52462"/>
                </a:lnTo>
                <a:cubicBezTo>
                  <a:pt x="162818" y="56852"/>
                  <a:pt x="166762" y="64294"/>
                  <a:pt x="166762" y="72256"/>
                </a:cubicBezTo>
                <a:close/>
                <a:moveTo>
                  <a:pt x="160437" y="220712"/>
                </a:moveTo>
                <a:cubicBezTo>
                  <a:pt x="155749" y="248245"/>
                  <a:pt x="162223" y="277341"/>
                  <a:pt x="180082" y="300633"/>
                </a:cubicBezTo>
                <a:lnTo>
                  <a:pt x="109389" y="371252"/>
                </a:lnTo>
                <a:cubicBezTo>
                  <a:pt x="88478" y="392162"/>
                  <a:pt x="54546" y="392162"/>
                  <a:pt x="33635" y="371252"/>
                </a:cubicBezTo>
                <a:cubicBezTo>
                  <a:pt x="12725" y="350341"/>
                  <a:pt x="12725" y="316409"/>
                  <a:pt x="33635" y="295498"/>
                </a:cubicBezTo>
                <a:lnTo>
                  <a:pt x="134392" y="194742"/>
                </a:lnTo>
                <a:lnTo>
                  <a:pt x="160437" y="220787"/>
                </a:lnTo>
                <a:close/>
              </a:path>
            </a:pathLst>
          </a:custGeom>
          <a:solidFill>
            <a:srgbClr val="D3883C"/>
          </a:solidFill>
        </p:spPr>
      </p:sp>
      <p:sp>
        <p:nvSpPr>
          <p:cNvPr id="16" name="Text 12"/>
          <p:cNvSpPr/>
          <p:nvPr/>
        </p:nvSpPr>
        <p:spPr>
          <a:xfrm>
            <a:off x="7105197" y="2921251"/>
            <a:ext cx="5143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2C3E5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技术衔接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7105197" y="3276802"/>
            <a:ext cx="4635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将植物配置、绿化施工经验，拓展至</a:t>
            </a:r>
            <a:r>
              <a:rPr lang="en-US" sz="1400" b="1" dirty="0">
                <a:solidFill>
                  <a:srgbClr val="D3883C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退化绿地改良、土壤生物修复</a:t>
            </a: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等场景。</a:t>
            </a: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>
            <a:off x="253874" y="4241522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19" name="Shape 15"/>
          <p:cNvSpPr/>
          <p:nvPr/>
        </p:nvSpPr>
        <p:spPr>
          <a:xfrm>
            <a:off x="453798" y="4511525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47625" y="71438"/>
                </a:moveTo>
                <a:cubicBezTo>
                  <a:pt x="47625" y="45169"/>
                  <a:pt x="68982" y="23812"/>
                  <a:pt x="95250" y="23812"/>
                </a:cubicBezTo>
                <a:lnTo>
                  <a:pt x="381000" y="23812"/>
                </a:lnTo>
                <a:cubicBezTo>
                  <a:pt x="407268" y="23812"/>
                  <a:pt x="428625" y="45169"/>
                  <a:pt x="428625" y="71438"/>
                </a:cubicBezTo>
                <a:lnTo>
                  <a:pt x="428625" y="250031"/>
                </a:lnTo>
                <a:lnTo>
                  <a:pt x="381000" y="250031"/>
                </a:lnTo>
                <a:lnTo>
                  <a:pt x="381000" y="71438"/>
                </a:lnTo>
                <a:lnTo>
                  <a:pt x="95250" y="71438"/>
                </a:lnTo>
                <a:lnTo>
                  <a:pt x="95250" y="250031"/>
                </a:lnTo>
                <a:lnTo>
                  <a:pt x="47625" y="250031"/>
                </a:lnTo>
                <a:lnTo>
                  <a:pt x="47625" y="71438"/>
                </a:lnTo>
                <a:close/>
                <a:moveTo>
                  <a:pt x="0" y="300038"/>
                </a:moveTo>
                <a:cubicBezTo>
                  <a:pt x="0" y="292150"/>
                  <a:pt x="6400" y="285750"/>
                  <a:pt x="14288" y="285750"/>
                </a:cubicBezTo>
                <a:lnTo>
                  <a:pt x="461963" y="285750"/>
                </a:lnTo>
                <a:cubicBezTo>
                  <a:pt x="469850" y="285750"/>
                  <a:pt x="476250" y="292150"/>
                  <a:pt x="476250" y="300038"/>
                </a:cubicBezTo>
                <a:cubicBezTo>
                  <a:pt x="476250" y="331589"/>
                  <a:pt x="450652" y="357188"/>
                  <a:pt x="419100" y="357188"/>
                </a:cubicBezTo>
                <a:lnTo>
                  <a:pt x="57150" y="357188"/>
                </a:lnTo>
                <a:cubicBezTo>
                  <a:pt x="25598" y="357188"/>
                  <a:pt x="0" y="331589"/>
                  <a:pt x="0" y="300038"/>
                </a:cubicBezTo>
                <a:close/>
                <a:moveTo>
                  <a:pt x="209104" y="155525"/>
                </a:moveTo>
                <a:lnTo>
                  <a:pt x="186035" y="178594"/>
                </a:lnTo>
                <a:lnTo>
                  <a:pt x="209104" y="201662"/>
                </a:lnTo>
                <a:cubicBezTo>
                  <a:pt x="216098" y="208657"/>
                  <a:pt x="216098" y="219968"/>
                  <a:pt x="209104" y="226888"/>
                </a:cubicBezTo>
                <a:cubicBezTo>
                  <a:pt x="202109" y="233809"/>
                  <a:pt x="190798" y="233883"/>
                  <a:pt x="183877" y="226888"/>
                </a:cubicBezTo>
                <a:lnTo>
                  <a:pt x="148158" y="191170"/>
                </a:lnTo>
                <a:cubicBezTo>
                  <a:pt x="141163" y="184175"/>
                  <a:pt x="141163" y="172864"/>
                  <a:pt x="148158" y="165943"/>
                </a:cubicBezTo>
                <a:lnTo>
                  <a:pt x="183877" y="130225"/>
                </a:lnTo>
                <a:cubicBezTo>
                  <a:pt x="190872" y="123230"/>
                  <a:pt x="202183" y="123230"/>
                  <a:pt x="209104" y="130225"/>
                </a:cubicBezTo>
                <a:cubicBezTo>
                  <a:pt x="216024" y="137220"/>
                  <a:pt x="216098" y="148530"/>
                  <a:pt x="209104" y="155451"/>
                </a:cubicBezTo>
                <a:close/>
                <a:moveTo>
                  <a:pt x="292447" y="130225"/>
                </a:moveTo>
                <a:lnTo>
                  <a:pt x="328166" y="165943"/>
                </a:lnTo>
                <a:cubicBezTo>
                  <a:pt x="335161" y="172938"/>
                  <a:pt x="335161" y="184249"/>
                  <a:pt x="328166" y="191170"/>
                </a:cubicBezTo>
                <a:lnTo>
                  <a:pt x="292447" y="226888"/>
                </a:lnTo>
                <a:cubicBezTo>
                  <a:pt x="285452" y="233883"/>
                  <a:pt x="274141" y="233883"/>
                  <a:pt x="267221" y="226888"/>
                </a:cubicBezTo>
                <a:cubicBezTo>
                  <a:pt x="260300" y="219894"/>
                  <a:pt x="260226" y="208583"/>
                  <a:pt x="267221" y="201662"/>
                </a:cubicBezTo>
                <a:lnTo>
                  <a:pt x="290289" y="178594"/>
                </a:lnTo>
                <a:lnTo>
                  <a:pt x="267221" y="155525"/>
                </a:lnTo>
                <a:cubicBezTo>
                  <a:pt x="260226" y="148530"/>
                  <a:pt x="260226" y="137220"/>
                  <a:pt x="267221" y="130299"/>
                </a:cubicBezTo>
                <a:cubicBezTo>
                  <a:pt x="274216" y="123379"/>
                  <a:pt x="285527" y="123304"/>
                  <a:pt x="292447" y="130299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20" name="Text 16"/>
          <p:cNvSpPr/>
          <p:nvPr/>
        </p:nvSpPr>
        <p:spPr>
          <a:xfrm>
            <a:off x="1136196" y="4444620"/>
            <a:ext cx="5143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2C3E5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工具升级</a:t>
            </a:r>
            <a:endParaRPr lang="en-US" sz="1600" dirty="0"/>
          </a:p>
        </p:txBody>
      </p:sp>
      <p:sp>
        <p:nvSpPr>
          <p:cNvPr id="21" name="Text 17"/>
          <p:cNvSpPr/>
          <p:nvPr/>
        </p:nvSpPr>
        <p:spPr>
          <a:xfrm>
            <a:off x="1136196" y="4800171"/>
            <a:ext cx="4635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在CAD、PS基础上，增学</a:t>
            </a:r>
            <a:r>
              <a:rPr lang="en-US" sz="1400" b="1" dirty="0">
                <a:solidFill>
                  <a:srgbClr val="D3883C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GIS</a:t>
            </a: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，实现空间分析与修复方案一体化输出。</a:t>
            </a:r>
            <a:endParaRPr lang="en-US" sz="1600" dirty="0"/>
          </a:p>
        </p:txBody>
      </p:sp>
      <p:sp>
        <p:nvSpPr>
          <p:cNvPr id="22" name="Shape 18"/>
          <p:cNvSpPr/>
          <p:nvPr/>
        </p:nvSpPr>
        <p:spPr>
          <a:xfrm>
            <a:off x="6222874" y="4241522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23" name="Shape 19"/>
          <p:cNvSpPr/>
          <p:nvPr/>
        </p:nvSpPr>
        <p:spPr>
          <a:xfrm>
            <a:off x="6422798" y="4511525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85750" y="23812"/>
                </a:moveTo>
                <a:lnTo>
                  <a:pt x="381000" y="23812"/>
                </a:lnTo>
                <a:cubicBezTo>
                  <a:pt x="394171" y="23812"/>
                  <a:pt x="404813" y="34454"/>
                  <a:pt x="404813" y="47625"/>
                </a:cubicBezTo>
                <a:cubicBezTo>
                  <a:pt x="404813" y="60796"/>
                  <a:pt x="394171" y="71438"/>
                  <a:pt x="381000" y="71438"/>
                </a:cubicBezTo>
                <a:lnTo>
                  <a:pt x="296466" y="71438"/>
                </a:lnTo>
                <a:cubicBezTo>
                  <a:pt x="292596" y="90636"/>
                  <a:pt x="279425" y="106487"/>
                  <a:pt x="261938" y="114077"/>
                </a:cubicBezTo>
                <a:lnTo>
                  <a:pt x="261938" y="333375"/>
                </a:lnTo>
                <a:lnTo>
                  <a:pt x="381000" y="333375"/>
                </a:lnTo>
                <a:cubicBezTo>
                  <a:pt x="394171" y="333375"/>
                  <a:pt x="404813" y="344016"/>
                  <a:pt x="404813" y="357188"/>
                </a:cubicBezTo>
                <a:cubicBezTo>
                  <a:pt x="404813" y="370359"/>
                  <a:pt x="394171" y="381000"/>
                  <a:pt x="381000" y="381000"/>
                </a:cubicBezTo>
                <a:lnTo>
                  <a:pt x="95250" y="381000"/>
                </a:lnTo>
                <a:cubicBezTo>
                  <a:pt x="82079" y="381000"/>
                  <a:pt x="71438" y="370359"/>
                  <a:pt x="71438" y="357188"/>
                </a:cubicBezTo>
                <a:cubicBezTo>
                  <a:pt x="71438" y="344016"/>
                  <a:pt x="82079" y="333375"/>
                  <a:pt x="95250" y="333375"/>
                </a:cubicBezTo>
                <a:lnTo>
                  <a:pt x="214313" y="333375"/>
                </a:lnTo>
                <a:lnTo>
                  <a:pt x="214313" y="114077"/>
                </a:lnTo>
                <a:cubicBezTo>
                  <a:pt x="196825" y="106412"/>
                  <a:pt x="183654" y="90562"/>
                  <a:pt x="179784" y="71438"/>
                </a:cubicBezTo>
                <a:lnTo>
                  <a:pt x="95250" y="71438"/>
                </a:lnTo>
                <a:cubicBezTo>
                  <a:pt x="82079" y="71438"/>
                  <a:pt x="71438" y="60796"/>
                  <a:pt x="71438" y="47625"/>
                </a:cubicBezTo>
                <a:cubicBezTo>
                  <a:pt x="71438" y="34454"/>
                  <a:pt x="82079" y="23812"/>
                  <a:pt x="95250" y="23812"/>
                </a:cubicBezTo>
                <a:lnTo>
                  <a:pt x="190500" y="23812"/>
                </a:lnTo>
                <a:cubicBezTo>
                  <a:pt x="201364" y="9376"/>
                  <a:pt x="218629" y="0"/>
                  <a:pt x="238125" y="0"/>
                </a:cubicBezTo>
                <a:cubicBezTo>
                  <a:pt x="257621" y="0"/>
                  <a:pt x="274886" y="9376"/>
                  <a:pt x="285750" y="23812"/>
                </a:cubicBezTo>
                <a:close/>
                <a:moveTo>
                  <a:pt x="327124" y="238125"/>
                </a:moveTo>
                <a:lnTo>
                  <a:pt x="434876" y="238125"/>
                </a:lnTo>
                <a:lnTo>
                  <a:pt x="381000" y="145703"/>
                </a:lnTo>
                <a:lnTo>
                  <a:pt x="327124" y="238125"/>
                </a:lnTo>
                <a:close/>
                <a:moveTo>
                  <a:pt x="381000" y="309563"/>
                </a:moveTo>
                <a:cubicBezTo>
                  <a:pt x="334194" y="309563"/>
                  <a:pt x="295275" y="284262"/>
                  <a:pt x="287238" y="250850"/>
                </a:cubicBezTo>
                <a:cubicBezTo>
                  <a:pt x="285304" y="242664"/>
                  <a:pt x="287982" y="234255"/>
                  <a:pt x="292224" y="226963"/>
                </a:cubicBezTo>
                <a:lnTo>
                  <a:pt x="363066" y="105519"/>
                </a:lnTo>
                <a:cubicBezTo>
                  <a:pt x="366787" y="99120"/>
                  <a:pt x="373633" y="95250"/>
                  <a:pt x="381000" y="95250"/>
                </a:cubicBezTo>
                <a:cubicBezTo>
                  <a:pt x="388367" y="95250"/>
                  <a:pt x="395213" y="99194"/>
                  <a:pt x="398934" y="105519"/>
                </a:cubicBezTo>
                <a:lnTo>
                  <a:pt x="469776" y="226963"/>
                </a:lnTo>
                <a:cubicBezTo>
                  <a:pt x="474018" y="234255"/>
                  <a:pt x="476696" y="242664"/>
                  <a:pt x="474762" y="250850"/>
                </a:cubicBezTo>
                <a:cubicBezTo>
                  <a:pt x="466725" y="284187"/>
                  <a:pt x="427806" y="309563"/>
                  <a:pt x="381000" y="309563"/>
                </a:cubicBezTo>
                <a:close/>
                <a:moveTo>
                  <a:pt x="94357" y="145703"/>
                </a:moveTo>
                <a:lnTo>
                  <a:pt x="40481" y="238125"/>
                </a:lnTo>
                <a:lnTo>
                  <a:pt x="148307" y="238125"/>
                </a:lnTo>
                <a:lnTo>
                  <a:pt x="94357" y="145703"/>
                </a:lnTo>
                <a:close/>
                <a:moveTo>
                  <a:pt x="670" y="250850"/>
                </a:moveTo>
                <a:cubicBezTo>
                  <a:pt x="-1265" y="242664"/>
                  <a:pt x="1414" y="234255"/>
                  <a:pt x="5655" y="226963"/>
                </a:cubicBezTo>
                <a:lnTo>
                  <a:pt x="76498" y="105519"/>
                </a:lnTo>
                <a:cubicBezTo>
                  <a:pt x="80218" y="99120"/>
                  <a:pt x="87064" y="95250"/>
                  <a:pt x="94431" y="95250"/>
                </a:cubicBezTo>
                <a:cubicBezTo>
                  <a:pt x="101798" y="95250"/>
                  <a:pt x="108645" y="99194"/>
                  <a:pt x="112365" y="105519"/>
                </a:cubicBezTo>
                <a:lnTo>
                  <a:pt x="183207" y="226963"/>
                </a:lnTo>
                <a:cubicBezTo>
                  <a:pt x="187449" y="234255"/>
                  <a:pt x="190128" y="242664"/>
                  <a:pt x="188193" y="250850"/>
                </a:cubicBezTo>
                <a:cubicBezTo>
                  <a:pt x="180156" y="284187"/>
                  <a:pt x="141238" y="309563"/>
                  <a:pt x="94431" y="309563"/>
                </a:cubicBezTo>
                <a:cubicBezTo>
                  <a:pt x="47625" y="309563"/>
                  <a:pt x="8706" y="284262"/>
                  <a:pt x="670" y="250850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24" name="Text 20"/>
          <p:cNvSpPr/>
          <p:nvPr/>
        </p:nvSpPr>
        <p:spPr>
          <a:xfrm>
            <a:off x="7105197" y="4444620"/>
            <a:ext cx="5143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2C3E5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法规协作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7105197" y="4800171"/>
            <a:ext cx="4635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学习生态修复相关法规，沿用园林项目的</a:t>
            </a:r>
            <a:r>
              <a:rPr lang="en-US" sz="1400" b="1" dirty="0">
                <a:solidFill>
                  <a:srgbClr val="D3883C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跨部门沟通</a:t>
            </a:r>
            <a:r>
              <a:rPr 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经验，确保项目合规落地。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dirty="0" err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校园行动计划</a:t>
            </a:r>
            <a:r>
              <a:rPr lang="en-US" altLang="zh-CN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——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不惰寸功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3B67F13-0368-823C-F296-858F3A47ADE5}"/>
              </a:ext>
            </a:extLst>
          </p:cNvPr>
          <p:cNvSpPr txBox="1"/>
          <p:nvPr/>
        </p:nvSpPr>
        <p:spPr>
          <a:xfrm>
            <a:off x="512956" y="6125737"/>
            <a:ext cx="756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题弟侄书堂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：少年辛苦终身事，不向光阴惰寸功。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-126" y="1346225"/>
            <a:ext cx="12192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zh-CN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《</a:t>
            </a:r>
            <a:r>
              <a:rPr lang="zh-CN" altLang="en-US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我的</a:t>
            </a:r>
            <a:r>
              <a:rPr lang="en-US" sz="3600" b="1" dirty="0" err="1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四年修炼</a:t>
            </a:r>
            <a:r>
              <a:rPr lang="en-US" altLang="zh-CN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——</a:t>
            </a:r>
            <a:r>
              <a:rPr lang="zh-CN" altLang="en-US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在广东海洋大学</a:t>
            </a:r>
            <a:r>
              <a:rPr lang="en-US" altLang="zh-CN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》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674" b="8674"/>
          <a:stretch>
            <a:fillRect/>
          </a:stretch>
        </p:blipFill>
        <p:spPr>
          <a:xfrm>
            <a:off x="253874" y="2260550"/>
            <a:ext cx="11938000" cy="3251200"/>
          </a:xfrm>
          <a:prstGeom prst="roundRect">
            <a:avLst>
              <a:gd name="adj" fmla="val 0"/>
            </a:avLst>
          </a:prstGeom>
        </p:spPr>
      </p:pic>
      <p:sp>
        <p:nvSpPr>
          <p:cNvPr id="10" name="Shape 5"/>
          <p:cNvSpPr/>
          <p:nvPr/>
        </p:nvSpPr>
        <p:spPr>
          <a:xfrm>
            <a:off x="507748" y="448305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3883C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Text 6"/>
          <p:cNvSpPr/>
          <p:nvPr/>
        </p:nvSpPr>
        <p:spPr>
          <a:xfrm>
            <a:off x="761748" y="4813148"/>
            <a:ext cx="1016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大一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07748" y="5600474"/>
            <a:ext cx="24384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夯实基础，修读生态学，加入滨海湿地科研团队。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3047748" y="3847923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3883C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Text 9"/>
          <p:cNvSpPr/>
          <p:nvPr/>
        </p:nvSpPr>
        <p:spPr>
          <a:xfrm>
            <a:off x="3301748" y="4178024"/>
            <a:ext cx="1016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大二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3047748" y="4965347"/>
            <a:ext cx="24384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考取GIS证书，参与“红树林恢复”课题，完成勘测设计。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5587874" y="3212923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3883C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Text 12"/>
          <p:cNvSpPr/>
          <p:nvPr/>
        </p:nvSpPr>
        <p:spPr>
          <a:xfrm>
            <a:off x="5841874" y="3543024"/>
            <a:ext cx="1016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大三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5587874" y="4330347"/>
            <a:ext cx="24384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联合土木学院做创新项目，发表论文</a:t>
            </a:r>
            <a:r>
              <a:rPr lang="zh-CN" altLang="en-US" sz="12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，</a:t>
            </a:r>
            <a:r>
              <a:rPr lang="en-US" sz="12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申请大创</a:t>
            </a:r>
            <a:r>
              <a:rPr lang="en-US" sz="12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8127748" y="257805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3883C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Text 15"/>
          <p:cNvSpPr/>
          <p:nvPr/>
        </p:nvSpPr>
        <p:spPr>
          <a:xfrm>
            <a:off x="8381748" y="2908148"/>
            <a:ext cx="1016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大四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8127748" y="3695474"/>
            <a:ext cx="24384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进入知名修复企业实习，考取专项培训合格证。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E5F1E2-0CAA-99D8-2339-FFEC9FCA9702}"/>
              </a:ext>
            </a:extLst>
          </p:cNvPr>
          <p:cNvSpPr txBox="1"/>
          <p:nvPr/>
        </p:nvSpPr>
        <p:spPr>
          <a:xfrm>
            <a:off x="617035" y="6433470"/>
            <a:ext cx="624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我的大学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在人间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》by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马克西姆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高尔基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dirty="0" err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未来蓝图</a:t>
            </a:r>
            <a:r>
              <a:rPr lang="en-US" altLang="zh-CN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——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以点窥面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3D8F27-255E-1712-CD01-60FB0D91C039}"/>
              </a:ext>
            </a:extLst>
          </p:cNvPr>
          <p:cNvSpPr txBox="1"/>
          <p:nvPr/>
        </p:nvSpPr>
        <p:spPr>
          <a:xfrm>
            <a:off x="309800" y="5837559"/>
            <a:ext cx="1157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歇斯底里研究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：冰山在海面移动很庄严雄伟，因为它只有八分之一露在水面上。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0" y="0"/>
            <a:ext cx="6096000" cy="67438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502198" y="253873"/>
            <a:ext cx="59436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b="1" dirty="0" err="1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十年后</a:t>
            </a:r>
            <a:r>
              <a:rPr lang="zh-CN" altLang="en-US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，</a:t>
            </a:r>
            <a:r>
              <a:rPr lang="en-US" sz="3600" b="1" dirty="0" err="1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我的一天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502198" y="964974"/>
            <a:ext cx="5435600" cy="711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2035年，作为生态修复项目负责人，实现科技-产业-民生-文化多赢。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6532140" y="2175094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06085" y="-6013"/>
                </a:moveTo>
                <a:cubicBezTo>
                  <a:pt x="110490" y="-7858"/>
                  <a:pt x="115491" y="-7322"/>
                  <a:pt x="119479" y="-4703"/>
                </a:cubicBezTo>
                <a:lnTo>
                  <a:pt x="171748" y="29944"/>
                </a:lnTo>
                <a:lnTo>
                  <a:pt x="224016" y="-4703"/>
                </a:lnTo>
                <a:cubicBezTo>
                  <a:pt x="228005" y="-7322"/>
                  <a:pt x="233005" y="-7799"/>
                  <a:pt x="237411" y="-6013"/>
                </a:cubicBezTo>
                <a:cubicBezTo>
                  <a:pt x="241816" y="-4227"/>
                  <a:pt x="244912" y="-298"/>
                  <a:pt x="245864" y="4346"/>
                </a:cubicBezTo>
                <a:lnTo>
                  <a:pt x="258306" y="65782"/>
                </a:lnTo>
                <a:lnTo>
                  <a:pt x="319742" y="78224"/>
                </a:lnTo>
                <a:cubicBezTo>
                  <a:pt x="324386" y="79177"/>
                  <a:pt x="328315" y="82391"/>
                  <a:pt x="330101" y="86737"/>
                </a:cubicBezTo>
                <a:cubicBezTo>
                  <a:pt x="331887" y="91083"/>
                  <a:pt x="331410" y="96143"/>
                  <a:pt x="328791" y="100132"/>
                </a:cubicBezTo>
                <a:lnTo>
                  <a:pt x="294144" y="152400"/>
                </a:lnTo>
                <a:lnTo>
                  <a:pt x="328791" y="204668"/>
                </a:lnTo>
                <a:cubicBezTo>
                  <a:pt x="331410" y="208657"/>
                  <a:pt x="331887" y="213658"/>
                  <a:pt x="330101" y="218063"/>
                </a:cubicBezTo>
                <a:cubicBezTo>
                  <a:pt x="328315" y="222468"/>
                  <a:pt x="324386" y="225683"/>
                  <a:pt x="319742" y="226576"/>
                </a:cubicBezTo>
                <a:lnTo>
                  <a:pt x="258247" y="238958"/>
                </a:lnTo>
                <a:lnTo>
                  <a:pt x="245864" y="300454"/>
                </a:lnTo>
                <a:cubicBezTo>
                  <a:pt x="244912" y="305098"/>
                  <a:pt x="241697" y="309027"/>
                  <a:pt x="237351" y="310813"/>
                </a:cubicBezTo>
                <a:cubicBezTo>
                  <a:pt x="233005" y="312599"/>
                  <a:pt x="227945" y="312122"/>
                  <a:pt x="223957" y="309503"/>
                </a:cubicBezTo>
                <a:lnTo>
                  <a:pt x="171688" y="274856"/>
                </a:lnTo>
                <a:lnTo>
                  <a:pt x="119420" y="309503"/>
                </a:lnTo>
                <a:cubicBezTo>
                  <a:pt x="115431" y="312122"/>
                  <a:pt x="110430" y="312599"/>
                  <a:pt x="106025" y="310813"/>
                </a:cubicBezTo>
                <a:cubicBezTo>
                  <a:pt x="101620" y="309027"/>
                  <a:pt x="98405" y="305098"/>
                  <a:pt x="97512" y="300454"/>
                </a:cubicBezTo>
                <a:lnTo>
                  <a:pt x="85130" y="238958"/>
                </a:lnTo>
                <a:lnTo>
                  <a:pt x="23634" y="226516"/>
                </a:lnTo>
                <a:cubicBezTo>
                  <a:pt x="18990" y="225564"/>
                  <a:pt x="15061" y="222349"/>
                  <a:pt x="13275" y="218003"/>
                </a:cubicBezTo>
                <a:cubicBezTo>
                  <a:pt x="11490" y="213658"/>
                  <a:pt x="11966" y="208597"/>
                  <a:pt x="14585" y="204609"/>
                </a:cubicBezTo>
                <a:lnTo>
                  <a:pt x="49232" y="152400"/>
                </a:lnTo>
                <a:lnTo>
                  <a:pt x="14585" y="100132"/>
                </a:lnTo>
                <a:cubicBezTo>
                  <a:pt x="11966" y="96143"/>
                  <a:pt x="11490" y="91142"/>
                  <a:pt x="13275" y="86737"/>
                </a:cubicBezTo>
                <a:cubicBezTo>
                  <a:pt x="15061" y="82332"/>
                  <a:pt x="18990" y="79117"/>
                  <a:pt x="23634" y="78224"/>
                </a:cubicBezTo>
                <a:lnTo>
                  <a:pt x="85130" y="65842"/>
                </a:lnTo>
                <a:lnTo>
                  <a:pt x="97572" y="4346"/>
                </a:lnTo>
                <a:cubicBezTo>
                  <a:pt x="98524" y="-298"/>
                  <a:pt x="101739" y="-4227"/>
                  <a:pt x="106085" y="-6013"/>
                </a:cubicBezTo>
                <a:close/>
                <a:moveTo>
                  <a:pt x="123587" y="152400"/>
                </a:moveTo>
                <a:cubicBezTo>
                  <a:pt x="123587" y="135300"/>
                  <a:pt x="132710" y="119499"/>
                  <a:pt x="147518" y="110949"/>
                </a:cubicBezTo>
                <a:cubicBezTo>
                  <a:pt x="162327" y="102399"/>
                  <a:pt x="180573" y="102399"/>
                  <a:pt x="195382" y="110949"/>
                </a:cubicBezTo>
                <a:cubicBezTo>
                  <a:pt x="210190" y="119499"/>
                  <a:pt x="219313" y="135300"/>
                  <a:pt x="219313" y="152400"/>
                </a:cubicBezTo>
                <a:cubicBezTo>
                  <a:pt x="219313" y="178816"/>
                  <a:pt x="197866" y="200263"/>
                  <a:pt x="171450" y="200263"/>
                </a:cubicBezTo>
                <a:cubicBezTo>
                  <a:pt x="145034" y="200263"/>
                  <a:pt x="123587" y="178816"/>
                  <a:pt x="123587" y="152400"/>
                </a:cubicBezTo>
                <a:close/>
                <a:moveTo>
                  <a:pt x="247888" y="152400"/>
                </a:moveTo>
                <a:cubicBezTo>
                  <a:pt x="247888" y="110213"/>
                  <a:pt x="213637" y="75962"/>
                  <a:pt x="171450" y="75962"/>
                </a:cubicBezTo>
                <a:cubicBezTo>
                  <a:pt x="129263" y="75962"/>
                  <a:pt x="95012" y="110213"/>
                  <a:pt x="95012" y="152400"/>
                </a:cubicBezTo>
                <a:cubicBezTo>
                  <a:pt x="95012" y="179709"/>
                  <a:pt x="109581" y="204943"/>
                  <a:pt x="133231" y="218597"/>
                </a:cubicBezTo>
                <a:cubicBezTo>
                  <a:pt x="156881" y="232252"/>
                  <a:pt x="186019" y="232252"/>
                  <a:pt x="209669" y="218597"/>
                </a:cubicBezTo>
                <a:cubicBezTo>
                  <a:pt x="233319" y="204943"/>
                  <a:pt x="247888" y="179709"/>
                  <a:pt x="247888" y="152400"/>
                </a:cubicBezTo>
                <a:close/>
              </a:path>
            </a:pathLst>
          </a:custGeom>
          <a:solidFill>
            <a:srgbClr val="FFC107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Text 7"/>
          <p:cNvSpPr/>
          <p:nvPr/>
        </p:nvSpPr>
        <p:spPr>
          <a:xfrm>
            <a:off x="7035523" y="1980594"/>
            <a:ext cx="4902200" cy="693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清晨：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带领团队巡查红树林示范区，无人机实时回传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水质、碳汇数据 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6485869" y="2866604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90500" y="9525"/>
                </a:moveTo>
                <a:cubicBezTo>
                  <a:pt x="224670" y="9525"/>
                  <a:pt x="252413" y="37267"/>
                  <a:pt x="252413" y="71438"/>
                </a:cubicBezTo>
                <a:cubicBezTo>
                  <a:pt x="252413" y="105608"/>
                  <a:pt x="224670" y="133350"/>
                  <a:pt x="190500" y="133350"/>
                </a:cubicBezTo>
                <a:cubicBezTo>
                  <a:pt x="156330" y="133350"/>
                  <a:pt x="128588" y="105608"/>
                  <a:pt x="128588" y="71438"/>
                </a:cubicBezTo>
                <a:cubicBezTo>
                  <a:pt x="128588" y="37267"/>
                  <a:pt x="156330" y="9525"/>
                  <a:pt x="190500" y="9525"/>
                </a:cubicBezTo>
                <a:close/>
                <a:moveTo>
                  <a:pt x="57150" y="52388"/>
                </a:moveTo>
                <a:cubicBezTo>
                  <a:pt x="80806" y="52388"/>
                  <a:pt x="100013" y="71594"/>
                  <a:pt x="100013" y="95250"/>
                </a:cubicBezTo>
                <a:cubicBezTo>
                  <a:pt x="100013" y="118906"/>
                  <a:pt x="80806" y="138113"/>
                  <a:pt x="57150" y="138113"/>
                </a:cubicBezTo>
                <a:cubicBezTo>
                  <a:pt x="33494" y="138113"/>
                  <a:pt x="14288" y="118906"/>
                  <a:pt x="14288" y="95250"/>
                </a:cubicBezTo>
                <a:cubicBezTo>
                  <a:pt x="14288" y="71594"/>
                  <a:pt x="33494" y="52388"/>
                  <a:pt x="57150" y="52388"/>
                </a:cubicBezTo>
                <a:close/>
                <a:moveTo>
                  <a:pt x="0" y="247650"/>
                </a:moveTo>
                <a:cubicBezTo>
                  <a:pt x="0" y="205561"/>
                  <a:pt x="34111" y="171450"/>
                  <a:pt x="76200" y="171450"/>
                </a:cubicBezTo>
                <a:cubicBezTo>
                  <a:pt x="83820" y="171450"/>
                  <a:pt x="91202" y="172581"/>
                  <a:pt x="98167" y="174665"/>
                </a:cubicBezTo>
                <a:cubicBezTo>
                  <a:pt x="78581" y="196572"/>
                  <a:pt x="66675" y="225504"/>
                  <a:pt x="66675" y="257175"/>
                </a:cubicBezTo>
                <a:lnTo>
                  <a:pt x="66675" y="266700"/>
                </a:lnTo>
                <a:cubicBezTo>
                  <a:pt x="66675" y="273487"/>
                  <a:pt x="68104" y="279916"/>
                  <a:pt x="70664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lnTo>
                  <a:pt x="0" y="247650"/>
                </a:lnTo>
                <a:close/>
                <a:moveTo>
                  <a:pt x="310336" y="285750"/>
                </a:moveTo>
                <a:cubicBezTo>
                  <a:pt x="312896" y="279916"/>
                  <a:pt x="314325" y="273487"/>
                  <a:pt x="314325" y="266700"/>
                </a:cubicBezTo>
                <a:lnTo>
                  <a:pt x="314325" y="257175"/>
                </a:lnTo>
                <a:cubicBezTo>
                  <a:pt x="314325" y="225504"/>
                  <a:pt x="302419" y="196572"/>
                  <a:pt x="282833" y="174665"/>
                </a:cubicBezTo>
                <a:cubicBezTo>
                  <a:pt x="289798" y="172581"/>
                  <a:pt x="297180" y="171450"/>
                  <a:pt x="304800" y="171450"/>
                </a:cubicBezTo>
                <a:cubicBezTo>
                  <a:pt x="346889" y="171450"/>
                  <a:pt x="381000" y="205561"/>
                  <a:pt x="381000" y="247650"/>
                </a:cubicBezTo>
                <a:lnTo>
                  <a:pt x="381000" y="266700"/>
                </a:lnTo>
                <a:cubicBezTo>
                  <a:pt x="381000" y="277237"/>
                  <a:pt x="372487" y="285750"/>
                  <a:pt x="361950" y="285750"/>
                </a:cubicBezTo>
                <a:lnTo>
                  <a:pt x="310336" y="285750"/>
                </a:lnTo>
                <a:close/>
                <a:moveTo>
                  <a:pt x="280987" y="95250"/>
                </a:moveTo>
                <a:cubicBezTo>
                  <a:pt x="280987" y="71594"/>
                  <a:pt x="300194" y="52388"/>
                  <a:pt x="323850" y="52388"/>
                </a:cubicBezTo>
                <a:cubicBezTo>
                  <a:pt x="347506" y="52388"/>
                  <a:pt x="366712" y="71594"/>
                  <a:pt x="366712" y="95250"/>
                </a:cubicBezTo>
                <a:cubicBezTo>
                  <a:pt x="366712" y="118906"/>
                  <a:pt x="347506" y="138113"/>
                  <a:pt x="323850" y="138113"/>
                </a:cubicBezTo>
                <a:cubicBezTo>
                  <a:pt x="300194" y="138113"/>
                  <a:pt x="280987" y="118906"/>
                  <a:pt x="280987" y="95250"/>
                </a:cubicBezTo>
                <a:close/>
                <a:moveTo>
                  <a:pt x="95250" y="257175"/>
                </a:moveTo>
                <a:cubicBezTo>
                  <a:pt x="95250" y="204549"/>
                  <a:pt x="137874" y="161925"/>
                  <a:pt x="190500" y="161925"/>
                </a:cubicBezTo>
                <a:cubicBezTo>
                  <a:pt x="243126" y="161925"/>
                  <a:pt x="285750" y="204549"/>
                  <a:pt x="285750" y="257175"/>
                </a:cubicBezTo>
                <a:lnTo>
                  <a:pt x="285750" y="266700"/>
                </a:lnTo>
                <a:cubicBezTo>
                  <a:pt x="285750" y="277237"/>
                  <a:pt x="277237" y="285750"/>
                  <a:pt x="266700" y="285750"/>
                </a:cubicBezTo>
                <a:lnTo>
                  <a:pt x="114300" y="285750"/>
                </a:lnTo>
                <a:cubicBezTo>
                  <a:pt x="103763" y="285750"/>
                  <a:pt x="95250" y="277237"/>
                  <a:pt x="95250" y="266700"/>
                </a:cubicBezTo>
                <a:lnTo>
                  <a:pt x="95250" y="257175"/>
                </a:lnTo>
                <a:close/>
              </a:path>
            </a:pathLst>
          </a:custGeom>
          <a:solidFill>
            <a:srgbClr val="FFC107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Text 9"/>
          <p:cNvSpPr/>
          <p:nvPr/>
        </p:nvSpPr>
        <p:spPr>
          <a:xfrm>
            <a:off x="7060847" y="2436354"/>
            <a:ext cx="4660900" cy="11384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上午：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与政府、社区共商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“红树林-生态旅游” </a:t>
            </a:r>
            <a:r>
              <a:rPr lang="en-US" sz="14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利益共享机制</a:t>
            </a:r>
            <a:r>
              <a:rPr lang="zh-CN" altLang="en-US" sz="1400" dirty="0">
                <a:solidFill>
                  <a:srgbClr val="2C3E5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6521248" y="3637921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71450" y="0"/>
                </a:moveTo>
                <a:lnTo>
                  <a:pt x="76200" y="0"/>
                </a:lnTo>
                <a:cubicBezTo>
                  <a:pt x="65663" y="0"/>
                  <a:pt x="57150" y="8513"/>
                  <a:pt x="57150" y="19050"/>
                </a:cubicBezTo>
                <a:cubicBezTo>
                  <a:pt x="57150" y="29587"/>
                  <a:pt x="65663" y="38100"/>
                  <a:pt x="76200" y="38100"/>
                </a:cubicBezTo>
                <a:lnTo>
                  <a:pt x="76200" y="128290"/>
                </a:lnTo>
                <a:lnTo>
                  <a:pt x="4465" y="253782"/>
                </a:lnTo>
                <a:cubicBezTo>
                  <a:pt x="1548" y="258961"/>
                  <a:pt x="0" y="264735"/>
                  <a:pt x="0" y="270689"/>
                </a:cubicBezTo>
                <a:cubicBezTo>
                  <a:pt x="0" y="289560"/>
                  <a:pt x="15240" y="304800"/>
                  <a:pt x="34111" y="304800"/>
                </a:cubicBezTo>
                <a:lnTo>
                  <a:pt x="232589" y="304800"/>
                </a:lnTo>
                <a:cubicBezTo>
                  <a:pt x="251400" y="304800"/>
                  <a:pt x="266700" y="289560"/>
                  <a:pt x="266700" y="270689"/>
                </a:cubicBezTo>
                <a:cubicBezTo>
                  <a:pt x="266700" y="264735"/>
                  <a:pt x="265152" y="258901"/>
                  <a:pt x="262235" y="253782"/>
                </a:cubicBezTo>
                <a:lnTo>
                  <a:pt x="190500" y="128290"/>
                </a:lnTo>
                <a:lnTo>
                  <a:pt x="190500" y="38100"/>
                </a:lnTo>
                <a:cubicBezTo>
                  <a:pt x="201037" y="38100"/>
                  <a:pt x="209550" y="29587"/>
                  <a:pt x="209550" y="19050"/>
                </a:cubicBezTo>
                <a:cubicBezTo>
                  <a:pt x="209550" y="8513"/>
                  <a:pt x="201037" y="0"/>
                  <a:pt x="190500" y="0"/>
                </a:cubicBezTo>
                <a:lnTo>
                  <a:pt x="171450" y="0"/>
                </a:lnTo>
                <a:close/>
                <a:moveTo>
                  <a:pt x="114300" y="128290"/>
                </a:moveTo>
                <a:lnTo>
                  <a:pt x="114300" y="38100"/>
                </a:lnTo>
                <a:lnTo>
                  <a:pt x="152400" y="38100"/>
                </a:lnTo>
                <a:lnTo>
                  <a:pt x="152400" y="128290"/>
                </a:lnTo>
                <a:cubicBezTo>
                  <a:pt x="152400" y="134898"/>
                  <a:pt x="154126" y="141446"/>
                  <a:pt x="157401" y="147221"/>
                </a:cubicBezTo>
                <a:lnTo>
                  <a:pt x="182166" y="190500"/>
                </a:lnTo>
                <a:lnTo>
                  <a:pt x="84534" y="190500"/>
                </a:lnTo>
                <a:lnTo>
                  <a:pt x="109299" y="147221"/>
                </a:lnTo>
                <a:cubicBezTo>
                  <a:pt x="112574" y="141446"/>
                  <a:pt x="114300" y="134957"/>
                  <a:pt x="114300" y="128290"/>
                </a:cubicBezTo>
                <a:close/>
              </a:path>
            </a:pathLst>
          </a:custGeom>
          <a:solidFill>
            <a:srgbClr val="FFC107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Text 11"/>
          <p:cNvSpPr/>
          <p:nvPr/>
        </p:nvSpPr>
        <p:spPr>
          <a:xfrm>
            <a:off x="7035523" y="3171404"/>
            <a:ext cx="4902200" cy="12533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下午：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在实验室指导研究生，利用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遥感影像 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评估候鸟栖息地恢复成效。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6494040" y="4460649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57150" y="38100"/>
                </a:moveTo>
                <a:cubicBezTo>
                  <a:pt x="36135" y="38100"/>
                  <a:pt x="19050" y="55185"/>
                  <a:pt x="19050" y="76200"/>
                </a:cubicBezTo>
                <a:lnTo>
                  <a:pt x="19050" y="228600"/>
                </a:lnTo>
                <a:cubicBezTo>
                  <a:pt x="19050" y="249615"/>
                  <a:pt x="36135" y="266700"/>
                  <a:pt x="57150" y="266700"/>
                </a:cubicBezTo>
                <a:lnTo>
                  <a:pt x="209550" y="266700"/>
                </a:lnTo>
                <a:cubicBezTo>
                  <a:pt x="230565" y="266700"/>
                  <a:pt x="247650" y="249615"/>
                  <a:pt x="247650" y="228600"/>
                </a:cubicBezTo>
                <a:lnTo>
                  <a:pt x="247650" y="76200"/>
                </a:lnTo>
                <a:cubicBezTo>
                  <a:pt x="247650" y="55185"/>
                  <a:pt x="230565" y="38100"/>
                  <a:pt x="209550" y="38100"/>
                </a:cubicBezTo>
                <a:lnTo>
                  <a:pt x="57150" y="38100"/>
                </a:lnTo>
                <a:close/>
                <a:moveTo>
                  <a:pt x="276225" y="200025"/>
                </a:moveTo>
                <a:lnTo>
                  <a:pt x="319980" y="235029"/>
                </a:lnTo>
                <a:cubicBezTo>
                  <a:pt x="322481" y="237053"/>
                  <a:pt x="325576" y="238125"/>
                  <a:pt x="328791" y="238125"/>
                </a:cubicBezTo>
                <a:cubicBezTo>
                  <a:pt x="336590" y="238125"/>
                  <a:pt x="342900" y="231815"/>
                  <a:pt x="342900" y="224016"/>
                </a:cubicBezTo>
                <a:lnTo>
                  <a:pt x="342900" y="80784"/>
                </a:lnTo>
                <a:cubicBezTo>
                  <a:pt x="342900" y="72985"/>
                  <a:pt x="336590" y="66675"/>
                  <a:pt x="328791" y="66675"/>
                </a:cubicBezTo>
                <a:cubicBezTo>
                  <a:pt x="325576" y="66675"/>
                  <a:pt x="322481" y="67747"/>
                  <a:pt x="319980" y="69771"/>
                </a:cubicBezTo>
                <a:lnTo>
                  <a:pt x="276225" y="104775"/>
                </a:lnTo>
                <a:lnTo>
                  <a:pt x="276225" y="200025"/>
                </a:lnTo>
                <a:close/>
              </a:path>
            </a:pathLst>
          </a:custGeom>
          <a:solidFill>
            <a:srgbClr val="FFC107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Text 13"/>
          <p:cNvSpPr/>
          <p:nvPr/>
        </p:nvSpPr>
        <p:spPr>
          <a:xfrm>
            <a:off x="7060847" y="3951696"/>
            <a:ext cx="4800600" cy="130763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傍晚：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发布社交媒体科普视频，呼吁公众参与守护滨海湿地。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6562069" y="5294239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0" y="38100"/>
                </a:moveTo>
                <a:cubicBezTo>
                  <a:pt x="0" y="17085"/>
                  <a:pt x="17085" y="0"/>
                  <a:pt x="38100" y="0"/>
                </a:cubicBezTo>
                <a:lnTo>
                  <a:pt x="127099" y="0"/>
                </a:lnTo>
                <a:cubicBezTo>
                  <a:pt x="137220" y="0"/>
                  <a:pt x="146923" y="3989"/>
                  <a:pt x="154067" y="11132"/>
                </a:cubicBezTo>
                <a:lnTo>
                  <a:pt x="217468" y="74593"/>
                </a:lnTo>
                <a:cubicBezTo>
                  <a:pt x="224611" y="81736"/>
                  <a:pt x="228600" y="91440"/>
                  <a:pt x="228600" y="101560"/>
                </a:cubicBezTo>
                <a:lnTo>
                  <a:pt x="228600" y="266700"/>
                </a:lnTo>
                <a:cubicBezTo>
                  <a:pt x="228600" y="287715"/>
                  <a:pt x="211515" y="304800"/>
                  <a:pt x="190500" y="304800"/>
                </a:cubicBezTo>
                <a:lnTo>
                  <a:pt x="38100" y="304800"/>
                </a:lnTo>
                <a:cubicBezTo>
                  <a:pt x="17085" y="304800"/>
                  <a:pt x="0" y="287715"/>
                  <a:pt x="0" y="266700"/>
                </a:cubicBezTo>
                <a:lnTo>
                  <a:pt x="0" y="38100"/>
                </a:lnTo>
                <a:close/>
                <a:moveTo>
                  <a:pt x="123825" y="34826"/>
                </a:moveTo>
                <a:lnTo>
                  <a:pt x="123825" y="90488"/>
                </a:lnTo>
                <a:cubicBezTo>
                  <a:pt x="123825" y="98405"/>
                  <a:pt x="130195" y="104775"/>
                  <a:pt x="138113" y="104775"/>
                </a:cubicBezTo>
                <a:lnTo>
                  <a:pt x="193774" y="104775"/>
                </a:lnTo>
                <a:lnTo>
                  <a:pt x="123825" y="34826"/>
                </a:lnTo>
                <a:close/>
                <a:moveTo>
                  <a:pt x="71438" y="152400"/>
                </a:moveTo>
                <a:cubicBezTo>
                  <a:pt x="63520" y="152400"/>
                  <a:pt x="57150" y="158770"/>
                  <a:pt x="57150" y="166688"/>
                </a:cubicBezTo>
                <a:cubicBezTo>
                  <a:pt x="57150" y="174605"/>
                  <a:pt x="63520" y="180975"/>
                  <a:pt x="71438" y="180975"/>
                </a:cubicBezTo>
                <a:lnTo>
                  <a:pt x="157163" y="180975"/>
                </a:lnTo>
                <a:cubicBezTo>
                  <a:pt x="165080" y="180975"/>
                  <a:pt x="171450" y="174605"/>
                  <a:pt x="171450" y="166688"/>
                </a:cubicBezTo>
                <a:cubicBezTo>
                  <a:pt x="171450" y="158770"/>
                  <a:pt x="165080" y="152400"/>
                  <a:pt x="157163" y="152400"/>
                </a:cubicBezTo>
                <a:lnTo>
                  <a:pt x="71438" y="152400"/>
                </a:lnTo>
                <a:close/>
                <a:moveTo>
                  <a:pt x="71438" y="209550"/>
                </a:moveTo>
                <a:cubicBezTo>
                  <a:pt x="63520" y="209550"/>
                  <a:pt x="57150" y="215920"/>
                  <a:pt x="57150" y="223838"/>
                </a:cubicBezTo>
                <a:cubicBezTo>
                  <a:pt x="57150" y="231755"/>
                  <a:pt x="63520" y="238125"/>
                  <a:pt x="71438" y="238125"/>
                </a:cubicBezTo>
                <a:lnTo>
                  <a:pt x="157163" y="238125"/>
                </a:lnTo>
                <a:cubicBezTo>
                  <a:pt x="165080" y="238125"/>
                  <a:pt x="171450" y="231755"/>
                  <a:pt x="171450" y="223838"/>
                </a:cubicBezTo>
                <a:cubicBezTo>
                  <a:pt x="171450" y="215920"/>
                  <a:pt x="165080" y="209550"/>
                  <a:pt x="157163" y="209550"/>
                </a:cubicBezTo>
                <a:lnTo>
                  <a:pt x="71438" y="209550"/>
                </a:lnTo>
                <a:close/>
              </a:path>
            </a:pathLst>
          </a:custGeom>
          <a:solidFill>
            <a:srgbClr val="FFC107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20" name="Text 15"/>
          <p:cNvSpPr/>
          <p:nvPr/>
        </p:nvSpPr>
        <p:spPr>
          <a:xfrm>
            <a:off x="7035523" y="4801607"/>
            <a:ext cx="4902200" cy="131075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夜晚：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撰写政策建议报告，助力地方政府申报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国家“美丽海湾” 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项目。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理想</a:t>
            </a:r>
            <a:r>
              <a:rPr 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与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呼吁</a:t>
            </a:r>
            <a:r>
              <a:rPr lang="en-US" altLang="zh-CN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——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虽千万人，吾往矣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07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99232" y="-1449364"/>
            <a:ext cx="1803304" cy="3263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-19588" y="2936875"/>
            <a:ext cx="12235180" cy="232880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pic>
        <p:nvPicPr>
          <p:cNvPr id="8" name="Image 2" descr="https://kimi-web-img.moonshot.cn/img/moorworld.com/75e679bbfcf09db771cccf5596999c87a9ab80a5.jpg"/>
          <p:cNvPicPr>
            <a:picLocks noChangeAspect="1"/>
          </p:cNvPicPr>
          <p:nvPr/>
        </p:nvPicPr>
        <p:blipFill>
          <a:blip r:embed="rId5"/>
          <a:srcRect l="16602" r="16602"/>
          <a:stretch>
            <a:fillRect/>
          </a:stretch>
        </p:blipFill>
        <p:spPr>
          <a:xfrm>
            <a:off x="10519758" y="85468"/>
            <a:ext cx="1219200" cy="1219200"/>
          </a:xfrm>
          <a:prstGeom prst="roundRect">
            <a:avLst>
              <a:gd name="adj" fmla="val 50000"/>
            </a:avLst>
          </a:prstGeom>
        </p:spPr>
      </p:pic>
      <p:sp>
        <p:nvSpPr>
          <p:cNvPr id="9" name="Text 4"/>
          <p:cNvSpPr/>
          <p:nvPr/>
        </p:nvSpPr>
        <p:spPr>
          <a:xfrm>
            <a:off x="-126" y="2293560"/>
            <a:ext cx="12192000" cy="689186"/>
          </a:xfrm>
          <a:prstGeom prst="rect">
            <a:avLst/>
          </a:prstGeom>
          <a:solidFill>
            <a:srgbClr val="77A98F"/>
          </a:solidFill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zh-CN" altLang="en-US" sz="3600" b="1" dirty="0">
                <a:solidFill>
                  <a:srgbClr val="99FF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练</a:t>
            </a:r>
            <a:r>
              <a:rPr lang="en-US" sz="3600" b="1" dirty="0" err="1">
                <a:solidFill>
                  <a:srgbClr val="99FF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一技之长，护滨海锦绣</a:t>
            </a:r>
            <a:endParaRPr lang="en-US" sz="1600" dirty="0">
              <a:solidFill>
                <a:srgbClr val="99FF33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1116918" y="3022877"/>
            <a:ext cx="10267054" cy="4922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坚守“以园林之美，铸家国情怀”的初心，把</a:t>
            </a:r>
            <a:r>
              <a:rPr lang="zh-CN" altLang="en-US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彭</a:t>
            </a:r>
            <a:r>
              <a:rPr lang="en-US" sz="18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湃精神转化为绿色行动，长期扎根岭南沿海</a:t>
            </a:r>
            <a:r>
              <a:rPr lang="en-US" sz="18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126824" y="3651463"/>
            <a:ext cx="3945555" cy="1148886"/>
          </a:xfrm>
          <a:custGeom>
            <a:avLst/>
            <a:gdLst/>
            <a:ahLst/>
            <a:cxnLst/>
            <a:rect l="l" t="t" r="r" b="b"/>
            <a:pathLst>
              <a:path w="3695700" h="1625600">
                <a:moveTo>
                  <a:pt x="101600" y="0"/>
                </a:moveTo>
                <a:lnTo>
                  <a:pt x="3594100" y="0"/>
                </a:lnTo>
                <a:cubicBezTo>
                  <a:pt x="3650175" y="0"/>
                  <a:pt x="3695700" y="45525"/>
                  <a:pt x="3695700" y="101600"/>
                </a:cubicBezTo>
                <a:lnTo>
                  <a:pt x="3695700" y="1524000"/>
                </a:lnTo>
                <a:cubicBezTo>
                  <a:pt x="3695700" y="1580075"/>
                  <a:pt x="3650175" y="1625600"/>
                  <a:pt x="35941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12" name="Text 7"/>
          <p:cNvSpPr/>
          <p:nvPr/>
        </p:nvSpPr>
        <p:spPr>
          <a:xfrm>
            <a:off x="202973" y="3651463"/>
            <a:ext cx="3797300" cy="3929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 err="1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成为</a:t>
            </a:r>
            <a:r>
              <a:rPr lang="zh-CN" altLang="en-US" sz="20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中流砥柱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52162" y="4044433"/>
            <a:ext cx="3971004" cy="7679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成为兼具技术实力与区域影响力的生态修复专家</a:t>
            </a:r>
            <a:r>
              <a:rPr lang="zh-CN" alt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，</a:t>
            </a:r>
            <a:r>
              <a:rPr lang="en-US" sz="14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让园林</a:t>
            </a:r>
            <a:r>
              <a:rPr lang="zh-CN" alt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逐渐成为现实家园之防线、精神家园之依。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4199315" y="3651463"/>
            <a:ext cx="3971005" cy="1148885"/>
          </a:xfrm>
          <a:custGeom>
            <a:avLst/>
            <a:gdLst/>
            <a:ahLst/>
            <a:cxnLst/>
            <a:rect l="l" t="t" r="r" b="b"/>
            <a:pathLst>
              <a:path w="3695700" h="1625600">
                <a:moveTo>
                  <a:pt x="101600" y="0"/>
                </a:moveTo>
                <a:lnTo>
                  <a:pt x="3594100" y="0"/>
                </a:lnTo>
                <a:cubicBezTo>
                  <a:pt x="3650175" y="0"/>
                  <a:pt x="3695700" y="45525"/>
                  <a:pt x="3695700" y="101600"/>
                </a:cubicBezTo>
                <a:lnTo>
                  <a:pt x="3695700" y="1524000"/>
                </a:lnTo>
                <a:cubicBezTo>
                  <a:pt x="3695700" y="1580075"/>
                  <a:pt x="3650175" y="1625600"/>
                  <a:pt x="35941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15" name="Text 10"/>
          <p:cNvSpPr/>
          <p:nvPr/>
        </p:nvSpPr>
        <p:spPr>
          <a:xfrm>
            <a:off x="4199316" y="3651463"/>
            <a:ext cx="3797300" cy="3929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赋能美丽沿海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4353518" y="4044433"/>
            <a:ext cx="3797300" cy="66871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让园林成为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生态保护、民俗传承、民生改善 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的重要载体，为岭南可持续发展注入动力。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8221107" y="3663539"/>
            <a:ext cx="3900605" cy="1148885"/>
          </a:xfrm>
          <a:custGeom>
            <a:avLst/>
            <a:gdLst/>
            <a:ahLst/>
            <a:cxnLst/>
            <a:rect l="l" t="t" r="r" b="b"/>
            <a:pathLst>
              <a:path w="3695700" h="1625600">
                <a:moveTo>
                  <a:pt x="101600" y="0"/>
                </a:moveTo>
                <a:lnTo>
                  <a:pt x="3594100" y="0"/>
                </a:lnTo>
                <a:cubicBezTo>
                  <a:pt x="3650175" y="0"/>
                  <a:pt x="3695700" y="45525"/>
                  <a:pt x="3695700" y="101600"/>
                </a:cubicBezTo>
                <a:lnTo>
                  <a:pt x="3695700" y="1524000"/>
                </a:lnTo>
                <a:cubicBezTo>
                  <a:pt x="3695700" y="1580075"/>
                  <a:pt x="3650175" y="1625600"/>
                  <a:pt x="35941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18" name="Text 13"/>
          <p:cNvSpPr/>
          <p:nvPr/>
        </p:nvSpPr>
        <p:spPr>
          <a:xfrm>
            <a:off x="8195658" y="3663540"/>
            <a:ext cx="3797300" cy="32545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不负时代使命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8324523" y="4004489"/>
            <a:ext cx="3592414" cy="63371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呼吁志同合之士把握</a:t>
            </a:r>
            <a:r>
              <a:rPr lang="en-US" sz="14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生态修复</a:t>
            </a:r>
            <a:r>
              <a:rPr lang="zh-CN" alt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事业</a:t>
            </a:r>
            <a:r>
              <a:rPr lang="en-US" sz="14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的黄金时代共同奋斗</a:t>
            </a:r>
            <a:r>
              <a:rPr lang="zh-CN" alt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，与国家同呼吸、共命运。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dirty="0" err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结语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：黄金豪如是说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08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-1" y="-22859"/>
            <a:ext cx="12191999" cy="6411594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</p:spPr>
      </p:sp>
      <p:sp>
        <p:nvSpPr>
          <p:cNvPr id="10" name="Text 5"/>
          <p:cNvSpPr/>
          <p:nvPr/>
        </p:nvSpPr>
        <p:spPr>
          <a:xfrm>
            <a:off x="3403424" y="2758068"/>
            <a:ext cx="5384800" cy="19477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9600" b="1" dirty="0">
                <a:solidFill>
                  <a:srgbClr val="FFFFFF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Noto Sans SC" panose="020B0200000000000000" pitchFamily="34" charset="-120"/>
              </a:rPr>
              <a:t>大有可为</a:t>
            </a:r>
            <a:endParaRPr lang="en-US" sz="1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7:06-d3m9iogs8jdo4os5esf0.jpeg"/>
          <p:cNvPicPr>
            <a:picLocks noChangeAspect="1"/>
          </p:cNvPicPr>
          <p:nvPr/>
        </p:nvPicPr>
        <p:blipFill>
          <a:blip r:embed="rId3"/>
          <a:srcRect l="5643" r="5643"/>
          <a:stretch>
            <a:fillRect/>
          </a:stretch>
        </p:blipFill>
        <p:spPr>
          <a:xfrm>
            <a:off x="-635" y="0"/>
            <a:ext cx="12193905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635" y="0"/>
            <a:ext cx="12193270" cy="68573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391275" y="5622925"/>
            <a:ext cx="216217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汇报人：</a:t>
            </a:r>
            <a:r>
              <a:rPr lang="zh-CN" alt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陈</a:t>
            </a:r>
            <a:r>
              <a:rPr 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梓彬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1"/>
          <p:cNvSpPr/>
          <p:nvPr/>
        </p:nvSpPr>
        <p:spPr>
          <a:xfrm>
            <a:off x="668338" y="2316480"/>
            <a:ext cx="4871085" cy="839204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THANK YOU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556260" y="1093470"/>
            <a:ext cx="6405880" cy="1129030"/>
          </a:xfrm>
          <a:prstGeom prst="rect">
            <a:avLst/>
          </a:prstGeom>
          <a:noFill/>
        </p:spPr>
        <p:txBody>
          <a:bodyPr wrap="square" lIns="99695" tIns="49784" rIns="99695" bIns="49784" rtlCol="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8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仓耳玄三M W05" pitchFamily="34" charset="-120"/>
              </a:rPr>
              <a:t>感谢大家观看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Image 2" descr="https://kimi-img.moonshot.cn/pub/slides/slides_tmpl/image/25-10-13-14:17:15-d3m9iqos8jdo4os5esmg.png"/>
          <p:cNvPicPr>
            <a:picLocks noChangeAspect="1"/>
          </p:cNvPicPr>
          <p:nvPr/>
        </p:nvPicPr>
        <p:blipFill>
          <a:blip r:embed="rId5"/>
          <a:srcRect l="209" r="209"/>
          <a:stretch>
            <a:fillRect/>
          </a:stretch>
        </p:blipFill>
        <p:spPr>
          <a:xfrm rot="10800000" flipH="1" flipV="1">
            <a:off x="657225" y="5743575"/>
            <a:ext cx="5733415" cy="1517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dirty="0" err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红色沃土育初心</a:t>
            </a:r>
            <a:r>
              <a:rPr lang="en-US" altLang="zh-CN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——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驯良犹至今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F114E9-51D1-E13E-F371-F5D5A98C3F3A}"/>
              </a:ext>
            </a:extLst>
          </p:cNvPr>
          <p:cNvSpPr txBox="1"/>
          <p:nvPr/>
        </p:nvSpPr>
        <p:spPr>
          <a:xfrm>
            <a:off x="334537" y="5832306"/>
            <a:ext cx="483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周易参同契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：心猿不定，意马四驰。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敦煌变文集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：心猿归林，意马有缰。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3874" y="2451050"/>
            <a:ext cx="4368800" cy="1143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全能学子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把</a:t>
            </a:r>
            <a:r>
              <a:rPr lang="zh-CN" altLang="en-US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爱</a:t>
            </a:r>
            <a:r>
              <a:rPr lang="en-US" sz="3600" b="1" dirty="0" err="1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家国写进行动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253874" y="3797149"/>
            <a:ext cx="43688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从红色文化</a:t>
            </a:r>
            <a:r>
              <a:rPr lang="zh-CN" altLang="en-US" sz="16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碰触</a:t>
            </a:r>
            <a:r>
              <a:rPr lang="en-US" sz="16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绿色</a:t>
            </a:r>
            <a:r>
              <a:rPr lang="zh-CN" altLang="en-US" sz="16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脉搏</a:t>
            </a:r>
            <a:r>
              <a:rPr lang="en-US" sz="16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，</a:t>
            </a:r>
            <a:r>
              <a:rPr lang="en-US" sz="16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以“彭湃精神”为底色</a:t>
            </a:r>
            <a:r>
              <a:rPr lang="zh-CN" altLang="en-US" sz="16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，</a:t>
            </a:r>
            <a:r>
              <a:rPr lang="en-US" sz="16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将家国情怀融入</a:t>
            </a:r>
            <a:r>
              <a:rPr lang="zh-CN" altLang="en-US" sz="16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人生年轮</a:t>
            </a:r>
            <a:r>
              <a:rPr lang="en-US" sz="16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927424" y="1778630"/>
            <a:ext cx="3403600" cy="1676400"/>
          </a:xfrm>
          <a:custGeom>
            <a:avLst/>
            <a:gdLst/>
            <a:ahLst/>
            <a:cxnLst/>
            <a:rect l="l" t="t" r="r" b="b"/>
            <a:pathLst>
              <a:path w="3403600" h="1676400">
                <a:moveTo>
                  <a:pt x="101607" y="0"/>
                </a:moveTo>
                <a:lnTo>
                  <a:pt x="3301993" y="0"/>
                </a:lnTo>
                <a:cubicBezTo>
                  <a:pt x="3358109" y="0"/>
                  <a:pt x="3403600" y="45491"/>
                  <a:pt x="3403600" y="101607"/>
                </a:cubicBezTo>
                <a:lnTo>
                  <a:pt x="3403600" y="1574793"/>
                </a:lnTo>
                <a:cubicBezTo>
                  <a:pt x="3403600" y="1630909"/>
                  <a:pt x="3358109" y="1676400"/>
                  <a:pt x="3301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Shape 7"/>
          <p:cNvSpPr/>
          <p:nvPr/>
        </p:nvSpPr>
        <p:spPr>
          <a:xfrm>
            <a:off x="5130523" y="198172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12" name="Shape 8"/>
          <p:cNvSpPr/>
          <p:nvPr/>
        </p:nvSpPr>
        <p:spPr>
          <a:xfrm>
            <a:off x="5232148" y="2083279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56078"/>
                </a:moveTo>
                <a:lnTo>
                  <a:pt x="101600" y="178832"/>
                </a:lnTo>
                <a:lnTo>
                  <a:pt x="101798" y="178753"/>
                </a:lnTo>
                <a:cubicBezTo>
                  <a:pt x="123468" y="169743"/>
                  <a:pt x="146725" y="165100"/>
                  <a:pt x="170180" y="165100"/>
                </a:cubicBezTo>
                <a:lnTo>
                  <a:pt x="177800" y="165100"/>
                </a:lnTo>
                <a:lnTo>
                  <a:pt x="177800" y="38100"/>
                </a:lnTo>
                <a:lnTo>
                  <a:pt x="170180" y="38100"/>
                </a:lnTo>
                <a:cubicBezTo>
                  <a:pt x="153432" y="38100"/>
                  <a:pt x="136803" y="41434"/>
                  <a:pt x="121325" y="47863"/>
                </a:cubicBezTo>
                <a:cubicBezTo>
                  <a:pt x="114657" y="50641"/>
                  <a:pt x="108069" y="53380"/>
                  <a:pt x="101600" y="56078"/>
                </a:cubicBezTo>
                <a:close/>
                <a:moveTo>
                  <a:pt x="91638" y="24408"/>
                </a:moveTo>
                <a:lnTo>
                  <a:pt x="101600" y="28575"/>
                </a:lnTo>
                <a:lnTo>
                  <a:pt x="111562" y="24408"/>
                </a:lnTo>
                <a:cubicBezTo>
                  <a:pt x="130135" y="16669"/>
                  <a:pt x="150058" y="12700"/>
                  <a:pt x="170180" y="12700"/>
                </a:cubicBezTo>
                <a:lnTo>
                  <a:pt x="184150" y="12700"/>
                </a:lnTo>
                <a:cubicBezTo>
                  <a:pt x="194667" y="12700"/>
                  <a:pt x="203200" y="21233"/>
                  <a:pt x="203200" y="31750"/>
                </a:cubicBezTo>
                <a:lnTo>
                  <a:pt x="203200" y="171450"/>
                </a:lnTo>
                <a:cubicBezTo>
                  <a:pt x="203200" y="181967"/>
                  <a:pt x="194667" y="190500"/>
                  <a:pt x="184150" y="190500"/>
                </a:cubicBezTo>
                <a:lnTo>
                  <a:pt x="170180" y="190500"/>
                </a:lnTo>
                <a:cubicBezTo>
                  <a:pt x="150058" y="190500"/>
                  <a:pt x="130135" y="194469"/>
                  <a:pt x="111562" y="202208"/>
                </a:cubicBezTo>
                <a:lnTo>
                  <a:pt x="106482" y="204311"/>
                </a:lnTo>
                <a:cubicBezTo>
                  <a:pt x="103346" y="205621"/>
                  <a:pt x="99854" y="205621"/>
                  <a:pt x="96718" y="204311"/>
                </a:cubicBezTo>
                <a:lnTo>
                  <a:pt x="91638" y="202208"/>
                </a:lnTo>
                <a:cubicBezTo>
                  <a:pt x="73065" y="194469"/>
                  <a:pt x="53142" y="190500"/>
                  <a:pt x="33020" y="190500"/>
                </a:cubicBezTo>
                <a:lnTo>
                  <a:pt x="19050" y="190500"/>
                </a:lnTo>
                <a:cubicBezTo>
                  <a:pt x="8533" y="190500"/>
                  <a:pt x="0" y="181967"/>
                  <a:pt x="0" y="171450"/>
                </a:cubicBezTo>
                <a:lnTo>
                  <a:pt x="0" y="31750"/>
                </a:lnTo>
                <a:cubicBezTo>
                  <a:pt x="0" y="21233"/>
                  <a:pt x="8533" y="12700"/>
                  <a:pt x="19050" y="12700"/>
                </a:cubicBezTo>
                <a:lnTo>
                  <a:pt x="33020" y="12700"/>
                </a:lnTo>
                <a:cubicBezTo>
                  <a:pt x="53142" y="12700"/>
                  <a:pt x="73065" y="16669"/>
                  <a:pt x="91638" y="2440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Text 9"/>
          <p:cNvSpPr/>
          <p:nvPr/>
        </p:nvSpPr>
        <p:spPr>
          <a:xfrm>
            <a:off x="5689172" y="2032504"/>
            <a:ext cx="172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红色文化宣讲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130523" y="2489603"/>
            <a:ext cx="29972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任红色文化宣讲团团长，开发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《红色故土的绿色觉醒》 </a:t>
            </a: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校本课程，获省德育成果一等奖。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8534198" y="1778630"/>
            <a:ext cx="3403600" cy="1676400"/>
          </a:xfrm>
          <a:custGeom>
            <a:avLst/>
            <a:gdLst/>
            <a:ahLst/>
            <a:cxnLst/>
            <a:rect l="l" t="t" r="r" b="b"/>
            <a:pathLst>
              <a:path w="3403600" h="1676400">
                <a:moveTo>
                  <a:pt x="101607" y="0"/>
                </a:moveTo>
                <a:lnTo>
                  <a:pt x="3301993" y="0"/>
                </a:lnTo>
                <a:cubicBezTo>
                  <a:pt x="3358109" y="0"/>
                  <a:pt x="3403600" y="45491"/>
                  <a:pt x="3403600" y="101607"/>
                </a:cubicBezTo>
                <a:lnTo>
                  <a:pt x="3403600" y="1574793"/>
                </a:lnTo>
                <a:cubicBezTo>
                  <a:pt x="3403600" y="1630909"/>
                  <a:pt x="3358109" y="1676400"/>
                  <a:pt x="3301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8737298" y="198172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17" name="Shape 13"/>
          <p:cNvSpPr/>
          <p:nvPr/>
        </p:nvSpPr>
        <p:spPr>
          <a:xfrm>
            <a:off x="8838923" y="2083279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203200" y="38100"/>
                </a:moveTo>
                <a:cubicBezTo>
                  <a:pt x="203200" y="58023"/>
                  <a:pt x="179745" y="87749"/>
                  <a:pt x="169624" y="99616"/>
                </a:cubicBezTo>
                <a:cubicBezTo>
                  <a:pt x="168116" y="101362"/>
                  <a:pt x="165894" y="102037"/>
                  <a:pt x="163870" y="101600"/>
                </a:cubicBezTo>
                <a:lnTo>
                  <a:pt x="127000" y="101600"/>
                </a:lnTo>
                <a:cubicBezTo>
                  <a:pt x="119975" y="101600"/>
                  <a:pt x="114300" y="107275"/>
                  <a:pt x="114300" y="114300"/>
                </a:cubicBezTo>
                <a:cubicBezTo>
                  <a:pt x="114300" y="121325"/>
                  <a:pt x="119975" y="127000"/>
                  <a:pt x="127000" y="127000"/>
                </a:cubicBezTo>
                <a:lnTo>
                  <a:pt x="165100" y="127000"/>
                </a:lnTo>
                <a:cubicBezTo>
                  <a:pt x="186134" y="127000"/>
                  <a:pt x="203200" y="144066"/>
                  <a:pt x="203200" y="165100"/>
                </a:cubicBezTo>
                <a:cubicBezTo>
                  <a:pt x="203200" y="186134"/>
                  <a:pt x="186134" y="203200"/>
                  <a:pt x="165100" y="203200"/>
                </a:cubicBezTo>
                <a:lnTo>
                  <a:pt x="55404" y="203200"/>
                </a:lnTo>
                <a:cubicBezTo>
                  <a:pt x="58857" y="199271"/>
                  <a:pt x="63063" y="194231"/>
                  <a:pt x="67310" y="188595"/>
                </a:cubicBezTo>
                <a:cubicBezTo>
                  <a:pt x="69810" y="185261"/>
                  <a:pt x="72390" y="181610"/>
                  <a:pt x="74851" y="177800"/>
                </a:cubicBezTo>
                <a:lnTo>
                  <a:pt x="165100" y="177800"/>
                </a:lnTo>
                <a:cubicBezTo>
                  <a:pt x="172125" y="177800"/>
                  <a:pt x="177800" y="172125"/>
                  <a:pt x="177800" y="165100"/>
                </a:cubicBezTo>
                <a:cubicBezTo>
                  <a:pt x="177800" y="158075"/>
                  <a:pt x="172125" y="152400"/>
                  <a:pt x="165100" y="152400"/>
                </a:cubicBezTo>
                <a:lnTo>
                  <a:pt x="127000" y="152400"/>
                </a:lnTo>
                <a:cubicBezTo>
                  <a:pt x="105966" y="152400"/>
                  <a:pt x="88900" y="135334"/>
                  <a:pt x="88900" y="114300"/>
                </a:cubicBezTo>
                <a:cubicBezTo>
                  <a:pt x="88900" y="93266"/>
                  <a:pt x="105966" y="76200"/>
                  <a:pt x="127000" y="76200"/>
                </a:cubicBezTo>
                <a:lnTo>
                  <a:pt x="142796" y="76200"/>
                </a:lnTo>
                <a:cubicBezTo>
                  <a:pt x="134461" y="63698"/>
                  <a:pt x="127000" y="49332"/>
                  <a:pt x="127000" y="38100"/>
                </a:cubicBezTo>
                <a:cubicBezTo>
                  <a:pt x="127000" y="17066"/>
                  <a:pt x="144066" y="0"/>
                  <a:pt x="165100" y="0"/>
                </a:cubicBezTo>
                <a:cubicBezTo>
                  <a:pt x="186134" y="0"/>
                  <a:pt x="203200" y="17066"/>
                  <a:pt x="203200" y="38100"/>
                </a:cubicBezTo>
                <a:close/>
                <a:moveTo>
                  <a:pt x="46474" y="194112"/>
                </a:moveTo>
                <a:cubicBezTo>
                  <a:pt x="44966" y="195818"/>
                  <a:pt x="43617" y="197326"/>
                  <a:pt x="42466" y="198596"/>
                </a:cubicBezTo>
                <a:lnTo>
                  <a:pt x="41751" y="199390"/>
                </a:lnTo>
                <a:lnTo>
                  <a:pt x="41672" y="199311"/>
                </a:lnTo>
                <a:cubicBezTo>
                  <a:pt x="39291" y="201136"/>
                  <a:pt x="35878" y="200898"/>
                  <a:pt x="33734" y="198596"/>
                </a:cubicBezTo>
                <a:cubicBezTo>
                  <a:pt x="23733" y="187722"/>
                  <a:pt x="0" y="159742"/>
                  <a:pt x="0" y="139700"/>
                </a:cubicBezTo>
                <a:cubicBezTo>
                  <a:pt x="0" y="118666"/>
                  <a:pt x="17066" y="101600"/>
                  <a:pt x="38100" y="101600"/>
                </a:cubicBezTo>
                <a:cubicBezTo>
                  <a:pt x="59134" y="101600"/>
                  <a:pt x="76200" y="118666"/>
                  <a:pt x="76200" y="139700"/>
                </a:cubicBezTo>
                <a:cubicBezTo>
                  <a:pt x="76200" y="151606"/>
                  <a:pt x="67826" y="166291"/>
                  <a:pt x="58936" y="178554"/>
                </a:cubicBezTo>
                <a:cubicBezTo>
                  <a:pt x="54689" y="184388"/>
                  <a:pt x="50324" y="189667"/>
                  <a:pt x="46712" y="193834"/>
                </a:cubicBezTo>
                <a:lnTo>
                  <a:pt x="46474" y="194112"/>
                </a:lnTo>
                <a:close/>
                <a:moveTo>
                  <a:pt x="50800" y="139700"/>
                </a:moveTo>
                <a:cubicBezTo>
                  <a:pt x="50800" y="132691"/>
                  <a:pt x="45109" y="127000"/>
                  <a:pt x="38100" y="127000"/>
                </a:cubicBezTo>
                <a:cubicBezTo>
                  <a:pt x="31091" y="127000"/>
                  <a:pt x="25400" y="132691"/>
                  <a:pt x="25400" y="139700"/>
                </a:cubicBezTo>
                <a:cubicBezTo>
                  <a:pt x="25400" y="146709"/>
                  <a:pt x="31091" y="152400"/>
                  <a:pt x="38100" y="152400"/>
                </a:cubicBezTo>
                <a:cubicBezTo>
                  <a:pt x="45109" y="152400"/>
                  <a:pt x="50800" y="146709"/>
                  <a:pt x="50800" y="139700"/>
                </a:cubicBezTo>
                <a:close/>
                <a:moveTo>
                  <a:pt x="165100" y="50800"/>
                </a:moveTo>
                <a:cubicBezTo>
                  <a:pt x="172109" y="50800"/>
                  <a:pt x="177800" y="45109"/>
                  <a:pt x="177800" y="38100"/>
                </a:cubicBezTo>
                <a:cubicBezTo>
                  <a:pt x="177800" y="31091"/>
                  <a:pt x="172109" y="25400"/>
                  <a:pt x="165100" y="25400"/>
                </a:cubicBezTo>
                <a:cubicBezTo>
                  <a:pt x="158091" y="25400"/>
                  <a:pt x="152400" y="31091"/>
                  <a:pt x="152400" y="38100"/>
                </a:cubicBezTo>
                <a:cubicBezTo>
                  <a:pt x="152400" y="45109"/>
                  <a:pt x="158091" y="50800"/>
                  <a:pt x="165100" y="508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8" name="Text 14"/>
          <p:cNvSpPr/>
          <p:nvPr/>
        </p:nvSpPr>
        <p:spPr>
          <a:xfrm>
            <a:off x="9295947" y="2032504"/>
            <a:ext cx="172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革命精神传承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8737298" y="2489603"/>
            <a:ext cx="2997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牵头组织“重走彭湃革命路”研学活动，将革命历史与生态现状并置讲解。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Shape 16"/>
          <p:cNvSpPr/>
          <p:nvPr/>
        </p:nvSpPr>
        <p:spPr>
          <a:xfrm>
            <a:off x="4927424" y="3657424"/>
            <a:ext cx="7010400" cy="1422400"/>
          </a:xfrm>
          <a:custGeom>
            <a:avLst/>
            <a:gdLst/>
            <a:ahLst/>
            <a:cxnLst/>
            <a:rect l="l" t="t" r="r" b="b"/>
            <a:pathLst>
              <a:path w="7010400" h="1422400">
                <a:moveTo>
                  <a:pt x="101602" y="0"/>
                </a:moveTo>
                <a:lnTo>
                  <a:pt x="6908798" y="0"/>
                </a:lnTo>
                <a:cubicBezTo>
                  <a:pt x="6964911" y="0"/>
                  <a:pt x="7010400" y="45489"/>
                  <a:pt x="7010400" y="101602"/>
                </a:cubicBezTo>
                <a:lnTo>
                  <a:pt x="7010400" y="1320798"/>
                </a:lnTo>
                <a:cubicBezTo>
                  <a:pt x="7010400" y="1376911"/>
                  <a:pt x="6964911" y="1422400"/>
                  <a:pt x="6908798" y="1422400"/>
                </a:cubicBezTo>
                <a:lnTo>
                  <a:pt x="101602" y="1422400"/>
                </a:lnTo>
                <a:cubicBezTo>
                  <a:pt x="45489" y="1422400"/>
                  <a:pt x="0" y="1376911"/>
                  <a:pt x="0" y="13207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7"/>
          <p:cNvSpPr/>
          <p:nvPr/>
        </p:nvSpPr>
        <p:spPr>
          <a:xfrm>
            <a:off x="5130523" y="3860523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22" name="Shape 18"/>
          <p:cNvSpPr/>
          <p:nvPr/>
        </p:nvSpPr>
        <p:spPr>
          <a:xfrm>
            <a:off x="5244848" y="3962073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88900" y="-12700"/>
                </a:moveTo>
                <a:cubicBezTo>
                  <a:pt x="91678" y="-12700"/>
                  <a:pt x="94337" y="-11470"/>
                  <a:pt x="96163" y="-9327"/>
                </a:cubicBezTo>
                <a:lnTo>
                  <a:pt x="150138" y="54173"/>
                </a:lnTo>
                <a:cubicBezTo>
                  <a:pt x="152559" y="56991"/>
                  <a:pt x="153075" y="60960"/>
                  <a:pt x="151527" y="64333"/>
                </a:cubicBezTo>
                <a:cubicBezTo>
                  <a:pt x="149979" y="67707"/>
                  <a:pt x="146606" y="69850"/>
                  <a:pt x="142875" y="69850"/>
                </a:cubicBezTo>
                <a:lnTo>
                  <a:pt x="132993" y="69850"/>
                </a:lnTo>
                <a:lnTo>
                  <a:pt x="162838" y="104973"/>
                </a:lnTo>
                <a:cubicBezTo>
                  <a:pt x="165259" y="107791"/>
                  <a:pt x="165775" y="111760"/>
                  <a:pt x="164227" y="115133"/>
                </a:cubicBezTo>
                <a:cubicBezTo>
                  <a:pt x="162679" y="118507"/>
                  <a:pt x="159306" y="120650"/>
                  <a:pt x="155575" y="120650"/>
                </a:cubicBezTo>
                <a:lnTo>
                  <a:pt x="140295" y="120650"/>
                </a:lnTo>
                <a:lnTo>
                  <a:pt x="175538" y="162123"/>
                </a:lnTo>
                <a:cubicBezTo>
                  <a:pt x="177959" y="164941"/>
                  <a:pt x="178475" y="168910"/>
                  <a:pt x="176927" y="172283"/>
                </a:cubicBezTo>
                <a:cubicBezTo>
                  <a:pt x="175379" y="175657"/>
                  <a:pt x="172006" y="177800"/>
                  <a:pt x="168275" y="177800"/>
                </a:cubicBezTo>
                <a:lnTo>
                  <a:pt x="101600" y="177800"/>
                </a:lnTo>
                <a:lnTo>
                  <a:pt x="101600" y="203200"/>
                </a:lnTo>
                <a:cubicBezTo>
                  <a:pt x="101600" y="210225"/>
                  <a:pt x="95925" y="215900"/>
                  <a:pt x="88900" y="215900"/>
                </a:cubicBezTo>
                <a:cubicBezTo>
                  <a:pt x="81875" y="215900"/>
                  <a:pt x="76200" y="210225"/>
                  <a:pt x="76200" y="203200"/>
                </a:cubicBezTo>
                <a:lnTo>
                  <a:pt x="76200" y="177800"/>
                </a:lnTo>
                <a:lnTo>
                  <a:pt x="9525" y="177800"/>
                </a:lnTo>
                <a:cubicBezTo>
                  <a:pt x="5794" y="177800"/>
                  <a:pt x="2421" y="175657"/>
                  <a:pt x="873" y="172283"/>
                </a:cubicBezTo>
                <a:cubicBezTo>
                  <a:pt x="-675" y="168910"/>
                  <a:pt x="-159" y="164941"/>
                  <a:pt x="2262" y="162123"/>
                </a:cubicBezTo>
                <a:lnTo>
                  <a:pt x="37505" y="120650"/>
                </a:lnTo>
                <a:lnTo>
                  <a:pt x="22225" y="120650"/>
                </a:lnTo>
                <a:cubicBezTo>
                  <a:pt x="18494" y="120650"/>
                  <a:pt x="15121" y="118507"/>
                  <a:pt x="13573" y="115133"/>
                </a:cubicBezTo>
                <a:cubicBezTo>
                  <a:pt x="12025" y="111760"/>
                  <a:pt x="12541" y="107791"/>
                  <a:pt x="14962" y="104973"/>
                </a:cubicBezTo>
                <a:lnTo>
                  <a:pt x="44807" y="69850"/>
                </a:lnTo>
                <a:lnTo>
                  <a:pt x="34925" y="69850"/>
                </a:lnTo>
                <a:cubicBezTo>
                  <a:pt x="31194" y="69850"/>
                  <a:pt x="27821" y="67707"/>
                  <a:pt x="26273" y="64333"/>
                </a:cubicBezTo>
                <a:cubicBezTo>
                  <a:pt x="24725" y="60960"/>
                  <a:pt x="25241" y="56991"/>
                  <a:pt x="27662" y="54173"/>
                </a:cubicBezTo>
                <a:lnTo>
                  <a:pt x="81637" y="-9327"/>
                </a:lnTo>
                <a:cubicBezTo>
                  <a:pt x="83463" y="-11470"/>
                  <a:pt x="86122" y="-12700"/>
                  <a:pt x="88900" y="-127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3" name="Text 19"/>
          <p:cNvSpPr/>
          <p:nvPr/>
        </p:nvSpPr>
        <p:spPr>
          <a:xfrm>
            <a:off x="5689172" y="3911298"/>
            <a:ext cx="172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绿色实践先锋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5130523" y="4368397"/>
            <a:ext cx="6604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主导设计的“彭湃故居周边口袋公园”被县住建局采纳，实现红色旅游与社区生态空间共生，获评“省优秀共青团员”。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995DEFA-4239-9191-23B9-A84CE66D22E8}"/>
              </a:ext>
            </a:extLst>
          </p:cNvPr>
          <p:cNvSpPr/>
          <p:nvPr/>
        </p:nvSpPr>
        <p:spPr>
          <a:xfrm>
            <a:off x="3025698" y="2745058"/>
            <a:ext cx="6646126" cy="1367883"/>
          </a:xfrm>
          <a:prstGeom prst="rect">
            <a:avLst/>
          </a:prstGeom>
          <a:solidFill>
            <a:srgbClr val="48CC5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生态修复工程师</a:t>
            </a:r>
          </a:p>
        </p:txBody>
      </p:sp>
    </p:spTree>
    <p:extLst>
      <p:ext uri="{BB962C8B-B14F-4D97-AF65-F5344CB8AC3E}">
        <p14:creationId xmlns:p14="http://schemas.microsoft.com/office/powerpoint/2010/main" val="561223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dirty="0" err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职业画像速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览</a:t>
            </a:r>
            <a:r>
              <a:rPr lang="en-US" altLang="zh-CN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——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物微意不浅，感动一沉吟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-126" y="1448278"/>
            <a:ext cx="12192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D3883C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生态修复工程师是什么？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-126" y="2057828"/>
            <a:ext cx="1219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运用专业知识，对退化或受损生态系统进行科学评估与修复的专业技术人员。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253874" y="2819576"/>
            <a:ext cx="3695700" cy="2590800"/>
          </a:xfrm>
          <a:custGeom>
            <a:avLst/>
            <a:gdLst/>
            <a:ahLst/>
            <a:cxnLst/>
            <a:rect l="l" t="t" r="r" b="b"/>
            <a:pathLst>
              <a:path w="3695700" h="2590800">
                <a:moveTo>
                  <a:pt x="101611" y="0"/>
                </a:moveTo>
                <a:lnTo>
                  <a:pt x="3594089" y="0"/>
                </a:lnTo>
                <a:cubicBezTo>
                  <a:pt x="3650207" y="0"/>
                  <a:pt x="3695700" y="45493"/>
                  <a:pt x="3695700" y="101611"/>
                </a:cubicBezTo>
                <a:lnTo>
                  <a:pt x="3695700" y="2489189"/>
                </a:lnTo>
                <a:cubicBezTo>
                  <a:pt x="3695700" y="2545307"/>
                  <a:pt x="3650207" y="2590800"/>
                  <a:pt x="35940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11" name="Shape 7"/>
          <p:cNvSpPr/>
          <p:nvPr/>
        </p:nvSpPr>
        <p:spPr>
          <a:xfrm>
            <a:off x="1693207" y="3022675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12" name="Shape 8"/>
          <p:cNvSpPr/>
          <p:nvPr/>
        </p:nvSpPr>
        <p:spPr>
          <a:xfrm>
            <a:off x="1905983" y="32385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99566" y="27012"/>
                </a:moveTo>
                <a:cubicBezTo>
                  <a:pt x="107677" y="32668"/>
                  <a:pt x="109612" y="43830"/>
                  <a:pt x="103956" y="51867"/>
                </a:cubicBezTo>
                <a:lnTo>
                  <a:pt x="62285" y="111398"/>
                </a:lnTo>
                <a:cubicBezTo>
                  <a:pt x="59234" y="115714"/>
                  <a:pt x="54471" y="118467"/>
                  <a:pt x="49188" y="118914"/>
                </a:cubicBezTo>
                <a:cubicBezTo>
                  <a:pt x="43904" y="119360"/>
                  <a:pt x="38695" y="117574"/>
                  <a:pt x="34975" y="113854"/>
                </a:cubicBezTo>
                <a:lnTo>
                  <a:pt x="5209" y="84088"/>
                </a:lnTo>
                <a:cubicBezTo>
                  <a:pt x="-1712" y="77093"/>
                  <a:pt x="-1712" y="65782"/>
                  <a:pt x="5209" y="58787"/>
                </a:cubicBezTo>
                <a:cubicBezTo>
                  <a:pt x="12129" y="51792"/>
                  <a:pt x="23515" y="51867"/>
                  <a:pt x="30510" y="58787"/>
                </a:cubicBezTo>
                <a:lnTo>
                  <a:pt x="45244" y="73521"/>
                </a:lnTo>
                <a:lnTo>
                  <a:pt x="74712" y="31403"/>
                </a:lnTo>
                <a:cubicBezTo>
                  <a:pt x="80367" y="23292"/>
                  <a:pt x="91529" y="21357"/>
                  <a:pt x="99566" y="27012"/>
                </a:cubicBezTo>
                <a:close/>
                <a:moveTo>
                  <a:pt x="99566" y="146075"/>
                </a:moveTo>
                <a:cubicBezTo>
                  <a:pt x="107677" y="151730"/>
                  <a:pt x="109612" y="162892"/>
                  <a:pt x="103956" y="170929"/>
                </a:cubicBezTo>
                <a:lnTo>
                  <a:pt x="62285" y="230460"/>
                </a:lnTo>
                <a:cubicBezTo>
                  <a:pt x="59234" y="234776"/>
                  <a:pt x="54471" y="237530"/>
                  <a:pt x="49188" y="237976"/>
                </a:cubicBezTo>
                <a:cubicBezTo>
                  <a:pt x="43904" y="238423"/>
                  <a:pt x="38695" y="236637"/>
                  <a:pt x="34975" y="232916"/>
                </a:cubicBezTo>
                <a:lnTo>
                  <a:pt x="5209" y="203150"/>
                </a:lnTo>
                <a:cubicBezTo>
                  <a:pt x="-1786" y="196155"/>
                  <a:pt x="-1786" y="184845"/>
                  <a:pt x="5209" y="177924"/>
                </a:cubicBezTo>
                <a:cubicBezTo>
                  <a:pt x="12204" y="171004"/>
                  <a:pt x="23515" y="170929"/>
                  <a:pt x="30435" y="177924"/>
                </a:cubicBezTo>
                <a:lnTo>
                  <a:pt x="45169" y="192658"/>
                </a:lnTo>
                <a:lnTo>
                  <a:pt x="74637" y="150540"/>
                </a:lnTo>
                <a:cubicBezTo>
                  <a:pt x="80293" y="142429"/>
                  <a:pt x="91455" y="140494"/>
                  <a:pt x="99492" y="146149"/>
                </a:cubicBezTo>
                <a:close/>
                <a:moveTo>
                  <a:pt x="166688" y="71438"/>
                </a:moveTo>
                <a:cubicBezTo>
                  <a:pt x="166688" y="58266"/>
                  <a:pt x="177329" y="47625"/>
                  <a:pt x="190500" y="47625"/>
                </a:cubicBezTo>
                <a:lnTo>
                  <a:pt x="357188" y="47625"/>
                </a:lnTo>
                <a:cubicBezTo>
                  <a:pt x="370359" y="47625"/>
                  <a:pt x="381000" y="58266"/>
                  <a:pt x="381000" y="71438"/>
                </a:cubicBezTo>
                <a:cubicBezTo>
                  <a:pt x="381000" y="84609"/>
                  <a:pt x="370359" y="95250"/>
                  <a:pt x="357188" y="95250"/>
                </a:cubicBezTo>
                <a:lnTo>
                  <a:pt x="190500" y="95250"/>
                </a:lnTo>
                <a:cubicBezTo>
                  <a:pt x="177329" y="95250"/>
                  <a:pt x="166688" y="84609"/>
                  <a:pt x="166688" y="71438"/>
                </a:cubicBezTo>
                <a:close/>
                <a:moveTo>
                  <a:pt x="166688" y="190500"/>
                </a:moveTo>
                <a:cubicBezTo>
                  <a:pt x="166688" y="177329"/>
                  <a:pt x="177329" y="166688"/>
                  <a:pt x="190500" y="166688"/>
                </a:cubicBezTo>
                <a:lnTo>
                  <a:pt x="357188" y="166688"/>
                </a:lnTo>
                <a:cubicBezTo>
                  <a:pt x="370359" y="166688"/>
                  <a:pt x="381000" y="177329"/>
                  <a:pt x="381000" y="190500"/>
                </a:cubicBezTo>
                <a:cubicBezTo>
                  <a:pt x="381000" y="203671"/>
                  <a:pt x="370359" y="214313"/>
                  <a:pt x="357188" y="214313"/>
                </a:cubicBezTo>
                <a:lnTo>
                  <a:pt x="190500" y="214313"/>
                </a:lnTo>
                <a:cubicBezTo>
                  <a:pt x="177329" y="214313"/>
                  <a:pt x="166688" y="203671"/>
                  <a:pt x="166688" y="190500"/>
                </a:cubicBezTo>
                <a:close/>
                <a:moveTo>
                  <a:pt x="119063" y="309563"/>
                </a:moveTo>
                <a:cubicBezTo>
                  <a:pt x="119063" y="296391"/>
                  <a:pt x="129704" y="285750"/>
                  <a:pt x="142875" y="285750"/>
                </a:cubicBezTo>
                <a:lnTo>
                  <a:pt x="357188" y="285750"/>
                </a:lnTo>
                <a:cubicBezTo>
                  <a:pt x="370359" y="285750"/>
                  <a:pt x="381000" y="296391"/>
                  <a:pt x="381000" y="309563"/>
                </a:cubicBezTo>
                <a:cubicBezTo>
                  <a:pt x="381000" y="322734"/>
                  <a:pt x="370359" y="333375"/>
                  <a:pt x="357188" y="333375"/>
                </a:cubicBezTo>
                <a:lnTo>
                  <a:pt x="142875" y="333375"/>
                </a:lnTo>
                <a:cubicBezTo>
                  <a:pt x="129704" y="333375"/>
                  <a:pt x="119063" y="322734"/>
                  <a:pt x="119063" y="309563"/>
                </a:cubicBezTo>
                <a:close/>
                <a:moveTo>
                  <a:pt x="47625" y="279797"/>
                </a:moveTo>
                <a:cubicBezTo>
                  <a:pt x="64053" y="279797"/>
                  <a:pt x="77391" y="293134"/>
                  <a:pt x="77391" y="309563"/>
                </a:cubicBezTo>
                <a:cubicBezTo>
                  <a:pt x="77391" y="325991"/>
                  <a:pt x="64053" y="339328"/>
                  <a:pt x="47625" y="339328"/>
                </a:cubicBezTo>
                <a:cubicBezTo>
                  <a:pt x="31197" y="339328"/>
                  <a:pt x="17859" y="325991"/>
                  <a:pt x="17859" y="309563"/>
                </a:cubicBezTo>
                <a:cubicBezTo>
                  <a:pt x="17859" y="293134"/>
                  <a:pt x="31197" y="279797"/>
                  <a:pt x="47625" y="27979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Text 9"/>
          <p:cNvSpPr/>
          <p:nvPr/>
        </p:nvSpPr>
        <p:spPr>
          <a:xfrm>
            <a:off x="1337658" y="3987774"/>
            <a:ext cx="1524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核心任务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356838" y="4444874"/>
            <a:ext cx="3501483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治理污染水体、恢复矿山植被、防治土地荒漠化，促使环境恢复生态功能与生物多样性。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4250091" y="2819576"/>
            <a:ext cx="3695700" cy="2590800"/>
          </a:xfrm>
          <a:custGeom>
            <a:avLst/>
            <a:gdLst/>
            <a:ahLst/>
            <a:cxnLst/>
            <a:rect l="l" t="t" r="r" b="b"/>
            <a:pathLst>
              <a:path w="3695700" h="2590800">
                <a:moveTo>
                  <a:pt x="101611" y="0"/>
                </a:moveTo>
                <a:lnTo>
                  <a:pt x="3594089" y="0"/>
                </a:lnTo>
                <a:cubicBezTo>
                  <a:pt x="3650207" y="0"/>
                  <a:pt x="3695700" y="45493"/>
                  <a:pt x="3695700" y="101611"/>
                </a:cubicBezTo>
                <a:lnTo>
                  <a:pt x="3695700" y="2489189"/>
                </a:lnTo>
                <a:cubicBezTo>
                  <a:pt x="3695700" y="2545307"/>
                  <a:pt x="3650207" y="2590800"/>
                  <a:pt x="35940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16" name="Shape 12"/>
          <p:cNvSpPr/>
          <p:nvPr/>
        </p:nvSpPr>
        <p:spPr>
          <a:xfrm>
            <a:off x="5689424" y="3022675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17" name="Shape 13"/>
          <p:cNvSpPr/>
          <p:nvPr/>
        </p:nvSpPr>
        <p:spPr>
          <a:xfrm>
            <a:off x="5854574" y="32385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309488" y="156642"/>
                </a:moveTo>
                <a:cubicBezTo>
                  <a:pt x="318567" y="154186"/>
                  <a:pt x="328092" y="158502"/>
                  <a:pt x="332184" y="166911"/>
                </a:cubicBezTo>
                <a:lnTo>
                  <a:pt x="346025" y="194890"/>
                </a:lnTo>
                <a:cubicBezTo>
                  <a:pt x="353690" y="195932"/>
                  <a:pt x="361206" y="198016"/>
                  <a:pt x="368275" y="200918"/>
                </a:cubicBezTo>
                <a:lnTo>
                  <a:pt x="394320" y="183579"/>
                </a:lnTo>
                <a:cubicBezTo>
                  <a:pt x="402134" y="178371"/>
                  <a:pt x="412477" y="179412"/>
                  <a:pt x="419100" y="186035"/>
                </a:cubicBezTo>
                <a:lnTo>
                  <a:pt x="433388" y="200323"/>
                </a:lnTo>
                <a:cubicBezTo>
                  <a:pt x="440010" y="206946"/>
                  <a:pt x="441052" y="217363"/>
                  <a:pt x="435843" y="225103"/>
                </a:cubicBezTo>
                <a:lnTo>
                  <a:pt x="418505" y="251073"/>
                </a:lnTo>
                <a:cubicBezTo>
                  <a:pt x="419919" y="254571"/>
                  <a:pt x="421184" y="258217"/>
                  <a:pt x="422225" y="262012"/>
                </a:cubicBezTo>
                <a:cubicBezTo>
                  <a:pt x="423267" y="265807"/>
                  <a:pt x="423937" y="269528"/>
                  <a:pt x="424458" y="273323"/>
                </a:cubicBezTo>
                <a:lnTo>
                  <a:pt x="452512" y="287164"/>
                </a:lnTo>
                <a:cubicBezTo>
                  <a:pt x="460921" y="291331"/>
                  <a:pt x="465237" y="300856"/>
                  <a:pt x="462781" y="309860"/>
                </a:cubicBezTo>
                <a:lnTo>
                  <a:pt x="457572" y="329357"/>
                </a:lnTo>
                <a:cubicBezTo>
                  <a:pt x="455116" y="338361"/>
                  <a:pt x="446708" y="344463"/>
                  <a:pt x="437331" y="343867"/>
                </a:cubicBezTo>
                <a:lnTo>
                  <a:pt x="406078" y="341858"/>
                </a:lnTo>
                <a:cubicBezTo>
                  <a:pt x="401389" y="347886"/>
                  <a:pt x="395957" y="353467"/>
                  <a:pt x="389781" y="358229"/>
                </a:cubicBezTo>
                <a:lnTo>
                  <a:pt x="391790" y="389409"/>
                </a:lnTo>
                <a:cubicBezTo>
                  <a:pt x="392385" y="398785"/>
                  <a:pt x="386283" y="407268"/>
                  <a:pt x="377279" y="409649"/>
                </a:cubicBezTo>
                <a:lnTo>
                  <a:pt x="357783" y="414858"/>
                </a:lnTo>
                <a:cubicBezTo>
                  <a:pt x="348704" y="417314"/>
                  <a:pt x="339254" y="412998"/>
                  <a:pt x="335087" y="404589"/>
                </a:cubicBezTo>
                <a:lnTo>
                  <a:pt x="321246" y="376610"/>
                </a:lnTo>
                <a:cubicBezTo>
                  <a:pt x="313581" y="375568"/>
                  <a:pt x="306065" y="373484"/>
                  <a:pt x="298996" y="370582"/>
                </a:cubicBezTo>
                <a:lnTo>
                  <a:pt x="272951" y="387921"/>
                </a:lnTo>
                <a:cubicBezTo>
                  <a:pt x="265137" y="393129"/>
                  <a:pt x="254794" y="392088"/>
                  <a:pt x="248171" y="385465"/>
                </a:cubicBezTo>
                <a:lnTo>
                  <a:pt x="233883" y="371177"/>
                </a:lnTo>
                <a:cubicBezTo>
                  <a:pt x="227261" y="364554"/>
                  <a:pt x="226219" y="354211"/>
                  <a:pt x="231428" y="346397"/>
                </a:cubicBezTo>
                <a:lnTo>
                  <a:pt x="248766" y="320353"/>
                </a:lnTo>
                <a:cubicBezTo>
                  <a:pt x="247352" y="316855"/>
                  <a:pt x="246087" y="313209"/>
                  <a:pt x="245046" y="309414"/>
                </a:cubicBezTo>
                <a:cubicBezTo>
                  <a:pt x="244004" y="305619"/>
                  <a:pt x="243334" y="301823"/>
                  <a:pt x="242813" y="298103"/>
                </a:cubicBezTo>
                <a:lnTo>
                  <a:pt x="214759" y="284262"/>
                </a:lnTo>
                <a:cubicBezTo>
                  <a:pt x="206350" y="280095"/>
                  <a:pt x="202109" y="270570"/>
                  <a:pt x="204490" y="261565"/>
                </a:cubicBezTo>
                <a:lnTo>
                  <a:pt x="209699" y="242069"/>
                </a:lnTo>
                <a:cubicBezTo>
                  <a:pt x="212154" y="233065"/>
                  <a:pt x="220563" y="226963"/>
                  <a:pt x="229939" y="227558"/>
                </a:cubicBezTo>
                <a:lnTo>
                  <a:pt x="261119" y="229567"/>
                </a:lnTo>
                <a:cubicBezTo>
                  <a:pt x="265807" y="223540"/>
                  <a:pt x="271239" y="217959"/>
                  <a:pt x="277416" y="213196"/>
                </a:cubicBezTo>
                <a:lnTo>
                  <a:pt x="275406" y="182091"/>
                </a:lnTo>
                <a:cubicBezTo>
                  <a:pt x="274811" y="172715"/>
                  <a:pt x="280913" y="164232"/>
                  <a:pt x="289917" y="161851"/>
                </a:cubicBezTo>
                <a:lnTo>
                  <a:pt x="309414" y="156642"/>
                </a:lnTo>
                <a:close/>
                <a:moveTo>
                  <a:pt x="333673" y="253008"/>
                </a:moveTo>
                <a:cubicBezTo>
                  <a:pt x="315602" y="253028"/>
                  <a:pt x="300947" y="267716"/>
                  <a:pt x="300968" y="285787"/>
                </a:cubicBezTo>
                <a:cubicBezTo>
                  <a:pt x="300988" y="303858"/>
                  <a:pt x="315676" y="318513"/>
                  <a:pt x="333747" y="318492"/>
                </a:cubicBezTo>
                <a:cubicBezTo>
                  <a:pt x="351818" y="318472"/>
                  <a:pt x="366473" y="303784"/>
                  <a:pt x="366452" y="285713"/>
                </a:cubicBezTo>
                <a:cubicBezTo>
                  <a:pt x="366432" y="267642"/>
                  <a:pt x="351744" y="252987"/>
                  <a:pt x="333673" y="253008"/>
                </a:cubicBezTo>
                <a:close/>
                <a:moveTo>
                  <a:pt x="167357" y="-33858"/>
                </a:moveTo>
                <a:lnTo>
                  <a:pt x="186854" y="-28649"/>
                </a:lnTo>
                <a:cubicBezTo>
                  <a:pt x="195858" y="-26194"/>
                  <a:pt x="201960" y="-17711"/>
                  <a:pt x="201364" y="-8409"/>
                </a:cubicBezTo>
                <a:lnTo>
                  <a:pt x="199355" y="22696"/>
                </a:lnTo>
                <a:cubicBezTo>
                  <a:pt x="205532" y="27459"/>
                  <a:pt x="210964" y="32965"/>
                  <a:pt x="215652" y="39067"/>
                </a:cubicBezTo>
                <a:lnTo>
                  <a:pt x="246906" y="37058"/>
                </a:lnTo>
                <a:cubicBezTo>
                  <a:pt x="256208" y="36463"/>
                  <a:pt x="264691" y="42565"/>
                  <a:pt x="267146" y="51569"/>
                </a:cubicBezTo>
                <a:lnTo>
                  <a:pt x="272355" y="71065"/>
                </a:lnTo>
                <a:cubicBezTo>
                  <a:pt x="274737" y="80070"/>
                  <a:pt x="270495" y="89595"/>
                  <a:pt x="262086" y="93762"/>
                </a:cubicBezTo>
                <a:lnTo>
                  <a:pt x="234032" y="107603"/>
                </a:lnTo>
                <a:cubicBezTo>
                  <a:pt x="233511" y="111398"/>
                  <a:pt x="232767" y="115193"/>
                  <a:pt x="231800" y="118914"/>
                </a:cubicBezTo>
                <a:cubicBezTo>
                  <a:pt x="230832" y="122634"/>
                  <a:pt x="229493" y="126355"/>
                  <a:pt x="228079" y="129853"/>
                </a:cubicBezTo>
                <a:lnTo>
                  <a:pt x="245418" y="155897"/>
                </a:lnTo>
                <a:cubicBezTo>
                  <a:pt x="250627" y="163711"/>
                  <a:pt x="249585" y="174054"/>
                  <a:pt x="242962" y="180677"/>
                </a:cubicBezTo>
                <a:lnTo>
                  <a:pt x="228674" y="194965"/>
                </a:lnTo>
                <a:cubicBezTo>
                  <a:pt x="222052" y="201588"/>
                  <a:pt x="211708" y="202629"/>
                  <a:pt x="203895" y="197421"/>
                </a:cubicBezTo>
                <a:lnTo>
                  <a:pt x="177850" y="180082"/>
                </a:lnTo>
                <a:cubicBezTo>
                  <a:pt x="170780" y="182984"/>
                  <a:pt x="163264" y="185068"/>
                  <a:pt x="155600" y="186110"/>
                </a:cubicBezTo>
                <a:lnTo>
                  <a:pt x="141759" y="214089"/>
                </a:lnTo>
                <a:cubicBezTo>
                  <a:pt x="137592" y="222498"/>
                  <a:pt x="128067" y="226740"/>
                  <a:pt x="119063" y="224358"/>
                </a:cubicBezTo>
                <a:lnTo>
                  <a:pt x="99566" y="219149"/>
                </a:lnTo>
                <a:cubicBezTo>
                  <a:pt x="90488" y="216694"/>
                  <a:pt x="84460" y="208211"/>
                  <a:pt x="85055" y="198909"/>
                </a:cubicBezTo>
                <a:lnTo>
                  <a:pt x="87064" y="167729"/>
                </a:lnTo>
                <a:cubicBezTo>
                  <a:pt x="80888" y="162967"/>
                  <a:pt x="75456" y="157460"/>
                  <a:pt x="70768" y="151358"/>
                </a:cubicBezTo>
                <a:lnTo>
                  <a:pt x="39514" y="153367"/>
                </a:lnTo>
                <a:cubicBezTo>
                  <a:pt x="30212" y="153963"/>
                  <a:pt x="21729" y="147861"/>
                  <a:pt x="19273" y="138857"/>
                </a:cubicBezTo>
                <a:lnTo>
                  <a:pt x="14064" y="119360"/>
                </a:lnTo>
                <a:cubicBezTo>
                  <a:pt x="11683" y="110356"/>
                  <a:pt x="15925" y="100831"/>
                  <a:pt x="24333" y="96664"/>
                </a:cubicBezTo>
                <a:lnTo>
                  <a:pt x="52388" y="82823"/>
                </a:lnTo>
                <a:cubicBezTo>
                  <a:pt x="52908" y="79028"/>
                  <a:pt x="53653" y="75307"/>
                  <a:pt x="54620" y="71512"/>
                </a:cubicBezTo>
                <a:cubicBezTo>
                  <a:pt x="55662" y="67717"/>
                  <a:pt x="56852" y="64071"/>
                  <a:pt x="58341" y="60573"/>
                </a:cubicBezTo>
                <a:lnTo>
                  <a:pt x="41002" y="34603"/>
                </a:lnTo>
                <a:cubicBezTo>
                  <a:pt x="35793" y="26789"/>
                  <a:pt x="36835" y="16446"/>
                  <a:pt x="43458" y="9823"/>
                </a:cubicBezTo>
                <a:lnTo>
                  <a:pt x="57745" y="-4465"/>
                </a:lnTo>
                <a:cubicBezTo>
                  <a:pt x="64368" y="-11088"/>
                  <a:pt x="74712" y="-12129"/>
                  <a:pt x="82525" y="-6921"/>
                </a:cubicBezTo>
                <a:lnTo>
                  <a:pt x="108570" y="10418"/>
                </a:lnTo>
                <a:cubicBezTo>
                  <a:pt x="115639" y="7516"/>
                  <a:pt x="123155" y="5432"/>
                  <a:pt x="130820" y="4390"/>
                </a:cubicBezTo>
                <a:lnTo>
                  <a:pt x="144661" y="-23589"/>
                </a:lnTo>
                <a:cubicBezTo>
                  <a:pt x="148828" y="-31998"/>
                  <a:pt x="158279" y="-36240"/>
                  <a:pt x="167357" y="-33858"/>
                </a:cubicBezTo>
                <a:close/>
                <a:moveTo>
                  <a:pt x="143173" y="62508"/>
                </a:moveTo>
                <a:cubicBezTo>
                  <a:pt x="125102" y="62508"/>
                  <a:pt x="110430" y="77179"/>
                  <a:pt x="110430" y="95250"/>
                </a:cubicBezTo>
                <a:cubicBezTo>
                  <a:pt x="110430" y="113321"/>
                  <a:pt x="125102" y="127992"/>
                  <a:pt x="143173" y="127992"/>
                </a:cubicBezTo>
                <a:cubicBezTo>
                  <a:pt x="161244" y="127992"/>
                  <a:pt x="175915" y="113321"/>
                  <a:pt x="175915" y="95250"/>
                </a:cubicBezTo>
                <a:cubicBezTo>
                  <a:pt x="175915" y="77179"/>
                  <a:pt x="161244" y="62508"/>
                  <a:pt x="143173" y="6250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8" name="Text 14"/>
          <p:cNvSpPr/>
          <p:nvPr/>
        </p:nvSpPr>
        <p:spPr>
          <a:xfrm>
            <a:off x="5334000" y="3987774"/>
            <a:ext cx="1524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能力要求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4453190" y="4444874"/>
            <a:ext cx="32893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需具备扎实专业功底、项目落地能力及GIS等软件操作技能，是连接科学与工程的桥梁。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Shape 16"/>
          <p:cNvSpPr/>
          <p:nvPr/>
        </p:nvSpPr>
        <p:spPr>
          <a:xfrm>
            <a:off x="8246433" y="2819576"/>
            <a:ext cx="3695700" cy="2590800"/>
          </a:xfrm>
          <a:custGeom>
            <a:avLst/>
            <a:gdLst/>
            <a:ahLst/>
            <a:cxnLst/>
            <a:rect l="l" t="t" r="r" b="b"/>
            <a:pathLst>
              <a:path w="3695700" h="2590800">
                <a:moveTo>
                  <a:pt x="101611" y="0"/>
                </a:moveTo>
                <a:lnTo>
                  <a:pt x="3594089" y="0"/>
                </a:lnTo>
                <a:cubicBezTo>
                  <a:pt x="3650207" y="0"/>
                  <a:pt x="3695700" y="45493"/>
                  <a:pt x="3695700" y="101611"/>
                </a:cubicBezTo>
                <a:lnTo>
                  <a:pt x="3695700" y="2489189"/>
                </a:lnTo>
                <a:cubicBezTo>
                  <a:pt x="3695700" y="2545307"/>
                  <a:pt x="3650207" y="2590800"/>
                  <a:pt x="35940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</p:spPr>
      </p:sp>
      <p:sp>
        <p:nvSpPr>
          <p:cNvPr id="21" name="Shape 17"/>
          <p:cNvSpPr/>
          <p:nvPr/>
        </p:nvSpPr>
        <p:spPr>
          <a:xfrm>
            <a:off x="9685766" y="3022675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22" name="Shape 18"/>
          <p:cNvSpPr/>
          <p:nvPr/>
        </p:nvSpPr>
        <p:spPr>
          <a:xfrm>
            <a:off x="9922354" y="32385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47625" y="23812"/>
                </a:moveTo>
                <a:cubicBezTo>
                  <a:pt x="47625" y="10641"/>
                  <a:pt x="36984" y="0"/>
                  <a:pt x="23812" y="0"/>
                </a:cubicBezTo>
                <a:cubicBezTo>
                  <a:pt x="10641" y="0"/>
                  <a:pt x="0" y="10641"/>
                  <a:pt x="0" y="23812"/>
                </a:cubicBezTo>
                <a:lnTo>
                  <a:pt x="0" y="357188"/>
                </a:lnTo>
                <a:cubicBezTo>
                  <a:pt x="0" y="370359"/>
                  <a:pt x="10641" y="381000"/>
                  <a:pt x="23812" y="381000"/>
                </a:cubicBezTo>
                <a:cubicBezTo>
                  <a:pt x="36984" y="381000"/>
                  <a:pt x="47625" y="370359"/>
                  <a:pt x="47625" y="357188"/>
                </a:cubicBezTo>
                <a:lnTo>
                  <a:pt x="47625" y="266700"/>
                </a:lnTo>
                <a:lnTo>
                  <a:pt x="94283" y="252710"/>
                </a:lnTo>
                <a:cubicBezTo>
                  <a:pt x="125462" y="243334"/>
                  <a:pt x="159097" y="246236"/>
                  <a:pt x="188193" y="260821"/>
                </a:cubicBezTo>
                <a:cubicBezTo>
                  <a:pt x="219968" y="276746"/>
                  <a:pt x="257026" y="278681"/>
                  <a:pt x="290289" y="266179"/>
                </a:cubicBezTo>
                <a:lnTo>
                  <a:pt x="317897" y="255836"/>
                </a:lnTo>
                <a:cubicBezTo>
                  <a:pt x="327199" y="252338"/>
                  <a:pt x="333375" y="243483"/>
                  <a:pt x="333375" y="233511"/>
                </a:cubicBezTo>
                <a:lnTo>
                  <a:pt x="333375" y="49188"/>
                </a:lnTo>
                <a:cubicBezTo>
                  <a:pt x="333375" y="32072"/>
                  <a:pt x="315367" y="20910"/>
                  <a:pt x="300038" y="28575"/>
                </a:cubicBezTo>
                <a:lnTo>
                  <a:pt x="291257" y="32965"/>
                </a:lnTo>
                <a:cubicBezTo>
                  <a:pt x="257845" y="49709"/>
                  <a:pt x="218480" y="49709"/>
                  <a:pt x="184993" y="32965"/>
                </a:cubicBezTo>
                <a:cubicBezTo>
                  <a:pt x="157907" y="19422"/>
                  <a:pt x="126727" y="16743"/>
                  <a:pt x="97780" y="25450"/>
                </a:cubicBezTo>
                <a:lnTo>
                  <a:pt x="47625" y="40481"/>
                </a:lnTo>
                <a:lnTo>
                  <a:pt x="47625" y="23812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23" name="Text 19"/>
          <p:cNvSpPr/>
          <p:nvPr/>
        </p:nvSpPr>
        <p:spPr>
          <a:xfrm>
            <a:off x="9330217" y="3987774"/>
            <a:ext cx="1524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SC" panose="020B0200000000000000" pitchFamily="34" charset="-120"/>
              </a:rPr>
              <a:t>战略意义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8449532" y="4444874"/>
            <a:ext cx="32893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直接服务于国家生态文明建设与可持续发展战略，是推进美丽中国建设的关键力量</a:t>
            </a:r>
            <a:r>
              <a:rPr lang="zh-CN" alt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dirty="0" err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前景与国家战略</a:t>
            </a:r>
            <a:r>
              <a:rPr lang="en-US" altLang="zh-CN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——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时也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6921D5-8A23-6A56-7DC1-4460D246E2B9}"/>
              </a:ext>
            </a:extLst>
          </p:cNvPr>
          <p:cNvSpPr txBox="1"/>
          <p:nvPr/>
        </p:nvSpPr>
        <p:spPr>
          <a:xfrm>
            <a:off x="96644" y="5895279"/>
            <a:ext cx="6596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破窑赋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：此乃时也、命也、运也。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说苑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：天予不取，反受其咎。时至不行，反受其殃。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 1"/>
          <p:cNvSpPr/>
          <p:nvPr/>
        </p:nvSpPr>
        <p:spPr>
          <a:xfrm>
            <a:off x="0" y="0"/>
            <a:ext cx="12192000" cy="68586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 3"/>
          <p:cNvSpPr/>
          <p:nvPr/>
        </p:nvSpPr>
        <p:spPr>
          <a:xfrm>
            <a:off x="0" y="2936875"/>
            <a:ext cx="12192000" cy="2453640"/>
          </a:xfrm>
          <a:prstGeom prst="rect">
            <a:avLst/>
          </a:prstGeom>
          <a:noFill/>
        </p:spPr>
        <p:txBody>
          <a:bodyPr wrap="square" lIns="50419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8735"/>
            <a:ext cx="12235180" cy="492760"/>
          </a:xfrm>
          <a:prstGeom prst="rect">
            <a:avLst/>
          </a:prstGeom>
        </p:spPr>
      </p:pic>
      <p:pic>
        <p:nvPicPr>
          <p:cNvPr id="7" name="Image 1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4325" y="294640"/>
            <a:ext cx="352425" cy="381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-126" y="1752550"/>
            <a:ext cx="12192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D3883C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政策东风下的黄金赛道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939775" y="2666874"/>
            <a:ext cx="2921000" cy="2438400"/>
          </a:xfrm>
          <a:custGeom>
            <a:avLst/>
            <a:gdLst/>
            <a:ahLst/>
            <a:cxnLst/>
            <a:rect l="l" t="t" r="r" b="b"/>
            <a:pathLst>
              <a:path w="2921000" h="2438400">
                <a:moveTo>
                  <a:pt x="101608" y="0"/>
                </a:moveTo>
                <a:lnTo>
                  <a:pt x="2819392" y="0"/>
                </a:lnTo>
                <a:cubicBezTo>
                  <a:pt x="2875508" y="0"/>
                  <a:pt x="2921000" y="45492"/>
                  <a:pt x="2921000" y="101608"/>
                </a:cubicBezTo>
                <a:lnTo>
                  <a:pt x="2921000" y="2336792"/>
                </a:lnTo>
                <a:cubicBezTo>
                  <a:pt x="2921000" y="2392908"/>
                  <a:pt x="2875508" y="2438400"/>
                  <a:pt x="2819392" y="2438400"/>
                </a:cubicBezTo>
                <a:lnTo>
                  <a:pt x="101608" y="2438400"/>
                </a:lnTo>
                <a:cubicBezTo>
                  <a:pt x="45492" y="2438400"/>
                  <a:pt x="0" y="2392908"/>
                  <a:pt x="0" y="23367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6"/>
          <p:cNvSpPr/>
          <p:nvPr/>
        </p:nvSpPr>
        <p:spPr>
          <a:xfrm>
            <a:off x="2171675" y="299735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3152" y="4554"/>
                </a:moveTo>
                <a:cubicBezTo>
                  <a:pt x="222528" y="-1518"/>
                  <a:pt x="234672" y="-1518"/>
                  <a:pt x="244048" y="4554"/>
                </a:cubicBezTo>
                <a:lnTo>
                  <a:pt x="444073" y="133142"/>
                </a:lnTo>
                <a:cubicBezTo>
                  <a:pt x="454700" y="140017"/>
                  <a:pt x="459611" y="153055"/>
                  <a:pt x="456039" y="165199"/>
                </a:cubicBezTo>
                <a:cubicBezTo>
                  <a:pt x="452467" y="177344"/>
                  <a:pt x="441305" y="185738"/>
                  <a:pt x="428625" y="185738"/>
                </a:cubicBezTo>
                <a:lnTo>
                  <a:pt x="400050" y="185738"/>
                </a:lnTo>
                <a:lnTo>
                  <a:pt x="400050" y="371475"/>
                </a:lnTo>
                <a:lnTo>
                  <a:pt x="445770" y="405765"/>
                </a:lnTo>
                <a:cubicBezTo>
                  <a:pt x="453003" y="411123"/>
                  <a:pt x="457200" y="419606"/>
                  <a:pt x="457200" y="428625"/>
                </a:cubicBezTo>
                <a:cubicBezTo>
                  <a:pt x="457200" y="444431"/>
                  <a:pt x="444431" y="457200"/>
                  <a:pt x="428625" y="457200"/>
                </a:cubicBezTo>
                <a:lnTo>
                  <a:pt x="28575" y="457200"/>
                </a:lnTo>
                <a:cubicBezTo>
                  <a:pt x="12769" y="457200"/>
                  <a:pt x="0" y="444431"/>
                  <a:pt x="0" y="428625"/>
                </a:cubicBezTo>
                <a:cubicBezTo>
                  <a:pt x="0" y="419606"/>
                  <a:pt x="4197" y="411123"/>
                  <a:pt x="11430" y="405765"/>
                </a:cubicBezTo>
                <a:lnTo>
                  <a:pt x="57150" y="371475"/>
                </a:lnTo>
                <a:lnTo>
                  <a:pt x="57150" y="371475"/>
                </a:lnTo>
                <a:lnTo>
                  <a:pt x="57150" y="185738"/>
                </a:lnTo>
                <a:lnTo>
                  <a:pt x="28575" y="185738"/>
                </a:lnTo>
                <a:cubicBezTo>
                  <a:pt x="15895" y="185738"/>
                  <a:pt x="4733" y="177344"/>
                  <a:pt x="1161" y="165199"/>
                </a:cubicBezTo>
                <a:cubicBezTo>
                  <a:pt x="-2411" y="153055"/>
                  <a:pt x="2500" y="139928"/>
                  <a:pt x="13127" y="133142"/>
                </a:cubicBezTo>
                <a:lnTo>
                  <a:pt x="213152" y="4554"/>
                </a:lnTo>
                <a:close/>
                <a:moveTo>
                  <a:pt x="300038" y="185738"/>
                </a:moveTo>
                <a:lnTo>
                  <a:pt x="300038" y="371475"/>
                </a:lnTo>
                <a:lnTo>
                  <a:pt x="357188" y="371475"/>
                </a:lnTo>
                <a:lnTo>
                  <a:pt x="357188" y="185738"/>
                </a:lnTo>
                <a:lnTo>
                  <a:pt x="300038" y="185738"/>
                </a:lnTo>
                <a:close/>
                <a:moveTo>
                  <a:pt x="200025" y="371475"/>
                </a:moveTo>
                <a:lnTo>
                  <a:pt x="257175" y="371475"/>
                </a:lnTo>
                <a:lnTo>
                  <a:pt x="257175" y="185738"/>
                </a:lnTo>
                <a:lnTo>
                  <a:pt x="200025" y="185738"/>
                </a:lnTo>
                <a:lnTo>
                  <a:pt x="200025" y="371475"/>
                </a:lnTo>
                <a:close/>
                <a:moveTo>
                  <a:pt x="100013" y="185738"/>
                </a:moveTo>
                <a:lnTo>
                  <a:pt x="100013" y="371475"/>
                </a:lnTo>
                <a:lnTo>
                  <a:pt x="157163" y="371475"/>
                </a:lnTo>
                <a:lnTo>
                  <a:pt x="157163" y="185738"/>
                </a:lnTo>
                <a:lnTo>
                  <a:pt x="100013" y="185738"/>
                </a:lnTo>
                <a:close/>
              </a:path>
            </a:pathLst>
          </a:custGeom>
          <a:solidFill>
            <a:srgbClr val="D3883C"/>
          </a:solidFill>
        </p:spPr>
      </p:sp>
      <p:sp>
        <p:nvSpPr>
          <p:cNvPr id="11" name="Text 7"/>
          <p:cNvSpPr/>
          <p:nvPr/>
        </p:nvSpPr>
        <p:spPr>
          <a:xfrm>
            <a:off x="888874" y="3606901"/>
            <a:ext cx="302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国家需求强劲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142874" y="4013099"/>
            <a:ext cx="25146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“双碳”与生物多样性保护战略驱动，沿海、湿地、矿区修复项目激增，人才缺口显著。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4019474" y="3631974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8806" y="248781"/>
                </a:moveTo>
                <a:cubicBezTo>
                  <a:pt x="459968" y="237619"/>
                  <a:pt x="459968" y="219492"/>
                  <a:pt x="448806" y="208330"/>
                </a:cubicBezTo>
                <a:lnTo>
                  <a:pt x="305931" y="65455"/>
                </a:lnTo>
                <a:cubicBezTo>
                  <a:pt x="294769" y="54293"/>
                  <a:pt x="276642" y="54293"/>
                  <a:pt x="265480" y="65455"/>
                </a:cubicBezTo>
                <a:cubicBezTo>
                  <a:pt x="254318" y="76617"/>
                  <a:pt x="254318" y="94744"/>
                  <a:pt x="265480" y="105906"/>
                </a:cubicBezTo>
                <a:lnTo>
                  <a:pt x="359599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359599" y="257175"/>
                </a:lnTo>
                <a:lnTo>
                  <a:pt x="265480" y="351294"/>
                </a:lnTo>
                <a:cubicBezTo>
                  <a:pt x="254317" y="362456"/>
                  <a:pt x="254317" y="380583"/>
                  <a:pt x="265480" y="391745"/>
                </a:cubicBezTo>
                <a:cubicBezTo>
                  <a:pt x="276642" y="402908"/>
                  <a:pt x="294769" y="402908"/>
                  <a:pt x="305931" y="391745"/>
                </a:cubicBezTo>
                <a:lnTo>
                  <a:pt x="448806" y="248870"/>
                </a:lnTo>
                <a:close/>
              </a:path>
            </a:pathLst>
          </a:custGeom>
          <a:solidFill>
            <a:srgbClr val="F0A868"/>
          </a:solidFill>
        </p:spPr>
      </p:sp>
      <p:sp>
        <p:nvSpPr>
          <p:cNvPr id="14" name="Shape 10"/>
          <p:cNvSpPr/>
          <p:nvPr/>
        </p:nvSpPr>
        <p:spPr>
          <a:xfrm>
            <a:off x="4635374" y="2666874"/>
            <a:ext cx="2921000" cy="2438400"/>
          </a:xfrm>
          <a:custGeom>
            <a:avLst/>
            <a:gdLst/>
            <a:ahLst/>
            <a:cxnLst/>
            <a:rect l="l" t="t" r="r" b="b"/>
            <a:pathLst>
              <a:path w="2921000" h="2438400">
                <a:moveTo>
                  <a:pt x="101608" y="0"/>
                </a:moveTo>
                <a:lnTo>
                  <a:pt x="2819392" y="0"/>
                </a:lnTo>
                <a:cubicBezTo>
                  <a:pt x="2875508" y="0"/>
                  <a:pt x="2921000" y="45492"/>
                  <a:pt x="2921000" y="101608"/>
                </a:cubicBezTo>
                <a:lnTo>
                  <a:pt x="2921000" y="2336792"/>
                </a:lnTo>
                <a:cubicBezTo>
                  <a:pt x="2921000" y="2392908"/>
                  <a:pt x="2875508" y="2438400"/>
                  <a:pt x="2819392" y="2438400"/>
                </a:cubicBezTo>
                <a:lnTo>
                  <a:pt x="101608" y="2438400"/>
                </a:lnTo>
                <a:cubicBezTo>
                  <a:pt x="45492" y="2438400"/>
                  <a:pt x="0" y="2392908"/>
                  <a:pt x="0" y="23367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Shape 11"/>
          <p:cNvSpPr/>
          <p:nvPr/>
        </p:nvSpPr>
        <p:spPr>
          <a:xfrm>
            <a:off x="5867274" y="299735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57163" y="21431"/>
                </a:moveTo>
                <a:cubicBezTo>
                  <a:pt x="157163" y="9555"/>
                  <a:pt x="147608" y="0"/>
                  <a:pt x="135731" y="0"/>
                </a:cubicBezTo>
                <a:cubicBezTo>
                  <a:pt x="123855" y="0"/>
                  <a:pt x="114300" y="9555"/>
                  <a:pt x="114300" y="21431"/>
                </a:cubicBezTo>
                <a:lnTo>
                  <a:pt x="114300" y="57150"/>
                </a:lnTo>
                <a:cubicBezTo>
                  <a:pt x="82778" y="57150"/>
                  <a:pt x="57150" y="82778"/>
                  <a:pt x="57150" y="114300"/>
                </a:cubicBezTo>
                <a:lnTo>
                  <a:pt x="21431" y="114300"/>
                </a:lnTo>
                <a:cubicBezTo>
                  <a:pt x="9555" y="114300"/>
                  <a:pt x="0" y="123855"/>
                  <a:pt x="0" y="135731"/>
                </a:cubicBezTo>
                <a:cubicBezTo>
                  <a:pt x="0" y="147608"/>
                  <a:pt x="9555" y="157163"/>
                  <a:pt x="21431" y="157163"/>
                </a:cubicBezTo>
                <a:lnTo>
                  <a:pt x="57150" y="157163"/>
                </a:lnTo>
                <a:lnTo>
                  <a:pt x="57150" y="207169"/>
                </a:lnTo>
                <a:lnTo>
                  <a:pt x="21431" y="207169"/>
                </a:lnTo>
                <a:cubicBezTo>
                  <a:pt x="9555" y="207169"/>
                  <a:pt x="0" y="216724"/>
                  <a:pt x="0" y="228600"/>
                </a:cubicBezTo>
                <a:cubicBezTo>
                  <a:pt x="0" y="240476"/>
                  <a:pt x="9555" y="250031"/>
                  <a:pt x="21431" y="250031"/>
                </a:cubicBezTo>
                <a:lnTo>
                  <a:pt x="57150" y="250031"/>
                </a:lnTo>
                <a:lnTo>
                  <a:pt x="57150" y="300038"/>
                </a:lnTo>
                <a:lnTo>
                  <a:pt x="21431" y="300038"/>
                </a:lnTo>
                <a:cubicBezTo>
                  <a:pt x="9555" y="300038"/>
                  <a:pt x="0" y="309592"/>
                  <a:pt x="0" y="321469"/>
                </a:cubicBezTo>
                <a:cubicBezTo>
                  <a:pt x="0" y="333345"/>
                  <a:pt x="9555" y="342900"/>
                  <a:pt x="21431" y="342900"/>
                </a:cubicBezTo>
                <a:lnTo>
                  <a:pt x="57150" y="342900"/>
                </a:lnTo>
                <a:cubicBezTo>
                  <a:pt x="57150" y="374422"/>
                  <a:pt x="82778" y="400050"/>
                  <a:pt x="114300" y="400050"/>
                </a:cubicBezTo>
                <a:lnTo>
                  <a:pt x="114300" y="435769"/>
                </a:lnTo>
                <a:cubicBezTo>
                  <a:pt x="114300" y="447645"/>
                  <a:pt x="123855" y="457200"/>
                  <a:pt x="135731" y="457200"/>
                </a:cubicBezTo>
                <a:cubicBezTo>
                  <a:pt x="147608" y="457200"/>
                  <a:pt x="157163" y="447645"/>
                  <a:pt x="157163" y="435769"/>
                </a:cubicBezTo>
                <a:lnTo>
                  <a:pt x="157163" y="400050"/>
                </a:lnTo>
                <a:lnTo>
                  <a:pt x="207169" y="400050"/>
                </a:lnTo>
                <a:lnTo>
                  <a:pt x="207169" y="435769"/>
                </a:lnTo>
                <a:cubicBezTo>
                  <a:pt x="207169" y="447645"/>
                  <a:pt x="216724" y="457200"/>
                  <a:pt x="228600" y="457200"/>
                </a:cubicBezTo>
                <a:cubicBezTo>
                  <a:pt x="240476" y="457200"/>
                  <a:pt x="250031" y="447645"/>
                  <a:pt x="250031" y="435769"/>
                </a:cubicBezTo>
                <a:lnTo>
                  <a:pt x="250031" y="400050"/>
                </a:lnTo>
                <a:lnTo>
                  <a:pt x="300038" y="400050"/>
                </a:lnTo>
                <a:lnTo>
                  <a:pt x="300038" y="435769"/>
                </a:lnTo>
                <a:cubicBezTo>
                  <a:pt x="300038" y="447645"/>
                  <a:pt x="309592" y="457200"/>
                  <a:pt x="321469" y="457200"/>
                </a:cubicBezTo>
                <a:cubicBezTo>
                  <a:pt x="333345" y="457200"/>
                  <a:pt x="342900" y="447645"/>
                  <a:pt x="342900" y="435769"/>
                </a:cubicBezTo>
                <a:lnTo>
                  <a:pt x="342900" y="400050"/>
                </a:lnTo>
                <a:cubicBezTo>
                  <a:pt x="374422" y="400050"/>
                  <a:pt x="400050" y="374422"/>
                  <a:pt x="400050" y="342900"/>
                </a:cubicBezTo>
                <a:lnTo>
                  <a:pt x="435769" y="342900"/>
                </a:lnTo>
                <a:cubicBezTo>
                  <a:pt x="447645" y="342900"/>
                  <a:pt x="457200" y="333345"/>
                  <a:pt x="457200" y="321469"/>
                </a:cubicBezTo>
                <a:cubicBezTo>
                  <a:pt x="457200" y="309592"/>
                  <a:pt x="447645" y="300038"/>
                  <a:pt x="435769" y="300038"/>
                </a:cubicBezTo>
                <a:lnTo>
                  <a:pt x="400050" y="300038"/>
                </a:lnTo>
                <a:lnTo>
                  <a:pt x="400050" y="250031"/>
                </a:lnTo>
                <a:lnTo>
                  <a:pt x="435769" y="250031"/>
                </a:lnTo>
                <a:cubicBezTo>
                  <a:pt x="447645" y="250031"/>
                  <a:pt x="457200" y="240476"/>
                  <a:pt x="457200" y="228600"/>
                </a:cubicBezTo>
                <a:cubicBezTo>
                  <a:pt x="457200" y="216724"/>
                  <a:pt x="447645" y="207169"/>
                  <a:pt x="435769" y="207169"/>
                </a:cubicBezTo>
                <a:lnTo>
                  <a:pt x="400050" y="207169"/>
                </a:lnTo>
                <a:lnTo>
                  <a:pt x="400050" y="157163"/>
                </a:lnTo>
                <a:lnTo>
                  <a:pt x="435769" y="157163"/>
                </a:lnTo>
                <a:cubicBezTo>
                  <a:pt x="447645" y="157163"/>
                  <a:pt x="457200" y="147608"/>
                  <a:pt x="457200" y="135731"/>
                </a:cubicBezTo>
                <a:cubicBezTo>
                  <a:pt x="457200" y="123855"/>
                  <a:pt x="447645" y="114300"/>
                  <a:pt x="435769" y="114300"/>
                </a:cubicBezTo>
                <a:lnTo>
                  <a:pt x="400050" y="114300"/>
                </a:lnTo>
                <a:cubicBezTo>
                  <a:pt x="400050" y="82778"/>
                  <a:pt x="374422" y="57150"/>
                  <a:pt x="342900" y="57150"/>
                </a:cubicBezTo>
                <a:lnTo>
                  <a:pt x="342900" y="21431"/>
                </a:lnTo>
                <a:cubicBezTo>
                  <a:pt x="342900" y="9555"/>
                  <a:pt x="333345" y="0"/>
                  <a:pt x="321469" y="0"/>
                </a:cubicBezTo>
                <a:cubicBezTo>
                  <a:pt x="309592" y="0"/>
                  <a:pt x="300038" y="9555"/>
                  <a:pt x="300038" y="21431"/>
                </a:cubicBezTo>
                <a:lnTo>
                  <a:pt x="300038" y="57150"/>
                </a:lnTo>
                <a:lnTo>
                  <a:pt x="250031" y="57150"/>
                </a:lnTo>
                <a:lnTo>
                  <a:pt x="250031" y="21431"/>
                </a:lnTo>
                <a:cubicBezTo>
                  <a:pt x="250031" y="9555"/>
                  <a:pt x="240476" y="0"/>
                  <a:pt x="228600" y="0"/>
                </a:cubicBezTo>
                <a:cubicBezTo>
                  <a:pt x="216724" y="0"/>
                  <a:pt x="207169" y="9555"/>
                  <a:pt x="207169" y="21431"/>
                </a:cubicBezTo>
                <a:lnTo>
                  <a:pt x="207169" y="57150"/>
                </a:lnTo>
                <a:lnTo>
                  <a:pt x="157163" y="57150"/>
                </a:lnTo>
                <a:lnTo>
                  <a:pt x="157163" y="21431"/>
                </a:lnTo>
                <a:close/>
                <a:moveTo>
                  <a:pt x="142875" y="114300"/>
                </a:moveTo>
                <a:lnTo>
                  <a:pt x="314325" y="114300"/>
                </a:lnTo>
                <a:cubicBezTo>
                  <a:pt x="330131" y="114300"/>
                  <a:pt x="342900" y="127069"/>
                  <a:pt x="342900" y="142875"/>
                </a:cubicBezTo>
                <a:lnTo>
                  <a:pt x="342900" y="314325"/>
                </a:lnTo>
                <a:cubicBezTo>
                  <a:pt x="342900" y="330131"/>
                  <a:pt x="330131" y="342900"/>
                  <a:pt x="314325" y="342900"/>
                </a:cubicBezTo>
                <a:lnTo>
                  <a:pt x="142875" y="342900"/>
                </a:lnTo>
                <a:cubicBezTo>
                  <a:pt x="127069" y="342900"/>
                  <a:pt x="114300" y="330131"/>
                  <a:pt x="114300" y="314325"/>
                </a:cubicBezTo>
                <a:lnTo>
                  <a:pt x="114300" y="142875"/>
                </a:lnTo>
                <a:cubicBezTo>
                  <a:pt x="114300" y="127069"/>
                  <a:pt x="127069" y="114300"/>
                  <a:pt x="142875" y="114300"/>
                </a:cubicBezTo>
                <a:close/>
                <a:moveTo>
                  <a:pt x="157163" y="157163"/>
                </a:moveTo>
                <a:lnTo>
                  <a:pt x="157163" y="300038"/>
                </a:lnTo>
                <a:lnTo>
                  <a:pt x="300038" y="300038"/>
                </a:lnTo>
                <a:lnTo>
                  <a:pt x="300038" y="157163"/>
                </a:lnTo>
                <a:lnTo>
                  <a:pt x="157163" y="157163"/>
                </a:lnTo>
                <a:close/>
              </a:path>
            </a:pathLst>
          </a:custGeom>
          <a:solidFill>
            <a:srgbClr val="D3883C"/>
          </a:solidFill>
        </p:spPr>
      </p:sp>
      <p:sp>
        <p:nvSpPr>
          <p:cNvPr id="16" name="Text 12"/>
          <p:cNvSpPr/>
          <p:nvPr/>
        </p:nvSpPr>
        <p:spPr>
          <a:xfrm>
            <a:off x="4584473" y="3606901"/>
            <a:ext cx="302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技术融合升级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4838473" y="4013099"/>
            <a:ext cx="25146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GIS、遥感、大数据成标配，可向环评工程师、生态工程师等高端资质拓展。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7715074" y="3631974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8806" y="248781"/>
                </a:moveTo>
                <a:cubicBezTo>
                  <a:pt x="459968" y="237619"/>
                  <a:pt x="459968" y="219492"/>
                  <a:pt x="448806" y="208330"/>
                </a:cubicBezTo>
                <a:lnTo>
                  <a:pt x="305931" y="65455"/>
                </a:lnTo>
                <a:cubicBezTo>
                  <a:pt x="294769" y="54293"/>
                  <a:pt x="276642" y="54293"/>
                  <a:pt x="265480" y="65455"/>
                </a:cubicBezTo>
                <a:cubicBezTo>
                  <a:pt x="254318" y="76617"/>
                  <a:pt x="254318" y="94744"/>
                  <a:pt x="265480" y="105906"/>
                </a:cubicBezTo>
                <a:lnTo>
                  <a:pt x="359599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359599" y="257175"/>
                </a:lnTo>
                <a:lnTo>
                  <a:pt x="265480" y="351294"/>
                </a:lnTo>
                <a:cubicBezTo>
                  <a:pt x="254317" y="362456"/>
                  <a:pt x="254317" y="380583"/>
                  <a:pt x="265480" y="391745"/>
                </a:cubicBezTo>
                <a:cubicBezTo>
                  <a:pt x="276642" y="402908"/>
                  <a:pt x="294769" y="402908"/>
                  <a:pt x="305931" y="391745"/>
                </a:cubicBezTo>
                <a:lnTo>
                  <a:pt x="448806" y="248870"/>
                </a:lnTo>
                <a:close/>
              </a:path>
            </a:pathLst>
          </a:custGeom>
          <a:solidFill>
            <a:srgbClr val="F0A868"/>
          </a:solidFill>
        </p:spPr>
      </p:sp>
      <p:sp>
        <p:nvSpPr>
          <p:cNvPr id="19" name="Shape 15"/>
          <p:cNvSpPr/>
          <p:nvPr/>
        </p:nvSpPr>
        <p:spPr>
          <a:xfrm>
            <a:off x="8330974" y="2666874"/>
            <a:ext cx="2921000" cy="2438400"/>
          </a:xfrm>
          <a:custGeom>
            <a:avLst/>
            <a:gdLst/>
            <a:ahLst/>
            <a:cxnLst/>
            <a:rect l="l" t="t" r="r" b="b"/>
            <a:pathLst>
              <a:path w="2921000" h="2438400">
                <a:moveTo>
                  <a:pt x="101608" y="0"/>
                </a:moveTo>
                <a:lnTo>
                  <a:pt x="2819392" y="0"/>
                </a:lnTo>
                <a:cubicBezTo>
                  <a:pt x="2875508" y="0"/>
                  <a:pt x="2921000" y="45492"/>
                  <a:pt x="2921000" y="101608"/>
                </a:cubicBezTo>
                <a:lnTo>
                  <a:pt x="2921000" y="2336792"/>
                </a:lnTo>
                <a:cubicBezTo>
                  <a:pt x="2921000" y="2392908"/>
                  <a:pt x="2875508" y="2438400"/>
                  <a:pt x="2819392" y="2438400"/>
                </a:cubicBezTo>
                <a:lnTo>
                  <a:pt x="101608" y="2438400"/>
                </a:lnTo>
                <a:cubicBezTo>
                  <a:pt x="45492" y="2438400"/>
                  <a:pt x="0" y="2392908"/>
                  <a:pt x="0" y="2336792"/>
                </a:cubicBezTo>
                <a:lnTo>
                  <a:pt x="0" y="101608"/>
                </a:lnTo>
                <a:cubicBezTo>
                  <a:pt x="0" y="45529"/>
                  <a:pt x="45529" y="0"/>
                  <a:pt x="101608" y="0"/>
                </a:cubicBezTo>
                <a:close/>
              </a:path>
            </a:pathLst>
          </a:custGeom>
          <a:solidFill>
            <a:srgbClr val="F0A868">
              <a:alpha val="3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6"/>
          <p:cNvSpPr/>
          <p:nvPr/>
        </p:nvSpPr>
        <p:spPr>
          <a:xfrm>
            <a:off x="9562874" y="31242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648" y="254318"/>
                </a:moveTo>
                <a:cubicBezTo>
                  <a:pt x="48399" y="256193"/>
                  <a:pt x="52685" y="257175"/>
                  <a:pt x="57150" y="257175"/>
                </a:cubicBezTo>
                <a:lnTo>
                  <a:pt x="102424" y="257175"/>
                </a:lnTo>
                <a:cubicBezTo>
                  <a:pt x="110014" y="257175"/>
                  <a:pt x="117247" y="260211"/>
                  <a:pt x="122605" y="265569"/>
                </a:cubicBezTo>
                <a:lnTo>
                  <a:pt x="134481" y="277445"/>
                </a:lnTo>
                <a:cubicBezTo>
                  <a:pt x="139839" y="282803"/>
                  <a:pt x="147072" y="285839"/>
                  <a:pt x="154662" y="285839"/>
                </a:cubicBezTo>
                <a:lnTo>
                  <a:pt x="171361" y="285839"/>
                </a:lnTo>
                <a:cubicBezTo>
                  <a:pt x="187166" y="285839"/>
                  <a:pt x="199936" y="273070"/>
                  <a:pt x="199936" y="257264"/>
                </a:cubicBezTo>
                <a:lnTo>
                  <a:pt x="199936" y="221546"/>
                </a:lnTo>
                <a:cubicBezTo>
                  <a:pt x="199936" y="209669"/>
                  <a:pt x="209490" y="200114"/>
                  <a:pt x="221367" y="200114"/>
                </a:cubicBezTo>
                <a:cubicBezTo>
                  <a:pt x="233243" y="200114"/>
                  <a:pt x="242798" y="190560"/>
                  <a:pt x="242798" y="178683"/>
                </a:cubicBezTo>
                <a:lnTo>
                  <a:pt x="242798" y="140553"/>
                </a:lnTo>
                <a:cubicBezTo>
                  <a:pt x="242798" y="132963"/>
                  <a:pt x="245834" y="125730"/>
                  <a:pt x="251192" y="120372"/>
                </a:cubicBezTo>
                <a:lnTo>
                  <a:pt x="263069" y="108496"/>
                </a:lnTo>
                <a:cubicBezTo>
                  <a:pt x="268426" y="103138"/>
                  <a:pt x="271462" y="95905"/>
                  <a:pt x="271462" y="88315"/>
                </a:cubicBezTo>
                <a:lnTo>
                  <a:pt x="271463" y="50899"/>
                </a:lnTo>
                <a:cubicBezTo>
                  <a:pt x="271463" y="49828"/>
                  <a:pt x="271373" y="48845"/>
                  <a:pt x="271284" y="47774"/>
                </a:cubicBezTo>
                <a:cubicBezTo>
                  <a:pt x="257532" y="44559"/>
                  <a:pt x="243245" y="42863"/>
                  <a:pt x="228600" y="42863"/>
                </a:cubicBezTo>
                <a:cubicBezTo>
                  <a:pt x="125998" y="42863"/>
                  <a:pt x="42863" y="125998"/>
                  <a:pt x="42863" y="228600"/>
                </a:cubicBezTo>
                <a:cubicBezTo>
                  <a:pt x="42863" y="237351"/>
                  <a:pt x="43488" y="245924"/>
                  <a:pt x="44648" y="254318"/>
                </a:cubicBezTo>
                <a:close/>
                <a:moveTo>
                  <a:pt x="404783" y="287625"/>
                </a:moveTo>
                <a:cubicBezTo>
                  <a:pt x="401925" y="286375"/>
                  <a:pt x="398800" y="285750"/>
                  <a:pt x="395407" y="285750"/>
                </a:cubicBezTo>
                <a:lnTo>
                  <a:pt x="385763" y="285750"/>
                </a:lnTo>
                <a:cubicBezTo>
                  <a:pt x="377904" y="285750"/>
                  <a:pt x="371475" y="279321"/>
                  <a:pt x="371475" y="271463"/>
                </a:cubicBezTo>
                <a:cubicBezTo>
                  <a:pt x="371475" y="263604"/>
                  <a:pt x="365046" y="257175"/>
                  <a:pt x="357188" y="257175"/>
                </a:cubicBezTo>
                <a:lnTo>
                  <a:pt x="326201" y="257175"/>
                </a:lnTo>
                <a:cubicBezTo>
                  <a:pt x="318611" y="257175"/>
                  <a:pt x="311378" y="260211"/>
                  <a:pt x="306020" y="265569"/>
                </a:cubicBezTo>
                <a:lnTo>
                  <a:pt x="265569" y="306020"/>
                </a:lnTo>
                <a:cubicBezTo>
                  <a:pt x="260211" y="311378"/>
                  <a:pt x="257175" y="318611"/>
                  <a:pt x="257175" y="326201"/>
                </a:cubicBezTo>
                <a:lnTo>
                  <a:pt x="257175" y="342900"/>
                </a:lnTo>
                <a:cubicBezTo>
                  <a:pt x="257175" y="358706"/>
                  <a:pt x="269944" y="371475"/>
                  <a:pt x="285750" y="371475"/>
                </a:cubicBezTo>
                <a:lnTo>
                  <a:pt x="302449" y="371475"/>
                </a:lnTo>
                <a:cubicBezTo>
                  <a:pt x="310039" y="371475"/>
                  <a:pt x="317272" y="374511"/>
                  <a:pt x="322630" y="379869"/>
                </a:cubicBezTo>
                <a:cubicBezTo>
                  <a:pt x="324594" y="381833"/>
                  <a:pt x="326827" y="383530"/>
                  <a:pt x="329148" y="384780"/>
                </a:cubicBezTo>
                <a:cubicBezTo>
                  <a:pt x="364242" y="362099"/>
                  <a:pt x="391210" y="327987"/>
                  <a:pt x="404693" y="287625"/>
                </a:cubicBezTo>
                <a:close/>
                <a:moveTo>
                  <a:pt x="0" y="228600"/>
                </a:moveTo>
                <a:cubicBezTo>
                  <a:pt x="0" y="102432"/>
                  <a:pt x="102432" y="0"/>
                  <a:pt x="228600" y="0"/>
                </a:cubicBezTo>
                <a:cubicBezTo>
                  <a:pt x="354768" y="0"/>
                  <a:pt x="457200" y="102432"/>
                  <a:pt x="457200" y="228600"/>
                </a:cubicBezTo>
                <a:cubicBezTo>
                  <a:pt x="457200" y="354768"/>
                  <a:pt x="354768" y="457200"/>
                  <a:pt x="228600" y="457200"/>
                </a:cubicBezTo>
                <a:cubicBezTo>
                  <a:pt x="102432" y="457200"/>
                  <a:pt x="0" y="354768"/>
                  <a:pt x="0" y="228600"/>
                </a:cubicBezTo>
                <a:close/>
                <a:moveTo>
                  <a:pt x="114300" y="328613"/>
                </a:moveTo>
                <a:cubicBezTo>
                  <a:pt x="114300" y="336471"/>
                  <a:pt x="120729" y="342900"/>
                  <a:pt x="128588" y="342900"/>
                </a:cubicBezTo>
                <a:lnTo>
                  <a:pt x="157163" y="342900"/>
                </a:lnTo>
                <a:cubicBezTo>
                  <a:pt x="165021" y="342900"/>
                  <a:pt x="171450" y="336471"/>
                  <a:pt x="171450" y="328613"/>
                </a:cubicBezTo>
                <a:cubicBezTo>
                  <a:pt x="171450" y="320754"/>
                  <a:pt x="165021" y="314325"/>
                  <a:pt x="157163" y="314325"/>
                </a:cubicBezTo>
                <a:lnTo>
                  <a:pt x="128588" y="314325"/>
                </a:lnTo>
                <a:cubicBezTo>
                  <a:pt x="120729" y="314325"/>
                  <a:pt x="114300" y="320754"/>
                  <a:pt x="114300" y="328613"/>
                </a:cubicBezTo>
                <a:close/>
                <a:moveTo>
                  <a:pt x="242888" y="228600"/>
                </a:moveTo>
                <a:cubicBezTo>
                  <a:pt x="235029" y="228600"/>
                  <a:pt x="228600" y="235029"/>
                  <a:pt x="228600" y="242888"/>
                </a:cubicBezTo>
                <a:lnTo>
                  <a:pt x="228600" y="271463"/>
                </a:lnTo>
                <a:cubicBezTo>
                  <a:pt x="228600" y="279321"/>
                  <a:pt x="235029" y="285750"/>
                  <a:pt x="242888" y="285750"/>
                </a:cubicBezTo>
                <a:cubicBezTo>
                  <a:pt x="250746" y="285750"/>
                  <a:pt x="257175" y="279321"/>
                  <a:pt x="257175" y="271463"/>
                </a:cubicBezTo>
                <a:lnTo>
                  <a:pt x="257175" y="242888"/>
                </a:lnTo>
                <a:cubicBezTo>
                  <a:pt x="257175" y="235029"/>
                  <a:pt x="250746" y="228600"/>
                  <a:pt x="242888" y="228600"/>
                </a:cubicBezTo>
                <a:close/>
                <a:moveTo>
                  <a:pt x="285750" y="128588"/>
                </a:moveTo>
                <a:lnTo>
                  <a:pt x="285750" y="157163"/>
                </a:lnTo>
                <a:cubicBezTo>
                  <a:pt x="285750" y="165021"/>
                  <a:pt x="292179" y="171450"/>
                  <a:pt x="300038" y="171450"/>
                </a:cubicBezTo>
                <a:cubicBezTo>
                  <a:pt x="307896" y="171450"/>
                  <a:pt x="314325" y="165021"/>
                  <a:pt x="314325" y="157163"/>
                </a:cubicBezTo>
                <a:lnTo>
                  <a:pt x="314325" y="128588"/>
                </a:lnTo>
                <a:cubicBezTo>
                  <a:pt x="314325" y="120729"/>
                  <a:pt x="307896" y="114300"/>
                  <a:pt x="300038" y="114300"/>
                </a:cubicBezTo>
                <a:cubicBezTo>
                  <a:pt x="292179" y="114300"/>
                  <a:pt x="285750" y="120729"/>
                  <a:pt x="285750" y="128588"/>
                </a:cubicBezTo>
                <a:close/>
              </a:path>
            </a:pathLst>
          </a:custGeom>
          <a:solidFill>
            <a:srgbClr val="D3883C"/>
          </a:solidFill>
        </p:spPr>
      </p:sp>
      <p:sp>
        <p:nvSpPr>
          <p:cNvPr id="21" name="Text 17"/>
          <p:cNvSpPr/>
          <p:nvPr/>
        </p:nvSpPr>
        <p:spPr>
          <a:xfrm>
            <a:off x="8280073" y="3733775"/>
            <a:ext cx="302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b="1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文化价值彰显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8534073" y="4139974"/>
            <a:ext cx="25146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工作成果助力提升国家软实力，形成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生态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-</a:t>
            </a:r>
            <a:r>
              <a:rPr lang="zh-CN" alt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文化</a:t>
            </a:r>
            <a:r>
              <a:rPr lang="en-US" altLang="zh-CN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-</a:t>
            </a:r>
            <a:r>
              <a:rPr lang="zh-CN" alt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民生</a:t>
            </a:r>
            <a:r>
              <a:rPr lang="en-US" sz="1400" dirty="0">
                <a:solidFill>
                  <a:srgbClr val="2C3E50"/>
                </a:solidFill>
                <a:highlight>
                  <a:srgbClr val="FFC107">
                    <a:alpha val="50000"/>
                  </a:srgbClr>
                </a:highlight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多重收益</a:t>
            </a:r>
            <a:r>
              <a:rPr lang="zh-CN" altLang="en-US" sz="1400" dirty="0">
                <a:solidFill>
                  <a:srgbClr val="2C3E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。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2260EB4-C17E-2498-4AAD-0B90FC744AF5}"/>
              </a:ext>
            </a:extLst>
          </p:cNvPr>
          <p:cNvSpPr txBox="1"/>
          <p:nvPr/>
        </p:nvSpPr>
        <p:spPr>
          <a:xfrm>
            <a:off x="1142874" y="6486143"/>
            <a:ext cx="62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双碳：碳达峰、碳中和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13-14:16:50-d3m9ikgs8jdo4os5es9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48080"/>
            <a:ext cx="12192000" cy="107696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13-14:16:58-d3m9imgs8jdo4os5esc0.jpeg"/>
          <p:cNvPicPr>
            <a:picLocks noChangeAspect="1"/>
          </p:cNvPicPr>
          <p:nvPr/>
        </p:nvPicPr>
        <p:blipFill>
          <a:blip r:embed="rId4">
            <a:alphaModFix amt="90000"/>
          </a:blip>
          <a:srcRect t="23411" b="23411"/>
          <a:stretch>
            <a:fillRect/>
          </a:stretch>
        </p:blipFill>
        <p:spPr>
          <a:xfrm>
            <a:off x="0" y="1316990"/>
            <a:ext cx="12192000" cy="432117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13-14:16:50-d3m9ikgs8jdo4os5esag.png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0" y="1316990"/>
            <a:ext cx="12192635" cy="432117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358265" y="3566160"/>
            <a:ext cx="9475470" cy="10668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dirty="0" err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能力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要求</a:t>
            </a:r>
            <a:r>
              <a:rPr lang="en-US" altLang="zh-CN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——</a:t>
            </a:r>
            <a:r>
              <a:rPr lang="zh-CN" altLang="en-US" sz="3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MiSans" pitchFamily="34" charset="-120"/>
              </a:rPr>
              <a:t>莫把园林作等闲</a:t>
            </a:r>
            <a:endParaRPr 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1"/>
          <p:cNvSpPr/>
          <p:nvPr/>
        </p:nvSpPr>
        <p:spPr>
          <a:xfrm>
            <a:off x="4683760" y="2132330"/>
            <a:ext cx="2824480" cy="14338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F45ED5-BEA7-AA62-CB42-08084793B226}"/>
              </a:ext>
            </a:extLst>
          </p:cNvPr>
          <p:cNvSpPr txBox="1"/>
          <p:nvPr/>
        </p:nvSpPr>
        <p:spPr>
          <a:xfrm>
            <a:off x="1011044" y="6058829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西游记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：难难难！道最玄，莫把金丹作等闲。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564</Words>
  <Application>Microsoft Office PowerPoint</Application>
  <PresentationFormat>宽屏</PresentationFormat>
  <Paragraphs>108</Paragraphs>
  <Slides>19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MiSans</vt:lpstr>
      <vt:lpstr>华文行楷</vt:lpstr>
      <vt:lpstr>Noto Sans SC</vt:lpstr>
      <vt:lpstr>华文隶书</vt:lpstr>
      <vt:lpstr>Calibri</vt:lpstr>
      <vt:lpstr>黑体</vt:lpstr>
      <vt:lpstr>Arial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生态修复工程师：守护家园的绿色使命</dc:title>
  <dc:subject>生态修复工程师：守护家园的绿色使命</dc:subject>
  <dc:creator>Kimi</dc:creator>
  <cp:lastModifiedBy>睿 周</cp:lastModifiedBy>
  <cp:revision>4</cp:revision>
  <dcterms:created xsi:type="dcterms:W3CDTF">2025-10-29T15:42:00Z</dcterms:created>
  <dcterms:modified xsi:type="dcterms:W3CDTF">2025-10-29T18:01:31Z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{"Label":"生态修复工程师：守护家园的绿色使命","ContentProducer":"001191110108MACG2KBH8F10000","ProduceID":"d4136s4upvno0v136sdg","ReservedCode1":"","ContentPropagator":"001191110108MACG2KBH8F20000","PropagateID":"d4136s4upvno0v136sdg","ReservedCode2":""}</vt:lpwstr>
  </property>
  <property fmtid="{D5CDD505-2E9C-101B-9397-08002B2CF9AE}" pid="3" name="ICV">
    <vt:lpwstr>1D0A7F8AAE9A4DD18FABC5190551DE0C_13</vt:lpwstr>
  </property>
  <property fmtid="{D5CDD505-2E9C-101B-9397-08002B2CF9AE}" pid="4" name="KSOProductBuildVer">
    <vt:lpwstr>2052-12.1.0.23542</vt:lpwstr>
  </property>
</Properties>
</file>