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4.svg" ContentType="image/svg+xml"/>
  <Override PartName="/ppt/media/image6.svg" ContentType="image/svg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sldIdLst>
    <p:sldId id="260" r:id="rId4"/>
    <p:sldId id="261" r:id="rId5"/>
    <p:sldId id="262" r:id="rId6"/>
    <p:sldId id="263" r:id="rId7"/>
    <p:sldId id="264" r:id="rId8"/>
    <p:sldId id="273" r:id="rId9"/>
    <p:sldId id="266" r:id="rId10"/>
    <p:sldId id="274" r:id="rId11"/>
    <p:sldId id="275" r:id="rId12"/>
    <p:sldId id="269" r:id="rId13"/>
    <p:sldId id="276" r:id="rId14"/>
    <p:sldId id="271" r:id="rId15"/>
    <p:sldId id="272" r:id="rId16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sv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3" Type="http://schemas.openxmlformats.org/officeDocument/2006/relationships/tags" Target="../tags/tag22.xml"/><Relationship Id="rId42" Type="http://schemas.openxmlformats.org/officeDocument/2006/relationships/tags" Target="../tags/tag21.xml"/><Relationship Id="rId41" Type="http://schemas.openxmlformats.org/officeDocument/2006/relationships/tags" Target="../tags/tag20.xml"/><Relationship Id="rId40" Type="http://schemas.openxmlformats.org/officeDocument/2006/relationships/tags" Target="../tags/tag19.xml"/><Relationship Id="rId4" Type="http://schemas.openxmlformats.org/officeDocument/2006/relationships/tags" Target="../tags/tag3.xml"/><Relationship Id="rId39" Type="http://schemas.openxmlformats.org/officeDocument/2006/relationships/tags" Target="../tags/tag18.xml"/><Relationship Id="rId38" Type="http://schemas.openxmlformats.org/officeDocument/2006/relationships/tags" Target="../tags/tag17.xml"/><Relationship Id="rId37" Type="http://schemas.openxmlformats.org/officeDocument/2006/relationships/tags" Target="../tags/tag16.xml"/><Relationship Id="rId36" Type="http://schemas.openxmlformats.org/officeDocument/2006/relationships/image" Target="../media/image20.svg"/><Relationship Id="rId35" Type="http://schemas.openxmlformats.org/officeDocument/2006/relationships/image" Target="../media/image19.png"/><Relationship Id="rId34" Type="http://schemas.openxmlformats.org/officeDocument/2006/relationships/tags" Target="../tags/tag15.xml"/><Relationship Id="rId33" Type="http://schemas.openxmlformats.org/officeDocument/2006/relationships/image" Target="../media/image18.svg"/><Relationship Id="rId32" Type="http://schemas.openxmlformats.org/officeDocument/2006/relationships/image" Target="../media/image17.png"/><Relationship Id="rId31" Type="http://schemas.openxmlformats.org/officeDocument/2006/relationships/tags" Target="../tags/tag14.xml"/><Relationship Id="rId30" Type="http://schemas.openxmlformats.org/officeDocument/2006/relationships/image" Target="../media/image16.svg"/><Relationship Id="rId3" Type="http://schemas.openxmlformats.org/officeDocument/2006/relationships/tags" Target="../tags/tag2.xml"/><Relationship Id="rId29" Type="http://schemas.openxmlformats.org/officeDocument/2006/relationships/image" Target="../media/image15.png"/><Relationship Id="rId28" Type="http://schemas.openxmlformats.org/officeDocument/2006/relationships/tags" Target="../tags/tag13.xml"/><Relationship Id="rId27" Type="http://schemas.openxmlformats.org/officeDocument/2006/relationships/image" Target="../media/image14.svg"/><Relationship Id="rId26" Type="http://schemas.openxmlformats.org/officeDocument/2006/relationships/image" Target="../media/image13.png"/><Relationship Id="rId25" Type="http://schemas.openxmlformats.org/officeDocument/2006/relationships/tags" Target="../tags/tag12.xml"/><Relationship Id="rId24" Type="http://schemas.openxmlformats.org/officeDocument/2006/relationships/image" Target="../media/image12.svg"/><Relationship Id="rId23" Type="http://schemas.openxmlformats.org/officeDocument/2006/relationships/image" Target="../media/image11.png"/><Relationship Id="rId22" Type="http://schemas.openxmlformats.org/officeDocument/2006/relationships/tags" Target="../tags/tag11.xml"/><Relationship Id="rId21" Type="http://schemas.openxmlformats.org/officeDocument/2006/relationships/image" Target="../media/image10.svg"/><Relationship Id="rId20" Type="http://schemas.openxmlformats.org/officeDocument/2006/relationships/image" Target="../media/image9.png"/><Relationship Id="rId2" Type="http://schemas.openxmlformats.org/officeDocument/2006/relationships/tags" Target="../tags/tag1.xml"/><Relationship Id="rId19" Type="http://schemas.openxmlformats.org/officeDocument/2006/relationships/tags" Target="../tags/tag10.xml"/><Relationship Id="rId18" Type="http://schemas.openxmlformats.org/officeDocument/2006/relationships/image" Target="../media/image8.svg"/><Relationship Id="rId17" Type="http://schemas.openxmlformats.org/officeDocument/2006/relationships/image" Target="../media/image7.png"/><Relationship Id="rId16" Type="http://schemas.openxmlformats.org/officeDocument/2006/relationships/tags" Target="../tags/tag9.xml"/><Relationship Id="rId15" Type="http://schemas.openxmlformats.org/officeDocument/2006/relationships/image" Target="../media/image6.svg"/><Relationship Id="rId14" Type="http://schemas.openxmlformats.org/officeDocument/2006/relationships/image" Target="../media/image5.png"/><Relationship Id="rId13" Type="http://schemas.openxmlformats.org/officeDocument/2006/relationships/tags" Target="../tags/tag8.xml"/><Relationship Id="rId12" Type="http://schemas.openxmlformats.org/officeDocument/2006/relationships/image" Target="../media/image4.svg"/><Relationship Id="rId11" Type="http://schemas.openxmlformats.org/officeDocument/2006/relationships/image" Target="../media/image3.png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7" Type="http://schemas.openxmlformats.org/officeDocument/2006/relationships/tags" Target="../tags/tag38.xml"/><Relationship Id="rId16" Type="http://schemas.openxmlformats.org/officeDocument/2006/relationships/tags" Target="../tags/tag37.xml"/><Relationship Id="rId15" Type="http://schemas.openxmlformats.org/officeDocument/2006/relationships/tags" Target="../tags/tag36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7" Type="http://schemas.openxmlformats.org/officeDocument/2006/relationships/tags" Target="../tags/tag78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1" Type="http://schemas.openxmlformats.org/officeDocument/2006/relationships/tags" Target="../tags/tag98.xml"/><Relationship Id="rId20" Type="http://schemas.openxmlformats.org/officeDocument/2006/relationships/tags" Target="../tags/tag97.xml"/><Relationship Id="rId2" Type="http://schemas.openxmlformats.org/officeDocument/2006/relationships/tags" Target="../tags/tag79.xml"/><Relationship Id="rId19" Type="http://schemas.openxmlformats.org/officeDocument/2006/relationships/tags" Target="../tags/tag96.xml"/><Relationship Id="rId18" Type="http://schemas.openxmlformats.org/officeDocument/2006/relationships/tags" Target="../tags/tag95.xml"/><Relationship Id="rId17" Type="http://schemas.openxmlformats.org/officeDocument/2006/relationships/tags" Target="../tags/tag94.xml"/><Relationship Id="rId16" Type="http://schemas.openxmlformats.org/officeDocument/2006/relationships/tags" Target="../tags/tag93.xml"/><Relationship Id="rId15" Type="http://schemas.openxmlformats.org/officeDocument/2006/relationships/tags" Target="../tags/tag92.xml"/><Relationship Id="rId14" Type="http://schemas.openxmlformats.org/officeDocument/2006/relationships/tags" Target="../tags/tag91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1" Type="http://schemas.openxmlformats.org/officeDocument/2006/relationships/tags" Target="../tags/tag116.xml"/><Relationship Id="rId20" Type="http://schemas.openxmlformats.org/officeDocument/2006/relationships/tags" Target="../tags/tag115.xml"/><Relationship Id="rId2" Type="http://schemas.openxmlformats.org/officeDocument/2006/relationships/tags" Target="../tags/tag103.xml"/><Relationship Id="rId19" Type="http://schemas.openxmlformats.org/officeDocument/2006/relationships/image" Target="../media/image2.svg"/><Relationship Id="rId18" Type="http://schemas.openxmlformats.org/officeDocument/2006/relationships/image" Target="../media/image1.png"/><Relationship Id="rId17" Type="http://schemas.openxmlformats.org/officeDocument/2006/relationships/tags" Target="../tags/tag114.xml"/><Relationship Id="rId16" Type="http://schemas.openxmlformats.org/officeDocument/2006/relationships/tags" Target="../tags/tag113.xml"/><Relationship Id="rId15" Type="http://schemas.openxmlformats.org/officeDocument/2006/relationships/image" Target="../media/image24.svg"/><Relationship Id="rId14" Type="http://schemas.openxmlformats.org/officeDocument/2006/relationships/image" Target="../media/image23.png"/><Relationship Id="rId13" Type="http://schemas.openxmlformats.org/officeDocument/2006/relationships/tags" Target="../tags/tag112.xml"/><Relationship Id="rId12" Type="http://schemas.openxmlformats.org/officeDocument/2006/relationships/image" Target="../media/image22.svg"/><Relationship Id="rId11" Type="http://schemas.openxmlformats.org/officeDocument/2006/relationships/image" Target="../media/image21.png"/><Relationship Id="rId10" Type="http://schemas.openxmlformats.org/officeDocument/2006/relationships/tags" Target="../tags/tag11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8" Type="http://schemas.openxmlformats.org/officeDocument/2006/relationships/tags" Target="../tags/tag133.xml"/><Relationship Id="rId17" Type="http://schemas.openxmlformats.org/officeDocument/2006/relationships/tags" Target="../tags/tag132.xml"/><Relationship Id="rId16" Type="http://schemas.openxmlformats.org/officeDocument/2006/relationships/tags" Target="../tags/tag131.xml"/><Relationship Id="rId15" Type="http://schemas.openxmlformats.org/officeDocument/2006/relationships/tags" Target="../tags/tag130.xml"/><Relationship Id="rId14" Type="http://schemas.openxmlformats.org/officeDocument/2006/relationships/tags" Target="../tags/tag129.xml"/><Relationship Id="rId13" Type="http://schemas.openxmlformats.org/officeDocument/2006/relationships/tags" Target="../tags/tag128.xml"/><Relationship Id="rId12" Type="http://schemas.openxmlformats.org/officeDocument/2006/relationships/tags" Target="../tags/tag127.xml"/><Relationship Id="rId11" Type="http://schemas.openxmlformats.org/officeDocument/2006/relationships/tags" Target="../tags/tag126.xml"/><Relationship Id="rId10" Type="http://schemas.openxmlformats.org/officeDocument/2006/relationships/tags" Target="../tags/tag12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svg"/><Relationship Id="rId8" Type="http://schemas.openxmlformats.org/officeDocument/2006/relationships/image" Target="../media/image1.png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4" Type="http://schemas.openxmlformats.org/officeDocument/2006/relationships/tags" Target="../tags/tag195.xml"/><Relationship Id="rId43" Type="http://schemas.openxmlformats.org/officeDocument/2006/relationships/tags" Target="../tags/tag194.xml"/><Relationship Id="rId42" Type="http://schemas.openxmlformats.org/officeDocument/2006/relationships/tags" Target="../tags/tag193.xml"/><Relationship Id="rId41" Type="http://schemas.openxmlformats.org/officeDocument/2006/relationships/tags" Target="../tags/tag192.xml"/><Relationship Id="rId40" Type="http://schemas.openxmlformats.org/officeDocument/2006/relationships/tags" Target="../tags/tag191.xml"/><Relationship Id="rId4" Type="http://schemas.openxmlformats.org/officeDocument/2006/relationships/tags" Target="../tags/tag175.xml"/><Relationship Id="rId39" Type="http://schemas.openxmlformats.org/officeDocument/2006/relationships/tags" Target="../tags/tag190.xml"/><Relationship Id="rId38" Type="http://schemas.openxmlformats.org/officeDocument/2006/relationships/tags" Target="../tags/tag189.xml"/><Relationship Id="rId37" Type="http://schemas.openxmlformats.org/officeDocument/2006/relationships/tags" Target="../tags/tag188.xml"/><Relationship Id="rId36" Type="http://schemas.openxmlformats.org/officeDocument/2006/relationships/image" Target="../media/image18.svg"/><Relationship Id="rId35" Type="http://schemas.openxmlformats.org/officeDocument/2006/relationships/image" Target="../media/image17.png"/><Relationship Id="rId34" Type="http://schemas.openxmlformats.org/officeDocument/2006/relationships/tags" Target="../tags/tag187.xml"/><Relationship Id="rId33" Type="http://schemas.openxmlformats.org/officeDocument/2006/relationships/image" Target="../media/image16.svg"/><Relationship Id="rId32" Type="http://schemas.openxmlformats.org/officeDocument/2006/relationships/image" Target="../media/image15.png"/><Relationship Id="rId31" Type="http://schemas.openxmlformats.org/officeDocument/2006/relationships/tags" Target="../tags/tag186.xml"/><Relationship Id="rId30" Type="http://schemas.openxmlformats.org/officeDocument/2006/relationships/image" Target="../media/image26.svg"/><Relationship Id="rId3" Type="http://schemas.openxmlformats.org/officeDocument/2006/relationships/tags" Target="../tags/tag174.xml"/><Relationship Id="rId29" Type="http://schemas.openxmlformats.org/officeDocument/2006/relationships/image" Target="../media/image25.png"/><Relationship Id="rId28" Type="http://schemas.openxmlformats.org/officeDocument/2006/relationships/tags" Target="../tags/tag185.xml"/><Relationship Id="rId27" Type="http://schemas.openxmlformats.org/officeDocument/2006/relationships/image" Target="../media/image20.svg"/><Relationship Id="rId26" Type="http://schemas.openxmlformats.org/officeDocument/2006/relationships/image" Target="../media/image19.png"/><Relationship Id="rId25" Type="http://schemas.openxmlformats.org/officeDocument/2006/relationships/tags" Target="../tags/tag184.xml"/><Relationship Id="rId24" Type="http://schemas.openxmlformats.org/officeDocument/2006/relationships/image" Target="../media/image12.svg"/><Relationship Id="rId23" Type="http://schemas.openxmlformats.org/officeDocument/2006/relationships/image" Target="../media/image11.png"/><Relationship Id="rId22" Type="http://schemas.openxmlformats.org/officeDocument/2006/relationships/tags" Target="../tags/tag183.xml"/><Relationship Id="rId21" Type="http://schemas.openxmlformats.org/officeDocument/2006/relationships/image" Target="../media/image10.svg"/><Relationship Id="rId20" Type="http://schemas.openxmlformats.org/officeDocument/2006/relationships/image" Target="../media/image9.png"/><Relationship Id="rId2" Type="http://schemas.openxmlformats.org/officeDocument/2006/relationships/tags" Target="../tags/tag173.xml"/><Relationship Id="rId19" Type="http://schemas.openxmlformats.org/officeDocument/2006/relationships/tags" Target="../tags/tag182.xml"/><Relationship Id="rId18" Type="http://schemas.openxmlformats.org/officeDocument/2006/relationships/image" Target="../media/image8.svg"/><Relationship Id="rId17" Type="http://schemas.openxmlformats.org/officeDocument/2006/relationships/image" Target="../media/image7.png"/><Relationship Id="rId16" Type="http://schemas.openxmlformats.org/officeDocument/2006/relationships/tags" Target="../tags/tag181.xml"/><Relationship Id="rId15" Type="http://schemas.openxmlformats.org/officeDocument/2006/relationships/image" Target="../media/image6.svg"/><Relationship Id="rId14" Type="http://schemas.openxmlformats.org/officeDocument/2006/relationships/image" Target="../media/image5.png"/><Relationship Id="rId13" Type="http://schemas.openxmlformats.org/officeDocument/2006/relationships/tags" Target="../tags/tag180.xml"/><Relationship Id="rId12" Type="http://schemas.openxmlformats.org/officeDocument/2006/relationships/image" Target="../media/image4.svg"/><Relationship Id="rId11" Type="http://schemas.openxmlformats.org/officeDocument/2006/relationships/image" Target="../media/image3.png"/><Relationship Id="rId10" Type="http://schemas.openxmlformats.org/officeDocument/2006/relationships/tags" Target="../tags/tag179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tags" Target="../tags/tag199.xml"/><Relationship Id="rId4" Type="http://schemas.openxmlformats.org/officeDocument/2006/relationships/tags" Target="../tags/tag198.xml"/><Relationship Id="rId3" Type="http://schemas.openxmlformats.org/officeDocument/2006/relationships/tags" Target="../tags/tag197.xml"/><Relationship Id="rId21" Type="http://schemas.openxmlformats.org/officeDocument/2006/relationships/tags" Target="../tags/tag209.xml"/><Relationship Id="rId20" Type="http://schemas.openxmlformats.org/officeDocument/2006/relationships/tags" Target="../tags/tag208.xml"/><Relationship Id="rId2" Type="http://schemas.openxmlformats.org/officeDocument/2006/relationships/tags" Target="../tags/tag196.xml"/><Relationship Id="rId19" Type="http://schemas.openxmlformats.org/officeDocument/2006/relationships/image" Target="../media/image2.svg"/><Relationship Id="rId18" Type="http://schemas.openxmlformats.org/officeDocument/2006/relationships/image" Target="../media/image1.png"/><Relationship Id="rId17" Type="http://schemas.openxmlformats.org/officeDocument/2006/relationships/tags" Target="../tags/tag207.xml"/><Relationship Id="rId16" Type="http://schemas.openxmlformats.org/officeDocument/2006/relationships/tags" Target="../tags/tag206.xml"/><Relationship Id="rId15" Type="http://schemas.openxmlformats.org/officeDocument/2006/relationships/image" Target="../media/image24.svg"/><Relationship Id="rId14" Type="http://schemas.openxmlformats.org/officeDocument/2006/relationships/image" Target="../media/image23.png"/><Relationship Id="rId13" Type="http://schemas.openxmlformats.org/officeDocument/2006/relationships/tags" Target="../tags/tag205.xml"/><Relationship Id="rId12" Type="http://schemas.openxmlformats.org/officeDocument/2006/relationships/image" Target="../media/image22.svg"/><Relationship Id="rId11" Type="http://schemas.openxmlformats.org/officeDocument/2006/relationships/image" Target="../media/image21.png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svg"/><Relationship Id="rId8" Type="http://schemas.openxmlformats.org/officeDocument/2006/relationships/image" Target="../media/image1.png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3" Type="http://schemas.openxmlformats.org/officeDocument/2006/relationships/tags" Target="../tags/tag231.xml"/><Relationship Id="rId42" Type="http://schemas.openxmlformats.org/officeDocument/2006/relationships/tags" Target="../tags/tag230.xml"/><Relationship Id="rId41" Type="http://schemas.openxmlformats.org/officeDocument/2006/relationships/tags" Target="../tags/tag229.xml"/><Relationship Id="rId40" Type="http://schemas.openxmlformats.org/officeDocument/2006/relationships/tags" Target="../tags/tag228.xml"/><Relationship Id="rId4" Type="http://schemas.openxmlformats.org/officeDocument/2006/relationships/tags" Target="../tags/tag212.xml"/><Relationship Id="rId39" Type="http://schemas.openxmlformats.org/officeDocument/2006/relationships/tags" Target="../tags/tag227.xml"/><Relationship Id="rId38" Type="http://schemas.openxmlformats.org/officeDocument/2006/relationships/tags" Target="../tags/tag226.xml"/><Relationship Id="rId37" Type="http://schemas.openxmlformats.org/officeDocument/2006/relationships/tags" Target="../tags/tag225.xml"/><Relationship Id="rId36" Type="http://schemas.openxmlformats.org/officeDocument/2006/relationships/image" Target="../media/image20.svg"/><Relationship Id="rId35" Type="http://schemas.openxmlformats.org/officeDocument/2006/relationships/image" Target="../media/image19.png"/><Relationship Id="rId34" Type="http://schemas.openxmlformats.org/officeDocument/2006/relationships/tags" Target="../tags/tag224.xml"/><Relationship Id="rId33" Type="http://schemas.openxmlformats.org/officeDocument/2006/relationships/image" Target="../media/image18.svg"/><Relationship Id="rId32" Type="http://schemas.openxmlformats.org/officeDocument/2006/relationships/image" Target="../media/image17.png"/><Relationship Id="rId31" Type="http://schemas.openxmlformats.org/officeDocument/2006/relationships/tags" Target="../tags/tag223.xml"/><Relationship Id="rId30" Type="http://schemas.openxmlformats.org/officeDocument/2006/relationships/image" Target="../media/image16.svg"/><Relationship Id="rId3" Type="http://schemas.openxmlformats.org/officeDocument/2006/relationships/tags" Target="../tags/tag211.xml"/><Relationship Id="rId29" Type="http://schemas.openxmlformats.org/officeDocument/2006/relationships/image" Target="../media/image15.png"/><Relationship Id="rId28" Type="http://schemas.openxmlformats.org/officeDocument/2006/relationships/tags" Target="../tags/tag222.xml"/><Relationship Id="rId27" Type="http://schemas.openxmlformats.org/officeDocument/2006/relationships/image" Target="../media/image14.svg"/><Relationship Id="rId26" Type="http://schemas.openxmlformats.org/officeDocument/2006/relationships/image" Target="../media/image13.png"/><Relationship Id="rId25" Type="http://schemas.openxmlformats.org/officeDocument/2006/relationships/tags" Target="../tags/tag221.xml"/><Relationship Id="rId24" Type="http://schemas.openxmlformats.org/officeDocument/2006/relationships/image" Target="../media/image12.svg"/><Relationship Id="rId23" Type="http://schemas.openxmlformats.org/officeDocument/2006/relationships/image" Target="../media/image11.png"/><Relationship Id="rId22" Type="http://schemas.openxmlformats.org/officeDocument/2006/relationships/tags" Target="../tags/tag220.xml"/><Relationship Id="rId21" Type="http://schemas.openxmlformats.org/officeDocument/2006/relationships/image" Target="../media/image10.svg"/><Relationship Id="rId20" Type="http://schemas.openxmlformats.org/officeDocument/2006/relationships/image" Target="../media/image9.png"/><Relationship Id="rId2" Type="http://schemas.openxmlformats.org/officeDocument/2006/relationships/tags" Target="../tags/tag210.xml"/><Relationship Id="rId19" Type="http://schemas.openxmlformats.org/officeDocument/2006/relationships/tags" Target="../tags/tag219.xml"/><Relationship Id="rId18" Type="http://schemas.openxmlformats.org/officeDocument/2006/relationships/image" Target="../media/image8.svg"/><Relationship Id="rId17" Type="http://schemas.openxmlformats.org/officeDocument/2006/relationships/image" Target="../media/image7.png"/><Relationship Id="rId16" Type="http://schemas.openxmlformats.org/officeDocument/2006/relationships/tags" Target="../tags/tag218.xml"/><Relationship Id="rId15" Type="http://schemas.openxmlformats.org/officeDocument/2006/relationships/image" Target="../media/image6.svg"/><Relationship Id="rId14" Type="http://schemas.openxmlformats.org/officeDocument/2006/relationships/image" Target="../media/image5.png"/><Relationship Id="rId13" Type="http://schemas.openxmlformats.org/officeDocument/2006/relationships/tags" Target="../tags/tag217.xml"/><Relationship Id="rId12" Type="http://schemas.openxmlformats.org/officeDocument/2006/relationships/image" Target="../media/image4.svg"/><Relationship Id="rId11" Type="http://schemas.openxmlformats.org/officeDocument/2006/relationships/image" Target="../media/image3.png"/><Relationship Id="rId10" Type="http://schemas.openxmlformats.org/officeDocument/2006/relationships/tags" Target="../tags/tag216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39.xml"/><Relationship Id="rId8" Type="http://schemas.openxmlformats.org/officeDocument/2006/relationships/tags" Target="../tags/tag238.xml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8" Type="http://schemas.openxmlformats.org/officeDocument/2006/relationships/tags" Target="../tags/tag248.xml"/><Relationship Id="rId17" Type="http://schemas.openxmlformats.org/officeDocument/2006/relationships/tags" Target="../tags/tag247.xml"/><Relationship Id="rId16" Type="http://schemas.openxmlformats.org/officeDocument/2006/relationships/tags" Target="../tags/tag246.xml"/><Relationship Id="rId15" Type="http://schemas.openxmlformats.org/officeDocument/2006/relationships/tags" Target="../tags/tag245.xml"/><Relationship Id="rId14" Type="http://schemas.openxmlformats.org/officeDocument/2006/relationships/tags" Target="../tags/tag244.xml"/><Relationship Id="rId13" Type="http://schemas.openxmlformats.org/officeDocument/2006/relationships/tags" Target="../tags/tag243.xml"/><Relationship Id="rId12" Type="http://schemas.openxmlformats.org/officeDocument/2006/relationships/tags" Target="../tags/tag242.xml"/><Relationship Id="rId11" Type="http://schemas.openxmlformats.org/officeDocument/2006/relationships/tags" Target="../tags/tag241.xml"/><Relationship Id="rId10" Type="http://schemas.openxmlformats.org/officeDocument/2006/relationships/tags" Target="../tags/tag240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_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 userDrawn="1">
            <p:custDataLst>
              <p:tags r:id="rId2"/>
            </p:custDataLst>
          </p:nvPr>
        </p:nvSpPr>
        <p:spPr>
          <a:xfrm>
            <a:off x="1200" y="0"/>
            <a:ext cx="121896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21"/>
          <p:cNvSpPr/>
          <p:nvPr userDrawn="1">
            <p:custDataLst>
              <p:tags r:id="rId3"/>
            </p:custDataLst>
          </p:nvPr>
        </p:nvSpPr>
        <p:spPr>
          <a:xfrm>
            <a:off x="501650" y="419100"/>
            <a:ext cx="11188700" cy="64389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3" name="矩形 2"/>
          <p:cNvSpPr/>
          <p:nvPr userDrawn="1">
            <p:custDataLst>
              <p:tags r:id="rId4"/>
            </p:custDataLst>
          </p:nvPr>
        </p:nvSpPr>
        <p:spPr>
          <a:xfrm>
            <a:off x="11511400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4" name="矩形 3"/>
          <p:cNvSpPr/>
          <p:nvPr userDrawn="1">
            <p:custDataLst>
              <p:tags r:id="rId5"/>
            </p:custDataLst>
          </p:nvPr>
        </p:nvSpPr>
        <p:spPr>
          <a:xfrm>
            <a:off x="618506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5" name="十字形 4"/>
          <p:cNvSpPr/>
          <p:nvPr userDrawn="1">
            <p:custDataLst>
              <p:tags r:id="rId6"/>
            </p:custDataLst>
          </p:nvPr>
        </p:nvSpPr>
        <p:spPr>
          <a:xfrm>
            <a:off x="618506" y="522294"/>
            <a:ext cx="10954988" cy="6197827"/>
          </a:xfrm>
          <a:prstGeom prst="plus">
            <a:avLst>
              <a:gd name="adj" fmla="val 2018"/>
            </a:avLst>
          </a:prstGeom>
          <a:noFill/>
          <a:ln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cs typeface="黑体" panose="02010609060101010101" charset="-122"/>
            </a:endParaRPr>
          </a:p>
        </p:txBody>
      </p:sp>
      <p:pic>
        <p:nvPicPr>
          <p:cNvPr id="7" name="图形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0" y="6502755"/>
            <a:ext cx="12192000" cy="355245"/>
          </a:xfrm>
          <a:prstGeom prst="rect">
            <a:avLst/>
          </a:prstGeom>
        </p:spPr>
      </p:pic>
      <p:pic>
        <p:nvPicPr>
          <p:cNvPr id="19" name="图形 18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500360" y="4168140"/>
            <a:ext cx="1502410" cy="2689860"/>
          </a:xfrm>
          <a:prstGeom prst="rect">
            <a:avLst/>
          </a:prstGeom>
        </p:spPr>
      </p:pic>
      <p:pic>
        <p:nvPicPr>
          <p:cNvPr id="20" name="图形 19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10652760" y="4855210"/>
            <a:ext cx="1539240" cy="2002790"/>
          </a:xfrm>
          <a:prstGeom prst="rect">
            <a:avLst/>
          </a:prstGeom>
        </p:spPr>
      </p:pic>
      <p:pic>
        <p:nvPicPr>
          <p:cNvPr id="10" name="图形 9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451614" y="4834670"/>
            <a:ext cx="4891747" cy="2023330"/>
          </a:xfrm>
          <a:prstGeom prst="rect">
            <a:avLst/>
          </a:prstGeom>
        </p:spPr>
      </p:pic>
      <p:pic>
        <p:nvPicPr>
          <p:cNvPr id="14" name="图形 13"/>
          <p:cNvPicPr>
            <a:picLocks noChangeAspect="1"/>
          </p:cNvPicPr>
          <p:nvPr userDrawn="1"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flipH="1">
            <a:off x="0" y="4191332"/>
            <a:ext cx="1312435" cy="2666666"/>
          </a:xfrm>
          <a:prstGeom prst="rect">
            <a:avLst/>
          </a:prstGeom>
        </p:spPr>
      </p:pic>
      <p:pic>
        <p:nvPicPr>
          <p:cNvPr id="18" name="图形 17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0" y="5213206"/>
            <a:ext cx="1681495" cy="1268906"/>
          </a:xfrm>
          <a:prstGeom prst="rect">
            <a:avLst/>
          </a:prstGeom>
        </p:spPr>
      </p:pic>
      <p:pic>
        <p:nvPicPr>
          <p:cNvPr id="21" name="图形 20"/>
          <p:cNvPicPr>
            <a:picLocks noChangeAspect="1"/>
          </p:cNvPicPr>
          <p:nvPr userDrawn="1"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032313" y="4653653"/>
            <a:ext cx="936351" cy="2204347"/>
          </a:xfrm>
          <a:prstGeom prst="rect">
            <a:avLst/>
          </a:prstGeom>
        </p:spPr>
      </p:pic>
      <p:pic>
        <p:nvPicPr>
          <p:cNvPr id="22" name="图形 21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7301143" y="5073390"/>
            <a:ext cx="2533869" cy="1784610"/>
          </a:xfrm>
          <a:prstGeom prst="rect">
            <a:avLst/>
          </a:prstGeom>
        </p:spPr>
      </p:pic>
      <p:pic>
        <p:nvPicPr>
          <p:cNvPr id="23" name="图形 22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 flipH="1">
            <a:off x="9586802" y="5583510"/>
            <a:ext cx="1235424" cy="1274490"/>
          </a:xfrm>
          <a:prstGeom prst="rect">
            <a:avLst/>
          </a:prstGeom>
        </p:spPr>
      </p:pic>
      <p:pic>
        <p:nvPicPr>
          <p:cNvPr id="25" name="图形 24"/>
          <p:cNvPicPr>
            <a:picLocks noChangeAspect="1"/>
          </p:cNvPicPr>
          <p:nvPr userDrawn="1">
            <p:custDataLst>
              <p:tags r:id="rId34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H="1">
            <a:off x="10871380" y="5019260"/>
            <a:ext cx="1320620" cy="1348247"/>
          </a:xfrm>
          <a:prstGeom prst="rect">
            <a:avLst/>
          </a:prstGeom>
        </p:spPr>
      </p:pic>
      <p:sp>
        <p:nvSpPr>
          <p:cNvPr id="6" name="日期占位符 3"/>
          <p:cNvSpPr>
            <a:spLocks noGrp="1"/>
          </p:cNvSpPr>
          <p:nvPr>
            <p:ph type="dt" sz="half" idx="16385"/>
            <p:custDataLst>
              <p:tags r:id="rId3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6386"/>
            <p:custDataLst>
              <p:tags r:id="rId3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6387"/>
            <p:custDataLst>
              <p:tags r:id="rId3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7" name="图形 29"/>
          <p:cNvSpPr/>
          <p:nvPr userDrawn="1">
            <p:custDataLst>
              <p:tags r:id="rId40"/>
            </p:custDataLst>
          </p:nvPr>
        </p:nvSpPr>
        <p:spPr>
          <a:xfrm flipH="1">
            <a:off x="1118645" y="1182744"/>
            <a:ext cx="2960414" cy="826370"/>
          </a:xfrm>
          <a:custGeom>
            <a:avLst/>
            <a:gdLst>
              <a:gd name="connsiteX0" fmla="*/ 0 w 2251709"/>
              <a:gd name="connsiteY0" fmla="*/ 628543 h 628542"/>
              <a:gd name="connsiteX1" fmla="*/ 1015365 w 2251709"/>
              <a:gd name="connsiteY1" fmla="*/ 202775 h 628542"/>
              <a:gd name="connsiteX2" fmla="*/ 1320165 w 2251709"/>
              <a:gd name="connsiteY2" fmla="*/ 33230 h 628542"/>
              <a:gd name="connsiteX3" fmla="*/ 1692593 w 2251709"/>
              <a:gd name="connsiteY3" fmla="*/ 37040 h 628542"/>
              <a:gd name="connsiteX4" fmla="*/ 1918335 w 2251709"/>
              <a:gd name="connsiteY4" fmla="*/ 195155 h 628542"/>
              <a:gd name="connsiteX5" fmla="*/ 2251710 w 2251709"/>
              <a:gd name="connsiteY5" fmla="*/ 628543 h 628542"/>
              <a:gd name="connsiteX6" fmla="*/ 0 w 2251709"/>
              <a:gd name="connsiteY6" fmla="*/ 628543 h 62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1709" h="628542">
                <a:moveTo>
                  <a:pt x="0" y="628543"/>
                </a:moveTo>
                <a:cubicBezTo>
                  <a:pt x="361950" y="337078"/>
                  <a:pt x="900113" y="222778"/>
                  <a:pt x="1015365" y="202775"/>
                </a:cubicBezTo>
                <a:cubicBezTo>
                  <a:pt x="1150620" y="179915"/>
                  <a:pt x="1244918" y="82760"/>
                  <a:pt x="1320165" y="33230"/>
                </a:cubicBezTo>
                <a:cubicBezTo>
                  <a:pt x="1395413" y="-15347"/>
                  <a:pt x="1624965" y="-7727"/>
                  <a:pt x="1692593" y="37040"/>
                </a:cubicBezTo>
                <a:cubicBezTo>
                  <a:pt x="1760220" y="81808"/>
                  <a:pt x="1820228" y="112288"/>
                  <a:pt x="1918335" y="195155"/>
                </a:cubicBezTo>
                <a:cubicBezTo>
                  <a:pt x="1966913" y="236113"/>
                  <a:pt x="2114550" y="436138"/>
                  <a:pt x="2251710" y="628543"/>
                </a:cubicBezTo>
                <a:lnTo>
                  <a:pt x="0" y="628543"/>
                </a:lnTo>
                <a:close/>
              </a:path>
            </a:pathLst>
          </a:custGeom>
          <a:gradFill>
            <a:gsLst>
              <a:gs pos="14350">
                <a:schemeClr val="accent2">
                  <a:alpha val="6000"/>
                </a:schemeClr>
              </a:gs>
              <a:gs pos="56200">
                <a:schemeClr val="accent2">
                  <a:alpha val="0"/>
                </a:schemeClr>
              </a:gs>
              <a:gs pos="100000">
                <a:schemeClr val="bg2">
                  <a:lumMod val="20000"/>
                  <a:lumOff val="80000"/>
                  <a:alpha val="0"/>
                </a:schemeClr>
              </a:gs>
            </a:gsLst>
            <a:lin ang="5434416" scaled="1"/>
          </a:gra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9" name="任意多边形: 形状 28"/>
          <p:cNvSpPr/>
          <p:nvPr userDrawn="1">
            <p:custDataLst>
              <p:tags r:id="rId41"/>
            </p:custDataLst>
          </p:nvPr>
        </p:nvSpPr>
        <p:spPr>
          <a:xfrm flipH="1">
            <a:off x="8935653" y="3554546"/>
            <a:ext cx="2046524" cy="609133"/>
          </a:xfrm>
          <a:custGeom>
            <a:avLst/>
            <a:gdLst>
              <a:gd name="connsiteX0" fmla="*/ 1409700 w 1409700"/>
              <a:gd name="connsiteY0" fmla="*/ 419587 h 419587"/>
              <a:gd name="connsiteX1" fmla="*/ 1111568 w 1409700"/>
              <a:gd name="connsiteY1" fmla="*/ 215752 h 419587"/>
              <a:gd name="connsiteX2" fmla="*/ 767715 w 1409700"/>
              <a:gd name="connsiteY2" fmla="*/ 161460 h 419587"/>
              <a:gd name="connsiteX3" fmla="*/ 680085 w 1409700"/>
              <a:gd name="connsiteY3" fmla="*/ 99547 h 419587"/>
              <a:gd name="connsiteX4" fmla="*/ 408623 w 1409700"/>
              <a:gd name="connsiteY4" fmla="*/ 487 h 419587"/>
              <a:gd name="connsiteX5" fmla="*/ 0 w 1409700"/>
              <a:gd name="connsiteY5" fmla="*/ 419587 h 419587"/>
              <a:gd name="connsiteX6" fmla="*/ 1409700 w 1409700"/>
              <a:gd name="connsiteY6" fmla="*/ 419587 h 419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9700" h="419587">
                <a:moveTo>
                  <a:pt x="1409700" y="419587"/>
                </a:moveTo>
                <a:cubicBezTo>
                  <a:pt x="1288733" y="261472"/>
                  <a:pt x="1189673" y="215752"/>
                  <a:pt x="1111568" y="215752"/>
                </a:cubicBezTo>
                <a:cubicBezTo>
                  <a:pt x="1049655" y="215752"/>
                  <a:pt x="910590" y="228135"/>
                  <a:pt x="767715" y="161460"/>
                </a:cubicBezTo>
                <a:cubicBezTo>
                  <a:pt x="758190" y="156697"/>
                  <a:pt x="728663" y="132885"/>
                  <a:pt x="680085" y="99547"/>
                </a:cubicBezTo>
                <a:cubicBezTo>
                  <a:pt x="561975" y="16680"/>
                  <a:pt x="437198" y="2392"/>
                  <a:pt x="408623" y="487"/>
                </a:cubicBezTo>
                <a:cubicBezTo>
                  <a:pt x="289560" y="-9990"/>
                  <a:pt x="122873" y="149077"/>
                  <a:pt x="0" y="419587"/>
                </a:cubicBezTo>
                <a:lnTo>
                  <a:pt x="1409700" y="419587"/>
                </a:lnTo>
                <a:close/>
              </a:path>
            </a:pathLst>
          </a:custGeom>
          <a:gradFill>
            <a:gsLst>
              <a:gs pos="14350">
                <a:schemeClr val="accent2">
                  <a:alpha val="6000"/>
                </a:schemeClr>
              </a:gs>
              <a:gs pos="56200">
                <a:schemeClr val="accent2">
                  <a:alpha val="0"/>
                </a:schemeClr>
              </a:gs>
              <a:gs pos="100000">
                <a:schemeClr val="bg2">
                  <a:lumMod val="20000"/>
                  <a:lumOff val="80000"/>
                  <a:alpha val="0"/>
                </a:schemeClr>
              </a:gs>
            </a:gsLst>
            <a:lin ang="5434416" scaled="1"/>
          </a:gra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Subtitle 25"/>
          <p:cNvSpPr>
            <a:spLocks noGrp="1"/>
          </p:cNvSpPr>
          <p:nvPr>
            <p:ph type="body" idx="16389" hasCustomPrompt="1"/>
            <p:custDataLst>
              <p:tags r:id="rId42"/>
            </p:custDataLst>
          </p:nvPr>
        </p:nvSpPr>
        <p:spPr>
          <a:xfrm>
            <a:off x="3364971" y="2667000"/>
            <a:ext cx="54493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16" name="标题 1"/>
          <p:cNvSpPr>
            <a:spLocks noGrp="1"/>
          </p:cNvSpPr>
          <p:nvPr>
            <p:ph type="ctrTitle" idx="16388" hasCustomPrompt="1"/>
            <p:custDataLst>
              <p:tags r:id="rId43"/>
            </p:custDataLst>
          </p:nvPr>
        </p:nvSpPr>
        <p:spPr>
          <a:xfrm>
            <a:off x="3364089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spc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1524000"/>
            <a:ext cx="3454400" cy="2387600"/>
          </a:xfrm>
          <a:custGeom>
            <a:avLst/>
            <a:gdLst>
              <a:gd name="connisteX0" fmla="*/ 0 w 3454400"/>
              <a:gd name="connsiteY0" fmla="*/ 203200 h 2387600"/>
              <a:gd name="connisteX1" fmla="*/ 203200 w 3454400"/>
              <a:gd name="connsiteY1" fmla="*/ 0 h 2387600"/>
              <a:gd name="connisteX2" fmla="*/ 3251200 w 3454400"/>
              <a:gd name="connsiteY2" fmla="*/ 0 h 2387600"/>
              <a:gd name="connisteX3" fmla="*/ 3454400 w 3454400"/>
              <a:gd name="connsiteY3" fmla="*/ 203200 h 2387600"/>
              <a:gd name="connisteX4" fmla="*/ 3454400 w 3454400"/>
              <a:gd name="connsiteY4" fmla="*/ 2387600 h 2387600"/>
              <a:gd name="connisteX5" fmla="*/ 0 w 3454400"/>
              <a:gd name="connsiteY5" fmla="*/ 2387600 h 2387600"/>
              <a:gd name="connisteX6" fmla="*/ 0 w 3454400"/>
              <a:gd name="connsiteY6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87600"/>
                </a:lnTo>
                <a:lnTo>
                  <a:pt x="0" y="2387600"/>
                </a:ln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3911600"/>
            <a:ext cx="3454400" cy="2336800"/>
          </a:xfrm>
          <a:custGeom>
            <a:avLst/>
            <a:gdLst>
              <a:gd name="connisteX0" fmla="*/ 0 w 3454400"/>
              <a:gd name="connsiteY0" fmla="*/ 0 h 2336800"/>
              <a:gd name="connisteX1" fmla="*/ 3454400 w 3454400"/>
              <a:gd name="connsiteY1" fmla="*/ 0 h 2336800"/>
              <a:gd name="connisteX2" fmla="*/ 3454400 w 3454400"/>
              <a:gd name="connsiteY2" fmla="*/ 2133600 h 2336800"/>
              <a:gd name="connisteX3" fmla="*/ 3251200 w 3454400"/>
              <a:gd name="connsiteY3" fmla="*/ 2336800 h 2336800"/>
              <a:gd name="connisteX4" fmla="*/ 203200 w 3454400"/>
              <a:gd name="connsiteY4" fmla="*/ 2336800 h 2336800"/>
              <a:gd name="connisteX5" fmla="*/ 0 w 3454400"/>
              <a:gd name="connsiteY5" fmla="*/ 2133600 h 2336800"/>
              <a:gd name="connisteX6" fmla="*/ 0 w 3454400"/>
              <a:gd name="connsiteY6" fmla="*/ 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0"/>
                </a:moveTo>
                <a:lnTo>
                  <a:pt x="3454400" y="0"/>
                </a:ln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1727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21844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1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idx="16392" hasCustomPrompt="1"/>
            <p:custDataLst>
              <p:tags r:id="rId6"/>
            </p:custDataLst>
          </p:nvPr>
        </p:nvSpPr>
        <p:spPr>
          <a:xfrm>
            <a:off x="11684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394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953000"/>
            <a:ext cx="325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3" hasCustomPrompt="1"/>
            <p:custDataLst>
              <p:tags r:id="rId9"/>
            </p:custDataLst>
          </p:nvPr>
        </p:nvSpPr>
        <p:spPr>
          <a:xfrm>
            <a:off x="50292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470400" y="4394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470400" y="4953000"/>
            <a:ext cx="325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4" hasCustomPrompt="1"/>
            <p:custDataLst>
              <p:tags r:id="rId12"/>
            </p:custDataLst>
          </p:nvPr>
        </p:nvSpPr>
        <p:spPr>
          <a:xfrm>
            <a:off x="88900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331200" y="4394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331200" y="4953000"/>
            <a:ext cx="325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1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10972800" cy="2794000"/>
          </a:xfrm>
          <a:custGeom>
            <a:avLst/>
            <a:gdLst>
              <a:gd name="connisteX0" fmla="*/ 0 w 10972800"/>
              <a:gd name="connsiteY0" fmla="*/ 203200 h 2794000"/>
              <a:gd name="connisteX1" fmla="*/ 203200 w 10972800"/>
              <a:gd name="connsiteY1" fmla="*/ 0 h 2794000"/>
              <a:gd name="connisteX2" fmla="*/ 10769600 w 10972800"/>
              <a:gd name="connsiteY2" fmla="*/ 0 h 2794000"/>
              <a:gd name="connisteX3" fmla="*/ 10972800 w 10972800"/>
              <a:gd name="connsiteY3" fmla="*/ 203200 h 2794000"/>
              <a:gd name="connisteX4" fmla="*/ 10972800 w 10972800"/>
              <a:gd name="connsiteY4" fmla="*/ 2590800 h 2794000"/>
              <a:gd name="connisteX5" fmla="*/ 10769600 w 10972800"/>
              <a:gd name="connsiteY5" fmla="*/ 2794000 h 2794000"/>
              <a:gd name="connisteX6" fmla="*/ 203200 w 10972800"/>
              <a:gd name="connsiteY6" fmla="*/ 2794000 h 2794000"/>
              <a:gd name="connisteX7" fmla="*/ 0 w 10972800"/>
              <a:gd name="connsiteY7" fmla="*/ 2590800 h 2794000"/>
              <a:gd name="connisteX8" fmla="*/ 0 w 10972800"/>
              <a:gd name="connsiteY8" fmla="*/ 203200 h 279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794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590800"/>
                </a:lnTo>
                <a:cubicBezTo>
                  <a:pt x="10972800" y="2703024"/>
                  <a:pt x="10881824" y="2794000"/>
                  <a:pt x="10769600" y="2794000"/>
                </a:cubicBezTo>
                <a:lnTo>
                  <a:pt x="203200" y="2794000"/>
                </a:lnTo>
                <a:cubicBezTo>
                  <a:pt x="90976" y="2794000"/>
                  <a:pt x="0" y="2703024"/>
                  <a:pt x="0" y="2590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775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334000"/>
            <a:ext cx="325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470400" y="4775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470400" y="5334000"/>
            <a:ext cx="325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8331200" y="4775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8331200" y="5334000"/>
            <a:ext cx="3251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8_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914400" y="1828800"/>
            <a:ext cx="2844800" cy="23368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44704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5029200"/>
            <a:ext cx="28448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673600" y="1828800"/>
            <a:ext cx="2844800" cy="23368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44704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5029200"/>
            <a:ext cx="28448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432800" y="1828800"/>
            <a:ext cx="2844800" cy="23368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44704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5029200"/>
            <a:ext cx="28448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上标下内-装饰左叠-默认位置-并列-38_34_group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6"/>
            </p:custDataLst>
          </p:nvPr>
        </p:nvSpPr>
        <p:spPr>
          <a:xfrm>
            <a:off x="609600" y="1524000"/>
            <a:ext cx="3810000" cy="2209800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7"/>
            </p:custDataLst>
          </p:nvPr>
        </p:nvSpPr>
        <p:spPr>
          <a:xfrm>
            <a:off x="4419600" y="15240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1892300"/>
            <a:ext cx="3200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2451100"/>
            <a:ext cx="3200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6248400" y="1524000"/>
            <a:ext cx="3810000" cy="2209800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7" hasCustomPrompt="1"/>
            <p:custDataLst>
              <p:tags r:id="rId11"/>
            </p:custDataLst>
          </p:nvPr>
        </p:nvSpPr>
        <p:spPr>
          <a:xfrm>
            <a:off x="10058400" y="15240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53200" y="1892300"/>
            <a:ext cx="3200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53200" y="2451100"/>
            <a:ext cx="3200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8" hasCustomPrompt="1"/>
            <p:custDataLst>
              <p:tags r:id="rId14"/>
            </p:custDataLst>
          </p:nvPr>
        </p:nvSpPr>
        <p:spPr>
          <a:xfrm>
            <a:off x="609600" y="4038600"/>
            <a:ext cx="3810000" cy="2209800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9" hasCustomPrompt="1"/>
            <p:custDataLst>
              <p:tags r:id="rId15"/>
            </p:custDataLst>
          </p:nvPr>
        </p:nvSpPr>
        <p:spPr>
          <a:xfrm>
            <a:off x="44196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914400" y="4406900"/>
            <a:ext cx="3200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914400" y="4965700"/>
            <a:ext cx="3200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4" name="装饰  3"/>
          <p:cNvSpPr>
            <a:spLocks noGrp="1"/>
          </p:cNvSpPr>
          <p:nvPr>
            <p:ph type="body" idx="16400" hasCustomPrompt="1"/>
            <p:custDataLst>
              <p:tags r:id="rId18"/>
            </p:custDataLst>
          </p:nvPr>
        </p:nvSpPr>
        <p:spPr>
          <a:xfrm>
            <a:off x="6248400" y="4038600"/>
            <a:ext cx="3810000" cy="2209800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图片占位符 24"/>
          <p:cNvSpPr>
            <a:spLocks noGrp="1"/>
          </p:cNvSpPr>
          <p:nvPr>
            <p:ph type="pic" idx="16401" hasCustomPrompt="1"/>
            <p:custDataLst>
              <p:tags r:id="rId19"/>
            </p:custDataLst>
          </p:nvPr>
        </p:nvSpPr>
        <p:spPr>
          <a:xfrm>
            <a:off x="100584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2" hasCustomPrompt="1"/>
            <p:custDataLst>
              <p:tags r:id="rId20"/>
            </p:custDataLst>
          </p:nvPr>
        </p:nvSpPr>
        <p:spPr>
          <a:xfrm>
            <a:off x="6553200" y="4406900"/>
            <a:ext cx="3200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3" hasCustomPrompt="1"/>
            <p:custDataLst>
              <p:tags r:id="rId21"/>
            </p:custDataLst>
          </p:nvPr>
        </p:nvSpPr>
        <p:spPr>
          <a:xfrm>
            <a:off x="6553200" y="4965700"/>
            <a:ext cx="3200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8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1828800" y="1498600"/>
            <a:ext cx="8534400" cy="3657600"/>
          </a:xfrm>
          <a:noFill/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_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>
            <p:custDataLst>
              <p:tags r:id="rId2"/>
            </p:custDataLst>
          </p:nvPr>
        </p:nvSpPr>
        <p:spPr>
          <a:xfrm>
            <a:off x="1200" y="0"/>
            <a:ext cx="121896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/>
          <p:cNvSpPr/>
          <p:nvPr userDrawn="1">
            <p:custDataLst>
              <p:tags r:id="rId3"/>
            </p:custDataLst>
          </p:nvPr>
        </p:nvSpPr>
        <p:spPr>
          <a:xfrm>
            <a:off x="501650" y="419100"/>
            <a:ext cx="11188700" cy="634746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4"/>
          <p:cNvSpPr>
            <a:spLocks noGrp="1"/>
          </p:cNvSpPr>
          <p:nvPr>
            <p:ph type="dt" sz="half" idx="16385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5"/>
          <p:cNvSpPr>
            <a:spLocks noGrp="1"/>
          </p:cNvSpPr>
          <p:nvPr>
            <p:ph type="ftr" sz="quarter" idx="16386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6"/>
            </p:custDataLst>
          </p:nvPr>
        </p:nvSpPr>
        <p:spPr>
          <a:xfrm>
            <a:off x="11511400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25" name="矩形 24"/>
          <p:cNvSpPr/>
          <p:nvPr userDrawn="1">
            <p:custDataLst>
              <p:tags r:id="rId7"/>
            </p:custDataLst>
          </p:nvPr>
        </p:nvSpPr>
        <p:spPr>
          <a:xfrm>
            <a:off x="618506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26" name="十字形 25"/>
          <p:cNvSpPr/>
          <p:nvPr userDrawn="1">
            <p:custDataLst>
              <p:tags r:id="rId8"/>
            </p:custDataLst>
          </p:nvPr>
        </p:nvSpPr>
        <p:spPr>
          <a:xfrm>
            <a:off x="618506" y="513404"/>
            <a:ext cx="10954988" cy="6197827"/>
          </a:xfrm>
          <a:prstGeom prst="plus">
            <a:avLst>
              <a:gd name="adj" fmla="val 2018"/>
            </a:avLst>
          </a:prstGeom>
          <a:noFill/>
          <a:ln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cs typeface="黑体" panose="02010609060101010101" charset="-122"/>
            </a:endParaRPr>
          </a:p>
        </p:txBody>
      </p:sp>
      <p:sp>
        <p:nvSpPr>
          <p:cNvPr id="8" name="灯片编号占位符 6"/>
          <p:cNvSpPr>
            <a:spLocks noGrp="1"/>
          </p:cNvSpPr>
          <p:nvPr>
            <p:ph type="sldNum" sz="quarter" idx="16387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形 6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3884"/>
          <a:stretch>
            <a:fillRect/>
          </a:stretch>
        </p:blipFill>
        <p:spPr>
          <a:xfrm flipH="1">
            <a:off x="2568448" y="5502451"/>
            <a:ext cx="6582918" cy="1355550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94" r="46624" b="3478"/>
          <a:stretch>
            <a:fillRect/>
          </a:stretch>
        </p:blipFill>
        <p:spPr>
          <a:xfrm flipH="1">
            <a:off x="7371732" y="4578602"/>
            <a:ext cx="4820268" cy="2279398"/>
          </a:xfrm>
          <a:custGeom>
            <a:avLst/>
            <a:gdLst>
              <a:gd name="connsiteX0" fmla="*/ 5162653 w 5162653"/>
              <a:gd name="connsiteY0" fmla="*/ 0 h 2441304"/>
              <a:gd name="connsiteX1" fmla="*/ 0 w 5162653"/>
              <a:gd name="connsiteY1" fmla="*/ 0 h 2441304"/>
              <a:gd name="connsiteX2" fmla="*/ 0 w 5162653"/>
              <a:gd name="connsiteY2" fmla="*/ 2441304 h 2441304"/>
              <a:gd name="connsiteX3" fmla="*/ 5162653 w 5162653"/>
              <a:gd name="connsiteY3" fmla="*/ 2441304 h 244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653" h="2441304">
                <a:moveTo>
                  <a:pt x="5162653" y="0"/>
                </a:moveTo>
                <a:lnTo>
                  <a:pt x="0" y="0"/>
                </a:lnTo>
                <a:lnTo>
                  <a:pt x="0" y="2441304"/>
                </a:lnTo>
                <a:lnTo>
                  <a:pt x="5162653" y="2441304"/>
                </a:lnTo>
                <a:close/>
              </a:path>
            </a:pathLst>
          </a:custGeom>
        </p:spPr>
      </p:pic>
      <p:pic>
        <p:nvPicPr>
          <p:cNvPr id="12" name="图形 11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62214" b="2790"/>
          <a:stretch>
            <a:fillRect/>
          </a:stretch>
        </p:blipFill>
        <p:spPr>
          <a:xfrm flipH="1">
            <a:off x="0" y="3809635"/>
            <a:ext cx="4582162" cy="3048365"/>
          </a:xfrm>
          <a:custGeom>
            <a:avLst/>
            <a:gdLst>
              <a:gd name="connsiteX0" fmla="*/ 4606825 w 4606825"/>
              <a:gd name="connsiteY0" fmla="*/ 0 h 3064773"/>
              <a:gd name="connsiteX1" fmla="*/ 0 w 4606825"/>
              <a:gd name="connsiteY1" fmla="*/ 0 h 3064773"/>
              <a:gd name="connsiteX2" fmla="*/ 0 w 4606825"/>
              <a:gd name="connsiteY2" fmla="*/ 3064773 h 3064773"/>
              <a:gd name="connsiteX3" fmla="*/ 4606825 w 4606825"/>
              <a:gd name="connsiteY3" fmla="*/ 3064773 h 306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6825" h="3064773">
                <a:moveTo>
                  <a:pt x="4606825" y="0"/>
                </a:moveTo>
                <a:lnTo>
                  <a:pt x="0" y="0"/>
                </a:lnTo>
                <a:lnTo>
                  <a:pt x="0" y="3064773"/>
                </a:lnTo>
                <a:lnTo>
                  <a:pt x="4606825" y="3064773"/>
                </a:lnTo>
                <a:close/>
              </a:path>
            </a:pathLst>
          </a:custGeom>
        </p:spPr>
      </p:pic>
      <p:pic>
        <p:nvPicPr>
          <p:cNvPr id="13" name="图形 12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502755"/>
            <a:ext cx="12192000" cy="355245"/>
          </a:xfrm>
          <a:prstGeom prst="rect">
            <a:avLst/>
          </a:prstGeom>
        </p:spPr>
      </p:pic>
      <p:sp>
        <p:nvSpPr>
          <p:cNvPr id="14" name="标题 1"/>
          <p:cNvSpPr>
            <a:spLocks noGrp="1"/>
          </p:cNvSpPr>
          <p:nvPr>
            <p:ph type="title" idx="16388" hasCustomPrompt="1"/>
            <p:custDataLst>
              <p:tags r:id="rId20"/>
            </p:custDataLst>
          </p:nvPr>
        </p:nvSpPr>
        <p:spPr>
          <a:xfrm>
            <a:off x="1903942" y="3530600"/>
            <a:ext cx="8384117" cy="152400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16" name="节编号 3"/>
          <p:cNvSpPr>
            <a:spLocks noGrp="1"/>
          </p:cNvSpPr>
          <p:nvPr>
            <p:ph type="body" sz="quarter" idx="16389" hasCustomPrompt="1"/>
            <p:custDataLst>
              <p:tags r:id="rId21"/>
            </p:custDataLst>
          </p:nvPr>
        </p:nvSpPr>
        <p:spPr>
          <a:xfrm>
            <a:off x="5332413" y="1905000"/>
            <a:ext cx="1527175" cy="1524000"/>
          </a:xfrm>
          <a:prstGeom prst="ellipse">
            <a:avLst/>
          </a:prstGeom>
          <a:ln w="12700">
            <a:noFill/>
          </a:ln>
        </p:spPr>
        <p:txBody>
          <a:bodyPr vert="horz" wrap="none" lIns="0" tIns="0" rIns="0" bIns="0" anchor="ctr">
            <a:norm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b="1" spc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zh-CN" altLang="en-US" dirty="0"/>
              <a:t>01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184" y="1983597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9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47955" y="679981"/>
            <a:ext cx="1808919" cy="1081088"/>
          </a:xfrm>
        </p:spPr>
        <p:txBody>
          <a:bodyPr wrap="square" anchor="b">
            <a:normAutofit/>
          </a:bodyPr>
          <a:lstStyle>
            <a:lvl1pPr algn="l">
              <a:defRPr sz="6000" b="1">
                <a:solidFill>
                  <a:srgbClr val="FFFFFF"/>
                </a:soli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177925"/>
            <a:ext cx="5323840" cy="535305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800" b="1">
                <a:latin typeface="+mj-ea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177925"/>
            <a:ext cx="5323840" cy="535305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800" b="1">
                <a:latin typeface="+mj-ea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j-ea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_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1200" y="0"/>
            <a:ext cx="121896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/>
          <p:cNvSpPr/>
          <p:nvPr userDrawn="1">
            <p:custDataLst>
              <p:tags r:id="rId3"/>
            </p:custDataLst>
          </p:nvPr>
        </p:nvSpPr>
        <p:spPr>
          <a:xfrm>
            <a:off x="501650" y="419100"/>
            <a:ext cx="11188700" cy="64389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11511400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25" name="矩形 24"/>
          <p:cNvSpPr/>
          <p:nvPr>
            <p:custDataLst>
              <p:tags r:id="rId5"/>
            </p:custDataLst>
          </p:nvPr>
        </p:nvSpPr>
        <p:spPr>
          <a:xfrm>
            <a:off x="618506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26" name="十字形 25"/>
          <p:cNvSpPr/>
          <p:nvPr userDrawn="1">
            <p:custDataLst>
              <p:tags r:id="rId6"/>
            </p:custDataLst>
          </p:nvPr>
        </p:nvSpPr>
        <p:spPr>
          <a:xfrm>
            <a:off x="618506" y="522294"/>
            <a:ext cx="10954988" cy="6197827"/>
          </a:xfrm>
          <a:prstGeom prst="plus">
            <a:avLst>
              <a:gd name="adj" fmla="val 2018"/>
            </a:avLst>
          </a:prstGeom>
          <a:noFill/>
          <a:ln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黑体" panose="02010609060101010101" charset="-122"/>
            </a:endParaRPr>
          </a:p>
        </p:txBody>
      </p:sp>
      <p:pic>
        <p:nvPicPr>
          <p:cNvPr id="73" name="图形 72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6502755"/>
            <a:ext cx="12192000" cy="355245"/>
          </a:xfrm>
          <a:prstGeom prst="rect">
            <a:avLst/>
          </a:prstGeom>
        </p:spPr>
      </p:pic>
      <p:pic>
        <p:nvPicPr>
          <p:cNvPr id="75" name="图形 7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2672" y="4168051"/>
            <a:ext cx="1502493" cy="2689949"/>
          </a:xfrm>
          <a:prstGeom prst="rect">
            <a:avLst/>
          </a:prstGeom>
        </p:spPr>
      </p:pic>
      <p:pic>
        <p:nvPicPr>
          <p:cNvPr id="76" name="图形 7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0" y="4855423"/>
            <a:ext cx="1539394" cy="2002577"/>
          </a:xfrm>
          <a:prstGeom prst="rect">
            <a:avLst/>
          </a:prstGeom>
        </p:spPr>
      </p:pic>
      <p:pic>
        <p:nvPicPr>
          <p:cNvPr id="77" name="图形 76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42293" y="4834670"/>
            <a:ext cx="4891747" cy="2023330"/>
          </a:xfrm>
          <a:prstGeom prst="rect">
            <a:avLst/>
          </a:prstGeom>
        </p:spPr>
      </p:pic>
      <p:pic>
        <p:nvPicPr>
          <p:cNvPr id="78" name="图形 77"/>
          <p:cNvPicPr>
            <a:picLocks noChangeAspect="1"/>
          </p:cNvPicPr>
          <p:nvPr userDrawn="1"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879565" y="4191334"/>
            <a:ext cx="1312435" cy="2666666"/>
          </a:xfrm>
          <a:prstGeom prst="rect">
            <a:avLst/>
          </a:prstGeom>
        </p:spPr>
      </p:pic>
      <p:pic>
        <p:nvPicPr>
          <p:cNvPr id="79" name="图形 78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510505" y="5213206"/>
            <a:ext cx="1681495" cy="1268906"/>
          </a:xfrm>
          <a:prstGeom prst="rect">
            <a:avLst/>
          </a:prstGeom>
        </p:spPr>
      </p:pic>
      <p:pic>
        <p:nvPicPr>
          <p:cNvPr id="81" name="图形 80"/>
          <p:cNvPicPr>
            <a:picLocks noChangeAspect="1"/>
          </p:cNvPicPr>
          <p:nvPr userDrawn="1"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0" y="5019260"/>
            <a:ext cx="1320620" cy="1348247"/>
          </a:xfrm>
          <a:prstGeom prst="rect">
            <a:avLst/>
          </a:prstGeom>
        </p:spPr>
      </p:pic>
      <p:pic>
        <p:nvPicPr>
          <p:cNvPr id="82" name="图形 81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53203" y="4719375"/>
            <a:ext cx="1476955" cy="2125713"/>
          </a:xfrm>
          <a:prstGeom prst="rect">
            <a:avLst/>
          </a:prstGeom>
        </p:spPr>
      </p:pic>
      <p:pic>
        <p:nvPicPr>
          <p:cNvPr id="83" name="图形 82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350642" y="5073390"/>
            <a:ext cx="2533869" cy="1784610"/>
          </a:xfrm>
          <a:prstGeom prst="rect">
            <a:avLst/>
          </a:prstGeom>
        </p:spPr>
      </p:pic>
      <p:pic>
        <p:nvPicPr>
          <p:cNvPr id="84" name="图形 83"/>
          <p:cNvPicPr>
            <a:picLocks noChangeAspect="1"/>
          </p:cNvPicPr>
          <p:nvPr userDrawn="1">
            <p:custDataLst>
              <p:tags r:id="rId34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363428" y="5583510"/>
            <a:ext cx="1235424" cy="1274490"/>
          </a:xfrm>
          <a:prstGeom prst="rect">
            <a:avLst/>
          </a:prstGeom>
        </p:spPr>
      </p:pic>
      <p:sp>
        <p:nvSpPr>
          <p:cNvPr id="6" name="日期占位符 3"/>
          <p:cNvSpPr>
            <a:spLocks noGrp="1"/>
          </p:cNvSpPr>
          <p:nvPr userDrawn="1">
            <p:ph type="dt" sz="half" idx="16385"/>
            <p:custDataLst>
              <p:tags r:id="rId3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 userDrawn="1">
            <p:ph type="ftr" sz="quarter" idx="16386"/>
            <p:custDataLst>
              <p:tags r:id="rId38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8" name="灯片编号占位符 5"/>
          <p:cNvSpPr>
            <a:spLocks noGrp="1"/>
          </p:cNvSpPr>
          <p:nvPr userDrawn="1">
            <p:ph type="sldNum" sz="quarter" idx="16387"/>
            <p:custDataLst>
              <p:tags r:id="rId3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0" name="图形 29"/>
          <p:cNvSpPr/>
          <p:nvPr userDrawn="1">
            <p:custDataLst>
              <p:tags r:id="rId40"/>
            </p:custDataLst>
          </p:nvPr>
        </p:nvSpPr>
        <p:spPr>
          <a:xfrm flipH="1">
            <a:off x="1118645" y="1182744"/>
            <a:ext cx="2960414" cy="826370"/>
          </a:xfrm>
          <a:custGeom>
            <a:avLst/>
            <a:gdLst>
              <a:gd name="connsiteX0" fmla="*/ 0 w 2251709"/>
              <a:gd name="connsiteY0" fmla="*/ 628543 h 628542"/>
              <a:gd name="connsiteX1" fmla="*/ 1015365 w 2251709"/>
              <a:gd name="connsiteY1" fmla="*/ 202775 h 628542"/>
              <a:gd name="connsiteX2" fmla="*/ 1320165 w 2251709"/>
              <a:gd name="connsiteY2" fmla="*/ 33230 h 628542"/>
              <a:gd name="connsiteX3" fmla="*/ 1692593 w 2251709"/>
              <a:gd name="connsiteY3" fmla="*/ 37040 h 628542"/>
              <a:gd name="connsiteX4" fmla="*/ 1918335 w 2251709"/>
              <a:gd name="connsiteY4" fmla="*/ 195155 h 628542"/>
              <a:gd name="connsiteX5" fmla="*/ 2251710 w 2251709"/>
              <a:gd name="connsiteY5" fmla="*/ 628543 h 628542"/>
              <a:gd name="connsiteX6" fmla="*/ 0 w 2251709"/>
              <a:gd name="connsiteY6" fmla="*/ 628543 h 62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1709" h="628542">
                <a:moveTo>
                  <a:pt x="0" y="628543"/>
                </a:moveTo>
                <a:cubicBezTo>
                  <a:pt x="361950" y="337078"/>
                  <a:pt x="900113" y="222778"/>
                  <a:pt x="1015365" y="202775"/>
                </a:cubicBezTo>
                <a:cubicBezTo>
                  <a:pt x="1150620" y="179915"/>
                  <a:pt x="1244918" y="82760"/>
                  <a:pt x="1320165" y="33230"/>
                </a:cubicBezTo>
                <a:cubicBezTo>
                  <a:pt x="1395413" y="-15347"/>
                  <a:pt x="1624965" y="-7727"/>
                  <a:pt x="1692593" y="37040"/>
                </a:cubicBezTo>
                <a:cubicBezTo>
                  <a:pt x="1760220" y="81808"/>
                  <a:pt x="1820228" y="112288"/>
                  <a:pt x="1918335" y="195155"/>
                </a:cubicBezTo>
                <a:cubicBezTo>
                  <a:pt x="1966913" y="236113"/>
                  <a:pt x="2114550" y="436138"/>
                  <a:pt x="2251710" y="628543"/>
                </a:cubicBezTo>
                <a:lnTo>
                  <a:pt x="0" y="628543"/>
                </a:lnTo>
                <a:close/>
              </a:path>
            </a:pathLst>
          </a:custGeom>
          <a:gradFill>
            <a:gsLst>
              <a:gs pos="14350">
                <a:schemeClr val="accent2">
                  <a:alpha val="6000"/>
                </a:schemeClr>
              </a:gs>
              <a:gs pos="56200">
                <a:schemeClr val="accent2">
                  <a:alpha val="0"/>
                </a:schemeClr>
              </a:gs>
              <a:gs pos="100000">
                <a:schemeClr val="bg2">
                  <a:lumMod val="20000"/>
                  <a:lumOff val="80000"/>
                  <a:alpha val="0"/>
                </a:schemeClr>
              </a:gs>
            </a:gsLst>
            <a:lin ang="5434416" scaled="1"/>
          </a:gra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idx="16389" hasCustomPrompt="1"/>
            <p:custDataLst>
              <p:tags r:id="rId41"/>
            </p:custDataLst>
          </p:nvPr>
        </p:nvSpPr>
        <p:spPr>
          <a:xfrm>
            <a:off x="2145771" y="1981200"/>
            <a:ext cx="78750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20XX YEAR</a:t>
            </a:r>
            <a:endParaRPr lang="zh-CN" altLang="en-US" smtClean="0"/>
          </a:p>
        </p:txBody>
      </p:sp>
      <p:sp>
        <p:nvSpPr>
          <p:cNvPr id="72" name="任意多边形: 形状 71"/>
          <p:cNvSpPr/>
          <p:nvPr userDrawn="1">
            <p:custDataLst>
              <p:tags r:id="rId42"/>
            </p:custDataLst>
          </p:nvPr>
        </p:nvSpPr>
        <p:spPr>
          <a:xfrm flipH="1">
            <a:off x="8935653" y="3554546"/>
            <a:ext cx="2046524" cy="609133"/>
          </a:xfrm>
          <a:custGeom>
            <a:avLst/>
            <a:gdLst>
              <a:gd name="connsiteX0" fmla="*/ 1409700 w 1409700"/>
              <a:gd name="connsiteY0" fmla="*/ 419587 h 419587"/>
              <a:gd name="connsiteX1" fmla="*/ 1111568 w 1409700"/>
              <a:gd name="connsiteY1" fmla="*/ 215752 h 419587"/>
              <a:gd name="connsiteX2" fmla="*/ 767715 w 1409700"/>
              <a:gd name="connsiteY2" fmla="*/ 161460 h 419587"/>
              <a:gd name="connsiteX3" fmla="*/ 680085 w 1409700"/>
              <a:gd name="connsiteY3" fmla="*/ 99547 h 419587"/>
              <a:gd name="connsiteX4" fmla="*/ 408623 w 1409700"/>
              <a:gd name="connsiteY4" fmla="*/ 487 h 419587"/>
              <a:gd name="connsiteX5" fmla="*/ 0 w 1409700"/>
              <a:gd name="connsiteY5" fmla="*/ 419587 h 419587"/>
              <a:gd name="connsiteX6" fmla="*/ 1409700 w 1409700"/>
              <a:gd name="connsiteY6" fmla="*/ 419587 h 419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9700" h="419587">
                <a:moveTo>
                  <a:pt x="1409700" y="419587"/>
                </a:moveTo>
                <a:cubicBezTo>
                  <a:pt x="1288733" y="261472"/>
                  <a:pt x="1189673" y="215752"/>
                  <a:pt x="1111568" y="215752"/>
                </a:cubicBezTo>
                <a:cubicBezTo>
                  <a:pt x="1049655" y="215752"/>
                  <a:pt x="910590" y="228135"/>
                  <a:pt x="767715" y="161460"/>
                </a:cubicBezTo>
                <a:cubicBezTo>
                  <a:pt x="758190" y="156697"/>
                  <a:pt x="728663" y="132885"/>
                  <a:pt x="680085" y="99547"/>
                </a:cubicBezTo>
                <a:cubicBezTo>
                  <a:pt x="561975" y="16680"/>
                  <a:pt x="437198" y="2392"/>
                  <a:pt x="408623" y="487"/>
                </a:cubicBezTo>
                <a:cubicBezTo>
                  <a:pt x="289560" y="-9990"/>
                  <a:pt x="122873" y="149077"/>
                  <a:pt x="0" y="419587"/>
                </a:cubicBezTo>
                <a:lnTo>
                  <a:pt x="1409700" y="419587"/>
                </a:lnTo>
                <a:close/>
              </a:path>
            </a:pathLst>
          </a:custGeom>
          <a:gradFill>
            <a:gsLst>
              <a:gs pos="14350">
                <a:schemeClr val="accent2">
                  <a:alpha val="6000"/>
                </a:schemeClr>
              </a:gs>
              <a:gs pos="56200">
                <a:schemeClr val="accent2">
                  <a:alpha val="0"/>
                </a:schemeClr>
              </a:gs>
              <a:gs pos="100000">
                <a:schemeClr val="bg2">
                  <a:lumMod val="20000"/>
                  <a:lumOff val="80000"/>
                  <a:alpha val="0"/>
                </a:schemeClr>
              </a:gs>
            </a:gsLst>
            <a:lin ang="5434416" scaled="1"/>
          </a:gra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标题 1"/>
          <p:cNvSpPr>
            <a:spLocks noGrp="1"/>
          </p:cNvSpPr>
          <p:nvPr userDrawn="1">
            <p:ph type="ctrTitle" idx="16388" hasCustomPrompt="1"/>
            <p:custDataLst>
              <p:tags r:id="rId43"/>
            </p:custDataLst>
          </p:nvPr>
        </p:nvSpPr>
        <p:spPr>
          <a:xfrm>
            <a:off x="1903677" y="2489200"/>
            <a:ext cx="8384646" cy="18796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0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单击此处添加文档标题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6390" hasCustomPrompt="1"/>
            <p:custDataLst>
              <p:tags r:id="rId44"/>
            </p:custDataLst>
          </p:nvPr>
        </p:nvSpPr>
        <p:spPr>
          <a:xfrm>
            <a:off x="4812859" y="4419600"/>
            <a:ext cx="2540882" cy="533400"/>
          </a:xfrm>
        </p:spPr>
        <p:txBody>
          <a:bodyPr vert="horz" wrap="square" lIns="0" tIns="0" rIns="0" bIns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spc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BY WPS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-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>
            <p:custDataLst>
              <p:tags r:id="rId2"/>
            </p:custDataLst>
          </p:nvPr>
        </p:nvSpPr>
        <p:spPr>
          <a:xfrm>
            <a:off x="1200" y="0"/>
            <a:ext cx="121896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/>
          <p:cNvSpPr/>
          <p:nvPr userDrawn="1">
            <p:custDataLst>
              <p:tags r:id="rId3"/>
            </p:custDataLst>
          </p:nvPr>
        </p:nvSpPr>
        <p:spPr>
          <a:xfrm>
            <a:off x="501650" y="419100"/>
            <a:ext cx="11188700" cy="634746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6"/>
            </p:custDataLst>
          </p:nvPr>
        </p:nvSpPr>
        <p:spPr>
          <a:xfrm>
            <a:off x="11511400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25" name="矩形 24"/>
          <p:cNvSpPr/>
          <p:nvPr userDrawn="1">
            <p:custDataLst>
              <p:tags r:id="rId7"/>
            </p:custDataLst>
          </p:nvPr>
        </p:nvSpPr>
        <p:spPr>
          <a:xfrm>
            <a:off x="618506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26" name="十字形 25"/>
          <p:cNvSpPr/>
          <p:nvPr userDrawn="1">
            <p:custDataLst>
              <p:tags r:id="rId8"/>
            </p:custDataLst>
          </p:nvPr>
        </p:nvSpPr>
        <p:spPr>
          <a:xfrm>
            <a:off x="618506" y="513404"/>
            <a:ext cx="10954988" cy="6197827"/>
          </a:xfrm>
          <a:prstGeom prst="plus">
            <a:avLst>
              <a:gd name="adj" fmla="val 2018"/>
            </a:avLst>
          </a:prstGeom>
          <a:noFill/>
          <a:ln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cs typeface="黑体" panose="02010609060101010101" charset="-122"/>
            </a:endParaRPr>
          </a:p>
        </p:txBody>
      </p:sp>
      <p:sp>
        <p:nvSpPr>
          <p:cNvPr id="8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形 6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3884"/>
          <a:stretch>
            <a:fillRect/>
          </a:stretch>
        </p:blipFill>
        <p:spPr>
          <a:xfrm flipH="1">
            <a:off x="2568448" y="5502451"/>
            <a:ext cx="6582918" cy="1355550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94" r="46624" b="3478"/>
          <a:stretch>
            <a:fillRect/>
          </a:stretch>
        </p:blipFill>
        <p:spPr>
          <a:xfrm flipH="1">
            <a:off x="7371732" y="4578602"/>
            <a:ext cx="4820268" cy="2279398"/>
          </a:xfrm>
          <a:custGeom>
            <a:avLst/>
            <a:gdLst>
              <a:gd name="connsiteX0" fmla="*/ 5162653 w 5162653"/>
              <a:gd name="connsiteY0" fmla="*/ 0 h 2441304"/>
              <a:gd name="connsiteX1" fmla="*/ 0 w 5162653"/>
              <a:gd name="connsiteY1" fmla="*/ 0 h 2441304"/>
              <a:gd name="connsiteX2" fmla="*/ 0 w 5162653"/>
              <a:gd name="connsiteY2" fmla="*/ 2441304 h 2441304"/>
              <a:gd name="connsiteX3" fmla="*/ 5162653 w 5162653"/>
              <a:gd name="connsiteY3" fmla="*/ 2441304 h 244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653" h="2441304">
                <a:moveTo>
                  <a:pt x="5162653" y="0"/>
                </a:moveTo>
                <a:lnTo>
                  <a:pt x="0" y="0"/>
                </a:lnTo>
                <a:lnTo>
                  <a:pt x="0" y="2441304"/>
                </a:lnTo>
                <a:lnTo>
                  <a:pt x="5162653" y="2441304"/>
                </a:lnTo>
                <a:close/>
              </a:path>
            </a:pathLst>
          </a:custGeom>
        </p:spPr>
      </p:pic>
      <p:pic>
        <p:nvPicPr>
          <p:cNvPr id="12" name="图形 11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62214" b="2790"/>
          <a:stretch>
            <a:fillRect/>
          </a:stretch>
        </p:blipFill>
        <p:spPr>
          <a:xfrm flipH="1">
            <a:off x="0" y="3809635"/>
            <a:ext cx="4582162" cy="3048365"/>
          </a:xfrm>
          <a:custGeom>
            <a:avLst/>
            <a:gdLst>
              <a:gd name="connsiteX0" fmla="*/ 4606825 w 4606825"/>
              <a:gd name="connsiteY0" fmla="*/ 0 h 3064773"/>
              <a:gd name="connsiteX1" fmla="*/ 0 w 4606825"/>
              <a:gd name="connsiteY1" fmla="*/ 0 h 3064773"/>
              <a:gd name="connsiteX2" fmla="*/ 0 w 4606825"/>
              <a:gd name="connsiteY2" fmla="*/ 3064773 h 3064773"/>
              <a:gd name="connsiteX3" fmla="*/ 4606825 w 4606825"/>
              <a:gd name="connsiteY3" fmla="*/ 3064773 h 306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6825" h="3064773">
                <a:moveTo>
                  <a:pt x="4606825" y="0"/>
                </a:moveTo>
                <a:lnTo>
                  <a:pt x="0" y="0"/>
                </a:lnTo>
                <a:lnTo>
                  <a:pt x="0" y="3064773"/>
                </a:lnTo>
                <a:lnTo>
                  <a:pt x="4606825" y="3064773"/>
                </a:lnTo>
                <a:close/>
              </a:path>
            </a:pathLst>
          </a:custGeom>
        </p:spPr>
      </p:pic>
      <p:pic>
        <p:nvPicPr>
          <p:cNvPr id="13" name="图形 12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0" y="6502755"/>
            <a:ext cx="12192000" cy="355245"/>
          </a:xfrm>
          <a:prstGeom prst="rect">
            <a:avLst/>
          </a:prstGeom>
        </p:spPr>
      </p:pic>
      <p:sp>
        <p:nvSpPr>
          <p:cNvPr id="14" name="标题 1"/>
          <p:cNvSpPr>
            <a:spLocks noGrp="1"/>
          </p:cNvSpPr>
          <p:nvPr>
            <p:ph type="title" idx="17826049" hasCustomPrompt="1"/>
            <p:custDataLst>
              <p:tags r:id="rId20"/>
            </p:custDataLst>
          </p:nvPr>
        </p:nvSpPr>
        <p:spPr>
          <a:xfrm>
            <a:off x="1903942" y="3530600"/>
            <a:ext cx="8384117" cy="152400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16" name="节编号 3"/>
          <p:cNvSpPr>
            <a:spLocks noGrp="1"/>
          </p:cNvSpPr>
          <p:nvPr>
            <p:ph type="body" sz="quarter" idx="17826561" hasCustomPrompt="1"/>
            <p:custDataLst>
              <p:tags r:id="rId21"/>
            </p:custDataLst>
          </p:nvPr>
        </p:nvSpPr>
        <p:spPr>
          <a:xfrm>
            <a:off x="5332413" y="1905000"/>
            <a:ext cx="1527175" cy="1524000"/>
          </a:xfrm>
          <a:prstGeom prst="ellipse">
            <a:avLst/>
          </a:prstGeom>
          <a:ln w="12700">
            <a:noFill/>
          </a:ln>
        </p:spPr>
        <p:txBody>
          <a:bodyPr vert="horz" wrap="none" lIns="0" tIns="0" rIns="0" bIns="0" anchor="ctr">
            <a:norm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b="1" spc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zh-CN" altLang="en-US" dirty="0"/>
              <a:t>01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-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 userDrawn="1">
            <p:custDataLst>
              <p:tags r:id="rId2"/>
            </p:custDataLst>
          </p:nvPr>
        </p:nvSpPr>
        <p:spPr>
          <a:xfrm>
            <a:off x="1200" y="0"/>
            <a:ext cx="121896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21"/>
          <p:cNvSpPr/>
          <p:nvPr userDrawn="1">
            <p:custDataLst>
              <p:tags r:id="rId3"/>
            </p:custDataLst>
          </p:nvPr>
        </p:nvSpPr>
        <p:spPr>
          <a:xfrm>
            <a:off x="501650" y="419100"/>
            <a:ext cx="11188700" cy="64389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3" name="矩形 2"/>
          <p:cNvSpPr/>
          <p:nvPr userDrawn="1">
            <p:custDataLst>
              <p:tags r:id="rId4"/>
            </p:custDataLst>
          </p:nvPr>
        </p:nvSpPr>
        <p:spPr>
          <a:xfrm>
            <a:off x="11511400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4" name="矩形 3"/>
          <p:cNvSpPr/>
          <p:nvPr userDrawn="1">
            <p:custDataLst>
              <p:tags r:id="rId5"/>
            </p:custDataLst>
          </p:nvPr>
        </p:nvSpPr>
        <p:spPr>
          <a:xfrm>
            <a:off x="618506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5" name="十字形 4"/>
          <p:cNvSpPr/>
          <p:nvPr userDrawn="1">
            <p:custDataLst>
              <p:tags r:id="rId6"/>
            </p:custDataLst>
          </p:nvPr>
        </p:nvSpPr>
        <p:spPr>
          <a:xfrm>
            <a:off x="618506" y="522294"/>
            <a:ext cx="10954988" cy="6197827"/>
          </a:xfrm>
          <a:prstGeom prst="plus">
            <a:avLst>
              <a:gd name="adj" fmla="val 2018"/>
            </a:avLst>
          </a:prstGeom>
          <a:noFill/>
          <a:ln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cs typeface="黑体" panose="02010609060101010101" charset="-122"/>
            </a:endParaRPr>
          </a:p>
        </p:txBody>
      </p:sp>
      <p:pic>
        <p:nvPicPr>
          <p:cNvPr id="7" name="图形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0" y="6502755"/>
            <a:ext cx="12192000" cy="355245"/>
          </a:xfrm>
          <a:prstGeom prst="rect">
            <a:avLst/>
          </a:prstGeom>
        </p:spPr>
      </p:pic>
      <p:pic>
        <p:nvPicPr>
          <p:cNvPr id="19" name="图形 18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500360" y="4168140"/>
            <a:ext cx="1502410" cy="2689860"/>
          </a:xfrm>
          <a:prstGeom prst="rect">
            <a:avLst/>
          </a:prstGeom>
        </p:spPr>
      </p:pic>
      <p:pic>
        <p:nvPicPr>
          <p:cNvPr id="20" name="图形 19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10652760" y="4855210"/>
            <a:ext cx="1539240" cy="2002790"/>
          </a:xfrm>
          <a:prstGeom prst="rect">
            <a:avLst/>
          </a:prstGeom>
        </p:spPr>
      </p:pic>
      <p:pic>
        <p:nvPicPr>
          <p:cNvPr id="10" name="图形 9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451614" y="4834670"/>
            <a:ext cx="4891747" cy="2023330"/>
          </a:xfrm>
          <a:prstGeom prst="rect">
            <a:avLst/>
          </a:prstGeom>
        </p:spPr>
      </p:pic>
      <p:pic>
        <p:nvPicPr>
          <p:cNvPr id="14" name="图形 13"/>
          <p:cNvPicPr>
            <a:picLocks noChangeAspect="1"/>
          </p:cNvPicPr>
          <p:nvPr userDrawn="1"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flipH="1">
            <a:off x="0" y="4191332"/>
            <a:ext cx="1312435" cy="2666666"/>
          </a:xfrm>
          <a:prstGeom prst="rect">
            <a:avLst/>
          </a:prstGeom>
        </p:spPr>
      </p:pic>
      <p:pic>
        <p:nvPicPr>
          <p:cNvPr id="18" name="图形 17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0" y="5213206"/>
            <a:ext cx="1681495" cy="1268906"/>
          </a:xfrm>
          <a:prstGeom prst="rect">
            <a:avLst/>
          </a:prstGeom>
        </p:spPr>
      </p:pic>
      <p:pic>
        <p:nvPicPr>
          <p:cNvPr id="21" name="图形 20"/>
          <p:cNvPicPr>
            <a:picLocks noChangeAspect="1"/>
          </p:cNvPicPr>
          <p:nvPr userDrawn="1"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032313" y="4653653"/>
            <a:ext cx="936351" cy="2204347"/>
          </a:xfrm>
          <a:prstGeom prst="rect">
            <a:avLst/>
          </a:prstGeom>
        </p:spPr>
      </p:pic>
      <p:pic>
        <p:nvPicPr>
          <p:cNvPr id="22" name="图形 21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7301143" y="5073390"/>
            <a:ext cx="2533869" cy="1784610"/>
          </a:xfrm>
          <a:prstGeom prst="rect">
            <a:avLst/>
          </a:prstGeom>
        </p:spPr>
      </p:pic>
      <p:pic>
        <p:nvPicPr>
          <p:cNvPr id="23" name="图形 22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 flipH="1">
            <a:off x="9586802" y="5583510"/>
            <a:ext cx="1235424" cy="1274490"/>
          </a:xfrm>
          <a:prstGeom prst="rect">
            <a:avLst/>
          </a:prstGeom>
        </p:spPr>
      </p:pic>
      <p:pic>
        <p:nvPicPr>
          <p:cNvPr id="25" name="图形 24"/>
          <p:cNvPicPr>
            <a:picLocks noChangeAspect="1"/>
          </p:cNvPicPr>
          <p:nvPr userDrawn="1">
            <p:custDataLst>
              <p:tags r:id="rId34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H="1">
            <a:off x="10871380" y="5019260"/>
            <a:ext cx="1320620" cy="1348247"/>
          </a:xfrm>
          <a:prstGeom prst="rect">
            <a:avLst/>
          </a:prstGeom>
        </p:spPr>
      </p:pic>
      <p:sp>
        <p:nvSpPr>
          <p:cNvPr id="6" name="日期占位符 3"/>
          <p:cNvSpPr>
            <a:spLocks noGrp="1"/>
          </p:cNvSpPr>
          <p:nvPr>
            <p:ph type="dt" sz="half" idx="10"/>
            <p:custDataLst>
              <p:tags r:id="rId3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3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7" name="图形 29"/>
          <p:cNvSpPr/>
          <p:nvPr userDrawn="1">
            <p:custDataLst>
              <p:tags r:id="rId40"/>
            </p:custDataLst>
          </p:nvPr>
        </p:nvSpPr>
        <p:spPr>
          <a:xfrm flipH="1">
            <a:off x="1118645" y="1182744"/>
            <a:ext cx="2960414" cy="826370"/>
          </a:xfrm>
          <a:custGeom>
            <a:avLst/>
            <a:gdLst>
              <a:gd name="connsiteX0" fmla="*/ 0 w 2251709"/>
              <a:gd name="connsiteY0" fmla="*/ 628543 h 628542"/>
              <a:gd name="connsiteX1" fmla="*/ 1015365 w 2251709"/>
              <a:gd name="connsiteY1" fmla="*/ 202775 h 628542"/>
              <a:gd name="connsiteX2" fmla="*/ 1320165 w 2251709"/>
              <a:gd name="connsiteY2" fmla="*/ 33230 h 628542"/>
              <a:gd name="connsiteX3" fmla="*/ 1692593 w 2251709"/>
              <a:gd name="connsiteY3" fmla="*/ 37040 h 628542"/>
              <a:gd name="connsiteX4" fmla="*/ 1918335 w 2251709"/>
              <a:gd name="connsiteY4" fmla="*/ 195155 h 628542"/>
              <a:gd name="connsiteX5" fmla="*/ 2251710 w 2251709"/>
              <a:gd name="connsiteY5" fmla="*/ 628543 h 628542"/>
              <a:gd name="connsiteX6" fmla="*/ 0 w 2251709"/>
              <a:gd name="connsiteY6" fmla="*/ 628543 h 62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1709" h="628542">
                <a:moveTo>
                  <a:pt x="0" y="628543"/>
                </a:moveTo>
                <a:cubicBezTo>
                  <a:pt x="361950" y="337078"/>
                  <a:pt x="900113" y="222778"/>
                  <a:pt x="1015365" y="202775"/>
                </a:cubicBezTo>
                <a:cubicBezTo>
                  <a:pt x="1150620" y="179915"/>
                  <a:pt x="1244918" y="82760"/>
                  <a:pt x="1320165" y="33230"/>
                </a:cubicBezTo>
                <a:cubicBezTo>
                  <a:pt x="1395413" y="-15347"/>
                  <a:pt x="1624965" y="-7727"/>
                  <a:pt x="1692593" y="37040"/>
                </a:cubicBezTo>
                <a:cubicBezTo>
                  <a:pt x="1760220" y="81808"/>
                  <a:pt x="1820228" y="112288"/>
                  <a:pt x="1918335" y="195155"/>
                </a:cubicBezTo>
                <a:cubicBezTo>
                  <a:pt x="1966913" y="236113"/>
                  <a:pt x="2114550" y="436138"/>
                  <a:pt x="2251710" y="628543"/>
                </a:cubicBezTo>
                <a:lnTo>
                  <a:pt x="0" y="628543"/>
                </a:lnTo>
                <a:close/>
              </a:path>
            </a:pathLst>
          </a:custGeom>
          <a:gradFill>
            <a:gsLst>
              <a:gs pos="14350">
                <a:schemeClr val="accent2">
                  <a:alpha val="6000"/>
                </a:schemeClr>
              </a:gs>
              <a:gs pos="56200">
                <a:schemeClr val="accent2">
                  <a:alpha val="0"/>
                </a:schemeClr>
              </a:gs>
              <a:gs pos="100000">
                <a:schemeClr val="bg2">
                  <a:lumMod val="20000"/>
                  <a:lumOff val="80000"/>
                  <a:alpha val="0"/>
                </a:schemeClr>
              </a:gs>
            </a:gsLst>
            <a:lin ang="5434416" scaled="1"/>
          </a:gra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9" name="任意多边形: 形状 28"/>
          <p:cNvSpPr/>
          <p:nvPr userDrawn="1">
            <p:custDataLst>
              <p:tags r:id="rId41"/>
            </p:custDataLst>
          </p:nvPr>
        </p:nvSpPr>
        <p:spPr>
          <a:xfrm flipH="1">
            <a:off x="8935653" y="3554546"/>
            <a:ext cx="2046524" cy="609133"/>
          </a:xfrm>
          <a:custGeom>
            <a:avLst/>
            <a:gdLst>
              <a:gd name="connsiteX0" fmla="*/ 1409700 w 1409700"/>
              <a:gd name="connsiteY0" fmla="*/ 419587 h 419587"/>
              <a:gd name="connsiteX1" fmla="*/ 1111568 w 1409700"/>
              <a:gd name="connsiteY1" fmla="*/ 215752 h 419587"/>
              <a:gd name="connsiteX2" fmla="*/ 767715 w 1409700"/>
              <a:gd name="connsiteY2" fmla="*/ 161460 h 419587"/>
              <a:gd name="connsiteX3" fmla="*/ 680085 w 1409700"/>
              <a:gd name="connsiteY3" fmla="*/ 99547 h 419587"/>
              <a:gd name="connsiteX4" fmla="*/ 408623 w 1409700"/>
              <a:gd name="connsiteY4" fmla="*/ 487 h 419587"/>
              <a:gd name="connsiteX5" fmla="*/ 0 w 1409700"/>
              <a:gd name="connsiteY5" fmla="*/ 419587 h 419587"/>
              <a:gd name="connsiteX6" fmla="*/ 1409700 w 1409700"/>
              <a:gd name="connsiteY6" fmla="*/ 419587 h 419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9700" h="419587">
                <a:moveTo>
                  <a:pt x="1409700" y="419587"/>
                </a:moveTo>
                <a:cubicBezTo>
                  <a:pt x="1288733" y="261472"/>
                  <a:pt x="1189673" y="215752"/>
                  <a:pt x="1111568" y="215752"/>
                </a:cubicBezTo>
                <a:cubicBezTo>
                  <a:pt x="1049655" y="215752"/>
                  <a:pt x="910590" y="228135"/>
                  <a:pt x="767715" y="161460"/>
                </a:cubicBezTo>
                <a:cubicBezTo>
                  <a:pt x="758190" y="156697"/>
                  <a:pt x="728663" y="132885"/>
                  <a:pt x="680085" y="99547"/>
                </a:cubicBezTo>
                <a:cubicBezTo>
                  <a:pt x="561975" y="16680"/>
                  <a:pt x="437198" y="2392"/>
                  <a:pt x="408623" y="487"/>
                </a:cubicBezTo>
                <a:cubicBezTo>
                  <a:pt x="289560" y="-9990"/>
                  <a:pt x="122873" y="149077"/>
                  <a:pt x="0" y="419587"/>
                </a:cubicBezTo>
                <a:lnTo>
                  <a:pt x="1409700" y="419587"/>
                </a:lnTo>
                <a:close/>
              </a:path>
            </a:pathLst>
          </a:custGeom>
          <a:gradFill>
            <a:gsLst>
              <a:gs pos="14350">
                <a:schemeClr val="accent2">
                  <a:alpha val="6000"/>
                </a:schemeClr>
              </a:gs>
              <a:gs pos="56200">
                <a:schemeClr val="accent2">
                  <a:alpha val="0"/>
                </a:schemeClr>
              </a:gs>
              <a:gs pos="100000">
                <a:schemeClr val="bg2">
                  <a:lumMod val="20000"/>
                  <a:lumOff val="80000"/>
                  <a:alpha val="0"/>
                </a:schemeClr>
              </a:gs>
            </a:gsLst>
            <a:lin ang="5434416" scaled="1"/>
          </a:gradFill>
          <a:ln w="19050" cap="rnd">
            <a:noFill/>
            <a:prstDash val="solid"/>
            <a:round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Subtitle 25"/>
          <p:cNvSpPr>
            <a:spLocks noGrp="1"/>
          </p:cNvSpPr>
          <p:nvPr>
            <p:ph type="body" idx="17826305" hasCustomPrompt="1"/>
            <p:custDataLst>
              <p:tags r:id="rId42"/>
            </p:custDataLst>
          </p:nvPr>
        </p:nvSpPr>
        <p:spPr>
          <a:xfrm>
            <a:off x="3364971" y="2667000"/>
            <a:ext cx="54493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16" name="标题 1"/>
          <p:cNvSpPr>
            <a:spLocks noGrp="1"/>
          </p:cNvSpPr>
          <p:nvPr>
            <p:ph type="ctrTitle" idx="17826049" hasCustomPrompt="1"/>
            <p:custDataLst>
              <p:tags r:id="rId43"/>
            </p:custDataLst>
          </p:nvPr>
        </p:nvSpPr>
        <p:spPr>
          <a:xfrm>
            <a:off x="3364089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spc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7826305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7826049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319883777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319883522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5144601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319949313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319949058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11553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14849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320014594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51577089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320080385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320080130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Text Placeholder 23"/>
          <p:cNvSpPr>
            <a:spLocks noGrp="1"/>
          </p:cNvSpPr>
          <p:nvPr>
            <p:ph type="body" idx="51642625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39" y="516256"/>
            <a:ext cx="10515890" cy="132434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39" y="1935192"/>
            <a:ext cx="5163349" cy="8277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039" y="2818085"/>
            <a:ext cx="5163349" cy="35236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6931" y="1935192"/>
            <a:ext cx="5186998" cy="8277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6931" y="2818085"/>
            <a:ext cx="5186998" cy="352369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5" Type="http://schemas.openxmlformats.org/officeDocument/2006/relationships/theme" Target="../theme/theme2.xml"/><Relationship Id="rId64" Type="http://schemas.openxmlformats.org/officeDocument/2006/relationships/tags" Target="../tags/tag271.xml"/><Relationship Id="rId63" Type="http://schemas.openxmlformats.org/officeDocument/2006/relationships/tags" Target="../tags/tag270.xml"/><Relationship Id="rId62" Type="http://schemas.openxmlformats.org/officeDocument/2006/relationships/tags" Target="../tags/tag269.xml"/><Relationship Id="rId61" Type="http://schemas.openxmlformats.org/officeDocument/2006/relationships/tags" Target="../tags/tag268.xml"/><Relationship Id="rId60" Type="http://schemas.openxmlformats.org/officeDocument/2006/relationships/tags" Target="../tags/tag267.xml"/><Relationship Id="rId6" Type="http://schemas.openxmlformats.org/officeDocument/2006/relationships/slideLayout" Target="../slideLayouts/slideLayout16.xml"/><Relationship Id="rId59" Type="http://schemas.openxmlformats.org/officeDocument/2006/relationships/tags" Target="../tags/tag266.xml"/><Relationship Id="rId58" Type="http://schemas.openxmlformats.org/officeDocument/2006/relationships/tags" Target="../tags/tag265.xml"/><Relationship Id="rId57" Type="http://schemas.openxmlformats.org/officeDocument/2006/relationships/tags" Target="../tags/tag264.xml"/><Relationship Id="rId56" Type="http://schemas.openxmlformats.org/officeDocument/2006/relationships/tags" Target="../tags/tag263.xml"/><Relationship Id="rId55" Type="http://schemas.openxmlformats.org/officeDocument/2006/relationships/image" Target="../media/image18.svg"/><Relationship Id="rId54" Type="http://schemas.openxmlformats.org/officeDocument/2006/relationships/image" Target="../media/image17.png"/><Relationship Id="rId53" Type="http://schemas.openxmlformats.org/officeDocument/2006/relationships/tags" Target="../tags/tag262.xml"/><Relationship Id="rId52" Type="http://schemas.openxmlformats.org/officeDocument/2006/relationships/image" Target="../media/image16.svg"/><Relationship Id="rId51" Type="http://schemas.openxmlformats.org/officeDocument/2006/relationships/image" Target="../media/image15.png"/><Relationship Id="rId50" Type="http://schemas.openxmlformats.org/officeDocument/2006/relationships/tags" Target="../tags/tag261.xml"/><Relationship Id="rId5" Type="http://schemas.openxmlformats.org/officeDocument/2006/relationships/slideLayout" Target="../slideLayouts/slideLayout15.xml"/><Relationship Id="rId49" Type="http://schemas.openxmlformats.org/officeDocument/2006/relationships/image" Target="../media/image26.svg"/><Relationship Id="rId48" Type="http://schemas.openxmlformats.org/officeDocument/2006/relationships/image" Target="../media/image25.png"/><Relationship Id="rId47" Type="http://schemas.openxmlformats.org/officeDocument/2006/relationships/tags" Target="../tags/tag260.xml"/><Relationship Id="rId46" Type="http://schemas.openxmlformats.org/officeDocument/2006/relationships/image" Target="../media/image20.svg"/><Relationship Id="rId45" Type="http://schemas.openxmlformats.org/officeDocument/2006/relationships/image" Target="../media/image19.png"/><Relationship Id="rId44" Type="http://schemas.openxmlformats.org/officeDocument/2006/relationships/tags" Target="../tags/tag259.xml"/><Relationship Id="rId43" Type="http://schemas.openxmlformats.org/officeDocument/2006/relationships/image" Target="../media/image12.svg"/><Relationship Id="rId42" Type="http://schemas.openxmlformats.org/officeDocument/2006/relationships/image" Target="../media/image11.png"/><Relationship Id="rId41" Type="http://schemas.openxmlformats.org/officeDocument/2006/relationships/tags" Target="../tags/tag258.xml"/><Relationship Id="rId40" Type="http://schemas.openxmlformats.org/officeDocument/2006/relationships/image" Target="../media/image10.svg"/><Relationship Id="rId4" Type="http://schemas.openxmlformats.org/officeDocument/2006/relationships/slideLayout" Target="../slideLayouts/slideLayout14.xml"/><Relationship Id="rId39" Type="http://schemas.openxmlformats.org/officeDocument/2006/relationships/image" Target="../media/image9.png"/><Relationship Id="rId38" Type="http://schemas.openxmlformats.org/officeDocument/2006/relationships/tags" Target="../tags/tag257.xml"/><Relationship Id="rId37" Type="http://schemas.openxmlformats.org/officeDocument/2006/relationships/image" Target="../media/image8.svg"/><Relationship Id="rId36" Type="http://schemas.openxmlformats.org/officeDocument/2006/relationships/image" Target="../media/image7.png"/><Relationship Id="rId35" Type="http://schemas.openxmlformats.org/officeDocument/2006/relationships/tags" Target="../tags/tag256.xml"/><Relationship Id="rId34" Type="http://schemas.openxmlformats.org/officeDocument/2006/relationships/image" Target="../media/image6.svg"/><Relationship Id="rId33" Type="http://schemas.openxmlformats.org/officeDocument/2006/relationships/image" Target="../media/image5.png"/><Relationship Id="rId32" Type="http://schemas.openxmlformats.org/officeDocument/2006/relationships/tags" Target="../tags/tag255.xml"/><Relationship Id="rId31" Type="http://schemas.openxmlformats.org/officeDocument/2006/relationships/image" Target="../media/image4.svg"/><Relationship Id="rId30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29" Type="http://schemas.openxmlformats.org/officeDocument/2006/relationships/tags" Target="../tags/tag254.xml"/><Relationship Id="rId28" Type="http://schemas.openxmlformats.org/officeDocument/2006/relationships/image" Target="../media/image2.svg"/><Relationship Id="rId27" Type="http://schemas.openxmlformats.org/officeDocument/2006/relationships/image" Target="../media/image1.png"/><Relationship Id="rId26" Type="http://schemas.openxmlformats.org/officeDocument/2006/relationships/tags" Target="../tags/tag253.xml"/><Relationship Id="rId25" Type="http://schemas.openxmlformats.org/officeDocument/2006/relationships/tags" Target="../tags/tag252.xml"/><Relationship Id="rId24" Type="http://schemas.openxmlformats.org/officeDocument/2006/relationships/tags" Target="../tags/tag251.xml"/><Relationship Id="rId23" Type="http://schemas.openxmlformats.org/officeDocument/2006/relationships/tags" Target="../tags/tag250.xml"/><Relationship Id="rId22" Type="http://schemas.openxmlformats.org/officeDocument/2006/relationships/tags" Target="../tags/tag249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168" y="52311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168" y="198361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圆角 21"/>
          <p:cNvSpPr/>
          <p:nvPr userDrawn="1">
            <p:custDataLst>
              <p:tags r:id="rId22"/>
            </p:custDataLst>
          </p:nvPr>
        </p:nvSpPr>
        <p:spPr>
          <a:xfrm>
            <a:off x="501650" y="419100"/>
            <a:ext cx="11188700" cy="64389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12" name="矩形 11"/>
          <p:cNvSpPr/>
          <p:nvPr>
            <p:custDataLst>
              <p:tags r:id="rId23"/>
            </p:custDataLst>
          </p:nvPr>
        </p:nvSpPr>
        <p:spPr>
          <a:xfrm>
            <a:off x="11511400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25" name="矩形 24"/>
          <p:cNvSpPr/>
          <p:nvPr>
            <p:custDataLst>
              <p:tags r:id="rId24"/>
            </p:custDataLst>
          </p:nvPr>
        </p:nvSpPr>
        <p:spPr>
          <a:xfrm>
            <a:off x="618506" y="512432"/>
            <a:ext cx="66620" cy="66925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黑体" panose="02010609060101010101" charset="-122"/>
            </a:endParaRPr>
          </a:p>
        </p:txBody>
      </p:sp>
      <p:sp>
        <p:nvSpPr>
          <p:cNvPr id="26" name="十字形 25"/>
          <p:cNvSpPr/>
          <p:nvPr userDrawn="1">
            <p:custDataLst>
              <p:tags r:id="rId25"/>
            </p:custDataLst>
          </p:nvPr>
        </p:nvSpPr>
        <p:spPr>
          <a:xfrm>
            <a:off x="618506" y="522294"/>
            <a:ext cx="10954988" cy="6197827"/>
          </a:xfrm>
          <a:prstGeom prst="plus">
            <a:avLst>
              <a:gd name="adj" fmla="val 2018"/>
            </a:avLst>
          </a:prstGeom>
          <a:noFill/>
          <a:ln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cs typeface="黑体" panose="02010609060101010101" charset="-122"/>
            </a:endParaRPr>
          </a:p>
        </p:txBody>
      </p:sp>
      <p:pic>
        <p:nvPicPr>
          <p:cNvPr id="73" name="图形 72"/>
          <p:cNvPicPr>
            <a:picLocks noChangeAspect="1"/>
          </p:cNvPicPr>
          <p:nvPr userDrawn="1"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0" y="6502755"/>
            <a:ext cx="12192000" cy="355245"/>
          </a:xfrm>
          <a:prstGeom prst="rect">
            <a:avLst/>
          </a:prstGeom>
        </p:spPr>
      </p:pic>
      <p:pic>
        <p:nvPicPr>
          <p:cNvPr id="75" name="图形 74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82672" y="4168051"/>
            <a:ext cx="1502493" cy="2689949"/>
          </a:xfrm>
          <a:prstGeom prst="rect">
            <a:avLst/>
          </a:prstGeom>
        </p:spPr>
      </p:pic>
      <p:pic>
        <p:nvPicPr>
          <p:cNvPr id="76" name="图形 75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0" y="4855423"/>
            <a:ext cx="1539394" cy="2002577"/>
          </a:xfrm>
          <a:prstGeom prst="rect">
            <a:avLst/>
          </a:prstGeom>
        </p:spPr>
      </p:pic>
      <p:pic>
        <p:nvPicPr>
          <p:cNvPr id="77" name="图形 76"/>
          <p:cNvPicPr>
            <a:picLocks noChangeAspect="1"/>
          </p:cNvPicPr>
          <p:nvPr userDrawn="1"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6842293" y="4834670"/>
            <a:ext cx="4891747" cy="2023330"/>
          </a:xfrm>
          <a:prstGeom prst="rect">
            <a:avLst/>
          </a:prstGeom>
        </p:spPr>
      </p:pic>
      <p:pic>
        <p:nvPicPr>
          <p:cNvPr id="78" name="图形 77"/>
          <p:cNvPicPr>
            <a:picLocks noChangeAspect="1"/>
          </p:cNvPicPr>
          <p:nvPr userDrawn="1"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879565" y="4191334"/>
            <a:ext cx="1312435" cy="2666666"/>
          </a:xfrm>
          <a:prstGeom prst="rect">
            <a:avLst/>
          </a:prstGeom>
        </p:spPr>
      </p:pic>
      <p:pic>
        <p:nvPicPr>
          <p:cNvPr id="79" name="图形 78"/>
          <p:cNvPicPr>
            <a:picLocks noChangeAspect="1"/>
          </p:cNvPicPr>
          <p:nvPr userDrawn="1">
            <p:custDataLst>
              <p:tags r:id="rId41"/>
            </p:custDataLst>
          </p:nvPr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0510505" y="5213206"/>
            <a:ext cx="1681495" cy="1268906"/>
          </a:xfrm>
          <a:prstGeom prst="rect">
            <a:avLst/>
          </a:prstGeom>
        </p:spPr>
      </p:pic>
      <p:pic>
        <p:nvPicPr>
          <p:cNvPr id="81" name="图形 80"/>
          <p:cNvPicPr>
            <a:picLocks noChangeAspect="1"/>
          </p:cNvPicPr>
          <p:nvPr userDrawn="1">
            <p:custDataLst>
              <p:tags r:id="rId44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0" y="5019260"/>
            <a:ext cx="1320620" cy="1348247"/>
          </a:xfrm>
          <a:prstGeom prst="rect">
            <a:avLst/>
          </a:prstGeom>
        </p:spPr>
      </p:pic>
      <p:pic>
        <p:nvPicPr>
          <p:cNvPr id="82" name="图形 81"/>
          <p:cNvPicPr>
            <a:picLocks noChangeAspect="1"/>
          </p:cNvPicPr>
          <p:nvPr userDrawn="1">
            <p:custDataLst>
              <p:tags r:id="rId47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953203" y="4719375"/>
            <a:ext cx="1476955" cy="2125713"/>
          </a:xfrm>
          <a:prstGeom prst="rect">
            <a:avLst/>
          </a:prstGeom>
        </p:spPr>
      </p:pic>
      <p:pic>
        <p:nvPicPr>
          <p:cNvPr id="83" name="图形 82"/>
          <p:cNvPicPr>
            <a:picLocks noChangeAspect="1"/>
          </p:cNvPicPr>
          <p:nvPr userDrawn="1">
            <p:custDataLst>
              <p:tags r:id="rId50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2350642" y="5073390"/>
            <a:ext cx="2533869" cy="1784610"/>
          </a:xfrm>
          <a:prstGeom prst="rect">
            <a:avLst/>
          </a:prstGeom>
        </p:spPr>
      </p:pic>
      <p:pic>
        <p:nvPicPr>
          <p:cNvPr id="84" name="图形 83"/>
          <p:cNvPicPr>
            <a:picLocks noChangeAspect="1"/>
          </p:cNvPicPr>
          <p:nvPr userDrawn="1">
            <p:custDataLst>
              <p:tags r:id="rId53"/>
            </p:custDataLst>
          </p:nvPr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363428" y="5583510"/>
            <a:ext cx="1235424" cy="1274490"/>
          </a:xfrm>
          <a:prstGeom prst="rect">
            <a:avLst/>
          </a:prstGeom>
        </p:spPr>
      </p:pic>
      <p:sp>
        <p:nvSpPr>
          <p:cNvPr id="80" name="图形 29"/>
          <p:cNvSpPr/>
          <p:nvPr userDrawn="1">
            <p:custDataLst>
              <p:tags r:id="rId56"/>
            </p:custDataLst>
          </p:nvPr>
        </p:nvSpPr>
        <p:spPr>
          <a:xfrm flipH="1">
            <a:off x="1118645" y="1182744"/>
            <a:ext cx="2960414" cy="826370"/>
          </a:xfrm>
          <a:custGeom>
            <a:avLst/>
            <a:gdLst>
              <a:gd name="connsiteX0" fmla="*/ 0 w 2251709"/>
              <a:gd name="connsiteY0" fmla="*/ 628543 h 628542"/>
              <a:gd name="connsiteX1" fmla="*/ 1015365 w 2251709"/>
              <a:gd name="connsiteY1" fmla="*/ 202775 h 628542"/>
              <a:gd name="connsiteX2" fmla="*/ 1320165 w 2251709"/>
              <a:gd name="connsiteY2" fmla="*/ 33230 h 628542"/>
              <a:gd name="connsiteX3" fmla="*/ 1692593 w 2251709"/>
              <a:gd name="connsiteY3" fmla="*/ 37040 h 628542"/>
              <a:gd name="connsiteX4" fmla="*/ 1918335 w 2251709"/>
              <a:gd name="connsiteY4" fmla="*/ 195155 h 628542"/>
              <a:gd name="connsiteX5" fmla="*/ 2251710 w 2251709"/>
              <a:gd name="connsiteY5" fmla="*/ 628543 h 628542"/>
              <a:gd name="connsiteX6" fmla="*/ 0 w 2251709"/>
              <a:gd name="connsiteY6" fmla="*/ 628543 h 62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1709" h="628542">
                <a:moveTo>
                  <a:pt x="0" y="628543"/>
                </a:moveTo>
                <a:cubicBezTo>
                  <a:pt x="361950" y="337078"/>
                  <a:pt x="900113" y="222778"/>
                  <a:pt x="1015365" y="202775"/>
                </a:cubicBezTo>
                <a:cubicBezTo>
                  <a:pt x="1150620" y="179915"/>
                  <a:pt x="1244918" y="82760"/>
                  <a:pt x="1320165" y="33230"/>
                </a:cubicBezTo>
                <a:cubicBezTo>
                  <a:pt x="1395413" y="-15347"/>
                  <a:pt x="1624965" y="-7727"/>
                  <a:pt x="1692593" y="37040"/>
                </a:cubicBezTo>
                <a:cubicBezTo>
                  <a:pt x="1760220" y="81808"/>
                  <a:pt x="1820228" y="112288"/>
                  <a:pt x="1918335" y="195155"/>
                </a:cubicBezTo>
                <a:cubicBezTo>
                  <a:pt x="1966913" y="236113"/>
                  <a:pt x="2114550" y="436138"/>
                  <a:pt x="2251710" y="628543"/>
                </a:cubicBezTo>
                <a:lnTo>
                  <a:pt x="0" y="628543"/>
                </a:lnTo>
                <a:close/>
              </a:path>
            </a:pathLst>
          </a:custGeom>
          <a:gradFill>
            <a:gsLst>
              <a:gs pos="14350">
                <a:schemeClr val="accent2">
                  <a:alpha val="6000"/>
                </a:schemeClr>
              </a:gs>
              <a:gs pos="56200">
                <a:schemeClr val="accent2">
                  <a:alpha val="0"/>
                </a:schemeClr>
              </a:gs>
              <a:gs pos="100000">
                <a:schemeClr val="bg2">
                  <a:lumMod val="20000"/>
                  <a:lumOff val="80000"/>
                  <a:alpha val="0"/>
                </a:schemeClr>
              </a:gs>
            </a:gsLst>
            <a:lin ang="5434416" scaled="1"/>
          </a:gradFill>
          <a:ln w="19050" cap="rnd">
            <a:noFill/>
            <a:prstDash val="solid"/>
            <a:round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72" name="任意多边形: 形状 71"/>
          <p:cNvSpPr/>
          <p:nvPr userDrawn="1">
            <p:custDataLst>
              <p:tags r:id="rId57"/>
            </p:custDataLst>
          </p:nvPr>
        </p:nvSpPr>
        <p:spPr>
          <a:xfrm flipH="1">
            <a:off x="8935653" y="3554546"/>
            <a:ext cx="2046524" cy="609133"/>
          </a:xfrm>
          <a:custGeom>
            <a:avLst/>
            <a:gdLst>
              <a:gd name="connsiteX0" fmla="*/ 1409700 w 1409700"/>
              <a:gd name="connsiteY0" fmla="*/ 419587 h 419587"/>
              <a:gd name="connsiteX1" fmla="*/ 1111568 w 1409700"/>
              <a:gd name="connsiteY1" fmla="*/ 215752 h 419587"/>
              <a:gd name="connsiteX2" fmla="*/ 767715 w 1409700"/>
              <a:gd name="connsiteY2" fmla="*/ 161460 h 419587"/>
              <a:gd name="connsiteX3" fmla="*/ 680085 w 1409700"/>
              <a:gd name="connsiteY3" fmla="*/ 99547 h 419587"/>
              <a:gd name="connsiteX4" fmla="*/ 408623 w 1409700"/>
              <a:gd name="connsiteY4" fmla="*/ 487 h 419587"/>
              <a:gd name="connsiteX5" fmla="*/ 0 w 1409700"/>
              <a:gd name="connsiteY5" fmla="*/ 419587 h 419587"/>
              <a:gd name="connsiteX6" fmla="*/ 1409700 w 1409700"/>
              <a:gd name="connsiteY6" fmla="*/ 419587 h 419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9700" h="419587">
                <a:moveTo>
                  <a:pt x="1409700" y="419587"/>
                </a:moveTo>
                <a:cubicBezTo>
                  <a:pt x="1288733" y="261472"/>
                  <a:pt x="1189673" y="215752"/>
                  <a:pt x="1111568" y="215752"/>
                </a:cubicBezTo>
                <a:cubicBezTo>
                  <a:pt x="1049655" y="215752"/>
                  <a:pt x="910590" y="228135"/>
                  <a:pt x="767715" y="161460"/>
                </a:cubicBezTo>
                <a:cubicBezTo>
                  <a:pt x="758190" y="156697"/>
                  <a:pt x="728663" y="132885"/>
                  <a:pt x="680085" y="99547"/>
                </a:cubicBezTo>
                <a:cubicBezTo>
                  <a:pt x="561975" y="16680"/>
                  <a:pt x="437198" y="2392"/>
                  <a:pt x="408623" y="487"/>
                </a:cubicBezTo>
                <a:cubicBezTo>
                  <a:pt x="289560" y="-9990"/>
                  <a:pt x="122873" y="149077"/>
                  <a:pt x="0" y="419587"/>
                </a:cubicBezTo>
                <a:lnTo>
                  <a:pt x="1409700" y="419587"/>
                </a:lnTo>
                <a:close/>
              </a:path>
            </a:pathLst>
          </a:custGeom>
          <a:gradFill>
            <a:gsLst>
              <a:gs pos="14350">
                <a:schemeClr val="accent2">
                  <a:alpha val="6000"/>
                </a:schemeClr>
              </a:gs>
              <a:gs pos="56200">
                <a:schemeClr val="accent2">
                  <a:alpha val="0"/>
                </a:schemeClr>
              </a:gs>
              <a:gs pos="100000">
                <a:schemeClr val="bg2">
                  <a:lumMod val="20000"/>
                  <a:lumOff val="80000"/>
                  <a:alpha val="0"/>
                </a:schemeClr>
              </a:gs>
            </a:gsLst>
            <a:lin ang="5434416" scaled="1"/>
          </a:gradFill>
          <a:ln w="19050" cap="rnd">
            <a:noFill/>
            <a:prstDash val="solid"/>
            <a:round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360045"/>
            <a:ext cx="12192000" cy="6858000"/>
          </a:xfrm>
          <a:prstGeom prst="rect">
            <a:avLst/>
          </a:prstGeom>
          <a:solidFill>
            <a:schemeClr val="bg2"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58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9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0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2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6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75.xml"/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" Type="http://schemas.openxmlformats.org/officeDocument/2006/relationships/tags" Target="../tags/tag27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52.xml"/><Relationship Id="rId8" Type="http://schemas.openxmlformats.org/officeDocument/2006/relationships/tags" Target="../tags/tag351.xml"/><Relationship Id="rId7" Type="http://schemas.openxmlformats.org/officeDocument/2006/relationships/image" Target="../media/image36.jpeg"/><Relationship Id="rId6" Type="http://schemas.openxmlformats.org/officeDocument/2006/relationships/tags" Target="../tags/tag350.xml"/><Relationship Id="rId5" Type="http://schemas.openxmlformats.org/officeDocument/2006/relationships/tags" Target="../tags/tag349.xml"/><Relationship Id="rId4" Type="http://schemas.openxmlformats.org/officeDocument/2006/relationships/tags" Target="../tags/tag348.xml"/><Relationship Id="rId3" Type="http://schemas.openxmlformats.org/officeDocument/2006/relationships/image" Target="../media/image35.jpeg"/><Relationship Id="rId2" Type="http://schemas.openxmlformats.org/officeDocument/2006/relationships/tags" Target="../tags/tag347.xml"/><Relationship Id="rId15" Type="http://schemas.openxmlformats.org/officeDocument/2006/relationships/slideLayout" Target="../slideLayouts/slideLayout13.xml"/><Relationship Id="rId14" Type="http://schemas.openxmlformats.org/officeDocument/2006/relationships/tags" Target="../tags/tag356.xml"/><Relationship Id="rId13" Type="http://schemas.openxmlformats.org/officeDocument/2006/relationships/tags" Target="../tags/tag355.xml"/><Relationship Id="rId12" Type="http://schemas.openxmlformats.org/officeDocument/2006/relationships/tags" Target="../tags/tag354.xml"/><Relationship Id="rId11" Type="http://schemas.openxmlformats.org/officeDocument/2006/relationships/image" Target="../media/image37.jpeg"/><Relationship Id="rId10" Type="http://schemas.openxmlformats.org/officeDocument/2006/relationships/tags" Target="../tags/tag353.xml"/><Relationship Id="rId1" Type="http://schemas.openxmlformats.org/officeDocument/2006/relationships/tags" Target="../tags/tag34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jpeg"/><Relationship Id="rId8" Type="http://schemas.openxmlformats.org/officeDocument/2006/relationships/tags" Target="../tags/tag363.xml"/><Relationship Id="rId7" Type="http://schemas.openxmlformats.org/officeDocument/2006/relationships/tags" Target="../tags/tag362.xml"/><Relationship Id="rId6" Type="http://schemas.openxmlformats.org/officeDocument/2006/relationships/tags" Target="../tags/tag361.xml"/><Relationship Id="rId5" Type="http://schemas.openxmlformats.org/officeDocument/2006/relationships/tags" Target="../tags/tag360.xml"/><Relationship Id="rId4" Type="http://schemas.openxmlformats.org/officeDocument/2006/relationships/image" Target="../media/image38.jpeg"/><Relationship Id="rId3" Type="http://schemas.openxmlformats.org/officeDocument/2006/relationships/tags" Target="../tags/tag359.xml"/><Relationship Id="rId2" Type="http://schemas.openxmlformats.org/officeDocument/2006/relationships/tags" Target="../tags/tag358.xml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370.xml"/><Relationship Id="rId16" Type="http://schemas.openxmlformats.org/officeDocument/2006/relationships/tags" Target="../tags/tag369.xml"/><Relationship Id="rId15" Type="http://schemas.openxmlformats.org/officeDocument/2006/relationships/tags" Target="../tags/tag368.xml"/><Relationship Id="rId14" Type="http://schemas.openxmlformats.org/officeDocument/2006/relationships/image" Target="../media/image40.jpeg"/><Relationship Id="rId13" Type="http://schemas.openxmlformats.org/officeDocument/2006/relationships/tags" Target="../tags/tag367.xml"/><Relationship Id="rId12" Type="http://schemas.openxmlformats.org/officeDocument/2006/relationships/tags" Target="../tags/tag366.xml"/><Relationship Id="rId11" Type="http://schemas.openxmlformats.org/officeDocument/2006/relationships/tags" Target="../tags/tag365.xml"/><Relationship Id="rId10" Type="http://schemas.openxmlformats.org/officeDocument/2006/relationships/tags" Target="../tags/tag364.xml"/><Relationship Id="rId1" Type="http://schemas.openxmlformats.org/officeDocument/2006/relationships/tags" Target="../tags/tag35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" Type="http://schemas.openxmlformats.org/officeDocument/2006/relationships/tags" Target="../tags/tag37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84.xml"/><Relationship Id="rId8" Type="http://schemas.openxmlformats.org/officeDocument/2006/relationships/tags" Target="../tags/tag283.xml"/><Relationship Id="rId7" Type="http://schemas.openxmlformats.org/officeDocument/2006/relationships/tags" Target="../tags/tag282.xml"/><Relationship Id="rId6" Type="http://schemas.openxmlformats.org/officeDocument/2006/relationships/tags" Target="../tags/tag281.xml"/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3" Type="http://schemas.openxmlformats.org/officeDocument/2006/relationships/tags" Target="../tags/tag278.xml"/><Relationship Id="rId2" Type="http://schemas.openxmlformats.org/officeDocument/2006/relationships/tags" Target="../tags/tag277.xml"/><Relationship Id="rId16" Type="http://schemas.openxmlformats.org/officeDocument/2006/relationships/slideLayout" Target="../slideLayouts/slideLayout19.xml"/><Relationship Id="rId15" Type="http://schemas.openxmlformats.org/officeDocument/2006/relationships/tags" Target="../tags/tag290.xml"/><Relationship Id="rId14" Type="http://schemas.openxmlformats.org/officeDocument/2006/relationships/tags" Target="../tags/tag289.xml"/><Relationship Id="rId13" Type="http://schemas.openxmlformats.org/officeDocument/2006/relationships/tags" Target="../tags/tag288.xml"/><Relationship Id="rId12" Type="http://schemas.openxmlformats.org/officeDocument/2006/relationships/tags" Target="../tags/tag287.xml"/><Relationship Id="rId11" Type="http://schemas.openxmlformats.org/officeDocument/2006/relationships/tags" Target="../tags/tag286.xml"/><Relationship Id="rId10" Type="http://schemas.openxmlformats.org/officeDocument/2006/relationships/tags" Target="../tags/tag285.xml"/><Relationship Id="rId1" Type="http://schemas.openxmlformats.org/officeDocument/2006/relationships/tags" Target="../tags/tag276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295.xml"/><Relationship Id="rId1" Type="http://schemas.openxmlformats.org/officeDocument/2006/relationships/tags" Target="../tags/tag294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8.xml"/><Relationship Id="rId2" Type="http://schemas.openxmlformats.org/officeDocument/2006/relationships/tags" Target="../tags/tag297.xml"/><Relationship Id="rId1" Type="http://schemas.openxmlformats.org/officeDocument/2006/relationships/tags" Target="../tags/tag29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jpeg"/><Relationship Id="rId8" Type="http://schemas.openxmlformats.org/officeDocument/2006/relationships/tags" Target="../tags/tag305.xml"/><Relationship Id="rId7" Type="http://schemas.openxmlformats.org/officeDocument/2006/relationships/tags" Target="../tags/tag304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4" Type="http://schemas.openxmlformats.org/officeDocument/2006/relationships/image" Target="../media/image27.jpeg"/><Relationship Id="rId3" Type="http://schemas.openxmlformats.org/officeDocument/2006/relationships/tags" Target="../tags/tag301.xml"/><Relationship Id="rId23" Type="http://schemas.openxmlformats.org/officeDocument/2006/relationships/slideLayout" Target="../slideLayouts/slideLayout16.xml"/><Relationship Id="rId22" Type="http://schemas.openxmlformats.org/officeDocument/2006/relationships/tags" Target="../tags/tag316.xml"/><Relationship Id="rId21" Type="http://schemas.openxmlformats.org/officeDocument/2006/relationships/tags" Target="../tags/tag315.xml"/><Relationship Id="rId20" Type="http://schemas.openxmlformats.org/officeDocument/2006/relationships/tags" Target="../tags/tag314.xml"/><Relationship Id="rId2" Type="http://schemas.openxmlformats.org/officeDocument/2006/relationships/tags" Target="../tags/tag300.xml"/><Relationship Id="rId19" Type="http://schemas.openxmlformats.org/officeDocument/2006/relationships/image" Target="../media/image30.jpeg"/><Relationship Id="rId18" Type="http://schemas.openxmlformats.org/officeDocument/2006/relationships/tags" Target="../tags/tag313.xml"/><Relationship Id="rId17" Type="http://schemas.openxmlformats.org/officeDocument/2006/relationships/tags" Target="../tags/tag312.xml"/><Relationship Id="rId16" Type="http://schemas.openxmlformats.org/officeDocument/2006/relationships/tags" Target="../tags/tag311.xml"/><Relationship Id="rId15" Type="http://schemas.openxmlformats.org/officeDocument/2006/relationships/tags" Target="../tags/tag310.xml"/><Relationship Id="rId14" Type="http://schemas.openxmlformats.org/officeDocument/2006/relationships/image" Target="../media/image29.jpeg"/><Relationship Id="rId13" Type="http://schemas.openxmlformats.org/officeDocument/2006/relationships/tags" Target="../tags/tag309.xml"/><Relationship Id="rId12" Type="http://schemas.openxmlformats.org/officeDocument/2006/relationships/tags" Target="../tags/tag308.xml"/><Relationship Id="rId11" Type="http://schemas.openxmlformats.org/officeDocument/2006/relationships/tags" Target="../tags/tag307.xml"/><Relationship Id="rId10" Type="http://schemas.openxmlformats.org/officeDocument/2006/relationships/tags" Target="../tags/tag306.xml"/><Relationship Id="rId1" Type="http://schemas.openxmlformats.org/officeDocument/2006/relationships/tags" Target="../tags/tag299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" Type="http://schemas.openxmlformats.org/officeDocument/2006/relationships/tags" Target="../tags/tag31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jpeg"/><Relationship Id="rId8" Type="http://schemas.openxmlformats.org/officeDocument/2006/relationships/tags" Target="../tags/tag326.xml"/><Relationship Id="rId7" Type="http://schemas.openxmlformats.org/officeDocument/2006/relationships/tags" Target="../tags/tag325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image" Target="../media/image31.jpeg"/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8" Type="http://schemas.openxmlformats.org/officeDocument/2006/relationships/slideLayout" Target="../slideLayouts/slideLayout15.xml"/><Relationship Id="rId17" Type="http://schemas.openxmlformats.org/officeDocument/2006/relationships/tags" Target="../tags/tag333.xml"/><Relationship Id="rId16" Type="http://schemas.openxmlformats.org/officeDocument/2006/relationships/tags" Target="../tags/tag332.xml"/><Relationship Id="rId15" Type="http://schemas.openxmlformats.org/officeDocument/2006/relationships/tags" Target="../tags/tag331.xml"/><Relationship Id="rId14" Type="http://schemas.openxmlformats.org/officeDocument/2006/relationships/image" Target="../media/image33.jpeg"/><Relationship Id="rId13" Type="http://schemas.openxmlformats.org/officeDocument/2006/relationships/tags" Target="../tags/tag330.xml"/><Relationship Id="rId12" Type="http://schemas.openxmlformats.org/officeDocument/2006/relationships/tags" Target="../tags/tag329.xml"/><Relationship Id="rId11" Type="http://schemas.openxmlformats.org/officeDocument/2006/relationships/tags" Target="../tags/tag328.xml"/><Relationship Id="rId10" Type="http://schemas.openxmlformats.org/officeDocument/2006/relationships/tags" Target="../tags/tag327.xml"/><Relationship Id="rId1" Type="http://schemas.openxmlformats.org/officeDocument/2006/relationships/tags" Target="../tags/tag32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41.xml"/><Relationship Id="rId8" Type="http://schemas.openxmlformats.org/officeDocument/2006/relationships/tags" Target="../tags/tag340.xml"/><Relationship Id="rId7" Type="http://schemas.openxmlformats.org/officeDocument/2006/relationships/tags" Target="../tags/tag339.xml"/><Relationship Id="rId6" Type="http://schemas.openxmlformats.org/officeDocument/2006/relationships/tags" Target="../tags/tag338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3" Type="http://schemas.openxmlformats.org/officeDocument/2006/relationships/image" Target="../media/image34.jpeg"/><Relationship Id="rId2" Type="http://schemas.openxmlformats.org/officeDocument/2006/relationships/tags" Target="../tags/tag335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342.xml"/><Relationship Id="rId1" Type="http://schemas.openxmlformats.org/officeDocument/2006/relationships/tags" Target="../tags/tag3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6389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2025/10/28</a:t>
            </a:r>
            <a:endParaRPr lang="en-US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16388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景观设计师</a:t>
            </a:r>
            <a:endParaRPr lang="zh-CN" altLang="en-US"/>
          </a:p>
        </p:txBody>
      </p:sp>
      <p:sp>
        <p:nvSpPr>
          <p:cNvPr id="4" name="署名占位符 10"/>
          <p:cNvSpPr>
            <a:spLocks noGrp="1"/>
          </p:cNvSpPr>
          <p:nvPr>
            <p:ph type="body" sz="quarter" idx="16390"/>
            <p:custDataLst>
              <p:tags r:id="rId3"/>
            </p:custDataLst>
          </p:nvPr>
        </p:nvSpPr>
        <p:spPr>
          <a:xfrm>
            <a:off x="4511625" y="4368733"/>
            <a:ext cx="3143360" cy="680433"/>
          </a:xfrm>
        </p:spPr>
        <p:txBody>
          <a:bodyPr>
            <a:normAutofit/>
          </a:bodyPr>
          <a:p>
            <a:r>
              <a:rPr lang="zh-CN" altLang="en-US"/>
              <a:t>汇报人：吴俊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总结与展望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04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职业成就与挑战</a:t>
            </a:r>
            <a:endParaRPr lang="zh-CN" altLang="en-US"/>
          </a:p>
        </p:txBody>
      </p:sp>
      <p:pic>
        <p:nvPicPr>
          <p:cNvPr id="3" name="图片占位符 2" descr="43727638-b416-11f0-85c4-32fcd6abde14"/>
          <p:cNvPicPr>
            <a:picLocks noChangeAspect="1"/>
          </p:cNvPicPr>
          <p:nvPr>
            <p:ph type="pic" idx="16392"/>
            <p:custDataLst>
              <p:tags r:id="rId2"/>
            </p:custDataLst>
          </p:nvPr>
        </p:nvPicPr>
        <p:blipFill>
          <a:blip r:embed="rId3"/>
          <a:srcRect l="16667" r="16667"/>
          <a:stretch>
            <a:fillRect/>
          </a:stretch>
        </p:blipFill>
        <p:spPr>
          <a:xfrm>
            <a:off x="11684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推动可持续发展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景观设计师通过生态设计，促进城市可持续发展，如纽约高线公园的转型。</a:t>
            </a:r>
            <a:endParaRPr lang="zh-CN" altLang="en-US"/>
          </a:p>
        </p:txBody>
      </p:sp>
      <p:pic>
        <p:nvPicPr>
          <p:cNvPr id="6" name="图片占位符 5" descr="43727591-b416-11f0-85c4-32fcd6abde14"/>
          <p:cNvPicPr>
            <a:picLocks noChangeAspect="1"/>
          </p:cNvPicPr>
          <p:nvPr>
            <p:ph type="pic" idx="16393"/>
            <p:custDataLst>
              <p:tags r:id="rId6"/>
            </p:custDataLst>
          </p:nvPr>
        </p:nvPicPr>
        <p:blipFill>
          <a:blip r:embed="rId7"/>
          <a:srcRect l="16667" r="16667"/>
          <a:stretch>
            <a:fillRect/>
          </a:stretch>
        </p:blipFill>
        <p:spPr>
          <a:xfrm>
            <a:off x="50292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/>
          <a:p>
            <a:r>
              <a:rPr lang="zh-CN" altLang="en-US"/>
              <a:t>技术与创新应用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利用3D建模和虚拟现实技术，设计师能更精确地呈现设计意图，如迪拜的虚拟景观规划。</a:t>
            </a:r>
            <a:endParaRPr lang="zh-CN" altLang="en-US"/>
          </a:p>
        </p:txBody>
      </p:sp>
      <p:pic>
        <p:nvPicPr>
          <p:cNvPr id="9" name="图片占位符 8" descr="43727719-b416-11f0-85c4-32fcd6abde14"/>
          <p:cNvPicPr>
            <a:picLocks noChangeAspect="1"/>
          </p:cNvPicPr>
          <p:nvPr>
            <p:ph type="pic" idx="16394"/>
            <p:custDataLst>
              <p:tags r:id="rId10"/>
            </p:custDataLst>
          </p:nvPr>
        </p:nvPicPr>
        <p:blipFill>
          <a:blip r:embed="rId11"/>
          <a:srcRect l="37698" b="6548"/>
          <a:stretch>
            <a:fillRect/>
          </a:stretch>
        </p:blipFill>
        <p:spPr>
          <a:xfrm>
            <a:off x="8890000" y="1905000"/>
            <a:ext cx="2133600" cy="2133600"/>
          </a:xfrm>
          <a:custGeom>
            <a:avLst/>
            <a:gdLst>
              <a:gd name="connisteX0" fmla="*/ 0 w 2133600"/>
              <a:gd name="connsiteY0" fmla="*/ 1066800 h 2133600"/>
              <a:gd name="connisteX1" fmla="*/ 1066800 w 2133600"/>
              <a:gd name="connsiteY1" fmla="*/ 0 h 2133600"/>
              <a:gd name="connisteX2" fmla="*/ 1066800 w 2133600"/>
              <a:gd name="connsiteY2" fmla="*/ 0 h 2133600"/>
              <a:gd name="connisteX3" fmla="*/ 2133600 w 2133600"/>
              <a:gd name="connsiteY3" fmla="*/ 1066800 h 2133600"/>
              <a:gd name="connisteX4" fmla="*/ 2133600 w 2133600"/>
              <a:gd name="connsiteY4" fmla="*/ 1066800 h 2133600"/>
              <a:gd name="connisteX5" fmla="*/ 1066800 w 2133600"/>
              <a:gd name="connsiteY5" fmla="*/ 2133600 h 2133600"/>
              <a:gd name="connisteX6" fmla="*/ 1066800 w 2133600"/>
              <a:gd name="connsiteY6" fmla="*/ 2133600 h 2133600"/>
              <a:gd name="connisteX7" fmla="*/ 0 w 2133600"/>
              <a:gd name="connsiteY7" fmla="*/ 1066800 h 2133600"/>
              <a:gd name="connisteX8" fmla="*/ 0 w 2133600"/>
              <a:gd name="connsiteY8" fmla="*/ 1066800 h 2133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133600" h="2133600">
                <a:moveTo>
                  <a:pt x="0" y="1066800"/>
                </a:moveTo>
                <a:cubicBezTo>
                  <a:pt x="0" y="477623"/>
                  <a:pt x="477623" y="0"/>
                  <a:pt x="1066800" y="0"/>
                </a:cubicBezTo>
                <a:lnTo>
                  <a:pt x="1066800" y="0"/>
                </a:lnTo>
                <a:cubicBezTo>
                  <a:pt x="1655977" y="0"/>
                  <a:pt x="2133600" y="477623"/>
                  <a:pt x="2133600" y="1066800"/>
                </a:cubicBezTo>
                <a:lnTo>
                  <a:pt x="2133600" y="1066800"/>
                </a:lnTo>
                <a:cubicBezTo>
                  <a:pt x="2133600" y="1655977"/>
                  <a:pt x="1655977" y="2133600"/>
                  <a:pt x="1066800" y="2133600"/>
                </a:cubicBezTo>
                <a:lnTo>
                  <a:pt x="1066800" y="2133600"/>
                </a:lnTo>
                <a:cubicBezTo>
                  <a:pt x="477623" y="2133600"/>
                  <a:pt x="0" y="1655977"/>
                  <a:pt x="0" y="1066800"/>
                </a:cubicBezTo>
                <a:lnTo>
                  <a:pt x="0" y="10668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跨学科合作挑战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/>
          <a:p>
            <a:r>
              <a:rPr lang="zh-CN" altLang="en-US"/>
              <a:t>景观设计师需与建筑师、城市规划师等多领域专家合作，共同解决复杂问题，如新加坡滨海湾花园的建设。</a:t>
            </a:r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行业未来发展方向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41af83e3-b416-11f0-9b96-7672a351e6f1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l="4630" r="185" b="3415"/>
          <a:stretch>
            <a:fillRect/>
          </a:stretch>
        </p:blipFill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可持续景观设计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随着环保意识的提升，可持续景观设计将成为主流，注重生态平衡和资源节约。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41af85f9-b416-11f0-9b96-7672a351e6f1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l="725" r="725"/>
          <a:stretch>
            <a:fillRect/>
          </a:stretch>
        </p:blipFill>
        <p:spPr>
          <a:xfrm>
            <a:off x="4368800" y="3911600"/>
            <a:ext cx="3454400" cy="2336800"/>
          </a:xfrm>
          <a:custGeom>
            <a:avLst/>
            <a:gdLst>
              <a:gd name="connisteX0" fmla="*/ 0 w 3454400"/>
              <a:gd name="connsiteY0" fmla="*/ 0 h 2336800"/>
              <a:gd name="connisteX1" fmla="*/ 3454400 w 3454400"/>
              <a:gd name="connsiteY1" fmla="*/ 0 h 2336800"/>
              <a:gd name="connisteX2" fmla="*/ 3454400 w 3454400"/>
              <a:gd name="connsiteY2" fmla="*/ 2133600 h 2336800"/>
              <a:gd name="connisteX3" fmla="*/ 3251200 w 3454400"/>
              <a:gd name="connsiteY3" fmla="*/ 2336800 h 2336800"/>
              <a:gd name="connisteX4" fmla="*/ 203200 w 3454400"/>
              <a:gd name="connsiteY4" fmla="*/ 2336800 h 2336800"/>
              <a:gd name="connisteX5" fmla="*/ 0 w 3454400"/>
              <a:gd name="connsiteY5" fmla="*/ 2133600 h 2336800"/>
              <a:gd name="connisteX6" fmla="*/ 0 w 3454400"/>
              <a:gd name="connsiteY6" fmla="*/ 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0"/>
                </a:moveTo>
                <a:lnTo>
                  <a:pt x="3454400" y="0"/>
                </a:ln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智能技术应用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/>
          <a:p>
            <a:r>
              <a:rPr lang="zh-CN" altLang="en-US"/>
              <a:t>利用智能技术，如3D建模和虚拟现实，提高设计效率和客户体验。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41af845a-b416-11f0-9b96-7672a351e6f1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r="1997" b="556"/>
          <a:stretch>
            <a:fillRect/>
          </a:stretch>
        </p:blipFill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/>
          <a:p>
            <a:r>
              <a:rPr lang="zh-CN" altLang="en-US"/>
              <a:t>城市绿色基础设施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/>
          <a:p>
            <a:r>
              <a:rPr lang="zh-CN" altLang="en-US"/>
              <a:t>城市化进程加速，绿色基础设施如屋顶花园和垂直绿化将得到广泛应用。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ubtitle 25"/>
          <p:cNvSpPr>
            <a:spLocks noGrp="1"/>
          </p:cNvSpPr>
          <p:nvPr>
            <p:ph type="body" idx="16389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16388"/>
            <p:custDataLst>
              <p:tags r:id="rId2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谢谢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副标题 1"/>
          <p:cNvSpPr>
            <a:spLocks noGrp="1"/>
          </p:cNvSpPr>
          <p:nvPr>
            <p:ph type="subTitle" idx="16386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5" name="装饰  3"/>
          <p:cNvSpPr>
            <a:spLocks noGrp="1"/>
          </p:cNvSpPr>
          <p:nvPr>
            <p:ph type="body" idx="16395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园林与景观设计师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396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/>
          <a:p>
            <a:r>
              <a:rPr lang="zh-CN" altLang="en-US"/>
              <a:t>职业简介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2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03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7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1"/>
            </p:custDataLst>
          </p:nvPr>
        </p:nvSpPr>
        <p:spPr/>
        <p:txBody>
          <a:bodyPr/>
          <a:p>
            <a:r>
              <a:rPr lang="zh-CN" altLang="en-US"/>
              <a:t>学习实践行动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4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04</a:t>
            </a:r>
            <a:endParaRPr lang="zh-CN" altLang="en-US"/>
          </a:p>
        </p:txBody>
      </p:sp>
      <p:sp>
        <p:nvSpPr>
          <p:cNvPr id="14" name="装饰  2"/>
          <p:cNvSpPr>
            <a:spLocks noGrp="1"/>
          </p:cNvSpPr>
          <p:nvPr>
            <p:ph type="body" idx="16398"/>
            <p:custDataLst>
              <p:tags r:id="rId1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3"/>
            <p:custDataLst>
              <p:tags r:id="rId14"/>
            </p:custDataLst>
          </p:nvPr>
        </p:nvSpPr>
        <p:spPr/>
        <p:txBody>
          <a:bodyPr/>
          <a:p>
            <a:r>
              <a:rPr lang="zh-CN" altLang="en-US"/>
              <a:t>总结与展望</a:t>
            </a:r>
            <a:endParaRPr lang="zh-CN" altLang="en-US"/>
          </a:p>
        </p:txBody>
      </p:sp>
    </p:spTree>
    <p:custDataLst>
      <p:tags r:id="rId15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园林与景观设计师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01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/>
              <a:t>在人类与自然关系待重构的今天，园林专业以其独特的综合视角，肩负起营造可持续人居环境的重任。它远非单纯的造园艺术，而是融合生态学、工程技术与人文美学的交叉学科，致力于在有限的土地上协调生态、功能与情感的多重需求。而景观设计师，正是这一理念的实践者。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职业简介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02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行业现状与趋势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4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436a7596-b416-11f0-9b96-7672a351e6f1"/>
          <p:cNvPicPr>
            <a:picLocks noChangeAspect="1"/>
          </p:cNvPicPr>
          <p:nvPr>
            <p:ph type="pic" idx="16395"/>
            <p:custDataLst>
              <p:tags r:id="rId3"/>
            </p:custDataLst>
          </p:nvPr>
        </p:nvPicPr>
        <p:blipFill>
          <a:blip r:embed="rId4"/>
          <a:srcRect l="11351" r="11351"/>
          <a:stretch>
            <a:fillRect/>
          </a:stretch>
        </p:blipFill>
        <p:spPr>
          <a:xfrm>
            <a:off x="4419600" y="15240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增长的就业机会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随着城市化进程加快，景观设计师需求增加，就业机会呈现上升趋势。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6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436a7694-b416-11f0-9b96-7672a351e6f1"/>
          <p:cNvPicPr>
            <a:picLocks noChangeAspect="1"/>
          </p:cNvPicPr>
          <p:nvPr>
            <p:ph type="pic" idx="16397"/>
            <p:custDataLst>
              <p:tags r:id="rId8"/>
            </p:custDataLst>
          </p:nvPr>
        </p:nvPicPr>
        <p:blipFill>
          <a:blip r:embed="rId9"/>
          <a:srcRect l="1667" t="4292" r="1250"/>
          <a:stretch>
            <a:fillRect/>
          </a:stretch>
        </p:blipFill>
        <p:spPr>
          <a:xfrm>
            <a:off x="10058400" y="15240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技术与创新的融合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/>
          <a:p>
            <a:r>
              <a:rPr lang="zh-CN" altLang="en-US"/>
              <a:t>现代景观设计中，新技术如3D打印和可持续材料的应用日益增多，推动行业发展。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8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436a76b9-b416-11f0-9b96-7672a351e6f1"/>
          <p:cNvPicPr>
            <a:picLocks noChangeAspect="1"/>
          </p:cNvPicPr>
          <p:nvPr>
            <p:ph type="pic" idx="16399"/>
            <p:custDataLst>
              <p:tags r:id="rId13"/>
            </p:custDataLst>
          </p:nvPr>
        </p:nvPicPr>
        <p:blipFill>
          <a:blip r:embed="rId14"/>
          <a:srcRect l="7902" r="7902"/>
          <a:stretch>
            <a:fillRect/>
          </a:stretch>
        </p:blipFill>
        <p:spPr>
          <a:xfrm>
            <a:off x="44196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/>
          <a:p>
            <a:r>
              <a:rPr lang="zh-CN" altLang="en-US"/>
              <a:t>环境意识的提升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/>
          <a:p>
            <a:r>
              <a:rPr lang="zh-CN" altLang="en-US"/>
              <a:t>公众对环境质量的关注提高，促使景观设计师在设计中更多考虑生态和可持续性。</a:t>
            </a:r>
            <a:endParaRPr lang="zh-CN" altLang="en-US"/>
          </a:p>
        </p:txBody>
      </p:sp>
      <p:sp>
        <p:nvSpPr>
          <p:cNvPr id="15" name="装饰  3"/>
          <p:cNvSpPr>
            <a:spLocks noGrp="1"/>
          </p:cNvSpPr>
          <p:nvPr>
            <p:ph type="body" idx="16400"/>
            <p:custDataLst>
              <p:tags r:id="rId1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6" name="图片占位符 15" descr="436a771e-b416-11f0-9b96-7672a351e6f1"/>
          <p:cNvPicPr>
            <a:picLocks noChangeAspect="1"/>
          </p:cNvPicPr>
          <p:nvPr>
            <p:ph type="pic" idx="16401"/>
            <p:custDataLst>
              <p:tags r:id="rId18"/>
            </p:custDataLst>
          </p:nvPr>
        </p:nvPicPr>
        <p:blipFill>
          <a:blip r:embed="rId19"/>
          <a:srcRect r="417" b="3736"/>
          <a:stretch>
            <a:fillRect/>
          </a:stretch>
        </p:blipFill>
        <p:spPr>
          <a:xfrm>
            <a:off x="100584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7" name="文本占位符 16"/>
          <p:cNvSpPr>
            <a:spLocks noGrp="1"/>
          </p:cNvSpPr>
          <p:nvPr>
            <p:ph type="body" idx="16392"/>
            <p:custDataLst>
              <p:tags r:id="rId20"/>
            </p:custDataLst>
          </p:nvPr>
        </p:nvSpPr>
        <p:spPr/>
        <p:txBody>
          <a:bodyPr/>
          <a:p>
            <a:r>
              <a:rPr lang="zh-CN" altLang="en-US"/>
              <a:t>跨学科合作的增加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3"/>
            <p:custDataLst>
              <p:tags r:id="rId21"/>
            </p:custDataLst>
          </p:nvPr>
        </p:nvSpPr>
        <p:spPr/>
        <p:txBody>
          <a:bodyPr/>
          <a:p>
            <a:r>
              <a:rPr lang="zh-CN" altLang="en-US"/>
              <a:t>景观设计不再局限于传统领域，与建筑、城市规划等其他学科的交叉合作日益频繁。</a:t>
            </a:r>
            <a:endParaRPr lang="zh-CN" altLang="en-US"/>
          </a:p>
        </p:txBody>
      </p:sp>
    </p:spTree>
    <p:custDataLst>
      <p:tags r:id="rId2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学习实践行动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03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必要技能与知识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447a9a98-b416-11f0-8578-8a4bb19f225a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609657" y="1828972"/>
            <a:ext cx="3492618" cy="1965622"/>
          </a:xfrm>
          <a:prstGeom prst="rect">
            <a:avLst/>
          </a:pr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掌握设计软件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景观设计师需熟练运用AutoCAD、SketchUp等设计软件，以高效完成设计图。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447a97f9-b416-11f0-8578-8a4bb19f225a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4673600" y="1828800"/>
            <a:ext cx="2640785" cy="2321265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了解植物学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/>
          <a:p>
            <a:r>
              <a:rPr lang="zh-CN" altLang="en-US"/>
              <a:t>熟悉不同植物的生长习性和搭配原则，是景观设计中不可或缺的知识。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447a9f31-b416-11f0-8578-8a4bb19f225a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l="9420" r="9420"/>
          <a:stretch>
            <a:fillRect/>
          </a:stretch>
        </p:blipFill>
        <p:spPr>
          <a:xfrm>
            <a:off x="8432800" y="1828800"/>
            <a:ext cx="2844800" cy="2336800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/>
          <a:p>
            <a:r>
              <a:rPr lang="zh-CN" altLang="en-US"/>
              <a:t>掌握工程知识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/>
          <a:p>
            <a:r>
              <a:rPr lang="zh-CN" altLang="en-US"/>
              <a:t>了解土木工程基础，包括排水系统、地形改造等，对实现设计至关重要。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持续学习与进修</a:t>
            </a:r>
            <a:endParaRPr lang="zh-CN" altLang="en-US"/>
          </a:p>
        </p:txBody>
      </p:sp>
      <p:pic>
        <p:nvPicPr>
          <p:cNvPr id="3" name="内容占位符 2" descr="43d13f84-b416-11f0-b328-9a1aba2d22a9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l="77" r="77"/>
          <a:stretch>
            <a:fillRect/>
          </a:stretch>
        </p:blipFill>
        <p:spPr>
          <a:xfrm>
            <a:off x="609600" y="1524000"/>
            <a:ext cx="10972800" cy="2794000"/>
          </a:xfrm>
          <a:custGeom>
            <a:avLst/>
            <a:gdLst>
              <a:gd name="connisteX0" fmla="*/ 0 w 10972800"/>
              <a:gd name="connsiteY0" fmla="*/ 203200 h 2794000"/>
              <a:gd name="connisteX1" fmla="*/ 203200 w 10972800"/>
              <a:gd name="connsiteY1" fmla="*/ 0 h 2794000"/>
              <a:gd name="connisteX2" fmla="*/ 10769600 w 10972800"/>
              <a:gd name="connsiteY2" fmla="*/ 0 h 2794000"/>
              <a:gd name="connisteX3" fmla="*/ 10972800 w 10972800"/>
              <a:gd name="connsiteY3" fmla="*/ 203200 h 2794000"/>
              <a:gd name="connisteX4" fmla="*/ 10972800 w 10972800"/>
              <a:gd name="connsiteY4" fmla="*/ 2590800 h 2794000"/>
              <a:gd name="connisteX5" fmla="*/ 10769600 w 10972800"/>
              <a:gd name="connsiteY5" fmla="*/ 2794000 h 2794000"/>
              <a:gd name="connisteX6" fmla="*/ 203200 w 10972800"/>
              <a:gd name="connsiteY6" fmla="*/ 2794000 h 2794000"/>
              <a:gd name="connisteX7" fmla="*/ 0 w 10972800"/>
              <a:gd name="connsiteY7" fmla="*/ 2590800 h 2794000"/>
              <a:gd name="connisteX8" fmla="*/ 0 w 10972800"/>
              <a:gd name="connsiteY8" fmla="*/ 203200 h 279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794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590800"/>
                </a:lnTo>
                <a:cubicBezTo>
                  <a:pt x="10972800" y="2703024"/>
                  <a:pt x="10881824" y="2794000"/>
                  <a:pt x="10769600" y="2794000"/>
                </a:cubicBezTo>
                <a:lnTo>
                  <a:pt x="203200" y="2794000"/>
                </a:lnTo>
                <a:cubicBezTo>
                  <a:pt x="90976" y="2794000"/>
                  <a:pt x="0" y="2703024"/>
                  <a:pt x="0" y="25908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参加本专业相关研讨会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通过参加研讨会，与同行交流最新设计理念，提升专业技能。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获取专业认证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 lnSpcReduction="10000"/>
          </a:bodyPr>
          <a:p>
            <a:r>
              <a:rPr lang="zh-CN" altLang="en-US"/>
              <a:t>在校期间关注了解获取如LEED或ASLA等专业认证，以证明专业能力，增强职业竞争力。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90"/>
            <p:custDataLst>
              <p:tags r:id="rId8"/>
            </p:custDataLst>
          </p:nvPr>
        </p:nvSpPr>
        <p:spPr/>
        <p:txBody>
          <a:bodyPr/>
          <a:p>
            <a:r>
              <a:rPr lang="zh-CN" altLang="en-US"/>
              <a:t>学习新技术应用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91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掌握如BIM或GIS等新技术，提高设计效率和质量，满足行业发展趋势，与时俱进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b214638087b668deb57c7930200a2a1e1c9b768"/>
  <p:tag name="KSO_WM_NEWLAYOUT_GROUP_ID" val="layout_18"/>
  <p:tag name="KSO_WM_NEWLAYOUT_ID" val="slide_d74d68da7d1d01f7"/>
</p:tagLst>
</file>

<file path=ppt/tags/tag10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5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6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0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8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0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0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0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0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1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0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5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45702196ef5b7e5772edbbbde07773431b50ae14"/>
  <p:tag name="KSO_WM_NEWLAYOUT_ID" val="2469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6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1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2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2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2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a2a109035165461d9f18b70c3592a6c4d7321018"/>
  <p:tag name="KSO_WM_NEWLAYOUT_GROUP_ID" val="layout_1-5"/>
  <p:tag name="KSO_WM_NEWLAYOUT_ID" val="slide_61223ae7a7f7aefc"/>
</p:tagLst>
</file>

<file path=ppt/tags/tag1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2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2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2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13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1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3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INDEX" val="40490441"/>
  <p:tag name="KSO_WM_TEMPLATE_CATEGORY" val="custom"/>
</p:tagLst>
</file>

<file path=ppt/tags/tag13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INDEX" val="40490441"/>
  <p:tag name="KSO_WM_TEMPLATE_CATEGORY" val="custom"/>
</p:tagLst>
</file>

<file path=ppt/tags/tag13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3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3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39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40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41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4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  <p:tag name="KSO_WM_TEMPLATE_INDEX" val="40490441"/>
  <p:tag name="KSO_WM_TEMPLATE_CATEGORY" val="custom"/>
</p:tagLst>
</file>

<file path=ppt/tags/tag14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INDEX" val="40490441"/>
  <p:tag name="KSO_WM_TEMPLATE_CATEGORY" val="custom"/>
</p:tagLst>
</file>

<file path=ppt/tags/tag14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3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INDEX" val="40490441"/>
  <p:tag name="KSO_WM_TEMPLATE_CATEGORY" val="custom"/>
</p:tagLst>
</file>

<file path=ppt/tags/tag145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3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INDEX" val="40490441"/>
  <p:tag name="KSO_WM_TEMPLATE_CATEGORY" val="custom"/>
</p:tagLst>
</file>

<file path=ppt/tags/tag14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4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48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49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4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  <p:tag name="KSO_WM_TEMPLATE_INDEX" val="40490441"/>
  <p:tag name="KSO_WM_TEMPLATE_CATEGORY" val="custom"/>
</p:tagLst>
</file>

<file path=ppt/tags/tag1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50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4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  <p:tag name="KSO_WM_TEMPLATE_INDEX" val="40490441"/>
  <p:tag name="KSO_WM_TEMPLATE_CATEGORY" val="custom"/>
</p:tagLst>
</file>

<file path=ppt/tags/tag151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4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  <p:tag name="KSO_WM_TEMPLATE_INDEX" val="40490441"/>
  <p:tag name="KSO_WM_TEMPLATE_CATEGORY" val="custom"/>
</p:tagLst>
</file>

<file path=ppt/tags/tag152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4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  <p:tag name="KSO_WM_TEMPLATE_INDEX" val="40490441"/>
  <p:tag name="KSO_WM_TEMPLATE_CATEGORY" val="custom"/>
</p:tagLst>
</file>

<file path=ppt/tags/tag153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54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55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5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INDEX" val="40490441"/>
  <p:tag name="KSO_WM_TEMPLATE_CATEGORY" val="custom"/>
</p:tagLst>
</file>

<file path=ppt/tags/tag15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INDEX" val="40490441"/>
  <p:tag name="KSO_WM_TEMPLATE_CATEGORY" val="custom"/>
</p:tagLst>
</file>

<file path=ppt/tags/tag158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59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0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7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INDEX" val="40490441"/>
  <p:tag name="KSO_WM_TEMPLATE_CATEGORY" val="custom"/>
</p:tagLst>
</file>

<file path=ppt/tags/tag16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6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8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1"/>
  <p:tag name="KSO_WM_TEMPLATE_INDEX" val="40490441"/>
  <p:tag name="KSO_WM_TEMPLATE_CATEGORY" val="custom"/>
</p:tagLst>
</file>

<file path=ppt/tags/tag16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1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8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  <p:tag name="KSO_WM_TEMPLATE_INDEX" val="40490441"/>
  <p:tag name="KSO_WM_TEMPLATE_CATEGORY" val="custom"/>
</p:tagLst>
</file>

<file path=ppt/tags/tag17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9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9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9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9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9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9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7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9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9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9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2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9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3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9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9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5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9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9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7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9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8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89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0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9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SUBTYPE" val="c"/>
  <p:tag name="KSO_WM_UNIT_TEXT_TYPE" val="1"/>
  <p:tag name="KSO_WM_UNIT_TYPE" val="f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3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9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4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d494e065904cba03fa7292aec298be9d5e1cdbda"/>
  <p:tag name="KSO_WM_NEWLAYOUT_ID" val="2463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5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2"/>
  <p:tag name="KSO_WM_UNIT_SUBTYPE" val="b"/>
  <p:tag name="KSO_WM_UNIT_TEXT_TYPE" val="1"/>
  <p:tag name="KSO_WM_UNIT_ID" val="_9*f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8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199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0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0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0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3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0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8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45702196ef5b7e5772edbbbde07773431b50ae14"/>
  <p:tag name="KSO_WM_NEWLAYOUT_ID" val="2469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09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7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19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5bca96e32996ae13ca20a0449a0cbebadd70f14a"/>
  <p:tag name="KSO_WM_NEWLAYOUT_ID" val="2475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1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5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8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2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3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31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5bca96e32996ae13ca20a0449a0cbebadd70f14a"/>
  <p:tag name="KSO_WM_NEWLAYOUT_ID" val="2475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3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3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3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23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9345f24274cc5b8cc0ac7cc5ed9803a7bdd550cb"/>
  <p:tag name="KSO_WM_NEWLAYOUT_ID" val="1"/>
</p:tagLst>
</file>

<file path=ppt/tags/tag2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23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2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24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2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24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2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24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2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24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9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9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9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9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9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9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5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9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9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7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9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9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5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9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7ba57e2ba987b311c3630d21facb0054c934c5d"/>
  <p:tag name="KSO_WM_NEWLAYOUT_GROUP_ID" val="layout_26"/>
  <p:tag name="KSO_WM_NEWLAYOUT_ID" val="slide_4e8a2b389c8bbf30"/>
</p:tagLst>
</file>

<file path=ppt/tags/tag26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9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6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9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62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9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6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9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64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9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6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40490441"/>
</p:tagLst>
</file>

<file path=ppt/tags/tag26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40490441"/>
</p:tagLst>
</file>

<file path=ppt/tags/tag26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6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6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70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7d1b418b74e2b859"/>
  <p:tag name="KSO_WM_TEMPLATE_THUMBS_INDEX" val="1、9"/>
  <p:tag name="KSO_WM_TEMPLATE_INDEX" val="40490441"/>
  <p:tag name="KSO_WM_TEMPLATE_CATEGORY" val="custom"/>
  <p:tag name="KSO_WM_TEMPLATE_MASTER_TYPE" val="0"/>
  <p:tag name="KSO_WM_TAG_VERSION" val="3.0"/>
</p:tagLst>
</file>

<file path=ppt/tags/tag271.xml><?xml version="1.0" encoding="utf-8"?>
<p:tagLst xmlns:p="http://schemas.openxmlformats.org/presentationml/2006/main">
  <p:tag name="KSO_WM_AITEMPLATE_STYLE_ID" val="69796629276"/>
</p:tagLst>
</file>

<file path=ppt/tags/tag27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SUBTYPE" val="c"/>
  <p:tag name="KSO_WM_UNIT_TEXT_TYPE" val="1"/>
  <p:tag name="KSO_WM_UNIT_TYPE" val="f"/>
  <p:tag name="KSO_WM_UNIT_PRESET_TEXT" val="20XX YEAR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73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d494e065904cba03fa7292aec298be9d5e1cdbda"/>
  <p:tag name="KSO_WM_NEWLAYOUT_ID" val="2463"/>
  <p:tag name="KSO_WM_UNIT_PRESET_TEXT" val="单击此处添加文档标题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74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2"/>
  <p:tag name="KSO_WM_UNIT_SUBTYPE" val="b"/>
  <p:tag name="KSO_WM_UNIT_TEXT_TYPE" val="1"/>
  <p:tag name="KSO_WM_UNIT_PRESET_TEXT" val="BY WPS"/>
  <p:tag name="KSO_WM_UNIT_ID" val="_9*f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75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7d1b418b74e2b859"/>
  <p:tag name="KSO_WM_TEMPLATE_THUMBS_INDEX" val="1、9"/>
  <p:tag name="KSO_WM_TEMPLATE_INDEX" val="40490441"/>
  <p:tag name="KSO_WM_TEMPLATE_CATEGORY" val="custom"/>
  <p:tag name="KSO_WM_SLIDE_INDEX" val="1"/>
  <p:tag name="KSO_WM_SLIDE_ID" val="custom40490441_1"/>
  <p:tag name="KSO_WM_TEMPLATE_MASTER_TYPE" val="0"/>
  <p:tag name="KSO_WM_SLIDE_LAYOUT" val="a_f"/>
  <p:tag name="KSO_WM_SLIDE_LAYOUT_CNT" val="1_2"/>
  <p:tag name="KSO_WM_TAG_VERSION" val="3.0"/>
</p:tagLst>
</file>

<file path=ppt/tags/tag27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27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a2a109035165461d9f18b70c3592a6c4d7321018"/>
  <p:tag name="KSO_WM_NEWLAYOUT_GROUP_ID" val="layout_1-5"/>
  <p:tag name="KSO_WM_NEWLAYOUT_ID" val="slide_61223ae7a7f7aefc"/>
</p:tagLst>
</file>

<file path=ppt/tags/tag2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  <p:tag name="KSO_WM_UNIT_PRESET_TEXT" val="01"/>
  <p:tag name="KSO_WM_SLIDE_FIGMA_DIAGRAM" val="1"/>
</p:tagLst>
</file>

<file path=ppt/tags/tag27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  <p:tag name="KSO_WM_SLIDE_FIGMA_DIAGRAM" val="1"/>
</p:tagLst>
</file>

<file path=ppt/tags/tag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  <p:tag name="KSO_WM_SLIDE_FIGMA_DIAGRAM" val="1"/>
</p:tagLst>
</file>

<file path=ppt/tags/tag2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  <p:tag name="KSO_WM_UNIT_PRESET_TEXT" val="02"/>
  <p:tag name="KSO_WM_SLIDE_FIGMA_DIAGRAM" val="1"/>
</p:tagLst>
</file>

<file path=ppt/tags/tag28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  <p:tag name="KSO_WM_SLIDE_FIGMA_DIAGRAM" val="1"/>
</p:tagLst>
</file>

<file path=ppt/tags/tag2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  <p:tag name="KSO_WM_SLIDE_FIGMA_DIAGRAM" val="1"/>
</p:tagLst>
</file>

<file path=ppt/tags/tag2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</p:tagLst>
</file>

<file path=ppt/tags/tag28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</p:tagLst>
</file>

<file path=ppt/tags/tag2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  <p:tag name="KSO_WM_SLIDE_FIGMA_DIAGRAM" val="1"/>
</p:tagLst>
</file>

<file path=ppt/tags/tag2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  <p:tag name="KSO_WM_UNIT_PRESET_TEXT" val="04"/>
  <p:tag name="KSO_WM_SLIDE_FIGMA_DIAGRAM" val="1"/>
</p:tagLst>
</file>

<file path=ppt/tags/tag28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  <p:tag name="KSO_WM_UNIT_PRESET_TEXT" val=" "/>
  <p:tag name="KSO_WM_SLIDE_FIGMA_DIAGRAM" val="1"/>
</p:tagLst>
</file>

<file path=ppt/tags/tag2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  <p:tag name="KSO_WM_SLIDE_FIGMA_DIAGRAM" val="1"/>
</p:tagLst>
</file>

<file path=ppt/tags/tag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90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contents"/>
  <p:tag name="KSO_WM_TEMPLATE_SUBCATEGORY" val="29"/>
  <p:tag name="KSO_WM_BEAUTIFY_FLAG" val="#wm#"/>
  <p:tag name="KSO_WM_TEMPLATE_FIGMA_ID" val="69796629276"/>
  <p:tag name="KSO_WM_TEMPLATE_SLIDE_ID" val="slide_61223ae7a7f7aefc"/>
</p:tagLst>
</file>

<file path=ppt/tags/tag291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45702196ef5b7e5772edbbbde07773431b50ae14"/>
  <p:tag name="KSO_WM_NEWLAYOUT_ID" val="246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92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93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441"/>
  <p:tag name="KSO_WM_TEMPLATE_CATEGORY" val="custom"/>
  <p:tag name="KSO_WM_SLIDE_INDEX" val="3"/>
  <p:tag name="KSO_WM_SLIDE_ID" val="custom40490441_7"/>
  <p:tag name="KSO_WM_TEMPLATE_MASTER_TYPE" val="0"/>
  <p:tag name="KSO_WM_SLIDE_LAYOUT" val="a_e"/>
  <p:tag name="KSO_WM_SLIDE_LAYOUT_CNT" val="1_1"/>
  <p:tag name="KSO_WM_TAG_VERSION" val="3.0"/>
</p:tagLst>
</file>

<file path=ppt/tags/tag29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b214638087b668deb57c7930200a2a1e1c9b768"/>
  <p:tag name="KSO_WM_NEWLAYOUT_GROUP_ID" val="layout_18"/>
  <p:tag name="KSO_WM_NEWLAYOUT_ID" val="slide_d74d68da7d1d01f7"/>
  <p:tag name="KSO_WM_UNIT_PRESET_TEXT" val="单击此处添加标题"/>
</p:tagLst>
</file>

<file path=ppt/tags/tag295.xml><?xml version="1.0" encoding="utf-8"?>
<p:tagLst xmlns:p="http://schemas.openxmlformats.org/presentationml/2006/main">
  <p:tag name="KSO_WM_SLIDE_CONTENT_ORIENTATION" val=""/>
  <p:tag name="KSO_WM_SLIDE_HAS_MASK" val="0"/>
  <p:tag name="KSO_WM_SLIDE_ITEM_CNT" val="0"/>
  <p:tag name="KSO_WM_SLIDE_TYPE" val="text"/>
  <p:tag name="KSO_WM_TEMPLATE_SUBCATEGORY" val="29"/>
  <p:tag name="KSO_WM_BEAUTIFY_FLAG" val="#wm#"/>
  <p:tag name="KSO_WM_TEMPLATE_FIGMA_ID" val="69796629276"/>
  <p:tag name="KSO_WM_TEMPLATE_SLIDE_ID" val="slide_d74d68da7d1d01f7"/>
</p:tagLst>
</file>

<file path=ppt/tags/tag296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45702196ef5b7e5772edbbbde07773431b50ae14"/>
  <p:tag name="KSO_WM_NEWLAYOUT_ID" val="246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97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298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441"/>
  <p:tag name="KSO_WM_TEMPLATE_CATEGORY" val="custom"/>
  <p:tag name="KSO_WM_SLIDE_INDEX" val="3"/>
  <p:tag name="KSO_WM_SLIDE_ID" val="custom40490441_7"/>
  <p:tag name="KSO_WM_TEMPLATE_MASTER_TYPE" val="0"/>
  <p:tag name="KSO_WM_SLIDE_LAYOUT" val="a_e"/>
  <p:tag name="KSO_WM_SLIDE_LAYOUT_CNT" val="1_1"/>
  <p:tag name="KSO_WM_TAG_VERSION" val="3.0"/>
</p:tagLst>
</file>

<file path=ppt/tags/tag29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aa44110c2206a5bb44777d9a32d946a4c6870b2"/>
  <p:tag name="KSO_WM_NEWLAYOUT_GROUP_ID" val="layout_38"/>
  <p:tag name="KSO_WM_NEWLAYOUT_ID" val="slide_f7b9aa46f714e91f"/>
  <p:tag name="KSO_WM_UNIT_PRESET_TEXT" val="单击此处添加标题"/>
</p:tagLst>
</file>

<file path=ppt/tags/tag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0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475533590&quot;,&quot;product_name&quot;:&quot;wps-wpp-android&quot;,&quot;intention_code&quot;:&quot;wps_wpp_generate_theme_pay&quot;}*auto_gallery_ai_v2.1.6_ONLINE*3765613434393838666165346531306566396433373263326466336363623536-slide-5"/>
</p:tagLst>
</file>

<file path=ppt/tags/tag3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0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3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409394734&quot;,&quot;product_name&quot;:&quot;wps-wpp-android&quot;,&quot;intention_code&quot;:&quot;wps_wpp_generate_theme_pay&quot;}*auto_gallery_ai_v2.1.6_ONLINE*3765613434393838666165346531306566396433373263326466336363623536-slide-5"/>
</p:tagLst>
</file>

<file path=ppt/tags/tag3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0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3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492819635&quot;,&quot;product_name&quot;:&quot;wps-wpp-android&quot;,&quot;intention_code&quot;:&quot;wps_wpp_generate_theme_pay&quot;}*auto_gallery_ai_v2.1.6_ONLINE*3765613434393838666165346531306566396433373263326466336363623536-slide-5"/>
</p:tagLst>
</file>

<file path=ppt/tags/tag3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3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3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1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PRESET_TEXT" val=" "/>
</p:tagLst>
</file>

<file path=ppt/tags/tag3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  <p:tag name="MH_PIC_SOURCE_TYPE" val="generate_slide_ai*{&quot;id&quot;:&quot;VCG41N1463456805&quot;,&quot;product_name&quot;:&quot;wps-wpp-android&quot;,&quot;intention_code&quot;:&quot;wps_wpp_generate_theme_pay&quot;}*auto_gallery_ai_v2.1.6_ONLINE*3765613434393838666165346531306566396433373263326466336363623536-slide-5"/>
</p:tagLst>
</file>

<file path=ppt/tags/tag3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3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316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69796629276"/>
  <p:tag name="KSO_WM_TEMPLATE_SLIDE_ID" val="slide_f7b9aa46f714e91f"/>
</p:tagLst>
</file>

<file path=ppt/tags/tag317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45702196ef5b7e5772edbbbde07773431b50ae14"/>
  <p:tag name="KSO_WM_NEWLAYOUT_ID" val="246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318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319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441"/>
  <p:tag name="KSO_WM_TEMPLATE_CATEGORY" val="custom"/>
  <p:tag name="KSO_WM_SLIDE_INDEX" val="3"/>
  <p:tag name="KSO_WM_SLIDE_ID" val="custom40490441_7"/>
  <p:tag name="KSO_WM_TEMPLATE_MASTER_TYPE" val="0"/>
  <p:tag name="KSO_WM_SLIDE_LAYOUT" val="a_e"/>
  <p:tag name="KSO_WM_SLIDE_LAYOUT_CNT" val="1_1"/>
  <p:tag name="KSO_WM_TAG_VERSION" val="3.0"/>
</p:tagLst>
</file>

<file path=ppt/tags/tag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32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31095a6d699eabd48db9c6629a3ae2bc02219f7"/>
  <p:tag name="KSO_WM_NEWLAYOUT_GROUP_ID" val="layout_48"/>
  <p:tag name="KSO_WM_NEWLAYOUT_ID" val="slide_4a3a316319699232"/>
  <p:tag name="KSO_WM_UNIT_PRESET_TEXT" val="单击此处添加标题"/>
</p:tagLst>
</file>

<file path=ppt/tags/tag32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270664108&quot;,&quot;product_name&quot;:&quot;wps-wpp-android&quot;,&quot;intention_code&quot;:&quot;wps_wpp_generate_theme_pay&quot;}*auto_gallery_ai_v2.1.6_ONLINE*3765613434393838666165346531306566396433373263326466336363623536-slide-7"/>
</p:tagLst>
</file>

<file path=ppt/tags/tag3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添加项标题"/>
</p:tagLst>
</file>

<file path=ppt/tags/tag3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2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3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510/f6ac98c4-ecd2-4d29-9f71-8442ee9ed258.jpg?Expires=1793202817\u0026AWSAccessKeyId=AKLT9NSy7kh8TIS1UzNqLRY2\u0026Signature=%2FCIdtDzgM83B8Kzy7a2kUK%2FVGXw%3D&quot;,&quot;product_name&quot;:&quot;wps-wpp-android&quot;,&quot;intention_code&quot;:&quot;wps_wpp_generate_theme_pay&quot;}*auto_qingqiu_ai_v2.1.6_ONLINE*3765613434393838666165346531306566396433373263326466336363623536-slide-7"/>
</p:tagLst>
</file>

<file path=ppt/tags/tag3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添加项标题"/>
</p:tagLst>
</file>

<file path=ppt/tags/tag3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2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1149697297&quot;,&quot;product_name&quot;:&quot;wps-wpp-android&quot;,&quot;intention_code&quot;:&quot;wps_wpp_generate_theme_pay&quot;}*auto_gallery_ai_v2.1.6_ONLINE*3765613434393838666165346531306566396433373263326466336363623536-slide-7"/>
</p:tagLst>
</file>

<file path=ppt/tags/tag3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添加项标题"/>
</p:tagLst>
</file>

<file path=ppt/tags/tag3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33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9276"/>
  <p:tag name="KSO_WM_TEMPLATE_SLIDE_ID" val="slide_4a3a316319699232"/>
</p:tagLst>
</file>

<file path=ppt/tags/tag33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a831bb9d384848e74d5243f7674b277b7753346"/>
  <p:tag name="KSO_WM_NEWLAYOUT_GROUP_ID" val="layout_10013"/>
  <p:tag name="KSO_WM_NEWLAYOUT_ID" val="slide_47ddc0f3e0d84bd1"/>
  <p:tag name="KSO_WM_UNIT_PRESET_TEXT" val="单击此处添加标题"/>
</p:tagLst>
</file>

<file path=ppt/tags/tag3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510/568788bd-e7f3-457d-a176-27e90e6e4c7c.jpg?Expires=1793202816\u0026AWSAccessKeyId=AKLT9NSy7kh8TIS1UzNqLRY2\u0026Signature=G6baWFwuJNggiPhfA2fVHofBnrw%3D&quot;,&quot;product_name&quot;:&quot;wps-wpp-android&quot;,&quot;intention_code&quot;:&quot;wps_wpp_generate_theme_pay&quot;}*auto_qingqiu_ai_v2.1.6_ONLINE*3765613434393838666165346531306566396433373263326466336363623536-slide-8"/>
</p:tagLst>
</file>

<file path=ppt/tags/tag3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3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4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9276"/>
  <p:tag name="KSO_WM_TEMPLATE_SLIDE_ID" val="slide_47ddc0f3e0d84bd1"/>
</p:tagLst>
</file>

<file path=ppt/tags/tag343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45702196ef5b7e5772edbbbde07773431b50ae14"/>
  <p:tag name="KSO_WM_NEWLAYOUT_ID" val="246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344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345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90441"/>
  <p:tag name="KSO_WM_TEMPLATE_CATEGORY" val="custom"/>
  <p:tag name="KSO_WM_SLIDE_INDEX" val="3"/>
  <p:tag name="KSO_WM_SLIDE_ID" val="custom40490441_7"/>
  <p:tag name="KSO_WM_TEMPLATE_MASTER_TYPE" val="0"/>
  <p:tag name="KSO_WM_SLIDE_LAYOUT" val="a_e"/>
  <p:tag name="KSO_WM_SLIDE_LAYOUT_CNT" val="1_1"/>
  <p:tag name="KSO_WM_TAG_VERSION" val="3.0"/>
</p:tagLst>
</file>

<file path=ppt/tags/tag3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216f9ec3c91109f02a5a99f8ce6a85ae424ac0c"/>
  <p:tag name="KSO_WM_NEWLAYOUT_GROUP_ID" val="layout_34"/>
  <p:tag name="KSO_WM_NEWLAYOUT_ID" val="slide_a31d5fa52b571dd3"/>
  <p:tag name="KSO_WM_UNIT_PRESET_TEXT" val="单击此处添加标题"/>
</p:tagLst>
</file>

<file path=ppt/tags/tag3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336333424&quot;,&quot;product_name&quot;:&quot;wps-wpp-android&quot;,&quot;intention_code&quot;:&quot;wps_wpp_generate_theme_pay&quot;}*auto_gallery_ai_v2.1.6_ONLINE*3765613434393838666165346531306566396433373263326466336363623536-slide-10"/>
</p:tagLst>
</file>

<file path=ppt/tags/tag3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3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301364199&quot;,&quot;product_name&quot;:&quot;wps-wpp-android&quot;,&quot;intention_code&quot;:&quot;wps_wpp_generate_theme_pay&quot;}*auto_gallery_ai_v2.1.6_ONLINE*3765613434393838666165346531306566396433373263326466336363623536-slide-10"/>
</p:tagLst>
</file>

<file path=ppt/tags/tag3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1254519316&quot;,&quot;product_name&quot;:&quot;wps-wpp-android&quot;,&quot;intention_code&quot;:&quot;wps_wpp_generate_theme_pay&quot;}*auto_gallery_ai_v2.1.6_ONLINE*3765613434393838666165346531306566396433373263326466336363623536-slide-10"/>
</p:tagLst>
</file>

<file path=ppt/tags/tag3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3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5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9276"/>
  <p:tag name="KSO_WM_TEMPLATE_SLIDE_ID" val="slide_a31d5fa52b571dd3"/>
</p:tagLst>
</file>

<file path=ppt/tags/tag35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7ba57e2ba987b311c3630d21facb0054c934c5d"/>
  <p:tag name="KSO_WM_NEWLAYOUT_GROUP_ID" val="layout_26"/>
  <p:tag name="KSO_WM_NEWLAYOUT_ID" val="slide_4e8a2b389c8bbf30"/>
  <p:tag name="KSO_WM_UNIT_PRESET_TEXT" val="单击此处添加标题"/>
</p:tagLst>
</file>

<file path=ppt/tags/tag35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420900248&quot;,&quot;product_name&quot;:&quot;wps-wpp-android&quot;,&quot;intention_code&quot;:&quot;wps_wpp_generate_theme_pay&quot;}*auto_gallery_ai_v2.1.6_ONLINE*3765613434393838666165346531306566396433373263326466336363623536-slide-11"/>
</p:tagLst>
</file>

<file path=ppt/tags/tag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3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添加项标题"/>
</p:tagLst>
</file>

<file path=ppt/tags/tag3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6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3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370928649&quot;,&quot;product_name&quot;:&quot;wps-wpp-android&quot;,&quot;intention_code&quot;:&quot;wps_wpp_generate_theme_pay&quot;}*auto_gallery_ai_v2.1.6_ONLINE*3765613434393838666165346531306566396433373263326466336363623536-slide-11"/>
</p:tagLst>
</file>

<file path=ppt/tags/tag3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添加项标题"/>
</p:tagLst>
</file>

<file path=ppt/tags/tag3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6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3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516136294&quot;,&quot;product_name&quot;:&quot;wps-wpp-android&quot;,&quot;intention_code&quot;:&quot;wps_wpp_generate_theme_pay&quot;}*auto_gallery_ai_v2.1.6_ONLINE*3765613434393838666165346531306566396433373263326466336363623536-slide-11"/>
</p:tagLst>
</file>

<file path=ppt/tags/tag3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添加项标题"/>
</p:tagLst>
</file>

<file path=ppt/tags/tag3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7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29276"/>
  <p:tag name="KSO_WM_TEMPLATE_SLIDE_ID" val="slide_4e8a2b389c8bbf30"/>
</p:tagLst>
</file>

<file path=ppt/tags/tag37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PRESET_TEXT" val="THE END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372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5bca96e32996ae13ca20a0449a0cbebadd70f14a"/>
  <p:tag name="KSO_WM_NEWLAYOUT_ID" val="2475"/>
  <p:tag name="KSO_WM_UNIT_PRESET_TEXT" val="谢谢观看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373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endPage"/>
  <p:tag name="KSO_WM_TEMPLATE_SUBCATEGORY" val="29"/>
  <p:tag name="KSO_WM_BEAUTIFY_FLAG" val="#wm#"/>
  <p:tag name="KSO_WM_TEMPLATE_SLIDE_ID" val="slide_47de9d0eaa58c516"/>
  <p:tag name="KSO_WM_TEMPLATE_INDEX" val="40490441"/>
  <p:tag name="KSO_WM_TEMPLATE_CATEGORY" val="custom"/>
  <p:tag name="KSO_WM_SLIDE_INDEX" val="5"/>
  <p:tag name="KSO_WM_SLIDE_ID" val="custom40490441_9"/>
  <p:tag name="KSO_WM_TEMPLATE_MASTER_TYPE" val="0"/>
  <p:tag name="KSO_WM_SLIDE_LAYOUT" val="a_b"/>
  <p:tag name="KSO_WM_SLIDE_LAYOUT_CNT" val="1_1"/>
  <p:tag name="KSO_WM_TAG_VERSION" val="3.0"/>
</p:tagLst>
</file>

<file path=ppt/tags/tag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4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4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4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4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216f9ec3c91109f02a5a99f8ce6a85ae424ac0c"/>
  <p:tag name="KSO_WM_NEWLAYOUT_GROUP_ID" val="layout_34"/>
  <p:tag name="KSO_WM_NEWLAYOUT_ID" val="slide_a31d5fa52b571dd3"/>
</p:tagLst>
</file>

<file path=ppt/tags/tag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5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5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5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5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a831bb9d384848e74d5243f7674b277b7753346"/>
  <p:tag name="KSO_WM_NEWLAYOUT_GROUP_ID" val="layout_10013"/>
  <p:tag name="KSO_WM_NEWLAYOUT_ID" val="slide_47ddc0f3e0d84bd1"/>
</p:tagLst>
</file>

<file path=ppt/tags/tag5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6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6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6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6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31095a6d699eabd48db9c6629a3ae2bc02219f7"/>
  <p:tag name="KSO_WM_NEWLAYOUT_GROUP_ID" val="layout_48"/>
  <p:tag name="KSO_WM_NEWLAYOUT_ID" val="slide_4a3a316319699232"/>
</p:tagLst>
</file>

<file path=ppt/tags/tag6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7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7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8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8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8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8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aa44110c2206a5bb44777d9a32d946a4c6870b2"/>
  <p:tag name="KSO_WM_NEWLAYOUT_GROUP_ID" val="layout_38"/>
  <p:tag name="KSO_WM_NEWLAYOUT_ID" val="slide_f7b9aa46f714e91f"/>
</p:tagLst>
</file>

<file path=ppt/tags/tag8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ags/tag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9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9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</p:tagLst>
</file>

<file path=ppt/tags/tag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9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441"/>
  <p:tag name="KSO_WM_TEMPLATE_CATEGORY" val="custom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中国风绿金山水教育教学">
  <a:themeElements>
    <a:clrScheme name="自定义 33">
      <a:dk1>
        <a:srgbClr val="000000"/>
      </a:dk1>
      <a:lt1>
        <a:srgbClr val="FFFFFF"/>
      </a:lt1>
      <a:dk2>
        <a:srgbClr val="000000"/>
      </a:dk2>
      <a:lt2>
        <a:srgbClr val="FBF7EA"/>
      </a:lt2>
      <a:accent1>
        <a:srgbClr val="CCAA79"/>
      </a:accent1>
      <a:accent2>
        <a:srgbClr val="1F918E"/>
      </a:accent2>
      <a:accent3>
        <a:srgbClr val="69D345"/>
      </a:accent3>
      <a:accent4>
        <a:srgbClr val="45D380"/>
      </a:accent4>
      <a:accent5>
        <a:srgbClr val="7272FB"/>
      </a:accent5>
      <a:accent6>
        <a:srgbClr val="FF59AB"/>
      </a:accent6>
      <a:hlink>
        <a:srgbClr val="304FFE"/>
      </a:hlink>
      <a:folHlink>
        <a:srgbClr val="492067"/>
      </a:folHlink>
    </a:clrScheme>
    <a:fontScheme name="自定义 21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956</Words>
  <Application>WPS Office WWO_wpscloud_20251023191926-c3cb9a6fbd</Application>
  <PresentationFormat>宽屏</PresentationFormat>
  <Paragraphs>150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汉仪旗黑KW 55S</vt:lpstr>
      <vt:lpstr>黑体</vt:lpstr>
      <vt:lpstr>汉仪书宋二KW</vt:lpstr>
      <vt:lpstr>Kingsoft Confetti</vt:lpstr>
      <vt:lpstr>Office 主题</vt:lpstr>
      <vt:lpstr>中国风绿金山水教育教学</vt:lpstr>
      <vt:lpstr>景观设计师职业展示</vt:lpstr>
      <vt:lpstr>目录</vt:lpstr>
      <vt:lpstr>园林与景观设计师</vt:lpstr>
      <vt:lpstr>在人类与自然关系待重构的今天，园林专业以其独特的综合视角，肩负起营造可持续人居环境的重任。它远非单纯的造园艺术，而是融合生态学、工程技术与人文美学的交叉学科，致力于在有限的土地上协调生态、功能与情感的多重需求。而景观设计师，正是这一理念的实践者。</vt:lpstr>
      <vt:lpstr>职业简介</vt:lpstr>
      <vt:lpstr>行业现状与趋势</vt:lpstr>
      <vt:lpstr>学习实践行动</vt:lpstr>
      <vt:lpstr>必要技能与知识</vt:lpstr>
      <vt:lpstr>持续学习与进修</vt:lpstr>
      <vt:lpstr>总结与展望</vt:lpstr>
      <vt:lpstr>职业成就与挑战</vt:lpstr>
      <vt:lpstr>行业未来发展方向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景观设计师</dc:title>
  <dc:creator/>
  <cp:lastModifiedBy/>
  <dcterms:created xsi:type="dcterms:W3CDTF">2025-10-29T16:45:21Z</dcterms:created>
  <dcterms:modified xsi:type="dcterms:W3CDTF">2025-10-29T16:45:21Z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2052-12.9.0.23551</vt:lpwstr>
  </property>
  <property fmtid="{D5CDD505-2E9C-101B-9397-08002B2CF9AE}" pid="3" name="ICV">
    <vt:lpwstr>B75C98F4C40948689CB49D1002CA5FAC</vt:lpwstr>
  </property>
  <property fmtid="{D5CDD505-2E9C-101B-9397-08002B2CF9AE}" pid="4" name="KSOTemplateUUID">
    <vt:lpwstr>v1.0_ai_69796629276</vt:lpwstr>
  </property>
</Properties>
</file>