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12192000" cy="6858000"/>
  <p:notesSz cx="6858000" cy="12192000"/>
  <p:embeddedFontLst>
    <p:embeddedFont>
      <p:font typeface="MiSans" charset="-122" pitchFamily="34"/>
      <p:regular r:id="rId23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23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1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4-17:02:50-d2slbem1bb2p4onbqkg0.png">    </p:cNvPr>
          <p:cNvPicPr>
            <a:picLocks noChangeAspect="1"/>
          </p:cNvPicPr>
          <p:nvPr/>
        </p:nvPicPr>
        <p:blipFill>
          <a:blip r:embed="rId1"/>
          <a:srcRect l="10" r="10" t="0" b="0"/>
          <a:stretch/>
        </p:blipFill>
        <p:spPr>
          <a:xfrm rot="21600000">
            <a:off x="-21590" y="0"/>
            <a:ext cx="12213590" cy="68707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19480" y="1820545"/>
            <a:ext cx="7026275" cy="21558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6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新学期新起点：安全护航成长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1124600" y="4224020"/>
            <a:ext cx="2417981" cy="502920"/>
          </a:xfrm>
          <a:prstGeom prst="roundRect">
            <a:avLst>
              <a:gd name="adj" fmla="val 50000"/>
            </a:avLst>
          </a:prstGeom>
          <a:solidFill>
            <a:srgbClr val="1E46EB"/>
          </a:solidFill>
          <a:ln/>
        </p:spPr>
      </p:sp>
      <p:sp>
        <p:nvSpPr>
          <p:cNvPr id="5" name="Text 2"/>
          <p:cNvSpPr/>
          <p:nvPr/>
        </p:nvSpPr>
        <p:spPr>
          <a:xfrm>
            <a:off x="1124600" y="4224020"/>
            <a:ext cx="2417981" cy="5029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085850" y="4276090"/>
            <a:ext cx="249618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24级艺设、宝玉石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4010040" y="4213860"/>
            <a:ext cx="2417981" cy="502920"/>
          </a:xfrm>
          <a:prstGeom prst="roundRect">
            <a:avLst>
              <a:gd name="adj" fmla="val 50000"/>
            </a:avLst>
          </a:prstGeom>
          <a:solidFill>
            <a:srgbClr val="1CA97E"/>
          </a:solidFill>
          <a:ln/>
        </p:spPr>
      </p:sp>
      <p:sp>
        <p:nvSpPr>
          <p:cNvPr id="8" name="Text 5"/>
          <p:cNvSpPr/>
          <p:nvPr/>
        </p:nvSpPr>
        <p:spPr>
          <a:xfrm>
            <a:off x="4010040" y="4213860"/>
            <a:ext cx="2417981" cy="5029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3971290" y="4265930"/>
            <a:ext cx="2496185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时间:2025/09/09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1033780" y="1459230"/>
            <a:ext cx="5783947" cy="0"/>
          </a:xfrm>
          <a:prstGeom prst="line">
            <a:avLst/>
          </a:prstGeom>
          <a:noFill/>
          <a:ln w="19050">
            <a:gradFill rotWithShape="1" flip="none">
              <a:gsLst>
                <a:gs pos="0">
                  <a:srgbClr val="1E46EB">
                    <a:alpha val="0"/>
                  </a:srgbClr>
                </a:gs>
                <a:gs pos="100000">
                  <a:srgbClr val="1E46EB"/>
                </a:gs>
              </a:gsLst>
              <a:lin ang="0" scaled="1"/>
            </a:gradFill>
            <a:prstDash val="solid"/>
            <a:headEnd type="none"/>
            <a:tailEnd type="none"/>
          </a:ln>
        </p:spPr>
      </p:sp>
      <p:sp>
        <p:nvSpPr>
          <p:cNvPr id="11" name="Shape 8"/>
          <p:cNvSpPr/>
          <p:nvPr/>
        </p:nvSpPr>
        <p:spPr>
          <a:xfrm>
            <a:off x="6939680" y="1367790"/>
            <a:ext cx="168857" cy="182880"/>
          </a:xfrm>
          <a:prstGeom prst="chevron">
            <a:avLst/>
          </a:prstGeom>
          <a:solidFill>
            <a:srgbClr val="1E46EB"/>
          </a:solidFill>
          <a:ln/>
        </p:spPr>
      </p:sp>
      <p:sp>
        <p:nvSpPr>
          <p:cNvPr id="12" name="Text 9"/>
          <p:cNvSpPr/>
          <p:nvPr/>
        </p:nvSpPr>
        <p:spPr>
          <a:xfrm>
            <a:off x="6939680" y="1367790"/>
            <a:ext cx="168857" cy="1828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113814" y="1367790"/>
            <a:ext cx="168857" cy="182880"/>
          </a:xfrm>
          <a:prstGeom prst="chevron">
            <a:avLst/>
          </a:prstGeom>
          <a:solidFill>
            <a:srgbClr val="1E46EB"/>
          </a:solidFill>
          <a:ln/>
        </p:spPr>
      </p:sp>
      <p:sp>
        <p:nvSpPr>
          <p:cNvPr id="14" name="Text 11"/>
          <p:cNvSpPr/>
          <p:nvPr/>
        </p:nvSpPr>
        <p:spPr>
          <a:xfrm>
            <a:off x="7113814" y="1367790"/>
            <a:ext cx="168857" cy="1828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7287948" y="1367790"/>
            <a:ext cx="168857" cy="182880"/>
          </a:xfrm>
          <a:prstGeom prst="chevron">
            <a:avLst/>
          </a:prstGeom>
          <a:solidFill>
            <a:srgbClr val="1E46EB"/>
          </a:solidFill>
          <a:ln/>
        </p:spPr>
      </p:sp>
      <p:sp>
        <p:nvSpPr>
          <p:cNvPr id="16" name="Text 13"/>
          <p:cNvSpPr/>
          <p:nvPr/>
        </p:nvSpPr>
        <p:spPr>
          <a:xfrm>
            <a:off x="7287948" y="1367790"/>
            <a:ext cx="168857" cy="1828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" name="Shape 14"/>
          <p:cNvSpPr/>
          <p:nvPr/>
        </p:nvSpPr>
        <p:spPr>
          <a:xfrm>
            <a:off x="2684008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" name="Text 15"/>
          <p:cNvSpPr/>
          <p:nvPr/>
        </p:nvSpPr>
        <p:spPr>
          <a:xfrm>
            <a:off x="2684008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" name="Shape 16"/>
          <p:cNvSpPr/>
          <p:nvPr/>
        </p:nvSpPr>
        <p:spPr>
          <a:xfrm>
            <a:off x="2504541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0" name="Text 17"/>
          <p:cNvSpPr/>
          <p:nvPr/>
        </p:nvSpPr>
        <p:spPr>
          <a:xfrm>
            <a:off x="2504541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1" name="Shape 18"/>
          <p:cNvSpPr/>
          <p:nvPr/>
        </p:nvSpPr>
        <p:spPr>
          <a:xfrm>
            <a:off x="2325074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2" name="Text 19"/>
          <p:cNvSpPr/>
          <p:nvPr/>
        </p:nvSpPr>
        <p:spPr>
          <a:xfrm>
            <a:off x="2325074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3" name="Shape 20"/>
          <p:cNvSpPr/>
          <p:nvPr/>
        </p:nvSpPr>
        <p:spPr>
          <a:xfrm>
            <a:off x="2145606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4" name="Text 21"/>
          <p:cNvSpPr/>
          <p:nvPr/>
        </p:nvSpPr>
        <p:spPr>
          <a:xfrm>
            <a:off x="2145606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5" name="Shape 22"/>
          <p:cNvSpPr/>
          <p:nvPr/>
        </p:nvSpPr>
        <p:spPr>
          <a:xfrm>
            <a:off x="1966139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6" name="Text 23"/>
          <p:cNvSpPr/>
          <p:nvPr/>
        </p:nvSpPr>
        <p:spPr>
          <a:xfrm>
            <a:off x="1966139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7" name="Shape 24"/>
          <p:cNvSpPr/>
          <p:nvPr/>
        </p:nvSpPr>
        <p:spPr>
          <a:xfrm>
            <a:off x="1786672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8" name="Text 25"/>
          <p:cNvSpPr/>
          <p:nvPr/>
        </p:nvSpPr>
        <p:spPr>
          <a:xfrm>
            <a:off x="1786672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9" name="Shape 26"/>
          <p:cNvSpPr/>
          <p:nvPr/>
        </p:nvSpPr>
        <p:spPr>
          <a:xfrm>
            <a:off x="1607204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30" name="Text 27"/>
          <p:cNvSpPr/>
          <p:nvPr/>
        </p:nvSpPr>
        <p:spPr>
          <a:xfrm>
            <a:off x="1607204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1" name="Shape 28"/>
          <p:cNvSpPr/>
          <p:nvPr/>
        </p:nvSpPr>
        <p:spPr>
          <a:xfrm>
            <a:off x="1427737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32" name="Text 29"/>
          <p:cNvSpPr/>
          <p:nvPr/>
        </p:nvSpPr>
        <p:spPr>
          <a:xfrm>
            <a:off x="1427737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3" name="Shape 30"/>
          <p:cNvSpPr/>
          <p:nvPr/>
        </p:nvSpPr>
        <p:spPr>
          <a:xfrm>
            <a:off x="2684008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34" name="Text 31"/>
          <p:cNvSpPr/>
          <p:nvPr/>
        </p:nvSpPr>
        <p:spPr>
          <a:xfrm>
            <a:off x="2684008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5" name="Shape 32"/>
          <p:cNvSpPr/>
          <p:nvPr/>
        </p:nvSpPr>
        <p:spPr>
          <a:xfrm>
            <a:off x="2504541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36" name="Text 33"/>
          <p:cNvSpPr/>
          <p:nvPr/>
        </p:nvSpPr>
        <p:spPr>
          <a:xfrm>
            <a:off x="2504541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7" name="Shape 34"/>
          <p:cNvSpPr/>
          <p:nvPr/>
        </p:nvSpPr>
        <p:spPr>
          <a:xfrm>
            <a:off x="2325074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38" name="Text 35"/>
          <p:cNvSpPr/>
          <p:nvPr/>
        </p:nvSpPr>
        <p:spPr>
          <a:xfrm>
            <a:off x="2325074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9" name="Shape 36"/>
          <p:cNvSpPr/>
          <p:nvPr/>
        </p:nvSpPr>
        <p:spPr>
          <a:xfrm>
            <a:off x="2145606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40" name="Text 37"/>
          <p:cNvSpPr/>
          <p:nvPr/>
        </p:nvSpPr>
        <p:spPr>
          <a:xfrm>
            <a:off x="2145606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1" name="Shape 38"/>
          <p:cNvSpPr/>
          <p:nvPr/>
        </p:nvSpPr>
        <p:spPr>
          <a:xfrm>
            <a:off x="1966139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42" name="Text 39"/>
          <p:cNvSpPr/>
          <p:nvPr/>
        </p:nvSpPr>
        <p:spPr>
          <a:xfrm>
            <a:off x="1966139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3" name="Shape 40"/>
          <p:cNvSpPr/>
          <p:nvPr/>
        </p:nvSpPr>
        <p:spPr>
          <a:xfrm>
            <a:off x="1786672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44" name="Text 41"/>
          <p:cNvSpPr/>
          <p:nvPr/>
        </p:nvSpPr>
        <p:spPr>
          <a:xfrm>
            <a:off x="1786672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5" name="Shape 42"/>
          <p:cNvSpPr/>
          <p:nvPr/>
        </p:nvSpPr>
        <p:spPr>
          <a:xfrm>
            <a:off x="1607204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46" name="Text 43"/>
          <p:cNvSpPr/>
          <p:nvPr/>
        </p:nvSpPr>
        <p:spPr>
          <a:xfrm>
            <a:off x="1607204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7" name="Shape 44"/>
          <p:cNvSpPr/>
          <p:nvPr/>
        </p:nvSpPr>
        <p:spPr>
          <a:xfrm>
            <a:off x="1427737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48" name="Text 45"/>
          <p:cNvSpPr/>
          <p:nvPr/>
        </p:nvSpPr>
        <p:spPr>
          <a:xfrm>
            <a:off x="1427737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9" name="Shape 46"/>
          <p:cNvSpPr/>
          <p:nvPr/>
        </p:nvSpPr>
        <p:spPr>
          <a:xfrm>
            <a:off x="2684008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50" name="Text 47"/>
          <p:cNvSpPr/>
          <p:nvPr/>
        </p:nvSpPr>
        <p:spPr>
          <a:xfrm>
            <a:off x="2684008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1" name="Shape 48"/>
          <p:cNvSpPr/>
          <p:nvPr/>
        </p:nvSpPr>
        <p:spPr>
          <a:xfrm>
            <a:off x="2504541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52" name="Text 49"/>
          <p:cNvSpPr/>
          <p:nvPr/>
        </p:nvSpPr>
        <p:spPr>
          <a:xfrm>
            <a:off x="2504541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3" name="Shape 50"/>
          <p:cNvSpPr/>
          <p:nvPr/>
        </p:nvSpPr>
        <p:spPr>
          <a:xfrm>
            <a:off x="2325074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54" name="Text 51"/>
          <p:cNvSpPr/>
          <p:nvPr/>
        </p:nvSpPr>
        <p:spPr>
          <a:xfrm>
            <a:off x="2325074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5" name="Shape 52"/>
          <p:cNvSpPr/>
          <p:nvPr/>
        </p:nvSpPr>
        <p:spPr>
          <a:xfrm>
            <a:off x="2145606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56" name="Text 53"/>
          <p:cNvSpPr/>
          <p:nvPr/>
        </p:nvSpPr>
        <p:spPr>
          <a:xfrm>
            <a:off x="2145606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7" name="Shape 54"/>
          <p:cNvSpPr/>
          <p:nvPr/>
        </p:nvSpPr>
        <p:spPr>
          <a:xfrm>
            <a:off x="1966139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58" name="Text 55"/>
          <p:cNvSpPr/>
          <p:nvPr/>
        </p:nvSpPr>
        <p:spPr>
          <a:xfrm>
            <a:off x="1966139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9" name="Shape 56"/>
          <p:cNvSpPr/>
          <p:nvPr/>
        </p:nvSpPr>
        <p:spPr>
          <a:xfrm>
            <a:off x="1786672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60" name="Text 57"/>
          <p:cNvSpPr/>
          <p:nvPr/>
        </p:nvSpPr>
        <p:spPr>
          <a:xfrm>
            <a:off x="1786672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1" name="Shape 58"/>
          <p:cNvSpPr/>
          <p:nvPr/>
        </p:nvSpPr>
        <p:spPr>
          <a:xfrm>
            <a:off x="1607204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62" name="Text 59"/>
          <p:cNvSpPr/>
          <p:nvPr/>
        </p:nvSpPr>
        <p:spPr>
          <a:xfrm>
            <a:off x="1607204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3" name="Shape 60"/>
          <p:cNvSpPr/>
          <p:nvPr/>
        </p:nvSpPr>
        <p:spPr>
          <a:xfrm>
            <a:off x="1427737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64" name="Text 61"/>
          <p:cNvSpPr/>
          <p:nvPr/>
        </p:nvSpPr>
        <p:spPr>
          <a:xfrm>
            <a:off x="1427737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5" name="Shape 62"/>
          <p:cNvSpPr/>
          <p:nvPr/>
        </p:nvSpPr>
        <p:spPr>
          <a:xfrm>
            <a:off x="2684008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66" name="Text 63"/>
          <p:cNvSpPr/>
          <p:nvPr/>
        </p:nvSpPr>
        <p:spPr>
          <a:xfrm>
            <a:off x="2684008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7" name="Shape 64"/>
          <p:cNvSpPr/>
          <p:nvPr/>
        </p:nvSpPr>
        <p:spPr>
          <a:xfrm>
            <a:off x="2504541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68" name="Text 65"/>
          <p:cNvSpPr/>
          <p:nvPr/>
        </p:nvSpPr>
        <p:spPr>
          <a:xfrm>
            <a:off x="2504541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9" name="Shape 66"/>
          <p:cNvSpPr/>
          <p:nvPr/>
        </p:nvSpPr>
        <p:spPr>
          <a:xfrm>
            <a:off x="2325074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70" name="Text 67"/>
          <p:cNvSpPr/>
          <p:nvPr/>
        </p:nvSpPr>
        <p:spPr>
          <a:xfrm>
            <a:off x="2325074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1" name="Shape 68"/>
          <p:cNvSpPr/>
          <p:nvPr/>
        </p:nvSpPr>
        <p:spPr>
          <a:xfrm>
            <a:off x="2145606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72" name="Text 69"/>
          <p:cNvSpPr/>
          <p:nvPr/>
        </p:nvSpPr>
        <p:spPr>
          <a:xfrm>
            <a:off x="2145606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3" name="Shape 70"/>
          <p:cNvSpPr/>
          <p:nvPr/>
        </p:nvSpPr>
        <p:spPr>
          <a:xfrm>
            <a:off x="1966139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74" name="Text 71"/>
          <p:cNvSpPr/>
          <p:nvPr/>
        </p:nvSpPr>
        <p:spPr>
          <a:xfrm>
            <a:off x="1966139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5" name="Shape 72"/>
          <p:cNvSpPr/>
          <p:nvPr/>
        </p:nvSpPr>
        <p:spPr>
          <a:xfrm>
            <a:off x="1786672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76" name="Text 73"/>
          <p:cNvSpPr/>
          <p:nvPr/>
        </p:nvSpPr>
        <p:spPr>
          <a:xfrm>
            <a:off x="1786672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7" name="Shape 74"/>
          <p:cNvSpPr/>
          <p:nvPr/>
        </p:nvSpPr>
        <p:spPr>
          <a:xfrm>
            <a:off x="1607204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78" name="Text 75"/>
          <p:cNvSpPr/>
          <p:nvPr/>
        </p:nvSpPr>
        <p:spPr>
          <a:xfrm>
            <a:off x="1607204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9" name="Shape 76"/>
          <p:cNvSpPr/>
          <p:nvPr/>
        </p:nvSpPr>
        <p:spPr>
          <a:xfrm>
            <a:off x="1427737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80" name="Text 77"/>
          <p:cNvSpPr/>
          <p:nvPr/>
        </p:nvSpPr>
        <p:spPr>
          <a:xfrm>
            <a:off x="1427737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1" name="Shape 78"/>
          <p:cNvSpPr/>
          <p:nvPr/>
        </p:nvSpPr>
        <p:spPr>
          <a:xfrm>
            <a:off x="2684008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82" name="Text 79"/>
          <p:cNvSpPr/>
          <p:nvPr/>
        </p:nvSpPr>
        <p:spPr>
          <a:xfrm>
            <a:off x="2684008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3" name="Shape 80"/>
          <p:cNvSpPr/>
          <p:nvPr/>
        </p:nvSpPr>
        <p:spPr>
          <a:xfrm>
            <a:off x="2504541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84" name="Text 81"/>
          <p:cNvSpPr/>
          <p:nvPr/>
        </p:nvSpPr>
        <p:spPr>
          <a:xfrm>
            <a:off x="2504541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5" name="Shape 82"/>
          <p:cNvSpPr/>
          <p:nvPr/>
        </p:nvSpPr>
        <p:spPr>
          <a:xfrm>
            <a:off x="2325074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86" name="Text 83"/>
          <p:cNvSpPr/>
          <p:nvPr/>
        </p:nvSpPr>
        <p:spPr>
          <a:xfrm>
            <a:off x="2325074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7" name="Shape 84"/>
          <p:cNvSpPr/>
          <p:nvPr/>
        </p:nvSpPr>
        <p:spPr>
          <a:xfrm>
            <a:off x="2145606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88" name="Text 85"/>
          <p:cNvSpPr/>
          <p:nvPr/>
        </p:nvSpPr>
        <p:spPr>
          <a:xfrm>
            <a:off x="2145606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9" name="Shape 86"/>
          <p:cNvSpPr/>
          <p:nvPr/>
        </p:nvSpPr>
        <p:spPr>
          <a:xfrm>
            <a:off x="1966139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90" name="Text 87"/>
          <p:cNvSpPr/>
          <p:nvPr/>
        </p:nvSpPr>
        <p:spPr>
          <a:xfrm>
            <a:off x="1966139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1" name="Shape 88"/>
          <p:cNvSpPr/>
          <p:nvPr/>
        </p:nvSpPr>
        <p:spPr>
          <a:xfrm>
            <a:off x="1786672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92" name="Text 89"/>
          <p:cNvSpPr/>
          <p:nvPr/>
        </p:nvSpPr>
        <p:spPr>
          <a:xfrm>
            <a:off x="1786672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3" name="Shape 90"/>
          <p:cNvSpPr/>
          <p:nvPr/>
        </p:nvSpPr>
        <p:spPr>
          <a:xfrm>
            <a:off x="1607204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94" name="Text 91"/>
          <p:cNvSpPr/>
          <p:nvPr/>
        </p:nvSpPr>
        <p:spPr>
          <a:xfrm>
            <a:off x="1607204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5" name="Shape 92"/>
          <p:cNvSpPr/>
          <p:nvPr/>
        </p:nvSpPr>
        <p:spPr>
          <a:xfrm>
            <a:off x="1427737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96" name="Text 93"/>
          <p:cNvSpPr/>
          <p:nvPr/>
        </p:nvSpPr>
        <p:spPr>
          <a:xfrm>
            <a:off x="1427737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7" name="Shape 94"/>
          <p:cNvSpPr/>
          <p:nvPr/>
        </p:nvSpPr>
        <p:spPr>
          <a:xfrm>
            <a:off x="2684008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98" name="Text 95"/>
          <p:cNvSpPr/>
          <p:nvPr/>
        </p:nvSpPr>
        <p:spPr>
          <a:xfrm>
            <a:off x="2684008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9" name="Shape 96"/>
          <p:cNvSpPr/>
          <p:nvPr/>
        </p:nvSpPr>
        <p:spPr>
          <a:xfrm>
            <a:off x="2504541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00" name="Text 97"/>
          <p:cNvSpPr/>
          <p:nvPr/>
        </p:nvSpPr>
        <p:spPr>
          <a:xfrm>
            <a:off x="2504541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1" name="Shape 98"/>
          <p:cNvSpPr/>
          <p:nvPr/>
        </p:nvSpPr>
        <p:spPr>
          <a:xfrm>
            <a:off x="2325074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02" name="Text 99"/>
          <p:cNvSpPr/>
          <p:nvPr/>
        </p:nvSpPr>
        <p:spPr>
          <a:xfrm>
            <a:off x="2325074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3" name="Shape 100"/>
          <p:cNvSpPr/>
          <p:nvPr/>
        </p:nvSpPr>
        <p:spPr>
          <a:xfrm>
            <a:off x="2145606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04" name="Text 101"/>
          <p:cNvSpPr/>
          <p:nvPr/>
        </p:nvSpPr>
        <p:spPr>
          <a:xfrm>
            <a:off x="2145606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5" name="Shape 102"/>
          <p:cNvSpPr/>
          <p:nvPr/>
        </p:nvSpPr>
        <p:spPr>
          <a:xfrm>
            <a:off x="1966139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06" name="Text 103"/>
          <p:cNvSpPr/>
          <p:nvPr/>
        </p:nvSpPr>
        <p:spPr>
          <a:xfrm>
            <a:off x="1966139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7" name="Shape 104"/>
          <p:cNvSpPr/>
          <p:nvPr/>
        </p:nvSpPr>
        <p:spPr>
          <a:xfrm>
            <a:off x="1786672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08" name="Text 105"/>
          <p:cNvSpPr/>
          <p:nvPr/>
        </p:nvSpPr>
        <p:spPr>
          <a:xfrm>
            <a:off x="1786672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9" name="Shape 106"/>
          <p:cNvSpPr/>
          <p:nvPr/>
        </p:nvSpPr>
        <p:spPr>
          <a:xfrm>
            <a:off x="1607204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10" name="Text 107"/>
          <p:cNvSpPr/>
          <p:nvPr/>
        </p:nvSpPr>
        <p:spPr>
          <a:xfrm>
            <a:off x="1607204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1" name="Shape 108"/>
          <p:cNvSpPr/>
          <p:nvPr/>
        </p:nvSpPr>
        <p:spPr>
          <a:xfrm>
            <a:off x="1427737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12" name="Text 109"/>
          <p:cNvSpPr/>
          <p:nvPr/>
        </p:nvSpPr>
        <p:spPr>
          <a:xfrm>
            <a:off x="1427737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3" name="Shape 110"/>
          <p:cNvSpPr/>
          <p:nvPr/>
        </p:nvSpPr>
        <p:spPr>
          <a:xfrm>
            <a:off x="4120138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14" name="Text 111"/>
          <p:cNvSpPr/>
          <p:nvPr/>
        </p:nvSpPr>
        <p:spPr>
          <a:xfrm>
            <a:off x="4120138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5" name="Shape 112"/>
          <p:cNvSpPr/>
          <p:nvPr/>
        </p:nvSpPr>
        <p:spPr>
          <a:xfrm>
            <a:off x="3940670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16" name="Text 113"/>
          <p:cNvSpPr/>
          <p:nvPr/>
        </p:nvSpPr>
        <p:spPr>
          <a:xfrm>
            <a:off x="3940670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7" name="Shape 114"/>
          <p:cNvSpPr/>
          <p:nvPr/>
        </p:nvSpPr>
        <p:spPr>
          <a:xfrm>
            <a:off x="3761203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18" name="Text 115"/>
          <p:cNvSpPr/>
          <p:nvPr/>
        </p:nvSpPr>
        <p:spPr>
          <a:xfrm>
            <a:off x="3761203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9" name="Shape 116"/>
          <p:cNvSpPr/>
          <p:nvPr/>
        </p:nvSpPr>
        <p:spPr>
          <a:xfrm>
            <a:off x="3581735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20" name="Text 117"/>
          <p:cNvSpPr/>
          <p:nvPr/>
        </p:nvSpPr>
        <p:spPr>
          <a:xfrm>
            <a:off x="3581735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1" name="Shape 118"/>
          <p:cNvSpPr/>
          <p:nvPr/>
        </p:nvSpPr>
        <p:spPr>
          <a:xfrm>
            <a:off x="3402268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22" name="Text 119"/>
          <p:cNvSpPr/>
          <p:nvPr/>
        </p:nvSpPr>
        <p:spPr>
          <a:xfrm>
            <a:off x="3402268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3" name="Shape 120"/>
          <p:cNvSpPr/>
          <p:nvPr/>
        </p:nvSpPr>
        <p:spPr>
          <a:xfrm>
            <a:off x="3222801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24" name="Text 121"/>
          <p:cNvSpPr/>
          <p:nvPr/>
        </p:nvSpPr>
        <p:spPr>
          <a:xfrm>
            <a:off x="3222801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5" name="Shape 122"/>
          <p:cNvSpPr/>
          <p:nvPr/>
        </p:nvSpPr>
        <p:spPr>
          <a:xfrm>
            <a:off x="3043333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26" name="Text 123"/>
          <p:cNvSpPr/>
          <p:nvPr/>
        </p:nvSpPr>
        <p:spPr>
          <a:xfrm>
            <a:off x="3043333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7" name="Shape 124"/>
          <p:cNvSpPr/>
          <p:nvPr/>
        </p:nvSpPr>
        <p:spPr>
          <a:xfrm>
            <a:off x="2863866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28" name="Text 125"/>
          <p:cNvSpPr/>
          <p:nvPr/>
        </p:nvSpPr>
        <p:spPr>
          <a:xfrm>
            <a:off x="2863866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9" name="Shape 126"/>
          <p:cNvSpPr/>
          <p:nvPr/>
        </p:nvSpPr>
        <p:spPr>
          <a:xfrm>
            <a:off x="4120138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30" name="Text 127"/>
          <p:cNvSpPr/>
          <p:nvPr/>
        </p:nvSpPr>
        <p:spPr>
          <a:xfrm>
            <a:off x="4120138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1" name="Shape 128"/>
          <p:cNvSpPr/>
          <p:nvPr/>
        </p:nvSpPr>
        <p:spPr>
          <a:xfrm>
            <a:off x="3940670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32" name="Text 129"/>
          <p:cNvSpPr/>
          <p:nvPr/>
        </p:nvSpPr>
        <p:spPr>
          <a:xfrm>
            <a:off x="3940670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3" name="Shape 130"/>
          <p:cNvSpPr/>
          <p:nvPr/>
        </p:nvSpPr>
        <p:spPr>
          <a:xfrm>
            <a:off x="3761203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34" name="Text 131"/>
          <p:cNvSpPr/>
          <p:nvPr/>
        </p:nvSpPr>
        <p:spPr>
          <a:xfrm>
            <a:off x="3761203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5" name="Shape 132"/>
          <p:cNvSpPr/>
          <p:nvPr/>
        </p:nvSpPr>
        <p:spPr>
          <a:xfrm>
            <a:off x="3581735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36" name="Text 133"/>
          <p:cNvSpPr/>
          <p:nvPr/>
        </p:nvSpPr>
        <p:spPr>
          <a:xfrm>
            <a:off x="3581735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7" name="Shape 134"/>
          <p:cNvSpPr/>
          <p:nvPr/>
        </p:nvSpPr>
        <p:spPr>
          <a:xfrm>
            <a:off x="3402268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38" name="Text 135"/>
          <p:cNvSpPr/>
          <p:nvPr/>
        </p:nvSpPr>
        <p:spPr>
          <a:xfrm>
            <a:off x="3402268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9" name="Shape 136"/>
          <p:cNvSpPr/>
          <p:nvPr/>
        </p:nvSpPr>
        <p:spPr>
          <a:xfrm>
            <a:off x="3222801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40" name="Text 137"/>
          <p:cNvSpPr/>
          <p:nvPr/>
        </p:nvSpPr>
        <p:spPr>
          <a:xfrm>
            <a:off x="3222801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1" name="Shape 138"/>
          <p:cNvSpPr/>
          <p:nvPr/>
        </p:nvSpPr>
        <p:spPr>
          <a:xfrm>
            <a:off x="3043333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42" name="Text 139"/>
          <p:cNvSpPr/>
          <p:nvPr/>
        </p:nvSpPr>
        <p:spPr>
          <a:xfrm>
            <a:off x="3043333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3" name="Shape 140"/>
          <p:cNvSpPr/>
          <p:nvPr/>
        </p:nvSpPr>
        <p:spPr>
          <a:xfrm>
            <a:off x="2863866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44" name="Text 141"/>
          <p:cNvSpPr/>
          <p:nvPr/>
        </p:nvSpPr>
        <p:spPr>
          <a:xfrm>
            <a:off x="2863866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5" name="Shape 142"/>
          <p:cNvSpPr/>
          <p:nvPr/>
        </p:nvSpPr>
        <p:spPr>
          <a:xfrm>
            <a:off x="4120138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46" name="Text 143"/>
          <p:cNvSpPr/>
          <p:nvPr/>
        </p:nvSpPr>
        <p:spPr>
          <a:xfrm>
            <a:off x="4120138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7" name="Shape 144"/>
          <p:cNvSpPr/>
          <p:nvPr/>
        </p:nvSpPr>
        <p:spPr>
          <a:xfrm>
            <a:off x="3940670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48" name="Text 145"/>
          <p:cNvSpPr/>
          <p:nvPr/>
        </p:nvSpPr>
        <p:spPr>
          <a:xfrm>
            <a:off x="3940670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9" name="Shape 146"/>
          <p:cNvSpPr/>
          <p:nvPr/>
        </p:nvSpPr>
        <p:spPr>
          <a:xfrm>
            <a:off x="3761203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50" name="Text 147"/>
          <p:cNvSpPr/>
          <p:nvPr/>
        </p:nvSpPr>
        <p:spPr>
          <a:xfrm>
            <a:off x="3761203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1" name="Shape 148"/>
          <p:cNvSpPr/>
          <p:nvPr/>
        </p:nvSpPr>
        <p:spPr>
          <a:xfrm>
            <a:off x="3581735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52" name="Text 149"/>
          <p:cNvSpPr/>
          <p:nvPr/>
        </p:nvSpPr>
        <p:spPr>
          <a:xfrm>
            <a:off x="3581735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3" name="Shape 150"/>
          <p:cNvSpPr/>
          <p:nvPr/>
        </p:nvSpPr>
        <p:spPr>
          <a:xfrm>
            <a:off x="3402268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54" name="Text 151"/>
          <p:cNvSpPr/>
          <p:nvPr/>
        </p:nvSpPr>
        <p:spPr>
          <a:xfrm>
            <a:off x="3402268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5" name="Shape 152"/>
          <p:cNvSpPr/>
          <p:nvPr/>
        </p:nvSpPr>
        <p:spPr>
          <a:xfrm>
            <a:off x="3222801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56" name="Text 153"/>
          <p:cNvSpPr/>
          <p:nvPr/>
        </p:nvSpPr>
        <p:spPr>
          <a:xfrm>
            <a:off x="3222801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7" name="Shape 154"/>
          <p:cNvSpPr/>
          <p:nvPr/>
        </p:nvSpPr>
        <p:spPr>
          <a:xfrm>
            <a:off x="3043333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58" name="Text 155"/>
          <p:cNvSpPr/>
          <p:nvPr/>
        </p:nvSpPr>
        <p:spPr>
          <a:xfrm>
            <a:off x="3043333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9" name="Shape 156"/>
          <p:cNvSpPr/>
          <p:nvPr/>
        </p:nvSpPr>
        <p:spPr>
          <a:xfrm>
            <a:off x="2863866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60" name="Text 157"/>
          <p:cNvSpPr/>
          <p:nvPr/>
        </p:nvSpPr>
        <p:spPr>
          <a:xfrm>
            <a:off x="2863866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1" name="Shape 158"/>
          <p:cNvSpPr/>
          <p:nvPr/>
        </p:nvSpPr>
        <p:spPr>
          <a:xfrm>
            <a:off x="4120138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62" name="Text 159"/>
          <p:cNvSpPr/>
          <p:nvPr/>
        </p:nvSpPr>
        <p:spPr>
          <a:xfrm>
            <a:off x="4120138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3" name="Shape 160"/>
          <p:cNvSpPr/>
          <p:nvPr/>
        </p:nvSpPr>
        <p:spPr>
          <a:xfrm>
            <a:off x="3940670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64" name="Text 161"/>
          <p:cNvSpPr/>
          <p:nvPr/>
        </p:nvSpPr>
        <p:spPr>
          <a:xfrm>
            <a:off x="3940670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5" name="Shape 162"/>
          <p:cNvSpPr/>
          <p:nvPr/>
        </p:nvSpPr>
        <p:spPr>
          <a:xfrm>
            <a:off x="3761203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66" name="Text 163"/>
          <p:cNvSpPr/>
          <p:nvPr/>
        </p:nvSpPr>
        <p:spPr>
          <a:xfrm>
            <a:off x="3761203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7" name="Shape 164"/>
          <p:cNvSpPr/>
          <p:nvPr/>
        </p:nvSpPr>
        <p:spPr>
          <a:xfrm>
            <a:off x="3581735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68" name="Text 165"/>
          <p:cNvSpPr/>
          <p:nvPr/>
        </p:nvSpPr>
        <p:spPr>
          <a:xfrm>
            <a:off x="3581735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9" name="Shape 166"/>
          <p:cNvSpPr/>
          <p:nvPr/>
        </p:nvSpPr>
        <p:spPr>
          <a:xfrm>
            <a:off x="3402268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70" name="Text 167"/>
          <p:cNvSpPr/>
          <p:nvPr/>
        </p:nvSpPr>
        <p:spPr>
          <a:xfrm>
            <a:off x="3402268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1" name="Shape 168"/>
          <p:cNvSpPr/>
          <p:nvPr/>
        </p:nvSpPr>
        <p:spPr>
          <a:xfrm>
            <a:off x="3222801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72" name="Text 169"/>
          <p:cNvSpPr/>
          <p:nvPr/>
        </p:nvSpPr>
        <p:spPr>
          <a:xfrm>
            <a:off x="3222801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3" name="Shape 170"/>
          <p:cNvSpPr/>
          <p:nvPr/>
        </p:nvSpPr>
        <p:spPr>
          <a:xfrm>
            <a:off x="3043333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74" name="Text 171"/>
          <p:cNvSpPr/>
          <p:nvPr/>
        </p:nvSpPr>
        <p:spPr>
          <a:xfrm>
            <a:off x="3043333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5" name="Shape 172"/>
          <p:cNvSpPr/>
          <p:nvPr/>
        </p:nvSpPr>
        <p:spPr>
          <a:xfrm>
            <a:off x="2863866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76" name="Text 173"/>
          <p:cNvSpPr/>
          <p:nvPr/>
        </p:nvSpPr>
        <p:spPr>
          <a:xfrm>
            <a:off x="2863866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7" name="Shape 174"/>
          <p:cNvSpPr/>
          <p:nvPr/>
        </p:nvSpPr>
        <p:spPr>
          <a:xfrm>
            <a:off x="4120138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78" name="Text 175"/>
          <p:cNvSpPr/>
          <p:nvPr/>
        </p:nvSpPr>
        <p:spPr>
          <a:xfrm>
            <a:off x="4120138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9" name="Shape 176"/>
          <p:cNvSpPr/>
          <p:nvPr/>
        </p:nvSpPr>
        <p:spPr>
          <a:xfrm>
            <a:off x="3940670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0" name="Text 177"/>
          <p:cNvSpPr/>
          <p:nvPr/>
        </p:nvSpPr>
        <p:spPr>
          <a:xfrm>
            <a:off x="3940670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1" name="Shape 178"/>
          <p:cNvSpPr/>
          <p:nvPr/>
        </p:nvSpPr>
        <p:spPr>
          <a:xfrm>
            <a:off x="3761203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2" name="Text 179"/>
          <p:cNvSpPr/>
          <p:nvPr/>
        </p:nvSpPr>
        <p:spPr>
          <a:xfrm>
            <a:off x="3761203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3" name="Shape 180"/>
          <p:cNvSpPr/>
          <p:nvPr/>
        </p:nvSpPr>
        <p:spPr>
          <a:xfrm>
            <a:off x="3581735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4" name="Text 181"/>
          <p:cNvSpPr/>
          <p:nvPr/>
        </p:nvSpPr>
        <p:spPr>
          <a:xfrm>
            <a:off x="3581735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5" name="Shape 182"/>
          <p:cNvSpPr/>
          <p:nvPr/>
        </p:nvSpPr>
        <p:spPr>
          <a:xfrm>
            <a:off x="3402268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6" name="Text 183"/>
          <p:cNvSpPr/>
          <p:nvPr/>
        </p:nvSpPr>
        <p:spPr>
          <a:xfrm>
            <a:off x="3402268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7" name="Shape 184"/>
          <p:cNvSpPr/>
          <p:nvPr/>
        </p:nvSpPr>
        <p:spPr>
          <a:xfrm>
            <a:off x="3222801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8" name="Text 185"/>
          <p:cNvSpPr/>
          <p:nvPr/>
        </p:nvSpPr>
        <p:spPr>
          <a:xfrm>
            <a:off x="3222801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9" name="Shape 186"/>
          <p:cNvSpPr/>
          <p:nvPr/>
        </p:nvSpPr>
        <p:spPr>
          <a:xfrm>
            <a:off x="3043333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90" name="Text 187"/>
          <p:cNvSpPr/>
          <p:nvPr/>
        </p:nvSpPr>
        <p:spPr>
          <a:xfrm>
            <a:off x="3043333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1" name="Shape 188"/>
          <p:cNvSpPr/>
          <p:nvPr/>
        </p:nvSpPr>
        <p:spPr>
          <a:xfrm>
            <a:off x="2863866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92" name="Text 189"/>
          <p:cNvSpPr/>
          <p:nvPr/>
        </p:nvSpPr>
        <p:spPr>
          <a:xfrm>
            <a:off x="2863866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3" name="Shape 190"/>
          <p:cNvSpPr/>
          <p:nvPr/>
        </p:nvSpPr>
        <p:spPr>
          <a:xfrm>
            <a:off x="4120138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94" name="Text 191"/>
          <p:cNvSpPr/>
          <p:nvPr/>
        </p:nvSpPr>
        <p:spPr>
          <a:xfrm>
            <a:off x="4120138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5" name="Shape 192"/>
          <p:cNvSpPr/>
          <p:nvPr/>
        </p:nvSpPr>
        <p:spPr>
          <a:xfrm>
            <a:off x="3940670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96" name="Text 193"/>
          <p:cNvSpPr/>
          <p:nvPr/>
        </p:nvSpPr>
        <p:spPr>
          <a:xfrm>
            <a:off x="3940670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7" name="Shape 194"/>
          <p:cNvSpPr/>
          <p:nvPr/>
        </p:nvSpPr>
        <p:spPr>
          <a:xfrm>
            <a:off x="3761203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98" name="Text 195"/>
          <p:cNvSpPr/>
          <p:nvPr/>
        </p:nvSpPr>
        <p:spPr>
          <a:xfrm>
            <a:off x="3761203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9" name="Shape 196"/>
          <p:cNvSpPr/>
          <p:nvPr/>
        </p:nvSpPr>
        <p:spPr>
          <a:xfrm>
            <a:off x="3581735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00" name="Text 197"/>
          <p:cNvSpPr/>
          <p:nvPr/>
        </p:nvSpPr>
        <p:spPr>
          <a:xfrm>
            <a:off x="3581735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1" name="Shape 198"/>
          <p:cNvSpPr/>
          <p:nvPr/>
        </p:nvSpPr>
        <p:spPr>
          <a:xfrm>
            <a:off x="3402268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02" name="Text 199"/>
          <p:cNvSpPr/>
          <p:nvPr/>
        </p:nvSpPr>
        <p:spPr>
          <a:xfrm>
            <a:off x="3402268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3" name="Shape 200"/>
          <p:cNvSpPr/>
          <p:nvPr/>
        </p:nvSpPr>
        <p:spPr>
          <a:xfrm>
            <a:off x="3222801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04" name="Text 201"/>
          <p:cNvSpPr/>
          <p:nvPr/>
        </p:nvSpPr>
        <p:spPr>
          <a:xfrm>
            <a:off x="3222801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5" name="Shape 202"/>
          <p:cNvSpPr/>
          <p:nvPr/>
        </p:nvSpPr>
        <p:spPr>
          <a:xfrm>
            <a:off x="3043333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06" name="Text 203"/>
          <p:cNvSpPr/>
          <p:nvPr/>
        </p:nvSpPr>
        <p:spPr>
          <a:xfrm>
            <a:off x="3043333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7" name="Shape 204"/>
          <p:cNvSpPr/>
          <p:nvPr/>
        </p:nvSpPr>
        <p:spPr>
          <a:xfrm>
            <a:off x="2863866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08" name="Text 205"/>
          <p:cNvSpPr/>
          <p:nvPr/>
        </p:nvSpPr>
        <p:spPr>
          <a:xfrm>
            <a:off x="2863866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9" name="Shape 206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210" name="Text 207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11" name="Shape 208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212" name="Text 209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4-17:02:52-d2slbf61bb2p4onbqkig.png">    </p:cNvPr>
          <p:cNvPicPr>
            <a:picLocks noChangeAspect="1"/>
          </p:cNvPicPr>
          <p:nvPr/>
        </p:nvPicPr>
        <p:blipFill>
          <a:blip r:embed="rId1"/>
          <a:srcRect l="41" r="41" t="0" b="0"/>
          <a:stretch/>
        </p:blipFill>
        <p:spPr>
          <a:xfrm>
            <a:off x="7574915" y="0"/>
            <a:ext cx="4617085" cy="68294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95630" y="487045"/>
            <a:ext cx="11160125" cy="552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三禁三查守护第二家园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5" name="Text 2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7" name="Text 4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9" name="Text 6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1" name="Text 8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1081405" y="2135505"/>
            <a:ext cx="7334885" cy="3608705"/>
          </a:xfrm>
          <a:prstGeom prst="roundRect">
            <a:avLst>
              <a:gd name="adj" fmla="val 4992"/>
            </a:avLst>
          </a:prstGeom>
          <a:gradFill rotWithShape="1" flip="none">
            <a:gsLst>
              <a:gs pos="0">
                <a:srgbClr val="FFFFFF"/>
              </a:gs>
              <a:gs pos="76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19050">
            <a:gradFill rotWithShape="1" flip="none">
              <a:gsLst>
                <a:gs pos="0">
                  <a:srgbClr val="1031B7">
                    <a:alpha val="0"/>
                  </a:srgbClr>
                </a:gs>
                <a:gs pos="14000">
                  <a:srgbClr val="1031B7">
                    <a:alpha val="0"/>
                  </a:srgbClr>
                </a:gs>
                <a:gs pos="100000">
                  <a:srgbClr val="1E46EB"/>
                </a:gs>
              </a:gsLst>
              <a:lin ang="10800000" scaled="1"/>
            </a:gra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1081405" y="2135505"/>
            <a:ext cx="7334885" cy="360870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1421130" y="2568575"/>
            <a:ext cx="6536690" cy="438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宿舍安全原则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421130" y="3133725"/>
            <a:ext cx="6536690" cy="9144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50000"/>
              </a:lnSpc>
              <a:buNone/>
            </a:pPr>
            <a:r>
              <a:rPr lang="en-US" sz="20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提出‘三禁三查’原则：禁止使用大功率电器、明火及私拉电线；离寝时检查插座断电、阳台易燃物、门口通道。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4-17:02:52-d2slbf61bb2p4onbqkj0.png">    </p:cNvPr>
          <p:cNvPicPr>
            <a:picLocks noChangeAspect="1"/>
          </p:cNvPicPr>
          <p:nvPr/>
        </p:nvPicPr>
        <p:blipFill>
          <a:blip r:embed="rId1"/>
          <a:srcRect l="13" r="13" t="0" b="0"/>
          <a:stretch/>
        </p:blipFill>
        <p:spPr>
          <a:xfrm>
            <a:off x="-635" y="0"/>
            <a:ext cx="12207240" cy="6832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4" name="Text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6" name="Text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3335655" y="3239909"/>
            <a:ext cx="5956796" cy="749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8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思政教育润心田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563724" y="1433195"/>
            <a:ext cx="5956796" cy="14859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9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 rot="20340000">
            <a:off x="5207353" y="2025906"/>
            <a:ext cx="2808847" cy="684270"/>
          </a:xfrm>
          <a:prstGeom prst="ellipse">
            <a:avLst/>
          </a:prstGeom>
          <a:solidFill>
            <a:srgbClr val="000000">
              <a:alpha val="0"/>
            </a:srgbClr>
          </a:solidFill>
          <a:ln w="19050">
            <a:gradFill rotWithShape="1" flip="none">
              <a:gsLst>
                <a:gs pos="0">
                  <a:srgbClr val="1E46EB">
                    <a:alpha val="0"/>
                  </a:srgbClr>
                </a:gs>
                <a:gs pos="24000">
                  <a:srgbClr val="1E46EB">
                    <a:alpha val="0"/>
                  </a:srgbClr>
                </a:gs>
                <a:gs pos="100000">
                  <a:srgbClr val="1E46EB"/>
                </a:gs>
              </a:gsLst>
              <a:lin ang="5400000" scaled="1"/>
            </a:gradFill>
            <a:prstDash val="solid"/>
          </a:ln>
        </p:spPr>
      </p:sp>
      <p:sp>
        <p:nvSpPr>
          <p:cNvPr id="10" name="Text 7"/>
          <p:cNvSpPr/>
          <p:nvPr/>
        </p:nvSpPr>
        <p:spPr>
          <a:xfrm rot="20340000">
            <a:off x="5207353" y="2025906"/>
            <a:ext cx="2808847" cy="6842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6044755" y="2859562"/>
            <a:ext cx="180054" cy="180071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2" name="Text 9"/>
          <p:cNvSpPr/>
          <p:nvPr/>
        </p:nvSpPr>
        <p:spPr>
          <a:xfrm>
            <a:off x="6044755" y="2859562"/>
            <a:ext cx="180054" cy="180071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878727" y="2074041"/>
            <a:ext cx="90027" cy="90036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4" name="Text 11"/>
          <p:cNvSpPr/>
          <p:nvPr/>
        </p:nvSpPr>
        <p:spPr>
          <a:xfrm>
            <a:off x="7878727" y="2074041"/>
            <a:ext cx="90027" cy="90036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5630" y="487045"/>
            <a:ext cx="11160125" cy="552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三维联动育时代新人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4" name="Text 2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6" name="Text 4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8" name="Text 6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0" name="Text 8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1" name="Image 0" descr="https://kimi-img.moonshot.cn/pub/slides/slides_tmpl/image/25-09-04-17:02:53-d2slbfe1bb2p4onbqko0.png">    </p:cNvPr>
          <p:cNvPicPr>
            <a:picLocks noChangeAspect="1"/>
          </p:cNvPicPr>
          <p:nvPr/>
        </p:nvPicPr>
        <p:blipFill>
          <a:blip r:embed="rId1"/>
          <a:srcRect l="18" r="18" t="0" b="0"/>
          <a:stretch/>
        </p:blipFill>
        <p:spPr>
          <a:xfrm flipH="1">
            <a:off x="767080" y="3754755"/>
            <a:ext cx="3467100" cy="2216785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4410075" y="3754755"/>
            <a:ext cx="6898005" cy="2216785"/>
          </a:xfrm>
          <a:prstGeom prst="roundRect">
            <a:avLst>
              <a:gd name="adj" fmla="val 5520"/>
            </a:avLst>
          </a:prstGeom>
          <a:solidFill>
            <a:srgbClr val="1CA97E"/>
          </a:solidFill>
          <a:ln/>
        </p:spPr>
      </p:sp>
      <p:sp>
        <p:nvSpPr>
          <p:cNvPr id="13" name="Text 10"/>
          <p:cNvSpPr/>
          <p:nvPr/>
        </p:nvSpPr>
        <p:spPr>
          <a:xfrm>
            <a:off x="4410075" y="3754755"/>
            <a:ext cx="6898005" cy="221678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 rot="16200000">
            <a:off x="3799840" y="-734060"/>
            <a:ext cx="36195" cy="5939790"/>
          </a:xfrm>
          <a:prstGeom prst="rect">
            <a:avLst/>
          </a:prstGeom>
          <a:gradFill rotWithShape="1" flip="none">
            <a:gsLst>
              <a:gs pos="0">
                <a:srgbClr val="9EBDF6">
                  <a:alpha val="0"/>
                </a:srgbClr>
              </a:gs>
              <a:gs pos="100000">
                <a:srgbClr val="1E46EB"/>
              </a:gs>
            </a:gsLst>
            <a:lin ang="16200000" scaled="1"/>
          </a:gradFill>
          <a:ln/>
        </p:spPr>
      </p:sp>
      <p:sp>
        <p:nvSpPr>
          <p:cNvPr id="15" name="Text 12"/>
          <p:cNvSpPr/>
          <p:nvPr/>
        </p:nvSpPr>
        <p:spPr>
          <a:xfrm rot="16200000">
            <a:off x="3799840" y="-734060"/>
            <a:ext cx="36195" cy="593979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819150" y="1655445"/>
            <a:ext cx="10554970" cy="438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思政教育内涵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819150" y="2330450"/>
            <a:ext cx="10554335" cy="356592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思政学习关键在‘知行合一’，从课堂延伸到生活，实现价值塑造、能力培养、行动践行三维联动。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4566920" y="3982720"/>
            <a:ext cx="637560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实践案例与招募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4566920" y="4432935"/>
            <a:ext cx="6377305" cy="633809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展示‘红色研学+社区志愿+创新实践’活动剪影，讲述学生调研成果被采纳案例，发布‘青年观察员’招募令。</a:t>
            </a:r>
            <a:endParaRPr lang="en-US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4-17:02:52-d2slbf61bb2p4onbqkj0.png">    </p:cNvPr>
          <p:cNvPicPr>
            <a:picLocks noChangeAspect="1"/>
          </p:cNvPicPr>
          <p:nvPr/>
        </p:nvPicPr>
        <p:blipFill>
          <a:blip r:embed="rId1"/>
          <a:srcRect l="13" r="13" t="0" b="0"/>
          <a:stretch/>
        </p:blipFill>
        <p:spPr>
          <a:xfrm>
            <a:off x="-635" y="0"/>
            <a:ext cx="12207240" cy="6832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4" name="Text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6" name="Text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3335655" y="3239909"/>
            <a:ext cx="5956796" cy="749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8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总结展望启新程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563724" y="1433195"/>
            <a:ext cx="5956796" cy="14859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9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 rot="20340000">
            <a:off x="5207353" y="2025906"/>
            <a:ext cx="2808847" cy="684270"/>
          </a:xfrm>
          <a:prstGeom prst="ellipse">
            <a:avLst/>
          </a:prstGeom>
          <a:solidFill>
            <a:srgbClr val="000000">
              <a:alpha val="0"/>
            </a:srgbClr>
          </a:solidFill>
          <a:ln w="19050">
            <a:gradFill rotWithShape="1" flip="none">
              <a:gsLst>
                <a:gs pos="0">
                  <a:srgbClr val="1E46EB">
                    <a:alpha val="0"/>
                  </a:srgbClr>
                </a:gs>
                <a:gs pos="24000">
                  <a:srgbClr val="1E46EB">
                    <a:alpha val="0"/>
                  </a:srgbClr>
                </a:gs>
                <a:gs pos="100000">
                  <a:srgbClr val="1E46EB"/>
                </a:gs>
              </a:gsLst>
              <a:lin ang="5400000" scaled="1"/>
            </a:gradFill>
            <a:prstDash val="solid"/>
          </a:ln>
        </p:spPr>
      </p:sp>
      <p:sp>
        <p:nvSpPr>
          <p:cNvPr id="10" name="Text 7"/>
          <p:cNvSpPr/>
          <p:nvPr/>
        </p:nvSpPr>
        <p:spPr>
          <a:xfrm rot="20340000">
            <a:off x="5207353" y="2025906"/>
            <a:ext cx="2808847" cy="6842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6044755" y="2859562"/>
            <a:ext cx="180054" cy="180071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2" name="Text 9"/>
          <p:cNvSpPr/>
          <p:nvPr/>
        </p:nvSpPr>
        <p:spPr>
          <a:xfrm>
            <a:off x="6044755" y="2859562"/>
            <a:ext cx="180054" cy="180071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878727" y="2074041"/>
            <a:ext cx="90027" cy="90036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4" name="Text 11"/>
          <p:cNvSpPr/>
          <p:nvPr/>
        </p:nvSpPr>
        <p:spPr>
          <a:xfrm>
            <a:off x="7878727" y="2074041"/>
            <a:ext cx="90027" cy="90036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5630" y="487045"/>
            <a:ext cx="11160125" cy="552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安全成长双向奔赴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4" name="Text 2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6" name="Text 4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8" name="Text 6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0" name="Text 8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745490" y="1475105"/>
            <a:ext cx="3524312" cy="2437765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2" name="Text 10"/>
          <p:cNvSpPr/>
          <p:nvPr/>
        </p:nvSpPr>
        <p:spPr>
          <a:xfrm>
            <a:off x="745490" y="1475105"/>
            <a:ext cx="3524312" cy="24377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974949" y="1602740"/>
            <a:ext cx="3219802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回顾重点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974949" y="1957070"/>
            <a:ext cx="3141061" cy="84415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用关键词云回顾历史纪念、安全防护、学风建设、宿舍文明、思政实践五大板块，强化记忆。</a:t>
            </a:r>
            <a:endParaRPr lang="en-US" sz="1600" dirty="0"/>
          </a:p>
        </p:txBody>
      </p:sp>
      <p:pic>
        <p:nvPicPr>
          <p:cNvPr id="15" name="Image 0" descr="https://kimi-img.moonshot.cn/pub/slides/slides_tmpl/image/25-09-04-17:02:54-d2slbfm1bb2p4onbqkp0.png">    </p:cNvPr>
          <p:cNvPicPr>
            <a:picLocks noChangeAspect="1"/>
          </p:cNvPicPr>
          <p:nvPr/>
        </p:nvPicPr>
        <p:blipFill>
          <a:blip r:embed="rId1"/>
          <a:srcRect l="-8" r="8" t="24" b="24"/>
          <a:stretch/>
        </p:blipFill>
        <p:spPr>
          <a:xfrm>
            <a:off x="745490" y="3977005"/>
            <a:ext cx="3524885" cy="2343150"/>
          </a:xfrm>
          <a:prstGeom prst="rect">
            <a:avLst/>
          </a:prstGeom>
        </p:spPr>
      </p:pic>
      <p:sp>
        <p:nvSpPr>
          <p:cNvPr id="16" name="Shape 13"/>
          <p:cNvSpPr/>
          <p:nvPr/>
        </p:nvSpPr>
        <p:spPr>
          <a:xfrm>
            <a:off x="8035290" y="1475105"/>
            <a:ext cx="3524312" cy="2437765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7" name="Text 14"/>
          <p:cNvSpPr/>
          <p:nvPr/>
        </p:nvSpPr>
        <p:spPr>
          <a:xfrm>
            <a:off x="8035290" y="1475105"/>
            <a:ext cx="3524312" cy="24377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8203232" y="1602740"/>
            <a:ext cx="3141061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行动承诺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8218611" y="1957070"/>
            <a:ext cx="3219802" cy="562769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写下‘本学期我的第一责任’便利贴并贴于展板，形成公开承诺，增强责任感。</a:t>
            </a:r>
            <a:endParaRPr lang="en-US" sz="1600" dirty="0"/>
          </a:p>
        </p:txBody>
      </p:sp>
      <p:pic>
        <p:nvPicPr>
          <p:cNvPr id="20" name="Image 1" descr="https://kimi-img.moonshot.cn/pub/slides/slides_tmpl/image/25-09-04-17:02:55-d2slbfu1bb2p4onbqkpg.png">    </p:cNvPr>
          <p:cNvPicPr>
            <a:picLocks noChangeAspect="1"/>
          </p:cNvPicPr>
          <p:nvPr/>
        </p:nvPicPr>
        <p:blipFill>
          <a:blip r:embed="rId2"/>
          <a:srcRect l="-8" r="8" t="24" b="24"/>
          <a:stretch/>
        </p:blipFill>
        <p:spPr>
          <a:xfrm>
            <a:off x="8035290" y="3977005"/>
            <a:ext cx="3524885" cy="2343150"/>
          </a:xfrm>
          <a:prstGeom prst="rect">
            <a:avLst/>
          </a:prstGeom>
        </p:spPr>
      </p:pic>
      <p:sp>
        <p:nvSpPr>
          <p:cNvPr id="21" name="Shape 17"/>
          <p:cNvSpPr/>
          <p:nvPr/>
        </p:nvSpPr>
        <p:spPr>
          <a:xfrm>
            <a:off x="4390390" y="3882390"/>
            <a:ext cx="3524250" cy="2437765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22" name="Text 18"/>
          <p:cNvSpPr/>
          <p:nvPr/>
        </p:nvSpPr>
        <p:spPr>
          <a:xfrm>
            <a:off x="4390390" y="3882390"/>
            <a:ext cx="3524250" cy="243776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3" name="Text 19"/>
          <p:cNvSpPr/>
          <p:nvPr/>
        </p:nvSpPr>
        <p:spPr>
          <a:xfrm>
            <a:off x="4542950" y="4010025"/>
            <a:ext cx="3141621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资源支持</a:t>
            </a:r>
            <a:endParaRPr lang="en-US" sz="1600" dirty="0"/>
          </a:p>
        </p:txBody>
      </p:sp>
      <p:sp>
        <p:nvSpPr>
          <p:cNvPr id="24" name="Text 20"/>
          <p:cNvSpPr/>
          <p:nvPr/>
        </p:nvSpPr>
        <p:spPr>
          <a:xfrm>
            <a:off x="4542950" y="4364355"/>
            <a:ext cx="3219746" cy="84415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展示学校资源清单，学业辅导中心、心理热线、创新基金入口，为学生提供持续支持。</a:t>
            </a:r>
            <a:endParaRPr lang="en-US" sz="1600" dirty="0"/>
          </a:p>
        </p:txBody>
      </p:sp>
      <p:pic>
        <p:nvPicPr>
          <p:cNvPr id="25" name="Image 2" descr="https://kimi-img.moonshot.cn/pub/slides/slides_tmpl/image/25-09-04-17:02:54-d2slbfm1bb2p4onbqkp0.png">    </p:cNvPr>
          <p:cNvPicPr>
            <a:picLocks noChangeAspect="1"/>
          </p:cNvPicPr>
          <p:nvPr/>
        </p:nvPicPr>
        <p:blipFill>
          <a:blip r:embed="rId3"/>
          <a:srcRect l="0" r="0" t="27" b="27"/>
          <a:stretch/>
        </p:blipFill>
        <p:spPr>
          <a:xfrm>
            <a:off x="4390390" y="1475105"/>
            <a:ext cx="3524885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4-17:02:52-d2slbf61bb2p4onbqkk0.png">    </p:cNvPr>
          <p:cNvPicPr>
            <a:picLocks noChangeAspect="1"/>
          </p:cNvPicPr>
          <p:nvPr/>
        </p:nvPicPr>
        <p:blipFill>
          <a:blip r:embed="rId1"/>
          <a:srcRect l="0" r="0" t="78" b="78"/>
          <a:stretch/>
        </p:blipFill>
        <p:spPr>
          <a:xfrm>
            <a:off x="3829050" y="1598930"/>
            <a:ext cx="8362950" cy="244094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95630" y="487045"/>
            <a:ext cx="11160125" cy="552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携手共进向未来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5" name="Text 2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7" name="Text 4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9" name="Text 6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1" name="Text 8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10795" y="1615440"/>
            <a:ext cx="3619500" cy="243967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3" name="Text 10"/>
          <p:cNvSpPr/>
          <p:nvPr/>
        </p:nvSpPr>
        <p:spPr>
          <a:xfrm>
            <a:off x="10795" y="1615440"/>
            <a:ext cx="3619500" cy="24396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471805" y="2302510"/>
            <a:ext cx="2958465" cy="495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寄语与祝福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803275" y="4657090"/>
            <a:ext cx="10499090" cy="713184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习近平总书记对青年的寄语，展示班级合影空位示意，公布后续跟踪机制，以‘平安、奋进、快乐’三词祝福。</a:t>
            </a:r>
            <a:endParaRPr 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4-17:02:50-d2slbem1bb2p4onbqkg0.png">    </p:cNvPr>
          <p:cNvPicPr>
            <a:picLocks noChangeAspect="1"/>
          </p:cNvPicPr>
          <p:nvPr/>
        </p:nvPicPr>
        <p:blipFill>
          <a:blip r:embed="rId1"/>
          <a:srcRect l="0" r="0" t="905" b="905"/>
          <a:stretch/>
        </p:blipFill>
        <p:spPr>
          <a:xfrm rot="21600000">
            <a:off x="-21590" y="0"/>
            <a:ext cx="12213590" cy="675195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41070" y="2331085"/>
            <a:ext cx="7026275" cy="13589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88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感谢您的观看</a:t>
            </a:r>
            <a:endParaRPr lang="en-US" sz="1600" dirty="0"/>
          </a:p>
        </p:txBody>
      </p:sp>
      <p:sp>
        <p:nvSpPr>
          <p:cNvPr id="4" name="Shape 1"/>
          <p:cNvSpPr/>
          <p:nvPr/>
        </p:nvSpPr>
        <p:spPr>
          <a:xfrm>
            <a:off x="1055370" y="1969770"/>
            <a:ext cx="5783947" cy="0"/>
          </a:xfrm>
          <a:prstGeom prst="line">
            <a:avLst/>
          </a:prstGeom>
          <a:noFill/>
          <a:ln w="19050">
            <a:gradFill rotWithShape="1" flip="none">
              <a:gsLst>
                <a:gs pos="0">
                  <a:srgbClr val="1E46EB">
                    <a:alpha val="0"/>
                  </a:srgbClr>
                </a:gs>
                <a:gs pos="100000">
                  <a:srgbClr val="1E46EB"/>
                </a:gs>
              </a:gsLst>
              <a:lin ang="0" scaled="1"/>
            </a:gradFill>
            <a:prstDash val="solid"/>
            <a:headEnd type="none"/>
            <a:tailEnd type="none"/>
          </a:ln>
        </p:spPr>
      </p:sp>
      <p:sp>
        <p:nvSpPr>
          <p:cNvPr id="5" name="Shape 2"/>
          <p:cNvSpPr/>
          <p:nvPr/>
        </p:nvSpPr>
        <p:spPr>
          <a:xfrm>
            <a:off x="6961270" y="1878330"/>
            <a:ext cx="168857" cy="182880"/>
          </a:xfrm>
          <a:prstGeom prst="chevron">
            <a:avLst/>
          </a:prstGeom>
          <a:solidFill>
            <a:srgbClr val="1E46EB"/>
          </a:solidFill>
          <a:ln/>
        </p:spPr>
      </p:sp>
      <p:sp>
        <p:nvSpPr>
          <p:cNvPr id="6" name="Text 3"/>
          <p:cNvSpPr/>
          <p:nvPr/>
        </p:nvSpPr>
        <p:spPr>
          <a:xfrm>
            <a:off x="6961270" y="1878330"/>
            <a:ext cx="168857" cy="1828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7135404" y="1878330"/>
            <a:ext cx="168857" cy="182880"/>
          </a:xfrm>
          <a:prstGeom prst="chevron">
            <a:avLst/>
          </a:prstGeom>
          <a:solidFill>
            <a:srgbClr val="1E46EB"/>
          </a:solidFill>
          <a:ln/>
        </p:spPr>
      </p:sp>
      <p:sp>
        <p:nvSpPr>
          <p:cNvPr id="8" name="Text 5"/>
          <p:cNvSpPr/>
          <p:nvPr/>
        </p:nvSpPr>
        <p:spPr>
          <a:xfrm>
            <a:off x="7135404" y="1878330"/>
            <a:ext cx="168857" cy="1828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7309538" y="1878330"/>
            <a:ext cx="168857" cy="182880"/>
          </a:xfrm>
          <a:prstGeom prst="chevron">
            <a:avLst/>
          </a:prstGeom>
          <a:solidFill>
            <a:srgbClr val="1E46EB"/>
          </a:solidFill>
          <a:ln/>
        </p:spPr>
      </p:sp>
      <p:sp>
        <p:nvSpPr>
          <p:cNvPr id="10" name="Text 7"/>
          <p:cNvSpPr/>
          <p:nvPr/>
        </p:nvSpPr>
        <p:spPr>
          <a:xfrm>
            <a:off x="7309538" y="1878330"/>
            <a:ext cx="168857" cy="18288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2684008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2" name="Text 9"/>
          <p:cNvSpPr/>
          <p:nvPr/>
        </p:nvSpPr>
        <p:spPr>
          <a:xfrm>
            <a:off x="2684008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2504541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4" name="Text 11"/>
          <p:cNvSpPr/>
          <p:nvPr/>
        </p:nvSpPr>
        <p:spPr>
          <a:xfrm>
            <a:off x="2504541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2325074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6" name="Text 13"/>
          <p:cNvSpPr/>
          <p:nvPr/>
        </p:nvSpPr>
        <p:spPr>
          <a:xfrm>
            <a:off x="2325074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" name="Shape 14"/>
          <p:cNvSpPr/>
          <p:nvPr/>
        </p:nvSpPr>
        <p:spPr>
          <a:xfrm>
            <a:off x="2145606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" name="Text 15"/>
          <p:cNvSpPr/>
          <p:nvPr/>
        </p:nvSpPr>
        <p:spPr>
          <a:xfrm>
            <a:off x="2145606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" name="Shape 16"/>
          <p:cNvSpPr/>
          <p:nvPr/>
        </p:nvSpPr>
        <p:spPr>
          <a:xfrm>
            <a:off x="1966139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0" name="Text 17"/>
          <p:cNvSpPr/>
          <p:nvPr/>
        </p:nvSpPr>
        <p:spPr>
          <a:xfrm>
            <a:off x="1966139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1" name="Shape 18"/>
          <p:cNvSpPr/>
          <p:nvPr/>
        </p:nvSpPr>
        <p:spPr>
          <a:xfrm>
            <a:off x="1786672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2" name="Text 19"/>
          <p:cNvSpPr/>
          <p:nvPr/>
        </p:nvSpPr>
        <p:spPr>
          <a:xfrm>
            <a:off x="1786672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3" name="Shape 20"/>
          <p:cNvSpPr/>
          <p:nvPr/>
        </p:nvSpPr>
        <p:spPr>
          <a:xfrm>
            <a:off x="1607204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4" name="Text 21"/>
          <p:cNvSpPr/>
          <p:nvPr/>
        </p:nvSpPr>
        <p:spPr>
          <a:xfrm>
            <a:off x="1607204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5" name="Shape 22"/>
          <p:cNvSpPr/>
          <p:nvPr/>
        </p:nvSpPr>
        <p:spPr>
          <a:xfrm>
            <a:off x="1427737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6" name="Text 23"/>
          <p:cNvSpPr/>
          <p:nvPr/>
        </p:nvSpPr>
        <p:spPr>
          <a:xfrm>
            <a:off x="1427737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7" name="Shape 24"/>
          <p:cNvSpPr/>
          <p:nvPr/>
        </p:nvSpPr>
        <p:spPr>
          <a:xfrm>
            <a:off x="2684008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8" name="Text 25"/>
          <p:cNvSpPr/>
          <p:nvPr/>
        </p:nvSpPr>
        <p:spPr>
          <a:xfrm>
            <a:off x="2684008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9" name="Shape 26"/>
          <p:cNvSpPr/>
          <p:nvPr/>
        </p:nvSpPr>
        <p:spPr>
          <a:xfrm>
            <a:off x="2504541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30" name="Text 27"/>
          <p:cNvSpPr/>
          <p:nvPr/>
        </p:nvSpPr>
        <p:spPr>
          <a:xfrm>
            <a:off x="2504541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1" name="Shape 28"/>
          <p:cNvSpPr/>
          <p:nvPr/>
        </p:nvSpPr>
        <p:spPr>
          <a:xfrm>
            <a:off x="2325074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32" name="Text 29"/>
          <p:cNvSpPr/>
          <p:nvPr/>
        </p:nvSpPr>
        <p:spPr>
          <a:xfrm>
            <a:off x="2325074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3" name="Shape 30"/>
          <p:cNvSpPr/>
          <p:nvPr/>
        </p:nvSpPr>
        <p:spPr>
          <a:xfrm>
            <a:off x="2145606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34" name="Text 31"/>
          <p:cNvSpPr/>
          <p:nvPr/>
        </p:nvSpPr>
        <p:spPr>
          <a:xfrm>
            <a:off x="2145606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5" name="Shape 32"/>
          <p:cNvSpPr/>
          <p:nvPr/>
        </p:nvSpPr>
        <p:spPr>
          <a:xfrm>
            <a:off x="1966139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36" name="Text 33"/>
          <p:cNvSpPr/>
          <p:nvPr/>
        </p:nvSpPr>
        <p:spPr>
          <a:xfrm>
            <a:off x="1966139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7" name="Shape 34"/>
          <p:cNvSpPr/>
          <p:nvPr/>
        </p:nvSpPr>
        <p:spPr>
          <a:xfrm>
            <a:off x="1786672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38" name="Text 35"/>
          <p:cNvSpPr/>
          <p:nvPr/>
        </p:nvSpPr>
        <p:spPr>
          <a:xfrm>
            <a:off x="1786672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9" name="Shape 36"/>
          <p:cNvSpPr/>
          <p:nvPr/>
        </p:nvSpPr>
        <p:spPr>
          <a:xfrm>
            <a:off x="1607204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40" name="Text 37"/>
          <p:cNvSpPr/>
          <p:nvPr/>
        </p:nvSpPr>
        <p:spPr>
          <a:xfrm>
            <a:off x="1607204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1" name="Shape 38"/>
          <p:cNvSpPr/>
          <p:nvPr/>
        </p:nvSpPr>
        <p:spPr>
          <a:xfrm>
            <a:off x="1427737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42" name="Text 39"/>
          <p:cNvSpPr/>
          <p:nvPr/>
        </p:nvSpPr>
        <p:spPr>
          <a:xfrm>
            <a:off x="1427737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3" name="Shape 40"/>
          <p:cNvSpPr/>
          <p:nvPr/>
        </p:nvSpPr>
        <p:spPr>
          <a:xfrm>
            <a:off x="2684008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44" name="Text 41"/>
          <p:cNvSpPr/>
          <p:nvPr/>
        </p:nvSpPr>
        <p:spPr>
          <a:xfrm>
            <a:off x="2684008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5" name="Shape 42"/>
          <p:cNvSpPr/>
          <p:nvPr/>
        </p:nvSpPr>
        <p:spPr>
          <a:xfrm>
            <a:off x="2504541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46" name="Text 43"/>
          <p:cNvSpPr/>
          <p:nvPr/>
        </p:nvSpPr>
        <p:spPr>
          <a:xfrm>
            <a:off x="2504541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7" name="Shape 44"/>
          <p:cNvSpPr/>
          <p:nvPr/>
        </p:nvSpPr>
        <p:spPr>
          <a:xfrm>
            <a:off x="2325074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48" name="Text 45"/>
          <p:cNvSpPr/>
          <p:nvPr/>
        </p:nvSpPr>
        <p:spPr>
          <a:xfrm>
            <a:off x="2325074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49" name="Shape 46"/>
          <p:cNvSpPr/>
          <p:nvPr/>
        </p:nvSpPr>
        <p:spPr>
          <a:xfrm>
            <a:off x="2145606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50" name="Text 47"/>
          <p:cNvSpPr/>
          <p:nvPr/>
        </p:nvSpPr>
        <p:spPr>
          <a:xfrm>
            <a:off x="2145606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1" name="Shape 48"/>
          <p:cNvSpPr/>
          <p:nvPr/>
        </p:nvSpPr>
        <p:spPr>
          <a:xfrm>
            <a:off x="1966139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52" name="Text 49"/>
          <p:cNvSpPr/>
          <p:nvPr/>
        </p:nvSpPr>
        <p:spPr>
          <a:xfrm>
            <a:off x="1966139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3" name="Shape 50"/>
          <p:cNvSpPr/>
          <p:nvPr/>
        </p:nvSpPr>
        <p:spPr>
          <a:xfrm>
            <a:off x="1786672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54" name="Text 51"/>
          <p:cNvSpPr/>
          <p:nvPr/>
        </p:nvSpPr>
        <p:spPr>
          <a:xfrm>
            <a:off x="1786672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5" name="Shape 52"/>
          <p:cNvSpPr/>
          <p:nvPr/>
        </p:nvSpPr>
        <p:spPr>
          <a:xfrm>
            <a:off x="1607204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56" name="Text 53"/>
          <p:cNvSpPr/>
          <p:nvPr/>
        </p:nvSpPr>
        <p:spPr>
          <a:xfrm>
            <a:off x="1607204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7" name="Shape 54"/>
          <p:cNvSpPr/>
          <p:nvPr/>
        </p:nvSpPr>
        <p:spPr>
          <a:xfrm>
            <a:off x="1427737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58" name="Text 55"/>
          <p:cNvSpPr/>
          <p:nvPr/>
        </p:nvSpPr>
        <p:spPr>
          <a:xfrm>
            <a:off x="1427737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9" name="Shape 56"/>
          <p:cNvSpPr/>
          <p:nvPr/>
        </p:nvSpPr>
        <p:spPr>
          <a:xfrm>
            <a:off x="2684008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60" name="Text 57"/>
          <p:cNvSpPr/>
          <p:nvPr/>
        </p:nvSpPr>
        <p:spPr>
          <a:xfrm>
            <a:off x="2684008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1" name="Shape 58"/>
          <p:cNvSpPr/>
          <p:nvPr/>
        </p:nvSpPr>
        <p:spPr>
          <a:xfrm>
            <a:off x="2504541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62" name="Text 59"/>
          <p:cNvSpPr/>
          <p:nvPr/>
        </p:nvSpPr>
        <p:spPr>
          <a:xfrm>
            <a:off x="2504541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3" name="Shape 60"/>
          <p:cNvSpPr/>
          <p:nvPr/>
        </p:nvSpPr>
        <p:spPr>
          <a:xfrm>
            <a:off x="2325074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64" name="Text 61"/>
          <p:cNvSpPr/>
          <p:nvPr/>
        </p:nvSpPr>
        <p:spPr>
          <a:xfrm>
            <a:off x="2325074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5" name="Shape 62"/>
          <p:cNvSpPr/>
          <p:nvPr/>
        </p:nvSpPr>
        <p:spPr>
          <a:xfrm>
            <a:off x="2145606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66" name="Text 63"/>
          <p:cNvSpPr/>
          <p:nvPr/>
        </p:nvSpPr>
        <p:spPr>
          <a:xfrm>
            <a:off x="2145606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7" name="Shape 64"/>
          <p:cNvSpPr/>
          <p:nvPr/>
        </p:nvSpPr>
        <p:spPr>
          <a:xfrm>
            <a:off x="1966139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68" name="Text 65"/>
          <p:cNvSpPr/>
          <p:nvPr/>
        </p:nvSpPr>
        <p:spPr>
          <a:xfrm>
            <a:off x="1966139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9" name="Shape 66"/>
          <p:cNvSpPr/>
          <p:nvPr/>
        </p:nvSpPr>
        <p:spPr>
          <a:xfrm>
            <a:off x="1786672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70" name="Text 67"/>
          <p:cNvSpPr/>
          <p:nvPr/>
        </p:nvSpPr>
        <p:spPr>
          <a:xfrm>
            <a:off x="1786672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1" name="Shape 68"/>
          <p:cNvSpPr/>
          <p:nvPr/>
        </p:nvSpPr>
        <p:spPr>
          <a:xfrm>
            <a:off x="1607204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72" name="Text 69"/>
          <p:cNvSpPr/>
          <p:nvPr/>
        </p:nvSpPr>
        <p:spPr>
          <a:xfrm>
            <a:off x="1607204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3" name="Shape 70"/>
          <p:cNvSpPr/>
          <p:nvPr/>
        </p:nvSpPr>
        <p:spPr>
          <a:xfrm>
            <a:off x="1427737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74" name="Text 71"/>
          <p:cNvSpPr/>
          <p:nvPr/>
        </p:nvSpPr>
        <p:spPr>
          <a:xfrm>
            <a:off x="1427737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5" name="Shape 72"/>
          <p:cNvSpPr/>
          <p:nvPr/>
        </p:nvSpPr>
        <p:spPr>
          <a:xfrm>
            <a:off x="2684008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76" name="Text 73"/>
          <p:cNvSpPr/>
          <p:nvPr/>
        </p:nvSpPr>
        <p:spPr>
          <a:xfrm>
            <a:off x="2684008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7" name="Shape 74"/>
          <p:cNvSpPr/>
          <p:nvPr/>
        </p:nvSpPr>
        <p:spPr>
          <a:xfrm>
            <a:off x="2504541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78" name="Text 75"/>
          <p:cNvSpPr/>
          <p:nvPr/>
        </p:nvSpPr>
        <p:spPr>
          <a:xfrm>
            <a:off x="2504541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9" name="Shape 76"/>
          <p:cNvSpPr/>
          <p:nvPr/>
        </p:nvSpPr>
        <p:spPr>
          <a:xfrm>
            <a:off x="2325074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80" name="Text 77"/>
          <p:cNvSpPr/>
          <p:nvPr/>
        </p:nvSpPr>
        <p:spPr>
          <a:xfrm>
            <a:off x="2325074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1" name="Shape 78"/>
          <p:cNvSpPr/>
          <p:nvPr/>
        </p:nvSpPr>
        <p:spPr>
          <a:xfrm>
            <a:off x="2145606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82" name="Text 79"/>
          <p:cNvSpPr/>
          <p:nvPr/>
        </p:nvSpPr>
        <p:spPr>
          <a:xfrm>
            <a:off x="2145606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3" name="Shape 80"/>
          <p:cNvSpPr/>
          <p:nvPr/>
        </p:nvSpPr>
        <p:spPr>
          <a:xfrm>
            <a:off x="1966139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84" name="Text 81"/>
          <p:cNvSpPr/>
          <p:nvPr/>
        </p:nvSpPr>
        <p:spPr>
          <a:xfrm>
            <a:off x="1966139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5" name="Shape 82"/>
          <p:cNvSpPr/>
          <p:nvPr/>
        </p:nvSpPr>
        <p:spPr>
          <a:xfrm>
            <a:off x="1786672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86" name="Text 83"/>
          <p:cNvSpPr/>
          <p:nvPr/>
        </p:nvSpPr>
        <p:spPr>
          <a:xfrm>
            <a:off x="1786672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7" name="Shape 84"/>
          <p:cNvSpPr/>
          <p:nvPr/>
        </p:nvSpPr>
        <p:spPr>
          <a:xfrm>
            <a:off x="1607204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88" name="Text 85"/>
          <p:cNvSpPr/>
          <p:nvPr/>
        </p:nvSpPr>
        <p:spPr>
          <a:xfrm>
            <a:off x="1607204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89" name="Shape 86"/>
          <p:cNvSpPr/>
          <p:nvPr/>
        </p:nvSpPr>
        <p:spPr>
          <a:xfrm>
            <a:off x="1427737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90" name="Text 87"/>
          <p:cNvSpPr/>
          <p:nvPr/>
        </p:nvSpPr>
        <p:spPr>
          <a:xfrm>
            <a:off x="1427737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1" name="Shape 88"/>
          <p:cNvSpPr/>
          <p:nvPr/>
        </p:nvSpPr>
        <p:spPr>
          <a:xfrm>
            <a:off x="2684008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92" name="Text 89"/>
          <p:cNvSpPr/>
          <p:nvPr/>
        </p:nvSpPr>
        <p:spPr>
          <a:xfrm>
            <a:off x="2684008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3" name="Shape 90"/>
          <p:cNvSpPr/>
          <p:nvPr/>
        </p:nvSpPr>
        <p:spPr>
          <a:xfrm>
            <a:off x="2504541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94" name="Text 91"/>
          <p:cNvSpPr/>
          <p:nvPr/>
        </p:nvSpPr>
        <p:spPr>
          <a:xfrm>
            <a:off x="2504541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5" name="Shape 92"/>
          <p:cNvSpPr/>
          <p:nvPr/>
        </p:nvSpPr>
        <p:spPr>
          <a:xfrm>
            <a:off x="2325074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96" name="Text 93"/>
          <p:cNvSpPr/>
          <p:nvPr/>
        </p:nvSpPr>
        <p:spPr>
          <a:xfrm>
            <a:off x="2325074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7" name="Shape 94"/>
          <p:cNvSpPr/>
          <p:nvPr/>
        </p:nvSpPr>
        <p:spPr>
          <a:xfrm>
            <a:off x="2145606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98" name="Text 95"/>
          <p:cNvSpPr/>
          <p:nvPr/>
        </p:nvSpPr>
        <p:spPr>
          <a:xfrm>
            <a:off x="2145606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9" name="Shape 96"/>
          <p:cNvSpPr/>
          <p:nvPr/>
        </p:nvSpPr>
        <p:spPr>
          <a:xfrm>
            <a:off x="1966139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00" name="Text 97"/>
          <p:cNvSpPr/>
          <p:nvPr/>
        </p:nvSpPr>
        <p:spPr>
          <a:xfrm>
            <a:off x="1966139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1" name="Shape 98"/>
          <p:cNvSpPr/>
          <p:nvPr/>
        </p:nvSpPr>
        <p:spPr>
          <a:xfrm>
            <a:off x="1786672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02" name="Text 99"/>
          <p:cNvSpPr/>
          <p:nvPr/>
        </p:nvSpPr>
        <p:spPr>
          <a:xfrm>
            <a:off x="1786672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3" name="Shape 100"/>
          <p:cNvSpPr/>
          <p:nvPr/>
        </p:nvSpPr>
        <p:spPr>
          <a:xfrm>
            <a:off x="1607204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04" name="Text 101"/>
          <p:cNvSpPr/>
          <p:nvPr/>
        </p:nvSpPr>
        <p:spPr>
          <a:xfrm>
            <a:off x="1607204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5" name="Shape 102"/>
          <p:cNvSpPr/>
          <p:nvPr/>
        </p:nvSpPr>
        <p:spPr>
          <a:xfrm>
            <a:off x="1427737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06" name="Text 103"/>
          <p:cNvSpPr/>
          <p:nvPr/>
        </p:nvSpPr>
        <p:spPr>
          <a:xfrm>
            <a:off x="1427737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7" name="Shape 104"/>
          <p:cNvSpPr/>
          <p:nvPr/>
        </p:nvSpPr>
        <p:spPr>
          <a:xfrm>
            <a:off x="4120138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08" name="Text 105"/>
          <p:cNvSpPr/>
          <p:nvPr/>
        </p:nvSpPr>
        <p:spPr>
          <a:xfrm>
            <a:off x="4120138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09" name="Shape 106"/>
          <p:cNvSpPr/>
          <p:nvPr/>
        </p:nvSpPr>
        <p:spPr>
          <a:xfrm>
            <a:off x="3940670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10" name="Text 107"/>
          <p:cNvSpPr/>
          <p:nvPr/>
        </p:nvSpPr>
        <p:spPr>
          <a:xfrm>
            <a:off x="3940670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1" name="Shape 108"/>
          <p:cNvSpPr/>
          <p:nvPr/>
        </p:nvSpPr>
        <p:spPr>
          <a:xfrm>
            <a:off x="3761203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12" name="Text 109"/>
          <p:cNvSpPr/>
          <p:nvPr/>
        </p:nvSpPr>
        <p:spPr>
          <a:xfrm>
            <a:off x="3761203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3" name="Shape 110"/>
          <p:cNvSpPr/>
          <p:nvPr/>
        </p:nvSpPr>
        <p:spPr>
          <a:xfrm>
            <a:off x="3581735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14" name="Text 111"/>
          <p:cNvSpPr/>
          <p:nvPr/>
        </p:nvSpPr>
        <p:spPr>
          <a:xfrm>
            <a:off x="3581735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5" name="Shape 112"/>
          <p:cNvSpPr/>
          <p:nvPr/>
        </p:nvSpPr>
        <p:spPr>
          <a:xfrm>
            <a:off x="3402268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16" name="Text 113"/>
          <p:cNvSpPr/>
          <p:nvPr/>
        </p:nvSpPr>
        <p:spPr>
          <a:xfrm>
            <a:off x="3402268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7" name="Shape 114"/>
          <p:cNvSpPr/>
          <p:nvPr/>
        </p:nvSpPr>
        <p:spPr>
          <a:xfrm>
            <a:off x="3222801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18" name="Text 115"/>
          <p:cNvSpPr/>
          <p:nvPr/>
        </p:nvSpPr>
        <p:spPr>
          <a:xfrm>
            <a:off x="3222801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9" name="Shape 116"/>
          <p:cNvSpPr/>
          <p:nvPr/>
        </p:nvSpPr>
        <p:spPr>
          <a:xfrm>
            <a:off x="3043333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20" name="Text 117"/>
          <p:cNvSpPr/>
          <p:nvPr/>
        </p:nvSpPr>
        <p:spPr>
          <a:xfrm>
            <a:off x="3043333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1" name="Shape 118"/>
          <p:cNvSpPr/>
          <p:nvPr/>
        </p:nvSpPr>
        <p:spPr>
          <a:xfrm>
            <a:off x="2863866" y="5120283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22" name="Text 119"/>
          <p:cNvSpPr/>
          <p:nvPr/>
        </p:nvSpPr>
        <p:spPr>
          <a:xfrm>
            <a:off x="2863866" y="5120283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3" name="Shape 120"/>
          <p:cNvSpPr/>
          <p:nvPr/>
        </p:nvSpPr>
        <p:spPr>
          <a:xfrm>
            <a:off x="4120138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24" name="Text 121"/>
          <p:cNvSpPr/>
          <p:nvPr/>
        </p:nvSpPr>
        <p:spPr>
          <a:xfrm>
            <a:off x="4120138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5" name="Shape 122"/>
          <p:cNvSpPr/>
          <p:nvPr/>
        </p:nvSpPr>
        <p:spPr>
          <a:xfrm>
            <a:off x="3940670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26" name="Text 123"/>
          <p:cNvSpPr/>
          <p:nvPr/>
        </p:nvSpPr>
        <p:spPr>
          <a:xfrm>
            <a:off x="3940670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7" name="Shape 124"/>
          <p:cNvSpPr/>
          <p:nvPr/>
        </p:nvSpPr>
        <p:spPr>
          <a:xfrm>
            <a:off x="3761203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28" name="Text 125"/>
          <p:cNvSpPr/>
          <p:nvPr/>
        </p:nvSpPr>
        <p:spPr>
          <a:xfrm>
            <a:off x="3761203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29" name="Shape 126"/>
          <p:cNvSpPr/>
          <p:nvPr/>
        </p:nvSpPr>
        <p:spPr>
          <a:xfrm>
            <a:off x="3581735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30" name="Text 127"/>
          <p:cNvSpPr/>
          <p:nvPr/>
        </p:nvSpPr>
        <p:spPr>
          <a:xfrm>
            <a:off x="3581735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1" name="Shape 128"/>
          <p:cNvSpPr/>
          <p:nvPr/>
        </p:nvSpPr>
        <p:spPr>
          <a:xfrm>
            <a:off x="3402268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32" name="Text 129"/>
          <p:cNvSpPr/>
          <p:nvPr/>
        </p:nvSpPr>
        <p:spPr>
          <a:xfrm>
            <a:off x="3402268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3" name="Shape 130"/>
          <p:cNvSpPr/>
          <p:nvPr/>
        </p:nvSpPr>
        <p:spPr>
          <a:xfrm>
            <a:off x="3222801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34" name="Text 131"/>
          <p:cNvSpPr/>
          <p:nvPr/>
        </p:nvSpPr>
        <p:spPr>
          <a:xfrm>
            <a:off x="3222801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5" name="Shape 132"/>
          <p:cNvSpPr/>
          <p:nvPr/>
        </p:nvSpPr>
        <p:spPr>
          <a:xfrm>
            <a:off x="3043333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36" name="Text 133"/>
          <p:cNvSpPr/>
          <p:nvPr/>
        </p:nvSpPr>
        <p:spPr>
          <a:xfrm>
            <a:off x="3043333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7" name="Shape 134"/>
          <p:cNvSpPr/>
          <p:nvPr/>
        </p:nvSpPr>
        <p:spPr>
          <a:xfrm>
            <a:off x="2863866" y="5319770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38" name="Text 135"/>
          <p:cNvSpPr/>
          <p:nvPr/>
        </p:nvSpPr>
        <p:spPr>
          <a:xfrm>
            <a:off x="2863866" y="5319770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9" name="Shape 136"/>
          <p:cNvSpPr/>
          <p:nvPr/>
        </p:nvSpPr>
        <p:spPr>
          <a:xfrm>
            <a:off x="4120138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40" name="Text 137"/>
          <p:cNvSpPr/>
          <p:nvPr/>
        </p:nvSpPr>
        <p:spPr>
          <a:xfrm>
            <a:off x="4120138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1" name="Shape 138"/>
          <p:cNvSpPr/>
          <p:nvPr/>
        </p:nvSpPr>
        <p:spPr>
          <a:xfrm>
            <a:off x="3940670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42" name="Text 139"/>
          <p:cNvSpPr/>
          <p:nvPr/>
        </p:nvSpPr>
        <p:spPr>
          <a:xfrm>
            <a:off x="3940670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3" name="Shape 140"/>
          <p:cNvSpPr/>
          <p:nvPr/>
        </p:nvSpPr>
        <p:spPr>
          <a:xfrm>
            <a:off x="3761203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44" name="Text 141"/>
          <p:cNvSpPr/>
          <p:nvPr/>
        </p:nvSpPr>
        <p:spPr>
          <a:xfrm>
            <a:off x="3761203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5" name="Shape 142"/>
          <p:cNvSpPr/>
          <p:nvPr/>
        </p:nvSpPr>
        <p:spPr>
          <a:xfrm>
            <a:off x="3581735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46" name="Text 143"/>
          <p:cNvSpPr/>
          <p:nvPr/>
        </p:nvSpPr>
        <p:spPr>
          <a:xfrm>
            <a:off x="3581735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7" name="Shape 144"/>
          <p:cNvSpPr/>
          <p:nvPr/>
        </p:nvSpPr>
        <p:spPr>
          <a:xfrm>
            <a:off x="3402268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48" name="Text 145"/>
          <p:cNvSpPr/>
          <p:nvPr/>
        </p:nvSpPr>
        <p:spPr>
          <a:xfrm>
            <a:off x="3402268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9" name="Shape 146"/>
          <p:cNvSpPr/>
          <p:nvPr/>
        </p:nvSpPr>
        <p:spPr>
          <a:xfrm>
            <a:off x="3222801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50" name="Text 147"/>
          <p:cNvSpPr/>
          <p:nvPr/>
        </p:nvSpPr>
        <p:spPr>
          <a:xfrm>
            <a:off x="3222801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1" name="Shape 148"/>
          <p:cNvSpPr/>
          <p:nvPr/>
        </p:nvSpPr>
        <p:spPr>
          <a:xfrm>
            <a:off x="3043333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52" name="Text 149"/>
          <p:cNvSpPr/>
          <p:nvPr/>
        </p:nvSpPr>
        <p:spPr>
          <a:xfrm>
            <a:off x="3043333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3" name="Shape 150"/>
          <p:cNvSpPr/>
          <p:nvPr/>
        </p:nvSpPr>
        <p:spPr>
          <a:xfrm>
            <a:off x="2863866" y="5519257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54" name="Text 151"/>
          <p:cNvSpPr/>
          <p:nvPr/>
        </p:nvSpPr>
        <p:spPr>
          <a:xfrm>
            <a:off x="2863866" y="5519257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5" name="Shape 152"/>
          <p:cNvSpPr/>
          <p:nvPr/>
        </p:nvSpPr>
        <p:spPr>
          <a:xfrm>
            <a:off x="4120138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56" name="Text 153"/>
          <p:cNvSpPr/>
          <p:nvPr/>
        </p:nvSpPr>
        <p:spPr>
          <a:xfrm>
            <a:off x="4120138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7" name="Shape 154"/>
          <p:cNvSpPr/>
          <p:nvPr/>
        </p:nvSpPr>
        <p:spPr>
          <a:xfrm>
            <a:off x="3940670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58" name="Text 155"/>
          <p:cNvSpPr/>
          <p:nvPr/>
        </p:nvSpPr>
        <p:spPr>
          <a:xfrm>
            <a:off x="3940670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9" name="Shape 156"/>
          <p:cNvSpPr/>
          <p:nvPr/>
        </p:nvSpPr>
        <p:spPr>
          <a:xfrm>
            <a:off x="3761203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60" name="Text 157"/>
          <p:cNvSpPr/>
          <p:nvPr/>
        </p:nvSpPr>
        <p:spPr>
          <a:xfrm>
            <a:off x="3761203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1" name="Shape 158"/>
          <p:cNvSpPr/>
          <p:nvPr/>
        </p:nvSpPr>
        <p:spPr>
          <a:xfrm>
            <a:off x="3581735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62" name="Text 159"/>
          <p:cNvSpPr/>
          <p:nvPr/>
        </p:nvSpPr>
        <p:spPr>
          <a:xfrm>
            <a:off x="3581735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3" name="Shape 160"/>
          <p:cNvSpPr/>
          <p:nvPr/>
        </p:nvSpPr>
        <p:spPr>
          <a:xfrm>
            <a:off x="3402268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64" name="Text 161"/>
          <p:cNvSpPr/>
          <p:nvPr/>
        </p:nvSpPr>
        <p:spPr>
          <a:xfrm>
            <a:off x="3402268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5" name="Shape 162"/>
          <p:cNvSpPr/>
          <p:nvPr/>
        </p:nvSpPr>
        <p:spPr>
          <a:xfrm>
            <a:off x="3222801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66" name="Text 163"/>
          <p:cNvSpPr/>
          <p:nvPr/>
        </p:nvSpPr>
        <p:spPr>
          <a:xfrm>
            <a:off x="3222801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7" name="Shape 164"/>
          <p:cNvSpPr/>
          <p:nvPr/>
        </p:nvSpPr>
        <p:spPr>
          <a:xfrm>
            <a:off x="3043333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68" name="Text 165"/>
          <p:cNvSpPr/>
          <p:nvPr/>
        </p:nvSpPr>
        <p:spPr>
          <a:xfrm>
            <a:off x="3043333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69" name="Shape 166"/>
          <p:cNvSpPr/>
          <p:nvPr/>
        </p:nvSpPr>
        <p:spPr>
          <a:xfrm>
            <a:off x="2863866" y="5718185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70" name="Text 167"/>
          <p:cNvSpPr/>
          <p:nvPr/>
        </p:nvSpPr>
        <p:spPr>
          <a:xfrm>
            <a:off x="2863866" y="5718185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1" name="Shape 168"/>
          <p:cNvSpPr/>
          <p:nvPr/>
        </p:nvSpPr>
        <p:spPr>
          <a:xfrm>
            <a:off x="4120138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72" name="Text 169"/>
          <p:cNvSpPr/>
          <p:nvPr/>
        </p:nvSpPr>
        <p:spPr>
          <a:xfrm>
            <a:off x="4120138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3" name="Shape 170"/>
          <p:cNvSpPr/>
          <p:nvPr/>
        </p:nvSpPr>
        <p:spPr>
          <a:xfrm>
            <a:off x="3940670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74" name="Text 171"/>
          <p:cNvSpPr/>
          <p:nvPr/>
        </p:nvSpPr>
        <p:spPr>
          <a:xfrm>
            <a:off x="3940670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5" name="Shape 172"/>
          <p:cNvSpPr/>
          <p:nvPr/>
        </p:nvSpPr>
        <p:spPr>
          <a:xfrm>
            <a:off x="3761203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76" name="Text 173"/>
          <p:cNvSpPr/>
          <p:nvPr/>
        </p:nvSpPr>
        <p:spPr>
          <a:xfrm>
            <a:off x="3761203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7" name="Shape 174"/>
          <p:cNvSpPr/>
          <p:nvPr/>
        </p:nvSpPr>
        <p:spPr>
          <a:xfrm>
            <a:off x="3581735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78" name="Text 175"/>
          <p:cNvSpPr/>
          <p:nvPr/>
        </p:nvSpPr>
        <p:spPr>
          <a:xfrm>
            <a:off x="3581735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79" name="Shape 176"/>
          <p:cNvSpPr/>
          <p:nvPr/>
        </p:nvSpPr>
        <p:spPr>
          <a:xfrm>
            <a:off x="3402268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0" name="Text 177"/>
          <p:cNvSpPr/>
          <p:nvPr/>
        </p:nvSpPr>
        <p:spPr>
          <a:xfrm>
            <a:off x="3402268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1" name="Shape 178"/>
          <p:cNvSpPr/>
          <p:nvPr/>
        </p:nvSpPr>
        <p:spPr>
          <a:xfrm>
            <a:off x="3222801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2" name="Text 179"/>
          <p:cNvSpPr/>
          <p:nvPr/>
        </p:nvSpPr>
        <p:spPr>
          <a:xfrm>
            <a:off x="3222801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3" name="Shape 180"/>
          <p:cNvSpPr/>
          <p:nvPr/>
        </p:nvSpPr>
        <p:spPr>
          <a:xfrm>
            <a:off x="3043333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4" name="Text 181"/>
          <p:cNvSpPr/>
          <p:nvPr/>
        </p:nvSpPr>
        <p:spPr>
          <a:xfrm>
            <a:off x="3043333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5" name="Shape 182"/>
          <p:cNvSpPr/>
          <p:nvPr/>
        </p:nvSpPr>
        <p:spPr>
          <a:xfrm>
            <a:off x="2863866" y="5917672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6" name="Text 183"/>
          <p:cNvSpPr/>
          <p:nvPr/>
        </p:nvSpPr>
        <p:spPr>
          <a:xfrm>
            <a:off x="2863866" y="5917672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7" name="Shape 184"/>
          <p:cNvSpPr/>
          <p:nvPr/>
        </p:nvSpPr>
        <p:spPr>
          <a:xfrm>
            <a:off x="4120138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88" name="Text 185"/>
          <p:cNvSpPr/>
          <p:nvPr/>
        </p:nvSpPr>
        <p:spPr>
          <a:xfrm>
            <a:off x="4120138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9" name="Shape 186"/>
          <p:cNvSpPr/>
          <p:nvPr/>
        </p:nvSpPr>
        <p:spPr>
          <a:xfrm>
            <a:off x="3940670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90" name="Text 187"/>
          <p:cNvSpPr/>
          <p:nvPr/>
        </p:nvSpPr>
        <p:spPr>
          <a:xfrm>
            <a:off x="3940670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1" name="Shape 188"/>
          <p:cNvSpPr/>
          <p:nvPr/>
        </p:nvSpPr>
        <p:spPr>
          <a:xfrm>
            <a:off x="3761203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92" name="Text 189"/>
          <p:cNvSpPr/>
          <p:nvPr/>
        </p:nvSpPr>
        <p:spPr>
          <a:xfrm>
            <a:off x="3761203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3" name="Shape 190"/>
          <p:cNvSpPr/>
          <p:nvPr/>
        </p:nvSpPr>
        <p:spPr>
          <a:xfrm>
            <a:off x="3581735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94" name="Text 191"/>
          <p:cNvSpPr/>
          <p:nvPr/>
        </p:nvSpPr>
        <p:spPr>
          <a:xfrm>
            <a:off x="3581735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5" name="Shape 192"/>
          <p:cNvSpPr/>
          <p:nvPr/>
        </p:nvSpPr>
        <p:spPr>
          <a:xfrm>
            <a:off x="3402268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96" name="Text 193"/>
          <p:cNvSpPr/>
          <p:nvPr/>
        </p:nvSpPr>
        <p:spPr>
          <a:xfrm>
            <a:off x="3402268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7" name="Shape 194"/>
          <p:cNvSpPr/>
          <p:nvPr/>
        </p:nvSpPr>
        <p:spPr>
          <a:xfrm>
            <a:off x="3222801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198" name="Text 195"/>
          <p:cNvSpPr/>
          <p:nvPr/>
        </p:nvSpPr>
        <p:spPr>
          <a:xfrm>
            <a:off x="3222801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9" name="Shape 196"/>
          <p:cNvSpPr/>
          <p:nvPr/>
        </p:nvSpPr>
        <p:spPr>
          <a:xfrm>
            <a:off x="3043333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00" name="Text 197"/>
          <p:cNvSpPr/>
          <p:nvPr/>
        </p:nvSpPr>
        <p:spPr>
          <a:xfrm>
            <a:off x="3043333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1" name="Shape 198"/>
          <p:cNvSpPr/>
          <p:nvPr/>
        </p:nvSpPr>
        <p:spPr>
          <a:xfrm>
            <a:off x="2863866" y="6117159"/>
            <a:ext cx="97232" cy="97669"/>
          </a:xfrm>
          <a:prstGeom prst="ellipse">
            <a:avLst/>
          </a:prstGeom>
          <a:gradFill rotWithShape="1" flip="none">
            <a:gsLst>
              <a:gs pos="0">
                <a:srgbClr val="1E46EB">
                  <a:alpha val="0"/>
                </a:srgbClr>
              </a:gs>
              <a:gs pos="5000">
                <a:srgbClr val="1E46EB">
                  <a:alpha val="0"/>
                </a:srgbClr>
              </a:gs>
              <a:gs pos="67000">
                <a:srgbClr val="1CA97E"/>
              </a:gs>
              <a:gs pos="100000">
                <a:srgbClr val="1E46EB"/>
              </a:gs>
            </a:gsLst>
            <a:lin ang="10800000" scaled="1"/>
          </a:gradFill>
          <a:ln/>
        </p:spPr>
      </p:sp>
      <p:sp>
        <p:nvSpPr>
          <p:cNvPr id="202" name="Text 199"/>
          <p:cNvSpPr/>
          <p:nvPr/>
        </p:nvSpPr>
        <p:spPr>
          <a:xfrm>
            <a:off x="2863866" y="6117159"/>
            <a:ext cx="97232" cy="97669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3" name="Shape 200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204" name="Text 20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5" name="Shape 202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206" name="Text 20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7" name="Text 204"/>
          <p:cNvSpPr/>
          <p:nvPr/>
        </p:nvSpPr>
        <p:spPr>
          <a:xfrm>
            <a:off x="1135380" y="3636645"/>
            <a:ext cx="4716780" cy="368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400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THANK YOU FOR WATCHING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90905" y="1750695"/>
            <a:ext cx="9448800" cy="4665345"/>
          </a:xfrm>
          <a:prstGeom prst="roundRect">
            <a:avLst>
              <a:gd name="adj" fmla="val 4992"/>
            </a:avLst>
          </a:prstGeom>
          <a:solidFill>
            <a:srgbClr val="FFFFFF"/>
          </a:solidFill>
          <a:ln w="19050">
            <a:gradFill rotWithShape="1" flip="none">
              <a:gsLst>
                <a:gs pos="0">
                  <a:srgbClr val="1031B7">
                    <a:alpha val="0"/>
                  </a:srgbClr>
                </a:gs>
                <a:gs pos="14000">
                  <a:srgbClr val="1031B7">
                    <a:alpha val="0"/>
                  </a:srgbClr>
                </a:gs>
                <a:gs pos="100000">
                  <a:srgbClr val="1E46EB"/>
                </a:gs>
              </a:gsLst>
              <a:lin ang="10800000" scaled="1"/>
            </a:gra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890905" y="1750695"/>
            <a:ext cx="9448800" cy="466534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4" name="Image 0" descr="https://kimi-img.moonshot.cn/pub/slides/slides_tmpl/image/25-09-04-17:02:51-d2slbeu1bb2p4onbqkh0.png">    </p:cNvPr>
          <p:cNvPicPr>
            <a:picLocks noChangeAspect="1"/>
          </p:cNvPicPr>
          <p:nvPr/>
        </p:nvPicPr>
        <p:blipFill>
          <a:blip r:embed="rId1"/>
          <a:srcRect l="32" r="32" t="0" b="0"/>
          <a:stretch/>
        </p:blipFill>
        <p:spPr>
          <a:xfrm>
            <a:off x="8250555" y="-13970"/>
            <a:ext cx="3941445" cy="687197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6" name="Text 3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8" name="Text 5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1118235" y="647700"/>
            <a:ext cx="6924675" cy="922020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0" name="Text 7"/>
          <p:cNvSpPr/>
          <p:nvPr/>
        </p:nvSpPr>
        <p:spPr>
          <a:xfrm>
            <a:off x="1118235" y="647700"/>
            <a:ext cx="6924675" cy="9220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t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54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目录</a:t>
            </a:r>
            <a:pPr algn="l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/CONTENTS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214755" y="2065020"/>
            <a:ext cx="780415" cy="495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2169160" y="2118360"/>
            <a:ext cx="6160135" cy="438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铭记历史植情怀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1214755" y="2757805"/>
            <a:ext cx="818515" cy="495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CA97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2169160" y="2809875"/>
            <a:ext cx="6160135" cy="438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开学安全护成长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214755" y="3450590"/>
            <a:ext cx="818515" cy="495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2169160" y="3502660"/>
            <a:ext cx="6160135" cy="438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正学风聚能量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1214755" y="4143375"/>
            <a:ext cx="818515" cy="495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CA97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2169160" y="4195445"/>
            <a:ext cx="6160135" cy="438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宿舍安全零隐患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1214755" y="4836160"/>
            <a:ext cx="818515" cy="495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05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2169160" y="4888230"/>
            <a:ext cx="6160135" cy="438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思政教育润心田</a:t>
            </a:r>
            <a:endParaRPr lang="en-US" sz="1600" dirty="0"/>
          </a:p>
        </p:txBody>
      </p:sp>
      <p:sp>
        <p:nvSpPr>
          <p:cNvPr id="21" name="Shape 18"/>
          <p:cNvSpPr/>
          <p:nvPr/>
        </p:nvSpPr>
        <p:spPr>
          <a:xfrm>
            <a:off x="1239520" y="2037715"/>
            <a:ext cx="311785" cy="312420"/>
          </a:xfrm>
          <a:prstGeom prst="ellipse">
            <a:avLst/>
          </a:prstGeom>
          <a:gradFill rotWithShape="1" flip="none">
            <a:gsLst>
              <a:gs pos="0">
                <a:srgbClr val="1E46EB"/>
              </a:gs>
              <a:gs pos="76000">
                <a:srgbClr val="1E46EB">
                  <a:alpha val="0"/>
                </a:srgbClr>
              </a:gs>
              <a:gs pos="100000">
                <a:srgbClr val="1E46EB">
                  <a:alpha val="0"/>
                </a:srgbClr>
              </a:gs>
            </a:gsLst>
            <a:lin ang="2700000" scaled="1"/>
          </a:gradFill>
          <a:ln/>
        </p:spPr>
      </p:sp>
      <p:sp>
        <p:nvSpPr>
          <p:cNvPr id="22" name="Text 19"/>
          <p:cNvSpPr/>
          <p:nvPr/>
        </p:nvSpPr>
        <p:spPr>
          <a:xfrm>
            <a:off x="1239520" y="2037715"/>
            <a:ext cx="311785" cy="3124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3" name="Shape 20"/>
          <p:cNvSpPr/>
          <p:nvPr/>
        </p:nvSpPr>
        <p:spPr>
          <a:xfrm>
            <a:off x="1239520" y="2738120"/>
            <a:ext cx="311785" cy="312420"/>
          </a:xfrm>
          <a:prstGeom prst="ellipse">
            <a:avLst/>
          </a:prstGeom>
          <a:gradFill rotWithShape="1" flip="none">
            <a:gsLst>
              <a:gs pos="0">
                <a:srgbClr val="1CA97E"/>
              </a:gs>
              <a:gs pos="76000">
                <a:srgbClr val="1CA97E">
                  <a:alpha val="0"/>
                </a:srgbClr>
              </a:gs>
              <a:gs pos="100000">
                <a:srgbClr val="1CA97E">
                  <a:alpha val="0"/>
                </a:srgbClr>
              </a:gs>
            </a:gsLst>
            <a:lin ang="2700000" scaled="1"/>
          </a:gradFill>
          <a:ln/>
        </p:spPr>
      </p:sp>
      <p:sp>
        <p:nvSpPr>
          <p:cNvPr id="24" name="Text 21"/>
          <p:cNvSpPr/>
          <p:nvPr/>
        </p:nvSpPr>
        <p:spPr>
          <a:xfrm>
            <a:off x="1239520" y="2738120"/>
            <a:ext cx="311785" cy="3124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5" name="Shape 22"/>
          <p:cNvSpPr/>
          <p:nvPr/>
        </p:nvSpPr>
        <p:spPr>
          <a:xfrm>
            <a:off x="1239520" y="3438525"/>
            <a:ext cx="311785" cy="312420"/>
          </a:xfrm>
          <a:prstGeom prst="ellipse">
            <a:avLst/>
          </a:prstGeom>
          <a:gradFill rotWithShape="1" flip="none">
            <a:gsLst>
              <a:gs pos="0">
                <a:srgbClr val="1E46EB"/>
              </a:gs>
              <a:gs pos="76000">
                <a:srgbClr val="1E46EB">
                  <a:alpha val="0"/>
                </a:srgbClr>
              </a:gs>
              <a:gs pos="100000">
                <a:srgbClr val="1E46EB">
                  <a:alpha val="0"/>
                </a:srgbClr>
              </a:gs>
            </a:gsLst>
            <a:lin ang="2700000" scaled="1"/>
          </a:gradFill>
          <a:ln/>
        </p:spPr>
      </p:sp>
      <p:sp>
        <p:nvSpPr>
          <p:cNvPr id="26" name="Text 23"/>
          <p:cNvSpPr/>
          <p:nvPr/>
        </p:nvSpPr>
        <p:spPr>
          <a:xfrm>
            <a:off x="1239520" y="3438525"/>
            <a:ext cx="311785" cy="3124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7" name="Shape 24"/>
          <p:cNvSpPr/>
          <p:nvPr/>
        </p:nvSpPr>
        <p:spPr>
          <a:xfrm>
            <a:off x="1239520" y="4138930"/>
            <a:ext cx="311785" cy="312420"/>
          </a:xfrm>
          <a:prstGeom prst="ellipse">
            <a:avLst/>
          </a:prstGeom>
          <a:gradFill rotWithShape="1" flip="none">
            <a:gsLst>
              <a:gs pos="0">
                <a:srgbClr val="1CA97E"/>
              </a:gs>
              <a:gs pos="76000">
                <a:srgbClr val="1CA97E">
                  <a:alpha val="0"/>
                </a:srgbClr>
              </a:gs>
              <a:gs pos="100000">
                <a:srgbClr val="1CA97E">
                  <a:alpha val="0"/>
                </a:srgbClr>
              </a:gs>
            </a:gsLst>
            <a:lin ang="2700000" scaled="1"/>
          </a:gradFill>
          <a:ln/>
        </p:spPr>
      </p:sp>
      <p:sp>
        <p:nvSpPr>
          <p:cNvPr id="28" name="Text 25"/>
          <p:cNvSpPr/>
          <p:nvPr/>
        </p:nvSpPr>
        <p:spPr>
          <a:xfrm>
            <a:off x="1239520" y="4138930"/>
            <a:ext cx="311785" cy="3124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9" name="Shape 26"/>
          <p:cNvSpPr/>
          <p:nvPr/>
        </p:nvSpPr>
        <p:spPr>
          <a:xfrm>
            <a:off x="1239520" y="4839335"/>
            <a:ext cx="311785" cy="312420"/>
          </a:xfrm>
          <a:prstGeom prst="ellipse">
            <a:avLst/>
          </a:prstGeom>
          <a:gradFill rotWithShape="1" flip="none">
            <a:gsLst>
              <a:gs pos="0">
                <a:srgbClr val="1E46EB"/>
              </a:gs>
              <a:gs pos="76000">
                <a:srgbClr val="1E46EB">
                  <a:alpha val="0"/>
                </a:srgbClr>
              </a:gs>
              <a:gs pos="100000">
                <a:srgbClr val="1E46EB">
                  <a:alpha val="0"/>
                </a:srgbClr>
              </a:gs>
            </a:gsLst>
            <a:lin ang="2700000" scaled="1"/>
          </a:gradFill>
          <a:ln/>
        </p:spPr>
      </p:sp>
      <p:sp>
        <p:nvSpPr>
          <p:cNvPr id="30" name="Text 27"/>
          <p:cNvSpPr/>
          <p:nvPr/>
        </p:nvSpPr>
        <p:spPr>
          <a:xfrm>
            <a:off x="1239520" y="4839335"/>
            <a:ext cx="311785" cy="3124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1" name="Shape 28"/>
          <p:cNvSpPr/>
          <p:nvPr/>
        </p:nvSpPr>
        <p:spPr>
          <a:xfrm>
            <a:off x="1239520" y="5539740"/>
            <a:ext cx="311785" cy="312420"/>
          </a:xfrm>
          <a:prstGeom prst="ellipse">
            <a:avLst/>
          </a:prstGeom>
          <a:gradFill rotWithShape="1" flip="none">
            <a:gsLst>
              <a:gs pos="0">
                <a:srgbClr val="1CA97E"/>
              </a:gs>
              <a:gs pos="76000">
                <a:srgbClr val="1CA97E">
                  <a:alpha val="0"/>
                </a:srgbClr>
              </a:gs>
              <a:gs pos="100000">
                <a:srgbClr val="1CA97E">
                  <a:alpha val="0"/>
                </a:srgbClr>
              </a:gs>
            </a:gsLst>
            <a:lin ang="2700000" scaled="1"/>
          </a:gradFill>
          <a:ln/>
        </p:spPr>
      </p:sp>
      <p:sp>
        <p:nvSpPr>
          <p:cNvPr id="32" name="Text 29"/>
          <p:cNvSpPr/>
          <p:nvPr/>
        </p:nvSpPr>
        <p:spPr>
          <a:xfrm>
            <a:off x="1239520" y="5539740"/>
            <a:ext cx="311785" cy="3124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3" name="Text 30"/>
          <p:cNvSpPr/>
          <p:nvPr/>
        </p:nvSpPr>
        <p:spPr>
          <a:xfrm>
            <a:off x="1214755" y="5528945"/>
            <a:ext cx="818515" cy="495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1CA97E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06</a:t>
            </a:r>
            <a:endParaRPr lang="en-US" sz="1600" dirty="0"/>
          </a:p>
        </p:txBody>
      </p:sp>
      <p:sp>
        <p:nvSpPr>
          <p:cNvPr id="34" name="Text 31"/>
          <p:cNvSpPr/>
          <p:nvPr/>
        </p:nvSpPr>
        <p:spPr>
          <a:xfrm>
            <a:off x="2169160" y="5574665"/>
            <a:ext cx="6160135" cy="438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40404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总结展望启新程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4-17:02:52-d2slbf61bb2p4onbqkj0.png">    </p:cNvPr>
          <p:cNvPicPr>
            <a:picLocks noChangeAspect="1"/>
          </p:cNvPicPr>
          <p:nvPr/>
        </p:nvPicPr>
        <p:blipFill>
          <a:blip r:embed="rId1"/>
          <a:srcRect l="13" r="13" t="0" b="0"/>
          <a:stretch/>
        </p:blipFill>
        <p:spPr>
          <a:xfrm>
            <a:off x="-635" y="0"/>
            <a:ext cx="12207240" cy="6832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4" name="Text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6" name="Text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3335655" y="3239909"/>
            <a:ext cx="5956796" cy="749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8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铭记历史植情怀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563724" y="1433195"/>
            <a:ext cx="5956796" cy="14859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9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01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 rot="20340000">
            <a:off x="5207353" y="2025906"/>
            <a:ext cx="2808847" cy="684270"/>
          </a:xfrm>
          <a:prstGeom prst="ellipse">
            <a:avLst/>
          </a:prstGeom>
          <a:solidFill>
            <a:srgbClr val="000000">
              <a:alpha val="0"/>
            </a:srgbClr>
          </a:solidFill>
          <a:ln w="19050">
            <a:gradFill rotWithShape="1" flip="none">
              <a:gsLst>
                <a:gs pos="0">
                  <a:srgbClr val="1E46EB">
                    <a:alpha val="0"/>
                  </a:srgbClr>
                </a:gs>
                <a:gs pos="24000">
                  <a:srgbClr val="1E46EB">
                    <a:alpha val="0"/>
                  </a:srgbClr>
                </a:gs>
                <a:gs pos="100000">
                  <a:srgbClr val="1E46EB"/>
                </a:gs>
              </a:gsLst>
              <a:lin ang="5400000" scaled="1"/>
            </a:gradFill>
            <a:prstDash val="solid"/>
          </a:ln>
        </p:spPr>
      </p:sp>
      <p:sp>
        <p:nvSpPr>
          <p:cNvPr id="10" name="Text 7"/>
          <p:cNvSpPr/>
          <p:nvPr/>
        </p:nvSpPr>
        <p:spPr>
          <a:xfrm rot="20340000">
            <a:off x="5207353" y="2025906"/>
            <a:ext cx="2808847" cy="6842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6044755" y="2859562"/>
            <a:ext cx="180054" cy="180071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2" name="Text 9"/>
          <p:cNvSpPr/>
          <p:nvPr/>
        </p:nvSpPr>
        <p:spPr>
          <a:xfrm>
            <a:off x="6044755" y="2859562"/>
            <a:ext cx="180054" cy="180071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878727" y="2074041"/>
            <a:ext cx="90027" cy="90036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4" name="Text 11"/>
          <p:cNvSpPr/>
          <p:nvPr/>
        </p:nvSpPr>
        <p:spPr>
          <a:xfrm>
            <a:off x="7878727" y="2074041"/>
            <a:ext cx="90027" cy="90036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5630" y="487045"/>
            <a:ext cx="11160125" cy="552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抗战精神照我前行路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4" name="Text 2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6" name="Text 4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8" name="Text 6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0" name="Text 8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1107440" y="1808480"/>
            <a:ext cx="171450" cy="44196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2" name="Text 10"/>
          <p:cNvSpPr/>
          <p:nvPr/>
        </p:nvSpPr>
        <p:spPr>
          <a:xfrm>
            <a:off x="1107440" y="1808480"/>
            <a:ext cx="171450" cy="4419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1329690" y="1808480"/>
            <a:ext cx="2990850" cy="4419600"/>
          </a:xfrm>
          <a:prstGeom prst="snip1Rect">
            <a:avLst>
              <a:gd name="adj" fmla="val 11571"/>
            </a:avLst>
          </a:prstGeom>
          <a:solidFill>
            <a:srgbClr val="FFFFFF"/>
          </a:solidFill>
          <a:ln w="19050">
            <a:solidFill>
              <a:srgbClr val="1E46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329690" y="1808480"/>
            <a:ext cx="2990850" cy="4419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524635" y="2223135"/>
            <a:ext cx="2631440" cy="6540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习近平总书记讲话精神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524635" y="3034665"/>
            <a:ext cx="2631440" cy="158452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习近平总书记在纪念活动上强调，铭记历史是为了开创未来，青年是国家的希望，要继承先辈遗志，为实现中华民族伟大复兴而奋斗。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4796790" y="1808480"/>
            <a:ext cx="171450" cy="44196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18" name="Text 16"/>
          <p:cNvSpPr/>
          <p:nvPr/>
        </p:nvSpPr>
        <p:spPr>
          <a:xfrm>
            <a:off x="4796790" y="1808480"/>
            <a:ext cx="171450" cy="4419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5019040" y="1808480"/>
            <a:ext cx="2990850" cy="4419600"/>
          </a:xfrm>
          <a:prstGeom prst="snip1Rect">
            <a:avLst>
              <a:gd name="adj" fmla="val 11571"/>
            </a:avLst>
          </a:prstGeom>
          <a:solidFill>
            <a:srgbClr val="FFFFFF"/>
          </a:solidFill>
          <a:ln w="19050">
            <a:solidFill>
              <a:srgbClr val="1CA97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019040" y="1808480"/>
            <a:ext cx="2990850" cy="4419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5213985" y="2223135"/>
            <a:ext cx="263144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历史场景重现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5213985" y="3034665"/>
            <a:ext cx="2631440" cy="158452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从1937年全面抗战爆发，到1945年胜利，无数先辈抛头颅、洒热血。对比今日和平繁荣，我们更应珍惜来之不易的幸福生活。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8486140" y="1808480"/>
            <a:ext cx="171450" cy="44196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24" name="Text 22"/>
          <p:cNvSpPr/>
          <p:nvPr/>
        </p:nvSpPr>
        <p:spPr>
          <a:xfrm>
            <a:off x="8486140" y="1808480"/>
            <a:ext cx="171450" cy="4419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8708390" y="1808480"/>
            <a:ext cx="2990850" cy="4419600"/>
          </a:xfrm>
          <a:prstGeom prst="snip1Rect">
            <a:avLst>
              <a:gd name="adj" fmla="val 11571"/>
            </a:avLst>
          </a:prstGeom>
          <a:solidFill>
            <a:srgbClr val="FFFFFF"/>
          </a:solidFill>
          <a:ln w="19050">
            <a:solidFill>
              <a:srgbClr val="1E46E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8708390" y="1808480"/>
            <a:ext cx="2990850" cy="44196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8903335" y="2223135"/>
            <a:ext cx="2631440" cy="3111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故事分享征集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8903335" y="3034665"/>
            <a:ext cx="2631440" cy="158452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邀请同学们分享家乡现代化建设中的故事，如高铁进村、5G普及等，用亲身经历感受祖国发展，增强民族自豪感。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4-17:02:52-d2slbf61bb2p4onbqkj0.png">    </p:cNvPr>
          <p:cNvPicPr>
            <a:picLocks noChangeAspect="1"/>
          </p:cNvPicPr>
          <p:nvPr/>
        </p:nvPicPr>
        <p:blipFill>
          <a:blip r:embed="rId1"/>
          <a:srcRect l="13" r="13" t="0" b="0"/>
          <a:stretch/>
        </p:blipFill>
        <p:spPr>
          <a:xfrm>
            <a:off x="-635" y="0"/>
            <a:ext cx="12207240" cy="6832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4" name="Text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6" name="Text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3335655" y="3239909"/>
            <a:ext cx="5956796" cy="749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8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开学安全护成长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563724" y="1433195"/>
            <a:ext cx="5956796" cy="14859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9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02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 rot="20340000">
            <a:off x="5207353" y="2025906"/>
            <a:ext cx="2808847" cy="684270"/>
          </a:xfrm>
          <a:prstGeom prst="ellipse">
            <a:avLst/>
          </a:prstGeom>
          <a:solidFill>
            <a:srgbClr val="000000">
              <a:alpha val="0"/>
            </a:srgbClr>
          </a:solidFill>
          <a:ln w="19050">
            <a:gradFill rotWithShape="1" flip="none">
              <a:gsLst>
                <a:gs pos="0">
                  <a:srgbClr val="1E46EB">
                    <a:alpha val="0"/>
                  </a:srgbClr>
                </a:gs>
                <a:gs pos="24000">
                  <a:srgbClr val="1E46EB">
                    <a:alpha val="0"/>
                  </a:srgbClr>
                </a:gs>
                <a:gs pos="100000">
                  <a:srgbClr val="1E46EB"/>
                </a:gs>
              </a:gsLst>
              <a:lin ang="5400000" scaled="1"/>
            </a:gradFill>
            <a:prstDash val="solid"/>
          </a:ln>
        </p:spPr>
      </p:sp>
      <p:sp>
        <p:nvSpPr>
          <p:cNvPr id="10" name="Text 7"/>
          <p:cNvSpPr/>
          <p:nvPr/>
        </p:nvSpPr>
        <p:spPr>
          <a:xfrm rot="20340000">
            <a:off x="5207353" y="2025906"/>
            <a:ext cx="2808847" cy="6842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6044755" y="2859562"/>
            <a:ext cx="180054" cy="180071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2" name="Text 9"/>
          <p:cNvSpPr/>
          <p:nvPr/>
        </p:nvSpPr>
        <p:spPr>
          <a:xfrm>
            <a:off x="6044755" y="2859562"/>
            <a:ext cx="180054" cy="180071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878727" y="2074041"/>
            <a:ext cx="90027" cy="90036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4" name="Text 11"/>
          <p:cNvSpPr/>
          <p:nvPr/>
        </p:nvSpPr>
        <p:spPr>
          <a:xfrm>
            <a:off x="7878727" y="2074041"/>
            <a:ext cx="90027" cy="90036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5630" y="487045"/>
            <a:ext cx="11160125" cy="552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六维防护筑牢平安墙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4" name="Text 2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6" name="Text 4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8" name="Text 6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0" name="Text 8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1" name="Image 0" descr="https://kimi-img.moonshot.cn/pub/slides/slides_tmpl/image/25-09-04-17:02:57-d2slbge1bb2p4onbqktg.png">    </p:cNvPr>
          <p:cNvPicPr>
            <a:picLocks noChangeAspect="1"/>
          </p:cNvPicPr>
          <p:nvPr/>
        </p:nvPicPr>
        <p:blipFill>
          <a:blip r:embed="rId1"/>
          <a:srcRect l="33" r="33" t="0" b="0"/>
          <a:stretch/>
        </p:blipFill>
        <p:spPr>
          <a:xfrm>
            <a:off x="744220" y="1390015"/>
            <a:ext cx="3868420" cy="2327275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755015" y="3847465"/>
            <a:ext cx="3869581" cy="2474595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3" name="Text 10"/>
          <p:cNvSpPr/>
          <p:nvPr/>
        </p:nvSpPr>
        <p:spPr>
          <a:xfrm>
            <a:off x="755015" y="3847465"/>
            <a:ext cx="3869581" cy="247459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945583" y="4064635"/>
            <a:ext cx="3576818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防溺水与防诈骗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945583" y="4438015"/>
            <a:ext cx="3576818" cy="870347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防溺水牢记‘四不’：不私自下水、不擅自施救等；防诈骗做到‘三问’：问对方身份、问转账用途、问是否正规渠道。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5342890" y="1403985"/>
            <a:ext cx="60706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安全案例警示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5342890" y="1777365"/>
            <a:ext cx="6070600" cy="58023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真实案例显示，溺水、诈骗、宿舍火灾等事故频发，代价惨痛。如某校学生因轻信网络兼职被骗，某宿舍因违规电器引发火灾。</a:t>
            </a: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>
            <a:off x="4901565" y="1478280"/>
            <a:ext cx="200067" cy="260350"/>
          </a:xfrm>
          <a:prstGeom prst="chevron">
            <a:avLst/>
          </a:prstGeom>
          <a:solidFill>
            <a:srgbClr val="1CA97E"/>
          </a:solidFill>
          <a:ln/>
        </p:spPr>
      </p:sp>
      <p:sp>
        <p:nvSpPr>
          <p:cNvPr id="19" name="Text 16"/>
          <p:cNvSpPr/>
          <p:nvPr/>
        </p:nvSpPr>
        <p:spPr>
          <a:xfrm>
            <a:off x="4901565" y="1478280"/>
            <a:ext cx="200067" cy="260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0" name="Shape 17"/>
          <p:cNvSpPr/>
          <p:nvPr/>
        </p:nvSpPr>
        <p:spPr>
          <a:xfrm>
            <a:off x="5053923" y="1478280"/>
            <a:ext cx="200067" cy="260350"/>
          </a:xfrm>
          <a:prstGeom prst="chevron">
            <a:avLst/>
          </a:prstGeom>
          <a:solidFill>
            <a:srgbClr val="1CA97E"/>
          </a:solidFill>
          <a:ln/>
        </p:spPr>
      </p:sp>
      <p:sp>
        <p:nvSpPr>
          <p:cNvPr id="21" name="Text 18"/>
          <p:cNvSpPr/>
          <p:nvPr/>
        </p:nvSpPr>
        <p:spPr>
          <a:xfrm>
            <a:off x="5053923" y="1478280"/>
            <a:ext cx="200067" cy="260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Text 19"/>
          <p:cNvSpPr/>
          <p:nvPr/>
        </p:nvSpPr>
        <p:spPr>
          <a:xfrm>
            <a:off x="5342890" y="3083560"/>
            <a:ext cx="60706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消防与交通要点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5342890" y="3456940"/>
            <a:ext cx="6070600" cy="58023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学会使用消防器材，掌握火灾逃生方法；遵守交通规则，注意出行安全，不闯红灯、不逆行。</a:t>
            </a:r>
            <a:endParaRPr lang="en-US" sz="1600" dirty="0"/>
          </a:p>
        </p:txBody>
      </p:sp>
      <p:sp>
        <p:nvSpPr>
          <p:cNvPr id="24" name="Shape 21"/>
          <p:cNvSpPr/>
          <p:nvPr/>
        </p:nvSpPr>
        <p:spPr>
          <a:xfrm>
            <a:off x="4901565" y="3157855"/>
            <a:ext cx="200067" cy="260350"/>
          </a:xfrm>
          <a:prstGeom prst="chevron">
            <a:avLst/>
          </a:prstGeom>
          <a:solidFill>
            <a:srgbClr val="1CA97E"/>
          </a:solidFill>
          <a:ln/>
        </p:spPr>
      </p:sp>
      <p:sp>
        <p:nvSpPr>
          <p:cNvPr id="25" name="Text 22"/>
          <p:cNvSpPr/>
          <p:nvPr/>
        </p:nvSpPr>
        <p:spPr>
          <a:xfrm>
            <a:off x="4901565" y="3157855"/>
            <a:ext cx="200067" cy="260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6" name="Shape 23"/>
          <p:cNvSpPr/>
          <p:nvPr/>
        </p:nvSpPr>
        <p:spPr>
          <a:xfrm>
            <a:off x="5053923" y="3157855"/>
            <a:ext cx="200067" cy="260350"/>
          </a:xfrm>
          <a:prstGeom prst="chevron">
            <a:avLst/>
          </a:prstGeom>
          <a:solidFill>
            <a:srgbClr val="1CA97E"/>
          </a:solidFill>
          <a:ln/>
        </p:spPr>
      </p:sp>
      <p:sp>
        <p:nvSpPr>
          <p:cNvPr id="27" name="Text 24"/>
          <p:cNvSpPr/>
          <p:nvPr/>
        </p:nvSpPr>
        <p:spPr>
          <a:xfrm>
            <a:off x="5053923" y="3157855"/>
            <a:ext cx="200067" cy="260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8" name="Text 25"/>
          <p:cNvSpPr/>
          <p:nvPr/>
        </p:nvSpPr>
        <p:spPr>
          <a:xfrm>
            <a:off x="5342890" y="4763135"/>
            <a:ext cx="60706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清单式安全提醒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5342890" y="5136515"/>
            <a:ext cx="6070600" cy="58023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整理交通、食品、网络安全要点清单，建议学生截图保存，方便随时查看，养成安全习惯。</a:t>
            </a:r>
            <a:endParaRPr lang="en-US" sz="1600" dirty="0"/>
          </a:p>
        </p:txBody>
      </p:sp>
      <p:sp>
        <p:nvSpPr>
          <p:cNvPr id="30" name="Shape 27"/>
          <p:cNvSpPr/>
          <p:nvPr/>
        </p:nvSpPr>
        <p:spPr>
          <a:xfrm>
            <a:off x="4901565" y="4837430"/>
            <a:ext cx="200067" cy="260350"/>
          </a:xfrm>
          <a:prstGeom prst="chevron">
            <a:avLst/>
          </a:prstGeom>
          <a:solidFill>
            <a:srgbClr val="1CA97E"/>
          </a:solidFill>
          <a:ln/>
        </p:spPr>
      </p:sp>
      <p:sp>
        <p:nvSpPr>
          <p:cNvPr id="31" name="Text 28"/>
          <p:cNvSpPr/>
          <p:nvPr/>
        </p:nvSpPr>
        <p:spPr>
          <a:xfrm>
            <a:off x="4901565" y="4837430"/>
            <a:ext cx="200067" cy="260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32" name="Shape 29"/>
          <p:cNvSpPr/>
          <p:nvPr/>
        </p:nvSpPr>
        <p:spPr>
          <a:xfrm>
            <a:off x="5053923" y="4837430"/>
            <a:ext cx="200067" cy="260350"/>
          </a:xfrm>
          <a:prstGeom prst="chevron">
            <a:avLst/>
          </a:prstGeom>
          <a:solidFill>
            <a:srgbClr val="1CA97E"/>
          </a:solidFill>
          <a:ln/>
        </p:spPr>
      </p:sp>
      <p:sp>
        <p:nvSpPr>
          <p:cNvPr id="33" name="Text 30"/>
          <p:cNvSpPr/>
          <p:nvPr/>
        </p:nvSpPr>
        <p:spPr>
          <a:xfrm>
            <a:off x="5053923" y="4837430"/>
            <a:ext cx="200067" cy="2603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4-17:02:52-d2slbf61bb2p4onbqkj0.png">    </p:cNvPr>
          <p:cNvPicPr>
            <a:picLocks noChangeAspect="1"/>
          </p:cNvPicPr>
          <p:nvPr/>
        </p:nvPicPr>
        <p:blipFill>
          <a:blip r:embed="rId1"/>
          <a:srcRect l="13" r="13" t="0" b="0"/>
          <a:stretch/>
        </p:blipFill>
        <p:spPr>
          <a:xfrm>
            <a:off x="-635" y="0"/>
            <a:ext cx="12207240" cy="6832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4" name="Text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6" name="Text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3335655" y="3239909"/>
            <a:ext cx="5956796" cy="749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8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正学风聚能量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563724" y="1433195"/>
            <a:ext cx="5956796" cy="14859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9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03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 rot="20340000">
            <a:off x="5207353" y="2025906"/>
            <a:ext cx="2808847" cy="684270"/>
          </a:xfrm>
          <a:prstGeom prst="ellipse">
            <a:avLst/>
          </a:prstGeom>
          <a:solidFill>
            <a:srgbClr val="000000">
              <a:alpha val="0"/>
            </a:srgbClr>
          </a:solidFill>
          <a:ln w="19050">
            <a:gradFill rotWithShape="1" flip="none">
              <a:gsLst>
                <a:gs pos="0">
                  <a:srgbClr val="1E46EB">
                    <a:alpha val="0"/>
                  </a:srgbClr>
                </a:gs>
                <a:gs pos="24000">
                  <a:srgbClr val="1E46EB">
                    <a:alpha val="0"/>
                  </a:srgbClr>
                </a:gs>
                <a:gs pos="100000">
                  <a:srgbClr val="1E46EB"/>
                </a:gs>
              </a:gsLst>
              <a:lin ang="5400000" scaled="1"/>
            </a:gradFill>
            <a:prstDash val="solid"/>
          </a:ln>
        </p:spPr>
      </p:sp>
      <p:sp>
        <p:nvSpPr>
          <p:cNvPr id="10" name="Text 7"/>
          <p:cNvSpPr/>
          <p:nvPr/>
        </p:nvSpPr>
        <p:spPr>
          <a:xfrm rot="20340000">
            <a:off x="5207353" y="2025906"/>
            <a:ext cx="2808847" cy="6842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6044755" y="2859562"/>
            <a:ext cx="180054" cy="180071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2" name="Text 9"/>
          <p:cNvSpPr/>
          <p:nvPr/>
        </p:nvSpPr>
        <p:spPr>
          <a:xfrm>
            <a:off x="6044755" y="2859562"/>
            <a:ext cx="180054" cy="180071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878727" y="2074041"/>
            <a:ext cx="90027" cy="90036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4" name="Text 11"/>
          <p:cNvSpPr/>
          <p:nvPr/>
        </p:nvSpPr>
        <p:spPr>
          <a:xfrm>
            <a:off x="7878727" y="2074041"/>
            <a:ext cx="90027" cy="90036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5630" y="487045"/>
            <a:ext cx="11160125" cy="55245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四步闭环打造学霸班</a:t>
            </a:r>
            <a:endParaRPr lang="en-US" sz="1600" dirty="0"/>
          </a:p>
        </p:txBody>
      </p:sp>
      <p:sp>
        <p:nvSpPr>
          <p:cNvPr id="3" name="Shape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4" name="Text 2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6" name="Text 4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8" name="Text 6"/>
          <p:cNvSpPr/>
          <p:nvPr/>
        </p:nvSpPr>
        <p:spPr>
          <a:xfrm>
            <a:off x="0" y="465455"/>
            <a:ext cx="437515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0" name="Text 8"/>
          <p:cNvSpPr/>
          <p:nvPr/>
        </p:nvSpPr>
        <p:spPr>
          <a:xfrm>
            <a:off x="488315" y="465455"/>
            <a:ext cx="76200" cy="6477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11" name="Image 0" descr="https://kimi-img.moonshot.cn/pub/slides/slides_tmpl/image/25-09-04-17:02:56-d2slbg61bb2p4onbqksg.png">    </p:cNvPr>
          <p:cNvPicPr>
            <a:picLocks noChangeAspect="1"/>
          </p:cNvPicPr>
          <p:nvPr/>
        </p:nvPicPr>
        <p:blipFill>
          <a:blip r:embed="rId1"/>
          <a:srcRect l="0" r="0" t="110" b="110"/>
          <a:stretch/>
        </p:blipFill>
        <p:spPr>
          <a:xfrm>
            <a:off x="749935" y="1503998"/>
            <a:ext cx="4814570" cy="2305050"/>
          </a:xfrm>
          <a:prstGeom prst="rect">
            <a:avLst/>
          </a:prstGeom>
        </p:spPr>
      </p:pic>
      <p:sp>
        <p:nvSpPr>
          <p:cNvPr id="12" name="Shape 9"/>
          <p:cNvSpPr/>
          <p:nvPr/>
        </p:nvSpPr>
        <p:spPr>
          <a:xfrm>
            <a:off x="5612765" y="1504522"/>
            <a:ext cx="5867400" cy="23040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13" name="Text 10"/>
          <p:cNvSpPr/>
          <p:nvPr/>
        </p:nvSpPr>
        <p:spPr>
          <a:xfrm>
            <a:off x="5612765" y="1504522"/>
            <a:ext cx="5867400" cy="23040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5901690" y="1854835"/>
            <a:ext cx="5422900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端正学习态度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5901690" y="2285365"/>
            <a:ext cx="5422900" cy="580231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用‘主动学习金字塔’模型说明预习、复习的重要性，强调勤奋刻苦是学习的必经之路。</a:t>
            </a:r>
            <a:endParaRPr lang="en-US" sz="1600" dirty="0"/>
          </a:p>
        </p:txBody>
      </p:sp>
      <p:sp>
        <p:nvSpPr>
          <p:cNvPr id="16" name="Shape 13"/>
          <p:cNvSpPr/>
          <p:nvPr/>
        </p:nvSpPr>
        <p:spPr>
          <a:xfrm>
            <a:off x="812165" y="4030980"/>
            <a:ext cx="285750" cy="285750"/>
          </a:xfrm>
          <a:prstGeom prst="ellipse">
            <a:avLst/>
          </a:prstGeom>
          <a:gradFill rotWithShape="1" flip="none">
            <a:gsLst>
              <a:gs pos="0">
                <a:srgbClr val="1CA97E"/>
              </a:gs>
              <a:gs pos="74000">
                <a:srgbClr val="1CA97E">
                  <a:alpha val="0"/>
                </a:srgbClr>
              </a:gs>
              <a:gs pos="100000">
                <a:srgbClr val="1CA97E">
                  <a:alpha val="0"/>
                </a:srgbClr>
              </a:gs>
            </a:gsLst>
            <a:lin ang="2700000" scaled="1"/>
          </a:gradFill>
          <a:ln/>
        </p:spPr>
      </p:sp>
      <p:sp>
        <p:nvSpPr>
          <p:cNvPr id="17" name="Text 14"/>
          <p:cNvSpPr/>
          <p:nvPr/>
        </p:nvSpPr>
        <p:spPr>
          <a:xfrm>
            <a:off x="812165" y="4030980"/>
            <a:ext cx="285750" cy="2857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828040" y="4109085"/>
            <a:ext cx="315658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明确学习目标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828040" y="4482465"/>
            <a:ext cx="3156585" cy="84415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设定学期GPA目标，写下并公开承诺，增强学习动力，让目标成为前进的指引。</a:t>
            </a:r>
            <a:endParaRPr lang="en-US" sz="1600" dirty="0"/>
          </a:p>
        </p:txBody>
      </p:sp>
      <p:sp>
        <p:nvSpPr>
          <p:cNvPr id="20" name="Shape 17"/>
          <p:cNvSpPr/>
          <p:nvPr/>
        </p:nvSpPr>
        <p:spPr>
          <a:xfrm>
            <a:off x="4558665" y="4030980"/>
            <a:ext cx="285750" cy="285750"/>
          </a:xfrm>
          <a:prstGeom prst="ellipse">
            <a:avLst/>
          </a:prstGeom>
          <a:gradFill rotWithShape="1" flip="none">
            <a:gsLst>
              <a:gs pos="0">
                <a:srgbClr val="1CA97E"/>
              </a:gs>
              <a:gs pos="74000">
                <a:srgbClr val="1CA97E">
                  <a:alpha val="0"/>
                </a:srgbClr>
              </a:gs>
              <a:gs pos="100000">
                <a:srgbClr val="1CA97E">
                  <a:alpha val="0"/>
                </a:srgbClr>
              </a:gs>
            </a:gsLst>
            <a:lin ang="2700000" scaled="1"/>
          </a:gradFill>
          <a:ln/>
        </p:spPr>
      </p:sp>
      <p:sp>
        <p:nvSpPr>
          <p:cNvPr id="21" name="Text 18"/>
          <p:cNvSpPr/>
          <p:nvPr/>
        </p:nvSpPr>
        <p:spPr>
          <a:xfrm>
            <a:off x="4558665" y="4030980"/>
            <a:ext cx="285750" cy="2857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2" name="Text 19"/>
          <p:cNvSpPr/>
          <p:nvPr/>
        </p:nvSpPr>
        <p:spPr>
          <a:xfrm>
            <a:off x="4574540" y="4109085"/>
            <a:ext cx="315658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培养学习习惯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4574540" y="4482465"/>
            <a:ext cx="3156585" cy="84415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提供21天打卡表格，建立宿舍互督机制，帮助学生养成按时完成作业、预习复习等良好习惯。</a:t>
            </a:r>
            <a:endParaRPr lang="en-US" sz="1600" dirty="0"/>
          </a:p>
        </p:txBody>
      </p:sp>
      <p:sp>
        <p:nvSpPr>
          <p:cNvPr id="24" name="Shape 21"/>
          <p:cNvSpPr/>
          <p:nvPr/>
        </p:nvSpPr>
        <p:spPr>
          <a:xfrm>
            <a:off x="8305165" y="4030980"/>
            <a:ext cx="285750" cy="285750"/>
          </a:xfrm>
          <a:prstGeom prst="ellipse">
            <a:avLst/>
          </a:prstGeom>
          <a:gradFill rotWithShape="1" flip="none">
            <a:gsLst>
              <a:gs pos="0">
                <a:srgbClr val="1CA97E"/>
              </a:gs>
              <a:gs pos="74000">
                <a:srgbClr val="1CA97E">
                  <a:alpha val="0"/>
                </a:srgbClr>
              </a:gs>
              <a:gs pos="100000">
                <a:srgbClr val="1CA97E">
                  <a:alpha val="0"/>
                </a:srgbClr>
              </a:gs>
            </a:gsLst>
            <a:lin ang="2700000" scaled="1"/>
          </a:gradFill>
          <a:ln/>
        </p:spPr>
      </p:sp>
      <p:sp>
        <p:nvSpPr>
          <p:cNvPr id="25" name="Text 22"/>
          <p:cNvSpPr/>
          <p:nvPr/>
        </p:nvSpPr>
        <p:spPr>
          <a:xfrm>
            <a:off x="8305165" y="4030980"/>
            <a:ext cx="285750" cy="28575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6" name="Text 23"/>
          <p:cNvSpPr/>
          <p:nvPr/>
        </p:nvSpPr>
        <p:spPr>
          <a:xfrm>
            <a:off x="8321040" y="4109085"/>
            <a:ext cx="3156585" cy="27622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营造学习氛围</a:t>
            </a:r>
            <a:endParaRPr lang="en-US" sz="1600" dirty="0"/>
          </a:p>
        </p:txBody>
      </p:sp>
      <p:sp>
        <p:nvSpPr>
          <p:cNvPr id="27" name="Text 24"/>
          <p:cNvSpPr/>
          <p:nvPr/>
        </p:nvSpPr>
        <p:spPr>
          <a:xfrm>
            <a:off x="8321040" y="4482465"/>
            <a:ext cx="3156585" cy="84415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just" indent="0" marL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开展‘笔记漂流’‘难题拍卖’等活动，用同伴效应激发学习热情，让班级充满学习氛围。</a:t>
            </a:r>
            <a:endParaRPr lang="en-US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img.moonshot.cn/pub/slides/slides_tmpl/image/25-09-04-17:02:52-d2slbf61bb2p4onbqkj0.png">    </p:cNvPr>
          <p:cNvPicPr>
            <a:picLocks noChangeAspect="1"/>
          </p:cNvPicPr>
          <p:nvPr/>
        </p:nvPicPr>
        <p:blipFill>
          <a:blip r:embed="rId1"/>
          <a:srcRect l="13" r="13" t="0" b="0"/>
          <a:stretch/>
        </p:blipFill>
        <p:spPr>
          <a:xfrm>
            <a:off x="-635" y="0"/>
            <a:ext cx="12207240" cy="6832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solidFill>
            <a:srgbClr val="1CA97E"/>
          </a:solidFill>
          <a:ln/>
        </p:spPr>
      </p:sp>
      <p:sp>
        <p:nvSpPr>
          <p:cNvPr id="4" name="Text 1"/>
          <p:cNvSpPr/>
          <p:nvPr/>
        </p:nvSpPr>
        <p:spPr>
          <a:xfrm>
            <a:off x="318" y="658495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solidFill>
            <a:srgbClr val="1E46EB"/>
          </a:solidFill>
          <a:ln/>
        </p:spPr>
      </p:sp>
      <p:sp>
        <p:nvSpPr>
          <p:cNvPr id="6" name="Text 3"/>
          <p:cNvSpPr/>
          <p:nvPr/>
        </p:nvSpPr>
        <p:spPr>
          <a:xfrm>
            <a:off x="318" y="6705600"/>
            <a:ext cx="12191365" cy="15240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3335655" y="3239909"/>
            <a:ext cx="5956796" cy="7493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48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宿舍安全零隐患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3563724" y="1433195"/>
            <a:ext cx="5956796" cy="14859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9600" b="1" dirty="0">
                <a:solidFill>
                  <a:srgbClr val="1E46E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04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 rot="20340000">
            <a:off x="5207353" y="2025906"/>
            <a:ext cx="2808847" cy="684270"/>
          </a:xfrm>
          <a:prstGeom prst="ellipse">
            <a:avLst/>
          </a:prstGeom>
          <a:solidFill>
            <a:srgbClr val="000000">
              <a:alpha val="0"/>
            </a:srgbClr>
          </a:solidFill>
          <a:ln w="19050">
            <a:gradFill rotWithShape="1" flip="none">
              <a:gsLst>
                <a:gs pos="0">
                  <a:srgbClr val="1E46EB">
                    <a:alpha val="0"/>
                  </a:srgbClr>
                </a:gs>
                <a:gs pos="24000">
                  <a:srgbClr val="1E46EB">
                    <a:alpha val="0"/>
                  </a:srgbClr>
                </a:gs>
                <a:gs pos="100000">
                  <a:srgbClr val="1E46EB"/>
                </a:gs>
              </a:gsLst>
              <a:lin ang="5400000" scaled="1"/>
            </a:gradFill>
            <a:prstDash val="solid"/>
          </a:ln>
        </p:spPr>
      </p:sp>
      <p:sp>
        <p:nvSpPr>
          <p:cNvPr id="10" name="Text 7"/>
          <p:cNvSpPr/>
          <p:nvPr/>
        </p:nvSpPr>
        <p:spPr>
          <a:xfrm rot="20340000">
            <a:off x="5207353" y="2025906"/>
            <a:ext cx="2808847" cy="6842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1" name="Shape 8"/>
          <p:cNvSpPr/>
          <p:nvPr/>
        </p:nvSpPr>
        <p:spPr>
          <a:xfrm>
            <a:off x="6044755" y="2859562"/>
            <a:ext cx="180054" cy="180071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2" name="Text 9"/>
          <p:cNvSpPr/>
          <p:nvPr/>
        </p:nvSpPr>
        <p:spPr>
          <a:xfrm>
            <a:off x="6044755" y="2859562"/>
            <a:ext cx="180054" cy="180071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878727" y="2074041"/>
            <a:ext cx="90027" cy="90036"/>
          </a:xfrm>
          <a:prstGeom prst="ellipse">
            <a:avLst/>
          </a:prstGeom>
          <a:solidFill>
            <a:srgbClr val="1E46EB"/>
          </a:solidFill>
          <a:ln/>
        </p:spPr>
      </p:sp>
      <p:sp>
        <p:nvSpPr>
          <p:cNvPr id="14" name="Text 11"/>
          <p:cNvSpPr/>
          <p:nvPr/>
        </p:nvSpPr>
        <p:spPr>
          <a:xfrm>
            <a:off x="7878727" y="2074041"/>
            <a:ext cx="90027" cy="90036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indent="0" marL="0">
              <a:lnSpc>
                <a:spcPct val="100000"/>
              </a:lnSpc>
              <a:buNone/>
            </a:pP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E46EB"/>
      </a:accent1>
      <a:accent2>
        <a:srgbClr val="1CA97E"/>
      </a:accent2>
      <a:accent3>
        <a:srgbClr val="5D91F0"/>
      </a:accent3>
      <a:accent4>
        <a:srgbClr val="000000"/>
      </a:accent4>
      <a:accent5>
        <a:srgbClr val="FFFFFF"/>
      </a:accent5>
      <a:accent6>
        <a:srgbClr val="FF920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新学期新起点：安全护航成长</dc:title>
  <dc:subject>新学期新起点：安全护航成长</dc:subject>
  <dc:creator>Kimi</dc:creator>
  <cp:lastModifiedBy>Kimi</cp:lastModifiedBy>
  <cp:revision>1</cp:revision>
  <dcterms:created xsi:type="dcterms:W3CDTF">2025-09-08T07:13:25Z</dcterms:created>
  <dcterms:modified xsi:type="dcterms:W3CDTF">2025-09-08T07:13:25Z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{"Label":"新学期新起点：安全护航成长","ContentProducer":"001191110108MACG2KBH8F10000","ProduceID":"d2v7iekjc3f0otrnvjpg","ReservedCode1":"","ContentPropagator":"001191110108MACG2KBH8F20000","PropagateID":"d2v7iekjc3f0otrnvjpg","ReservedCode2":""}</vt:lpwstr>
  </property>
</Properties>
</file>