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3"/>
    <p:sldMasterId id="2147483653" r:id="rId4"/>
    <p:sldMasterId id="2147483655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72" r:id="rId14"/>
    <p:sldId id="267" r:id="rId15"/>
    <p:sldId id="269" r:id="rId16"/>
    <p:sldId id="271" r:id="rId17"/>
    <p:sldId id="278" r:id="rId18"/>
    <p:sldId id="273" r:id="rId19"/>
    <p:sldId id="266" r:id="rId20"/>
    <p:sldId id="279" r:id="rId21"/>
    <p:sldId id="280" r:id="rId22"/>
  </p:sldIdLst>
  <p:sldSz cx="12192000" cy="6858000"/>
  <p:notesSz cx="6858000" cy="9144000"/>
  <p:embeddedFontLst>
    <p:embeddedFont>
      <p:font typeface="楷体" panose="02010609060101010101" charset="-122"/>
      <p:regular r:id="rId26"/>
    </p:embeddedFont>
    <p:embeddedFont>
      <p:font typeface="Source Han Sans" panose="020B0400000000000000" charset="-122"/>
      <p:regular r:id="rId27"/>
    </p:embeddedFont>
    <p:embeddedFont>
      <p:font typeface="Source Han Sans CN Regular" panose="020B0A00000000000000" charset="-122"/>
      <p:bold r:id="rId28"/>
    </p:embeddedFont>
    <p:embeddedFont>
      <p:font typeface="OPPOSans H" panose="00020600040101010101" charset="-122"/>
      <p:regular r:id="rId29"/>
    </p:embeddedFont>
    <p:embeddedFont>
      <p:font typeface="Source Han Sans CN Bold" panose="020B0800000000000000" charset="-122"/>
      <p:bold r:id="rId30"/>
    </p:embeddedFont>
    <p:embeddedFont>
      <p:font typeface="等线" panose="02010600030101010101" charset="-122"/>
      <p:regular r:id="rId31"/>
    </p:embeddedFont>
  </p:embeddedFontLst>
  <p:custDataLst>
    <p:tags r:id="rId32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gs" Target="tags/tag27.xml"/><Relationship Id="rId31" Type="http://schemas.openxmlformats.org/officeDocument/2006/relationships/font" Target="fonts/font6.fntdata"/><Relationship Id="rId30" Type="http://schemas.openxmlformats.org/officeDocument/2006/relationships/font" Target="fonts/font5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4.fntdata"/><Relationship Id="rId28" Type="http://schemas.openxmlformats.org/officeDocument/2006/relationships/font" Target="fonts/font3.fntdata"/><Relationship Id="rId27" Type="http://schemas.openxmlformats.org/officeDocument/2006/relationships/font" Target="fonts/font2.fntdata"/><Relationship Id="rId26" Type="http://schemas.openxmlformats.org/officeDocument/2006/relationships/font" Target="fonts/font1.fntdata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5960" y="360000"/>
            <a:ext cx="10800000" cy="720000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95960" y="6356350"/>
            <a:ext cx="2743200" cy="365125"/>
          </a:xfrm>
        </p:spPr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53983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6.xml"/><Relationship Id="rId1" Type="http://schemas.openxmlformats.org/officeDocument/2006/relationships/tags" Target="../tags/tag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0000"/>
              <a:lumMod val="20000"/>
              <a:lumOff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0" y="12192"/>
            <a:ext cx="12192000" cy="6833616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" name="标题 1"/>
          <p:cNvSpPr/>
          <p:nvPr/>
        </p:nvSpPr>
        <p:spPr>
          <a:xfrm rot="2619411">
            <a:off x="-80485" y="198792"/>
            <a:ext cx="615447" cy="17634"/>
          </a:xfrm>
          <a:custGeom>
            <a:avLst/>
            <a:gdLst>
              <a:gd name="connsiteX0" fmla="*/ 0 w 615447"/>
              <a:gd name="connsiteY0" fmla="*/ 15485 h 17634"/>
              <a:gd name="connsiteX1" fmla="*/ 16229 w 615447"/>
              <a:gd name="connsiteY1" fmla="*/ 0 h 17634"/>
              <a:gd name="connsiteX2" fmla="*/ 615447 w 615447"/>
              <a:gd name="connsiteY2" fmla="*/ 0 h 17634"/>
              <a:gd name="connsiteX3" fmla="*/ 615447 w 615447"/>
              <a:gd name="connsiteY3" fmla="*/ 17634 h 17634"/>
              <a:gd name="connsiteX4" fmla="*/ 2050 w 615447"/>
              <a:gd name="connsiteY4" fmla="*/ 17634 h 17634"/>
            </a:gdLst>
            <a:ahLst/>
            <a:cxnLst/>
            <a:rect l="l" t="t" r="r" b="b"/>
            <a:pathLst>
              <a:path w="615447" h="17634">
                <a:moveTo>
                  <a:pt x="0" y="15485"/>
                </a:moveTo>
                <a:lnTo>
                  <a:pt x="16229" y="0"/>
                </a:lnTo>
                <a:lnTo>
                  <a:pt x="615447" y="0"/>
                </a:lnTo>
                <a:lnTo>
                  <a:pt x="615447" y="17634"/>
                </a:lnTo>
                <a:lnTo>
                  <a:pt x="2050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/>
        </p:nvSpPr>
        <p:spPr>
          <a:xfrm rot="18980589" flipV="1">
            <a:off x="-79556" y="6642163"/>
            <a:ext cx="617372" cy="17634"/>
          </a:xfrm>
          <a:custGeom>
            <a:avLst/>
            <a:gdLst>
              <a:gd name="connsiteX0" fmla="*/ 617372 w 617372"/>
              <a:gd name="connsiteY0" fmla="*/ 17634 h 17634"/>
              <a:gd name="connsiteX1" fmla="*/ 617372 w 617372"/>
              <a:gd name="connsiteY1" fmla="*/ 0 h 17634"/>
              <a:gd name="connsiteX2" fmla="*/ 18044 w 617372"/>
              <a:gd name="connsiteY2" fmla="*/ 0 h 17634"/>
              <a:gd name="connsiteX3" fmla="*/ 0 w 617372"/>
              <a:gd name="connsiteY3" fmla="*/ 17217 h 17634"/>
              <a:gd name="connsiteX4" fmla="*/ 397 w 617372"/>
              <a:gd name="connsiteY4" fmla="*/ 17634 h 17634"/>
            </a:gdLst>
            <a:ahLst/>
            <a:cxnLst/>
            <a:rect l="l" t="t" r="r" b="b"/>
            <a:pathLst>
              <a:path w="617372" h="17634">
                <a:moveTo>
                  <a:pt x="617372" y="17634"/>
                </a:moveTo>
                <a:lnTo>
                  <a:pt x="617372" y="0"/>
                </a:lnTo>
                <a:lnTo>
                  <a:pt x="18044" y="0"/>
                </a:lnTo>
                <a:lnTo>
                  <a:pt x="0" y="17217"/>
                </a:lnTo>
                <a:lnTo>
                  <a:pt x="397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/>
          <p:nvPr/>
        </p:nvSpPr>
        <p:spPr>
          <a:xfrm rot="18980589" flipH="1">
            <a:off x="11664981" y="200596"/>
            <a:ext cx="610225" cy="17634"/>
          </a:xfrm>
          <a:custGeom>
            <a:avLst/>
            <a:gdLst>
              <a:gd name="connsiteX0" fmla="*/ 11003 w 610225"/>
              <a:gd name="connsiteY0" fmla="*/ 0 h 17634"/>
              <a:gd name="connsiteX1" fmla="*/ 0 w 610225"/>
              <a:gd name="connsiteY1" fmla="*/ 10500 h 17634"/>
              <a:gd name="connsiteX2" fmla="*/ 6807 w 610225"/>
              <a:gd name="connsiteY2" fmla="*/ 17634 h 17634"/>
              <a:gd name="connsiteX3" fmla="*/ 610225 w 610225"/>
              <a:gd name="connsiteY3" fmla="*/ 17634 h 17634"/>
              <a:gd name="connsiteX4" fmla="*/ 610225 w 610225"/>
              <a:gd name="connsiteY4" fmla="*/ 0 h 17634"/>
            </a:gdLst>
            <a:ahLst/>
            <a:cxnLst/>
            <a:rect l="l" t="t" r="r" b="b"/>
            <a:pathLst>
              <a:path w="610225" h="17634">
                <a:moveTo>
                  <a:pt x="11003" y="0"/>
                </a:moveTo>
                <a:lnTo>
                  <a:pt x="0" y="10500"/>
                </a:lnTo>
                <a:lnTo>
                  <a:pt x="6807" y="17634"/>
                </a:lnTo>
                <a:lnTo>
                  <a:pt x="610225" y="17634"/>
                </a:lnTo>
                <a:lnTo>
                  <a:pt x="61022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/>
          <p:nvPr/>
        </p:nvSpPr>
        <p:spPr>
          <a:xfrm rot="2619411" flipH="1" flipV="1">
            <a:off x="11664975" y="6639713"/>
            <a:ext cx="610275" cy="17634"/>
          </a:xfrm>
          <a:custGeom>
            <a:avLst/>
            <a:gdLst>
              <a:gd name="connsiteX0" fmla="*/ 610275 w 610275"/>
              <a:gd name="connsiteY0" fmla="*/ 17634 h 17634"/>
              <a:gd name="connsiteX1" fmla="*/ 6859 w 610275"/>
              <a:gd name="connsiteY1" fmla="*/ 17634 h 17634"/>
              <a:gd name="connsiteX2" fmla="*/ 0 w 610275"/>
              <a:gd name="connsiteY2" fmla="*/ 10445 h 17634"/>
              <a:gd name="connsiteX3" fmla="*/ 10947 w 610275"/>
              <a:gd name="connsiteY3" fmla="*/ 0 h 17634"/>
              <a:gd name="connsiteX4" fmla="*/ 610275 w 610275"/>
              <a:gd name="connsiteY4" fmla="*/ 0 h 17634"/>
            </a:gdLst>
            <a:ahLst/>
            <a:cxnLst/>
            <a:rect l="l" t="t" r="r" b="b"/>
            <a:pathLst>
              <a:path w="610275" h="17634">
                <a:moveTo>
                  <a:pt x="610275" y="17634"/>
                </a:moveTo>
                <a:lnTo>
                  <a:pt x="6859" y="17634"/>
                </a:lnTo>
                <a:lnTo>
                  <a:pt x="0" y="10445"/>
                </a:lnTo>
                <a:lnTo>
                  <a:pt x="10947" y="0"/>
                </a:lnTo>
                <a:lnTo>
                  <a:pt x="61027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/>
        </p:nvSpPr>
        <p:spPr>
          <a:xfrm>
            <a:off x="444500" y="419100"/>
            <a:ext cx="11303000" cy="6019800"/>
          </a:xfrm>
          <a:prstGeom prst="rect">
            <a:avLst/>
          </a:prstGeom>
          <a:gradFill>
            <a:gsLst>
              <a:gs pos="0">
                <a:schemeClr val="accent1">
                  <a:alpha val="33000"/>
                  <a:lumMod val="10000"/>
                  <a:lumOff val="90000"/>
                </a:schemeClr>
              </a:gs>
              <a:gs pos="100000">
                <a:schemeClr val="accent1">
                  <a:alpha val="62000"/>
                  <a:lumMod val="10000"/>
                  <a:lumOff val="90000"/>
                </a:schemeClr>
              </a:gs>
            </a:gsLst>
            <a:lin ang="5400000" scaled="0"/>
          </a:gradFill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/>
          <p:nvPr/>
        </p:nvSpPr>
        <p:spPr>
          <a:xfrm flipV="1">
            <a:off x="660400" y="6530650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/>
          <p:nvPr/>
        </p:nvSpPr>
        <p:spPr>
          <a:xfrm flipV="1">
            <a:off x="1017060" y="6530650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/>
          <p:nvPr/>
        </p:nvSpPr>
        <p:spPr>
          <a:xfrm flipV="1">
            <a:off x="1373720" y="6530650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/>
          <p:nvPr/>
        </p:nvSpPr>
        <p:spPr>
          <a:xfrm flipV="1">
            <a:off x="1730379" y="6530650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/>
          <p:nvPr/>
        </p:nvSpPr>
        <p:spPr>
          <a:xfrm flipV="1">
            <a:off x="2087039" y="6530650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/>
          <p:nvPr/>
        </p:nvSpPr>
        <p:spPr>
          <a:xfrm flipH="1" flipV="1">
            <a:off x="11324172" y="132622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/>
          <p:nvPr/>
        </p:nvSpPr>
        <p:spPr>
          <a:xfrm flipH="1" flipV="1">
            <a:off x="10967512" y="132622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 flipH="1" flipV="1">
            <a:off x="10610853" y="132622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/>
          <p:nvPr/>
        </p:nvSpPr>
        <p:spPr>
          <a:xfrm flipH="1" flipV="1">
            <a:off x="10254193" y="132622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/>
          <p:nvPr/>
        </p:nvSpPr>
        <p:spPr>
          <a:xfrm flipH="1" flipV="1">
            <a:off x="9897533" y="132622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/>
          <p:nvPr/>
        </p:nvSpPr>
        <p:spPr>
          <a:xfrm>
            <a:off x="1568448" y="186267"/>
            <a:ext cx="3191933" cy="101600"/>
          </a:xfrm>
          <a:custGeom>
            <a:avLst/>
            <a:gdLst>
              <a:gd name="connsiteX0" fmla="*/ 0 w 3191933"/>
              <a:gd name="connsiteY0" fmla="*/ 0 h 101600"/>
              <a:gd name="connsiteX1" fmla="*/ 3090333 w 3191933"/>
              <a:gd name="connsiteY1" fmla="*/ 0 h 101600"/>
              <a:gd name="connsiteX2" fmla="*/ 3191933 w 3191933"/>
              <a:gd name="connsiteY2" fmla="*/ 101600 h 101600"/>
            </a:gdLst>
            <a:ahLst/>
            <a:cxnLst/>
            <a:rect l="l" t="t" r="r" b="b"/>
            <a:pathLst>
              <a:path w="3191933" h="101600">
                <a:moveTo>
                  <a:pt x="0" y="0"/>
                </a:moveTo>
                <a:lnTo>
                  <a:pt x="3090333" y="0"/>
                </a:lnTo>
                <a:lnTo>
                  <a:pt x="3191933" y="101600"/>
                </a:lnTo>
              </a:path>
            </a:pathLst>
          </a:custGeom>
          <a:noFill/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/>
          <p:nvPr/>
        </p:nvSpPr>
        <p:spPr>
          <a:xfrm>
            <a:off x="4720898" y="248384"/>
            <a:ext cx="78966" cy="789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/>
          <p:nvPr/>
        </p:nvSpPr>
        <p:spPr>
          <a:xfrm>
            <a:off x="4608510" y="250753"/>
            <a:ext cx="74228" cy="74228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5954" tIns="42977" rIns="85954" bIns="42977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/>
          <p:nvPr/>
        </p:nvSpPr>
        <p:spPr>
          <a:xfrm>
            <a:off x="4505833" y="252980"/>
            <a:ext cx="69774" cy="69774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0797" tIns="40398" rIns="80797" bIns="40398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/>
          <p:nvPr/>
        </p:nvSpPr>
        <p:spPr>
          <a:xfrm>
            <a:off x="4412110" y="255073"/>
            <a:ext cx="65588" cy="65588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5949" tIns="37974" rIns="75949" bIns="3797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/>
          <p:nvPr/>
        </p:nvSpPr>
        <p:spPr>
          <a:xfrm>
            <a:off x="4326958" y="257369"/>
            <a:ext cx="60997" cy="60997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0633" tIns="35316" rIns="70633" bIns="3531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/>
          <p:nvPr/>
        </p:nvSpPr>
        <p:spPr>
          <a:xfrm flipV="1">
            <a:off x="4673600" y="6570133"/>
            <a:ext cx="4364567" cy="155245"/>
          </a:xfrm>
          <a:prstGeom prst="parallelogram">
            <a:avLst>
              <a:gd name="adj" fmla="val 839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89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/>
          <p:nvPr/>
        </p:nvSpPr>
        <p:spPr>
          <a:xfrm>
            <a:off x="3326262" y="65701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/>
          <p:nvPr/>
        </p:nvSpPr>
        <p:spPr>
          <a:xfrm>
            <a:off x="8881452" y="67163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/>
          <p:nvPr/>
        </p:nvSpPr>
        <p:spPr>
          <a:xfrm flipH="1">
            <a:off x="457041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/>
          <p:nvPr/>
        </p:nvSpPr>
        <p:spPr>
          <a:xfrm flipH="1">
            <a:off x="444976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/>
          <p:nvPr/>
        </p:nvSpPr>
        <p:spPr>
          <a:xfrm flipH="1">
            <a:off x="432911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/>
          <p:nvPr/>
        </p:nvSpPr>
        <p:spPr>
          <a:xfrm flipH="1">
            <a:off x="420846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/>
          <p:nvPr/>
        </p:nvSpPr>
        <p:spPr>
          <a:xfrm flipH="1">
            <a:off x="408781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/>
          <p:nvPr/>
        </p:nvSpPr>
        <p:spPr>
          <a:xfrm flipH="1">
            <a:off x="396716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/>
          <p:nvPr/>
        </p:nvSpPr>
        <p:spPr>
          <a:xfrm flipH="1">
            <a:off x="384651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/>
          <p:nvPr/>
        </p:nvSpPr>
        <p:spPr>
          <a:xfrm flipH="1">
            <a:off x="372586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/>
          <p:nvPr/>
        </p:nvSpPr>
        <p:spPr>
          <a:xfrm flipH="1">
            <a:off x="360521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/>
          <p:nvPr/>
        </p:nvSpPr>
        <p:spPr>
          <a:xfrm flipH="1">
            <a:off x="348456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/>
          <p:nvPr/>
        </p:nvSpPr>
        <p:spPr>
          <a:xfrm flipV="1">
            <a:off x="899072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/>
          <p:nvPr/>
        </p:nvSpPr>
        <p:spPr>
          <a:xfrm flipV="1">
            <a:off x="911137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/>
          <p:nvPr/>
        </p:nvSpPr>
        <p:spPr>
          <a:xfrm flipV="1">
            <a:off x="923202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1" name="标题 1"/>
          <p:cNvSpPr/>
          <p:nvPr/>
        </p:nvSpPr>
        <p:spPr>
          <a:xfrm flipV="1">
            <a:off x="935267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/>
          <p:nvPr/>
        </p:nvSpPr>
        <p:spPr>
          <a:xfrm flipV="1">
            <a:off x="947332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3" name="标题 1"/>
          <p:cNvSpPr/>
          <p:nvPr/>
        </p:nvSpPr>
        <p:spPr>
          <a:xfrm flipV="1">
            <a:off x="959397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4" name="标题 1"/>
          <p:cNvSpPr/>
          <p:nvPr/>
        </p:nvSpPr>
        <p:spPr>
          <a:xfrm flipV="1">
            <a:off x="971462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/>
          <p:nvPr/>
        </p:nvSpPr>
        <p:spPr>
          <a:xfrm flipV="1">
            <a:off x="983527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/>
          <p:nvPr/>
        </p:nvSpPr>
        <p:spPr>
          <a:xfrm flipV="1">
            <a:off x="995592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7" name="标题 1"/>
          <p:cNvSpPr/>
          <p:nvPr/>
        </p:nvSpPr>
        <p:spPr>
          <a:xfrm flipV="1">
            <a:off x="1007657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8" name="标题 1"/>
          <p:cNvSpPr/>
          <p:nvPr/>
        </p:nvSpPr>
        <p:spPr>
          <a:xfrm rot="2251210">
            <a:off x="10323029" y="6786232"/>
            <a:ext cx="232606" cy="9045"/>
          </a:xfrm>
          <a:custGeom>
            <a:avLst/>
            <a:gdLst>
              <a:gd name="connsiteX0" fmla="*/ 0 w 232606"/>
              <a:gd name="connsiteY0" fmla="*/ 0 h 9045"/>
              <a:gd name="connsiteX1" fmla="*/ 232606 w 232606"/>
              <a:gd name="connsiteY1" fmla="*/ 0 h 9045"/>
              <a:gd name="connsiteX2" fmla="*/ 220826 w 232606"/>
              <a:gd name="connsiteY2" fmla="*/ 9045 h 9045"/>
              <a:gd name="connsiteX3" fmla="*/ 0 w 232606"/>
              <a:gd name="connsiteY3" fmla="*/ 9045 h 9045"/>
            </a:gdLst>
            <a:ahLst/>
            <a:cxnLst/>
            <a:rect l="l" t="t" r="r" b="b"/>
            <a:pathLst>
              <a:path w="232606" h="9045">
                <a:moveTo>
                  <a:pt x="0" y="0"/>
                </a:moveTo>
                <a:lnTo>
                  <a:pt x="232606" y="0"/>
                </a:lnTo>
                <a:lnTo>
                  <a:pt x="220826" y="9045"/>
                </a:lnTo>
                <a:lnTo>
                  <a:pt x="0" y="9045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9" name="标题 1"/>
          <p:cNvSpPr/>
          <p:nvPr/>
        </p:nvSpPr>
        <p:spPr>
          <a:xfrm rot="5400000">
            <a:off x="-2387904" y="3351377"/>
            <a:ext cx="5281126" cy="155246"/>
          </a:xfrm>
          <a:custGeom>
            <a:avLst/>
            <a:gdLst>
              <a:gd name="connsiteX0" fmla="*/ 0 w 5281126"/>
              <a:gd name="connsiteY0" fmla="*/ 155246 h 155246"/>
              <a:gd name="connsiteX1" fmla="*/ 130251 w 5281126"/>
              <a:gd name="connsiteY1" fmla="*/ 0 h 155246"/>
              <a:gd name="connsiteX2" fmla="*/ 5281126 w 5281126"/>
              <a:gd name="connsiteY2" fmla="*/ 0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0" y="155246"/>
                </a:moveTo>
                <a:lnTo>
                  <a:pt x="130251" y="0"/>
                </a:lnTo>
                <a:lnTo>
                  <a:pt x="5281126" y="0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0" name="标题 1"/>
          <p:cNvSpPr/>
          <p:nvPr/>
        </p:nvSpPr>
        <p:spPr>
          <a:xfrm rot="16200000" flipV="1">
            <a:off x="9334520" y="3351377"/>
            <a:ext cx="5281126" cy="155246"/>
          </a:xfrm>
          <a:custGeom>
            <a:avLst/>
            <a:gdLst>
              <a:gd name="connsiteX0" fmla="*/ 5281126 w 5281126"/>
              <a:gd name="connsiteY0" fmla="*/ 0 h 155246"/>
              <a:gd name="connsiteX1" fmla="*/ 130251 w 5281126"/>
              <a:gd name="connsiteY1" fmla="*/ 0 h 155246"/>
              <a:gd name="connsiteX2" fmla="*/ 0 w 5281126"/>
              <a:gd name="connsiteY2" fmla="*/ 155246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5281126" y="0"/>
                </a:moveTo>
                <a:lnTo>
                  <a:pt x="130251" y="0"/>
                </a:lnTo>
                <a:lnTo>
                  <a:pt x="0" y="155246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1" name="标题 1"/>
          <p:cNvSpPr/>
          <p:nvPr/>
        </p:nvSpPr>
        <p:spPr>
          <a:xfrm>
            <a:off x="3304725" y="2622844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2" name="标题 1"/>
          <p:cNvSpPr/>
          <p:nvPr/>
        </p:nvSpPr>
        <p:spPr>
          <a:xfrm>
            <a:off x="3086396" y="2845222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3" name="标题 1"/>
          <p:cNvSpPr/>
          <p:nvPr/>
        </p:nvSpPr>
        <p:spPr>
          <a:xfrm>
            <a:off x="3177319" y="2524529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4" name="标题 1"/>
          <p:cNvSpPr/>
          <p:nvPr/>
        </p:nvSpPr>
        <p:spPr>
          <a:xfrm>
            <a:off x="2958990" y="2746907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5" name="标题 1"/>
          <p:cNvSpPr/>
          <p:nvPr/>
        </p:nvSpPr>
        <p:spPr>
          <a:xfrm>
            <a:off x="9821990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6" name="标题 1"/>
          <p:cNvSpPr/>
          <p:nvPr/>
        </p:nvSpPr>
        <p:spPr>
          <a:xfrm>
            <a:off x="9875635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7" name="标题 1"/>
          <p:cNvSpPr/>
          <p:nvPr/>
        </p:nvSpPr>
        <p:spPr>
          <a:xfrm>
            <a:off x="1025889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8" name="标题 1"/>
          <p:cNvSpPr/>
          <p:nvPr/>
        </p:nvSpPr>
        <p:spPr>
          <a:xfrm>
            <a:off x="1031253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9" name="标题 1"/>
          <p:cNvSpPr/>
          <p:nvPr/>
        </p:nvSpPr>
        <p:spPr>
          <a:xfrm>
            <a:off x="10695797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0" name="标题 1"/>
          <p:cNvSpPr/>
          <p:nvPr/>
        </p:nvSpPr>
        <p:spPr>
          <a:xfrm>
            <a:off x="10749442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1" name="标题 1"/>
          <p:cNvSpPr/>
          <p:nvPr/>
        </p:nvSpPr>
        <p:spPr>
          <a:xfrm>
            <a:off x="1113270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2" name="标题 1"/>
          <p:cNvSpPr/>
          <p:nvPr/>
        </p:nvSpPr>
        <p:spPr>
          <a:xfrm>
            <a:off x="1118634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3" name="标题 1"/>
          <p:cNvSpPr/>
          <p:nvPr/>
        </p:nvSpPr>
        <p:spPr>
          <a:xfrm>
            <a:off x="86126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4" name="标题 1"/>
          <p:cNvSpPr/>
          <p:nvPr/>
        </p:nvSpPr>
        <p:spPr>
          <a:xfrm>
            <a:off x="91490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5" name="标题 1"/>
          <p:cNvSpPr/>
          <p:nvPr/>
        </p:nvSpPr>
        <p:spPr>
          <a:xfrm>
            <a:off x="1298168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6" name="标题 1"/>
          <p:cNvSpPr/>
          <p:nvPr/>
        </p:nvSpPr>
        <p:spPr>
          <a:xfrm>
            <a:off x="1351813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7" name="标题 1"/>
          <p:cNvSpPr/>
          <p:nvPr/>
        </p:nvSpPr>
        <p:spPr>
          <a:xfrm>
            <a:off x="173507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8" name="标题 1"/>
          <p:cNvSpPr/>
          <p:nvPr/>
        </p:nvSpPr>
        <p:spPr>
          <a:xfrm>
            <a:off x="178871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9" name="标题 1"/>
          <p:cNvSpPr/>
          <p:nvPr/>
        </p:nvSpPr>
        <p:spPr>
          <a:xfrm>
            <a:off x="2171975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0" name="标题 1"/>
          <p:cNvSpPr/>
          <p:nvPr/>
        </p:nvSpPr>
        <p:spPr>
          <a:xfrm>
            <a:off x="2225620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1" name="标题 1"/>
          <p:cNvSpPr/>
          <p:nvPr/>
        </p:nvSpPr>
        <p:spPr>
          <a:xfrm flipH="1">
            <a:off x="9643975" y="1751593"/>
            <a:ext cx="42977" cy="1734979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2" name="标题 1"/>
          <p:cNvSpPr/>
          <p:nvPr/>
        </p:nvSpPr>
        <p:spPr>
          <a:xfrm flipH="1">
            <a:off x="10032457" y="2137211"/>
            <a:ext cx="33092" cy="117731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3" name="标题 1"/>
          <p:cNvSpPr/>
          <p:nvPr/>
        </p:nvSpPr>
        <p:spPr>
          <a:xfrm flipH="1">
            <a:off x="9864906" y="1581108"/>
            <a:ext cx="42977" cy="1734979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4" name="标题 1"/>
          <p:cNvSpPr/>
          <p:nvPr/>
        </p:nvSpPr>
        <p:spPr>
          <a:xfrm flipH="1">
            <a:off x="10253388" y="1966726"/>
            <a:ext cx="33092" cy="117731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5" name="标题 1"/>
          <p:cNvSpPr/>
          <p:nvPr/>
        </p:nvSpPr>
        <p:spPr>
          <a:xfrm flipH="1">
            <a:off x="1203234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6" name="标题 1"/>
          <p:cNvSpPr/>
          <p:nvPr/>
        </p:nvSpPr>
        <p:spPr>
          <a:xfrm>
            <a:off x="87584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7" name="标题 1"/>
          <p:cNvSpPr/>
          <p:nvPr/>
        </p:nvSpPr>
        <p:spPr>
          <a:xfrm flipH="1">
            <a:off x="1634049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8" name="标题 1"/>
          <p:cNvSpPr/>
          <p:nvPr/>
        </p:nvSpPr>
        <p:spPr>
          <a:xfrm>
            <a:off x="10983975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9" name="标题 1"/>
          <p:cNvSpPr/>
          <p:nvPr/>
        </p:nvSpPr>
        <p:spPr>
          <a:xfrm flipH="1">
            <a:off x="1130411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0" name="标题 1"/>
          <p:cNvSpPr/>
          <p:nvPr/>
        </p:nvSpPr>
        <p:spPr>
          <a:xfrm>
            <a:off x="10553160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1" name="标题 1"/>
          <p:cNvSpPr/>
          <p:nvPr/>
        </p:nvSpPr>
        <p:spPr>
          <a:xfrm flipH="1">
            <a:off x="1355522" y="2043120"/>
            <a:ext cx="18198" cy="761830"/>
          </a:xfrm>
          <a:prstGeom prst="rect">
            <a:avLst/>
          </a:prstGeom>
          <a:gradFill>
            <a:gsLst>
              <a:gs pos="7000">
                <a:schemeClr val="accent1"/>
              </a:gs>
              <a:gs pos="100000">
                <a:schemeClr val="accent1">
                  <a:alpha val="0"/>
                  <a:lumMod val="80000"/>
                  <a:lumOff val="2000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2" name="标题 1"/>
          <p:cNvSpPr/>
          <p:nvPr/>
        </p:nvSpPr>
        <p:spPr>
          <a:xfrm>
            <a:off x="152267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3" name="标题 1"/>
          <p:cNvSpPr/>
          <p:nvPr/>
        </p:nvSpPr>
        <p:spPr>
          <a:xfrm flipH="1">
            <a:off x="685172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4" name="标题 1"/>
          <p:cNvSpPr/>
          <p:nvPr/>
        </p:nvSpPr>
        <p:spPr>
          <a:xfrm>
            <a:off x="3848322" y="5494351"/>
            <a:ext cx="4495357" cy="630786"/>
          </a:xfrm>
          <a:prstGeom prst="trapezoid">
            <a:avLst>
              <a:gd name="adj" fmla="val 345905"/>
            </a:avLst>
          </a:pr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5" name="标题 1"/>
          <p:cNvSpPr/>
          <p:nvPr/>
        </p:nvSpPr>
        <p:spPr>
          <a:xfrm>
            <a:off x="1216498" y="-623929"/>
            <a:ext cx="9759004" cy="9759004"/>
          </a:xfrm>
          <a:prstGeom prst="donut">
            <a:avLst>
              <a:gd name="adj" fmla="val 6027"/>
            </a:avLst>
          </a:prstGeom>
          <a:gradFill>
            <a:gsLst>
              <a:gs pos="0">
                <a:schemeClr val="accent1">
                  <a:alpha val="50000"/>
                  <a:lumMod val="45000"/>
                  <a:lumOff val="55000"/>
                </a:schemeClr>
              </a:gs>
              <a:gs pos="100000">
                <a:schemeClr val="accent1">
                  <a:alpha val="0"/>
                  <a:lumMod val="20000"/>
                  <a:lumOff val="80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6" name="标题 1"/>
          <p:cNvSpPr/>
          <p:nvPr/>
        </p:nvSpPr>
        <p:spPr>
          <a:xfrm>
            <a:off x="1693133" y="3815691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7" name="标题 1"/>
          <p:cNvSpPr/>
          <p:nvPr/>
        </p:nvSpPr>
        <p:spPr>
          <a:xfrm>
            <a:off x="3338240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8" name="标题 1"/>
          <p:cNvSpPr/>
          <p:nvPr/>
        </p:nvSpPr>
        <p:spPr>
          <a:xfrm>
            <a:off x="3374280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9" name="标题 1"/>
          <p:cNvSpPr/>
          <p:nvPr/>
        </p:nvSpPr>
        <p:spPr>
          <a:xfrm>
            <a:off x="3410320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0" name="标题 1"/>
          <p:cNvSpPr/>
          <p:nvPr/>
        </p:nvSpPr>
        <p:spPr>
          <a:xfrm flipH="1">
            <a:off x="8626613" y="3815691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1" name="标题 1"/>
          <p:cNvSpPr/>
          <p:nvPr/>
        </p:nvSpPr>
        <p:spPr>
          <a:xfrm flipH="1">
            <a:off x="8590573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2" name="标题 1"/>
          <p:cNvSpPr/>
          <p:nvPr/>
        </p:nvSpPr>
        <p:spPr>
          <a:xfrm flipH="1">
            <a:off x="8554533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3" name="标题 1"/>
          <p:cNvSpPr/>
          <p:nvPr/>
        </p:nvSpPr>
        <p:spPr>
          <a:xfrm flipH="1">
            <a:off x="8518493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4" name="标题 1"/>
          <p:cNvSpPr/>
          <p:nvPr/>
        </p:nvSpPr>
        <p:spPr>
          <a:xfrm>
            <a:off x="1325479" y="4983743"/>
            <a:ext cx="1727200" cy="135467"/>
          </a:xfrm>
          <a:custGeom>
            <a:avLst/>
            <a:gdLst>
              <a:gd name="connsiteX0" fmla="*/ 0 w 1727200"/>
              <a:gd name="connsiteY0" fmla="*/ 67733 h 135467"/>
              <a:gd name="connsiteX1" fmla="*/ 1354667 w 1727200"/>
              <a:gd name="connsiteY1" fmla="*/ 67733 h 135467"/>
              <a:gd name="connsiteX2" fmla="*/ 1384300 w 1727200"/>
              <a:gd name="connsiteY2" fmla="*/ 135467 h 135467"/>
              <a:gd name="connsiteX3" fmla="*/ 1477433 w 1727200"/>
              <a:gd name="connsiteY3" fmla="*/ 0 h 135467"/>
              <a:gd name="connsiteX4" fmla="*/ 1528233 w 1727200"/>
              <a:gd name="connsiteY4" fmla="*/ 80433 h 135467"/>
              <a:gd name="connsiteX5" fmla="*/ 1727200 w 1727200"/>
              <a:gd name="connsiteY5" fmla="*/ 80433 h 135467"/>
            </a:gdLst>
            <a:ahLst/>
            <a:cxnLst/>
            <a:rect l="l" t="t" r="r" b="b"/>
            <a:pathLst>
              <a:path w="1727200" h="135467">
                <a:moveTo>
                  <a:pt x="0" y="67733"/>
                </a:moveTo>
                <a:lnTo>
                  <a:pt x="1354667" y="67733"/>
                </a:lnTo>
                <a:lnTo>
                  <a:pt x="1384300" y="135467"/>
                </a:lnTo>
                <a:lnTo>
                  <a:pt x="1477433" y="0"/>
                </a:lnTo>
                <a:lnTo>
                  <a:pt x="1528233" y="80433"/>
                </a:lnTo>
                <a:lnTo>
                  <a:pt x="1727200" y="80433"/>
                </a:lnTo>
              </a:path>
            </a:pathLst>
          </a:custGeom>
          <a:noFill/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5" name="标题 1"/>
          <p:cNvSpPr/>
          <p:nvPr/>
        </p:nvSpPr>
        <p:spPr>
          <a:xfrm flipH="1">
            <a:off x="9139321" y="4983743"/>
            <a:ext cx="1727200" cy="135467"/>
          </a:xfrm>
          <a:custGeom>
            <a:avLst/>
            <a:gdLst>
              <a:gd name="connsiteX0" fmla="*/ 0 w 1727200"/>
              <a:gd name="connsiteY0" fmla="*/ 67733 h 135467"/>
              <a:gd name="connsiteX1" fmla="*/ 1354667 w 1727200"/>
              <a:gd name="connsiteY1" fmla="*/ 67733 h 135467"/>
              <a:gd name="connsiteX2" fmla="*/ 1384300 w 1727200"/>
              <a:gd name="connsiteY2" fmla="*/ 135467 h 135467"/>
              <a:gd name="connsiteX3" fmla="*/ 1477433 w 1727200"/>
              <a:gd name="connsiteY3" fmla="*/ 0 h 135467"/>
              <a:gd name="connsiteX4" fmla="*/ 1528233 w 1727200"/>
              <a:gd name="connsiteY4" fmla="*/ 80433 h 135467"/>
              <a:gd name="connsiteX5" fmla="*/ 1727200 w 1727200"/>
              <a:gd name="connsiteY5" fmla="*/ 80433 h 135467"/>
            </a:gdLst>
            <a:ahLst/>
            <a:cxnLst/>
            <a:rect l="l" t="t" r="r" b="b"/>
            <a:pathLst>
              <a:path w="1727200" h="135467">
                <a:moveTo>
                  <a:pt x="0" y="67733"/>
                </a:moveTo>
                <a:lnTo>
                  <a:pt x="1354667" y="67733"/>
                </a:lnTo>
                <a:lnTo>
                  <a:pt x="1384300" y="135467"/>
                </a:lnTo>
                <a:lnTo>
                  <a:pt x="1477433" y="0"/>
                </a:lnTo>
                <a:lnTo>
                  <a:pt x="1528233" y="80433"/>
                </a:lnTo>
                <a:lnTo>
                  <a:pt x="1727200" y="80433"/>
                </a:lnTo>
              </a:path>
            </a:pathLst>
          </a:custGeom>
          <a:noFill/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6" name="标题 1"/>
          <p:cNvSpPr/>
          <p:nvPr/>
        </p:nvSpPr>
        <p:spPr>
          <a:xfrm>
            <a:off x="2441575" y="4672965"/>
            <a:ext cx="2957830" cy="542925"/>
          </a:xfrm>
          <a:prstGeom prst="snip2DiagRect">
            <a:avLst>
              <a:gd name="adj1" fmla="val 0"/>
              <a:gd name="adj2" fmla="val 15377"/>
            </a:avLst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alpha val="0"/>
                  <a:lumMod val="60000"/>
                  <a:lumOff val="40000"/>
                </a:schemeClr>
              </a:gs>
              <a:gs pos="100000">
                <a:schemeClr val="accent1">
                  <a:alpha val="50000"/>
                </a:schemeClr>
              </a:gs>
            </a:gsLst>
            <a:lin ang="2700000" scaled="0"/>
          </a:gradFill>
          <a:ln w="635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zh-CN" altLang="en-US" sz="2000" b="1">
                <a:latin typeface="楷体" panose="02010609060101010101" charset="-122"/>
                <a:ea typeface="楷体" panose="02010609060101010101" charset="-122"/>
              </a:rPr>
              <a:t>钟恒宇</a:t>
            </a:r>
            <a:endParaRPr kumimoji="1" lang="zh-CN" altLang="en-US" sz="20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7" name="标题 1"/>
          <p:cNvSpPr/>
          <p:nvPr/>
        </p:nvSpPr>
        <p:spPr>
          <a:xfrm>
            <a:off x="2441736" y="5163003"/>
            <a:ext cx="57150" cy="57150"/>
          </a:xfrm>
          <a:prstGeom prst="rtTriangle">
            <a:avLst/>
          </a:prstGeom>
          <a:gradFill>
            <a:gsLst>
              <a:gs pos="0">
                <a:schemeClr val="accent1">
                  <a:alpha val="48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0"/>
          </a:gradFill>
          <a:ln w="6350" cap="sq">
            <a:solidFill>
              <a:schemeClr val="accent1">
                <a:alpha val="100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8" name="标题 1"/>
          <p:cNvSpPr/>
          <p:nvPr/>
        </p:nvSpPr>
        <p:spPr>
          <a:xfrm flipH="1" flipV="1">
            <a:off x="5342079" y="4672941"/>
            <a:ext cx="57150" cy="57150"/>
          </a:xfrm>
          <a:prstGeom prst="rtTriangle">
            <a:avLst/>
          </a:prstGeom>
          <a:gradFill>
            <a:gsLst>
              <a:gs pos="0">
                <a:schemeClr val="accent1">
                  <a:alpha val="48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0"/>
          </a:gradFill>
          <a:ln w="6350" cap="sq">
            <a:solidFill>
              <a:schemeClr val="accent1">
                <a:alpha val="100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9" name="标题 1"/>
          <p:cNvSpPr/>
          <p:nvPr/>
        </p:nvSpPr>
        <p:spPr>
          <a:xfrm>
            <a:off x="6286041" y="4677386"/>
            <a:ext cx="2676188" cy="542767"/>
          </a:xfrm>
          <a:prstGeom prst="snip2DiagRect">
            <a:avLst>
              <a:gd name="adj1" fmla="val 0"/>
              <a:gd name="adj2" fmla="val 15377"/>
            </a:avLst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alpha val="0"/>
                  <a:lumMod val="60000"/>
                  <a:lumOff val="40000"/>
                </a:schemeClr>
              </a:gs>
              <a:gs pos="100000">
                <a:schemeClr val="accent1">
                  <a:alpha val="50000"/>
                </a:schemeClr>
              </a:gs>
            </a:gsLst>
            <a:lin ang="2700000" scaled="0"/>
          </a:gradFill>
          <a:ln w="635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0" name="标题 1"/>
          <p:cNvSpPr/>
          <p:nvPr/>
        </p:nvSpPr>
        <p:spPr>
          <a:xfrm>
            <a:off x="6286041" y="5163003"/>
            <a:ext cx="57150" cy="57150"/>
          </a:xfrm>
          <a:prstGeom prst="rtTriangle">
            <a:avLst/>
          </a:prstGeom>
          <a:gradFill>
            <a:gsLst>
              <a:gs pos="0">
                <a:schemeClr val="accent1">
                  <a:alpha val="48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0"/>
          </a:gradFill>
          <a:ln w="6350" cap="sq">
            <a:solidFill>
              <a:schemeClr val="accent1">
                <a:alpha val="100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1" name="标题 1"/>
          <p:cNvSpPr/>
          <p:nvPr/>
        </p:nvSpPr>
        <p:spPr>
          <a:xfrm flipH="1" flipV="1">
            <a:off x="8905079" y="4677386"/>
            <a:ext cx="57150" cy="57150"/>
          </a:xfrm>
          <a:prstGeom prst="rtTriangle">
            <a:avLst/>
          </a:prstGeom>
          <a:gradFill>
            <a:gsLst>
              <a:gs pos="0">
                <a:schemeClr val="accent1">
                  <a:alpha val="48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0"/>
          </a:gradFill>
          <a:ln w="6350" cap="sq">
            <a:solidFill>
              <a:schemeClr val="accent1">
                <a:alpha val="100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2" name="标题 1"/>
          <p:cNvSpPr/>
          <p:nvPr/>
        </p:nvSpPr>
        <p:spPr>
          <a:xfrm>
            <a:off x="2538412" y="4730184"/>
            <a:ext cx="1428787" cy="316521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2000">
                <a:ln w="635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主讲人：</a:t>
            </a:r>
            <a:endParaRPr kumimoji="1" lang="zh-CN" altLang="en-US"/>
          </a:p>
        </p:txBody>
      </p:sp>
      <p:sp>
        <p:nvSpPr>
          <p:cNvPr id="103" name="标题 1"/>
          <p:cNvSpPr/>
          <p:nvPr/>
        </p:nvSpPr>
        <p:spPr>
          <a:xfrm>
            <a:off x="7099300" y="4841875"/>
            <a:ext cx="1863090" cy="320675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2000" dirty="0">
                <a:ln w="635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2025.05</a:t>
            </a:r>
            <a:r>
              <a:rPr kumimoji="1" lang="zh-CN" altLang="en-US" sz="2000" dirty="0">
                <a:ln w="635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月</a:t>
            </a:r>
            <a:r>
              <a:rPr kumimoji="1" lang="en-US" altLang="zh-CN" sz="2000" dirty="0">
                <a:ln w="635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06</a:t>
            </a:r>
            <a:r>
              <a:rPr kumimoji="1" lang="zh-CN" altLang="en-US" sz="2000" dirty="0">
                <a:ln w="635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日</a:t>
            </a:r>
            <a:endParaRPr kumimoji="1" lang="zh-CN" altLang="en-US" sz="2000" dirty="0">
              <a:ln w="635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400000000000000" charset="-122"/>
              <a:ea typeface="Source Han Sans" panose="020B0400000000000000" charset="-122"/>
              <a:cs typeface="Source Han Sans" panose="020B0400000000000000" charset="-122"/>
            </a:endParaRPr>
          </a:p>
        </p:txBody>
      </p:sp>
      <p:sp>
        <p:nvSpPr>
          <p:cNvPr id="104" name="标题 1"/>
          <p:cNvSpPr/>
          <p:nvPr/>
        </p:nvSpPr>
        <p:spPr>
          <a:xfrm>
            <a:off x="3747845" y="4729931"/>
            <a:ext cx="1005791" cy="338617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endParaRPr kumimoji="1" lang="zh-CN" altLang="en-US" dirty="0"/>
          </a:p>
        </p:txBody>
      </p:sp>
      <p:sp>
        <p:nvSpPr>
          <p:cNvPr id="105" name="标题 1"/>
          <p:cNvSpPr/>
          <p:nvPr/>
        </p:nvSpPr>
        <p:spPr>
          <a:xfrm>
            <a:off x="6477757" y="4844737"/>
            <a:ext cx="756233" cy="318554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2000">
                <a:ln w="635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时间：</a:t>
            </a:r>
            <a:endParaRPr kumimoji="1" lang="zh-CN" altLang="en-US"/>
          </a:p>
        </p:txBody>
      </p:sp>
      <p:sp>
        <p:nvSpPr>
          <p:cNvPr id="106" name="标题 1"/>
          <p:cNvSpPr/>
          <p:nvPr/>
        </p:nvSpPr>
        <p:spPr>
          <a:xfrm>
            <a:off x="2589106" y="1562100"/>
            <a:ext cx="7013788" cy="1877162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700">
                <a:ln w="635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猪瘟病毒研究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/>
          <p:nvPr/>
        </p:nvSpPr>
        <p:spPr>
          <a:xfrm>
            <a:off x="1331814" y="467572"/>
            <a:ext cx="4764183" cy="1349398"/>
          </a:xfrm>
          <a:prstGeom prst="rect">
            <a:avLst/>
          </a:prstGeom>
        </p:spPr>
        <p:txBody>
          <a:bodyPr anchor="t"/>
          <a:p>
            <a:r>
              <a:rPr sz="2200"/>
              <a:t>猪瘟病毒在不同环境中的抵抗力有所不同，以下是其主要特点：</a:t>
            </a:r>
            <a:endParaRPr sz="2200"/>
          </a:p>
        </p:txBody>
      </p:sp>
      <p:sp>
        <p:nvSpPr>
          <p:cNvPr id="109" name="文本框 2"/>
          <p:cNvSpPr/>
          <p:nvPr/>
        </p:nvSpPr>
        <p:spPr>
          <a:xfrm>
            <a:off x="655390" y="1525883"/>
            <a:ext cx="10892181" cy="5100566"/>
          </a:xfrm>
          <a:prstGeom prst="rect">
            <a:avLst/>
          </a:prstGeom>
        </p:spPr>
        <p:txBody>
          <a:bodyPr anchor="t"/>
          <a:p>
            <a:r>
              <a:rPr sz="2000"/>
              <a:t>1.温度抵抗力： </a:t>
            </a:r>
            <a:endParaRPr sz="2000"/>
          </a:p>
          <a:p>
            <a:r>
              <a:rPr sz="2000"/>
              <a:t>• 高温：猪瘟病毒对高温的抵抗力较弱。在5 6 ^{\circ} C下仅需70分钟或在（6 0 ^{\circ} C下仅需20分钟，病毒即可被快速灭活1 [2] 书籍 。 </a:t>
            </a:r>
            <a:endParaRPr sz="2000"/>
          </a:p>
          <a:p>
            <a:r>
              <a:rPr sz="2000"/>
              <a:t>·低温：猪瘟病毒在低温环境下具有很强的抵抗力，能够在血液中长期存活，甚至在冷冻的猪肉中可存活数年。这意味着病毒可以通过冷冻猪肉制品进行长期传播。 </a:t>
            </a:r>
            <a:endParaRPr sz="2000"/>
          </a:p>
          <a:p>
            <a:r>
              <a:rPr sz="2000"/>
              <a:t>2.酸碱抵抗力：猪瘟病毒对酸碱有很强的耐受性，能在pH值为4-10的广泛范围内保持稳定，这使得病毒在多种环境条件下都能存活并保持感染性。 </a:t>
            </a:r>
            <a:endParaRPr sz="2000"/>
          </a:p>
          <a:p>
            <a:r>
              <a:rPr sz="2000"/>
              <a:t>3.化学消毒剂抵抗力：猪瘟病毒对某些化学消毒剂较为敏感。以下是一些有效的消毒剂及其作用条件： </a:t>
            </a:r>
            <a:endParaRPr sz="2000"/>
          </a:p>
          <a:p>
            <a:r>
              <a:rPr sz="2000"/>
              <a:t>• 次氯酸盐：2.3%的次氯酸盐溶液处理30分钟可有效灭活病毒。 </a:t>
            </a:r>
            <a:endParaRPr sz="2000"/>
          </a:p>
          <a:p>
            <a:r>
              <a:rPr sz="2000"/>
              <a:t>• 氢氧化钠：8‰的氢氧化钠溶液处理30分钟也能达到灭活效果。 </a:t>
            </a:r>
            <a:endParaRPr sz="2000"/>
          </a:p>
          <a:p>
            <a:r>
              <a:rPr sz="2000"/>
              <a:t>• 福尔马林：3%的福尔马林溶液处理30分钟同样有效。</a:t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0000"/>
              <a:lumMod val="20000"/>
              <a:lumOff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0" y="12192"/>
            <a:ext cx="12192000" cy="6833616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" name="标题 1"/>
          <p:cNvSpPr/>
          <p:nvPr/>
        </p:nvSpPr>
        <p:spPr>
          <a:xfrm rot="2619411">
            <a:off x="-80485" y="198792"/>
            <a:ext cx="615447" cy="17634"/>
          </a:xfrm>
          <a:custGeom>
            <a:avLst/>
            <a:gdLst>
              <a:gd name="connsiteX0" fmla="*/ 0 w 615447"/>
              <a:gd name="connsiteY0" fmla="*/ 15485 h 17634"/>
              <a:gd name="connsiteX1" fmla="*/ 16229 w 615447"/>
              <a:gd name="connsiteY1" fmla="*/ 0 h 17634"/>
              <a:gd name="connsiteX2" fmla="*/ 615447 w 615447"/>
              <a:gd name="connsiteY2" fmla="*/ 0 h 17634"/>
              <a:gd name="connsiteX3" fmla="*/ 615447 w 615447"/>
              <a:gd name="connsiteY3" fmla="*/ 17634 h 17634"/>
              <a:gd name="connsiteX4" fmla="*/ 2050 w 615447"/>
              <a:gd name="connsiteY4" fmla="*/ 17634 h 17634"/>
            </a:gdLst>
            <a:ahLst/>
            <a:cxnLst/>
            <a:rect l="l" t="t" r="r" b="b"/>
            <a:pathLst>
              <a:path w="615447" h="17634">
                <a:moveTo>
                  <a:pt x="0" y="15485"/>
                </a:moveTo>
                <a:lnTo>
                  <a:pt x="16229" y="0"/>
                </a:lnTo>
                <a:lnTo>
                  <a:pt x="615447" y="0"/>
                </a:lnTo>
                <a:lnTo>
                  <a:pt x="615447" y="17634"/>
                </a:lnTo>
                <a:lnTo>
                  <a:pt x="2050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/>
        </p:nvSpPr>
        <p:spPr>
          <a:xfrm rot="18980589" flipV="1">
            <a:off x="-79556" y="6642163"/>
            <a:ext cx="617372" cy="17634"/>
          </a:xfrm>
          <a:custGeom>
            <a:avLst/>
            <a:gdLst>
              <a:gd name="connsiteX0" fmla="*/ 617372 w 617372"/>
              <a:gd name="connsiteY0" fmla="*/ 17634 h 17634"/>
              <a:gd name="connsiteX1" fmla="*/ 617372 w 617372"/>
              <a:gd name="connsiteY1" fmla="*/ 0 h 17634"/>
              <a:gd name="connsiteX2" fmla="*/ 18044 w 617372"/>
              <a:gd name="connsiteY2" fmla="*/ 0 h 17634"/>
              <a:gd name="connsiteX3" fmla="*/ 0 w 617372"/>
              <a:gd name="connsiteY3" fmla="*/ 17217 h 17634"/>
              <a:gd name="connsiteX4" fmla="*/ 397 w 617372"/>
              <a:gd name="connsiteY4" fmla="*/ 17634 h 17634"/>
            </a:gdLst>
            <a:ahLst/>
            <a:cxnLst/>
            <a:rect l="l" t="t" r="r" b="b"/>
            <a:pathLst>
              <a:path w="617372" h="17634">
                <a:moveTo>
                  <a:pt x="617372" y="17634"/>
                </a:moveTo>
                <a:lnTo>
                  <a:pt x="617372" y="0"/>
                </a:lnTo>
                <a:lnTo>
                  <a:pt x="18044" y="0"/>
                </a:lnTo>
                <a:lnTo>
                  <a:pt x="0" y="17217"/>
                </a:lnTo>
                <a:lnTo>
                  <a:pt x="397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/>
          <p:nvPr/>
        </p:nvSpPr>
        <p:spPr>
          <a:xfrm rot="18980589" flipH="1">
            <a:off x="11664981" y="200596"/>
            <a:ext cx="610225" cy="17634"/>
          </a:xfrm>
          <a:custGeom>
            <a:avLst/>
            <a:gdLst>
              <a:gd name="connsiteX0" fmla="*/ 11003 w 610225"/>
              <a:gd name="connsiteY0" fmla="*/ 0 h 17634"/>
              <a:gd name="connsiteX1" fmla="*/ 0 w 610225"/>
              <a:gd name="connsiteY1" fmla="*/ 10500 h 17634"/>
              <a:gd name="connsiteX2" fmla="*/ 6807 w 610225"/>
              <a:gd name="connsiteY2" fmla="*/ 17634 h 17634"/>
              <a:gd name="connsiteX3" fmla="*/ 610225 w 610225"/>
              <a:gd name="connsiteY3" fmla="*/ 17634 h 17634"/>
              <a:gd name="connsiteX4" fmla="*/ 610225 w 610225"/>
              <a:gd name="connsiteY4" fmla="*/ 0 h 17634"/>
            </a:gdLst>
            <a:ahLst/>
            <a:cxnLst/>
            <a:rect l="l" t="t" r="r" b="b"/>
            <a:pathLst>
              <a:path w="610225" h="17634">
                <a:moveTo>
                  <a:pt x="11003" y="0"/>
                </a:moveTo>
                <a:lnTo>
                  <a:pt x="0" y="10500"/>
                </a:lnTo>
                <a:lnTo>
                  <a:pt x="6807" y="17634"/>
                </a:lnTo>
                <a:lnTo>
                  <a:pt x="610225" y="17634"/>
                </a:lnTo>
                <a:lnTo>
                  <a:pt x="61022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/>
          <p:nvPr/>
        </p:nvSpPr>
        <p:spPr>
          <a:xfrm rot="2619411" flipH="1" flipV="1">
            <a:off x="11664975" y="6639713"/>
            <a:ext cx="610275" cy="17634"/>
          </a:xfrm>
          <a:custGeom>
            <a:avLst/>
            <a:gdLst>
              <a:gd name="connsiteX0" fmla="*/ 610275 w 610275"/>
              <a:gd name="connsiteY0" fmla="*/ 17634 h 17634"/>
              <a:gd name="connsiteX1" fmla="*/ 6859 w 610275"/>
              <a:gd name="connsiteY1" fmla="*/ 17634 h 17634"/>
              <a:gd name="connsiteX2" fmla="*/ 0 w 610275"/>
              <a:gd name="connsiteY2" fmla="*/ 10445 h 17634"/>
              <a:gd name="connsiteX3" fmla="*/ 10947 w 610275"/>
              <a:gd name="connsiteY3" fmla="*/ 0 h 17634"/>
              <a:gd name="connsiteX4" fmla="*/ 610275 w 610275"/>
              <a:gd name="connsiteY4" fmla="*/ 0 h 17634"/>
            </a:gdLst>
            <a:ahLst/>
            <a:cxnLst/>
            <a:rect l="l" t="t" r="r" b="b"/>
            <a:pathLst>
              <a:path w="610275" h="17634">
                <a:moveTo>
                  <a:pt x="610275" y="17634"/>
                </a:moveTo>
                <a:lnTo>
                  <a:pt x="6859" y="17634"/>
                </a:lnTo>
                <a:lnTo>
                  <a:pt x="0" y="10445"/>
                </a:lnTo>
                <a:lnTo>
                  <a:pt x="10947" y="0"/>
                </a:lnTo>
                <a:lnTo>
                  <a:pt x="61027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/>
        </p:nvSpPr>
        <p:spPr>
          <a:xfrm>
            <a:off x="444500" y="419100"/>
            <a:ext cx="11303000" cy="6019800"/>
          </a:xfrm>
          <a:prstGeom prst="rect">
            <a:avLst/>
          </a:prstGeom>
          <a:gradFill>
            <a:gsLst>
              <a:gs pos="0">
                <a:schemeClr val="accent1">
                  <a:alpha val="33000"/>
                  <a:lumMod val="10000"/>
                  <a:lumOff val="90000"/>
                </a:schemeClr>
              </a:gs>
              <a:gs pos="100000">
                <a:schemeClr val="accent1">
                  <a:alpha val="62000"/>
                  <a:lumMod val="10000"/>
                  <a:lumOff val="90000"/>
                </a:schemeClr>
              </a:gs>
            </a:gsLst>
            <a:lin ang="5400000" scaled="0"/>
          </a:gradFill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/>
          <p:nvPr/>
        </p:nvSpPr>
        <p:spPr>
          <a:xfrm flipV="1">
            <a:off x="660400" y="6530650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/>
          <p:nvPr/>
        </p:nvSpPr>
        <p:spPr>
          <a:xfrm flipV="1">
            <a:off x="1017060" y="6530650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/>
          <p:nvPr/>
        </p:nvSpPr>
        <p:spPr>
          <a:xfrm flipV="1">
            <a:off x="1373720" y="6530650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/>
          <p:nvPr/>
        </p:nvSpPr>
        <p:spPr>
          <a:xfrm flipV="1">
            <a:off x="1730379" y="6530650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/>
          <p:nvPr/>
        </p:nvSpPr>
        <p:spPr>
          <a:xfrm flipV="1">
            <a:off x="2087039" y="6530650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/>
          <p:nvPr/>
        </p:nvSpPr>
        <p:spPr>
          <a:xfrm flipH="1" flipV="1">
            <a:off x="11324172" y="132622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/>
          <p:nvPr/>
        </p:nvSpPr>
        <p:spPr>
          <a:xfrm flipH="1" flipV="1">
            <a:off x="10967512" y="132622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 flipH="1" flipV="1">
            <a:off x="10610853" y="132622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/>
          <p:nvPr/>
        </p:nvSpPr>
        <p:spPr>
          <a:xfrm flipH="1" flipV="1">
            <a:off x="10254193" y="132622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/>
          <p:nvPr/>
        </p:nvSpPr>
        <p:spPr>
          <a:xfrm flipH="1" flipV="1">
            <a:off x="9897533" y="132622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/>
          <p:nvPr/>
        </p:nvSpPr>
        <p:spPr>
          <a:xfrm>
            <a:off x="1568448" y="186267"/>
            <a:ext cx="3191933" cy="101600"/>
          </a:xfrm>
          <a:custGeom>
            <a:avLst/>
            <a:gdLst>
              <a:gd name="connsiteX0" fmla="*/ 0 w 3191933"/>
              <a:gd name="connsiteY0" fmla="*/ 0 h 101600"/>
              <a:gd name="connsiteX1" fmla="*/ 3090333 w 3191933"/>
              <a:gd name="connsiteY1" fmla="*/ 0 h 101600"/>
              <a:gd name="connsiteX2" fmla="*/ 3191933 w 3191933"/>
              <a:gd name="connsiteY2" fmla="*/ 101600 h 101600"/>
            </a:gdLst>
            <a:ahLst/>
            <a:cxnLst/>
            <a:rect l="l" t="t" r="r" b="b"/>
            <a:pathLst>
              <a:path w="3191933" h="101600">
                <a:moveTo>
                  <a:pt x="0" y="0"/>
                </a:moveTo>
                <a:lnTo>
                  <a:pt x="3090333" y="0"/>
                </a:lnTo>
                <a:lnTo>
                  <a:pt x="3191933" y="101600"/>
                </a:lnTo>
              </a:path>
            </a:pathLst>
          </a:custGeom>
          <a:noFill/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/>
          <p:nvPr/>
        </p:nvSpPr>
        <p:spPr>
          <a:xfrm>
            <a:off x="4720898" y="248384"/>
            <a:ext cx="78966" cy="789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/>
          <p:nvPr/>
        </p:nvSpPr>
        <p:spPr>
          <a:xfrm>
            <a:off x="4608510" y="250753"/>
            <a:ext cx="74228" cy="74228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5954" tIns="42977" rIns="85954" bIns="42977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/>
          <p:nvPr/>
        </p:nvSpPr>
        <p:spPr>
          <a:xfrm>
            <a:off x="4505833" y="252980"/>
            <a:ext cx="69774" cy="69774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0797" tIns="40398" rIns="80797" bIns="40398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/>
          <p:nvPr/>
        </p:nvSpPr>
        <p:spPr>
          <a:xfrm>
            <a:off x="4412110" y="255073"/>
            <a:ext cx="65588" cy="65588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5949" tIns="37974" rIns="75949" bIns="37974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/>
          <p:nvPr/>
        </p:nvSpPr>
        <p:spPr>
          <a:xfrm>
            <a:off x="4326958" y="257369"/>
            <a:ext cx="60997" cy="60997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0633" tIns="35316" rIns="70633" bIns="35316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/>
          <p:nvPr/>
        </p:nvSpPr>
        <p:spPr>
          <a:xfrm flipV="1">
            <a:off x="4673600" y="6570133"/>
            <a:ext cx="4364567" cy="155245"/>
          </a:xfrm>
          <a:prstGeom prst="parallelogram">
            <a:avLst>
              <a:gd name="adj" fmla="val 839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89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/>
          <p:nvPr/>
        </p:nvSpPr>
        <p:spPr>
          <a:xfrm>
            <a:off x="3326262" y="65701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/>
          <p:nvPr/>
        </p:nvSpPr>
        <p:spPr>
          <a:xfrm>
            <a:off x="8881452" y="67163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/>
          <p:nvPr/>
        </p:nvSpPr>
        <p:spPr>
          <a:xfrm flipH="1">
            <a:off x="3484562" y="6612174"/>
            <a:ext cx="1233221" cy="108681"/>
          </a:xfrm>
          <a:custGeom>
            <a:avLst/>
            <a:gdLst>
              <a:gd name="connsiteX0" fmla="*/ 147371 w 1233221"/>
              <a:gd name="connsiteY0" fmla="*/ 0 h 108681"/>
              <a:gd name="connsiteX1" fmla="*/ 90669 w 1233221"/>
              <a:gd name="connsiteY1" fmla="*/ 0 h 108681"/>
              <a:gd name="connsiteX2" fmla="*/ 0 w 1233221"/>
              <a:gd name="connsiteY2" fmla="*/ 108681 h 108681"/>
              <a:gd name="connsiteX3" fmla="*/ 56702 w 1233221"/>
              <a:gd name="connsiteY3" fmla="*/ 108681 h 108681"/>
              <a:gd name="connsiteX4" fmla="*/ 268021 w 1233221"/>
              <a:gd name="connsiteY4" fmla="*/ 0 h 108681"/>
              <a:gd name="connsiteX5" fmla="*/ 211319 w 1233221"/>
              <a:gd name="connsiteY5" fmla="*/ 0 h 108681"/>
              <a:gd name="connsiteX6" fmla="*/ 120650 w 1233221"/>
              <a:gd name="connsiteY6" fmla="*/ 108681 h 108681"/>
              <a:gd name="connsiteX7" fmla="*/ 177352 w 1233221"/>
              <a:gd name="connsiteY7" fmla="*/ 108681 h 108681"/>
              <a:gd name="connsiteX8" fmla="*/ 388671 w 1233221"/>
              <a:gd name="connsiteY8" fmla="*/ 0 h 108681"/>
              <a:gd name="connsiteX9" fmla="*/ 331969 w 1233221"/>
              <a:gd name="connsiteY9" fmla="*/ 0 h 108681"/>
              <a:gd name="connsiteX10" fmla="*/ 241300 w 1233221"/>
              <a:gd name="connsiteY10" fmla="*/ 108681 h 108681"/>
              <a:gd name="connsiteX11" fmla="*/ 298002 w 1233221"/>
              <a:gd name="connsiteY11" fmla="*/ 108681 h 108681"/>
              <a:gd name="connsiteX12" fmla="*/ 509321 w 1233221"/>
              <a:gd name="connsiteY12" fmla="*/ 0 h 108681"/>
              <a:gd name="connsiteX13" fmla="*/ 452619 w 1233221"/>
              <a:gd name="connsiteY13" fmla="*/ 0 h 108681"/>
              <a:gd name="connsiteX14" fmla="*/ 361950 w 1233221"/>
              <a:gd name="connsiteY14" fmla="*/ 108681 h 108681"/>
              <a:gd name="connsiteX15" fmla="*/ 418652 w 1233221"/>
              <a:gd name="connsiteY15" fmla="*/ 108681 h 108681"/>
              <a:gd name="connsiteX16" fmla="*/ 629971 w 1233221"/>
              <a:gd name="connsiteY16" fmla="*/ 0 h 108681"/>
              <a:gd name="connsiteX17" fmla="*/ 573269 w 1233221"/>
              <a:gd name="connsiteY17" fmla="*/ 0 h 108681"/>
              <a:gd name="connsiteX18" fmla="*/ 482600 w 1233221"/>
              <a:gd name="connsiteY18" fmla="*/ 108681 h 108681"/>
              <a:gd name="connsiteX19" fmla="*/ 539302 w 1233221"/>
              <a:gd name="connsiteY19" fmla="*/ 108681 h 108681"/>
              <a:gd name="connsiteX20" fmla="*/ 750621 w 1233221"/>
              <a:gd name="connsiteY20" fmla="*/ 0 h 108681"/>
              <a:gd name="connsiteX21" fmla="*/ 693919 w 1233221"/>
              <a:gd name="connsiteY21" fmla="*/ 0 h 108681"/>
              <a:gd name="connsiteX22" fmla="*/ 603250 w 1233221"/>
              <a:gd name="connsiteY22" fmla="*/ 108681 h 108681"/>
              <a:gd name="connsiteX23" fmla="*/ 659952 w 1233221"/>
              <a:gd name="connsiteY23" fmla="*/ 108681 h 108681"/>
              <a:gd name="connsiteX24" fmla="*/ 871271 w 1233221"/>
              <a:gd name="connsiteY24" fmla="*/ 0 h 108681"/>
              <a:gd name="connsiteX25" fmla="*/ 814569 w 1233221"/>
              <a:gd name="connsiteY25" fmla="*/ 0 h 108681"/>
              <a:gd name="connsiteX26" fmla="*/ 723900 w 1233221"/>
              <a:gd name="connsiteY26" fmla="*/ 108681 h 108681"/>
              <a:gd name="connsiteX27" fmla="*/ 780602 w 1233221"/>
              <a:gd name="connsiteY27" fmla="*/ 108681 h 108681"/>
              <a:gd name="connsiteX28" fmla="*/ 991921 w 1233221"/>
              <a:gd name="connsiteY28" fmla="*/ 0 h 108681"/>
              <a:gd name="connsiteX29" fmla="*/ 935219 w 1233221"/>
              <a:gd name="connsiteY29" fmla="*/ 0 h 108681"/>
              <a:gd name="connsiteX30" fmla="*/ 844550 w 1233221"/>
              <a:gd name="connsiteY30" fmla="*/ 108681 h 108681"/>
              <a:gd name="connsiteX31" fmla="*/ 901252 w 1233221"/>
              <a:gd name="connsiteY31" fmla="*/ 108681 h 108681"/>
              <a:gd name="connsiteX32" fmla="*/ 1112571 w 1233221"/>
              <a:gd name="connsiteY32" fmla="*/ 0 h 108681"/>
              <a:gd name="connsiteX33" fmla="*/ 1055869 w 1233221"/>
              <a:gd name="connsiteY33" fmla="*/ 0 h 108681"/>
              <a:gd name="connsiteX34" fmla="*/ 965200 w 1233221"/>
              <a:gd name="connsiteY34" fmla="*/ 108681 h 108681"/>
              <a:gd name="connsiteX35" fmla="*/ 1021902 w 1233221"/>
              <a:gd name="connsiteY35" fmla="*/ 108681 h 108681"/>
              <a:gd name="connsiteX36" fmla="*/ 1233221 w 1233221"/>
              <a:gd name="connsiteY36" fmla="*/ 0 h 108681"/>
              <a:gd name="connsiteX37" fmla="*/ 1176519 w 1233221"/>
              <a:gd name="connsiteY37" fmla="*/ 0 h 108681"/>
              <a:gd name="connsiteX38" fmla="*/ 1085850 w 1233221"/>
              <a:gd name="connsiteY38" fmla="*/ 108681 h 108681"/>
              <a:gd name="connsiteX39" fmla="*/ 1142552 w 1233221"/>
              <a:gd name="connsiteY39" fmla="*/ 108681 h 108681"/>
            </a:gdLst>
            <a:ahLst/>
            <a:cxnLst/>
            <a:rect l="l" t="t" r="r" b="b"/>
            <a:pathLst>
              <a:path w="1233221" h="108681">
                <a:moveTo>
                  <a:pt x="147371" y="0"/>
                </a:moveTo>
                <a:lnTo>
                  <a:pt x="90669" y="0"/>
                </a:lnTo>
                <a:lnTo>
                  <a:pt x="0" y="108681"/>
                </a:lnTo>
                <a:lnTo>
                  <a:pt x="56702" y="108681"/>
                </a:lnTo>
                <a:close/>
                <a:moveTo>
                  <a:pt x="268021" y="0"/>
                </a:moveTo>
                <a:lnTo>
                  <a:pt x="211319" y="0"/>
                </a:lnTo>
                <a:lnTo>
                  <a:pt x="120650" y="108681"/>
                </a:lnTo>
                <a:lnTo>
                  <a:pt x="177352" y="108681"/>
                </a:lnTo>
                <a:close/>
                <a:moveTo>
                  <a:pt x="388671" y="0"/>
                </a:moveTo>
                <a:lnTo>
                  <a:pt x="331969" y="0"/>
                </a:lnTo>
                <a:lnTo>
                  <a:pt x="241300" y="108681"/>
                </a:lnTo>
                <a:lnTo>
                  <a:pt x="298002" y="108681"/>
                </a:lnTo>
                <a:close/>
                <a:moveTo>
                  <a:pt x="509321" y="0"/>
                </a:moveTo>
                <a:lnTo>
                  <a:pt x="452619" y="0"/>
                </a:lnTo>
                <a:lnTo>
                  <a:pt x="361950" y="108681"/>
                </a:lnTo>
                <a:lnTo>
                  <a:pt x="418652" y="108681"/>
                </a:lnTo>
                <a:close/>
                <a:moveTo>
                  <a:pt x="629971" y="0"/>
                </a:moveTo>
                <a:lnTo>
                  <a:pt x="573269" y="0"/>
                </a:lnTo>
                <a:lnTo>
                  <a:pt x="482600" y="108681"/>
                </a:lnTo>
                <a:lnTo>
                  <a:pt x="539302" y="108681"/>
                </a:lnTo>
                <a:close/>
                <a:moveTo>
                  <a:pt x="750621" y="0"/>
                </a:moveTo>
                <a:lnTo>
                  <a:pt x="693919" y="0"/>
                </a:lnTo>
                <a:lnTo>
                  <a:pt x="603250" y="108681"/>
                </a:lnTo>
                <a:lnTo>
                  <a:pt x="659952" y="108681"/>
                </a:lnTo>
                <a:close/>
                <a:moveTo>
                  <a:pt x="871271" y="0"/>
                </a:moveTo>
                <a:lnTo>
                  <a:pt x="814569" y="0"/>
                </a:lnTo>
                <a:lnTo>
                  <a:pt x="723900" y="108681"/>
                </a:lnTo>
                <a:lnTo>
                  <a:pt x="780602" y="108681"/>
                </a:lnTo>
                <a:close/>
                <a:moveTo>
                  <a:pt x="991921" y="0"/>
                </a:moveTo>
                <a:lnTo>
                  <a:pt x="935219" y="0"/>
                </a:lnTo>
                <a:lnTo>
                  <a:pt x="844550" y="108681"/>
                </a:lnTo>
                <a:lnTo>
                  <a:pt x="901252" y="108681"/>
                </a:lnTo>
                <a:close/>
                <a:moveTo>
                  <a:pt x="1112571" y="0"/>
                </a:moveTo>
                <a:lnTo>
                  <a:pt x="1055869" y="0"/>
                </a:lnTo>
                <a:lnTo>
                  <a:pt x="965200" y="108681"/>
                </a:lnTo>
                <a:lnTo>
                  <a:pt x="1021902" y="108681"/>
                </a:lnTo>
                <a:close/>
                <a:moveTo>
                  <a:pt x="1233221" y="0"/>
                </a:moveTo>
                <a:lnTo>
                  <a:pt x="1176519" y="0"/>
                </a:lnTo>
                <a:lnTo>
                  <a:pt x="1085850" y="108681"/>
                </a:lnTo>
                <a:lnTo>
                  <a:pt x="1142552" y="108681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/>
          <p:nvPr/>
        </p:nvSpPr>
        <p:spPr>
          <a:xfrm flipV="1">
            <a:off x="8990729" y="6570133"/>
            <a:ext cx="1233221" cy="108681"/>
          </a:xfrm>
          <a:custGeom>
            <a:avLst/>
            <a:gdLst>
              <a:gd name="connsiteX0" fmla="*/ 1085850 w 1233221"/>
              <a:gd name="connsiteY0" fmla="*/ 108681 h 108681"/>
              <a:gd name="connsiteX1" fmla="*/ 1142552 w 1233221"/>
              <a:gd name="connsiteY1" fmla="*/ 108681 h 108681"/>
              <a:gd name="connsiteX2" fmla="*/ 1233221 w 1233221"/>
              <a:gd name="connsiteY2" fmla="*/ 0 h 108681"/>
              <a:gd name="connsiteX3" fmla="*/ 1176519 w 1233221"/>
              <a:gd name="connsiteY3" fmla="*/ 0 h 108681"/>
              <a:gd name="connsiteX4" fmla="*/ 965200 w 1233221"/>
              <a:gd name="connsiteY4" fmla="*/ 108681 h 108681"/>
              <a:gd name="connsiteX5" fmla="*/ 1021902 w 1233221"/>
              <a:gd name="connsiteY5" fmla="*/ 108681 h 108681"/>
              <a:gd name="connsiteX6" fmla="*/ 1112571 w 1233221"/>
              <a:gd name="connsiteY6" fmla="*/ 0 h 108681"/>
              <a:gd name="connsiteX7" fmla="*/ 1055869 w 1233221"/>
              <a:gd name="connsiteY7" fmla="*/ 0 h 108681"/>
              <a:gd name="connsiteX8" fmla="*/ 844550 w 1233221"/>
              <a:gd name="connsiteY8" fmla="*/ 108681 h 108681"/>
              <a:gd name="connsiteX9" fmla="*/ 901252 w 1233221"/>
              <a:gd name="connsiteY9" fmla="*/ 108681 h 108681"/>
              <a:gd name="connsiteX10" fmla="*/ 991921 w 1233221"/>
              <a:gd name="connsiteY10" fmla="*/ 0 h 108681"/>
              <a:gd name="connsiteX11" fmla="*/ 935219 w 1233221"/>
              <a:gd name="connsiteY11" fmla="*/ 0 h 108681"/>
              <a:gd name="connsiteX12" fmla="*/ 723900 w 1233221"/>
              <a:gd name="connsiteY12" fmla="*/ 108681 h 108681"/>
              <a:gd name="connsiteX13" fmla="*/ 780602 w 1233221"/>
              <a:gd name="connsiteY13" fmla="*/ 108681 h 108681"/>
              <a:gd name="connsiteX14" fmla="*/ 871271 w 1233221"/>
              <a:gd name="connsiteY14" fmla="*/ 0 h 108681"/>
              <a:gd name="connsiteX15" fmla="*/ 814569 w 1233221"/>
              <a:gd name="connsiteY15" fmla="*/ 0 h 108681"/>
              <a:gd name="connsiteX16" fmla="*/ 603250 w 1233221"/>
              <a:gd name="connsiteY16" fmla="*/ 108681 h 108681"/>
              <a:gd name="connsiteX17" fmla="*/ 659952 w 1233221"/>
              <a:gd name="connsiteY17" fmla="*/ 108681 h 108681"/>
              <a:gd name="connsiteX18" fmla="*/ 750621 w 1233221"/>
              <a:gd name="connsiteY18" fmla="*/ 0 h 108681"/>
              <a:gd name="connsiteX19" fmla="*/ 693919 w 1233221"/>
              <a:gd name="connsiteY19" fmla="*/ 0 h 108681"/>
              <a:gd name="connsiteX20" fmla="*/ 482600 w 1233221"/>
              <a:gd name="connsiteY20" fmla="*/ 108681 h 108681"/>
              <a:gd name="connsiteX21" fmla="*/ 539302 w 1233221"/>
              <a:gd name="connsiteY21" fmla="*/ 108681 h 108681"/>
              <a:gd name="connsiteX22" fmla="*/ 629971 w 1233221"/>
              <a:gd name="connsiteY22" fmla="*/ 0 h 108681"/>
              <a:gd name="connsiteX23" fmla="*/ 573269 w 1233221"/>
              <a:gd name="connsiteY23" fmla="*/ 0 h 108681"/>
              <a:gd name="connsiteX24" fmla="*/ 361950 w 1233221"/>
              <a:gd name="connsiteY24" fmla="*/ 108681 h 108681"/>
              <a:gd name="connsiteX25" fmla="*/ 418652 w 1233221"/>
              <a:gd name="connsiteY25" fmla="*/ 108681 h 108681"/>
              <a:gd name="connsiteX26" fmla="*/ 509321 w 1233221"/>
              <a:gd name="connsiteY26" fmla="*/ 0 h 108681"/>
              <a:gd name="connsiteX27" fmla="*/ 452619 w 1233221"/>
              <a:gd name="connsiteY27" fmla="*/ 0 h 108681"/>
              <a:gd name="connsiteX28" fmla="*/ 241300 w 1233221"/>
              <a:gd name="connsiteY28" fmla="*/ 108681 h 108681"/>
              <a:gd name="connsiteX29" fmla="*/ 298002 w 1233221"/>
              <a:gd name="connsiteY29" fmla="*/ 108681 h 108681"/>
              <a:gd name="connsiteX30" fmla="*/ 388671 w 1233221"/>
              <a:gd name="connsiteY30" fmla="*/ 0 h 108681"/>
              <a:gd name="connsiteX31" fmla="*/ 331969 w 1233221"/>
              <a:gd name="connsiteY31" fmla="*/ 0 h 108681"/>
              <a:gd name="connsiteX32" fmla="*/ 120650 w 1233221"/>
              <a:gd name="connsiteY32" fmla="*/ 108681 h 108681"/>
              <a:gd name="connsiteX33" fmla="*/ 177352 w 1233221"/>
              <a:gd name="connsiteY33" fmla="*/ 108681 h 108681"/>
              <a:gd name="connsiteX34" fmla="*/ 268021 w 1233221"/>
              <a:gd name="connsiteY34" fmla="*/ 0 h 108681"/>
              <a:gd name="connsiteX35" fmla="*/ 211319 w 1233221"/>
              <a:gd name="connsiteY35" fmla="*/ 0 h 108681"/>
              <a:gd name="connsiteX36" fmla="*/ 0 w 1233221"/>
              <a:gd name="connsiteY36" fmla="*/ 108681 h 108681"/>
              <a:gd name="connsiteX37" fmla="*/ 56702 w 1233221"/>
              <a:gd name="connsiteY37" fmla="*/ 108681 h 108681"/>
              <a:gd name="connsiteX38" fmla="*/ 147371 w 1233221"/>
              <a:gd name="connsiteY38" fmla="*/ 0 h 108681"/>
              <a:gd name="connsiteX39" fmla="*/ 90669 w 1233221"/>
              <a:gd name="connsiteY39" fmla="*/ 0 h 108681"/>
            </a:gdLst>
            <a:ahLst/>
            <a:cxnLst/>
            <a:rect l="l" t="t" r="r" b="b"/>
            <a:pathLst>
              <a:path w="1233221" h="108681">
                <a:moveTo>
                  <a:pt x="1085850" y="108681"/>
                </a:moveTo>
                <a:lnTo>
                  <a:pt x="1142552" y="108681"/>
                </a:lnTo>
                <a:lnTo>
                  <a:pt x="1233221" y="0"/>
                </a:lnTo>
                <a:lnTo>
                  <a:pt x="1176519" y="0"/>
                </a:lnTo>
                <a:close/>
                <a:moveTo>
                  <a:pt x="965200" y="108681"/>
                </a:moveTo>
                <a:lnTo>
                  <a:pt x="1021902" y="108681"/>
                </a:lnTo>
                <a:lnTo>
                  <a:pt x="1112571" y="0"/>
                </a:lnTo>
                <a:lnTo>
                  <a:pt x="1055869" y="0"/>
                </a:lnTo>
                <a:close/>
                <a:moveTo>
                  <a:pt x="844550" y="108681"/>
                </a:moveTo>
                <a:lnTo>
                  <a:pt x="901252" y="108681"/>
                </a:lnTo>
                <a:lnTo>
                  <a:pt x="991921" y="0"/>
                </a:lnTo>
                <a:lnTo>
                  <a:pt x="935219" y="0"/>
                </a:lnTo>
                <a:close/>
                <a:moveTo>
                  <a:pt x="723900" y="108681"/>
                </a:moveTo>
                <a:lnTo>
                  <a:pt x="780602" y="108681"/>
                </a:lnTo>
                <a:lnTo>
                  <a:pt x="871271" y="0"/>
                </a:lnTo>
                <a:lnTo>
                  <a:pt x="814569" y="0"/>
                </a:lnTo>
                <a:close/>
                <a:moveTo>
                  <a:pt x="603250" y="108681"/>
                </a:moveTo>
                <a:lnTo>
                  <a:pt x="659952" y="108681"/>
                </a:lnTo>
                <a:lnTo>
                  <a:pt x="750621" y="0"/>
                </a:lnTo>
                <a:lnTo>
                  <a:pt x="693919" y="0"/>
                </a:lnTo>
                <a:close/>
                <a:moveTo>
                  <a:pt x="482600" y="108681"/>
                </a:moveTo>
                <a:lnTo>
                  <a:pt x="539302" y="108681"/>
                </a:lnTo>
                <a:lnTo>
                  <a:pt x="629971" y="0"/>
                </a:lnTo>
                <a:lnTo>
                  <a:pt x="573269" y="0"/>
                </a:lnTo>
                <a:close/>
                <a:moveTo>
                  <a:pt x="361950" y="108681"/>
                </a:moveTo>
                <a:lnTo>
                  <a:pt x="418652" y="108681"/>
                </a:lnTo>
                <a:lnTo>
                  <a:pt x="509321" y="0"/>
                </a:lnTo>
                <a:lnTo>
                  <a:pt x="452619" y="0"/>
                </a:lnTo>
                <a:close/>
                <a:moveTo>
                  <a:pt x="241300" y="108681"/>
                </a:moveTo>
                <a:lnTo>
                  <a:pt x="298002" y="108681"/>
                </a:lnTo>
                <a:lnTo>
                  <a:pt x="388671" y="0"/>
                </a:lnTo>
                <a:lnTo>
                  <a:pt x="331969" y="0"/>
                </a:lnTo>
                <a:close/>
                <a:moveTo>
                  <a:pt x="120650" y="108681"/>
                </a:moveTo>
                <a:lnTo>
                  <a:pt x="177352" y="108681"/>
                </a:lnTo>
                <a:lnTo>
                  <a:pt x="268021" y="0"/>
                </a:lnTo>
                <a:lnTo>
                  <a:pt x="211319" y="0"/>
                </a:lnTo>
                <a:close/>
                <a:moveTo>
                  <a:pt x="0" y="108681"/>
                </a:moveTo>
                <a:lnTo>
                  <a:pt x="56702" y="108681"/>
                </a:lnTo>
                <a:lnTo>
                  <a:pt x="147371" y="0"/>
                </a:lnTo>
                <a:lnTo>
                  <a:pt x="90669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/>
          <p:nvPr/>
        </p:nvSpPr>
        <p:spPr>
          <a:xfrm rot="2251210">
            <a:off x="10323029" y="6786232"/>
            <a:ext cx="232606" cy="9045"/>
          </a:xfrm>
          <a:custGeom>
            <a:avLst/>
            <a:gdLst>
              <a:gd name="connsiteX0" fmla="*/ 0 w 232606"/>
              <a:gd name="connsiteY0" fmla="*/ 0 h 9045"/>
              <a:gd name="connsiteX1" fmla="*/ 232606 w 232606"/>
              <a:gd name="connsiteY1" fmla="*/ 0 h 9045"/>
              <a:gd name="connsiteX2" fmla="*/ 220826 w 232606"/>
              <a:gd name="connsiteY2" fmla="*/ 9045 h 9045"/>
              <a:gd name="connsiteX3" fmla="*/ 0 w 232606"/>
              <a:gd name="connsiteY3" fmla="*/ 9045 h 9045"/>
            </a:gdLst>
            <a:ahLst/>
            <a:cxnLst/>
            <a:rect l="l" t="t" r="r" b="b"/>
            <a:pathLst>
              <a:path w="232606" h="9045">
                <a:moveTo>
                  <a:pt x="0" y="0"/>
                </a:moveTo>
                <a:lnTo>
                  <a:pt x="232606" y="0"/>
                </a:lnTo>
                <a:lnTo>
                  <a:pt x="220826" y="9045"/>
                </a:lnTo>
                <a:lnTo>
                  <a:pt x="0" y="9045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/>
          <p:nvPr/>
        </p:nvSpPr>
        <p:spPr>
          <a:xfrm rot="5400000">
            <a:off x="-2387904" y="3351377"/>
            <a:ext cx="5281126" cy="155246"/>
          </a:xfrm>
          <a:custGeom>
            <a:avLst/>
            <a:gdLst>
              <a:gd name="connsiteX0" fmla="*/ 0 w 5281126"/>
              <a:gd name="connsiteY0" fmla="*/ 155246 h 155246"/>
              <a:gd name="connsiteX1" fmla="*/ 130251 w 5281126"/>
              <a:gd name="connsiteY1" fmla="*/ 0 h 155246"/>
              <a:gd name="connsiteX2" fmla="*/ 5281126 w 5281126"/>
              <a:gd name="connsiteY2" fmla="*/ 0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0" y="155246"/>
                </a:moveTo>
                <a:lnTo>
                  <a:pt x="130251" y="0"/>
                </a:lnTo>
                <a:lnTo>
                  <a:pt x="5281126" y="0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/>
          <p:nvPr/>
        </p:nvSpPr>
        <p:spPr>
          <a:xfrm rot="16200000" flipV="1">
            <a:off x="9334520" y="3351377"/>
            <a:ext cx="5281126" cy="155246"/>
          </a:xfrm>
          <a:custGeom>
            <a:avLst/>
            <a:gdLst>
              <a:gd name="connsiteX0" fmla="*/ 5281126 w 5281126"/>
              <a:gd name="connsiteY0" fmla="*/ 0 h 155246"/>
              <a:gd name="connsiteX1" fmla="*/ 130251 w 5281126"/>
              <a:gd name="connsiteY1" fmla="*/ 0 h 155246"/>
              <a:gd name="connsiteX2" fmla="*/ 0 w 5281126"/>
              <a:gd name="connsiteY2" fmla="*/ 155246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5281126" y="0"/>
                </a:moveTo>
                <a:lnTo>
                  <a:pt x="130251" y="0"/>
                </a:lnTo>
                <a:lnTo>
                  <a:pt x="0" y="155246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/>
          <p:nvPr/>
        </p:nvSpPr>
        <p:spPr>
          <a:xfrm>
            <a:off x="86126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/>
          <p:nvPr/>
        </p:nvSpPr>
        <p:spPr>
          <a:xfrm>
            <a:off x="91490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/>
          <p:nvPr/>
        </p:nvSpPr>
        <p:spPr>
          <a:xfrm>
            <a:off x="1298168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/>
          <p:nvPr/>
        </p:nvSpPr>
        <p:spPr>
          <a:xfrm>
            <a:off x="1351813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/>
          <p:nvPr/>
        </p:nvSpPr>
        <p:spPr>
          <a:xfrm>
            <a:off x="173507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/>
          <p:nvPr/>
        </p:nvSpPr>
        <p:spPr>
          <a:xfrm>
            <a:off x="178871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/>
          <p:nvPr/>
        </p:nvSpPr>
        <p:spPr>
          <a:xfrm>
            <a:off x="2171975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/>
          <p:nvPr/>
        </p:nvSpPr>
        <p:spPr>
          <a:xfrm>
            <a:off x="2225620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1" name="标题 1"/>
          <p:cNvSpPr/>
          <p:nvPr/>
        </p:nvSpPr>
        <p:spPr>
          <a:xfrm flipH="1">
            <a:off x="1203234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/>
          <p:nvPr/>
        </p:nvSpPr>
        <p:spPr>
          <a:xfrm>
            <a:off x="87584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3" name="标题 1"/>
          <p:cNvSpPr/>
          <p:nvPr/>
        </p:nvSpPr>
        <p:spPr>
          <a:xfrm flipH="1">
            <a:off x="1634049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4" name="标题 1"/>
          <p:cNvSpPr/>
          <p:nvPr/>
        </p:nvSpPr>
        <p:spPr>
          <a:xfrm>
            <a:off x="10983975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/>
          <p:nvPr/>
        </p:nvSpPr>
        <p:spPr>
          <a:xfrm flipH="1">
            <a:off x="1130411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/>
          <p:nvPr/>
        </p:nvSpPr>
        <p:spPr>
          <a:xfrm>
            <a:off x="10553160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7" name="标题 1"/>
          <p:cNvSpPr/>
          <p:nvPr/>
        </p:nvSpPr>
        <p:spPr>
          <a:xfrm flipH="1">
            <a:off x="1355522" y="2043120"/>
            <a:ext cx="18198" cy="761830"/>
          </a:xfrm>
          <a:prstGeom prst="rect">
            <a:avLst/>
          </a:prstGeom>
          <a:gradFill>
            <a:gsLst>
              <a:gs pos="7000">
                <a:schemeClr val="accent1"/>
              </a:gs>
              <a:gs pos="100000">
                <a:schemeClr val="accent1">
                  <a:alpha val="0"/>
                  <a:lumMod val="80000"/>
                  <a:lumOff val="2000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8" name="标题 1"/>
          <p:cNvSpPr/>
          <p:nvPr/>
        </p:nvSpPr>
        <p:spPr>
          <a:xfrm>
            <a:off x="152267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9" name="标题 1"/>
          <p:cNvSpPr/>
          <p:nvPr/>
        </p:nvSpPr>
        <p:spPr>
          <a:xfrm flipH="1">
            <a:off x="685172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0" name="标题 1"/>
          <p:cNvSpPr/>
          <p:nvPr/>
        </p:nvSpPr>
        <p:spPr>
          <a:xfrm>
            <a:off x="3848322" y="5494351"/>
            <a:ext cx="4495357" cy="630786"/>
          </a:xfrm>
          <a:prstGeom prst="trapezoid">
            <a:avLst>
              <a:gd name="adj" fmla="val 345905"/>
            </a:avLst>
          </a:pr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1" name="标题 1"/>
          <p:cNvSpPr/>
          <p:nvPr/>
        </p:nvSpPr>
        <p:spPr>
          <a:xfrm>
            <a:off x="2463389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2" name="标题 1"/>
          <p:cNvSpPr/>
          <p:nvPr/>
        </p:nvSpPr>
        <p:spPr>
          <a:xfrm>
            <a:off x="2245060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3" name="标题 1"/>
          <p:cNvSpPr/>
          <p:nvPr/>
        </p:nvSpPr>
        <p:spPr>
          <a:xfrm>
            <a:off x="2335983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4" name="标题 1"/>
          <p:cNvSpPr/>
          <p:nvPr/>
        </p:nvSpPr>
        <p:spPr>
          <a:xfrm>
            <a:off x="211765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5" name="标题 1"/>
          <p:cNvSpPr/>
          <p:nvPr/>
        </p:nvSpPr>
        <p:spPr>
          <a:xfrm flipH="1">
            <a:off x="9703828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6" name="标题 1"/>
          <p:cNvSpPr/>
          <p:nvPr/>
        </p:nvSpPr>
        <p:spPr>
          <a:xfrm flipH="1">
            <a:off x="9927858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7" name="标题 1"/>
          <p:cNvSpPr/>
          <p:nvPr/>
        </p:nvSpPr>
        <p:spPr>
          <a:xfrm flipH="1">
            <a:off x="9831234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8" name="标题 1"/>
          <p:cNvSpPr/>
          <p:nvPr/>
        </p:nvSpPr>
        <p:spPr>
          <a:xfrm flipH="1">
            <a:off x="1005526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9" name="标题 1"/>
          <p:cNvSpPr/>
          <p:nvPr/>
        </p:nvSpPr>
        <p:spPr>
          <a:xfrm>
            <a:off x="1216498" y="-623929"/>
            <a:ext cx="9759004" cy="9759004"/>
          </a:xfrm>
          <a:prstGeom prst="donut">
            <a:avLst>
              <a:gd name="adj" fmla="val 6027"/>
            </a:avLst>
          </a:prstGeom>
          <a:gradFill>
            <a:gsLst>
              <a:gs pos="0">
                <a:schemeClr val="accent1">
                  <a:alpha val="50000"/>
                  <a:lumMod val="45000"/>
                  <a:lumOff val="55000"/>
                </a:schemeClr>
              </a:gs>
              <a:gs pos="100000">
                <a:schemeClr val="accent1">
                  <a:alpha val="0"/>
                  <a:lumMod val="20000"/>
                  <a:lumOff val="80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0" name="标题 1"/>
          <p:cNvSpPr/>
          <p:nvPr/>
        </p:nvSpPr>
        <p:spPr>
          <a:xfrm>
            <a:off x="9821990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1" name="标题 1"/>
          <p:cNvSpPr/>
          <p:nvPr/>
        </p:nvSpPr>
        <p:spPr>
          <a:xfrm>
            <a:off x="9875635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2" name="标题 1"/>
          <p:cNvSpPr/>
          <p:nvPr/>
        </p:nvSpPr>
        <p:spPr>
          <a:xfrm>
            <a:off x="1025889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3" name="标题 1"/>
          <p:cNvSpPr/>
          <p:nvPr/>
        </p:nvSpPr>
        <p:spPr>
          <a:xfrm>
            <a:off x="1031253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4" name="标题 1"/>
          <p:cNvSpPr/>
          <p:nvPr/>
        </p:nvSpPr>
        <p:spPr>
          <a:xfrm>
            <a:off x="10695797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5" name="标题 1"/>
          <p:cNvSpPr/>
          <p:nvPr/>
        </p:nvSpPr>
        <p:spPr>
          <a:xfrm>
            <a:off x="10749442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6" name="标题 1"/>
          <p:cNvSpPr/>
          <p:nvPr/>
        </p:nvSpPr>
        <p:spPr>
          <a:xfrm>
            <a:off x="1113270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7" name="标题 1"/>
          <p:cNvSpPr/>
          <p:nvPr/>
        </p:nvSpPr>
        <p:spPr>
          <a:xfrm>
            <a:off x="1118634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9" name="标题 1"/>
          <p:cNvSpPr/>
          <p:nvPr/>
        </p:nvSpPr>
        <p:spPr>
          <a:xfrm>
            <a:off x="1393130" y="5021622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0" name="标题 1"/>
          <p:cNvSpPr/>
          <p:nvPr/>
        </p:nvSpPr>
        <p:spPr>
          <a:xfrm>
            <a:off x="303823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1" name="标题 1"/>
          <p:cNvSpPr/>
          <p:nvPr/>
        </p:nvSpPr>
        <p:spPr>
          <a:xfrm>
            <a:off x="307427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2" name="标题 1"/>
          <p:cNvSpPr/>
          <p:nvPr/>
        </p:nvSpPr>
        <p:spPr>
          <a:xfrm>
            <a:off x="311031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3" name="标题 1"/>
          <p:cNvSpPr/>
          <p:nvPr/>
        </p:nvSpPr>
        <p:spPr>
          <a:xfrm flipH="1">
            <a:off x="8926616" y="5021939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4" name="标题 1"/>
          <p:cNvSpPr/>
          <p:nvPr/>
        </p:nvSpPr>
        <p:spPr>
          <a:xfrm flipH="1">
            <a:off x="889057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5" name="标题 1"/>
          <p:cNvSpPr/>
          <p:nvPr/>
        </p:nvSpPr>
        <p:spPr>
          <a:xfrm flipH="1">
            <a:off x="885453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6" name="标题 1"/>
          <p:cNvSpPr/>
          <p:nvPr/>
        </p:nvSpPr>
        <p:spPr>
          <a:xfrm flipH="1">
            <a:off x="881849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7" name="标题 1"/>
          <p:cNvSpPr/>
          <p:nvPr/>
        </p:nvSpPr>
        <p:spPr>
          <a:xfrm>
            <a:off x="2589106" y="2732806"/>
            <a:ext cx="7013788" cy="1786504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marL="0" algn="ctr" fontAlgn="base">
              <a:lnSpc>
                <a:spcPct val="130000"/>
              </a:lnSpc>
            </a:pPr>
            <a:r>
              <a:rPr kumimoji="1" lang="zh-CN" altLang="en-US" sz="4800"/>
              <a:t>致病性</a:t>
            </a:r>
            <a:endParaRPr kumimoji="1" lang="zh-CN" altLang="en-US" sz="4800"/>
          </a:p>
        </p:txBody>
      </p:sp>
      <p:sp>
        <p:nvSpPr>
          <p:cNvPr id="78" name="标题 1"/>
          <p:cNvSpPr/>
          <p:nvPr/>
        </p:nvSpPr>
        <p:spPr>
          <a:xfrm>
            <a:off x="4553110" y="528665"/>
            <a:ext cx="3085781" cy="225029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wrap="square" lIns="0" tIns="0" rIns="0" bIns="0" rtlCol="0" anchor="b"/>
          <a:lstStyle/>
          <a:p>
            <a:pPr marL="0" algn="ctr" fontAlgn="base">
              <a:lnSpc>
                <a:spcPct val="130000"/>
              </a:lnSpc>
            </a:pPr>
            <a:r>
              <a:rPr kumimoji="1" lang="en-US" altLang="zh-CN" sz="6600">
                <a:ln w="12700">
                  <a:solidFill>
                    <a:srgbClr val="000000">
                      <a:alpha val="100000"/>
                    </a:srgbClr>
                  </a:solidFill>
                </a:ln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0</a:t>
            </a:r>
            <a:r>
              <a:rPr kumimoji="1" lang="en-US" altLang="zh-CN" sz="6600" b="1">
                <a:ln w="12700">
                  <a:solidFill>
                    <a:srgbClr val="000000">
                      <a:alpha val="100000"/>
                    </a:srgbClr>
                  </a:solidFill>
                </a:ln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5</a:t>
            </a:r>
            <a:endParaRPr kumimoji="1" lang="zh-CN" altLang="en-US"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1"/>
          <p:cNvSpPr/>
          <p:nvPr>
            <p:custDataLst>
              <p:tags r:id="rId1"/>
            </p:custDataLst>
          </p:nvPr>
        </p:nvSpPr>
        <p:spPr>
          <a:xfrm>
            <a:off x="8107045" y="1439545"/>
            <a:ext cx="3215640" cy="4932680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25000"/>
            </a:schemeClr>
          </a:solidFill>
          <a:ln w="254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8557895" y="2964815"/>
            <a:ext cx="2313940" cy="274002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dk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免疫系统破坏：病毒靶向巨噬细胞和树突状细胞，抑制宿主免疫应答。</a:t>
            </a:r>
            <a:endParaRPr lang="zh-CN" altLang="en-US" sz="1400" dirty="0">
              <a:solidFill>
                <a:schemeClr val="dk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400" dirty="0">
              <a:solidFill>
                <a:schemeClr val="dk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dk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细胞因子风暴：过度炎症反应导致血管损伤和多器官衰竭。</a:t>
            </a:r>
            <a:endParaRPr lang="zh-CN" altLang="en-US" sz="1400" dirty="0">
              <a:solidFill>
                <a:schemeClr val="dk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400" dirty="0">
              <a:solidFill>
                <a:schemeClr val="dk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dk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出血性病变：病毒引起血管内皮细胞损伤，导致广泛出血。</a:t>
            </a:r>
            <a:endParaRPr lang="zh-CN" altLang="en-US" sz="1400" dirty="0">
              <a:solidFill>
                <a:schemeClr val="dk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8557895" y="1924685"/>
            <a:ext cx="2313940" cy="982345"/>
          </a:xfrm>
          <a:prstGeom prst="rect">
            <a:avLst/>
          </a:prstGeom>
          <a:noFill/>
        </p:spPr>
        <p:txBody>
          <a:bodyPr wrap="square" lIns="90000" tIns="46800" rIns="9000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>
                <a:solidFill>
                  <a:schemeClr val="accent1"/>
                </a:solidFill>
                <a:latin typeface="+mn-ea"/>
                <a:cs typeface="+mn-ea"/>
              </a:rPr>
              <a:t>3. </a:t>
            </a:r>
            <a:r>
              <a:rPr lang="zh-CN" altLang="en-US" sz="2200" b="1">
                <a:solidFill>
                  <a:schemeClr val="accent1"/>
                </a:solidFill>
                <a:latin typeface="+mn-ea"/>
                <a:cs typeface="+mn-ea"/>
              </a:rPr>
              <a:t>致病机制</a:t>
            </a:r>
            <a:endParaRPr lang="zh-CN" altLang="en-US" sz="22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1" name="圆角矩形 1"/>
          <p:cNvSpPr/>
          <p:nvPr>
            <p:custDataLst>
              <p:tags r:id="rId4"/>
            </p:custDataLst>
          </p:nvPr>
        </p:nvSpPr>
        <p:spPr>
          <a:xfrm>
            <a:off x="4488180" y="1439545"/>
            <a:ext cx="3215640" cy="493268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4939665" y="2809240"/>
            <a:ext cx="2313940" cy="28956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rgbClr val="FFFFFF"/>
                </a:solidFill>
                <a:latin typeface="+mn-ea"/>
                <a:cs typeface="+mn-ea"/>
              </a:rPr>
              <a:t>毒株差异：</a:t>
            </a:r>
            <a:r>
              <a:rPr lang="en-US" altLang="zh-CN" sz="1200" dirty="0">
                <a:solidFill>
                  <a:srgbClr val="FFFFFF"/>
                </a:solidFill>
                <a:latin typeface="+mn-ea"/>
                <a:cs typeface="+mn-ea"/>
              </a:rPr>
              <a:t>ASFV</a:t>
            </a:r>
            <a:r>
              <a:rPr lang="zh-CN" altLang="en-US" sz="1200" dirty="0">
                <a:solidFill>
                  <a:srgbClr val="FFFFFF"/>
                </a:solidFill>
                <a:latin typeface="+mn-ea"/>
                <a:cs typeface="+mn-ea"/>
              </a:rPr>
              <a:t>不同毒株的致病性差异显著：高致病性毒株：致死率可达</a:t>
            </a:r>
            <a:r>
              <a:rPr lang="en-US" altLang="zh-CN" sz="1200" dirty="0">
                <a:solidFill>
                  <a:srgbClr val="FFFFFF"/>
                </a:solidFill>
                <a:latin typeface="+mn-ea"/>
                <a:cs typeface="+mn-ea"/>
              </a:rPr>
              <a:t>90%~100%</a:t>
            </a:r>
            <a:r>
              <a:rPr lang="zh-CN" altLang="en-US" sz="1200" dirty="0">
                <a:solidFill>
                  <a:srgbClr val="FFFFFF"/>
                </a:solidFill>
                <a:latin typeface="+mn-ea"/>
                <a:cs typeface="+mn-ea"/>
              </a:rPr>
              <a:t>（如目前流行的基因</a:t>
            </a:r>
            <a:r>
              <a:rPr lang="en-US" altLang="en-US" sz="1200" dirty="0">
                <a:solidFill>
                  <a:srgbClr val="FFFFFF"/>
                </a:solidFill>
                <a:latin typeface="+mn-ea"/>
                <a:cs typeface="+mn-ea"/>
              </a:rPr>
              <a:t>Ⅱ</a:t>
            </a:r>
            <a:r>
              <a:rPr lang="zh-CN" altLang="en-US" sz="1200" dirty="0">
                <a:solidFill>
                  <a:srgbClr val="FFFFFF"/>
                </a:solidFill>
                <a:latin typeface="+mn-ea"/>
                <a:cs typeface="+mn-ea"/>
              </a:rPr>
              <a:t>型毒株）。中等或低致病性毒株：可能引起慢性感染或轻微症状。</a:t>
            </a:r>
            <a:endParaRPr lang="zh-CN" altLang="en-US" sz="1200" dirty="0">
              <a:solidFill>
                <a:srgbClr val="FFFFFF"/>
              </a:solidFill>
              <a:latin typeface="+mn-ea"/>
              <a:cs typeface="+mn-ea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solidFill>
                  <a:srgbClr val="FFFFFF"/>
                </a:solidFill>
                <a:latin typeface="+mn-ea"/>
                <a:cs typeface="+mn-ea"/>
              </a:rPr>
              <a:t>临床表现：急性型：高热（</a:t>
            </a:r>
            <a:r>
              <a:rPr lang="en-US" altLang="zh-CN" sz="1200" dirty="0">
                <a:solidFill>
                  <a:srgbClr val="FFFFFF"/>
                </a:solidFill>
                <a:latin typeface="+mn-ea"/>
                <a:cs typeface="+mn-ea"/>
              </a:rPr>
              <a:t>40~42</a:t>
            </a:r>
            <a:r>
              <a:rPr lang="en-US" altLang="en-US" sz="1200" dirty="0">
                <a:solidFill>
                  <a:srgbClr val="FFFFFF"/>
                </a:solidFill>
                <a:latin typeface="+mn-ea"/>
                <a:cs typeface="+mn-ea"/>
              </a:rPr>
              <a:t>℃</a:t>
            </a:r>
            <a:r>
              <a:rPr lang="zh-CN" altLang="en-US" sz="1200" dirty="0">
                <a:solidFill>
                  <a:srgbClr val="FFFFFF"/>
                </a:solidFill>
                <a:latin typeface="+mn-ea"/>
                <a:cs typeface="+mn-ea"/>
              </a:rPr>
              <a:t>）、出血（皮肤、内脏）、呕吐、腹泻、流产，</a:t>
            </a:r>
            <a:r>
              <a:rPr lang="en-US" altLang="zh-CN" sz="1200" dirty="0">
                <a:solidFill>
                  <a:srgbClr val="FFFFFF"/>
                </a:solidFill>
                <a:latin typeface="+mn-ea"/>
                <a:cs typeface="+mn-ea"/>
              </a:rPr>
              <a:t>3~10</a:t>
            </a:r>
            <a:r>
              <a:rPr lang="zh-CN" altLang="en-US" sz="1200" dirty="0">
                <a:solidFill>
                  <a:srgbClr val="FFFFFF"/>
                </a:solidFill>
                <a:latin typeface="+mn-ea"/>
                <a:cs typeface="+mn-ea"/>
              </a:rPr>
              <a:t>天内死亡。慢性型：消瘦、关节炎、呼吸道症状，可能存活数月但成为带毒者。</a:t>
            </a:r>
            <a:endParaRPr lang="zh-CN" altLang="en-US" sz="1200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4939665" y="1924685"/>
            <a:ext cx="2313940" cy="982345"/>
          </a:xfrm>
          <a:prstGeom prst="rect">
            <a:avLst/>
          </a:prstGeom>
          <a:noFill/>
        </p:spPr>
        <p:txBody>
          <a:bodyPr wrap="square" lIns="90000" tIns="46800" rIns="9000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solidFill>
                  <a:srgbClr val="FFFFFF"/>
                </a:solidFill>
                <a:latin typeface="+mn-ea"/>
                <a:cs typeface="+mn-ea"/>
              </a:rPr>
              <a:t>2. </a:t>
            </a:r>
            <a:r>
              <a:rPr lang="zh-CN" altLang="en-US" sz="2200" b="1" dirty="0">
                <a:solidFill>
                  <a:srgbClr val="FFFFFF"/>
                </a:solidFill>
                <a:latin typeface="+mn-ea"/>
                <a:cs typeface="+mn-ea"/>
              </a:rPr>
              <a:t>致病性强弱</a:t>
            </a:r>
            <a:endParaRPr lang="zh-CN" altLang="en-US" sz="2200" b="1" dirty="0">
              <a:solidFill>
                <a:srgbClr val="FFFFFF"/>
              </a:solidFill>
              <a:latin typeface="+mn-ea"/>
              <a:cs typeface="+mn-ea"/>
            </a:endParaRPr>
          </a:p>
        </p:txBody>
      </p:sp>
      <p:sp>
        <p:nvSpPr>
          <p:cNvPr id="18" name="圆角矩形 1"/>
          <p:cNvSpPr/>
          <p:nvPr>
            <p:custDataLst>
              <p:tags r:id="rId7"/>
            </p:custDataLst>
          </p:nvPr>
        </p:nvSpPr>
        <p:spPr>
          <a:xfrm>
            <a:off x="869315" y="1439545"/>
            <a:ext cx="3215640" cy="4932680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25000"/>
            </a:schemeClr>
          </a:solidFill>
          <a:ln w="254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1320800" y="2964815"/>
            <a:ext cx="2313940" cy="274002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dk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易感动物：仅感染猪科动物（家猪、野猪等），其他动物（包括人类）不感染。</a:t>
            </a:r>
            <a:endParaRPr lang="zh-CN" altLang="en-US" sz="1400" dirty="0">
              <a:solidFill>
                <a:schemeClr val="dk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dk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传播途径：直接接触病猪或污染物（如粪便、血液、饲料）。通过蜱虫（软蜱属）等媒介生物传播。</a:t>
            </a:r>
            <a:endParaRPr lang="zh-CN" altLang="en-US" sz="1400" dirty="0">
              <a:solidFill>
                <a:schemeClr val="dk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dk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食用污染的猪肉制品或泔水。</a:t>
            </a:r>
            <a:endParaRPr lang="zh-CN" altLang="en-US" sz="1400" dirty="0">
              <a:solidFill>
                <a:schemeClr val="dk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1320800" y="1924685"/>
            <a:ext cx="2313940" cy="982345"/>
          </a:xfrm>
          <a:prstGeom prst="rect">
            <a:avLst/>
          </a:prstGeom>
          <a:noFill/>
        </p:spPr>
        <p:txBody>
          <a:bodyPr wrap="square" lIns="90000" tIns="46800" rIns="9000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>
                <a:solidFill>
                  <a:schemeClr val="accent1"/>
                </a:solidFill>
                <a:latin typeface="+mn-ea"/>
                <a:cs typeface="+mn-ea"/>
              </a:rPr>
              <a:t>1. </a:t>
            </a:r>
            <a:r>
              <a:rPr lang="zh-CN" altLang="en-US" sz="2200" b="1">
                <a:solidFill>
                  <a:schemeClr val="accent1"/>
                </a:solidFill>
                <a:latin typeface="+mn-ea"/>
                <a:cs typeface="+mn-ea"/>
              </a:rPr>
              <a:t>宿主范围</a:t>
            </a:r>
            <a:endParaRPr lang="zh-CN" altLang="en-US" sz="2200" b="1">
              <a:solidFill>
                <a:schemeClr val="accent1"/>
              </a:solidFill>
              <a:latin typeface="+mn-ea"/>
              <a:cs typeface="+mn-ea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0000"/>
              <a:lumMod val="20000"/>
              <a:lumOff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0" y="12192"/>
            <a:ext cx="12192000" cy="6833616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" name="标题 1"/>
          <p:cNvSpPr/>
          <p:nvPr/>
        </p:nvSpPr>
        <p:spPr>
          <a:xfrm rot="2619411">
            <a:off x="-80485" y="198792"/>
            <a:ext cx="615447" cy="17634"/>
          </a:xfrm>
          <a:custGeom>
            <a:avLst/>
            <a:gdLst>
              <a:gd name="connsiteX0" fmla="*/ 0 w 615447"/>
              <a:gd name="connsiteY0" fmla="*/ 15485 h 17634"/>
              <a:gd name="connsiteX1" fmla="*/ 16229 w 615447"/>
              <a:gd name="connsiteY1" fmla="*/ 0 h 17634"/>
              <a:gd name="connsiteX2" fmla="*/ 615447 w 615447"/>
              <a:gd name="connsiteY2" fmla="*/ 0 h 17634"/>
              <a:gd name="connsiteX3" fmla="*/ 615447 w 615447"/>
              <a:gd name="connsiteY3" fmla="*/ 17634 h 17634"/>
              <a:gd name="connsiteX4" fmla="*/ 2050 w 615447"/>
              <a:gd name="connsiteY4" fmla="*/ 17634 h 17634"/>
            </a:gdLst>
            <a:ahLst/>
            <a:cxnLst/>
            <a:rect l="l" t="t" r="r" b="b"/>
            <a:pathLst>
              <a:path w="615447" h="17634">
                <a:moveTo>
                  <a:pt x="0" y="15485"/>
                </a:moveTo>
                <a:lnTo>
                  <a:pt x="16229" y="0"/>
                </a:lnTo>
                <a:lnTo>
                  <a:pt x="615447" y="0"/>
                </a:lnTo>
                <a:lnTo>
                  <a:pt x="615447" y="17634"/>
                </a:lnTo>
                <a:lnTo>
                  <a:pt x="2050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/>
        </p:nvSpPr>
        <p:spPr>
          <a:xfrm rot="18980589" flipV="1">
            <a:off x="-79556" y="6642163"/>
            <a:ext cx="617372" cy="17634"/>
          </a:xfrm>
          <a:custGeom>
            <a:avLst/>
            <a:gdLst>
              <a:gd name="connsiteX0" fmla="*/ 617372 w 617372"/>
              <a:gd name="connsiteY0" fmla="*/ 17634 h 17634"/>
              <a:gd name="connsiteX1" fmla="*/ 617372 w 617372"/>
              <a:gd name="connsiteY1" fmla="*/ 0 h 17634"/>
              <a:gd name="connsiteX2" fmla="*/ 18044 w 617372"/>
              <a:gd name="connsiteY2" fmla="*/ 0 h 17634"/>
              <a:gd name="connsiteX3" fmla="*/ 0 w 617372"/>
              <a:gd name="connsiteY3" fmla="*/ 17217 h 17634"/>
              <a:gd name="connsiteX4" fmla="*/ 397 w 617372"/>
              <a:gd name="connsiteY4" fmla="*/ 17634 h 17634"/>
            </a:gdLst>
            <a:ahLst/>
            <a:cxnLst/>
            <a:rect l="l" t="t" r="r" b="b"/>
            <a:pathLst>
              <a:path w="617372" h="17634">
                <a:moveTo>
                  <a:pt x="617372" y="17634"/>
                </a:moveTo>
                <a:lnTo>
                  <a:pt x="617372" y="0"/>
                </a:lnTo>
                <a:lnTo>
                  <a:pt x="18044" y="0"/>
                </a:lnTo>
                <a:lnTo>
                  <a:pt x="0" y="17217"/>
                </a:lnTo>
                <a:lnTo>
                  <a:pt x="397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/>
          <p:nvPr/>
        </p:nvSpPr>
        <p:spPr>
          <a:xfrm rot="18980589" flipH="1">
            <a:off x="11664981" y="200596"/>
            <a:ext cx="610225" cy="17634"/>
          </a:xfrm>
          <a:custGeom>
            <a:avLst/>
            <a:gdLst>
              <a:gd name="connsiteX0" fmla="*/ 11003 w 610225"/>
              <a:gd name="connsiteY0" fmla="*/ 0 h 17634"/>
              <a:gd name="connsiteX1" fmla="*/ 0 w 610225"/>
              <a:gd name="connsiteY1" fmla="*/ 10500 h 17634"/>
              <a:gd name="connsiteX2" fmla="*/ 6807 w 610225"/>
              <a:gd name="connsiteY2" fmla="*/ 17634 h 17634"/>
              <a:gd name="connsiteX3" fmla="*/ 610225 w 610225"/>
              <a:gd name="connsiteY3" fmla="*/ 17634 h 17634"/>
              <a:gd name="connsiteX4" fmla="*/ 610225 w 610225"/>
              <a:gd name="connsiteY4" fmla="*/ 0 h 17634"/>
            </a:gdLst>
            <a:ahLst/>
            <a:cxnLst/>
            <a:rect l="l" t="t" r="r" b="b"/>
            <a:pathLst>
              <a:path w="610225" h="17634">
                <a:moveTo>
                  <a:pt x="11003" y="0"/>
                </a:moveTo>
                <a:lnTo>
                  <a:pt x="0" y="10500"/>
                </a:lnTo>
                <a:lnTo>
                  <a:pt x="6807" y="17634"/>
                </a:lnTo>
                <a:lnTo>
                  <a:pt x="610225" y="17634"/>
                </a:lnTo>
                <a:lnTo>
                  <a:pt x="61022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/>
          <p:nvPr/>
        </p:nvSpPr>
        <p:spPr>
          <a:xfrm rot="2619411" flipH="1" flipV="1">
            <a:off x="11664975" y="6639713"/>
            <a:ext cx="610275" cy="17634"/>
          </a:xfrm>
          <a:custGeom>
            <a:avLst/>
            <a:gdLst>
              <a:gd name="connsiteX0" fmla="*/ 610275 w 610275"/>
              <a:gd name="connsiteY0" fmla="*/ 17634 h 17634"/>
              <a:gd name="connsiteX1" fmla="*/ 6859 w 610275"/>
              <a:gd name="connsiteY1" fmla="*/ 17634 h 17634"/>
              <a:gd name="connsiteX2" fmla="*/ 0 w 610275"/>
              <a:gd name="connsiteY2" fmla="*/ 10445 h 17634"/>
              <a:gd name="connsiteX3" fmla="*/ 10947 w 610275"/>
              <a:gd name="connsiteY3" fmla="*/ 0 h 17634"/>
              <a:gd name="connsiteX4" fmla="*/ 610275 w 610275"/>
              <a:gd name="connsiteY4" fmla="*/ 0 h 17634"/>
            </a:gdLst>
            <a:ahLst/>
            <a:cxnLst/>
            <a:rect l="l" t="t" r="r" b="b"/>
            <a:pathLst>
              <a:path w="610275" h="17634">
                <a:moveTo>
                  <a:pt x="610275" y="17634"/>
                </a:moveTo>
                <a:lnTo>
                  <a:pt x="6859" y="17634"/>
                </a:lnTo>
                <a:lnTo>
                  <a:pt x="0" y="10445"/>
                </a:lnTo>
                <a:lnTo>
                  <a:pt x="10947" y="0"/>
                </a:lnTo>
                <a:lnTo>
                  <a:pt x="61027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/>
        </p:nvSpPr>
        <p:spPr>
          <a:xfrm>
            <a:off x="458470" y="426720"/>
            <a:ext cx="11303000" cy="6019800"/>
          </a:xfrm>
          <a:prstGeom prst="rect">
            <a:avLst/>
          </a:prstGeom>
          <a:gradFill>
            <a:gsLst>
              <a:gs pos="0">
                <a:schemeClr val="accent1">
                  <a:alpha val="33000"/>
                  <a:lumMod val="10000"/>
                  <a:lumOff val="90000"/>
                </a:schemeClr>
              </a:gs>
              <a:gs pos="100000">
                <a:schemeClr val="accent1">
                  <a:alpha val="62000"/>
                  <a:lumMod val="10000"/>
                  <a:lumOff val="90000"/>
                </a:schemeClr>
              </a:gs>
            </a:gsLst>
            <a:lin ang="5400000" scaled="0"/>
          </a:gradFill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/>
          <p:nvPr/>
        </p:nvSpPr>
        <p:spPr>
          <a:xfrm flipV="1">
            <a:off x="660400" y="6530650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/>
          <p:nvPr/>
        </p:nvSpPr>
        <p:spPr>
          <a:xfrm flipV="1">
            <a:off x="1017060" y="6530650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/>
          <p:nvPr/>
        </p:nvSpPr>
        <p:spPr>
          <a:xfrm flipV="1">
            <a:off x="1373720" y="6530650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/>
          <p:nvPr/>
        </p:nvSpPr>
        <p:spPr>
          <a:xfrm flipV="1">
            <a:off x="1730379" y="6530650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/>
          <p:nvPr/>
        </p:nvSpPr>
        <p:spPr>
          <a:xfrm flipV="1">
            <a:off x="2087039" y="6530650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/>
          <p:nvPr/>
        </p:nvSpPr>
        <p:spPr>
          <a:xfrm flipH="1" flipV="1">
            <a:off x="11324172" y="132622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/>
          <p:nvPr/>
        </p:nvSpPr>
        <p:spPr>
          <a:xfrm flipH="1" flipV="1">
            <a:off x="10967512" y="132622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 flipH="1" flipV="1">
            <a:off x="10610853" y="132622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/>
          <p:nvPr/>
        </p:nvSpPr>
        <p:spPr>
          <a:xfrm flipH="1" flipV="1">
            <a:off x="10254193" y="132622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/>
          <p:nvPr/>
        </p:nvSpPr>
        <p:spPr>
          <a:xfrm flipH="1" flipV="1">
            <a:off x="9897533" y="132622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/>
          <p:nvPr/>
        </p:nvSpPr>
        <p:spPr>
          <a:xfrm>
            <a:off x="1568448" y="186267"/>
            <a:ext cx="3191933" cy="101600"/>
          </a:xfrm>
          <a:custGeom>
            <a:avLst/>
            <a:gdLst>
              <a:gd name="connsiteX0" fmla="*/ 0 w 3191933"/>
              <a:gd name="connsiteY0" fmla="*/ 0 h 101600"/>
              <a:gd name="connsiteX1" fmla="*/ 3090333 w 3191933"/>
              <a:gd name="connsiteY1" fmla="*/ 0 h 101600"/>
              <a:gd name="connsiteX2" fmla="*/ 3191933 w 3191933"/>
              <a:gd name="connsiteY2" fmla="*/ 101600 h 101600"/>
            </a:gdLst>
            <a:ahLst/>
            <a:cxnLst/>
            <a:rect l="l" t="t" r="r" b="b"/>
            <a:pathLst>
              <a:path w="3191933" h="101600">
                <a:moveTo>
                  <a:pt x="0" y="0"/>
                </a:moveTo>
                <a:lnTo>
                  <a:pt x="3090333" y="0"/>
                </a:lnTo>
                <a:lnTo>
                  <a:pt x="3191933" y="101600"/>
                </a:lnTo>
              </a:path>
            </a:pathLst>
          </a:custGeom>
          <a:noFill/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/>
          <p:nvPr/>
        </p:nvSpPr>
        <p:spPr>
          <a:xfrm>
            <a:off x="4720898" y="248384"/>
            <a:ext cx="78966" cy="789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/>
          <p:nvPr/>
        </p:nvSpPr>
        <p:spPr>
          <a:xfrm>
            <a:off x="4608510" y="250753"/>
            <a:ext cx="74228" cy="74228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5954" tIns="42977" rIns="85954" bIns="42977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/>
          <p:nvPr/>
        </p:nvSpPr>
        <p:spPr>
          <a:xfrm>
            <a:off x="4505833" y="252980"/>
            <a:ext cx="69774" cy="69774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0797" tIns="40398" rIns="80797" bIns="40398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/>
          <p:nvPr/>
        </p:nvSpPr>
        <p:spPr>
          <a:xfrm>
            <a:off x="4412110" y="255073"/>
            <a:ext cx="65588" cy="65588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5949" tIns="37974" rIns="75949" bIns="37974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/>
          <p:nvPr/>
        </p:nvSpPr>
        <p:spPr>
          <a:xfrm>
            <a:off x="4326958" y="257369"/>
            <a:ext cx="60997" cy="60997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0633" tIns="35316" rIns="70633" bIns="35316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/>
          <p:nvPr/>
        </p:nvSpPr>
        <p:spPr>
          <a:xfrm flipV="1">
            <a:off x="4673600" y="6570133"/>
            <a:ext cx="4364567" cy="155245"/>
          </a:xfrm>
          <a:prstGeom prst="parallelogram">
            <a:avLst>
              <a:gd name="adj" fmla="val 839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89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/>
          <p:nvPr/>
        </p:nvSpPr>
        <p:spPr>
          <a:xfrm>
            <a:off x="3326262" y="65701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/>
          <p:nvPr/>
        </p:nvSpPr>
        <p:spPr>
          <a:xfrm>
            <a:off x="8881452" y="67163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/>
          <p:nvPr/>
        </p:nvSpPr>
        <p:spPr>
          <a:xfrm flipH="1">
            <a:off x="3484562" y="6612174"/>
            <a:ext cx="1233221" cy="108681"/>
          </a:xfrm>
          <a:custGeom>
            <a:avLst/>
            <a:gdLst>
              <a:gd name="connsiteX0" fmla="*/ 147371 w 1233221"/>
              <a:gd name="connsiteY0" fmla="*/ 0 h 108681"/>
              <a:gd name="connsiteX1" fmla="*/ 90669 w 1233221"/>
              <a:gd name="connsiteY1" fmla="*/ 0 h 108681"/>
              <a:gd name="connsiteX2" fmla="*/ 0 w 1233221"/>
              <a:gd name="connsiteY2" fmla="*/ 108681 h 108681"/>
              <a:gd name="connsiteX3" fmla="*/ 56702 w 1233221"/>
              <a:gd name="connsiteY3" fmla="*/ 108681 h 108681"/>
              <a:gd name="connsiteX4" fmla="*/ 268021 w 1233221"/>
              <a:gd name="connsiteY4" fmla="*/ 0 h 108681"/>
              <a:gd name="connsiteX5" fmla="*/ 211319 w 1233221"/>
              <a:gd name="connsiteY5" fmla="*/ 0 h 108681"/>
              <a:gd name="connsiteX6" fmla="*/ 120650 w 1233221"/>
              <a:gd name="connsiteY6" fmla="*/ 108681 h 108681"/>
              <a:gd name="connsiteX7" fmla="*/ 177352 w 1233221"/>
              <a:gd name="connsiteY7" fmla="*/ 108681 h 108681"/>
              <a:gd name="connsiteX8" fmla="*/ 388671 w 1233221"/>
              <a:gd name="connsiteY8" fmla="*/ 0 h 108681"/>
              <a:gd name="connsiteX9" fmla="*/ 331969 w 1233221"/>
              <a:gd name="connsiteY9" fmla="*/ 0 h 108681"/>
              <a:gd name="connsiteX10" fmla="*/ 241300 w 1233221"/>
              <a:gd name="connsiteY10" fmla="*/ 108681 h 108681"/>
              <a:gd name="connsiteX11" fmla="*/ 298002 w 1233221"/>
              <a:gd name="connsiteY11" fmla="*/ 108681 h 108681"/>
              <a:gd name="connsiteX12" fmla="*/ 509321 w 1233221"/>
              <a:gd name="connsiteY12" fmla="*/ 0 h 108681"/>
              <a:gd name="connsiteX13" fmla="*/ 452619 w 1233221"/>
              <a:gd name="connsiteY13" fmla="*/ 0 h 108681"/>
              <a:gd name="connsiteX14" fmla="*/ 361950 w 1233221"/>
              <a:gd name="connsiteY14" fmla="*/ 108681 h 108681"/>
              <a:gd name="connsiteX15" fmla="*/ 418652 w 1233221"/>
              <a:gd name="connsiteY15" fmla="*/ 108681 h 108681"/>
              <a:gd name="connsiteX16" fmla="*/ 629971 w 1233221"/>
              <a:gd name="connsiteY16" fmla="*/ 0 h 108681"/>
              <a:gd name="connsiteX17" fmla="*/ 573269 w 1233221"/>
              <a:gd name="connsiteY17" fmla="*/ 0 h 108681"/>
              <a:gd name="connsiteX18" fmla="*/ 482600 w 1233221"/>
              <a:gd name="connsiteY18" fmla="*/ 108681 h 108681"/>
              <a:gd name="connsiteX19" fmla="*/ 539302 w 1233221"/>
              <a:gd name="connsiteY19" fmla="*/ 108681 h 108681"/>
              <a:gd name="connsiteX20" fmla="*/ 750621 w 1233221"/>
              <a:gd name="connsiteY20" fmla="*/ 0 h 108681"/>
              <a:gd name="connsiteX21" fmla="*/ 693919 w 1233221"/>
              <a:gd name="connsiteY21" fmla="*/ 0 h 108681"/>
              <a:gd name="connsiteX22" fmla="*/ 603250 w 1233221"/>
              <a:gd name="connsiteY22" fmla="*/ 108681 h 108681"/>
              <a:gd name="connsiteX23" fmla="*/ 659952 w 1233221"/>
              <a:gd name="connsiteY23" fmla="*/ 108681 h 108681"/>
              <a:gd name="connsiteX24" fmla="*/ 871271 w 1233221"/>
              <a:gd name="connsiteY24" fmla="*/ 0 h 108681"/>
              <a:gd name="connsiteX25" fmla="*/ 814569 w 1233221"/>
              <a:gd name="connsiteY25" fmla="*/ 0 h 108681"/>
              <a:gd name="connsiteX26" fmla="*/ 723900 w 1233221"/>
              <a:gd name="connsiteY26" fmla="*/ 108681 h 108681"/>
              <a:gd name="connsiteX27" fmla="*/ 780602 w 1233221"/>
              <a:gd name="connsiteY27" fmla="*/ 108681 h 108681"/>
              <a:gd name="connsiteX28" fmla="*/ 991921 w 1233221"/>
              <a:gd name="connsiteY28" fmla="*/ 0 h 108681"/>
              <a:gd name="connsiteX29" fmla="*/ 935219 w 1233221"/>
              <a:gd name="connsiteY29" fmla="*/ 0 h 108681"/>
              <a:gd name="connsiteX30" fmla="*/ 844550 w 1233221"/>
              <a:gd name="connsiteY30" fmla="*/ 108681 h 108681"/>
              <a:gd name="connsiteX31" fmla="*/ 901252 w 1233221"/>
              <a:gd name="connsiteY31" fmla="*/ 108681 h 108681"/>
              <a:gd name="connsiteX32" fmla="*/ 1112571 w 1233221"/>
              <a:gd name="connsiteY32" fmla="*/ 0 h 108681"/>
              <a:gd name="connsiteX33" fmla="*/ 1055869 w 1233221"/>
              <a:gd name="connsiteY33" fmla="*/ 0 h 108681"/>
              <a:gd name="connsiteX34" fmla="*/ 965200 w 1233221"/>
              <a:gd name="connsiteY34" fmla="*/ 108681 h 108681"/>
              <a:gd name="connsiteX35" fmla="*/ 1021902 w 1233221"/>
              <a:gd name="connsiteY35" fmla="*/ 108681 h 108681"/>
              <a:gd name="connsiteX36" fmla="*/ 1233221 w 1233221"/>
              <a:gd name="connsiteY36" fmla="*/ 0 h 108681"/>
              <a:gd name="connsiteX37" fmla="*/ 1176519 w 1233221"/>
              <a:gd name="connsiteY37" fmla="*/ 0 h 108681"/>
              <a:gd name="connsiteX38" fmla="*/ 1085850 w 1233221"/>
              <a:gd name="connsiteY38" fmla="*/ 108681 h 108681"/>
              <a:gd name="connsiteX39" fmla="*/ 1142552 w 1233221"/>
              <a:gd name="connsiteY39" fmla="*/ 108681 h 108681"/>
            </a:gdLst>
            <a:ahLst/>
            <a:cxnLst/>
            <a:rect l="l" t="t" r="r" b="b"/>
            <a:pathLst>
              <a:path w="1233221" h="108681">
                <a:moveTo>
                  <a:pt x="147371" y="0"/>
                </a:moveTo>
                <a:lnTo>
                  <a:pt x="90669" y="0"/>
                </a:lnTo>
                <a:lnTo>
                  <a:pt x="0" y="108681"/>
                </a:lnTo>
                <a:lnTo>
                  <a:pt x="56702" y="108681"/>
                </a:lnTo>
                <a:close/>
                <a:moveTo>
                  <a:pt x="268021" y="0"/>
                </a:moveTo>
                <a:lnTo>
                  <a:pt x="211319" y="0"/>
                </a:lnTo>
                <a:lnTo>
                  <a:pt x="120650" y="108681"/>
                </a:lnTo>
                <a:lnTo>
                  <a:pt x="177352" y="108681"/>
                </a:lnTo>
                <a:close/>
                <a:moveTo>
                  <a:pt x="388671" y="0"/>
                </a:moveTo>
                <a:lnTo>
                  <a:pt x="331969" y="0"/>
                </a:lnTo>
                <a:lnTo>
                  <a:pt x="241300" y="108681"/>
                </a:lnTo>
                <a:lnTo>
                  <a:pt x="298002" y="108681"/>
                </a:lnTo>
                <a:close/>
                <a:moveTo>
                  <a:pt x="509321" y="0"/>
                </a:moveTo>
                <a:lnTo>
                  <a:pt x="452619" y="0"/>
                </a:lnTo>
                <a:lnTo>
                  <a:pt x="361950" y="108681"/>
                </a:lnTo>
                <a:lnTo>
                  <a:pt x="418652" y="108681"/>
                </a:lnTo>
                <a:close/>
                <a:moveTo>
                  <a:pt x="629971" y="0"/>
                </a:moveTo>
                <a:lnTo>
                  <a:pt x="573269" y="0"/>
                </a:lnTo>
                <a:lnTo>
                  <a:pt x="482600" y="108681"/>
                </a:lnTo>
                <a:lnTo>
                  <a:pt x="539302" y="108681"/>
                </a:lnTo>
                <a:close/>
                <a:moveTo>
                  <a:pt x="750621" y="0"/>
                </a:moveTo>
                <a:lnTo>
                  <a:pt x="693919" y="0"/>
                </a:lnTo>
                <a:lnTo>
                  <a:pt x="603250" y="108681"/>
                </a:lnTo>
                <a:lnTo>
                  <a:pt x="659952" y="108681"/>
                </a:lnTo>
                <a:close/>
                <a:moveTo>
                  <a:pt x="871271" y="0"/>
                </a:moveTo>
                <a:lnTo>
                  <a:pt x="814569" y="0"/>
                </a:lnTo>
                <a:lnTo>
                  <a:pt x="723900" y="108681"/>
                </a:lnTo>
                <a:lnTo>
                  <a:pt x="780602" y="108681"/>
                </a:lnTo>
                <a:close/>
                <a:moveTo>
                  <a:pt x="991921" y="0"/>
                </a:moveTo>
                <a:lnTo>
                  <a:pt x="935219" y="0"/>
                </a:lnTo>
                <a:lnTo>
                  <a:pt x="844550" y="108681"/>
                </a:lnTo>
                <a:lnTo>
                  <a:pt x="901252" y="108681"/>
                </a:lnTo>
                <a:close/>
                <a:moveTo>
                  <a:pt x="1112571" y="0"/>
                </a:moveTo>
                <a:lnTo>
                  <a:pt x="1055869" y="0"/>
                </a:lnTo>
                <a:lnTo>
                  <a:pt x="965200" y="108681"/>
                </a:lnTo>
                <a:lnTo>
                  <a:pt x="1021902" y="108681"/>
                </a:lnTo>
                <a:close/>
                <a:moveTo>
                  <a:pt x="1233221" y="0"/>
                </a:moveTo>
                <a:lnTo>
                  <a:pt x="1176519" y="0"/>
                </a:lnTo>
                <a:lnTo>
                  <a:pt x="1085850" y="108681"/>
                </a:lnTo>
                <a:lnTo>
                  <a:pt x="1142552" y="108681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/>
          <p:nvPr/>
        </p:nvSpPr>
        <p:spPr>
          <a:xfrm flipV="1">
            <a:off x="8990729" y="6570133"/>
            <a:ext cx="1233221" cy="108681"/>
          </a:xfrm>
          <a:custGeom>
            <a:avLst/>
            <a:gdLst>
              <a:gd name="connsiteX0" fmla="*/ 1085850 w 1233221"/>
              <a:gd name="connsiteY0" fmla="*/ 108681 h 108681"/>
              <a:gd name="connsiteX1" fmla="*/ 1142552 w 1233221"/>
              <a:gd name="connsiteY1" fmla="*/ 108681 h 108681"/>
              <a:gd name="connsiteX2" fmla="*/ 1233221 w 1233221"/>
              <a:gd name="connsiteY2" fmla="*/ 0 h 108681"/>
              <a:gd name="connsiteX3" fmla="*/ 1176519 w 1233221"/>
              <a:gd name="connsiteY3" fmla="*/ 0 h 108681"/>
              <a:gd name="connsiteX4" fmla="*/ 965200 w 1233221"/>
              <a:gd name="connsiteY4" fmla="*/ 108681 h 108681"/>
              <a:gd name="connsiteX5" fmla="*/ 1021902 w 1233221"/>
              <a:gd name="connsiteY5" fmla="*/ 108681 h 108681"/>
              <a:gd name="connsiteX6" fmla="*/ 1112571 w 1233221"/>
              <a:gd name="connsiteY6" fmla="*/ 0 h 108681"/>
              <a:gd name="connsiteX7" fmla="*/ 1055869 w 1233221"/>
              <a:gd name="connsiteY7" fmla="*/ 0 h 108681"/>
              <a:gd name="connsiteX8" fmla="*/ 844550 w 1233221"/>
              <a:gd name="connsiteY8" fmla="*/ 108681 h 108681"/>
              <a:gd name="connsiteX9" fmla="*/ 901252 w 1233221"/>
              <a:gd name="connsiteY9" fmla="*/ 108681 h 108681"/>
              <a:gd name="connsiteX10" fmla="*/ 991921 w 1233221"/>
              <a:gd name="connsiteY10" fmla="*/ 0 h 108681"/>
              <a:gd name="connsiteX11" fmla="*/ 935219 w 1233221"/>
              <a:gd name="connsiteY11" fmla="*/ 0 h 108681"/>
              <a:gd name="connsiteX12" fmla="*/ 723900 w 1233221"/>
              <a:gd name="connsiteY12" fmla="*/ 108681 h 108681"/>
              <a:gd name="connsiteX13" fmla="*/ 780602 w 1233221"/>
              <a:gd name="connsiteY13" fmla="*/ 108681 h 108681"/>
              <a:gd name="connsiteX14" fmla="*/ 871271 w 1233221"/>
              <a:gd name="connsiteY14" fmla="*/ 0 h 108681"/>
              <a:gd name="connsiteX15" fmla="*/ 814569 w 1233221"/>
              <a:gd name="connsiteY15" fmla="*/ 0 h 108681"/>
              <a:gd name="connsiteX16" fmla="*/ 603250 w 1233221"/>
              <a:gd name="connsiteY16" fmla="*/ 108681 h 108681"/>
              <a:gd name="connsiteX17" fmla="*/ 659952 w 1233221"/>
              <a:gd name="connsiteY17" fmla="*/ 108681 h 108681"/>
              <a:gd name="connsiteX18" fmla="*/ 750621 w 1233221"/>
              <a:gd name="connsiteY18" fmla="*/ 0 h 108681"/>
              <a:gd name="connsiteX19" fmla="*/ 693919 w 1233221"/>
              <a:gd name="connsiteY19" fmla="*/ 0 h 108681"/>
              <a:gd name="connsiteX20" fmla="*/ 482600 w 1233221"/>
              <a:gd name="connsiteY20" fmla="*/ 108681 h 108681"/>
              <a:gd name="connsiteX21" fmla="*/ 539302 w 1233221"/>
              <a:gd name="connsiteY21" fmla="*/ 108681 h 108681"/>
              <a:gd name="connsiteX22" fmla="*/ 629971 w 1233221"/>
              <a:gd name="connsiteY22" fmla="*/ 0 h 108681"/>
              <a:gd name="connsiteX23" fmla="*/ 573269 w 1233221"/>
              <a:gd name="connsiteY23" fmla="*/ 0 h 108681"/>
              <a:gd name="connsiteX24" fmla="*/ 361950 w 1233221"/>
              <a:gd name="connsiteY24" fmla="*/ 108681 h 108681"/>
              <a:gd name="connsiteX25" fmla="*/ 418652 w 1233221"/>
              <a:gd name="connsiteY25" fmla="*/ 108681 h 108681"/>
              <a:gd name="connsiteX26" fmla="*/ 509321 w 1233221"/>
              <a:gd name="connsiteY26" fmla="*/ 0 h 108681"/>
              <a:gd name="connsiteX27" fmla="*/ 452619 w 1233221"/>
              <a:gd name="connsiteY27" fmla="*/ 0 h 108681"/>
              <a:gd name="connsiteX28" fmla="*/ 241300 w 1233221"/>
              <a:gd name="connsiteY28" fmla="*/ 108681 h 108681"/>
              <a:gd name="connsiteX29" fmla="*/ 298002 w 1233221"/>
              <a:gd name="connsiteY29" fmla="*/ 108681 h 108681"/>
              <a:gd name="connsiteX30" fmla="*/ 388671 w 1233221"/>
              <a:gd name="connsiteY30" fmla="*/ 0 h 108681"/>
              <a:gd name="connsiteX31" fmla="*/ 331969 w 1233221"/>
              <a:gd name="connsiteY31" fmla="*/ 0 h 108681"/>
              <a:gd name="connsiteX32" fmla="*/ 120650 w 1233221"/>
              <a:gd name="connsiteY32" fmla="*/ 108681 h 108681"/>
              <a:gd name="connsiteX33" fmla="*/ 177352 w 1233221"/>
              <a:gd name="connsiteY33" fmla="*/ 108681 h 108681"/>
              <a:gd name="connsiteX34" fmla="*/ 268021 w 1233221"/>
              <a:gd name="connsiteY34" fmla="*/ 0 h 108681"/>
              <a:gd name="connsiteX35" fmla="*/ 211319 w 1233221"/>
              <a:gd name="connsiteY35" fmla="*/ 0 h 108681"/>
              <a:gd name="connsiteX36" fmla="*/ 0 w 1233221"/>
              <a:gd name="connsiteY36" fmla="*/ 108681 h 108681"/>
              <a:gd name="connsiteX37" fmla="*/ 56702 w 1233221"/>
              <a:gd name="connsiteY37" fmla="*/ 108681 h 108681"/>
              <a:gd name="connsiteX38" fmla="*/ 147371 w 1233221"/>
              <a:gd name="connsiteY38" fmla="*/ 0 h 108681"/>
              <a:gd name="connsiteX39" fmla="*/ 90669 w 1233221"/>
              <a:gd name="connsiteY39" fmla="*/ 0 h 108681"/>
            </a:gdLst>
            <a:ahLst/>
            <a:cxnLst/>
            <a:rect l="l" t="t" r="r" b="b"/>
            <a:pathLst>
              <a:path w="1233221" h="108681">
                <a:moveTo>
                  <a:pt x="1085850" y="108681"/>
                </a:moveTo>
                <a:lnTo>
                  <a:pt x="1142552" y="108681"/>
                </a:lnTo>
                <a:lnTo>
                  <a:pt x="1233221" y="0"/>
                </a:lnTo>
                <a:lnTo>
                  <a:pt x="1176519" y="0"/>
                </a:lnTo>
                <a:close/>
                <a:moveTo>
                  <a:pt x="965200" y="108681"/>
                </a:moveTo>
                <a:lnTo>
                  <a:pt x="1021902" y="108681"/>
                </a:lnTo>
                <a:lnTo>
                  <a:pt x="1112571" y="0"/>
                </a:lnTo>
                <a:lnTo>
                  <a:pt x="1055869" y="0"/>
                </a:lnTo>
                <a:close/>
                <a:moveTo>
                  <a:pt x="844550" y="108681"/>
                </a:moveTo>
                <a:lnTo>
                  <a:pt x="901252" y="108681"/>
                </a:lnTo>
                <a:lnTo>
                  <a:pt x="991921" y="0"/>
                </a:lnTo>
                <a:lnTo>
                  <a:pt x="935219" y="0"/>
                </a:lnTo>
                <a:close/>
                <a:moveTo>
                  <a:pt x="723900" y="108681"/>
                </a:moveTo>
                <a:lnTo>
                  <a:pt x="780602" y="108681"/>
                </a:lnTo>
                <a:lnTo>
                  <a:pt x="871271" y="0"/>
                </a:lnTo>
                <a:lnTo>
                  <a:pt x="814569" y="0"/>
                </a:lnTo>
                <a:close/>
                <a:moveTo>
                  <a:pt x="603250" y="108681"/>
                </a:moveTo>
                <a:lnTo>
                  <a:pt x="659952" y="108681"/>
                </a:lnTo>
                <a:lnTo>
                  <a:pt x="750621" y="0"/>
                </a:lnTo>
                <a:lnTo>
                  <a:pt x="693919" y="0"/>
                </a:lnTo>
                <a:close/>
                <a:moveTo>
                  <a:pt x="482600" y="108681"/>
                </a:moveTo>
                <a:lnTo>
                  <a:pt x="539302" y="108681"/>
                </a:lnTo>
                <a:lnTo>
                  <a:pt x="629971" y="0"/>
                </a:lnTo>
                <a:lnTo>
                  <a:pt x="573269" y="0"/>
                </a:lnTo>
                <a:close/>
                <a:moveTo>
                  <a:pt x="361950" y="108681"/>
                </a:moveTo>
                <a:lnTo>
                  <a:pt x="418652" y="108681"/>
                </a:lnTo>
                <a:lnTo>
                  <a:pt x="509321" y="0"/>
                </a:lnTo>
                <a:lnTo>
                  <a:pt x="452619" y="0"/>
                </a:lnTo>
                <a:close/>
                <a:moveTo>
                  <a:pt x="241300" y="108681"/>
                </a:moveTo>
                <a:lnTo>
                  <a:pt x="298002" y="108681"/>
                </a:lnTo>
                <a:lnTo>
                  <a:pt x="388671" y="0"/>
                </a:lnTo>
                <a:lnTo>
                  <a:pt x="331969" y="0"/>
                </a:lnTo>
                <a:close/>
                <a:moveTo>
                  <a:pt x="120650" y="108681"/>
                </a:moveTo>
                <a:lnTo>
                  <a:pt x="177352" y="108681"/>
                </a:lnTo>
                <a:lnTo>
                  <a:pt x="268021" y="0"/>
                </a:lnTo>
                <a:lnTo>
                  <a:pt x="211319" y="0"/>
                </a:lnTo>
                <a:close/>
                <a:moveTo>
                  <a:pt x="0" y="108681"/>
                </a:moveTo>
                <a:lnTo>
                  <a:pt x="56702" y="108681"/>
                </a:lnTo>
                <a:lnTo>
                  <a:pt x="147371" y="0"/>
                </a:lnTo>
                <a:lnTo>
                  <a:pt x="90669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/>
          <p:nvPr/>
        </p:nvSpPr>
        <p:spPr>
          <a:xfrm rot="2251210">
            <a:off x="10323029" y="6786232"/>
            <a:ext cx="232606" cy="9045"/>
          </a:xfrm>
          <a:custGeom>
            <a:avLst/>
            <a:gdLst>
              <a:gd name="connsiteX0" fmla="*/ 0 w 232606"/>
              <a:gd name="connsiteY0" fmla="*/ 0 h 9045"/>
              <a:gd name="connsiteX1" fmla="*/ 232606 w 232606"/>
              <a:gd name="connsiteY1" fmla="*/ 0 h 9045"/>
              <a:gd name="connsiteX2" fmla="*/ 220826 w 232606"/>
              <a:gd name="connsiteY2" fmla="*/ 9045 h 9045"/>
              <a:gd name="connsiteX3" fmla="*/ 0 w 232606"/>
              <a:gd name="connsiteY3" fmla="*/ 9045 h 9045"/>
            </a:gdLst>
            <a:ahLst/>
            <a:cxnLst/>
            <a:rect l="l" t="t" r="r" b="b"/>
            <a:pathLst>
              <a:path w="232606" h="9045">
                <a:moveTo>
                  <a:pt x="0" y="0"/>
                </a:moveTo>
                <a:lnTo>
                  <a:pt x="232606" y="0"/>
                </a:lnTo>
                <a:lnTo>
                  <a:pt x="220826" y="9045"/>
                </a:lnTo>
                <a:lnTo>
                  <a:pt x="0" y="9045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/>
          <p:nvPr/>
        </p:nvSpPr>
        <p:spPr>
          <a:xfrm rot="5400000">
            <a:off x="-2387904" y="3351377"/>
            <a:ext cx="5281126" cy="155246"/>
          </a:xfrm>
          <a:custGeom>
            <a:avLst/>
            <a:gdLst>
              <a:gd name="connsiteX0" fmla="*/ 0 w 5281126"/>
              <a:gd name="connsiteY0" fmla="*/ 155246 h 155246"/>
              <a:gd name="connsiteX1" fmla="*/ 130251 w 5281126"/>
              <a:gd name="connsiteY1" fmla="*/ 0 h 155246"/>
              <a:gd name="connsiteX2" fmla="*/ 5281126 w 5281126"/>
              <a:gd name="connsiteY2" fmla="*/ 0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0" y="155246"/>
                </a:moveTo>
                <a:lnTo>
                  <a:pt x="130251" y="0"/>
                </a:lnTo>
                <a:lnTo>
                  <a:pt x="5281126" y="0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/>
          <p:nvPr/>
        </p:nvSpPr>
        <p:spPr>
          <a:xfrm rot="16200000" flipV="1">
            <a:off x="9334520" y="3351377"/>
            <a:ext cx="5281126" cy="155246"/>
          </a:xfrm>
          <a:custGeom>
            <a:avLst/>
            <a:gdLst>
              <a:gd name="connsiteX0" fmla="*/ 5281126 w 5281126"/>
              <a:gd name="connsiteY0" fmla="*/ 0 h 155246"/>
              <a:gd name="connsiteX1" fmla="*/ 130251 w 5281126"/>
              <a:gd name="connsiteY1" fmla="*/ 0 h 155246"/>
              <a:gd name="connsiteX2" fmla="*/ 0 w 5281126"/>
              <a:gd name="connsiteY2" fmla="*/ 155246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5281126" y="0"/>
                </a:moveTo>
                <a:lnTo>
                  <a:pt x="130251" y="0"/>
                </a:lnTo>
                <a:lnTo>
                  <a:pt x="0" y="155246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/>
          <p:nvPr/>
        </p:nvSpPr>
        <p:spPr>
          <a:xfrm>
            <a:off x="86126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/>
          <p:nvPr/>
        </p:nvSpPr>
        <p:spPr>
          <a:xfrm>
            <a:off x="91490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/>
          <p:nvPr/>
        </p:nvSpPr>
        <p:spPr>
          <a:xfrm>
            <a:off x="1298168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/>
          <p:nvPr/>
        </p:nvSpPr>
        <p:spPr>
          <a:xfrm>
            <a:off x="1351813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/>
          <p:nvPr/>
        </p:nvSpPr>
        <p:spPr>
          <a:xfrm>
            <a:off x="173507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/>
          <p:nvPr/>
        </p:nvSpPr>
        <p:spPr>
          <a:xfrm>
            <a:off x="178871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/>
          <p:nvPr/>
        </p:nvSpPr>
        <p:spPr>
          <a:xfrm>
            <a:off x="2171975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/>
          <p:nvPr/>
        </p:nvSpPr>
        <p:spPr>
          <a:xfrm>
            <a:off x="2225620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1" name="标题 1"/>
          <p:cNvSpPr/>
          <p:nvPr/>
        </p:nvSpPr>
        <p:spPr>
          <a:xfrm flipH="1">
            <a:off x="1203234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/>
          <p:nvPr/>
        </p:nvSpPr>
        <p:spPr>
          <a:xfrm>
            <a:off x="87584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3" name="标题 1"/>
          <p:cNvSpPr/>
          <p:nvPr/>
        </p:nvSpPr>
        <p:spPr>
          <a:xfrm flipH="1">
            <a:off x="1634049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4" name="标题 1"/>
          <p:cNvSpPr/>
          <p:nvPr/>
        </p:nvSpPr>
        <p:spPr>
          <a:xfrm>
            <a:off x="10983975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/>
          <p:nvPr/>
        </p:nvSpPr>
        <p:spPr>
          <a:xfrm flipH="1">
            <a:off x="1130411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/>
          <p:nvPr/>
        </p:nvSpPr>
        <p:spPr>
          <a:xfrm>
            <a:off x="10553160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7" name="标题 1"/>
          <p:cNvSpPr/>
          <p:nvPr/>
        </p:nvSpPr>
        <p:spPr>
          <a:xfrm flipH="1">
            <a:off x="1355522" y="2043120"/>
            <a:ext cx="18198" cy="761830"/>
          </a:xfrm>
          <a:prstGeom prst="rect">
            <a:avLst/>
          </a:prstGeom>
          <a:gradFill>
            <a:gsLst>
              <a:gs pos="7000">
                <a:schemeClr val="accent1"/>
              </a:gs>
              <a:gs pos="100000">
                <a:schemeClr val="accent1">
                  <a:alpha val="0"/>
                  <a:lumMod val="80000"/>
                  <a:lumOff val="2000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8" name="标题 1"/>
          <p:cNvSpPr/>
          <p:nvPr/>
        </p:nvSpPr>
        <p:spPr>
          <a:xfrm>
            <a:off x="152267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9" name="标题 1"/>
          <p:cNvSpPr/>
          <p:nvPr/>
        </p:nvSpPr>
        <p:spPr>
          <a:xfrm flipH="1">
            <a:off x="685172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0" name="标题 1"/>
          <p:cNvSpPr/>
          <p:nvPr/>
        </p:nvSpPr>
        <p:spPr>
          <a:xfrm>
            <a:off x="3848322" y="5494351"/>
            <a:ext cx="4495357" cy="630786"/>
          </a:xfrm>
          <a:prstGeom prst="trapezoid">
            <a:avLst>
              <a:gd name="adj" fmla="val 345905"/>
            </a:avLst>
          </a:pr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1" name="标题 1"/>
          <p:cNvSpPr/>
          <p:nvPr/>
        </p:nvSpPr>
        <p:spPr>
          <a:xfrm>
            <a:off x="2463389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2" name="标题 1"/>
          <p:cNvSpPr/>
          <p:nvPr/>
        </p:nvSpPr>
        <p:spPr>
          <a:xfrm>
            <a:off x="2245060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3" name="标题 1"/>
          <p:cNvSpPr/>
          <p:nvPr/>
        </p:nvSpPr>
        <p:spPr>
          <a:xfrm>
            <a:off x="2335983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4" name="标题 1"/>
          <p:cNvSpPr/>
          <p:nvPr/>
        </p:nvSpPr>
        <p:spPr>
          <a:xfrm>
            <a:off x="211765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5" name="标题 1"/>
          <p:cNvSpPr/>
          <p:nvPr/>
        </p:nvSpPr>
        <p:spPr>
          <a:xfrm flipH="1">
            <a:off x="9703828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6" name="标题 1"/>
          <p:cNvSpPr/>
          <p:nvPr/>
        </p:nvSpPr>
        <p:spPr>
          <a:xfrm flipH="1">
            <a:off x="9927858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7" name="标题 1"/>
          <p:cNvSpPr/>
          <p:nvPr/>
        </p:nvSpPr>
        <p:spPr>
          <a:xfrm flipH="1">
            <a:off x="9831234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8" name="标题 1"/>
          <p:cNvSpPr/>
          <p:nvPr/>
        </p:nvSpPr>
        <p:spPr>
          <a:xfrm flipH="1">
            <a:off x="1005526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9" name="标题 1"/>
          <p:cNvSpPr/>
          <p:nvPr/>
        </p:nvSpPr>
        <p:spPr>
          <a:xfrm>
            <a:off x="1216498" y="-623929"/>
            <a:ext cx="9759004" cy="9759004"/>
          </a:xfrm>
          <a:prstGeom prst="donut">
            <a:avLst>
              <a:gd name="adj" fmla="val 6027"/>
            </a:avLst>
          </a:prstGeom>
          <a:gradFill>
            <a:gsLst>
              <a:gs pos="0">
                <a:schemeClr val="accent1">
                  <a:alpha val="50000"/>
                  <a:lumMod val="45000"/>
                  <a:lumOff val="55000"/>
                </a:schemeClr>
              </a:gs>
              <a:gs pos="100000">
                <a:schemeClr val="accent1">
                  <a:alpha val="0"/>
                  <a:lumMod val="20000"/>
                  <a:lumOff val="80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0" name="标题 1"/>
          <p:cNvSpPr/>
          <p:nvPr/>
        </p:nvSpPr>
        <p:spPr>
          <a:xfrm>
            <a:off x="9821990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1" name="标题 1"/>
          <p:cNvSpPr/>
          <p:nvPr/>
        </p:nvSpPr>
        <p:spPr>
          <a:xfrm>
            <a:off x="9875635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2" name="标题 1"/>
          <p:cNvSpPr/>
          <p:nvPr/>
        </p:nvSpPr>
        <p:spPr>
          <a:xfrm>
            <a:off x="1025889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3" name="标题 1"/>
          <p:cNvSpPr/>
          <p:nvPr/>
        </p:nvSpPr>
        <p:spPr>
          <a:xfrm>
            <a:off x="1031253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4" name="标题 1"/>
          <p:cNvSpPr/>
          <p:nvPr/>
        </p:nvSpPr>
        <p:spPr>
          <a:xfrm>
            <a:off x="10695797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5" name="标题 1"/>
          <p:cNvSpPr/>
          <p:nvPr/>
        </p:nvSpPr>
        <p:spPr>
          <a:xfrm>
            <a:off x="10749442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6" name="标题 1"/>
          <p:cNvSpPr/>
          <p:nvPr/>
        </p:nvSpPr>
        <p:spPr>
          <a:xfrm>
            <a:off x="1113270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7" name="标题 1"/>
          <p:cNvSpPr/>
          <p:nvPr/>
        </p:nvSpPr>
        <p:spPr>
          <a:xfrm>
            <a:off x="1118634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9" name="标题 1"/>
          <p:cNvSpPr/>
          <p:nvPr/>
        </p:nvSpPr>
        <p:spPr>
          <a:xfrm>
            <a:off x="1393130" y="5021622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0" name="标题 1"/>
          <p:cNvSpPr/>
          <p:nvPr/>
        </p:nvSpPr>
        <p:spPr>
          <a:xfrm>
            <a:off x="303823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1" name="标题 1"/>
          <p:cNvSpPr/>
          <p:nvPr/>
        </p:nvSpPr>
        <p:spPr>
          <a:xfrm>
            <a:off x="307427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2" name="标题 1"/>
          <p:cNvSpPr/>
          <p:nvPr/>
        </p:nvSpPr>
        <p:spPr>
          <a:xfrm>
            <a:off x="311031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3" name="标题 1"/>
          <p:cNvSpPr/>
          <p:nvPr/>
        </p:nvSpPr>
        <p:spPr>
          <a:xfrm flipH="1">
            <a:off x="8926616" y="5021939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4" name="标题 1"/>
          <p:cNvSpPr/>
          <p:nvPr/>
        </p:nvSpPr>
        <p:spPr>
          <a:xfrm flipH="1">
            <a:off x="889057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5" name="标题 1"/>
          <p:cNvSpPr/>
          <p:nvPr/>
        </p:nvSpPr>
        <p:spPr>
          <a:xfrm flipH="1">
            <a:off x="885453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6" name="标题 1"/>
          <p:cNvSpPr/>
          <p:nvPr/>
        </p:nvSpPr>
        <p:spPr>
          <a:xfrm flipH="1">
            <a:off x="881849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7" name="标题 1"/>
          <p:cNvSpPr/>
          <p:nvPr/>
        </p:nvSpPr>
        <p:spPr>
          <a:xfrm>
            <a:off x="2589106" y="2732806"/>
            <a:ext cx="7013788" cy="1786504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marL="0" algn="ctr" fontAlgn="base">
              <a:lnSpc>
                <a:spcPct val="130000"/>
              </a:lnSpc>
            </a:pPr>
            <a:r>
              <a:rPr kumimoji="1" lang="zh-CN" altLang="en-US" sz="4800"/>
              <a:t>所致疾病</a:t>
            </a:r>
            <a:endParaRPr kumimoji="1" lang="zh-CN" altLang="en-US" sz="4800"/>
          </a:p>
        </p:txBody>
      </p:sp>
      <p:sp>
        <p:nvSpPr>
          <p:cNvPr id="78" name="标题 1"/>
          <p:cNvSpPr/>
          <p:nvPr/>
        </p:nvSpPr>
        <p:spPr>
          <a:xfrm>
            <a:off x="4553110" y="528665"/>
            <a:ext cx="3085781" cy="225029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wrap="square" lIns="0" tIns="0" rIns="0" bIns="0" rtlCol="0" anchor="b"/>
          <a:lstStyle/>
          <a:p>
            <a:pPr marL="0" algn="ctr" fontAlgn="base">
              <a:lnSpc>
                <a:spcPct val="130000"/>
              </a:lnSpc>
            </a:pPr>
            <a:r>
              <a:rPr kumimoji="1" lang="en-US" altLang="zh-CN" sz="6600">
                <a:ln w="12700">
                  <a:solidFill>
                    <a:srgbClr val="000000">
                      <a:alpha val="100000"/>
                    </a:srgbClr>
                  </a:solidFill>
                </a:ln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  <a:sym typeface="+mn-ea"/>
              </a:rPr>
              <a:t>0</a:t>
            </a:r>
            <a:r>
              <a:rPr kumimoji="1" lang="en-US" altLang="zh-CN" sz="6600" b="1">
                <a:ln w="12700">
                  <a:solidFill>
                    <a:srgbClr val="000000">
                      <a:alpha val="100000"/>
                    </a:srgbClr>
                  </a:solidFill>
                </a:ln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  <a:sym typeface="+mn-ea"/>
              </a:rPr>
              <a:t>6</a:t>
            </a:r>
            <a:endParaRPr kumimoji="1" lang="zh-CN" altLang="en-US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" name="标题 1"/>
          <p:cNvSpPr/>
          <p:nvPr/>
        </p:nvSpPr>
        <p:spPr>
          <a:xfrm>
            <a:off x="316690" y="373380"/>
            <a:ext cx="8171180" cy="65532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/>
          <p:nvPr/>
        </p:nvSpPr>
        <p:spPr>
          <a:xfrm>
            <a:off x="324256" y="626624"/>
            <a:ext cx="402076" cy="402076"/>
          </a:xfrm>
          <a:prstGeom prst="rtTriangl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894715" y="470535"/>
            <a:ext cx="41465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/>
              <a:t>猪瘟</a:t>
            </a:r>
            <a:endParaRPr lang="zh-CN" altLang="en-US" sz="2400" b="1"/>
          </a:p>
        </p:txBody>
      </p:sp>
      <p:sp>
        <p:nvSpPr>
          <p:cNvPr id="4" name="文本框 3"/>
          <p:cNvSpPr txBox="1"/>
          <p:nvPr/>
        </p:nvSpPr>
        <p:spPr>
          <a:xfrm>
            <a:off x="894715" y="1407160"/>
            <a:ext cx="9157970" cy="45764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       </a:t>
            </a:r>
            <a:r>
              <a:rPr lang="zh-CN" altLang="en-US"/>
              <a:t>猪瘟（Infection with classical swine fever virus，简称CSF）是由猪瘟病毒（CSFV）引起的、发生在猪上的一种高度急性、热性、接触性传染病。该病有最急性型、急性型、亚急性型、慢性型、温和型之分。该病以发病急、发生高热稽留和细小血管壁变性、全身泛发性小点出血、脾梗死为特征。</a:t>
            </a:r>
            <a:endParaRPr lang="zh-CN" altLang="en-US"/>
          </a:p>
          <a:p>
            <a:r>
              <a:rPr lang="en-US" altLang="zh-CN"/>
              <a:t>       </a:t>
            </a:r>
            <a:r>
              <a:rPr lang="zh-CN" altLang="en-US"/>
              <a:t>猪瘟流行广泛，发病率、死亡率高；主要传播途径为消化道和呼吸道；母猪感染后，经胎盘垂直感染胎儿。该病一年四季流行，可对养猪业造成毁灭性的打击，是危害养猪业最严重的传染病之一。</a:t>
            </a:r>
            <a:endParaRPr lang="zh-CN" altLang="en-US"/>
          </a:p>
          <a:p>
            <a:r>
              <a:rPr lang="en-US" altLang="zh-CN"/>
              <a:t>       </a:t>
            </a:r>
            <a:r>
              <a:rPr lang="zh-CN" altLang="en-US"/>
              <a:t>猪瘟列入2020年7月3日发布的《中华人民共和国进境动物检疫疫病名录》，为一类传染病；世界动物卫生组织（OIE）将该病列为A类动物疫病；列入《一二三类动物疫病病种名录》，为二类动物疫病。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0000"/>
              <a:lumMod val="20000"/>
              <a:lumOff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0" y="12192"/>
            <a:ext cx="12192000" cy="6833616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" name="标题 1"/>
          <p:cNvSpPr/>
          <p:nvPr/>
        </p:nvSpPr>
        <p:spPr>
          <a:xfrm rot="2619411">
            <a:off x="-80485" y="198792"/>
            <a:ext cx="615447" cy="17634"/>
          </a:xfrm>
          <a:custGeom>
            <a:avLst/>
            <a:gdLst>
              <a:gd name="connsiteX0" fmla="*/ 0 w 615447"/>
              <a:gd name="connsiteY0" fmla="*/ 15485 h 17634"/>
              <a:gd name="connsiteX1" fmla="*/ 16229 w 615447"/>
              <a:gd name="connsiteY1" fmla="*/ 0 h 17634"/>
              <a:gd name="connsiteX2" fmla="*/ 615447 w 615447"/>
              <a:gd name="connsiteY2" fmla="*/ 0 h 17634"/>
              <a:gd name="connsiteX3" fmla="*/ 615447 w 615447"/>
              <a:gd name="connsiteY3" fmla="*/ 17634 h 17634"/>
              <a:gd name="connsiteX4" fmla="*/ 2050 w 615447"/>
              <a:gd name="connsiteY4" fmla="*/ 17634 h 17634"/>
            </a:gdLst>
            <a:ahLst/>
            <a:cxnLst/>
            <a:rect l="l" t="t" r="r" b="b"/>
            <a:pathLst>
              <a:path w="615447" h="17634">
                <a:moveTo>
                  <a:pt x="0" y="15485"/>
                </a:moveTo>
                <a:lnTo>
                  <a:pt x="16229" y="0"/>
                </a:lnTo>
                <a:lnTo>
                  <a:pt x="615447" y="0"/>
                </a:lnTo>
                <a:lnTo>
                  <a:pt x="615447" y="17634"/>
                </a:lnTo>
                <a:lnTo>
                  <a:pt x="2050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/>
        </p:nvSpPr>
        <p:spPr>
          <a:xfrm rot="18980589" flipV="1">
            <a:off x="-79556" y="6642163"/>
            <a:ext cx="617372" cy="17634"/>
          </a:xfrm>
          <a:custGeom>
            <a:avLst/>
            <a:gdLst>
              <a:gd name="connsiteX0" fmla="*/ 617372 w 617372"/>
              <a:gd name="connsiteY0" fmla="*/ 17634 h 17634"/>
              <a:gd name="connsiteX1" fmla="*/ 617372 w 617372"/>
              <a:gd name="connsiteY1" fmla="*/ 0 h 17634"/>
              <a:gd name="connsiteX2" fmla="*/ 18044 w 617372"/>
              <a:gd name="connsiteY2" fmla="*/ 0 h 17634"/>
              <a:gd name="connsiteX3" fmla="*/ 0 w 617372"/>
              <a:gd name="connsiteY3" fmla="*/ 17217 h 17634"/>
              <a:gd name="connsiteX4" fmla="*/ 397 w 617372"/>
              <a:gd name="connsiteY4" fmla="*/ 17634 h 17634"/>
            </a:gdLst>
            <a:ahLst/>
            <a:cxnLst/>
            <a:rect l="l" t="t" r="r" b="b"/>
            <a:pathLst>
              <a:path w="617372" h="17634">
                <a:moveTo>
                  <a:pt x="617372" y="17634"/>
                </a:moveTo>
                <a:lnTo>
                  <a:pt x="617372" y="0"/>
                </a:lnTo>
                <a:lnTo>
                  <a:pt x="18044" y="0"/>
                </a:lnTo>
                <a:lnTo>
                  <a:pt x="0" y="17217"/>
                </a:lnTo>
                <a:lnTo>
                  <a:pt x="397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/>
          <p:nvPr/>
        </p:nvSpPr>
        <p:spPr>
          <a:xfrm rot="18980589" flipH="1">
            <a:off x="11664981" y="200596"/>
            <a:ext cx="610225" cy="17634"/>
          </a:xfrm>
          <a:custGeom>
            <a:avLst/>
            <a:gdLst>
              <a:gd name="connsiteX0" fmla="*/ 11003 w 610225"/>
              <a:gd name="connsiteY0" fmla="*/ 0 h 17634"/>
              <a:gd name="connsiteX1" fmla="*/ 0 w 610225"/>
              <a:gd name="connsiteY1" fmla="*/ 10500 h 17634"/>
              <a:gd name="connsiteX2" fmla="*/ 6807 w 610225"/>
              <a:gd name="connsiteY2" fmla="*/ 17634 h 17634"/>
              <a:gd name="connsiteX3" fmla="*/ 610225 w 610225"/>
              <a:gd name="connsiteY3" fmla="*/ 17634 h 17634"/>
              <a:gd name="connsiteX4" fmla="*/ 610225 w 610225"/>
              <a:gd name="connsiteY4" fmla="*/ 0 h 17634"/>
            </a:gdLst>
            <a:ahLst/>
            <a:cxnLst/>
            <a:rect l="l" t="t" r="r" b="b"/>
            <a:pathLst>
              <a:path w="610225" h="17634">
                <a:moveTo>
                  <a:pt x="11003" y="0"/>
                </a:moveTo>
                <a:lnTo>
                  <a:pt x="0" y="10500"/>
                </a:lnTo>
                <a:lnTo>
                  <a:pt x="6807" y="17634"/>
                </a:lnTo>
                <a:lnTo>
                  <a:pt x="610225" y="17634"/>
                </a:lnTo>
                <a:lnTo>
                  <a:pt x="61022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/>
          <p:nvPr/>
        </p:nvSpPr>
        <p:spPr>
          <a:xfrm rot="2619411" flipH="1" flipV="1">
            <a:off x="11664975" y="6639713"/>
            <a:ext cx="610275" cy="17634"/>
          </a:xfrm>
          <a:custGeom>
            <a:avLst/>
            <a:gdLst>
              <a:gd name="connsiteX0" fmla="*/ 610275 w 610275"/>
              <a:gd name="connsiteY0" fmla="*/ 17634 h 17634"/>
              <a:gd name="connsiteX1" fmla="*/ 6859 w 610275"/>
              <a:gd name="connsiteY1" fmla="*/ 17634 h 17634"/>
              <a:gd name="connsiteX2" fmla="*/ 0 w 610275"/>
              <a:gd name="connsiteY2" fmla="*/ 10445 h 17634"/>
              <a:gd name="connsiteX3" fmla="*/ 10947 w 610275"/>
              <a:gd name="connsiteY3" fmla="*/ 0 h 17634"/>
              <a:gd name="connsiteX4" fmla="*/ 610275 w 610275"/>
              <a:gd name="connsiteY4" fmla="*/ 0 h 17634"/>
            </a:gdLst>
            <a:ahLst/>
            <a:cxnLst/>
            <a:rect l="l" t="t" r="r" b="b"/>
            <a:pathLst>
              <a:path w="610275" h="17634">
                <a:moveTo>
                  <a:pt x="610275" y="17634"/>
                </a:moveTo>
                <a:lnTo>
                  <a:pt x="6859" y="17634"/>
                </a:lnTo>
                <a:lnTo>
                  <a:pt x="0" y="10445"/>
                </a:lnTo>
                <a:lnTo>
                  <a:pt x="10947" y="0"/>
                </a:lnTo>
                <a:lnTo>
                  <a:pt x="61027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/>
        </p:nvSpPr>
        <p:spPr>
          <a:xfrm>
            <a:off x="458470" y="426720"/>
            <a:ext cx="11303000" cy="6019800"/>
          </a:xfrm>
          <a:prstGeom prst="rect">
            <a:avLst/>
          </a:prstGeom>
          <a:gradFill>
            <a:gsLst>
              <a:gs pos="0">
                <a:schemeClr val="accent1">
                  <a:alpha val="33000"/>
                  <a:lumMod val="10000"/>
                  <a:lumOff val="90000"/>
                </a:schemeClr>
              </a:gs>
              <a:gs pos="100000">
                <a:schemeClr val="accent1">
                  <a:alpha val="62000"/>
                  <a:lumMod val="10000"/>
                  <a:lumOff val="90000"/>
                </a:schemeClr>
              </a:gs>
            </a:gsLst>
            <a:lin ang="5400000" scaled="0"/>
          </a:gradFill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/>
          <p:nvPr/>
        </p:nvSpPr>
        <p:spPr>
          <a:xfrm flipV="1">
            <a:off x="660400" y="6530650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/>
          <p:nvPr/>
        </p:nvSpPr>
        <p:spPr>
          <a:xfrm flipV="1">
            <a:off x="1017060" y="6530650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/>
          <p:nvPr/>
        </p:nvSpPr>
        <p:spPr>
          <a:xfrm flipV="1">
            <a:off x="1373720" y="6530650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/>
          <p:nvPr/>
        </p:nvSpPr>
        <p:spPr>
          <a:xfrm flipV="1">
            <a:off x="1730379" y="6530650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/>
          <p:nvPr/>
        </p:nvSpPr>
        <p:spPr>
          <a:xfrm flipV="1">
            <a:off x="2087039" y="6530650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/>
          <p:nvPr/>
        </p:nvSpPr>
        <p:spPr>
          <a:xfrm flipH="1" flipV="1">
            <a:off x="11324172" y="132622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/>
          <p:nvPr/>
        </p:nvSpPr>
        <p:spPr>
          <a:xfrm flipH="1" flipV="1">
            <a:off x="10967512" y="132622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 flipH="1" flipV="1">
            <a:off x="10610853" y="132622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/>
          <p:nvPr/>
        </p:nvSpPr>
        <p:spPr>
          <a:xfrm flipH="1" flipV="1">
            <a:off x="10254193" y="132622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/>
          <p:nvPr/>
        </p:nvSpPr>
        <p:spPr>
          <a:xfrm flipH="1" flipV="1">
            <a:off x="9897533" y="132622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/>
          <p:nvPr/>
        </p:nvSpPr>
        <p:spPr>
          <a:xfrm>
            <a:off x="1568448" y="186267"/>
            <a:ext cx="3191933" cy="101600"/>
          </a:xfrm>
          <a:custGeom>
            <a:avLst/>
            <a:gdLst>
              <a:gd name="connsiteX0" fmla="*/ 0 w 3191933"/>
              <a:gd name="connsiteY0" fmla="*/ 0 h 101600"/>
              <a:gd name="connsiteX1" fmla="*/ 3090333 w 3191933"/>
              <a:gd name="connsiteY1" fmla="*/ 0 h 101600"/>
              <a:gd name="connsiteX2" fmla="*/ 3191933 w 3191933"/>
              <a:gd name="connsiteY2" fmla="*/ 101600 h 101600"/>
            </a:gdLst>
            <a:ahLst/>
            <a:cxnLst/>
            <a:rect l="l" t="t" r="r" b="b"/>
            <a:pathLst>
              <a:path w="3191933" h="101600">
                <a:moveTo>
                  <a:pt x="0" y="0"/>
                </a:moveTo>
                <a:lnTo>
                  <a:pt x="3090333" y="0"/>
                </a:lnTo>
                <a:lnTo>
                  <a:pt x="3191933" y="101600"/>
                </a:lnTo>
              </a:path>
            </a:pathLst>
          </a:custGeom>
          <a:noFill/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/>
          <p:nvPr/>
        </p:nvSpPr>
        <p:spPr>
          <a:xfrm>
            <a:off x="4720898" y="248384"/>
            <a:ext cx="78966" cy="789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/>
          <p:nvPr/>
        </p:nvSpPr>
        <p:spPr>
          <a:xfrm>
            <a:off x="4608510" y="250753"/>
            <a:ext cx="74228" cy="74228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5954" tIns="42977" rIns="85954" bIns="42977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/>
          <p:nvPr/>
        </p:nvSpPr>
        <p:spPr>
          <a:xfrm>
            <a:off x="4505833" y="252980"/>
            <a:ext cx="69774" cy="69774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0797" tIns="40398" rIns="80797" bIns="40398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/>
          <p:nvPr/>
        </p:nvSpPr>
        <p:spPr>
          <a:xfrm>
            <a:off x="4412110" y="255073"/>
            <a:ext cx="65588" cy="65588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5949" tIns="37974" rIns="75949" bIns="37974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/>
          <p:nvPr/>
        </p:nvSpPr>
        <p:spPr>
          <a:xfrm>
            <a:off x="4326958" y="257369"/>
            <a:ext cx="60997" cy="60997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0633" tIns="35316" rIns="70633" bIns="35316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/>
          <p:nvPr/>
        </p:nvSpPr>
        <p:spPr>
          <a:xfrm flipV="1">
            <a:off x="4673600" y="6570133"/>
            <a:ext cx="4364567" cy="155245"/>
          </a:xfrm>
          <a:prstGeom prst="parallelogram">
            <a:avLst>
              <a:gd name="adj" fmla="val 839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89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/>
          <p:nvPr/>
        </p:nvSpPr>
        <p:spPr>
          <a:xfrm>
            <a:off x="3326262" y="65701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/>
          <p:nvPr/>
        </p:nvSpPr>
        <p:spPr>
          <a:xfrm>
            <a:off x="8881452" y="67163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/>
          <p:nvPr/>
        </p:nvSpPr>
        <p:spPr>
          <a:xfrm flipH="1">
            <a:off x="3484562" y="6612174"/>
            <a:ext cx="1233221" cy="108681"/>
          </a:xfrm>
          <a:custGeom>
            <a:avLst/>
            <a:gdLst>
              <a:gd name="connsiteX0" fmla="*/ 147371 w 1233221"/>
              <a:gd name="connsiteY0" fmla="*/ 0 h 108681"/>
              <a:gd name="connsiteX1" fmla="*/ 90669 w 1233221"/>
              <a:gd name="connsiteY1" fmla="*/ 0 h 108681"/>
              <a:gd name="connsiteX2" fmla="*/ 0 w 1233221"/>
              <a:gd name="connsiteY2" fmla="*/ 108681 h 108681"/>
              <a:gd name="connsiteX3" fmla="*/ 56702 w 1233221"/>
              <a:gd name="connsiteY3" fmla="*/ 108681 h 108681"/>
              <a:gd name="connsiteX4" fmla="*/ 268021 w 1233221"/>
              <a:gd name="connsiteY4" fmla="*/ 0 h 108681"/>
              <a:gd name="connsiteX5" fmla="*/ 211319 w 1233221"/>
              <a:gd name="connsiteY5" fmla="*/ 0 h 108681"/>
              <a:gd name="connsiteX6" fmla="*/ 120650 w 1233221"/>
              <a:gd name="connsiteY6" fmla="*/ 108681 h 108681"/>
              <a:gd name="connsiteX7" fmla="*/ 177352 w 1233221"/>
              <a:gd name="connsiteY7" fmla="*/ 108681 h 108681"/>
              <a:gd name="connsiteX8" fmla="*/ 388671 w 1233221"/>
              <a:gd name="connsiteY8" fmla="*/ 0 h 108681"/>
              <a:gd name="connsiteX9" fmla="*/ 331969 w 1233221"/>
              <a:gd name="connsiteY9" fmla="*/ 0 h 108681"/>
              <a:gd name="connsiteX10" fmla="*/ 241300 w 1233221"/>
              <a:gd name="connsiteY10" fmla="*/ 108681 h 108681"/>
              <a:gd name="connsiteX11" fmla="*/ 298002 w 1233221"/>
              <a:gd name="connsiteY11" fmla="*/ 108681 h 108681"/>
              <a:gd name="connsiteX12" fmla="*/ 509321 w 1233221"/>
              <a:gd name="connsiteY12" fmla="*/ 0 h 108681"/>
              <a:gd name="connsiteX13" fmla="*/ 452619 w 1233221"/>
              <a:gd name="connsiteY13" fmla="*/ 0 h 108681"/>
              <a:gd name="connsiteX14" fmla="*/ 361950 w 1233221"/>
              <a:gd name="connsiteY14" fmla="*/ 108681 h 108681"/>
              <a:gd name="connsiteX15" fmla="*/ 418652 w 1233221"/>
              <a:gd name="connsiteY15" fmla="*/ 108681 h 108681"/>
              <a:gd name="connsiteX16" fmla="*/ 629971 w 1233221"/>
              <a:gd name="connsiteY16" fmla="*/ 0 h 108681"/>
              <a:gd name="connsiteX17" fmla="*/ 573269 w 1233221"/>
              <a:gd name="connsiteY17" fmla="*/ 0 h 108681"/>
              <a:gd name="connsiteX18" fmla="*/ 482600 w 1233221"/>
              <a:gd name="connsiteY18" fmla="*/ 108681 h 108681"/>
              <a:gd name="connsiteX19" fmla="*/ 539302 w 1233221"/>
              <a:gd name="connsiteY19" fmla="*/ 108681 h 108681"/>
              <a:gd name="connsiteX20" fmla="*/ 750621 w 1233221"/>
              <a:gd name="connsiteY20" fmla="*/ 0 h 108681"/>
              <a:gd name="connsiteX21" fmla="*/ 693919 w 1233221"/>
              <a:gd name="connsiteY21" fmla="*/ 0 h 108681"/>
              <a:gd name="connsiteX22" fmla="*/ 603250 w 1233221"/>
              <a:gd name="connsiteY22" fmla="*/ 108681 h 108681"/>
              <a:gd name="connsiteX23" fmla="*/ 659952 w 1233221"/>
              <a:gd name="connsiteY23" fmla="*/ 108681 h 108681"/>
              <a:gd name="connsiteX24" fmla="*/ 871271 w 1233221"/>
              <a:gd name="connsiteY24" fmla="*/ 0 h 108681"/>
              <a:gd name="connsiteX25" fmla="*/ 814569 w 1233221"/>
              <a:gd name="connsiteY25" fmla="*/ 0 h 108681"/>
              <a:gd name="connsiteX26" fmla="*/ 723900 w 1233221"/>
              <a:gd name="connsiteY26" fmla="*/ 108681 h 108681"/>
              <a:gd name="connsiteX27" fmla="*/ 780602 w 1233221"/>
              <a:gd name="connsiteY27" fmla="*/ 108681 h 108681"/>
              <a:gd name="connsiteX28" fmla="*/ 991921 w 1233221"/>
              <a:gd name="connsiteY28" fmla="*/ 0 h 108681"/>
              <a:gd name="connsiteX29" fmla="*/ 935219 w 1233221"/>
              <a:gd name="connsiteY29" fmla="*/ 0 h 108681"/>
              <a:gd name="connsiteX30" fmla="*/ 844550 w 1233221"/>
              <a:gd name="connsiteY30" fmla="*/ 108681 h 108681"/>
              <a:gd name="connsiteX31" fmla="*/ 901252 w 1233221"/>
              <a:gd name="connsiteY31" fmla="*/ 108681 h 108681"/>
              <a:gd name="connsiteX32" fmla="*/ 1112571 w 1233221"/>
              <a:gd name="connsiteY32" fmla="*/ 0 h 108681"/>
              <a:gd name="connsiteX33" fmla="*/ 1055869 w 1233221"/>
              <a:gd name="connsiteY33" fmla="*/ 0 h 108681"/>
              <a:gd name="connsiteX34" fmla="*/ 965200 w 1233221"/>
              <a:gd name="connsiteY34" fmla="*/ 108681 h 108681"/>
              <a:gd name="connsiteX35" fmla="*/ 1021902 w 1233221"/>
              <a:gd name="connsiteY35" fmla="*/ 108681 h 108681"/>
              <a:gd name="connsiteX36" fmla="*/ 1233221 w 1233221"/>
              <a:gd name="connsiteY36" fmla="*/ 0 h 108681"/>
              <a:gd name="connsiteX37" fmla="*/ 1176519 w 1233221"/>
              <a:gd name="connsiteY37" fmla="*/ 0 h 108681"/>
              <a:gd name="connsiteX38" fmla="*/ 1085850 w 1233221"/>
              <a:gd name="connsiteY38" fmla="*/ 108681 h 108681"/>
              <a:gd name="connsiteX39" fmla="*/ 1142552 w 1233221"/>
              <a:gd name="connsiteY39" fmla="*/ 108681 h 108681"/>
            </a:gdLst>
            <a:ahLst/>
            <a:cxnLst/>
            <a:rect l="l" t="t" r="r" b="b"/>
            <a:pathLst>
              <a:path w="1233221" h="108681">
                <a:moveTo>
                  <a:pt x="147371" y="0"/>
                </a:moveTo>
                <a:lnTo>
                  <a:pt x="90669" y="0"/>
                </a:lnTo>
                <a:lnTo>
                  <a:pt x="0" y="108681"/>
                </a:lnTo>
                <a:lnTo>
                  <a:pt x="56702" y="108681"/>
                </a:lnTo>
                <a:close/>
                <a:moveTo>
                  <a:pt x="268021" y="0"/>
                </a:moveTo>
                <a:lnTo>
                  <a:pt x="211319" y="0"/>
                </a:lnTo>
                <a:lnTo>
                  <a:pt x="120650" y="108681"/>
                </a:lnTo>
                <a:lnTo>
                  <a:pt x="177352" y="108681"/>
                </a:lnTo>
                <a:close/>
                <a:moveTo>
                  <a:pt x="388671" y="0"/>
                </a:moveTo>
                <a:lnTo>
                  <a:pt x="331969" y="0"/>
                </a:lnTo>
                <a:lnTo>
                  <a:pt x="241300" y="108681"/>
                </a:lnTo>
                <a:lnTo>
                  <a:pt x="298002" y="108681"/>
                </a:lnTo>
                <a:close/>
                <a:moveTo>
                  <a:pt x="509321" y="0"/>
                </a:moveTo>
                <a:lnTo>
                  <a:pt x="452619" y="0"/>
                </a:lnTo>
                <a:lnTo>
                  <a:pt x="361950" y="108681"/>
                </a:lnTo>
                <a:lnTo>
                  <a:pt x="418652" y="108681"/>
                </a:lnTo>
                <a:close/>
                <a:moveTo>
                  <a:pt x="629971" y="0"/>
                </a:moveTo>
                <a:lnTo>
                  <a:pt x="573269" y="0"/>
                </a:lnTo>
                <a:lnTo>
                  <a:pt x="482600" y="108681"/>
                </a:lnTo>
                <a:lnTo>
                  <a:pt x="539302" y="108681"/>
                </a:lnTo>
                <a:close/>
                <a:moveTo>
                  <a:pt x="750621" y="0"/>
                </a:moveTo>
                <a:lnTo>
                  <a:pt x="693919" y="0"/>
                </a:lnTo>
                <a:lnTo>
                  <a:pt x="603250" y="108681"/>
                </a:lnTo>
                <a:lnTo>
                  <a:pt x="659952" y="108681"/>
                </a:lnTo>
                <a:close/>
                <a:moveTo>
                  <a:pt x="871271" y="0"/>
                </a:moveTo>
                <a:lnTo>
                  <a:pt x="814569" y="0"/>
                </a:lnTo>
                <a:lnTo>
                  <a:pt x="723900" y="108681"/>
                </a:lnTo>
                <a:lnTo>
                  <a:pt x="780602" y="108681"/>
                </a:lnTo>
                <a:close/>
                <a:moveTo>
                  <a:pt x="991921" y="0"/>
                </a:moveTo>
                <a:lnTo>
                  <a:pt x="935219" y="0"/>
                </a:lnTo>
                <a:lnTo>
                  <a:pt x="844550" y="108681"/>
                </a:lnTo>
                <a:lnTo>
                  <a:pt x="901252" y="108681"/>
                </a:lnTo>
                <a:close/>
                <a:moveTo>
                  <a:pt x="1112571" y="0"/>
                </a:moveTo>
                <a:lnTo>
                  <a:pt x="1055869" y="0"/>
                </a:lnTo>
                <a:lnTo>
                  <a:pt x="965200" y="108681"/>
                </a:lnTo>
                <a:lnTo>
                  <a:pt x="1021902" y="108681"/>
                </a:lnTo>
                <a:close/>
                <a:moveTo>
                  <a:pt x="1233221" y="0"/>
                </a:moveTo>
                <a:lnTo>
                  <a:pt x="1176519" y="0"/>
                </a:lnTo>
                <a:lnTo>
                  <a:pt x="1085850" y="108681"/>
                </a:lnTo>
                <a:lnTo>
                  <a:pt x="1142552" y="108681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/>
          <p:nvPr/>
        </p:nvSpPr>
        <p:spPr>
          <a:xfrm flipV="1">
            <a:off x="8990729" y="6570133"/>
            <a:ext cx="1233221" cy="108681"/>
          </a:xfrm>
          <a:custGeom>
            <a:avLst/>
            <a:gdLst>
              <a:gd name="connsiteX0" fmla="*/ 1085850 w 1233221"/>
              <a:gd name="connsiteY0" fmla="*/ 108681 h 108681"/>
              <a:gd name="connsiteX1" fmla="*/ 1142552 w 1233221"/>
              <a:gd name="connsiteY1" fmla="*/ 108681 h 108681"/>
              <a:gd name="connsiteX2" fmla="*/ 1233221 w 1233221"/>
              <a:gd name="connsiteY2" fmla="*/ 0 h 108681"/>
              <a:gd name="connsiteX3" fmla="*/ 1176519 w 1233221"/>
              <a:gd name="connsiteY3" fmla="*/ 0 h 108681"/>
              <a:gd name="connsiteX4" fmla="*/ 965200 w 1233221"/>
              <a:gd name="connsiteY4" fmla="*/ 108681 h 108681"/>
              <a:gd name="connsiteX5" fmla="*/ 1021902 w 1233221"/>
              <a:gd name="connsiteY5" fmla="*/ 108681 h 108681"/>
              <a:gd name="connsiteX6" fmla="*/ 1112571 w 1233221"/>
              <a:gd name="connsiteY6" fmla="*/ 0 h 108681"/>
              <a:gd name="connsiteX7" fmla="*/ 1055869 w 1233221"/>
              <a:gd name="connsiteY7" fmla="*/ 0 h 108681"/>
              <a:gd name="connsiteX8" fmla="*/ 844550 w 1233221"/>
              <a:gd name="connsiteY8" fmla="*/ 108681 h 108681"/>
              <a:gd name="connsiteX9" fmla="*/ 901252 w 1233221"/>
              <a:gd name="connsiteY9" fmla="*/ 108681 h 108681"/>
              <a:gd name="connsiteX10" fmla="*/ 991921 w 1233221"/>
              <a:gd name="connsiteY10" fmla="*/ 0 h 108681"/>
              <a:gd name="connsiteX11" fmla="*/ 935219 w 1233221"/>
              <a:gd name="connsiteY11" fmla="*/ 0 h 108681"/>
              <a:gd name="connsiteX12" fmla="*/ 723900 w 1233221"/>
              <a:gd name="connsiteY12" fmla="*/ 108681 h 108681"/>
              <a:gd name="connsiteX13" fmla="*/ 780602 w 1233221"/>
              <a:gd name="connsiteY13" fmla="*/ 108681 h 108681"/>
              <a:gd name="connsiteX14" fmla="*/ 871271 w 1233221"/>
              <a:gd name="connsiteY14" fmla="*/ 0 h 108681"/>
              <a:gd name="connsiteX15" fmla="*/ 814569 w 1233221"/>
              <a:gd name="connsiteY15" fmla="*/ 0 h 108681"/>
              <a:gd name="connsiteX16" fmla="*/ 603250 w 1233221"/>
              <a:gd name="connsiteY16" fmla="*/ 108681 h 108681"/>
              <a:gd name="connsiteX17" fmla="*/ 659952 w 1233221"/>
              <a:gd name="connsiteY17" fmla="*/ 108681 h 108681"/>
              <a:gd name="connsiteX18" fmla="*/ 750621 w 1233221"/>
              <a:gd name="connsiteY18" fmla="*/ 0 h 108681"/>
              <a:gd name="connsiteX19" fmla="*/ 693919 w 1233221"/>
              <a:gd name="connsiteY19" fmla="*/ 0 h 108681"/>
              <a:gd name="connsiteX20" fmla="*/ 482600 w 1233221"/>
              <a:gd name="connsiteY20" fmla="*/ 108681 h 108681"/>
              <a:gd name="connsiteX21" fmla="*/ 539302 w 1233221"/>
              <a:gd name="connsiteY21" fmla="*/ 108681 h 108681"/>
              <a:gd name="connsiteX22" fmla="*/ 629971 w 1233221"/>
              <a:gd name="connsiteY22" fmla="*/ 0 h 108681"/>
              <a:gd name="connsiteX23" fmla="*/ 573269 w 1233221"/>
              <a:gd name="connsiteY23" fmla="*/ 0 h 108681"/>
              <a:gd name="connsiteX24" fmla="*/ 361950 w 1233221"/>
              <a:gd name="connsiteY24" fmla="*/ 108681 h 108681"/>
              <a:gd name="connsiteX25" fmla="*/ 418652 w 1233221"/>
              <a:gd name="connsiteY25" fmla="*/ 108681 h 108681"/>
              <a:gd name="connsiteX26" fmla="*/ 509321 w 1233221"/>
              <a:gd name="connsiteY26" fmla="*/ 0 h 108681"/>
              <a:gd name="connsiteX27" fmla="*/ 452619 w 1233221"/>
              <a:gd name="connsiteY27" fmla="*/ 0 h 108681"/>
              <a:gd name="connsiteX28" fmla="*/ 241300 w 1233221"/>
              <a:gd name="connsiteY28" fmla="*/ 108681 h 108681"/>
              <a:gd name="connsiteX29" fmla="*/ 298002 w 1233221"/>
              <a:gd name="connsiteY29" fmla="*/ 108681 h 108681"/>
              <a:gd name="connsiteX30" fmla="*/ 388671 w 1233221"/>
              <a:gd name="connsiteY30" fmla="*/ 0 h 108681"/>
              <a:gd name="connsiteX31" fmla="*/ 331969 w 1233221"/>
              <a:gd name="connsiteY31" fmla="*/ 0 h 108681"/>
              <a:gd name="connsiteX32" fmla="*/ 120650 w 1233221"/>
              <a:gd name="connsiteY32" fmla="*/ 108681 h 108681"/>
              <a:gd name="connsiteX33" fmla="*/ 177352 w 1233221"/>
              <a:gd name="connsiteY33" fmla="*/ 108681 h 108681"/>
              <a:gd name="connsiteX34" fmla="*/ 268021 w 1233221"/>
              <a:gd name="connsiteY34" fmla="*/ 0 h 108681"/>
              <a:gd name="connsiteX35" fmla="*/ 211319 w 1233221"/>
              <a:gd name="connsiteY35" fmla="*/ 0 h 108681"/>
              <a:gd name="connsiteX36" fmla="*/ 0 w 1233221"/>
              <a:gd name="connsiteY36" fmla="*/ 108681 h 108681"/>
              <a:gd name="connsiteX37" fmla="*/ 56702 w 1233221"/>
              <a:gd name="connsiteY37" fmla="*/ 108681 h 108681"/>
              <a:gd name="connsiteX38" fmla="*/ 147371 w 1233221"/>
              <a:gd name="connsiteY38" fmla="*/ 0 h 108681"/>
              <a:gd name="connsiteX39" fmla="*/ 90669 w 1233221"/>
              <a:gd name="connsiteY39" fmla="*/ 0 h 108681"/>
            </a:gdLst>
            <a:ahLst/>
            <a:cxnLst/>
            <a:rect l="l" t="t" r="r" b="b"/>
            <a:pathLst>
              <a:path w="1233221" h="108681">
                <a:moveTo>
                  <a:pt x="1085850" y="108681"/>
                </a:moveTo>
                <a:lnTo>
                  <a:pt x="1142552" y="108681"/>
                </a:lnTo>
                <a:lnTo>
                  <a:pt x="1233221" y="0"/>
                </a:lnTo>
                <a:lnTo>
                  <a:pt x="1176519" y="0"/>
                </a:lnTo>
                <a:close/>
                <a:moveTo>
                  <a:pt x="965200" y="108681"/>
                </a:moveTo>
                <a:lnTo>
                  <a:pt x="1021902" y="108681"/>
                </a:lnTo>
                <a:lnTo>
                  <a:pt x="1112571" y="0"/>
                </a:lnTo>
                <a:lnTo>
                  <a:pt x="1055869" y="0"/>
                </a:lnTo>
                <a:close/>
                <a:moveTo>
                  <a:pt x="844550" y="108681"/>
                </a:moveTo>
                <a:lnTo>
                  <a:pt x="901252" y="108681"/>
                </a:lnTo>
                <a:lnTo>
                  <a:pt x="991921" y="0"/>
                </a:lnTo>
                <a:lnTo>
                  <a:pt x="935219" y="0"/>
                </a:lnTo>
                <a:close/>
                <a:moveTo>
                  <a:pt x="723900" y="108681"/>
                </a:moveTo>
                <a:lnTo>
                  <a:pt x="780602" y="108681"/>
                </a:lnTo>
                <a:lnTo>
                  <a:pt x="871271" y="0"/>
                </a:lnTo>
                <a:lnTo>
                  <a:pt x="814569" y="0"/>
                </a:lnTo>
                <a:close/>
                <a:moveTo>
                  <a:pt x="603250" y="108681"/>
                </a:moveTo>
                <a:lnTo>
                  <a:pt x="659952" y="108681"/>
                </a:lnTo>
                <a:lnTo>
                  <a:pt x="750621" y="0"/>
                </a:lnTo>
                <a:lnTo>
                  <a:pt x="693919" y="0"/>
                </a:lnTo>
                <a:close/>
                <a:moveTo>
                  <a:pt x="482600" y="108681"/>
                </a:moveTo>
                <a:lnTo>
                  <a:pt x="539302" y="108681"/>
                </a:lnTo>
                <a:lnTo>
                  <a:pt x="629971" y="0"/>
                </a:lnTo>
                <a:lnTo>
                  <a:pt x="573269" y="0"/>
                </a:lnTo>
                <a:close/>
                <a:moveTo>
                  <a:pt x="361950" y="108681"/>
                </a:moveTo>
                <a:lnTo>
                  <a:pt x="418652" y="108681"/>
                </a:lnTo>
                <a:lnTo>
                  <a:pt x="509321" y="0"/>
                </a:lnTo>
                <a:lnTo>
                  <a:pt x="452619" y="0"/>
                </a:lnTo>
                <a:close/>
                <a:moveTo>
                  <a:pt x="241300" y="108681"/>
                </a:moveTo>
                <a:lnTo>
                  <a:pt x="298002" y="108681"/>
                </a:lnTo>
                <a:lnTo>
                  <a:pt x="388671" y="0"/>
                </a:lnTo>
                <a:lnTo>
                  <a:pt x="331969" y="0"/>
                </a:lnTo>
                <a:close/>
                <a:moveTo>
                  <a:pt x="120650" y="108681"/>
                </a:moveTo>
                <a:lnTo>
                  <a:pt x="177352" y="108681"/>
                </a:lnTo>
                <a:lnTo>
                  <a:pt x="268021" y="0"/>
                </a:lnTo>
                <a:lnTo>
                  <a:pt x="211319" y="0"/>
                </a:lnTo>
                <a:close/>
                <a:moveTo>
                  <a:pt x="0" y="108681"/>
                </a:moveTo>
                <a:lnTo>
                  <a:pt x="56702" y="108681"/>
                </a:lnTo>
                <a:lnTo>
                  <a:pt x="147371" y="0"/>
                </a:lnTo>
                <a:lnTo>
                  <a:pt x="90669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/>
          <p:nvPr/>
        </p:nvSpPr>
        <p:spPr>
          <a:xfrm rot="2251210">
            <a:off x="10323029" y="6786232"/>
            <a:ext cx="232606" cy="9045"/>
          </a:xfrm>
          <a:custGeom>
            <a:avLst/>
            <a:gdLst>
              <a:gd name="connsiteX0" fmla="*/ 0 w 232606"/>
              <a:gd name="connsiteY0" fmla="*/ 0 h 9045"/>
              <a:gd name="connsiteX1" fmla="*/ 232606 w 232606"/>
              <a:gd name="connsiteY1" fmla="*/ 0 h 9045"/>
              <a:gd name="connsiteX2" fmla="*/ 220826 w 232606"/>
              <a:gd name="connsiteY2" fmla="*/ 9045 h 9045"/>
              <a:gd name="connsiteX3" fmla="*/ 0 w 232606"/>
              <a:gd name="connsiteY3" fmla="*/ 9045 h 9045"/>
            </a:gdLst>
            <a:ahLst/>
            <a:cxnLst/>
            <a:rect l="l" t="t" r="r" b="b"/>
            <a:pathLst>
              <a:path w="232606" h="9045">
                <a:moveTo>
                  <a:pt x="0" y="0"/>
                </a:moveTo>
                <a:lnTo>
                  <a:pt x="232606" y="0"/>
                </a:lnTo>
                <a:lnTo>
                  <a:pt x="220826" y="9045"/>
                </a:lnTo>
                <a:lnTo>
                  <a:pt x="0" y="9045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/>
          <p:nvPr/>
        </p:nvSpPr>
        <p:spPr>
          <a:xfrm rot="5400000">
            <a:off x="-2387904" y="3351377"/>
            <a:ext cx="5281126" cy="155246"/>
          </a:xfrm>
          <a:custGeom>
            <a:avLst/>
            <a:gdLst>
              <a:gd name="connsiteX0" fmla="*/ 0 w 5281126"/>
              <a:gd name="connsiteY0" fmla="*/ 155246 h 155246"/>
              <a:gd name="connsiteX1" fmla="*/ 130251 w 5281126"/>
              <a:gd name="connsiteY1" fmla="*/ 0 h 155246"/>
              <a:gd name="connsiteX2" fmla="*/ 5281126 w 5281126"/>
              <a:gd name="connsiteY2" fmla="*/ 0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0" y="155246"/>
                </a:moveTo>
                <a:lnTo>
                  <a:pt x="130251" y="0"/>
                </a:lnTo>
                <a:lnTo>
                  <a:pt x="5281126" y="0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/>
          <p:nvPr/>
        </p:nvSpPr>
        <p:spPr>
          <a:xfrm rot="16200000" flipV="1">
            <a:off x="9334520" y="3351377"/>
            <a:ext cx="5281126" cy="155246"/>
          </a:xfrm>
          <a:custGeom>
            <a:avLst/>
            <a:gdLst>
              <a:gd name="connsiteX0" fmla="*/ 5281126 w 5281126"/>
              <a:gd name="connsiteY0" fmla="*/ 0 h 155246"/>
              <a:gd name="connsiteX1" fmla="*/ 130251 w 5281126"/>
              <a:gd name="connsiteY1" fmla="*/ 0 h 155246"/>
              <a:gd name="connsiteX2" fmla="*/ 0 w 5281126"/>
              <a:gd name="connsiteY2" fmla="*/ 155246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5281126" y="0"/>
                </a:moveTo>
                <a:lnTo>
                  <a:pt x="130251" y="0"/>
                </a:lnTo>
                <a:lnTo>
                  <a:pt x="0" y="155246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/>
          <p:nvPr/>
        </p:nvSpPr>
        <p:spPr>
          <a:xfrm>
            <a:off x="86126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/>
          <p:nvPr/>
        </p:nvSpPr>
        <p:spPr>
          <a:xfrm>
            <a:off x="91490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/>
          <p:nvPr/>
        </p:nvSpPr>
        <p:spPr>
          <a:xfrm>
            <a:off x="1298168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/>
          <p:nvPr/>
        </p:nvSpPr>
        <p:spPr>
          <a:xfrm>
            <a:off x="1351813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/>
          <p:nvPr/>
        </p:nvSpPr>
        <p:spPr>
          <a:xfrm>
            <a:off x="173507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/>
          <p:nvPr/>
        </p:nvSpPr>
        <p:spPr>
          <a:xfrm>
            <a:off x="178871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/>
          <p:nvPr/>
        </p:nvSpPr>
        <p:spPr>
          <a:xfrm>
            <a:off x="2171975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/>
          <p:nvPr/>
        </p:nvSpPr>
        <p:spPr>
          <a:xfrm>
            <a:off x="2225620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1" name="标题 1"/>
          <p:cNvSpPr/>
          <p:nvPr/>
        </p:nvSpPr>
        <p:spPr>
          <a:xfrm flipH="1">
            <a:off x="1203234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/>
          <p:nvPr/>
        </p:nvSpPr>
        <p:spPr>
          <a:xfrm>
            <a:off x="87584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3" name="标题 1"/>
          <p:cNvSpPr/>
          <p:nvPr/>
        </p:nvSpPr>
        <p:spPr>
          <a:xfrm flipH="1">
            <a:off x="1634049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4" name="标题 1"/>
          <p:cNvSpPr/>
          <p:nvPr/>
        </p:nvSpPr>
        <p:spPr>
          <a:xfrm>
            <a:off x="10983975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/>
          <p:nvPr/>
        </p:nvSpPr>
        <p:spPr>
          <a:xfrm flipH="1">
            <a:off x="1130411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/>
          <p:nvPr/>
        </p:nvSpPr>
        <p:spPr>
          <a:xfrm>
            <a:off x="10553160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7" name="标题 1"/>
          <p:cNvSpPr/>
          <p:nvPr/>
        </p:nvSpPr>
        <p:spPr>
          <a:xfrm flipH="1">
            <a:off x="1355522" y="2043120"/>
            <a:ext cx="18198" cy="761830"/>
          </a:xfrm>
          <a:prstGeom prst="rect">
            <a:avLst/>
          </a:prstGeom>
          <a:gradFill>
            <a:gsLst>
              <a:gs pos="7000">
                <a:schemeClr val="accent1"/>
              </a:gs>
              <a:gs pos="100000">
                <a:schemeClr val="accent1">
                  <a:alpha val="0"/>
                  <a:lumMod val="80000"/>
                  <a:lumOff val="2000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8" name="标题 1"/>
          <p:cNvSpPr/>
          <p:nvPr/>
        </p:nvSpPr>
        <p:spPr>
          <a:xfrm>
            <a:off x="152267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9" name="标题 1"/>
          <p:cNvSpPr/>
          <p:nvPr/>
        </p:nvSpPr>
        <p:spPr>
          <a:xfrm flipH="1">
            <a:off x="685172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0" name="标题 1"/>
          <p:cNvSpPr/>
          <p:nvPr/>
        </p:nvSpPr>
        <p:spPr>
          <a:xfrm>
            <a:off x="3848322" y="5494351"/>
            <a:ext cx="4495357" cy="630786"/>
          </a:xfrm>
          <a:prstGeom prst="trapezoid">
            <a:avLst>
              <a:gd name="adj" fmla="val 345905"/>
            </a:avLst>
          </a:pr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1" name="标题 1"/>
          <p:cNvSpPr/>
          <p:nvPr/>
        </p:nvSpPr>
        <p:spPr>
          <a:xfrm>
            <a:off x="2463389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2" name="标题 1"/>
          <p:cNvSpPr/>
          <p:nvPr/>
        </p:nvSpPr>
        <p:spPr>
          <a:xfrm>
            <a:off x="2245060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3" name="标题 1"/>
          <p:cNvSpPr/>
          <p:nvPr/>
        </p:nvSpPr>
        <p:spPr>
          <a:xfrm>
            <a:off x="2335983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4" name="标题 1"/>
          <p:cNvSpPr/>
          <p:nvPr/>
        </p:nvSpPr>
        <p:spPr>
          <a:xfrm>
            <a:off x="211765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5" name="标题 1"/>
          <p:cNvSpPr/>
          <p:nvPr/>
        </p:nvSpPr>
        <p:spPr>
          <a:xfrm flipH="1">
            <a:off x="9703828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6" name="标题 1"/>
          <p:cNvSpPr/>
          <p:nvPr/>
        </p:nvSpPr>
        <p:spPr>
          <a:xfrm flipH="1">
            <a:off x="9927858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7" name="标题 1"/>
          <p:cNvSpPr/>
          <p:nvPr/>
        </p:nvSpPr>
        <p:spPr>
          <a:xfrm flipH="1">
            <a:off x="9831234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8" name="标题 1"/>
          <p:cNvSpPr/>
          <p:nvPr/>
        </p:nvSpPr>
        <p:spPr>
          <a:xfrm flipH="1">
            <a:off x="1005526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9" name="标题 1"/>
          <p:cNvSpPr/>
          <p:nvPr/>
        </p:nvSpPr>
        <p:spPr>
          <a:xfrm>
            <a:off x="1216498" y="-623929"/>
            <a:ext cx="9759004" cy="9759004"/>
          </a:xfrm>
          <a:prstGeom prst="donut">
            <a:avLst>
              <a:gd name="adj" fmla="val 6027"/>
            </a:avLst>
          </a:prstGeom>
          <a:gradFill>
            <a:gsLst>
              <a:gs pos="0">
                <a:schemeClr val="accent1">
                  <a:alpha val="50000"/>
                  <a:lumMod val="45000"/>
                  <a:lumOff val="55000"/>
                </a:schemeClr>
              </a:gs>
              <a:gs pos="100000">
                <a:schemeClr val="accent1">
                  <a:alpha val="0"/>
                  <a:lumMod val="20000"/>
                  <a:lumOff val="80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0" name="标题 1"/>
          <p:cNvSpPr/>
          <p:nvPr/>
        </p:nvSpPr>
        <p:spPr>
          <a:xfrm>
            <a:off x="9821990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1" name="标题 1"/>
          <p:cNvSpPr/>
          <p:nvPr/>
        </p:nvSpPr>
        <p:spPr>
          <a:xfrm>
            <a:off x="9875635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2" name="标题 1"/>
          <p:cNvSpPr/>
          <p:nvPr/>
        </p:nvSpPr>
        <p:spPr>
          <a:xfrm>
            <a:off x="1025889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3" name="标题 1"/>
          <p:cNvSpPr/>
          <p:nvPr/>
        </p:nvSpPr>
        <p:spPr>
          <a:xfrm>
            <a:off x="1031253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4" name="标题 1"/>
          <p:cNvSpPr/>
          <p:nvPr/>
        </p:nvSpPr>
        <p:spPr>
          <a:xfrm>
            <a:off x="10695797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5" name="标题 1"/>
          <p:cNvSpPr/>
          <p:nvPr/>
        </p:nvSpPr>
        <p:spPr>
          <a:xfrm>
            <a:off x="10749442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6" name="标题 1"/>
          <p:cNvSpPr/>
          <p:nvPr/>
        </p:nvSpPr>
        <p:spPr>
          <a:xfrm>
            <a:off x="1113270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7" name="标题 1"/>
          <p:cNvSpPr/>
          <p:nvPr/>
        </p:nvSpPr>
        <p:spPr>
          <a:xfrm>
            <a:off x="1118634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9" name="标题 1"/>
          <p:cNvSpPr/>
          <p:nvPr/>
        </p:nvSpPr>
        <p:spPr>
          <a:xfrm>
            <a:off x="1393130" y="5021622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0" name="标题 1"/>
          <p:cNvSpPr/>
          <p:nvPr/>
        </p:nvSpPr>
        <p:spPr>
          <a:xfrm>
            <a:off x="303823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1" name="标题 1"/>
          <p:cNvSpPr/>
          <p:nvPr/>
        </p:nvSpPr>
        <p:spPr>
          <a:xfrm>
            <a:off x="307427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2" name="标题 1"/>
          <p:cNvSpPr/>
          <p:nvPr/>
        </p:nvSpPr>
        <p:spPr>
          <a:xfrm>
            <a:off x="311031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3" name="标题 1"/>
          <p:cNvSpPr/>
          <p:nvPr/>
        </p:nvSpPr>
        <p:spPr>
          <a:xfrm flipH="1">
            <a:off x="8926616" y="5021939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4" name="标题 1"/>
          <p:cNvSpPr/>
          <p:nvPr/>
        </p:nvSpPr>
        <p:spPr>
          <a:xfrm flipH="1">
            <a:off x="889057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5" name="标题 1"/>
          <p:cNvSpPr/>
          <p:nvPr/>
        </p:nvSpPr>
        <p:spPr>
          <a:xfrm flipH="1">
            <a:off x="885453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6" name="标题 1"/>
          <p:cNvSpPr/>
          <p:nvPr/>
        </p:nvSpPr>
        <p:spPr>
          <a:xfrm flipH="1">
            <a:off x="881849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7" name="标题 1"/>
          <p:cNvSpPr/>
          <p:nvPr/>
        </p:nvSpPr>
        <p:spPr>
          <a:xfrm>
            <a:off x="2589106" y="2732806"/>
            <a:ext cx="7013788" cy="1786504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marL="0" algn="ctr" fontAlgn="base">
              <a:lnSpc>
                <a:spcPct val="130000"/>
              </a:lnSpc>
            </a:pPr>
            <a:r>
              <a:rPr kumimoji="1" lang="zh-CN" altLang="en-US" sz="4800"/>
              <a:t>微生物</a:t>
            </a:r>
            <a:r>
              <a:rPr kumimoji="1" lang="zh-CN" altLang="en-US" sz="4800"/>
              <a:t>诊断</a:t>
            </a:r>
            <a:endParaRPr kumimoji="1" lang="zh-CN" altLang="en-US" sz="4800"/>
          </a:p>
        </p:txBody>
      </p:sp>
      <p:sp>
        <p:nvSpPr>
          <p:cNvPr id="78" name="标题 1"/>
          <p:cNvSpPr/>
          <p:nvPr/>
        </p:nvSpPr>
        <p:spPr>
          <a:xfrm>
            <a:off x="4553110" y="528665"/>
            <a:ext cx="3085781" cy="225029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wrap="square" lIns="0" tIns="0" rIns="0" bIns="0" rtlCol="0" anchor="b"/>
          <a:lstStyle/>
          <a:p>
            <a:pPr marL="0" algn="ctr" fontAlgn="base">
              <a:lnSpc>
                <a:spcPct val="130000"/>
              </a:lnSpc>
            </a:pPr>
            <a:r>
              <a:rPr kumimoji="1" lang="en-US" altLang="zh-CN" sz="6600">
                <a:ln w="12700">
                  <a:solidFill>
                    <a:srgbClr val="000000">
                      <a:alpha val="100000"/>
                    </a:srgbClr>
                  </a:solidFill>
                </a:ln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  <a:sym typeface="+mn-ea"/>
              </a:rPr>
              <a:t>0</a:t>
            </a:r>
            <a:r>
              <a:rPr kumimoji="1" lang="en-US" altLang="zh-CN" sz="6600" b="1">
                <a:ln w="12700">
                  <a:solidFill>
                    <a:srgbClr val="000000">
                      <a:alpha val="100000"/>
                    </a:srgbClr>
                  </a:solidFill>
                </a:ln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  <a:sym typeface="+mn-ea"/>
              </a:rPr>
              <a:t>6</a:t>
            </a:r>
            <a:endParaRPr kumimoji="1" lang="zh-CN" altLang="en-US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" name="标题 1"/>
          <p:cNvSpPr/>
          <p:nvPr/>
        </p:nvSpPr>
        <p:spPr>
          <a:xfrm>
            <a:off x="61420" y="290830"/>
            <a:ext cx="8171180" cy="65532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94945" y="434340"/>
            <a:ext cx="42595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、荧光抗体试验（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FAT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）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4945" y="1169670"/>
            <a:ext cx="3498215" cy="420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原理：将荧光色素标记在抗体上，与相应的抗原特异性结合后，用荧光显微镜观察所标记的荧光，以分析示踪抗原的方法</a:t>
            </a:r>
            <a:endParaRPr lang="zh-CN" altLang="en-US" sz="240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rcRect t="9592"/>
          <a:stretch>
            <a:fillRect/>
          </a:stretch>
        </p:blipFill>
        <p:spPr>
          <a:xfrm>
            <a:off x="4176395" y="290830"/>
            <a:ext cx="7451725" cy="5392420"/>
          </a:xfrm>
          <a:prstGeom prst="rect">
            <a:avLst/>
          </a:prstGeom>
        </p:spPr>
      </p:pic>
      <p:sp>
        <p:nvSpPr>
          <p:cNvPr id="17" name="圆角矩形 16"/>
          <p:cNvSpPr/>
          <p:nvPr/>
        </p:nvSpPr>
        <p:spPr>
          <a:xfrm>
            <a:off x="257175" y="3618865"/>
            <a:ext cx="2849880" cy="104902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354965" y="3745865"/>
            <a:ext cx="26543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直接法采用FITC  的抗 CSFV的単克隆或多克隆抗体</a:t>
            </a:r>
            <a:endParaRPr lang="zh-CN" altLang="en-US"/>
          </a:p>
        </p:txBody>
      </p:sp>
      <p:sp>
        <p:nvSpPr>
          <p:cNvPr id="19" name="圆角矩形 18"/>
          <p:cNvSpPr/>
          <p:nvPr/>
        </p:nvSpPr>
        <p:spPr>
          <a:xfrm>
            <a:off x="257175" y="5089525"/>
            <a:ext cx="2849880" cy="14097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354965" y="5372100"/>
            <a:ext cx="25723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接法采用抗CSFV的 克隆或多克隆抗体及相成的F·ITC  二抗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030470" y="5995035"/>
            <a:ext cx="61937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国家标准《猪瘟诊断技术》（GB/T 16551-2020）</a:t>
            </a:r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" name="标题 1"/>
          <p:cNvSpPr/>
          <p:nvPr/>
        </p:nvSpPr>
        <p:spPr>
          <a:xfrm>
            <a:off x="61420" y="290830"/>
            <a:ext cx="8171180" cy="65532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56540" y="388620"/>
            <a:ext cx="19551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2</a:t>
            </a:r>
            <a:r>
              <a:rPr lang="zh-CN" altLang="en-US" sz="2400" b="1"/>
              <a:t>、</a:t>
            </a:r>
            <a:r>
              <a:rPr lang="en-US" altLang="zh-CN" sz="2400" b="1"/>
              <a:t>ELISA</a:t>
            </a:r>
            <a:r>
              <a:rPr lang="zh-CN" altLang="en-US" sz="2400" b="1"/>
              <a:t>法</a:t>
            </a:r>
            <a:endParaRPr lang="zh-CN" altLang="en-US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81830" y="133350"/>
            <a:ext cx="7056120" cy="558355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6540" y="1179830"/>
            <a:ext cx="36010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检查组织中的病毒</a:t>
            </a:r>
            <a:r>
              <a:rPr lang="zh-CN" altLang="en-US"/>
              <a:t>抗原</a:t>
            </a:r>
            <a:endParaRPr lang="zh-CN" altLang="en-US"/>
          </a:p>
        </p:txBody>
      </p:sp>
      <p:sp>
        <p:nvSpPr>
          <p:cNvPr id="5" name="标题 1"/>
          <p:cNvSpPr/>
          <p:nvPr/>
        </p:nvSpPr>
        <p:spPr>
          <a:xfrm>
            <a:off x="61595" y="2423795"/>
            <a:ext cx="5012690" cy="65532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56540" y="2618740"/>
            <a:ext cx="36931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3</a:t>
            </a:r>
            <a:r>
              <a:rPr lang="zh-CN" altLang="en-US" sz="2400" b="1"/>
              <a:t>、用细胞培养分离病毒</a:t>
            </a:r>
            <a:endParaRPr lang="zh-CN" altLang="en-US" sz="2400" b="1"/>
          </a:p>
        </p:txBody>
      </p:sp>
      <p:sp>
        <p:nvSpPr>
          <p:cNvPr id="7" name="文本框 6"/>
          <p:cNvSpPr txBox="1"/>
          <p:nvPr/>
        </p:nvSpPr>
        <p:spPr>
          <a:xfrm>
            <a:off x="5289550" y="6036310"/>
            <a:ext cx="66655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（猪瘟病毒阻断ELISA抗体检测方法按照GB/T34729-2017执行。）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/>
          <p:nvPr/>
        </p:nvSpPr>
        <p:spPr>
          <a:xfrm>
            <a:off x="3087523" y="1135237"/>
            <a:ext cx="6016953" cy="83222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9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F2F2F2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CONTENTS</a:t>
            </a:r>
            <a:endParaRPr kumimoji="1" lang="zh-CN" altLang="en-US"/>
          </a:p>
        </p:txBody>
      </p:sp>
      <p:sp>
        <p:nvSpPr>
          <p:cNvPr id="4" name="标题 1"/>
          <p:cNvSpPr/>
          <p:nvPr>
            <p:custDataLst>
              <p:tags r:id="rId1"/>
            </p:custDataLst>
          </p:nvPr>
        </p:nvSpPr>
        <p:spPr>
          <a:xfrm>
            <a:off x="2244085" y="1452066"/>
            <a:ext cx="2462415" cy="2760032"/>
          </a:xfrm>
          <a:prstGeom prst="snip1Rect">
            <a:avLst/>
          </a:prstGeom>
          <a:solidFill>
            <a:srgbClr val="FFFFFF">
              <a:alpha val="100000"/>
            </a:srgbClr>
          </a:solidFill>
          <a:ln w="3175" cap="flat">
            <a:miter lim="0"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>
            <p:custDataLst>
              <p:tags r:id="rId2"/>
            </p:custDataLst>
          </p:nvPr>
        </p:nvSpPr>
        <p:spPr>
          <a:xfrm>
            <a:off x="2703767" y="2038546"/>
            <a:ext cx="1543050" cy="830997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6" name="标题 1"/>
          <p:cNvSpPr/>
          <p:nvPr>
            <p:custDataLst>
              <p:tags r:id="rId3"/>
            </p:custDataLst>
          </p:nvPr>
        </p:nvSpPr>
        <p:spPr>
          <a:xfrm>
            <a:off x="2277372" y="2941566"/>
            <a:ext cx="2395840" cy="10251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病毒基本特征</a:t>
            </a:r>
            <a:endParaRPr kumimoji="1" lang="zh-CN" altLang="en-US"/>
          </a:p>
        </p:txBody>
      </p:sp>
      <p:sp>
        <p:nvSpPr>
          <p:cNvPr id="7" name="标题 1"/>
          <p:cNvSpPr/>
          <p:nvPr>
            <p:custDataLst>
              <p:tags r:id="rId4"/>
            </p:custDataLst>
          </p:nvPr>
        </p:nvSpPr>
        <p:spPr>
          <a:xfrm>
            <a:off x="2244085" y="4195389"/>
            <a:ext cx="2462415" cy="64334"/>
          </a:xfrm>
          <a:prstGeom prst="rect">
            <a:avLst/>
          </a:prstGeom>
          <a:solidFill>
            <a:schemeClr val="accent2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>
            <p:custDataLst>
              <p:tags r:id="rId5"/>
            </p:custDataLst>
          </p:nvPr>
        </p:nvSpPr>
        <p:spPr>
          <a:xfrm>
            <a:off x="4599045" y="785316"/>
            <a:ext cx="2462415" cy="2760032"/>
          </a:xfrm>
          <a:prstGeom prst="snip1Rect">
            <a:avLst/>
          </a:prstGeom>
          <a:solidFill>
            <a:srgbClr val="FFFFFF">
              <a:alpha val="100000"/>
            </a:srgbClr>
          </a:solidFill>
          <a:ln w="3175" cap="flat">
            <a:miter lim="0"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/>
          <p:nvPr>
            <p:custDataLst>
              <p:tags r:id="rId6"/>
            </p:custDataLst>
          </p:nvPr>
        </p:nvSpPr>
        <p:spPr>
          <a:xfrm>
            <a:off x="5272087" y="2038546"/>
            <a:ext cx="1543050" cy="830997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0" name="标题 1"/>
          <p:cNvSpPr/>
          <p:nvPr>
            <p:custDataLst>
              <p:tags r:id="rId7"/>
            </p:custDataLst>
          </p:nvPr>
        </p:nvSpPr>
        <p:spPr>
          <a:xfrm>
            <a:off x="4845692" y="2941566"/>
            <a:ext cx="2395840" cy="10251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染色特性</a:t>
            </a:r>
            <a:endParaRPr kumimoji="1" lang="zh-CN" altLang="en-US"/>
          </a:p>
        </p:txBody>
      </p:sp>
      <p:sp>
        <p:nvSpPr>
          <p:cNvPr id="11" name="标题 1"/>
          <p:cNvSpPr/>
          <p:nvPr>
            <p:custDataLst>
              <p:tags r:id="rId8"/>
            </p:custDataLst>
          </p:nvPr>
        </p:nvSpPr>
        <p:spPr>
          <a:xfrm>
            <a:off x="4812405" y="4195389"/>
            <a:ext cx="2462415" cy="64334"/>
          </a:xfrm>
          <a:prstGeom prst="rect">
            <a:avLst/>
          </a:prstGeom>
          <a:solidFill>
            <a:schemeClr val="accent2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/>
          <p:nvPr>
            <p:custDataLst>
              <p:tags r:id="rId9"/>
            </p:custDataLst>
          </p:nvPr>
        </p:nvSpPr>
        <p:spPr>
          <a:xfrm>
            <a:off x="7414380" y="1434921"/>
            <a:ext cx="2462415" cy="2760032"/>
          </a:xfrm>
          <a:prstGeom prst="snip1Rect">
            <a:avLst/>
          </a:prstGeom>
          <a:solidFill>
            <a:srgbClr val="FFFFFF">
              <a:alpha val="100000"/>
            </a:srgbClr>
          </a:solidFill>
          <a:ln w="3175" cap="flat">
            <a:miter lim="0"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/>
          <p:nvPr>
            <p:custDataLst>
              <p:tags r:id="rId10"/>
            </p:custDataLst>
          </p:nvPr>
        </p:nvSpPr>
        <p:spPr>
          <a:xfrm>
            <a:off x="7840407" y="2038546"/>
            <a:ext cx="1543050" cy="830997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4" name="标题 1"/>
          <p:cNvSpPr/>
          <p:nvPr>
            <p:custDataLst>
              <p:tags r:id="rId11"/>
            </p:custDataLst>
          </p:nvPr>
        </p:nvSpPr>
        <p:spPr>
          <a:xfrm>
            <a:off x="7414012" y="2941566"/>
            <a:ext cx="2395840" cy="10251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培养特性</a:t>
            </a:r>
            <a:endParaRPr kumimoji="1" lang="zh-CN" altLang="en-US"/>
          </a:p>
        </p:txBody>
      </p:sp>
      <p:sp>
        <p:nvSpPr>
          <p:cNvPr id="15" name="标题 1"/>
          <p:cNvSpPr/>
          <p:nvPr>
            <p:custDataLst>
              <p:tags r:id="rId12"/>
            </p:custDataLst>
          </p:nvPr>
        </p:nvSpPr>
        <p:spPr>
          <a:xfrm>
            <a:off x="7380725" y="4195389"/>
            <a:ext cx="2462415" cy="64334"/>
          </a:xfrm>
          <a:prstGeom prst="rect">
            <a:avLst/>
          </a:prstGeom>
          <a:solidFill>
            <a:schemeClr val="accent2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>
            <a:off x="2823633" y="950743"/>
            <a:ext cx="6544733" cy="1201208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90000"/>
              </a:lnSpc>
            </a:pPr>
            <a:r>
              <a:rPr kumimoji="1" lang="en-US" altLang="zh-CN" sz="8000">
                <a:ln w="12700">
                  <a:noFill/>
                </a:ln>
                <a:solidFill>
                  <a:srgbClr val="4E95D9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目录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0000"/>
              <a:lumMod val="20000"/>
              <a:lumOff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0" y="12192"/>
            <a:ext cx="12192000" cy="6833616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" name="标题 1"/>
          <p:cNvSpPr/>
          <p:nvPr/>
        </p:nvSpPr>
        <p:spPr>
          <a:xfrm rot="2619411">
            <a:off x="-80485" y="198792"/>
            <a:ext cx="615447" cy="17634"/>
          </a:xfrm>
          <a:custGeom>
            <a:avLst/>
            <a:gdLst>
              <a:gd name="connsiteX0" fmla="*/ 0 w 615447"/>
              <a:gd name="connsiteY0" fmla="*/ 15485 h 17634"/>
              <a:gd name="connsiteX1" fmla="*/ 16229 w 615447"/>
              <a:gd name="connsiteY1" fmla="*/ 0 h 17634"/>
              <a:gd name="connsiteX2" fmla="*/ 615447 w 615447"/>
              <a:gd name="connsiteY2" fmla="*/ 0 h 17634"/>
              <a:gd name="connsiteX3" fmla="*/ 615447 w 615447"/>
              <a:gd name="connsiteY3" fmla="*/ 17634 h 17634"/>
              <a:gd name="connsiteX4" fmla="*/ 2050 w 615447"/>
              <a:gd name="connsiteY4" fmla="*/ 17634 h 17634"/>
            </a:gdLst>
            <a:ahLst/>
            <a:cxnLst/>
            <a:rect l="l" t="t" r="r" b="b"/>
            <a:pathLst>
              <a:path w="615447" h="17634">
                <a:moveTo>
                  <a:pt x="0" y="15485"/>
                </a:moveTo>
                <a:lnTo>
                  <a:pt x="16229" y="0"/>
                </a:lnTo>
                <a:lnTo>
                  <a:pt x="615447" y="0"/>
                </a:lnTo>
                <a:lnTo>
                  <a:pt x="615447" y="17634"/>
                </a:lnTo>
                <a:lnTo>
                  <a:pt x="2050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/>
        </p:nvSpPr>
        <p:spPr>
          <a:xfrm rot="18980589" flipV="1">
            <a:off x="-79556" y="6642163"/>
            <a:ext cx="617372" cy="17634"/>
          </a:xfrm>
          <a:custGeom>
            <a:avLst/>
            <a:gdLst>
              <a:gd name="connsiteX0" fmla="*/ 617372 w 617372"/>
              <a:gd name="connsiteY0" fmla="*/ 17634 h 17634"/>
              <a:gd name="connsiteX1" fmla="*/ 617372 w 617372"/>
              <a:gd name="connsiteY1" fmla="*/ 0 h 17634"/>
              <a:gd name="connsiteX2" fmla="*/ 18044 w 617372"/>
              <a:gd name="connsiteY2" fmla="*/ 0 h 17634"/>
              <a:gd name="connsiteX3" fmla="*/ 0 w 617372"/>
              <a:gd name="connsiteY3" fmla="*/ 17217 h 17634"/>
              <a:gd name="connsiteX4" fmla="*/ 397 w 617372"/>
              <a:gd name="connsiteY4" fmla="*/ 17634 h 17634"/>
            </a:gdLst>
            <a:ahLst/>
            <a:cxnLst/>
            <a:rect l="l" t="t" r="r" b="b"/>
            <a:pathLst>
              <a:path w="617372" h="17634">
                <a:moveTo>
                  <a:pt x="617372" y="17634"/>
                </a:moveTo>
                <a:lnTo>
                  <a:pt x="617372" y="0"/>
                </a:lnTo>
                <a:lnTo>
                  <a:pt x="18044" y="0"/>
                </a:lnTo>
                <a:lnTo>
                  <a:pt x="0" y="17217"/>
                </a:lnTo>
                <a:lnTo>
                  <a:pt x="397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/>
          <p:nvPr/>
        </p:nvSpPr>
        <p:spPr>
          <a:xfrm rot="18980589" flipH="1">
            <a:off x="11664981" y="200596"/>
            <a:ext cx="610225" cy="17634"/>
          </a:xfrm>
          <a:custGeom>
            <a:avLst/>
            <a:gdLst>
              <a:gd name="connsiteX0" fmla="*/ 11003 w 610225"/>
              <a:gd name="connsiteY0" fmla="*/ 0 h 17634"/>
              <a:gd name="connsiteX1" fmla="*/ 0 w 610225"/>
              <a:gd name="connsiteY1" fmla="*/ 10500 h 17634"/>
              <a:gd name="connsiteX2" fmla="*/ 6807 w 610225"/>
              <a:gd name="connsiteY2" fmla="*/ 17634 h 17634"/>
              <a:gd name="connsiteX3" fmla="*/ 610225 w 610225"/>
              <a:gd name="connsiteY3" fmla="*/ 17634 h 17634"/>
              <a:gd name="connsiteX4" fmla="*/ 610225 w 610225"/>
              <a:gd name="connsiteY4" fmla="*/ 0 h 17634"/>
            </a:gdLst>
            <a:ahLst/>
            <a:cxnLst/>
            <a:rect l="l" t="t" r="r" b="b"/>
            <a:pathLst>
              <a:path w="610225" h="17634">
                <a:moveTo>
                  <a:pt x="11003" y="0"/>
                </a:moveTo>
                <a:lnTo>
                  <a:pt x="0" y="10500"/>
                </a:lnTo>
                <a:lnTo>
                  <a:pt x="6807" y="17634"/>
                </a:lnTo>
                <a:lnTo>
                  <a:pt x="610225" y="17634"/>
                </a:lnTo>
                <a:lnTo>
                  <a:pt x="61022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/>
          <p:nvPr/>
        </p:nvSpPr>
        <p:spPr>
          <a:xfrm rot="2619411" flipH="1" flipV="1">
            <a:off x="11664975" y="6639713"/>
            <a:ext cx="610275" cy="17634"/>
          </a:xfrm>
          <a:custGeom>
            <a:avLst/>
            <a:gdLst>
              <a:gd name="connsiteX0" fmla="*/ 610275 w 610275"/>
              <a:gd name="connsiteY0" fmla="*/ 17634 h 17634"/>
              <a:gd name="connsiteX1" fmla="*/ 6859 w 610275"/>
              <a:gd name="connsiteY1" fmla="*/ 17634 h 17634"/>
              <a:gd name="connsiteX2" fmla="*/ 0 w 610275"/>
              <a:gd name="connsiteY2" fmla="*/ 10445 h 17634"/>
              <a:gd name="connsiteX3" fmla="*/ 10947 w 610275"/>
              <a:gd name="connsiteY3" fmla="*/ 0 h 17634"/>
              <a:gd name="connsiteX4" fmla="*/ 610275 w 610275"/>
              <a:gd name="connsiteY4" fmla="*/ 0 h 17634"/>
            </a:gdLst>
            <a:ahLst/>
            <a:cxnLst/>
            <a:rect l="l" t="t" r="r" b="b"/>
            <a:pathLst>
              <a:path w="610275" h="17634">
                <a:moveTo>
                  <a:pt x="610275" y="17634"/>
                </a:moveTo>
                <a:lnTo>
                  <a:pt x="6859" y="17634"/>
                </a:lnTo>
                <a:lnTo>
                  <a:pt x="0" y="10445"/>
                </a:lnTo>
                <a:lnTo>
                  <a:pt x="10947" y="0"/>
                </a:lnTo>
                <a:lnTo>
                  <a:pt x="61027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/>
        </p:nvSpPr>
        <p:spPr>
          <a:xfrm>
            <a:off x="444500" y="419100"/>
            <a:ext cx="11303000" cy="6019800"/>
          </a:xfrm>
          <a:prstGeom prst="rect">
            <a:avLst/>
          </a:prstGeom>
          <a:gradFill>
            <a:gsLst>
              <a:gs pos="0">
                <a:schemeClr val="accent1">
                  <a:alpha val="33000"/>
                  <a:lumMod val="10000"/>
                  <a:lumOff val="90000"/>
                </a:schemeClr>
              </a:gs>
              <a:gs pos="100000">
                <a:schemeClr val="accent1">
                  <a:alpha val="62000"/>
                  <a:lumMod val="10000"/>
                  <a:lumOff val="90000"/>
                </a:schemeClr>
              </a:gs>
            </a:gsLst>
            <a:lin ang="5400000" scaled="0"/>
          </a:gradFill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/>
          <p:nvPr/>
        </p:nvSpPr>
        <p:spPr>
          <a:xfrm flipV="1">
            <a:off x="660400" y="6530650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/>
          <p:nvPr/>
        </p:nvSpPr>
        <p:spPr>
          <a:xfrm flipV="1">
            <a:off x="1017060" y="6530650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/>
          <p:nvPr/>
        </p:nvSpPr>
        <p:spPr>
          <a:xfrm flipV="1">
            <a:off x="1373720" y="6530650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/>
          <p:nvPr/>
        </p:nvSpPr>
        <p:spPr>
          <a:xfrm flipV="1">
            <a:off x="1730379" y="6530650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/>
          <p:nvPr/>
        </p:nvSpPr>
        <p:spPr>
          <a:xfrm flipV="1">
            <a:off x="2087039" y="6530650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/>
          <p:nvPr/>
        </p:nvSpPr>
        <p:spPr>
          <a:xfrm flipH="1" flipV="1">
            <a:off x="11324172" y="132622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/>
          <p:nvPr/>
        </p:nvSpPr>
        <p:spPr>
          <a:xfrm flipH="1" flipV="1">
            <a:off x="10967512" y="132622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 flipH="1" flipV="1">
            <a:off x="10610853" y="132622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/>
          <p:nvPr/>
        </p:nvSpPr>
        <p:spPr>
          <a:xfrm flipH="1" flipV="1">
            <a:off x="10254193" y="132622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/>
          <p:nvPr/>
        </p:nvSpPr>
        <p:spPr>
          <a:xfrm flipH="1" flipV="1">
            <a:off x="9897533" y="132622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/>
          <p:nvPr/>
        </p:nvSpPr>
        <p:spPr>
          <a:xfrm>
            <a:off x="1568448" y="186267"/>
            <a:ext cx="3191933" cy="101600"/>
          </a:xfrm>
          <a:custGeom>
            <a:avLst/>
            <a:gdLst>
              <a:gd name="connsiteX0" fmla="*/ 0 w 3191933"/>
              <a:gd name="connsiteY0" fmla="*/ 0 h 101600"/>
              <a:gd name="connsiteX1" fmla="*/ 3090333 w 3191933"/>
              <a:gd name="connsiteY1" fmla="*/ 0 h 101600"/>
              <a:gd name="connsiteX2" fmla="*/ 3191933 w 3191933"/>
              <a:gd name="connsiteY2" fmla="*/ 101600 h 101600"/>
            </a:gdLst>
            <a:ahLst/>
            <a:cxnLst/>
            <a:rect l="l" t="t" r="r" b="b"/>
            <a:pathLst>
              <a:path w="3191933" h="101600">
                <a:moveTo>
                  <a:pt x="0" y="0"/>
                </a:moveTo>
                <a:lnTo>
                  <a:pt x="3090333" y="0"/>
                </a:lnTo>
                <a:lnTo>
                  <a:pt x="3191933" y="101600"/>
                </a:lnTo>
              </a:path>
            </a:pathLst>
          </a:custGeom>
          <a:noFill/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/>
          <p:nvPr/>
        </p:nvSpPr>
        <p:spPr>
          <a:xfrm>
            <a:off x="4720898" y="248384"/>
            <a:ext cx="78966" cy="789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/>
          <p:nvPr/>
        </p:nvSpPr>
        <p:spPr>
          <a:xfrm>
            <a:off x="4608510" y="250753"/>
            <a:ext cx="74228" cy="74228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5954" tIns="42977" rIns="85954" bIns="42977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/>
          <p:nvPr/>
        </p:nvSpPr>
        <p:spPr>
          <a:xfrm>
            <a:off x="4505833" y="252980"/>
            <a:ext cx="69774" cy="69774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0797" tIns="40398" rIns="80797" bIns="40398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/>
          <p:nvPr/>
        </p:nvSpPr>
        <p:spPr>
          <a:xfrm>
            <a:off x="4412110" y="255073"/>
            <a:ext cx="65588" cy="65588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5949" tIns="37974" rIns="75949" bIns="3797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/>
          <p:nvPr/>
        </p:nvSpPr>
        <p:spPr>
          <a:xfrm>
            <a:off x="4326958" y="257369"/>
            <a:ext cx="60997" cy="60997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0633" tIns="35316" rIns="70633" bIns="3531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/>
          <p:nvPr/>
        </p:nvSpPr>
        <p:spPr>
          <a:xfrm flipV="1">
            <a:off x="4673600" y="6570133"/>
            <a:ext cx="4364567" cy="155245"/>
          </a:xfrm>
          <a:prstGeom prst="parallelogram">
            <a:avLst>
              <a:gd name="adj" fmla="val 839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89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/>
          <p:nvPr/>
        </p:nvSpPr>
        <p:spPr>
          <a:xfrm>
            <a:off x="3326262" y="65701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/>
          <p:nvPr/>
        </p:nvSpPr>
        <p:spPr>
          <a:xfrm>
            <a:off x="8881452" y="67163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/>
          <p:nvPr/>
        </p:nvSpPr>
        <p:spPr>
          <a:xfrm flipH="1">
            <a:off x="3484562" y="6612174"/>
            <a:ext cx="1233221" cy="108681"/>
          </a:xfrm>
          <a:custGeom>
            <a:avLst/>
            <a:gdLst>
              <a:gd name="connsiteX0" fmla="*/ 147371 w 1233221"/>
              <a:gd name="connsiteY0" fmla="*/ 0 h 108681"/>
              <a:gd name="connsiteX1" fmla="*/ 90669 w 1233221"/>
              <a:gd name="connsiteY1" fmla="*/ 0 h 108681"/>
              <a:gd name="connsiteX2" fmla="*/ 0 w 1233221"/>
              <a:gd name="connsiteY2" fmla="*/ 108681 h 108681"/>
              <a:gd name="connsiteX3" fmla="*/ 56702 w 1233221"/>
              <a:gd name="connsiteY3" fmla="*/ 108681 h 108681"/>
              <a:gd name="connsiteX4" fmla="*/ 268021 w 1233221"/>
              <a:gd name="connsiteY4" fmla="*/ 0 h 108681"/>
              <a:gd name="connsiteX5" fmla="*/ 211319 w 1233221"/>
              <a:gd name="connsiteY5" fmla="*/ 0 h 108681"/>
              <a:gd name="connsiteX6" fmla="*/ 120650 w 1233221"/>
              <a:gd name="connsiteY6" fmla="*/ 108681 h 108681"/>
              <a:gd name="connsiteX7" fmla="*/ 177352 w 1233221"/>
              <a:gd name="connsiteY7" fmla="*/ 108681 h 108681"/>
              <a:gd name="connsiteX8" fmla="*/ 388671 w 1233221"/>
              <a:gd name="connsiteY8" fmla="*/ 0 h 108681"/>
              <a:gd name="connsiteX9" fmla="*/ 331969 w 1233221"/>
              <a:gd name="connsiteY9" fmla="*/ 0 h 108681"/>
              <a:gd name="connsiteX10" fmla="*/ 241300 w 1233221"/>
              <a:gd name="connsiteY10" fmla="*/ 108681 h 108681"/>
              <a:gd name="connsiteX11" fmla="*/ 298002 w 1233221"/>
              <a:gd name="connsiteY11" fmla="*/ 108681 h 108681"/>
              <a:gd name="connsiteX12" fmla="*/ 509321 w 1233221"/>
              <a:gd name="connsiteY12" fmla="*/ 0 h 108681"/>
              <a:gd name="connsiteX13" fmla="*/ 452619 w 1233221"/>
              <a:gd name="connsiteY13" fmla="*/ 0 h 108681"/>
              <a:gd name="connsiteX14" fmla="*/ 361950 w 1233221"/>
              <a:gd name="connsiteY14" fmla="*/ 108681 h 108681"/>
              <a:gd name="connsiteX15" fmla="*/ 418652 w 1233221"/>
              <a:gd name="connsiteY15" fmla="*/ 108681 h 108681"/>
              <a:gd name="connsiteX16" fmla="*/ 629971 w 1233221"/>
              <a:gd name="connsiteY16" fmla="*/ 0 h 108681"/>
              <a:gd name="connsiteX17" fmla="*/ 573269 w 1233221"/>
              <a:gd name="connsiteY17" fmla="*/ 0 h 108681"/>
              <a:gd name="connsiteX18" fmla="*/ 482600 w 1233221"/>
              <a:gd name="connsiteY18" fmla="*/ 108681 h 108681"/>
              <a:gd name="connsiteX19" fmla="*/ 539302 w 1233221"/>
              <a:gd name="connsiteY19" fmla="*/ 108681 h 108681"/>
              <a:gd name="connsiteX20" fmla="*/ 750621 w 1233221"/>
              <a:gd name="connsiteY20" fmla="*/ 0 h 108681"/>
              <a:gd name="connsiteX21" fmla="*/ 693919 w 1233221"/>
              <a:gd name="connsiteY21" fmla="*/ 0 h 108681"/>
              <a:gd name="connsiteX22" fmla="*/ 603250 w 1233221"/>
              <a:gd name="connsiteY22" fmla="*/ 108681 h 108681"/>
              <a:gd name="connsiteX23" fmla="*/ 659952 w 1233221"/>
              <a:gd name="connsiteY23" fmla="*/ 108681 h 108681"/>
              <a:gd name="connsiteX24" fmla="*/ 871271 w 1233221"/>
              <a:gd name="connsiteY24" fmla="*/ 0 h 108681"/>
              <a:gd name="connsiteX25" fmla="*/ 814569 w 1233221"/>
              <a:gd name="connsiteY25" fmla="*/ 0 h 108681"/>
              <a:gd name="connsiteX26" fmla="*/ 723900 w 1233221"/>
              <a:gd name="connsiteY26" fmla="*/ 108681 h 108681"/>
              <a:gd name="connsiteX27" fmla="*/ 780602 w 1233221"/>
              <a:gd name="connsiteY27" fmla="*/ 108681 h 108681"/>
              <a:gd name="connsiteX28" fmla="*/ 991921 w 1233221"/>
              <a:gd name="connsiteY28" fmla="*/ 0 h 108681"/>
              <a:gd name="connsiteX29" fmla="*/ 935219 w 1233221"/>
              <a:gd name="connsiteY29" fmla="*/ 0 h 108681"/>
              <a:gd name="connsiteX30" fmla="*/ 844550 w 1233221"/>
              <a:gd name="connsiteY30" fmla="*/ 108681 h 108681"/>
              <a:gd name="connsiteX31" fmla="*/ 901252 w 1233221"/>
              <a:gd name="connsiteY31" fmla="*/ 108681 h 108681"/>
              <a:gd name="connsiteX32" fmla="*/ 1112571 w 1233221"/>
              <a:gd name="connsiteY32" fmla="*/ 0 h 108681"/>
              <a:gd name="connsiteX33" fmla="*/ 1055869 w 1233221"/>
              <a:gd name="connsiteY33" fmla="*/ 0 h 108681"/>
              <a:gd name="connsiteX34" fmla="*/ 965200 w 1233221"/>
              <a:gd name="connsiteY34" fmla="*/ 108681 h 108681"/>
              <a:gd name="connsiteX35" fmla="*/ 1021902 w 1233221"/>
              <a:gd name="connsiteY35" fmla="*/ 108681 h 108681"/>
              <a:gd name="connsiteX36" fmla="*/ 1233221 w 1233221"/>
              <a:gd name="connsiteY36" fmla="*/ 0 h 108681"/>
              <a:gd name="connsiteX37" fmla="*/ 1176519 w 1233221"/>
              <a:gd name="connsiteY37" fmla="*/ 0 h 108681"/>
              <a:gd name="connsiteX38" fmla="*/ 1085850 w 1233221"/>
              <a:gd name="connsiteY38" fmla="*/ 108681 h 108681"/>
              <a:gd name="connsiteX39" fmla="*/ 1142552 w 1233221"/>
              <a:gd name="connsiteY39" fmla="*/ 108681 h 108681"/>
            </a:gdLst>
            <a:ahLst/>
            <a:cxnLst/>
            <a:rect l="l" t="t" r="r" b="b"/>
            <a:pathLst>
              <a:path w="1233221" h="108681">
                <a:moveTo>
                  <a:pt x="147371" y="0"/>
                </a:moveTo>
                <a:lnTo>
                  <a:pt x="90669" y="0"/>
                </a:lnTo>
                <a:lnTo>
                  <a:pt x="0" y="108681"/>
                </a:lnTo>
                <a:lnTo>
                  <a:pt x="56702" y="108681"/>
                </a:lnTo>
                <a:close/>
                <a:moveTo>
                  <a:pt x="268021" y="0"/>
                </a:moveTo>
                <a:lnTo>
                  <a:pt x="211319" y="0"/>
                </a:lnTo>
                <a:lnTo>
                  <a:pt x="120650" y="108681"/>
                </a:lnTo>
                <a:lnTo>
                  <a:pt x="177352" y="108681"/>
                </a:lnTo>
                <a:close/>
                <a:moveTo>
                  <a:pt x="388671" y="0"/>
                </a:moveTo>
                <a:lnTo>
                  <a:pt x="331969" y="0"/>
                </a:lnTo>
                <a:lnTo>
                  <a:pt x="241300" y="108681"/>
                </a:lnTo>
                <a:lnTo>
                  <a:pt x="298002" y="108681"/>
                </a:lnTo>
                <a:close/>
                <a:moveTo>
                  <a:pt x="509321" y="0"/>
                </a:moveTo>
                <a:lnTo>
                  <a:pt x="452619" y="0"/>
                </a:lnTo>
                <a:lnTo>
                  <a:pt x="361950" y="108681"/>
                </a:lnTo>
                <a:lnTo>
                  <a:pt x="418652" y="108681"/>
                </a:lnTo>
                <a:close/>
                <a:moveTo>
                  <a:pt x="629971" y="0"/>
                </a:moveTo>
                <a:lnTo>
                  <a:pt x="573269" y="0"/>
                </a:lnTo>
                <a:lnTo>
                  <a:pt x="482600" y="108681"/>
                </a:lnTo>
                <a:lnTo>
                  <a:pt x="539302" y="108681"/>
                </a:lnTo>
                <a:close/>
                <a:moveTo>
                  <a:pt x="750621" y="0"/>
                </a:moveTo>
                <a:lnTo>
                  <a:pt x="693919" y="0"/>
                </a:lnTo>
                <a:lnTo>
                  <a:pt x="603250" y="108681"/>
                </a:lnTo>
                <a:lnTo>
                  <a:pt x="659952" y="108681"/>
                </a:lnTo>
                <a:close/>
                <a:moveTo>
                  <a:pt x="871271" y="0"/>
                </a:moveTo>
                <a:lnTo>
                  <a:pt x="814569" y="0"/>
                </a:lnTo>
                <a:lnTo>
                  <a:pt x="723900" y="108681"/>
                </a:lnTo>
                <a:lnTo>
                  <a:pt x="780602" y="108681"/>
                </a:lnTo>
                <a:close/>
                <a:moveTo>
                  <a:pt x="991921" y="0"/>
                </a:moveTo>
                <a:lnTo>
                  <a:pt x="935219" y="0"/>
                </a:lnTo>
                <a:lnTo>
                  <a:pt x="844550" y="108681"/>
                </a:lnTo>
                <a:lnTo>
                  <a:pt x="901252" y="108681"/>
                </a:lnTo>
                <a:close/>
                <a:moveTo>
                  <a:pt x="1112571" y="0"/>
                </a:moveTo>
                <a:lnTo>
                  <a:pt x="1055869" y="0"/>
                </a:lnTo>
                <a:lnTo>
                  <a:pt x="965200" y="108681"/>
                </a:lnTo>
                <a:lnTo>
                  <a:pt x="1021902" y="108681"/>
                </a:lnTo>
                <a:close/>
                <a:moveTo>
                  <a:pt x="1233221" y="0"/>
                </a:moveTo>
                <a:lnTo>
                  <a:pt x="1176519" y="0"/>
                </a:lnTo>
                <a:lnTo>
                  <a:pt x="1085850" y="108681"/>
                </a:lnTo>
                <a:lnTo>
                  <a:pt x="1142552" y="108681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/>
          <p:nvPr/>
        </p:nvSpPr>
        <p:spPr>
          <a:xfrm flipV="1">
            <a:off x="8990729" y="6570133"/>
            <a:ext cx="1233221" cy="108681"/>
          </a:xfrm>
          <a:custGeom>
            <a:avLst/>
            <a:gdLst>
              <a:gd name="connsiteX0" fmla="*/ 1085850 w 1233221"/>
              <a:gd name="connsiteY0" fmla="*/ 108681 h 108681"/>
              <a:gd name="connsiteX1" fmla="*/ 1142552 w 1233221"/>
              <a:gd name="connsiteY1" fmla="*/ 108681 h 108681"/>
              <a:gd name="connsiteX2" fmla="*/ 1233221 w 1233221"/>
              <a:gd name="connsiteY2" fmla="*/ 0 h 108681"/>
              <a:gd name="connsiteX3" fmla="*/ 1176519 w 1233221"/>
              <a:gd name="connsiteY3" fmla="*/ 0 h 108681"/>
              <a:gd name="connsiteX4" fmla="*/ 965200 w 1233221"/>
              <a:gd name="connsiteY4" fmla="*/ 108681 h 108681"/>
              <a:gd name="connsiteX5" fmla="*/ 1021902 w 1233221"/>
              <a:gd name="connsiteY5" fmla="*/ 108681 h 108681"/>
              <a:gd name="connsiteX6" fmla="*/ 1112571 w 1233221"/>
              <a:gd name="connsiteY6" fmla="*/ 0 h 108681"/>
              <a:gd name="connsiteX7" fmla="*/ 1055869 w 1233221"/>
              <a:gd name="connsiteY7" fmla="*/ 0 h 108681"/>
              <a:gd name="connsiteX8" fmla="*/ 844550 w 1233221"/>
              <a:gd name="connsiteY8" fmla="*/ 108681 h 108681"/>
              <a:gd name="connsiteX9" fmla="*/ 901252 w 1233221"/>
              <a:gd name="connsiteY9" fmla="*/ 108681 h 108681"/>
              <a:gd name="connsiteX10" fmla="*/ 991921 w 1233221"/>
              <a:gd name="connsiteY10" fmla="*/ 0 h 108681"/>
              <a:gd name="connsiteX11" fmla="*/ 935219 w 1233221"/>
              <a:gd name="connsiteY11" fmla="*/ 0 h 108681"/>
              <a:gd name="connsiteX12" fmla="*/ 723900 w 1233221"/>
              <a:gd name="connsiteY12" fmla="*/ 108681 h 108681"/>
              <a:gd name="connsiteX13" fmla="*/ 780602 w 1233221"/>
              <a:gd name="connsiteY13" fmla="*/ 108681 h 108681"/>
              <a:gd name="connsiteX14" fmla="*/ 871271 w 1233221"/>
              <a:gd name="connsiteY14" fmla="*/ 0 h 108681"/>
              <a:gd name="connsiteX15" fmla="*/ 814569 w 1233221"/>
              <a:gd name="connsiteY15" fmla="*/ 0 h 108681"/>
              <a:gd name="connsiteX16" fmla="*/ 603250 w 1233221"/>
              <a:gd name="connsiteY16" fmla="*/ 108681 h 108681"/>
              <a:gd name="connsiteX17" fmla="*/ 659952 w 1233221"/>
              <a:gd name="connsiteY17" fmla="*/ 108681 h 108681"/>
              <a:gd name="connsiteX18" fmla="*/ 750621 w 1233221"/>
              <a:gd name="connsiteY18" fmla="*/ 0 h 108681"/>
              <a:gd name="connsiteX19" fmla="*/ 693919 w 1233221"/>
              <a:gd name="connsiteY19" fmla="*/ 0 h 108681"/>
              <a:gd name="connsiteX20" fmla="*/ 482600 w 1233221"/>
              <a:gd name="connsiteY20" fmla="*/ 108681 h 108681"/>
              <a:gd name="connsiteX21" fmla="*/ 539302 w 1233221"/>
              <a:gd name="connsiteY21" fmla="*/ 108681 h 108681"/>
              <a:gd name="connsiteX22" fmla="*/ 629971 w 1233221"/>
              <a:gd name="connsiteY22" fmla="*/ 0 h 108681"/>
              <a:gd name="connsiteX23" fmla="*/ 573269 w 1233221"/>
              <a:gd name="connsiteY23" fmla="*/ 0 h 108681"/>
              <a:gd name="connsiteX24" fmla="*/ 361950 w 1233221"/>
              <a:gd name="connsiteY24" fmla="*/ 108681 h 108681"/>
              <a:gd name="connsiteX25" fmla="*/ 418652 w 1233221"/>
              <a:gd name="connsiteY25" fmla="*/ 108681 h 108681"/>
              <a:gd name="connsiteX26" fmla="*/ 509321 w 1233221"/>
              <a:gd name="connsiteY26" fmla="*/ 0 h 108681"/>
              <a:gd name="connsiteX27" fmla="*/ 452619 w 1233221"/>
              <a:gd name="connsiteY27" fmla="*/ 0 h 108681"/>
              <a:gd name="connsiteX28" fmla="*/ 241300 w 1233221"/>
              <a:gd name="connsiteY28" fmla="*/ 108681 h 108681"/>
              <a:gd name="connsiteX29" fmla="*/ 298002 w 1233221"/>
              <a:gd name="connsiteY29" fmla="*/ 108681 h 108681"/>
              <a:gd name="connsiteX30" fmla="*/ 388671 w 1233221"/>
              <a:gd name="connsiteY30" fmla="*/ 0 h 108681"/>
              <a:gd name="connsiteX31" fmla="*/ 331969 w 1233221"/>
              <a:gd name="connsiteY31" fmla="*/ 0 h 108681"/>
              <a:gd name="connsiteX32" fmla="*/ 120650 w 1233221"/>
              <a:gd name="connsiteY32" fmla="*/ 108681 h 108681"/>
              <a:gd name="connsiteX33" fmla="*/ 177352 w 1233221"/>
              <a:gd name="connsiteY33" fmla="*/ 108681 h 108681"/>
              <a:gd name="connsiteX34" fmla="*/ 268021 w 1233221"/>
              <a:gd name="connsiteY34" fmla="*/ 0 h 108681"/>
              <a:gd name="connsiteX35" fmla="*/ 211319 w 1233221"/>
              <a:gd name="connsiteY35" fmla="*/ 0 h 108681"/>
              <a:gd name="connsiteX36" fmla="*/ 0 w 1233221"/>
              <a:gd name="connsiteY36" fmla="*/ 108681 h 108681"/>
              <a:gd name="connsiteX37" fmla="*/ 56702 w 1233221"/>
              <a:gd name="connsiteY37" fmla="*/ 108681 h 108681"/>
              <a:gd name="connsiteX38" fmla="*/ 147371 w 1233221"/>
              <a:gd name="connsiteY38" fmla="*/ 0 h 108681"/>
              <a:gd name="connsiteX39" fmla="*/ 90669 w 1233221"/>
              <a:gd name="connsiteY39" fmla="*/ 0 h 108681"/>
            </a:gdLst>
            <a:ahLst/>
            <a:cxnLst/>
            <a:rect l="l" t="t" r="r" b="b"/>
            <a:pathLst>
              <a:path w="1233221" h="108681">
                <a:moveTo>
                  <a:pt x="1085850" y="108681"/>
                </a:moveTo>
                <a:lnTo>
                  <a:pt x="1142552" y="108681"/>
                </a:lnTo>
                <a:lnTo>
                  <a:pt x="1233221" y="0"/>
                </a:lnTo>
                <a:lnTo>
                  <a:pt x="1176519" y="0"/>
                </a:lnTo>
                <a:close/>
                <a:moveTo>
                  <a:pt x="965200" y="108681"/>
                </a:moveTo>
                <a:lnTo>
                  <a:pt x="1021902" y="108681"/>
                </a:lnTo>
                <a:lnTo>
                  <a:pt x="1112571" y="0"/>
                </a:lnTo>
                <a:lnTo>
                  <a:pt x="1055869" y="0"/>
                </a:lnTo>
                <a:close/>
                <a:moveTo>
                  <a:pt x="844550" y="108681"/>
                </a:moveTo>
                <a:lnTo>
                  <a:pt x="901252" y="108681"/>
                </a:lnTo>
                <a:lnTo>
                  <a:pt x="991921" y="0"/>
                </a:lnTo>
                <a:lnTo>
                  <a:pt x="935219" y="0"/>
                </a:lnTo>
                <a:close/>
                <a:moveTo>
                  <a:pt x="723900" y="108681"/>
                </a:moveTo>
                <a:lnTo>
                  <a:pt x="780602" y="108681"/>
                </a:lnTo>
                <a:lnTo>
                  <a:pt x="871271" y="0"/>
                </a:lnTo>
                <a:lnTo>
                  <a:pt x="814569" y="0"/>
                </a:lnTo>
                <a:close/>
                <a:moveTo>
                  <a:pt x="603250" y="108681"/>
                </a:moveTo>
                <a:lnTo>
                  <a:pt x="659952" y="108681"/>
                </a:lnTo>
                <a:lnTo>
                  <a:pt x="750621" y="0"/>
                </a:lnTo>
                <a:lnTo>
                  <a:pt x="693919" y="0"/>
                </a:lnTo>
                <a:close/>
                <a:moveTo>
                  <a:pt x="482600" y="108681"/>
                </a:moveTo>
                <a:lnTo>
                  <a:pt x="539302" y="108681"/>
                </a:lnTo>
                <a:lnTo>
                  <a:pt x="629971" y="0"/>
                </a:lnTo>
                <a:lnTo>
                  <a:pt x="573269" y="0"/>
                </a:lnTo>
                <a:close/>
                <a:moveTo>
                  <a:pt x="361950" y="108681"/>
                </a:moveTo>
                <a:lnTo>
                  <a:pt x="418652" y="108681"/>
                </a:lnTo>
                <a:lnTo>
                  <a:pt x="509321" y="0"/>
                </a:lnTo>
                <a:lnTo>
                  <a:pt x="452619" y="0"/>
                </a:lnTo>
                <a:close/>
                <a:moveTo>
                  <a:pt x="241300" y="108681"/>
                </a:moveTo>
                <a:lnTo>
                  <a:pt x="298002" y="108681"/>
                </a:lnTo>
                <a:lnTo>
                  <a:pt x="388671" y="0"/>
                </a:lnTo>
                <a:lnTo>
                  <a:pt x="331969" y="0"/>
                </a:lnTo>
                <a:close/>
                <a:moveTo>
                  <a:pt x="120650" y="108681"/>
                </a:moveTo>
                <a:lnTo>
                  <a:pt x="177352" y="108681"/>
                </a:lnTo>
                <a:lnTo>
                  <a:pt x="268021" y="0"/>
                </a:lnTo>
                <a:lnTo>
                  <a:pt x="211319" y="0"/>
                </a:lnTo>
                <a:close/>
                <a:moveTo>
                  <a:pt x="0" y="108681"/>
                </a:moveTo>
                <a:lnTo>
                  <a:pt x="56702" y="108681"/>
                </a:lnTo>
                <a:lnTo>
                  <a:pt x="147371" y="0"/>
                </a:lnTo>
                <a:lnTo>
                  <a:pt x="90669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/>
          <p:nvPr/>
        </p:nvSpPr>
        <p:spPr>
          <a:xfrm rot="2251210">
            <a:off x="10323029" y="6786232"/>
            <a:ext cx="232606" cy="9045"/>
          </a:xfrm>
          <a:custGeom>
            <a:avLst/>
            <a:gdLst>
              <a:gd name="connsiteX0" fmla="*/ 0 w 232606"/>
              <a:gd name="connsiteY0" fmla="*/ 0 h 9045"/>
              <a:gd name="connsiteX1" fmla="*/ 232606 w 232606"/>
              <a:gd name="connsiteY1" fmla="*/ 0 h 9045"/>
              <a:gd name="connsiteX2" fmla="*/ 220826 w 232606"/>
              <a:gd name="connsiteY2" fmla="*/ 9045 h 9045"/>
              <a:gd name="connsiteX3" fmla="*/ 0 w 232606"/>
              <a:gd name="connsiteY3" fmla="*/ 9045 h 9045"/>
            </a:gdLst>
            <a:ahLst/>
            <a:cxnLst/>
            <a:rect l="l" t="t" r="r" b="b"/>
            <a:pathLst>
              <a:path w="232606" h="9045">
                <a:moveTo>
                  <a:pt x="0" y="0"/>
                </a:moveTo>
                <a:lnTo>
                  <a:pt x="232606" y="0"/>
                </a:lnTo>
                <a:lnTo>
                  <a:pt x="220826" y="9045"/>
                </a:lnTo>
                <a:lnTo>
                  <a:pt x="0" y="9045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/>
          <p:nvPr/>
        </p:nvSpPr>
        <p:spPr>
          <a:xfrm rot="5400000">
            <a:off x="-2387904" y="3351377"/>
            <a:ext cx="5281126" cy="155246"/>
          </a:xfrm>
          <a:custGeom>
            <a:avLst/>
            <a:gdLst>
              <a:gd name="connsiteX0" fmla="*/ 0 w 5281126"/>
              <a:gd name="connsiteY0" fmla="*/ 155246 h 155246"/>
              <a:gd name="connsiteX1" fmla="*/ 130251 w 5281126"/>
              <a:gd name="connsiteY1" fmla="*/ 0 h 155246"/>
              <a:gd name="connsiteX2" fmla="*/ 5281126 w 5281126"/>
              <a:gd name="connsiteY2" fmla="*/ 0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0" y="155246"/>
                </a:moveTo>
                <a:lnTo>
                  <a:pt x="130251" y="0"/>
                </a:lnTo>
                <a:lnTo>
                  <a:pt x="5281126" y="0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/>
          <p:nvPr/>
        </p:nvSpPr>
        <p:spPr>
          <a:xfrm rot="16200000" flipV="1">
            <a:off x="9334520" y="3351377"/>
            <a:ext cx="5281126" cy="155246"/>
          </a:xfrm>
          <a:custGeom>
            <a:avLst/>
            <a:gdLst>
              <a:gd name="connsiteX0" fmla="*/ 5281126 w 5281126"/>
              <a:gd name="connsiteY0" fmla="*/ 0 h 155246"/>
              <a:gd name="connsiteX1" fmla="*/ 130251 w 5281126"/>
              <a:gd name="connsiteY1" fmla="*/ 0 h 155246"/>
              <a:gd name="connsiteX2" fmla="*/ 0 w 5281126"/>
              <a:gd name="connsiteY2" fmla="*/ 155246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5281126" y="0"/>
                </a:moveTo>
                <a:lnTo>
                  <a:pt x="130251" y="0"/>
                </a:lnTo>
                <a:lnTo>
                  <a:pt x="0" y="155246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/>
          <p:nvPr/>
        </p:nvSpPr>
        <p:spPr>
          <a:xfrm>
            <a:off x="86126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/>
          <p:nvPr/>
        </p:nvSpPr>
        <p:spPr>
          <a:xfrm>
            <a:off x="91490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/>
          <p:nvPr/>
        </p:nvSpPr>
        <p:spPr>
          <a:xfrm>
            <a:off x="1298168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/>
          <p:nvPr/>
        </p:nvSpPr>
        <p:spPr>
          <a:xfrm>
            <a:off x="1351813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/>
          <p:nvPr/>
        </p:nvSpPr>
        <p:spPr>
          <a:xfrm>
            <a:off x="173507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/>
          <p:nvPr/>
        </p:nvSpPr>
        <p:spPr>
          <a:xfrm>
            <a:off x="178871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/>
          <p:nvPr/>
        </p:nvSpPr>
        <p:spPr>
          <a:xfrm>
            <a:off x="2171975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/>
          <p:nvPr/>
        </p:nvSpPr>
        <p:spPr>
          <a:xfrm>
            <a:off x="2225620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1" name="标题 1"/>
          <p:cNvSpPr/>
          <p:nvPr/>
        </p:nvSpPr>
        <p:spPr>
          <a:xfrm flipH="1">
            <a:off x="1203234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/>
          <p:nvPr/>
        </p:nvSpPr>
        <p:spPr>
          <a:xfrm>
            <a:off x="87584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3" name="标题 1"/>
          <p:cNvSpPr/>
          <p:nvPr/>
        </p:nvSpPr>
        <p:spPr>
          <a:xfrm flipH="1">
            <a:off x="1634049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4" name="标题 1"/>
          <p:cNvSpPr/>
          <p:nvPr/>
        </p:nvSpPr>
        <p:spPr>
          <a:xfrm>
            <a:off x="10983975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/>
          <p:nvPr/>
        </p:nvSpPr>
        <p:spPr>
          <a:xfrm flipH="1">
            <a:off x="1130411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/>
          <p:nvPr/>
        </p:nvSpPr>
        <p:spPr>
          <a:xfrm>
            <a:off x="10553160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7" name="标题 1"/>
          <p:cNvSpPr/>
          <p:nvPr/>
        </p:nvSpPr>
        <p:spPr>
          <a:xfrm flipH="1">
            <a:off x="1355522" y="2043120"/>
            <a:ext cx="18198" cy="761830"/>
          </a:xfrm>
          <a:prstGeom prst="rect">
            <a:avLst/>
          </a:prstGeom>
          <a:gradFill>
            <a:gsLst>
              <a:gs pos="7000">
                <a:schemeClr val="accent1"/>
              </a:gs>
              <a:gs pos="100000">
                <a:schemeClr val="accent1">
                  <a:alpha val="0"/>
                  <a:lumMod val="80000"/>
                  <a:lumOff val="2000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8" name="标题 1"/>
          <p:cNvSpPr/>
          <p:nvPr/>
        </p:nvSpPr>
        <p:spPr>
          <a:xfrm>
            <a:off x="152267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9" name="标题 1"/>
          <p:cNvSpPr/>
          <p:nvPr/>
        </p:nvSpPr>
        <p:spPr>
          <a:xfrm flipH="1">
            <a:off x="685172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0" name="标题 1"/>
          <p:cNvSpPr/>
          <p:nvPr/>
        </p:nvSpPr>
        <p:spPr>
          <a:xfrm>
            <a:off x="3848322" y="5494351"/>
            <a:ext cx="4495357" cy="630786"/>
          </a:xfrm>
          <a:prstGeom prst="trapezoid">
            <a:avLst>
              <a:gd name="adj" fmla="val 345905"/>
            </a:avLst>
          </a:pr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1" name="标题 1"/>
          <p:cNvSpPr/>
          <p:nvPr/>
        </p:nvSpPr>
        <p:spPr>
          <a:xfrm>
            <a:off x="2463389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2" name="标题 1"/>
          <p:cNvSpPr/>
          <p:nvPr/>
        </p:nvSpPr>
        <p:spPr>
          <a:xfrm>
            <a:off x="2245060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3" name="标题 1"/>
          <p:cNvSpPr/>
          <p:nvPr/>
        </p:nvSpPr>
        <p:spPr>
          <a:xfrm>
            <a:off x="2335983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4" name="标题 1"/>
          <p:cNvSpPr/>
          <p:nvPr/>
        </p:nvSpPr>
        <p:spPr>
          <a:xfrm>
            <a:off x="211765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5" name="标题 1"/>
          <p:cNvSpPr/>
          <p:nvPr/>
        </p:nvSpPr>
        <p:spPr>
          <a:xfrm flipH="1">
            <a:off x="9703828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6" name="标题 1"/>
          <p:cNvSpPr/>
          <p:nvPr/>
        </p:nvSpPr>
        <p:spPr>
          <a:xfrm flipH="1">
            <a:off x="9927858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7" name="标题 1"/>
          <p:cNvSpPr/>
          <p:nvPr/>
        </p:nvSpPr>
        <p:spPr>
          <a:xfrm flipH="1">
            <a:off x="9831234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8" name="标题 1"/>
          <p:cNvSpPr/>
          <p:nvPr/>
        </p:nvSpPr>
        <p:spPr>
          <a:xfrm flipH="1">
            <a:off x="1005526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9" name="标题 1"/>
          <p:cNvSpPr/>
          <p:nvPr/>
        </p:nvSpPr>
        <p:spPr>
          <a:xfrm>
            <a:off x="1216498" y="-623929"/>
            <a:ext cx="9759004" cy="9759004"/>
          </a:xfrm>
          <a:prstGeom prst="donut">
            <a:avLst>
              <a:gd name="adj" fmla="val 6027"/>
            </a:avLst>
          </a:prstGeom>
          <a:gradFill>
            <a:gsLst>
              <a:gs pos="0">
                <a:schemeClr val="accent1">
                  <a:alpha val="50000"/>
                  <a:lumMod val="45000"/>
                  <a:lumOff val="55000"/>
                </a:schemeClr>
              </a:gs>
              <a:gs pos="100000">
                <a:schemeClr val="accent1">
                  <a:alpha val="0"/>
                  <a:lumMod val="20000"/>
                  <a:lumOff val="80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0" name="标题 1"/>
          <p:cNvSpPr/>
          <p:nvPr/>
        </p:nvSpPr>
        <p:spPr>
          <a:xfrm>
            <a:off x="9821990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1" name="标题 1"/>
          <p:cNvSpPr/>
          <p:nvPr/>
        </p:nvSpPr>
        <p:spPr>
          <a:xfrm>
            <a:off x="9875635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2" name="标题 1"/>
          <p:cNvSpPr/>
          <p:nvPr/>
        </p:nvSpPr>
        <p:spPr>
          <a:xfrm>
            <a:off x="1025889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3" name="标题 1"/>
          <p:cNvSpPr/>
          <p:nvPr/>
        </p:nvSpPr>
        <p:spPr>
          <a:xfrm>
            <a:off x="1031253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4" name="标题 1"/>
          <p:cNvSpPr/>
          <p:nvPr/>
        </p:nvSpPr>
        <p:spPr>
          <a:xfrm>
            <a:off x="10695797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5" name="标题 1"/>
          <p:cNvSpPr/>
          <p:nvPr/>
        </p:nvSpPr>
        <p:spPr>
          <a:xfrm>
            <a:off x="10749442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6" name="标题 1"/>
          <p:cNvSpPr/>
          <p:nvPr/>
        </p:nvSpPr>
        <p:spPr>
          <a:xfrm>
            <a:off x="1113270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7" name="标题 1"/>
          <p:cNvSpPr/>
          <p:nvPr/>
        </p:nvSpPr>
        <p:spPr>
          <a:xfrm>
            <a:off x="1118634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9" name="标题 1"/>
          <p:cNvSpPr/>
          <p:nvPr/>
        </p:nvSpPr>
        <p:spPr>
          <a:xfrm>
            <a:off x="1393130" y="5021622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0" name="标题 1"/>
          <p:cNvSpPr/>
          <p:nvPr/>
        </p:nvSpPr>
        <p:spPr>
          <a:xfrm>
            <a:off x="303823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1" name="标题 1"/>
          <p:cNvSpPr/>
          <p:nvPr/>
        </p:nvSpPr>
        <p:spPr>
          <a:xfrm>
            <a:off x="307427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2" name="标题 1"/>
          <p:cNvSpPr/>
          <p:nvPr/>
        </p:nvSpPr>
        <p:spPr>
          <a:xfrm>
            <a:off x="311031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3" name="标题 1"/>
          <p:cNvSpPr/>
          <p:nvPr/>
        </p:nvSpPr>
        <p:spPr>
          <a:xfrm flipH="1">
            <a:off x="8926616" y="5021939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4" name="标题 1"/>
          <p:cNvSpPr/>
          <p:nvPr/>
        </p:nvSpPr>
        <p:spPr>
          <a:xfrm flipH="1">
            <a:off x="889057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5" name="标题 1"/>
          <p:cNvSpPr/>
          <p:nvPr/>
        </p:nvSpPr>
        <p:spPr>
          <a:xfrm flipH="1">
            <a:off x="885453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6" name="标题 1"/>
          <p:cNvSpPr/>
          <p:nvPr/>
        </p:nvSpPr>
        <p:spPr>
          <a:xfrm flipH="1">
            <a:off x="881849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7" name="标题 1"/>
          <p:cNvSpPr/>
          <p:nvPr/>
        </p:nvSpPr>
        <p:spPr>
          <a:xfrm>
            <a:off x="2589106" y="2732806"/>
            <a:ext cx="7013788" cy="1786504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4800">
                <a:ln w="635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病毒基本特征</a:t>
            </a:r>
            <a:endParaRPr kumimoji="1" lang="zh-CN" altLang="en-US"/>
          </a:p>
        </p:txBody>
      </p:sp>
      <p:sp>
        <p:nvSpPr>
          <p:cNvPr id="78" name="标题 1"/>
          <p:cNvSpPr/>
          <p:nvPr/>
        </p:nvSpPr>
        <p:spPr>
          <a:xfrm>
            <a:off x="4553110" y="528665"/>
            <a:ext cx="3085781" cy="225029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6600">
                <a:ln w="12700">
                  <a:solidFill>
                    <a:srgbClr val="000000">
                      <a:alpha val="100000"/>
                    </a:srgbClr>
                  </a:solidFill>
                </a:ln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01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/>
          <p:nvPr/>
        </p:nvSpPr>
        <p:spPr>
          <a:xfrm>
            <a:off x="9181214" y="4452731"/>
            <a:ext cx="2385392" cy="1025718"/>
          </a:xfrm>
          <a:custGeom>
            <a:avLst/>
            <a:gdLst>
              <a:gd name="connsiteX0" fmla="*/ 56941 w 8686969"/>
              <a:gd name="connsiteY0" fmla="*/ 0 h 1079852"/>
              <a:gd name="connsiteX1" fmla="*/ 8630028 w 8686969"/>
              <a:gd name="connsiteY1" fmla="*/ 0 h 1079852"/>
              <a:gd name="connsiteX2" fmla="*/ 8686969 w 8686969"/>
              <a:gd name="connsiteY2" fmla="*/ 56941 h 1079852"/>
              <a:gd name="connsiteX3" fmla="*/ 8686969 w 8686969"/>
              <a:gd name="connsiteY3" fmla="*/ 1022911 h 1079852"/>
              <a:gd name="connsiteX4" fmla="*/ 8630028 w 8686969"/>
              <a:gd name="connsiteY4" fmla="*/ 1079852 h 1079852"/>
              <a:gd name="connsiteX5" fmla="*/ 56941 w 8686969"/>
              <a:gd name="connsiteY5" fmla="*/ 1079852 h 1079852"/>
              <a:gd name="connsiteX6" fmla="*/ 0 w 8686969"/>
              <a:gd name="connsiteY6" fmla="*/ 1022911 h 1079852"/>
              <a:gd name="connsiteX7" fmla="*/ 0 w 8686969"/>
              <a:gd name="connsiteY7" fmla="*/ 794023 h 1079852"/>
              <a:gd name="connsiteX8" fmla="*/ 3420 w 8686969"/>
              <a:gd name="connsiteY8" fmla="*/ 794368 h 1079852"/>
              <a:gd name="connsiteX9" fmla="*/ 257862 w 8686969"/>
              <a:gd name="connsiteY9" fmla="*/ 539926 h 1079852"/>
              <a:gd name="connsiteX10" fmla="*/ 3420 w 8686969"/>
              <a:gd name="connsiteY10" fmla="*/ 285484 h 1079852"/>
              <a:gd name="connsiteX11" fmla="*/ 0 w 8686969"/>
              <a:gd name="connsiteY11" fmla="*/ 285829 h 1079852"/>
              <a:gd name="connsiteX12" fmla="*/ 0 w 8686969"/>
              <a:gd name="connsiteY12" fmla="*/ 56941 h 1079852"/>
              <a:gd name="connsiteX13" fmla="*/ 56941 w 8686969"/>
              <a:gd name="connsiteY13" fmla="*/ 0 h 1079852"/>
            </a:gdLst>
            <a:ahLst/>
            <a:cxnLst/>
            <a:rect l="l" t="t" r="r" b="b"/>
            <a:pathLst>
              <a:path w="8686969" h="1079852">
                <a:moveTo>
                  <a:pt x="56941" y="0"/>
                </a:moveTo>
                <a:lnTo>
                  <a:pt x="8630028" y="0"/>
                </a:lnTo>
                <a:cubicBezTo>
                  <a:pt x="8661476" y="0"/>
                  <a:pt x="8686969" y="25493"/>
                  <a:pt x="8686969" y="56941"/>
                </a:cubicBezTo>
                <a:lnTo>
                  <a:pt x="8686969" y="1022911"/>
                </a:lnTo>
                <a:cubicBezTo>
                  <a:pt x="8686969" y="1054359"/>
                  <a:pt x="8661476" y="1079852"/>
                  <a:pt x="8630028" y="1079852"/>
                </a:cubicBezTo>
                <a:lnTo>
                  <a:pt x="56941" y="1079852"/>
                </a:lnTo>
                <a:cubicBezTo>
                  <a:pt x="25493" y="1079852"/>
                  <a:pt x="0" y="1054359"/>
                  <a:pt x="0" y="1022911"/>
                </a:cubicBezTo>
                <a:lnTo>
                  <a:pt x="0" y="794023"/>
                </a:lnTo>
                <a:lnTo>
                  <a:pt x="3420" y="794368"/>
                </a:lnTo>
                <a:cubicBezTo>
                  <a:pt x="143944" y="794368"/>
                  <a:pt x="257862" y="680450"/>
                  <a:pt x="257862" y="539926"/>
                </a:cubicBezTo>
                <a:cubicBezTo>
                  <a:pt x="257862" y="399402"/>
                  <a:pt x="143944" y="285484"/>
                  <a:pt x="3420" y="285484"/>
                </a:cubicBezTo>
                <a:lnTo>
                  <a:pt x="0" y="285829"/>
                </a:lnTo>
                <a:lnTo>
                  <a:pt x="0" y="56941"/>
                </a:lnTo>
                <a:cubicBezTo>
                  <a:pt x="0" y="25493"/>
                  <a:pt x="25493" y="0"/>
                  <a:pt x="56941" y="0"/>
                </a:cubicBezTo>
                <a:close/>
              </a:path>
            </a:pathLst>
          </a:custGeom>
          <a:solidFill>
            <a:schemeClr val="accent1"/>
          </a:solidFill>
          <a:ln w="12700" cap="rnd">
            <a:noFill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/>
          <p:nvPr/>
        </p:nvSpPr>
        <p:spPr>
          <a:xfrm>
            <a:off x="8110330" y="2965837"/>
            <a:ext cx="2385392" cy="1025718"/>
          </a:xfrm>
          <a:custGeom>
            <a:avLst/>
            <a:gdLst>
              <a:gd name="connsiteX0" fmla="*/ 56941 w 8686969"/>
              <a:gd name="connsiteY0" fmla="*/ 0 h 1079852"/>
              <a:gd name="connsiteX1" fmla="*/ 8630028 w 8686969"/>
              <a:gd name="connsiteY1" fmla="*/ 0 h 1079852"/>
              <a:gd name="connsiteX2" fmla="*/ 8686969 w 8686969"/>
              <a:gd name="connsiteY2" fmla="*/ 56941 h 1079852"/>
              <a:gd name="connsiteX3" fmla="*/ 8686969 w 8686969"/>
              <a:gd name="connsiteY3" fmla="*/ 1022911 h 1079852"/>
              <a:gd name="connsiteX4" fmla="*/ 8630028 w 8686969"/>
              <a:gd name="connsiteY4" fmla="*/ 1079852 h 1079852"/>
              <a:gd name="connsiteX5" fmla="*/ 56941 w 8686969"/>
              <a:gd name="connsiteY5" fmla="*/ 1079852 h 1079852"/>
              <a:gd name="connsiteX6" fmla="*/ 0 w 8686969"/>
              <a:gd name="connsiteY6" fmla="*/ 1022911 h 1079852"/>
              <a:gd name="connsiteX7" fmla="*/ 0 w 8686969"/>
              <a:gd name="connsiteY7" fmla="*/ 794023 h 1079852"/>
              <a:gd name="connsiteX8" fmla="*/ 3420 w 8686969"/>
              <a:gd name="connsiteY8" fmla="*/ 794368 h 1079852"/>
              <a:gd name="connsiteX9" fmla="*/ 257862 w 8686969"/>
              <a:gd name="connsiteY9" fmla="*/ 539926 h 1079852"/>
              <a:gd name="connsiteX10" fmla="*/ 3420 w 8686969"/>
              <a:gd name="connsiteY10" fmla="*/ 285484 h 1079852"/>
              <a:gd name="connsiteX11" fmla="*/ 0 w 8686969"/>
              <a:gd name="connsiteY11" fmla="*/ 285829 h 1079852"/>
              <a:gd name="connsiteX12" fmla="*/ 0 w 8686969"/>
              <a:gd name="connsiteY12" fmla="*/ 56941 h 1079852"/>
              <a:gd name="connsiteX13" fmla="*/ 56941 w 8686969"/>
              <a:gd name="connsiteY13" fmla="*/ 0 h 1079852"/>
            </a:gdLst>
            <a:ahLst/>
            <a:cxnLst/>
            <a:rect l="l" t="t" r="r" b="b"/>
            <a:pathLst>
              <a:path w="8686969" h="1079852">
                <a:moveTo>
                  <a:pt x="56941" y="0"/>
                </a:moveTo>
                <a:lnTo>
                  <a:pt x="8630028" y="0"/>
                </a:lnTo>
                <a:cubicBezTo>
                  <a:pt x="8661476" y="0"/>
                  <a:pt x="8686969" y="25493"/>
                  <a:pt x="8686969" y="56941"/>
                </a:cubicBezTo>
                <a:lnTo>
                  <a:pt x="8686969" y="1022911"/>
                </a:lnTo>
                <a:cubicBezTo>
                  <a:pt x="8686969" y="1054359"/>
                  <a:pt x="8661476" y="1079852"/>
                  <a:pt x="8630028" y="1079852"/>
                </a:cubicBezTo>
                <a:lnTo>
                  <a:pt x="56941" y="1079852"/>
                </a:lnTo>
                <a:cubicBezTo>
                  <a:pt x="25493" y="1079852"/>
                  <a:pt x="0" y="1054359"/>
                  <a:pt x="0" y="1022911"/>
                </a:cubicBezTo>
                <a:lnTo>
                  <a:pt x="0" y="794023"/>
                </a:lnTo>
                <a:lnTo>
                  <a:pt x="3420" y="794368"/>
                </a:lnTo>
                <a:cubicBezTo>
                  <a:pt x="143944" y="794368"/>
                  <a:pt x="257862" y="680450"/>
                  <a:pt x="257862" y="539926"/>
                </a:cubicBezTo>
                <a:cubicBezTo>
                  <a:pt x="257862" y="399402"/>
                  <a:pt x="143944" y="285484"/>
                  <a:pt x="3420" y="285484"/>
                </a:cubicBezTo>
                <a:lnTo>
                  <a:pt x="0" y="285829"/>
                </a:lnTo>
                <a:lnTo>
                  <a:pt x="0" y="56941"/>
                </a:lnTo>
                <a:cubicBezTo>
                  <a:pt x="0" y="25493"/>
                  <a:pt x="25493" y="0"/>
                  <a:pt x="56941" y="0"/>
                </a:cubicBezTo>
                <a:close/>
              </a:path>
            </a:pathLst>
          </a:custGeom>
          <a:solidFill>
            <a:schemeClr val="accent2"/>
          </a:solidFill>
          <a:ln w="12700" cap="rnd">
            <a:noFill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/>
        </p:nvSpPr>
        <p:spPr>
          <a:xfrm>
            <a:off x="7036904" y="1478943"/>
            <a:ext cx="2385392" cy="1025718"/>
          </a:xfrm>
          <a:custGeom>
            <a:avLst/>
            <a:gdLst>
              <a:gd name="connsiteX0" fmla="*/ 56941 w 8686969"/>
              <a:gd name="connsiteY0" fmla="*/ 0 h 1079852"/>
              <a:gd name="connsiteX1" fmla="*/ 8630028 w 8686969"/>
              <a:gd name="connsiteY1" fmla="*/ 0 h 1079852"/>
              <a:gd name="connsiteX2" fmla="*/ 8686969 w 8686969"/>
              <a:gd name="connsiteY2" fmla="*/ 56941 h 1079852"/>
              <a:gd name="connsiteX3" fmla="*/ 8686969 w 8686969"/>
              <a:gd name="connsiteY3" fmla="*/ 1022911 h 1079852"/>
              <a:gd name="connsiteX4" fmla="*/ 8630028 w 8686969"/>
              <a:gd name="connsiteY4" fmla="*/ 1079852 h 1079852"/>
              <a:gd name="connsiteX5" fmla="*/ 56941 w 8686969"/>
              <a:gd name="connsiteY5" fmla="*/ 1079852 h 1079852"/>
              <a:gd name="connsiteX6" fmla="*/ 0 w 8686969"/>
              <a:gd name="connsiteY6" fmla="*/ 1022911 h 1079852"/>
              <a:gd name="connsiteX7" fmla="*/ 0 w 8686969"/>
              <a:gd name="connsiteY7" fmla="*/ 794023 h 1079852"/>
              <a:gd name="connsiteX8" fmla="*/ 3420 w 8686969"/>
              <a:gd name="connsiteY8" fmla="*/ 794368 h 1079852"/>
              <a:gd name="connsiteX9" fmla="*/ 257862 w 8686969"/>
              <a:gd name="connsiteY9" fmla="*/ 539926 h 1079852"/>
              <a:gd name="connsiteX10" fmla="*/ 3420 w 8686969"/>
              <a:gd name="connsiteY10" fmla="*/ 285484 h 1079852"/>
              <a:gd name="connsiteX11" fmla="*/ 0 w 8686969"/>
              <a:gd name="connsiteY11" fmla="*/ 285829 h 1079852"/>
              <a:gd name="connsiteX12" fmla="*/ 0 w 8686969"/>
              <a:gd name="connsiteY12" fmla="*/ 56941 h 1079852"/>
              <a:gd name="connsiteX13" fmla="*/ 56941 w 8686969"/>
              <a:gd name="connsiteY13" fmla="*/ 0 h 1079852"/>
            </a:gdLst>
            <a:ahLst/>
            <a:cxnLst/>
            <a:rect l="l" t="t" r="r" b="b"/>
            <a:pathLst>
              <a:path w="8686969" h="1079852">
                <a:moveTo>
                  <a:pt x="56941" y="0"/>
                </a:moveTo>
                <a:lnTo>
                  <a:pt x="8630028" y="0"/>
                </a:lnTo>
                <a:cubicBezTo>
                  <a:pt x="8661476" y="0"/>
                  <a:pt x="8686969" y="25493"/>
                  <a:pt x="8686969" y="56941"/>
                </a:cubicBezTo>
                <a:lnTo>
                  <a:pt x="8686969" y="1022911"/>
                </a:lnTo>
                <a:cubicBezTo>
                  <a:pt x="8686969" y="1054359"/>
                  <a:pt x="8661476" y="1079852"/>
                  <a:pt x="8630028" y="1079852"/>
                </a:cubicBezTo>
                <a:lnTo>
                  <a:pt x="56941" y="1079852"/>
                </a:lnTo>
                <a:cubicBezTo>
                  <a:pt x="25493" y="1079852"/>
                  <a:pt x="0" y="1054359"/>
                  <a:pt x="0" y="1022911"/>
                </a:cubicBezTo>
                <a:lnTo>
                  <a:pt x="0" y="794023"/>
                </a:lnTo>
                <a:lnTo>
                  <a:pt x="3420" y="794368"/>
                </a:lnTo>
                <a:cubicBezTo>
                  <a:pt x="143944" y="794368"/>
                  <a:pt x="257862" y="680450"/>
                  <a:pt x="257862" y="539926"/>
                </a:cubicBezTo>
                <a:cubicBezTo>
                  <a:pt x="257862" y="399402"/>
                  <a:pt x="143944" y="285484"/>
                  <a:pt x="3420" y="285484"/>
                </a:cubicBezTo>
                <a:lnTo>
                  <a:pt x="0" y="285829"/>
                </a:lnTo>
                <a:lnTo>
                  <a:pt x="0" y="56941"/>
                </a:lnTo>
                <a:cubicBezTo>
                  <a:pt x="0" y="25493"/>
                  <a:pt x="25493" y="0"/>
                  <a:pt x="56941" y="0"/>
                </a:cubicBezTo>
                <a:close/>
              </a:path>
            </a:pathLst>
          </a:custGeom>
          <a:solidFill>
            <a:schemeClr val="accent1"/>
          </a:solidFill>
          <a:ln w="12700" cap="rnd">
            <a:noFill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/>
          <p:nvPr/>
        </p:nvSpPr>
        <p:spPr>
          <a:xfrm>
            <a:off x="672739" y="1829562"/>
            <a:ext cx="257862" cy="508884"/>
          </a:xfrm>
          <a:custGeom>
            <a:avLst/>
            <a:gdLst>
              <a:gd name="connsiteX0" fmla="*/ 3420 w 257862"/>
              <a:gd name="connsiteY0" fmla="*/ 0 h 508884"/>
              <a:gd name="connsiteX1" fmla="*/ 257862 w 257862"/>
              <a:gd name="connsiteY1" fmla="*/ 254442 h 508884"/>
              <a:gd name="connsiteX2" fmla="*/ 3420 w 257862"/>
              <a:gd name="connsiteY2" fmla="*/ 508884 h 508884"/>
              <a:gd name="connsiteX3" fmla="*/ 0 w 257862"/>
              <a:gd name="connsiteY3" fmla="*/ 508539 h 508884"/>
              <a:gd name="connsiteX4" fmla="*/ 0 w 257862"/>
              <a:gd name="connsiteY4" fmla="*/ 345 h 508884"/>
              <a:gd name="connsiteX5" fmla="*/ 3420 w 257862"/>
              <a:gd name="connsiteY5" fmla="*/ 0 h 508884"/>
            </a:gdLst>
            <a:ahLst/>
            <a:cxnLst/>
            <a:rect l="l" t="t" r="r" b="b"/>
            <a:pathLst>
              <a:path w="257862" h="508884">
                <a:moveTo>
                  <a:pt x="3420" y="0"/>
                </a:moveTo>
                <a:cubicBezTo>
                  <a:pt x="143944" y="0"/>
                  <a:pt x="257862" y="113918"/>
                  <a:pt x="257862" y="254442"/>
                </a:cubicBezTo>
                <a:cubicBezTo>
                  <a:pt x="257862" y="394966"/>
                  <a:pt x="143944" y="508884"/>
                  <a:pt x="3420" y="508884"/>
                </a:cubicBezTo>
                <a:lnTo>
                  <a:pt x="0" y="508539"/>
                </a:lnTo>
                <a:lnTo>
                  <a:pt x="0" y="345"/>
                </a:lnTo>
                <a:lnTo>
                  <a:pt x="3420" y="0"/>
                </a:lnTo>
                <a:close/>
              </a:path>
            </a:pathLst>
          </a:custGeom>
          <a:solidFill>
            <a:schemeClr val="accent1"/>
          </a:solidFill>
          <a:ln w="12700" cap="rnd">
            <a:noFill/>
          </a:ln>
          <a:effectLst>
            <a:outerShdw blurRad="254000" dist="127000" algn="ctr" rotWithShape="0">
              <a:schemeClr val="bg1">
                <a:alpha val="20000"/>
                <a:lumMod val="6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/>
          <p:nvPr/>
        </p:nvSpPr>
        <p:spPr>
          <a:xfrm>
            <a:off x="672739" y="1544078"/>
            <a:ext cx="8686969" cy="1079852"/>
          </a:xfrm>
          <a:custGeom>
            <a:avLst/>
            <a:gdLst>
              <a:gd name="connsiteX0" fmla="*/ 56941 w 8686969"/>
              <a:gd name="connsiteY0" fmla="*/ 0 h 1079852"/>
              <a:gd name="connsiteX1" fmla="*/ 8630028 w 8686969"/>
              <a:gd name="connsiteY1" fmla="*/ 0 h 1079852"/>
              <a:gd name="connsiteX2" fmla="*/ 8686969 w 8686969"/>
              <a:gd name="connsiteY2" fmla="*/ 56941 h 1079852"/>
              <a:gd name="connsiteX3" fmla="*/ 8686969 w 8686969"/>
              <a:gd name="connsiteY3" fmla="*/ 1022911 h 1079852"/>
              <a:gd name="connsiteX4" fmla="*/ 8630028 w 8686969"/>
              <a:gd name="connsiteY4" fmla="*/ 1079852 h 1079852"/>
              <a:gd name="connsiteX5" fmla="*/ 56941 w 8686969"/>
              <a:gd name="connsiteY5" fmla="*/ 1079852 h 1079852"/>
              <a:gd name="connsiteX6" fmla="*/ 0 w 8686969"/>
              <a:gd name="connsiteY6" fmla="*/ 1022911 h 1079852"/>
              <a:gd name="connsiteX7" fmla="*/ 0 w 8686969"/>
              <a:gd name="connsiteY7" fmla="*/ 794023 h 1079852"/>
              <a:gd name="connsiteX8" fmla="*/ 3420 w 8686969"/>
              <a:gd name="connsiteY8" fmla="*/ 794368 h 1079852"/>
              <a:gd name="connsiteX9" fmla="*/ 257862 w 8686969"/>
              <a:gd name="connsiteY9" fmla="*/ 539926 h 1079852"/>
              <a:gd name="connsiteX10" fmla="*/ 3420 w 8686969"/>
              <a:gd name="connsiteY10" fmla="*/ 285484 h 1079852"/>
              <a:gd name="connsiteX11" fmla="*/ 0 w 8686969"/>
              <a:gd name="connsiteY11" fmla="*/ 285829 h 1079852"/>
              <a:gd name="connsiteX12" fmla="*/ 0 w 8686969"/>
              <a:gd name="connsiteY12" fmla="*/ 56941 h 1079852"/>
              <a:gd name="connsiteX13" fmla="*/ 56941 w 8686969"/>
              <a:gd name="connsiteY13" fmla="*/ 0 h 1079852"/>
            </a:gdLst>
            <a:ahLst/>
            <a:cxnLst/>
            <a:rect l="l" t="t" r="r" b="b"/>
            <a:pathLst>
              <a:path w="8686969" h="1079852">
                <a:moveTo>
                  <a:pt x="56941" y="0"/>
                </a:moveTo>
                <a:lnTo>
                  <a:pt x="8630028" y="0"/>
                </a:lnTo>
                <a:cubicBezTo>
                  <a:pt x="8661476" y="0"/>
                  <a:pt x="8686969" y="25493"/>
                  <a:pt x="8686969" y="56941"/>
                </a:cubicBezTo>
                <a:lnTo>
                  <a:pt x="8686969" y="1022911"/>
                </a:lnTo>
                <a:cubicBezTo>
                  <a:pt x="8686969" y="1054359"/>
                  <a:pt x="8661476" y="1079852"/>
                  <a:pt x="8630028" y="1079852"/>
                </a:cubicBezTo>
                <a:lnTo>
                  <a:pt x="56941" y="1079852"/>
                </a:lnTo>
                <a:cubicBezTo>
                  <a:pt x="25493" y="1079852"/>
                  <a:pt x="0" y="1054359"/>
                  <a:pt x="0" y="1022911"/>
                </a:cubicBezTo>
                <a:lnTo>
                  <a:pt x="0" y="794023"/>
                </a:lnTo>
                <a:lnTo>
                  <a:pt x="3420" y="794368"/>
                </a:lnTo>
                <a:cubicBezTo>
                  <a:pt x="143944" y="794368"/>
                  <a:pt x="257862" y="680450"/>
                  <a:pt x="257862" y="539926"/>
                </a:cubicBezTo>
                <a:cubicBezTo>
                  <a:pt x="257862" y="399402"/>
                  <a:pt x="143944" y="285484"/>
                  <a:pt x="3420" y="285484"/>
                </a:cubicBezTo>
                <a:lnTo>
                  <a:pt x="0" y="285829"/>
                </a:lnTo>
                <a:lnTo>
                  <a:pt x="0" y="56941"/>
                </a:lnTo>
                <a:cubicBezTo>
                  <a:pt x="0" y="25493"/>
                  <a:pt x="25493" y="0"/>
                  <a:pt x="56941" y="0"/>
                </a:cubicBezTo>
                <a:close/>
              </a:path>
            </a:pathLst>
          </a:custGeom>
          <a:solidFill>
            <a:schemeClr val="bg1"/>
          </a:solidFill>
          <a:ln w="12700" cap="rnd">
            <a:noFill/>
          </a:ln>
          <a:effectLst>
            <a:outerShdw blurRad="254000" dist="127000" algn="ctr" rotWithShape="0">
              <a:schemeClr val="bg1">
                <a:alpha val="20000"/>
                <a:lumMod val="6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/>
        </p:nvSpPr>
        <p:spPr>
          <a:xfrm>
            <a:off x="1134224" y="1665397"/>
            <a:ext cx="8041879" cy="314479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病毒粒子形状</a:t>
            </a:r>
            <a:endParaRPr kumimoji="1" lang="zh-CN" altLang="en-US"/>
          </a:p>
        </p:txBody>
      </p:sp>
      <p:sp>
        <p:nvSpPr>
          <p:cNvPr id="9" name="标题 1"/>
          <p:cNvSpPr/>
          <p:nvPr/>
        </p:nvSpPr>
        <p:spPr>
          <a:xfrm>
            <a:off x="1134224" y="2051438"/>
            <a:ext cx="8041879" cy="485031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36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猪瘟病毒粒子通常为球形，直径约40- 60nm，具有脂质包膜结构，表面有纤突蛋白。
这种形态结构有助于病毒在宿主细胞中的吸附和侵入，是病毒致病机制的重要组成部分。</a:t>
            </a:r>
            <a:endParaRPr kumimoji="1" lang="zh-CN" altLang="en-US"/>
          </a:p>
        </p:txBody>
      </p:sp>
      <p:sp>
        <p:nvSpPr>
          <p:cNvPr id="10" name="标题 1"/>
          <p:cNvSpPr/>
          <p:nvPr/>
        </p:nvSpPr>
        <p:spPr>
          <a:xfrm>
            <a:off x="1746166" y="3316455"/>
            <a:ext cx="257862" cy="508884"/>
          </a:xfrm>
          <a:custGeom>
            <a:avLst/>
            <a:gdLst>
              <a:gd name="connsiteX0" fmla="*/ 3420 w 257862"/>
              <a:gd name="connsiteY0" fmla="*/ 0 h 508884"/>
              <a:gd name="connsiteX1" fmla="*/ 257862 w 257862"/>
              <a:gd name="connsiteY1" fmla="*/ 254442 h 508884"/>
              <a:gd name="connsiteX2" fmla="*/ 3420 w 257862"/>
              <a:gd name="connsiteY2" fmla="*/ 508884 h 508884"/>
              <a:gd name="connsiteX3" fmla="*/ 0 w 257862"/>
              <a:gd name="connsiteY3" fmla="*/ 508539 h 508884"/>
              <a:gd name="connsiteX4" fmla="*/ 0 w 257862"/>
              <a:gd name="connsiteY4" fmla="*/ 345 h 508884"/>
              <a:gd name="connsiteX5" fmla="*/ 3420 w 257862"/>
              <a:gd name="connsiteY5" fmla="*/ 0 h 508884"/>
            </a:gdLst>
            <a:ahLst/>
            <a:cxnLst/>
            <a:rect l="l" t="t" r="r" b="b"/>
            <a:pathLst>
              <a:path w="257862" h="508884">
                <a:moveTo>
                  <a:pt x="3420" y="0"/>
                </a:moveTo>
                <a:cubicBezTo>
                  <a:pt x="143944" y="0"/>
                  <a:pt x="257862" y="113918"/>
                  <a:pt x="257862" y="254442"/>
                </a:cubicBezTo>
                <a:cubicBezTo>
                  <a:pt x="257862" y="394966"/>
                  <a:pt x="143944" y="508884"/>
                  <a:pt x="3420" y="508884"/>
                </a:cubicBezTo>
                <a:lnTo>
                  <a:pt x="0" y="508539"/>
                </a:lnTo>
                <a:lnTo>
                  <a:pt x="0" y="345"/>
                </a:lnTo>
                <a:lnTo>
                  <a:pt x="3420" y="0"/>
                </a:lnTo>
                <a:close/>
              </a:path>
            </a:pathLst>
          </a:custGeom>
          <a:solidFill>
            <a:schemeClr val="accent2"/>
          </a:solidFill>
          <a:ln w="12700" cap="rnd">
            <a:noFill/>
          </a:ln>
          <a:effectLst>
            <a:outerShdw blurRad="254000" dist="127000" algn="ctr" rotWithShape="0">
              <a:schemeClr val="bg1">
                <a:alpha val="20000"/>
                <a:lumMod val="6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/>
          <p:nvPr/>
        </p:nvSpPr>
        <p:spPr>
          <a:xfrm>
            <a:off x="1746166" y="3030971"/>
            <a:ext cx="8686969" cy="1079852"/>
          </a:xfrm>
          <a:custGeom>
            <a:avLst/>
            <a:gdLst>
              <a:gd name="connsiteX0" fmla="*/ 56941 w 8686969"/>
              <a:gd name="connsiteY0" fmla="*/ 0 h 1079852"/>
              <a:gd name="connsiteX1" fmla="*/ 8630028 w 8686969"/>
              <a:gd name="connsiteY1" fmla="*/ 0 h 1079852"/>
              <a:gd name="connsiteX2" fmla="*/ 8686969 w 8686969"/>
              <a:gd name="connsiteY2" fmla="*/ 56941 h 1079852"/>
              <a:gd name="connsiteX3" fmla="*/ 8686969 w 8686969"/>
              <a:gd name="connsiteY3" fmla="*/ 1022911 h 1079852"/>
              <a:gd name="connsiteX4" fmla="*/ 8630028 w 8686969"/>
              <a:gd name="connsiteY4" fmla="*/ 1079852 h 1079852"/>
              <a:gd name="connsiteX5" fmla="*/ 56941 w 8686969"/>
              <a:gd name="connsiteY5" fmla="*/ 1079852 h 1079852"/>
              <a:gd name="connsiteX6" fmla="*/ 0 w 8686969"/>
              <a:gd name="connsiteY6" fmla="*/ 1022911 h 1079852"/>
              <a:gd name="connsiteX7" fmla="*/ 0 w 8686969"/>
              <a:gd name="connsiteY7" fmla="*/ 794023 h 1079852"/>
              <a:gd name="connsiteX8" fmla="*/ 3420 w 8686969"/>
              <a:gd name="connsiteY8" fmla="*/ 794368 h 1079852"/>
              <a:gd name="connsiteX9" fmla="*/ 257862 w 8686969"/>
              <a:gd name="connsiteY9" fmla="*/ 539926 h 1079852"/>
              <a:gd name="connsiteX10" fmla="*/ 3420 w 8686969"/>
              <a:gd name="connsiteY10" fmla="*/ 285484 h 1079852"/>
              <a:gd name="connsiteX11" fmla="*/ 0 w 8686969"/>
              <a:gd name="connsiteY11" fmla="*/ 285829 h 1079852"/>
              <a:gd name="connsiteX12" fmla="*/ 0 w 8686969"/>
              <a:gd name="connsiteY12" fmla="*/ 56941 h 1079852"/>
              <a:gd name="connsiteX13" fmla="*/ 56941 w 8686969"/>
              <a:gd name="connsiteY13" fmla="*/ 0 h 1079852"/>
            </a:gdLst>
            <a:ahLst/>
            <a:cxnLst/>
            <a:rect l="l" t="t" r="r" b="b"/>
            <a:pathLst>
              <a:path w="8686969" h="1079852">
                <a:moveTo>
                  <a:pt x="56941" y="0"/>
                </a:moveTo>
                <a:lnTo>
                  <a:pt x="8630028" y="0"/>
                </a:lnTo>
                <a:cubicBezTo>
                  <a:pt x="8661476" y="0"/>
                  <a:pt x="8686969" y="25493"/>
                  <a:pt x="8686969" y="56941"/>
                </a:cubicBezTo>
                <a:lnTo>
                  <a:pt x="8686969" y="1022911"/>
                </a:lnTo>
                <a:cubicBezTo>
                  <a:pt x="8686969" y="1054359"/>
                  <a:pt x="8661476" y="1079852"/>
                  <a:pt x="8630028" y="1079852"/>
                </a:cubicBezTo>
                <a:lnTo>
                  <a:pt x="56941" y="1079852"/>
                </a:lnTo>
                <a:cubicBezTo>
                  <a:pt x="25493" y="1079852"/>
                  <a:pt x="0" y="1054359"/>
                  <a:pt x="0" y="1022911"/>
                </a:cubicBezTo>
                <a:lnTo>
                  <a:pt x="0" y="794023"/>
                </a:lnTo>
                <a:lnTo>
                  <a:pt x="3420" y="794368"/>
                </a:lnTo>
                <a:cubicBezTo>
                  <a:pt x="143944" y="794368"/>
                  <a:pt x="257862" y="680450"/>
                  <a:pt x="257862" y="539926"/>
                </a:cubicBezTo>
                <a:cubicBezTo>
                  <a:pt x="257862" y="399402"/>
                  <a:pt x="143944" y="285484"/>
                  <a:pt x="3420" y="285484"/>
                </a:cubicBezTo>
                <a:lnTo>
                  <a:pt x="0" y="285829"/>
                </a:lnTo>
                <a:lnTo>
                  <a:pt x="0" y="56941"/>
                </a:lnTo>
                <a:cubicBezTo>
                  <a:pt x="0" y="25493"/>
                  <a:pt x="25493" y="0"/>
                  <a:pt x="56941" y="0"/>
                </a:cubicBezTo>
                <a:close/>
              </a:path>
            </a:pathLst>
          </a:custGeom>
          <a:solidFill>
            <a:schemeClr val="bg1"/>
          </a:solidFill>
          <a:ln w="12700" cap="rnd">
            <a:noFill/>
          </a:ln>
          <a:effectLst>
            <a:outerShdw blurRad="254000" dist="127000" algn="ctr" rotWithShape="0">
              <a:schemeClr val="bg1">
                <a:alpha val="20000"/>
                <a:lumMod val="6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/>
          <p:nvPr/>
        </p:nvSpPr>
        <p:spPr>
          <a:xfrm>
            <a:off x="2207651" y="3152290"/>
            <a:ext cx="8041879" cy="314479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基因组组成</a:t>
            </a:r>
            <a:endParaRPr kumimoji="1" lang="zh-CN" altLang="en-US"/>
          </a:p>
        </p:txBody>
      </p:sp>
      <p:sp>
        <p:nvSpPr>
          <p:cNvPr id="13" name="标题 1"/>
          <p:cNvSpPr/>
          <p:nvPr/>
        </p:nvSpPr>
        <p:spPr>
          <a:xfrm>
            <a:off x="2207651" y="3538331"/>
            <a:ext cx="8041879" cy="485031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36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猪瘟病毒的基因组为单股正链RNA，全长约12.3kb，编码一个多聚蛋白前体。
经加工后形成4种结构蛋白和8种非结构蛋白，这些蛋白在病毒的复制和致病过程中发挥关键作用。</a:t>
            </a:r>
            <a:endParaRPr kumimoji="1" lang="zh-CN" altLang="en-US"/>
          </a:p>
        </p:txBody>
      </p:sp>
      <p:sp>
        <p:nvSpPr>
          <p:cNvPr id="14" name="标题 1"/>
          <p:cNvSpPr/>
          <p:nvPr/>
        </p:nvSpPr>
        <p:spPr>
          <a:xfrm>
            <a:off x="2819591" y="4803348"/>
            <a:ext cx="257862" cy="508884"/>
          </a:xfrm>
          <a:custGeom>
            <a:avLst/>
            <a:gdLst>
              <a:gd name="connsiteX0" fmla="*/ 3420 w 257862"/>
              <a:gd name="connsiteY0" fmla="*/ 0 h 508884"/>
              <a:gd name="connsiteX1" fmla="*/ 257862 w 257862"/>
              <a:gd name="connsiteY1" fmla="*/ 254442 h 508884"/>
              <a:gd name="connsiteX2" fmla="*/ 3420 w 257862"/>
              <a:gd name="connsiteY2" fmla="*/ 508884 h 508884"/>
              <a:gd name="connsiteX3" fmla="*/ 0 w 257862"/>
              <a:gd name="connsiteY3" fmla="*/ 508539 h 508884"/>
              <a:gd name="connsiteX4" fmla="*/ 0 w 257862"/>
              <a:gd name="connsiteY4" fmla="*/ 345 h 508884"/>
              <a:gd name="connsiteX5" fmla="*/ 3420 w 257862"/>
              <a:gd name="connsiteY5" fmla="*/ 0 h 508884"/>
            </a:gdLst>
            <a:ahLst/>
            <a:cxnLst/>
            <a:rect l="l" t="t" r="r" b="b"/>
            <a:pathLst>
              <a:path w="257862" h="508884">
                <a:moveTo>
                  <a:pt x="3420" y="0"/>
                </a:moveTo>
                <a:cubicBezTo>
                  <a:pt x="143944" y="0"/>
                  <a:pt x="257862" y="113918"/>
                  <a:pt x="257862" y="254442"/>
                </a:cubicBezTo>
                <a:cubicBezTo>
                  <a:pt x="257862" y="394966"/>
                  <a:pt x="143944" y="508884"/>
                  <a:pt x="3420" y="508884"/>
                </a:cubicBezTo>
                <a:lnTo>
                  <a:pt x="0" y="508539"/>
                </a:lnTo>
                <a:lnTo>
                  <a:pt x="0" y="345"/>
                </a:lnTo>
                <a:lnTo>
                  <a:pt x="3420" y="0"/>
                </a:lnTo>
                <a:close/>
              </a:path>
            </a:pathLst>
          </a:custGeom>
          <a:solidFill>
            <a:schemeClr val="accent1"/>
          </a:solidFill>
          <a:ln w="12700" cap="rnd">
            <a:noFill/>
          </a:ln>
          <a:effectLst>
            <a:outerShdw blurRad="254000" dist="127000" algn="ctr" rotWithShape="0">
              <a:schemeClr val="bg1">
                <a:alpha val="20000"/>
                <a:lumMod val="6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/>
          <p:nvPr/>
        </p:nvSpPr>
        <p:spPr>
          <a:xfrm>
            <a:off x="2819591" y="4517864"/>
            <a:ext cx="8686969" cy="1079852"/>
          </a:xfrm>
          <a:custGeom>
            <a:avLst/>
            <a:gdLst>
              <a:gd name="connsiteX0" fmla="*/ 56941 w 8686969"/>
              <a:gd name="connsiteY0" fmla="*/ 0 h 1079852"/>
              <a:gd name="connsiteX1" fmla="*/ 8630028 w 8686969"/>
              <a:gd name="connsiteY1" fmla="*/ 0 h 1079852"/>
              <a:gd name="connsiteX2" fmla="*/ 8686969 w 8686969"/>
              <a:gd name="connsiteY2" fmla="*/ 56941 h 1079852"/>
              <a:gd name="connsiteX3" fmla="*/ 8686969 w 8686969"/>
              <a:gd name="connsiteY3" fmla="*/ 1022911 h 1079852"/>
              <a:gd name="connsiteX4" fmla="*/ 8630028 w 8686969"/>
              <a:gd name="connsiteY4" fmla="*/ 1079852 h 1079852"/>
              <a:gd name="connsiteX5" fmla="*/ 56941 w 8686969"/>
              <a:gd name="connsiteY5" fmla="*/ 1079852 h 1079852"/>
              <a:gd name="connsiteX6" fmla="*/ 0 w 8686969"/>
              <a:gd name="connsiteY6" fmla="*/ 1022911 h 1079852"/>
              <a:gd name="connsiteX7" fmla="*/ 0 w 8686969"/>
              <a:gd name="connsiteY7" fmla="*/ 794023 h 1079852"/>
              <a:gd name="connsiteX8" fmla="*/ 3420 w 8686969"/>
              <a:gd name="connsiteY8" fmla="*/ 794368 h 1079852"/>
              <a:gd name="connsiteX9" fmla="*/ 257862 w 8686969"/>
              <a:gd name="connsiteY9" fmla="*/ 539926 h 1079852"/>
              <a:gd name="connsiteX10" fmla="*/ 3420 w 8686969"/>
              <a:gd name="connsiteY10" fmla="*/ 285484 h 1079852"/>
              <a:gd name="connsiteX11" fmla="*/ 0 w 8686969"/>
              <a:gd name="connsiteY11" fmla="*/ 285829 h 1079852"/>
              <a:gd name="connsiteX12" fmla="*/ 0 w 8686969"/>
              <a:gd name="connsiteY12" fmla="*/ 56941 h 1079852"/>
              <a:gd name="connsiteX13" fmla="*/ 56941 w 8686969"/>
              <a:gd name="connsiteY13" fmla="*/ 0 h 1079852"/>
            </a:gdLst>
            <a:ahLst/>
            <a:cxnLst/>
            <a:rect l="l" t="t" r="r" b="b"/>
            <a:pathLst>
              <a:path w="8686969" h="1079852">
                <a:moveTo>
                  <a:pt x="56941" y="0"/>
                </a:moveTo>
                <a:lnTo>
                  <a:pt x="8630028" y="0"/>
                </a:lnTo>
                <a:cubicBezTo>
                  <a:pt x="8661476" y="0"/>
                  <a:pt x="8686969" y="25493"/>
                  <a:pt x="8686969" y="56941"/>
                </a:cubicBezTo>
                <a:lnTo>
                  <a:pt x="8686969" y="1022911"/>
                </a:lnTo>
                <a:cubicBezTo>
                  <a:pt x="8686969" y="1054359"/>
                  <a:pt x="8661476" y="1079852"/>
                  <a:pt x="8630028" y="1079852"/>
                </a:cubicBezTo>
                <a:lnTo>
                  <a:pt x="56941" y="1079852"/>
                </a:lnTo>
                <a:cubicBezTo>
                  <a:pt x="25493" y="1079852"/>
                  <a:pt x="0" y="1054359"/>
                  <a:pt x="0" y="1022911"/>
                </a:cubicBezTo>
                <a:lnTo>
                  <a:pt x="0" y="794023"/>
                </a:lnTo>
                <a:lnTo>
                  <a:pt x="3420" y="794368"/>
                </a:lnTo>
                <a:cubicBezTo>
                  <a:pt x="143944" y="794368"/>
                  <a:pt x="257862" y="680450"/>
                  <a:pt x="257862" y="539926"/>
                </a:cubicBezTo>
                <a:cubicBezTo>
                  <a:pt x="257862" y="399402"/>
                  <a:pt x="143944" y="285484"/>
                  <a:pt x="3420" y="285484"/>
                </a:cubicBezTo>
                <a:lnTo>
                  <a:pt x="0" y="285829"/>
                </a:lnTo>
                <a:lnTo>
                  <a:pt x="0" y="56941"/>
                </a:lnTo>
                <a:cubicBezTo>
                  <a:pt x="0" y="25493"/>
                  <a:pt x="25493" y="0"/>
                  <a:pt x="56941" y="0"/>
                </a:cubicBezTo>
                <a:close/>
              </a:path>
            </a:pathLst>
          </a:custGeom>
          <a:solidFill>
            <a:schemeClr val="bg1"/>
          </a:solidFill>
          <a:ln w="12700" cap="rnd">
            <a:noFill/>
          </a:ln>
          <a:effectLst>
            <a:outerShdw blurRad="254000" dist="127000" algn="ctr" rotWithShape="0">
              <a:schemeClr val="bg1">
                <a:alpha val="20000"/>
                <a:lumMod val="6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>
            <a:off x="3281076" y="4639183"/>
            <a:ext cx="8041879" cy="314479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结构蛋白功能</a:t>
            </a:r>
            <a:endParaRPr kumimoji="1" lang="zh-CN" altLang="en-US"/>
          </a:p>
        </p:txBody>
      </p:sp>
      <p:sp>
        <p:nvSpPr>
          <p:cNvPr id="17" name="标题 1"/>
          <p:cNvSpPr/>
          <p:nvPr/>
        </p:nvSpPr>
        <p:spPr>
          <a:xfrm>
            <a:off x="3281076" y="5025224"/>
            <a:ext cx="8041879" cy="485031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36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猪瘟病毒的结构蛋白包括囊膜蛋白、核衣壳蛋白等，囊膜蛋白负责病毒与宿主细胞的结合。
核衣壳蛋白则保护病毒的基因组，这些结构蛋白协同作用，确保病毒在宿主细胞内的有效复制和传播。</a:t>
            </a:r>
            <a:endParaRPr kumimoji="1" lang="zh-CN" altLang="en-US"/>
          </a:p>
        </p:txBody>
      </p:sp>
      <p:sp>
        <p:nvSpPr>
          <p:cNvPr id="18" name="标题 1"/>
          <p:cNvSpPr/>
          <p:nvPr/>
        </p:nvSpPr>
        <p:spPr>
          <a:xfrm flipV="1">
            <a:off x="11146403" y="1130300"/>
            <a:ext cx="372497" cy="372497"/>
          </a:xfrm>
          <a:prstGeom prst="roundRect">
            <a:avLst>
              <a:gd name="adj" fmla="val 7827"/>
            </a:avLst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/>
          <p:nvPr/>
        </p:nvSpPr>
        <p:spPr>
          <a:xfrm flipV="1">
            <a:off x="660401" y="5239910"/>
            <a:ext cx="425822" cy="425822"/>
          </a:xfrm>
          <a:prstGeom prst="roundRect">
            <a:avLst>
              <a:gd name="adj" fmla="val 7827"/>
            </a:avLst>
          </a:prstGeom>
          <a:solidFill>
            <a:schemeClr val="accent2">
              <a:lumMod val="60000"/>
              <a:lumOff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/>
          <p:nvPr/>
        </p:nvSpPr>
        <p:spPr>
          <a:xfrm flipV="1">
            <a:off x="1091095" y="5708278"/>
            <a:ext cx="425822" cy="425822"/>
          </a:xfrm>
          <a:prstGeom prst="roundRect">
            <a:avLst>
              <a:gd name="adj" fmla="val 7827"/>
            </a:avLst>
          </a:prstGeom>
          <a:solidFill>
            <a:schemeClr val="accent1">
              <a:lumMod val="75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/>
          <p:nvPr/>
        </p:nvSpPr>
        <p:spPr>
          <a:xfrm>
            <a:off x="316690" y="373380"/>
            <a:ext cx="8171180" cy="65532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/>
          <p:nvPr/>
        </p:nvSpPr>
        <p:spPr>
          <a:xfrm>
            <a:off x="783520" y="484345"/>
            <a:ext cx="10671175" cy="468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形态结构</a:t>
            </a:r>
            <a:endParaRPr kumimoji="1" lang="zh-CN" altLang="en-US"/>
          </a:p>
        </p:txBody>
      </p:sp>
      <p:sp>
        <p:nvSpPr>
          <p:cNvPr id="23" name="标题 1"/>
          <p:cNvSpPr/>
          <p:nvPr/>
        </p:nvSpPr>
        <p:spPr>
          <a:xfrm>
            <a:off x="324256" y="626624"/>
            <a:ext cx="402076" cy="402076"/>
          </a:xfrm>
          <a:prstGeom prst="rtTriangl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0000"/>
              <a:lumMod val="20000"/>
              <a:lumOff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0" y="12192"/>
            <a:ext cx="12192000" cy="6833616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" name="标题 1"/>
          <p:cNvSpPr/>
          <p:nvPr/>
        </p:nvSpPr>
        <p:spPr>
          <a:xfrm rot="2619411">
            <a:off x="-80485" y="198792"/>
            <a:ext cx="615447" cy="17634"/>
          </a:xfrm>
          <a:custGeom>
            <a:avLst/>
            <a:gdLst>
              <a:gd name="connsiteX0" fmla="*/ 0 w 615447"/>
              <a:gd name="connsiteY0" fmla="*/ 15485 h 17634"/>
              <a:gd name="connsiteX1" fmla="*/ 16229 w 615447"/>
              <a:gd name="connsiteY1" fmla="*/ 0 h 17634"/>
              <a:gd name="connsiteX2" fmla="*/ 615447 w 615447"/>
              <a:gd name="connsiteY2" fmla="*/ 0 h 17634"/>
              <a:gd name="connsiteX3" fmla="*/ 615447 w 615447"/>
              <a:gd name="connsiteY3" fmla="*/ 17634 h 17634"/>
              <a:gd name="connsiteX4" fmla="*/ 2050 w 615447"/>
              <a:gd name="connsiteY4" fmla="*/ 17634 h 17634"/>
            </a:gdLst>
            <a:ahLst/>
            <a:cxnLst/>
            <a:rect l="l" t="t" r="r" b="b"/>
            <a:pathLst>
              <a:path w="615447" h="17634">
                <a:moveTo>
                  <a:pt x="0" y="15485"/>
                </a:moveTo>
                <a:lnTo>
                  <a:pt x="16229" y="0"/>
                </a:lnTo>
                <a:lnTo>
                  <a:pt x="615447" y="0"/>
                </a:lnTo>
                <a:lnTo>
                  <a:pt x="615447" y="17634"/>
                </a:lnTo>
                <a:lnTo>
                  <a:pt x="2050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/>
        </p:nvSpPr>
        <p:spPr>
          <a:xfrm rot="18980589" flipV="1">
            <a:off x="-79556" y="6642163"/>
            <a:ext cx="617372" cy="17634"/>
          </a:xfrm>
          <a:custGeom>
            <a:avLst/>
            <a:gdLst>
              <a:gd name="connsiteX0" fmla="*/ 617372 w 617372"/>
              <a:gd name="connsiteY0" fmla="*/ 17634 h 17634"/>
              <a:gd name="connsiteX1" fmla="*/ 617372 w 617372"/>
              <a:gd name="connsiteY1" fmla="*/ 0 h 17634"/>
              <a:gd name="connsiteX2" fmla="*/ 18044 w 617372"/>
              <a:gd name="connsiteY2" fmla="*/ 0 h 17634"/>
              <a:gd name="connsiteX3" fmla="*/ 0 w 617372"/>
              <a:gd name="connsiteY3" fmla="*/ 17217 h 17634"/>
              <a:gd name="connsiteX4" fmla="*/ 397 w 617372"/>
              <a:gd name="connsiteY4" fmla="*/ 17634 h 17634"/>
            </a:gdLst>
            <a:ahLst/>
            <a:cxnLst/>
            <a:rect l="l" t="t" r="r" b="b"/>
            <a:pathLst>
              <a:path w="617372" h="17634">
                <a:moveTo>
                  <a:pt x="617372" y="17634"/>
                </a:moveTo>
                <a:lnTo>
                  <a:pt x="617372" y="0"/>
                </a:lnTo>
                <a:lnTo>
                  <a:pt x="18044" y="0"/>
                </a:lnTo>
                <a:lnTo>
                  <a:pt x="0" y="17217"/>
                </a:lnTo>
                <a:lnTo>
                  <a:pt x="397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/>
          <p:nvPr/>
        </p:nvSpPr>
        <p:spPr>
          <a:xfrm rot="18980589" flipH="1">
            <a:off x="11664981" y="200596"/>
            <a:ext cx="610225" cy="17634"/>
          </a:xfrm>
          <a:custGeom>
            <a:avLst/>
            <a:gdLst>
              <a:gd name="connsiteX0" fmla="*/ 11003 w 610225"/>
              <a:gd name="connsiteY0" fmla="*/ 0 h 17634"/>
              <a:gd name="connsiteX1" fmla="*/ 0 w 610225"/>
              <a:gd name="connsiteY1" fmla="*/ 10500 h 17634"/>
              <a:gd name="connsiteX2" fmla="*/ 6807 w 610225"/>
              <a:gd name="connsiteY2" fmla="*/ 17634 h 17634"/>
              <a:gd name="connsiteX3" fmla="*/ 610225 w 610225"/>
              <a:gd name="connsiteY3" fmla="*/ 17634 h 17634"/>
              <a:gd name="connsiteX4" fmla="*/ 610225 w 610225"/>
              <a:gd name="connsiteY4" fmla="*/ 0 h 17634"/>
            </a:gdLst>
            <a:ahLst/>
            <a:cxnLst/>
            <a:rect l="l" t="t" r="r" b="b"/>
            <a:pathLst>
              <a:path w="610225" h="17634">
                <a:moveTo>
                  <a:pt x="11003" y="0"/>
                </a:moveTo>
                <a:lnTo>
                  <a:pt x="0" y="10500"/>
                </a:lnTo>
                <a:lnTo>
                  <a:pt x="6807" y="17634"/>
                </a:lnTo>
                <a:lnTo>
                  <a:pt x="610225" y="17634"/>
                </a:lnTo>
                <a:lnTo>
                  <a:pt x="61022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/>
          <p:nvPr/>
        </p:nvSpPr>
        <p:spPr>
          <a:xfrm rot="2619411" flipH="1" flipV="1">
            <a:off x="11664975" y="6639713"/>
            <a:ext cx="610275" cy="17634"/>
          </a:xfrm>
          <a:custGeom>
            <a:avLst/>
            <a:gdLst>
              <a:gd name="connsiteX0" fmla="*/ 610275 w 610275"/>
              <a:gd name="connsiteY0" fmla="*/ 17634 h 17634"/>
              <a:gd name="connsiteX1" fmla="*/ 6859 w 610275"/>
              <a:gd name="connsiteY1" fmla="*/ 17634 h 17634"/>
              <a:gd name="connsiteX2" fmla="*/ 0 w 610275"/>
              <a:gd name="connsiteY2" fmla="*/ 10445 h 17634"/>
              <a:gd name="connsiteX3" fmla="*/ 10947 w 610275"/>
              <a:gd name="connsiteY3" fmla="*/ 0 h 17634"/>
              <a:gd name="connsiteX4" fmla="*/ 610275 w 610275"/>
              <a:gd name="connsiteY4" fmla="*/ 0 h 17634"/>
            </a:gdLst>
            <a:ahLst/>
            <a:cxnLst/>
            <a:rect l="l" t="t" r="r" b="b"/>
            <a:pathLst>
              <a:path w="610275" h="17634">
                <a:moveTo>
                  <a:pt x="610275" y="17634"/>
                </a:moveTo>
                <a:lnTo>
                  <a:pt x="6859" y="17634"/>
                </a:lnTo>
                <a:lnTo>
                  <a:pt x="0" y="10445"/>
                </a:lnTo>
                <a:lnTo>
                  <a:pt x="10947" y="0"/>
                </a:lnTo>
                <a:lnTo>
                  <a:pt x="61027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/>
        </p:nvSpPr>
        <p:spPr>
          <a:xfrm>
            <a:off x="444500" y="419100"/>
            <a:ext cx="11303000" cy="6019800"/>
          </a:xfrm>
          <a:prstGeom prst="rect">
            <a:avLst/>
          </a:prstGeom>
          <a:gradFill>
            <a:gsLst>
              <a:gs pos="0">
                <a:schemeClr val="accent1">
                  <a:alpha val="33000"/>
                  <a:lumMod val="10000"/>
                  <a:lumOff val="90000"/>
                </a:schemeClr>
              </a:gs>
              <a:gs pos="100000">
                <a:schemeClr val="accent1">
                  <a:alpha val="62000"/>
                  <a:lumMod val="10000"/>
                  <a:lumOff val="90000"/>
                </a:schemeClr>
              </a:gs>
            </a:gsLst>
            <a:lin ang="5400000" scaled="0"/>
          </a:gradFill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/>
          <p:nvPr/>
        </p:nvSpPr>
        <p:spPr>
          <a:xfrm flipV="1">
            <a:off x="660400" y="6530650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/>
          <p:nvPr/>
        </p:nvSpPr>
        <p:spPr>
          <a:xfrm flipV="1">
            <a:off x="1017060" y="6530650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/>
          <p:nvPr/>
        </p:nvSpPr>
        <p:spPr>
          <a:xfrm flipV="1">
            <a:off x="1373720" y="6530650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/>
          <p:nvPr/>
        </p:nvSpPr>
        <p:spPr>
          <a:xfrm flipV="1">
            <a:off x="1730379" y="6530650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/>
          <p:nvPr/>
        </p:nvSpPr>
        <p:spPr>
          <a:xfrm flipV="1">
            <a:off x="2087039" y="6530650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/>
          <p:nvPr/>
        </p:nvSpPr>
        <p:spPr>
          <a:xfrm flipH="1" flipV="1">
            <a:off x="11324172" y="132622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/>
          <p:nvPr/>
        </p:nvSpPr>
        <p:spPr>
          <a:xfrm flipH="1" flipV="1">
            <a:off x="10967512" y="132622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 flipH="1" flipV="1">
            <a:off x="10610853" y="132622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/>
          <p:nvPr/>
        </p:nvSpPr>
        <p:spPr>
          <a:xfrm flipH="1" flipV="1">
            <a:off x="10254193" y="132622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/>
          <p:nvPr/>
        </p:nvSpPr>
        <p:spPr>
          <a:xfrm flipH="1" flipV="1">
            <a:off x="9897533" y="132622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/>
          <p:nvPr/>
        </p:nvSpPr>
        <p:spPr>
          <a:xfrm>
            <a:off x="1568448" y="186267"/>
            <a:ext cx="3191933" cy="101600"/>
          </a:xfrm>
          <a:custGeom>
            <a:avLst/>
            <a:gdLst>
              <a:gd name="connsiteX0" fmla="*/ 0 w 3191933"/>
              <a:gd name="connsiteY0" fmla="*/ 0 h 101600"/>
              <a:gd name="connsiteX1" fmla="*/ 3090333 w 3191933"/>
              <a:gd name="connsiteY1" fmla="*/ 0 h 101600"/>
              <a:gd name="connsiteX2" fmla="*/ 3191933 w 3191933"/>
              <a:gd name="connsiteY2" fmla="*/ 101600 h 101600"/>
            </a:gdLst>
            <a:ahLst/>
            <a:cxnLst/>
            <a:rect l="l" t="t" r="r" b="b"/>
            <a:pathLst>
              <a:path w="3191933" h="101600">
                <a:moveTo>
                  <a:pt x="0" y="0"/>
                </a:moveTo>
                <a:lnTo>
                  <a:pt x="3090333" y="0"/>
                </a:lnTo>
                <a:lnTo>
                  <a:pt x="3191933" y="101600"/>
                </a:lnTo>
              </a:path>
            </a:pathLst>
          </a:custGeom>
          <a:noFill/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/>
          <p:nvPr/>
        </p:nvSpPr>
        <p:spPr>
          <a:xfrm>
            <a:off x="4720898" y="248384"/>
            <a:ext cx="78966" cy="789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/>
          <p:nvPr/>
        </p:nvSpPr>
        <p:spPr>
          <a:xfrm>
            <a:off x="4608510" y="250753"/>
            <a:ext cx="74228" cy="74228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5954" tIns="42977" rIns="85954" bIns="42977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/>
          <p:nvPr/>
        </p:nvSpPr>
        <p:spPr>
          <a:xfrm>
            <a:off x="4505833" y="252980"/>
            <a:ext cx="69774" cy="69774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0797" tIns="40398" rIns="80797" bIns="40398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/>
          <p:nvPr/>
        </p:nvSpPr>
        <p:spPr>
          <a:xfrm>
            <a:off x="4412110" y="255073"/>
            <a:ext cx="65588" cy="65588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5949" tIns="37974" rIns="75949" bIns="3797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/>
          <p:nvPr/>
        </p:nvSpPr>
        <p:spPr>
          <a:xfrm>
            <a:off x="4326958" y="257369"/>
            <a:ext cx="60997" cy="60997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0633" tIns="35316" rIns="70633" bIns="3531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/>
          <p:nvPr/>
        </p:nvSpPr>
        <p:spPr>
          <a:xfrm flipV="1">
            <a:off x="4673600" y="6570133"/>
            <a:ext cx="4364567" cy="155245"/>
          </a:xfrm>
          <a:prstGeom prst="parallelogram">
            <a:avLst>
              <a:gd name="adj" fmla="val 839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89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/>
          <p:nvPr/>
        </p:nvSpPr>
        <p:spPr>
          <a:xfrm>
            <a:off x="3326262" y="65701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/>
          <p:nvPr/>
        </p:nvSpPr>
        <p:spPr>
          <a:xfrm>
            <a:off x="8881452" y="67163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/>
          <p:nvPr/>
        </p:nvSpPr>
        <p:spPr>
          <a:xfrm flipH="1">
            <a:off x="3484562" y="6612174"/>
            <a:ext cx="1233221" cy="108681"/>
          </a:xfrm>
          <a:custGeom>
            <a:avLst/>
            <a:gdLst>
              <a:gd name="connsiteX0" fmla="*/ 147371 w 1233221"/>
              <a:gd name="connsiteY0" fmla="*/ 0 h 108681"/>
              <a:gd name="connsiteX1" fmla="*/ 90669 w 1233221"/>
              <a:gd name="connsiteY1" fmla="*/ 0 h 108681"/>
              <a:gd name="connsiteX2" fmla="*/ 0 w 1233221"/>
              <a:gd name="connsiteY2" fmla="*/ 108681 h 108681"/>
              <a:gd name="connsiteX3" fmla="*/ 56702 w 1233221"/>
              <a:gd name="connsiteY3" fmla="*/ 108681 h 108681"/>
              <a:gd name="connsiteX4" fmla="*/ 268021 w 1233221"/>
              <a:gd name="connsiteY4" fmla="*/ 0 h 108681"/>
              <a:gd name="connsiteX5" fmla="*/ 211319 w 1233221"/>
              <a:gd name="connsiteY5" fmla="*/ 0 h 108681"/>
              <a:gd name="connsiteX6" fmla="*/ 120650 w 1233221"/>
              <a:gd name="connsiteY6" fmla="*/ 108681 h 108681"/>
              <a:gd name="connsiteX7" fmla="*/ 177352 w 1233221"/>
              <a:gd name="connsiteY7" fmla="*/ 108681 h 108681"/>
              <a:gd name="connsiteX8" fmla="*/ 388671 w 1233221"/>
              <a:gd name="connsiteY8" fmla="*/ 0 h 108681"/>
              <a:gd name="connsiteX9" fmla="*/ 331969 w 1233221"/>
              <a:gd name="connsiteY9" fmla="*/ 0 h 108681"/>
              <a:gd name="connsiteX10" fmla="*/ 241300 w 1233221"/>
              <a:gd name="connsiteY10" fmla="*/ 108681 h 108681"/>
              <a:gd name="connsiteX11" fmla="*/ 298002 w 1233221"/>
              <a:gd name="connsiteY11" fmla="*/ 108681 h 108681"/>
              <a:gd name="connsiteX12" fmla="*/ 509321 w 1233221"/>
              <a:gd name="connsiteY12" fmla="*/ 0 h 108681"/>
              <a:gd name="connsiteX13" fmla="*/ 452619 w 1233221"/>
              <a:gd name="connsiteY13" fmla="*/ 0 h 108681"/>
              <a:gd name="connsiteX14" fmla="*/ 361950 w 1233221"/>
              <a:gd name="connsiteY14" fmla="*/ 108681 h 108681"/>
              <a:gd name="connsiteX15" fmla="*/ 418652 w 1233221"/>
              <a:gd name="connsiteY15" fmla="*/ 108681 h 108681"/>
              <a:gd name="connsiteX16" fmla="*/ 629971 w 1233221"/>
              <a:gd name="connsiteY16" fmla="*/ 0 h 108681"/>
              <a:gd name="connsiteX17" fmla="*/ 573269 w 1233221"/>
              <a:gd name="connsiteY17" fmla="*/ 0 h 108681"/>
              <a:gd name="connsiteX18" fmla="*/ 482600 w 1233221"/>
              <a:gd name="connsiteY18" fmla="*/ 108681 h 108681"/>
              <a:gd name="connsiteX19" fmla="*/ 539302 w 1233221"/>
              <a:gd name="connsiteY19" fmla="*/ 108681 h 108681"/>
              <a:gd name="connsiteX20" fmla="*/ 750621 w 1233221"/>
              <a:gd name="connsiteY20" fmla="*/ 0 h 108681"/>
              <a:gd name="connsiteX21" fmla="*/ 693919 w 1233221"/>
              <a:gd name="connsiteY21" fmla="*/ 0 h 108681"/>
              <a:gd name="connsiteX22" fmla="*/ 603250 w 1233221"/>
              <a:gd name="connsiteY22" fmla="*/ 108681 h 108681"/>
              <a:gd name="connsiteX23" fmla="*/ 659952 w 1233221"/>
              <a:gd name="connsiteY23" fmla="*/ 108681 h 108681"/>
              <a:gd name="connsiteX24" fmla="*/ 871271 w 1233221"/>
              <a:gd name="connsiteY24" fmla="*/ 0 h 108681"/>
              <a:gd name="connsiteX25" fmla="*/ 814569 w 1233221"/>
              <a:gd name="connsiteY25" fmla="*/ 0 h 108681"/>
              <a:gd name="connsiteX26" fmla="*/ 723900 w 1233221"/>
              <a:gd name="connsiteY26" fmla="*/ 108681 h 108681"/>
              <a:gd name="connsiteX27" fmla="*/ 780602 w 1233221"/>
              <a:gd name="connsiteY27" fmla="*/ 108681 h 108681"/>
              <a:gd name="connsiteX28" fmla="*/ 991921 w 1233221"/>
              <a:gd name="connsiteY28" fmla="*/ 0 h 108681"/>
              <a:gd name="connsiteX29" fmla="*/ 935219 w 1233221"/>
              <a:gd name="connsiteY29" fmla="*/ 0 h 108681"/>
              <a:gd name="connsiteX30" fmla="*/ 844550 w 1233221"/>
              <a:gd name="connsiteY30" fmla="*/ 108681 h 108681"/>
              <a:gd name="connsiteX31" fmla="*/ 901252 w 1233221"/>
              <a:gd name="connsiteY31" fmla="*/ 108681 h 108681"/>
              <a:gd name="connsiteX32" fmla="*/ 1112571 w 1233221"/>
              <a:gd name="connsiteY32" fmla="*/ 0 h 108681"/>
              <a:gd name="connsiteX33" fmla="*/ 1055869 w 1233221"/>
              <a:gd name="connsiteY33" fmla="*/ 0 h 108681"/>
              <a:gd name="connsiteX34" fmla="*/ 965200 w 1233221"/>
              <a:gd name="connsiteY34" fmla="*/ 108681 h 108681"/>
              <a:gd name="connsiteX35" fmla="*/ 1021902 w 1233221"/>
              <a:gd name="connsiteY35" fmla="*/ 108681 h 108681"/>
              <a:gd name="connsiteX36" fmla="*/ 1233221 w 1233221"/>
              <a:gd name="connsiteY36" fmla="*/ 0 h 108681"/>
              <a:gd name="connsiteX37" fmla="*/ 1176519 w 1233221"/>
              <a:gd name="connsiteY37" fmla="*/ 0 h 108681"/>
              <a:gd name="connsiteX38" fmla="*/ 1085850 w 1233221"/>
              <a:gd name="connsiteY38" fmla="*/ 108681 h 108681"/>
              <a:gd name="connsiteX39" fmla="*/ 1142552 w 1233221"/>
              <a:gd name="connsiteY39" fmla="*/ 108681 h 108681"/>
            </a:gdLst>
            <a:ahLst/>
            <a:cxnLst/>
            <a:rect l="l" t="t" r="r" b="b"/>
            <a:pathLst>
              <a:path w="1233221" h="108681">
                <a:moveTo>
                  <a:pt x="147371" y="0"/>
                </a:moveTo>
                <a:lnTo>
                  <a:pt x="90669" y="0"/>
                </a:lnTo>
                <a:lnTo>
                  <a:pt x="0" y="108681"/>
                </a:lnTo>
                <a:lnTo>
                  <a:pt x="56702" y="108681"/>
                </a:lnTo>
                <a:close/>
                <a:moveTo>
                  <a:pt x="268021" y="0"/>
                </a:moveTo>
                <a:lnTo>
                  <a:pt x="211319" y="0"/>
                </a:lnTo>
                <a:lnTo>
                  <a:pt x="120650" y="108681"/>
                </a:lnTo>
                <a:lnTo>
                  <a:pt x="177352" y="108681"/>
                </a:lnTo>
                <a:close/>
                <a:moveTo>
                  <a:pt x="388671" y="0"/>
                </a:moveTo>
                <a:lnTo>
                  <a:pt x="331969" y="0"/>
                </a:lnTo>
                <a:lnTo>
                  <a:pt x="241300" y="108681"/>
                </a:lnTo>
                <a:lnTo>
                  <a:pt x="298002" y="108681"/>
                </a:lnTo>
                <a:close/>
                <a:moveTo>
                  <a:pt x="509321" y="0"/>
                </a:moveTo>
                <a:lnTo>
                  <a:pt x="452619" y="0"/>
                </a:lnTo>
                <a:lnTo>
                  <a:pt x="361950" y="108681"/>
                </a:lnTo>
                <a:lnTo>
                  <a:pt x="418652" y="108681"/>
                </a:lnTo>
                <a:close/>
                <a:moveTo>
                  <a:pt x="629971" y="0"/>
                </a:moveTo>
                <a:lnTo>
                  <a:pt x="573269" y="0"/>
                </a:lnTo>
                <a:lnTo>
                  <a:pt x="482600" y="108681"/>
                </a:lnTo>
                <a:lnTo>
                  <a:pt x="539302" y="108681"/>
                </a:lnTo>
                <a:close/>
                <a:moveTo>
                  <a:pt x="750621" y="0"/>
                </a:moveTo>
                <a:lnTo>
                  <a:pt x="693919" y="0"/>
                </a:lnTo>
                <a:lnTo>
                  <a:pt x="603250" y="108681"/>
                </a:lnTo>
                <a:lnTo>
                  <a:pt x="659952" y="108681"/>
                </a:lnTo>
                <a:close/>
                <a:moveTo>
                  <a:pt x="871271" y="0"/>
                </a:moveTo>
                <a:lnTo>
                  <a:pt x="814569" y="0"/>
                </a:lnTo>
                <a:lnTo>
                  <a:pt x="723900" y="108681"/>
                </a:lnTo>
                <a:lnTo>
                  <a:pt x="780602" y="108681"/>
                </a:lnTo>
                <a:close/>
                <a:moveTo>
                  <a:pt x="991921" y="0"/>
                </a:moveTo>
                <a:lnTo>
                  <a:pt x="935219" y="0"/>
                </a:lnTo>
                <a:lnTo>
                  <a:pt x="844550" y="108681"/>
                </a:lnTo>
                <a:lnTo>
                  <a:pt x="901252" y="108681"/>
                </a:lnTo>
                <a:close/>
                <a:moveTo>
                  <a:pt x="1112571" y="0"/>
                </a:moveTo>
                <a:lnTo>
                  <a:pt x="1055869" y="0"/>
                </a:lnTo>
                <a:lnTo>
                  <a:pt x="965200" y="108681"/>
                </a:lnTo>
                <a:lnTo>
                  <a:pt x="1021902" y="108681"/>
                </a:lnTo>
                <a:close/>
                <a:moveTo>
                  <a:pt x="1233221" y="0"/>
                </a:moveTo>
                <a:lnTo>
                  <a:pt x="1176519" y="0"/>
                </a:lnTo>
                <a:lnTo>
                  <a:pt x="1085850" y="108681"/>
                </a:lnTo>
                <a:lnTo>
                  <a:pt x="1142552" y="108681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/>
          <p:nvPr/>
        </p:nvSpPr>
        <p:spPr>
          <a:xfrm flipV="1">
            <a:off x="8990729" y="6570133"/>
            <a:ext cx="1233221" cy="108681"/>
          </a:xfrm>
          <a:custGeom>
            <a:avLst/>
            <a:gdLst>
              <a:gd name="connsiteX0" fmla="*/ 1085850 w 1233221"/>
              <a:gd name="connsiteY0" fmla="*/ 108681 h 108681"/>
              <a:gd name="connsiteX1" fmla="*/ 1142552 w 1233221"/>
              <a:gd name="connsiteY1" fmla="*/ 108681 h 108681"/>
              <a:gd name="connsiteX2" fmla="*/ 1233221 w 1233221"/>
              <a:gd name="connsiteY2" fmla="*/ 0 h 108681"/>
              <a:gd name="connsiteX3" fmla="*/ 1176519 w 1233221"/>
              <a:gd name="connsiteY3" fmla="*/ 0 h 108681"/>
              <a:gd name="connsiteX4" fmla="*/ 965200 w 1233221"/>
              <a:gd name="connsiteY4" fmla="*/ 108681 h 108681"/>
              <a:gd name="connsiteX5" fmla="*/ 1021902 w 1233221"/>
              <a:gd name="connsiteY5" fmla="*/ 108681 h 108681"/>
              <a:gd name="connsiteX6" fmla="*/ 1112571 w 1233221"/>
              <a:gd name="connsiteY6" fmla="*/ 0 h 108681"/>
              <a:gd name="connsiteX7" fmla="*/ 1055869 w 1233221"/>
              <a:gd name="connsiteY7" fmla="*/ 0 h 108681"/>
              <a:gd name="connsiteX8" fmla="*/ 844550 w 1233221"/>
              <a:gd name="connsiteY8" fmla="*/ 108681 h 108681"/>
              <a:gd name="connsiteX9" fmla="*/ 901252 w 1233221"/>
              <a:gd name="connsiteY9" fmla="*/ 108681 h 108681"/>
              <a:gd name="connsiteX10" fmla="*/ 991921 w 1233221"/>
              <a:gd name="connsiteY10" fmla="*/ 0 h 108681"/>
              <a:gd name="connsiteX11" fmla="*/ 935219 w 1233221"/>
              <a:gd name="connsiteY11" fmla="*/ 0 h 108681"/>
              <a:gd name="connsiteX12" fmla="*/ 723900 w 1233221"/>
              <a:gd name="connsiteY12" fmla="*/ 108681 h 108681"/>
              <a:gd name="connsiteX13" fmla="*/ 780602 w 1233221"/>
              <a:gd name="connsiteY13" fmla="*/ 108681 h 108681"/>
              <a:gd name="connsiteX14" fmla="*/ 871271 w 1233221"/>
              <a:gd name="connsiteY14" fmla="*/ 0 h 108681"/>
              <a:gd name="connsiteX15" fmla="*/ 814569 w 1233221"/>
              <a:gd name="connsiteY15" fmla="*/ 0 h 108681"/>
              <a:gd name="connsiteX16" fmla="*/ 603250 w 1233221"/>
              <a:gd name="connsiteY16" fmla="*/ 108681 h 108681"/>
              <a:gd name="connsiteX17" fmla="*/ 659952 w 1233221"/>
              <a:gd name="connsiteY17" fmla="*/ 108681 h 108681"/>
              <a:gd name="connsiteX18" fmla="*/ 750621 w 1233221"/>
              <a:gd name="connsiteY18" fmla="*/ 0 h 108681"/>
              <a:gd name="connsiteX19" fmla="*/ 693919 w 1233221"/>
              <a:gd name="connsiteY19" fmla="*/ 0 h 108681"/>
              <a:gd name="connsiteX20" fmla="*/ 482600 w 1233221"/>
              <a:gd name="connsiteY20" fmla="*/ 108681 h 108681"/>
              <a:gd name="connsiteX21" fmla="*/ 539302 w 1233221"/>
              <a:gd name="connsiteY21" fmla="*/ 108681 h 108681"/>
              <a:gd name="connsiteX22" fmla="*/ 629971 w 1233221"/>
              <a:gd name="connsiteY22" fmla="*/ 0 h 108681"/>
              <a:gd name="connsiteX23" fmla="*/ 573269 w 1233221"/>
              <a:gd name="connsiteY23" fmla="*/ 0 h 108681"/>
              <a:gd name="connsiteX24" fmla="*/ 361950 w 1233221"/>
              <a:gd name="connsiteY24" fmla="*/ 108681 h 108681"/>
              <a:gd name="connsiteX25" fmla="*/ 418652 w 1233221"/>
              <a:gd name="connsiteY25" fmla="*/ 108681 h 108681"/>
              <a:gd name="connsiteX26" fmla="*/ 509321 w 1233221"/>
              <a:gd name="connsiteY26" fmla="*/ 0 h 108681"/>
              <a:gd name="connsiteX27" fmla="*/ 452619 w 1233221"/>
              <a:gd name="connsiteY27" fmla="*/ 0 h 108681"/>
              <a:gd name="connsiteX28" fmla="*/ 241300 w 1233221"/>
              <a:gd name="connsiteY28" fmla="*/ 108681 h 108681"/>
              <a:gd name="connsiteX29" fmla="*/ 298002 w 1233221"/>
              <a:gd name="connsiteY29" fmla="*/ 108681 h 108681"/>
              <a:gd name="connsiteX30" fmla="*/ 388671 w 1233221"/>
              <a:gd name="connsiteY30" fmla="*/ 0 h 108681"/>
              <a:gd name="connsiteX31" fmla="*/ 331969 w 1233221"/>
              <a:gd name="connsiteY31" fmla="*/ 0 h 108681"/>
              <a:gd name="connsiteX32" fmla="*/ 120650 w 1233221"/>
              <a:gd name="connsiteY32" fmla="*/ 108681 h 108681"/>
              <a:gd name="connsiteX33" fmla="*/ 177352 w 1233221"/>
              <a:gd name="connsiteY33" fmla="*/ 108681 h 108681"/>
              <a:gd name="connsiteX34" fmla="*/ 268021 w 1233221"/>
              <a:gd name="connsiteY34" fmla="*/ 0 h 108681"/>
              <a:gd name="connsiteX35" fmla="*/ 211319 w 1233221"/>
              <a:gd name="connsiteY35" fmla="*/ 0 h 108681"/>
              <a:gd name="connsiteX36" fmla="*/ 0 w 1233221"/>
              <a:gd name="connsiteY36" fmla="*/ 108681 h 108681"/>
              <a:gd name="connsiteX37" fmla="*/ 56702 w 1233221"/>
              <a:gd name="connsiteY37" fmla="*/ 108681 h 108681"/>
              <a:gd name="connsiteX38" fmla="*/ 147371 w 1233221"/>
              <a:gd name="connsiteY38" fmla="*/ 0 h 108681"/>
              <a:gd name="connsiteX39" fmla="*/ 90669 w 1233221"/>
              <a:gd name="connsiteY39" fmla="*/ 0 h 108681"/>
            </a:gdLst>
            <a:ahLst/>
            <a:cxnLst/>
            <a:rect l="l" t="t" r="r" b="b"/>
            <a:pathLst>
              <a:path w="1233221" h="108681">
                <a:moveTo>
                  <a:pt x="1085850" y="108681"/>
                </a:moveTo>
                <a:lnTo>
                  <a:pt x="1142552" y="108681"/>
                </a:lnTo>
                <a:lnTo>
                  <a:pt x="1233221" y="0"/>
                </a:lnTo>
                <a:lnTo>
                  <a:pt x="1176519" y="0"/>
                </a:lnTo>
                <a:close/>
                <a:moveTo>
                  <a:pt x="965200" y="108681"/>
                </a:moveTo>
                <a:lnTo>
                  <a:pt x="1021902" y="108681"/>
                </a:lnTo>
                <a:lnTo>
                  <a:pt x="1112571" y="0"/>
                </a:lnTo>
                <a:lnTo>
                  <a:pt x="1055869" y="0"/>
                </a:lnTo>
                <a:close/>
                <a:moveTo>
                  <a:pt x="844550" y="108681"/>
                </a:moveTo>
                <a:lnTo>
                  <a:pt x="901252" y="108681"/>
                </a:lnTo>
                <a:lnTo>
                  <a:pt x="991921" y="0"/>
                </a:lnTo>
                <a:lnTo>
                  <a:pt x="935219" y="0"/>
                </a:lnTo>
                <a:close/>
                <a:moveTo>
                  <a:pt x="723900" y="108681"/>
                </a:moveTo>
                <a:lnTo>
                  <a:pt x="780602" y="108681"/>
                </a:lnTo>
                <a:lnTo>
                  <a:pt x="871271" y="0"/>
                </a:lnTo>
                <a:lnTo>
                  <a:pt x="814569" y="0"/>
                </a:lnTo>
                <a:close/>
                <a:moveTo>
                  <a:pt x="603250" y="108681"/>
                </a:moveTo>
                <a:lnTo>
                  <a:pt x="659952" y="108681"/>
                </a:lnTo>
                <a:lnTo>
                  <a:pt x="750621" y="0"/>
                </a:lnTo>
                <a:lnTo>
                  <a:pt x="693919" y="0"/>
                </a:lnTo>
                <a:close/>
                <a:moveTo>
                  <a:pt x="482600" y="108681"/>
                </a:moveTo>
                <a:lnTo>
                  <a:pt x="539302" y="108681"/>
                </a:lnTo>
                <a:lnTo>
                  <a:pt x="629971" y="0"/>
                </a:lnTo>
                <a:lnTo>
                  <a:pt x="573269" y="0"/>
                </a:lnTo>
                <a:close/>
                <a:moveTo>
                  <a:pt x="361950" y="108681"/>
                </a:moveTo>
                <a:lnTo>
                  <a:pt x="418652" y="108681"/>
                </a:lnTo>
                <a:lnTo>
                  <a:pt x="509321" y="0"/>
                </a:lnTo>
                <a:lnTo>
                  <a:pt x="452619" y="0"/>
                </a:lnTo>
                <a:close/>
                <a:moveTo>
                  <a:pt x="241300" y="108681"/>
                </a:moveTo>
                <a:lnTo>
                  <a:pt x="298002" y="108681"/>
                </a:lnTo>
                <a:lnTo>
                  <a:pt x="388671" y="0"/>
                </a:lnTo>
                <a:lnTo>
                  <a:pt x="331969" y="0"/>
                </a:lnTo>
                <a:close/>
                <a:moveTo>
                  <a:pt x="120650" y="108681"/>
                </a:moveTo>
                <a:lnTo>
                  <a:pt x="177352" y="108681"/>
                </a:lnTo>
                <a:lnTo>
                  <a:pt x="268021" y="0"/>
                </a:lnTo>
                <a:lnTo>
                  <a:pt x="211319" y="0"/>
                </a:lnTo>
                <a:close/>
                <a:moveTo>
                  <a:pt x="0" y="108681"/>
                </a:moveTo>
                <a:lnTo>
                  <a:pt x="56702" y="108681"/>
                </a:lnTo>
                <a:lnTo>
                  <a:pt x="147371" y="0"/>
                </a:lnTo>
                <a:lnTo>
                  <a:pt x="90669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/>
          <p:nvPr/>
        </p:nvSpPr>
        <p:spPr>
          <a:xfrm rot="2251210">
            <a:off x="10323029" y="6786232"/>
            <a:ext cx="232606" cy="9045"/>
          </a:xfrm>
          <a:custGeom>
            <a:avLst/>
            <a:gdLst>
              <a:gd name="connsiteX0" fmla="*/ 0 w 232606"/>
              <a:gd name="connsiteY0" fmla="*/ 0 h 9045"/>
              <a:gd name="connsiteX1" fmla="*/ 232606 w 232606"/>
              <a:gd name="connsiteY1" fmla="*/ 0 h 9045"/>
              <a:gd name="connsiteX2" fmla="*/ 220826 w 232606"/>
              <a:gd name="connsiteY2" fmla="*/ 9045 h 9045"/>
              <a:gd name="connsiteX3" fmla="*/ 0 w 232606"/>
              <a:gd name="connsiteY3" fmla="*/ 9045 h 9045"/>
            </a:gdLst>
            <a:ahLst/>
            <a:cxnLst/>
            <a:rect l="l" t="t" r="r" b="b"/>
            <a:pathLst>
              <a:path w="232606" h="9045">
                <a:moveTo>
                  <a:pt x="0" y="0"/>
                </a:moveTo>
                <a:lnTo>
                  <a:pt x="232606" y="0"/>
                </a:lnTo>
                <a:lnTo>
                  <a:pt x="220826" y="9045"/>
                </a:lnTo>
                <a:lnTo>
                  <a:pt x="0" y="9045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/>
          <p:nvPr/>
        </p:nvSpPr>
        <p:spPr>
          <a:xfrm rot="5400000">
            <a:off x="-2387904" y="3351377"/>
            <a:ext cx="5281126" cy="155246"/>
          </a:xfrm>
          <a:custGeom>
            <a:avLst/>
            <a:gdLst>
              <a:gd name="connsiteX0" fmla="*/ 0 w 5281126"/>
              <a:gd name="connsiteY0" fmla="*/ 155246 h 155246"/>
              <a:gd name="connsiteX1" fmla="*/ 130251 w 5281126"/>
              <a:gd name="connsiteY1" fmla="*/ 0 h 155246"/>
              <a:gd name="connsiteX2" fmla="*/ 5281126 w 5281126"/>
              <a:gd name="connsiteY2" fmla="*/ 0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0" y="155246"/>
                </a:moveTo>
                <a:lnTo>
                  <a:pt x="130251" y="0"/>
                </a:lnTo>
                <a:lnTo>
                  <a:pt x="5281126" y="0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/>
          <p:nvPr/>
        </p:nvSpPr>
        <p:spPr>
          <a:xfrm rot="16200000" flipV="1">
            <a:off x="9334520" y="3351377"/>
            <a:ext cx="5281126" cy="155246"/>
          </a:xfrm>
          <a:custGeom>
            <a:avLst/>
            <a:gdLst>
              <a:gd name="connsiteX0" fmla="*/ 5281126 w 5281126"/>
              <a:gd name="connsiteY0" fmla="*/ 0 h 155246"/>
              <a:gd name="connsiteX1" fmla="*/ 130251 w 5281126"/>
              <a:gd name="connsiteY1" fmla="*/ 0 h 155246"/>
              <a:gd name="connsiteX2" fmla="*/ 0 w 5281126"/>
              <a:gd name="connsiteY2" fmla="*/ 155246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5281126" y="0"/>
                </a:moveTo>
                <a:lnTo>
                  <a:pt x="130251" y="0"/>
                </a:lnTo>
                <a:lnTo>
                  <a:pt x="0" y="155246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/>
          <p:nvPr/>
        </p:nvSpPr>
        <p:spPr>
          <a:xfrm>
            <a:off x="86126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/>
          <p:nvPr/>
        </p:nvSpPr>
        <p:spPr>
          <a:xfrm>
            <a:off x="91490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/>
          <p:nvPr/>
        </p:nvSpPr>
        <p:spPr>
          <a:xfrm>
            <a:off x="1298168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/>
          <p:nvPr/>
        </p:nvSpPr>
        <p:spPr>
          <a:xfrm>
            <a:off x="1351813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/>
          <p:nvPr/>
        </p:nvSpPr>
        <p:spPr>
          <a:xfrm>
            <a:off x="173507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/>
          <p:nvPr/>
        </p:nvSpPr>
        <p:spPr>
          <a:xfrm>
            <a:off x="178871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/>
          <p:nvPr/>
        </p:nvSpPr>
        <p:spPr>
          <a:xfrm>
            <a:off x="2171975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/>
          <p:nvPr/>
        </p:nvSpPr>
        <p:spPr>
          <a:xfrm>
            <a:off x="2225620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1" name="标题 1"/>
          <p:cNvSpPr/>
          <p:nvPr/>
        </p:nvSpPr>
        <p:spPr>
          <a:xfrm flipH="1">
            <a:off x="1203234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/>
          <p:nvPr/>
        </p:nvSpPr>
        <p:spPr>
          <a:xfrm>
            <a:off x="87584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3" name="标题 1"/>
          <p:cNvSpPr/>
          <p:nvPr/>
        </p:nvSpPr>
        <p:spPr>
          <a:xfrm flipH="1">
            <a:off x="1634049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4" name="标题 1"/>
          <p:cNvSpPr/>
          <p:nvPr/>
        </p:nvSpPr>
        <p:spPr>
          <a:xfrm>
            <a:off x="10983975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/>
          <p:nvPr/>
        </p:nvSpPr>
        <p:spPr>
          <a:xfrm flipH="1">
            <a:off x="1130411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/>
          <p:nvPr/>
        </p:nvSpPr>
        <p:spPr>
          <a:xfrm>
            <a:off x="10553160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7" name="标题 1"/>
          <p:cNvSpPr/>
          <p:nvPr/>
        </p:nvSpPr>
        <p:spPr>
          <a:xfrm flipH="1">
            <a:off x="1355522" y="2043120"/>
            <a:ext cx="18198" cy="761830"/>
          </a:xfrm>
          <a:prstGeom prst="rect">
            <a:avLst/>
          </a:prstGeom>
          <a:gradFill>
            <a:gsLst>
              <a:gs pos="7000">
                <a:schemeClr val="accent1"/>
              </a:gs>
              <a:gs pos="100000">
                <a:schemeClr val="accent1">
                  <a:alpha val="0"/>
                  <a:lumMod val="80000"/>
                  <a:lumOff val="2000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8" name="标题 1"/>
          <p:cNvSpPr/>
          <p:nvPr/>
        </p:nvSpPr>
        <p:spPr>
          <a:xfrm>
            <a:off x="152267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9" name="标题 1"/>
          <p:cNvSpPr/>
          <p:nvPr/>
        </p:nvSpPr>
        <p:spPr>
          <a:xfrm flipH="1">
            <a:off x="685172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0" name="标题 1"/>
          <p:cNvSpPr/>
          <p:nvPr/>
        </p:nvSpPr>
        <p:spPr>
          <a:xfrm>
            <a:off x="3848322" y="5494351"/>
            <a:ext cx="4495357" cy="630786"/>
          </a:xfrm>
          <a:prstGeom prst="trapezoid">
            <a:avLst>
              <a:gd name="adj" fmla="val 345905"/>
            </a:avLst>
          </a:pr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1" name="标题 1"/>
          <p:cNvSpPr/>
          <p:nvPr/>
        </p:nvSpPr>
        <p:spPr>
          <a:xfrm>
            <a:off x="2463389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2" name="标题 1"/>
          <p:cNvSpPr/>
          <p:nvPr/>
        </p:nvSpPr>
        <p:spPr>
          <a:xfrm>
            <a:off x="2245060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3" name="标题 1"/>
          <p:cNvSpPr/>
          <p:nvPr/>
        </p:nvSpPr>
        <p:spPr>
          <a:xfrm>
            <a:off x="2335983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4" name="标题 1"/>
          <p:cNvSpPr/>
          <p:nvPr/>
        </p:nvSpPr>
        <p:spPr>
          <a:xfrm>
            <a:off x="211765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5" name="标题 1"/>
          <p:cNvSpPr/>
          <p:nvPr/>
        </p:nvSpPr>
        <p:spPr>
          <a:xfrm flipH="1">
            <a:off x="9703828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6" name="标题 1"/>
          <p:cNvSpPr/>
          <p:nvPr/>
        </p:nvSpPr>
        <p:spPr>
          <a:xfrm flipH="1">
            <a:off x="9927858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7" name="标题 1"/>
          <p:cNvSpPr/>
          <p:nvPr/>
        </p:nvSpPr>
        <p:spPr>
          <a:xfrm flipH="1">
            <a:off x="9831234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8" name="标题 1"/>
          <p:cNvSpPr/>
          <p:nvPr/>
        </p:nvSpPr>
        <p:spPr>
          <a:xfrm flipH="1">
            <a:off x="1005526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9" name="标题 1"/>
          <p:cNvSpPr/>
          <p:nvPr/>
        </p:nvSpPr>
        <p:spPr>
          <a:xfrm>
            <a:off x="1216498" y="-623929"/>
            <a:ext cx="9759004" cy="9759004"/>
          </a:xfrm>
          <a:prstGeom prst="donut">
            <a:avLst>
              <a:gd name="adj" fmla="val 6027"/>
            </a:avLst>
          </a:prstGeom>
          <a:gradFill>
            <a:gsLst>
              <a:gs pos="0">
                <a:schemeClr val="accent1">
                  <a:alpha val="50000"/>
                  <a:lumMod val="45000"/>
                  <a:lumOff val="55000"/>
                </a:schemeClr>
              </a:gs>
              <a:gs pos="100000">
                <a:schemeClr val="accent1">
                  <a:alpha val="0"/>
                  <a:lumMod val="20000"/>
                  <a:lumOff val="80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0" name="标题 1"/>
          <p:cNvSpPr/>
          <p:nvPr/>
        </p:nvSpPr>
        <p:spPr>
          <a:xfrm>
            <a:off x="9821990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1" name="标题 1"/>
          <p:cNvSpPr/>
          <p:nvPr/>
        </p:nvSpPr>
        <p:spPr>
          <a:xfrm>
            <a:off x="9875635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2" name="标题 1"/>
          <p:cNvSpPr/>
          <p:nvPr/>
        </p:nvSpPr>
        <p:spPr>
          <a:xfrm>
            <a:off x="1025889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3" name="标题 1"/>
          <p:cNvSpPr/>
          <p:nvPr/>
        </p:nvSpPr>
        <p:spPr>
          <a:xfrm>
            <a:off x="1031253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4" name="标题 1"/>
          <p:cNvSpPr/>
          <p:nvPr/>
        </p:nvSpPr>
        <p:spPr>
          <a:xfrm>
            <a:off x="10695797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5" name="标题 1"/>
          <p:cNvSpPr/>
          <p:nvPr/>
        </p:nvSpPr>
        <p:spPr>
          <a:xfrm>
            <a:off x="10749442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6" name="标题 1"/>
          <p:cNvSpPr/>
          <p:nvPr/>
        </p:nvSpPr>
        <p:spPr>
          <a:xfrm>
            <a:off x="1113270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7" name="标题 1"/>
          <p:cNvSpPr/>
          <p:nvPr/>
        </p:nvSpPr>
        <p:spPr>
          <a:xfrm>
            <a:off x="1118634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9" name="标题 1"/>
          <p:cNvSpPr/>
          <p:nvPr/>
        </p:nvSpPr>
        <p:spPr>
          <a:xfrm>
            <a:off x="1393130" y="5021622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0" name="标题 1"/>
          <p:cNvSpPr/>
          <p:nvPr/>
        </p:nvSpPr>
        <p:spPr>
          <a:xfrm>
            <a:off x="303823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1" name="标题 1"/>
          <p:cNvSpPr/>
          <p:nvPr/>
        </p:nvSpPr>
        <p:spPr>
          <a:xfrm>
            <a:off x="307427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2" name="标题 1"/>
          <p:cNvSpPr/>
          <p:nvPr/>
        </p:nvSpPr>
        <p:spPr>
          <a:xfrm>
            <a:off x="311031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3" name="标题 1"/>
          <p:cNvSpPr/>
          <p:nvPr/>
        </p:nvSpPr>
        <p:spPr>
          <a:xfrm flipH="1">
            <a:off x="8926616" y="5021939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4" name="标题 1"/>
          <p:cNvSpPr/>
          <p:nvPr/>
        </p:nvSpPr>
        <p:spPr>
          <a:xfrm flipH="1">
            <a:off x="889057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5" name="标题 1"/>
          <p:cNvSpPr/>
          <p:nvPr/>
        </p:nvSpPr>
        <p:spPr>
          <a:xfrm flipH="1">
            <a:off x="885453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6" name="标题 1"/>
          <p:cNvSpPr/>
          <p:nvPr/>
        </p:nvSpPr>
        <p:spPr>
          <a:xfrm flipH="1">
            <a:off x="881849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7" name="标题 1"/>
          <p:cNvSpPr/>
          <p:nvPr/>
        </p:nvSpPr>
        <p:spPr>
          <a:xfrm>
            <a:off x="2589106" y="2732806"/>
            <a:ext cx="7013788" cy="1786504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4800">
                <a:ln w="635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染色特性</a:t>
            </a:r>
            <a:endParaRPr kumimoji="1" lang="zh-CN" altLang="en-US"/>
          </a:p>
        </p:txBody>
      </p:sp>
      <p:sp>
        <p:nvSpPr>
          <p:cNvPr id="78" name="标题 1"/>
          <p:cNvSpPr/>
          <p:nvPr/>
        </p:nvSpPr>
        <p:spPr>
          <a:xfrm>
            <a:off x="4553110" y="528665"/>
            <a:ext cx="3085781" cy="225029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6600">
                <a:ln w="12700">
                  <a:solidFill>
                    <a:srgbClr val="000000">
                      <a:alpha val="100000"/>
                    </a:srgbClr>
                  </a:solidFill>
                </a:ln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02</a:t>
            </a:r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/>
          <p:nvPr/>
        </p:nvSpPr>
        <p:spPr>
          <a:xfrm>
            <a:off x="3547694" y="1560792"/>
            <a:ext cx="137774" cy="105062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/>
          <p:nvPr/>
        </p:nvSpPr>
        <p:spPr>
          <a:xfrm>
            <a:off x="660400" y="1872210"/>
            <a:ext cx="3475600" cy="3819646"/>
          </a:xfrm>
          <a:prstGeom prst="roundRect">
            <a:avLst>
              <a:gd name="adj" fmla="val 6361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/>
        </p:nvSpPr>
        <p:spPr>
          <a:xfrm>
            <a:off x="1109294" y="1560792"/>
            <a:ext cx="137774" cy="105062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/>
          <p:nvPr/>
        </p:nvSpPr>
        <p:spPr>
          <a:xfrm>
            <a:off x="777808" y="1612873"/>
            <a:ext cx="3240786" cy="4338320"/>
          </a:xfrm>
          <a:prstGeom prst="roundRect">
            <a:avLst>
              <a:gd name="adj" fmla="val 9538"/>
            </a:avLst>
          </a:prstGeom>
          <a:solidFill>
            <a:schemeClr val="bg1"/>
          </a:solidFill>
          <a:ln w="12700" cap="sq">
            <a:noFill/>
            <a:miter lim="0"/>
          </a:ln>
          <a:effectLst>
            <a:outerShdw blurRad="50800" dist="38100" dir="5400000" algn="t" rotWithShape="0">
              <a:schemeClr val="accent1">
                <a:alpha val="20000"/>
                <a:lumMod val="5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/>
          <p:nvPr/>
        </p:nvSpPr>
        <p:spPr>
          <a:xfrm>
            <a:off x="1178275" y="1560204"/>
            <a:ext cx="2439856" cy="579233"/>
          </a:xfrm>
          <a:custGeom>
            <a:avLst/>
            <a:gdLst>
              <a:gd name="connsiteX0" fmla="*/ 0 w 2782454"/>
              <a:gd name="connsiteY0" fmla="*/ 0 h 1053297"/>
              <a:gd name="connsiteX1" fmla="*/ 2782454 w 2782454"/>
              <a:gd name="connsiteY1" fmla="*/ 0 h 1053297"/>
              <a:gd name="connsiteX2" fmla="*/ 2773016 w 2782454"/>
              <a:gd name="connsiteY2" fmla="*/ 36706 h 1053297"/>
              <a:gd name="connsiteX3" fmla="*/ 1391227 w 2782454"/>
              <a:gd name="connsiteY3" fmla="*/ 1053297 h 1053297"/>
              <a:gd name="connsiteX4" fmla="*/ 9438 w 2782454"/>
              <a:gd name="connsiteY4" fmla="*/ 36706 h 1053297"/>
              <a:gd name="connsiteX5" fmla="*/ 0 w 2782454"/>
              <a:gd name="connsiteY5" fmla="*/ 0 h 1053297"/>
            </a:gdLst>
            <a:ahLst/>
            <a:cxnLst/>
            <a:rect l="l" t="t" r="r" b="b"/>
            <a:pathLst>
              <a:path w="2782454" h="1053297">
                <a:moveTo>
                  <a:pt x="0" y="0"/>
                </a:moveTo>
                <a:lnTo>
                  <a:pt x="2782454" y="0"/>
                </a:lnTo>
                <a:lnTo>
                  <a:pt x="2773016" y="36706"/>
                </a:lnTo>
                <a:cubicBezTo>
                  <a:pt x="2589830" y="625667"/>
                  <a:pt x="2040468" y="1053297"/>
                  <a:pt x="1391227" y="1053297"/>
                </a:cubicBezTo>
                <a:cubicBezTo>
                  <a:pt x="741987" y="1053297"/>
                  <a:pt x="192624" y="625667"/>
                  <a:pt x="9438" y="36706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scaled="0"/>
          </a:gradFill>
          <a:ln w="12700" cap="sq">
            <a:noFill/>
            <a:miter lim="0"/>
          </a:ln>
          <a:effectLst>
            <a:outerShdw blurRad="50800" dist="38100" dir="5400000" algn="t" rotWithShape="0">
              <a:schemeClr val="accent1">
                <a:alpha val="20000"/>
                <a:lumMod val="5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/>
        </p:nvSpPr>
        <p:spPr>
          <a:xfrm>
            <a:off x="2176035" y="1687484"/>
            <a:ext cx="444330" cy="325097"/>
          </a:xfrm>
          <a:custGeom>
            <a:avLst/>
            <a:gdLst>
              <a:gd name="connsiteX0" fmla="*/ 114387 w 870468"/>
              <a:gd name="connsiteY0" fmla="*/ 394297 h 720000"/>
              <a:gd name="connsiteX1" fmla="*/ 125598 w 870468"/>
              <a:gd name="connsiteY1" fmla="*/ 421319 h 720000"/>
              <a:gd name="connsiteX2" fmla="*/ 153878 w 870468"/>
              <a:gd name="connsiteY2" fmla="*/ 433051 h 720000"/>
              <a:gd name="connsiteX3" fmla="*/ 449972 w 870468"/>
              <a:gd name="connsiteY3" fmla="*/ 433051 h 720000"/>
              <a:gd name="connsiteX4" fmla="*/ 478295 w 870468"/>
              <a:gd name="connsiteY4" fmla="*/ 421319 h 720000"/>
              <a:gd name="connsiteX5" fmla="*/ 489465 w 870468"/>
              <a:gd name="connsiteY5" fmla="*/ 394297 h 720000"/>
              <a:gd name="connsiteX6" fmla="*/ 116266 w 870468"/>
              <a:gd name="connsiteY6" fmla="*/ 68594 h 720000"/>
              <a:gd name="connsiteX7" fmla="*/ 68708 w 870468"/>
              <a:gd name="connsiteY7" fmla="*/ 116152 h 720000"/>
              <a:gd name="connsiteX8" fmla="*/ 68708 w 870468"/>
              <a:gd name="connsiteY8" fmla="*/ 241561 h 720000"/>
              <a:gd name="connsiteX9" fmla="*/ 801875 w 870468"/>
              <a:gd name="connsiteY9" fmla="*/ 241561 h 720000"/>
              <a:gd name="connsiteX10" fmla="*/ 801875 w 870468"/>
              <a:gd name="connsiteY10" fmla="*/ 116152 h 720000"/>
              <a:gd name="connsiteX11" fmla="*/ 754317 w 870468"/>
              <a:gd name="connsiteY11" fmla="*/ 68594 h 720000"/>
              <a:gd name="connsiteX12" fmla="*/ 598821 w 870468"/>
              <a:gd name="connsiteY12" fmla="*/ 68594 h 720000"/>
              <a:gd name="connsiteX13" fmla="*/ 116266 w 870468"/>
              <a:gd name="connsiteY13" fmla="*/ 0 h 720000"/>
              <a:gd name="connsiteX14" fmla="*/ 598821 w 870468"/>
              <a:gd name="connsiteY14" fmla="*/ 0 h 720000"/>
              <a:gd name="connsiteX15" fmla="*/ 754317 w 870468"/>
              <a:gd name="connsiteY15" fmla="*/ 0 h 720000"/>
              <a:gd name="connsiteX16" fmla="*/ 870468 w 870468"/>
              <a:gd name="connsiteY16" fmla="*/ 116152 h 720000"/>
              <a:gd name="connsiteX17" fmla="*/ 870468 w 870468"/>
              <a:gd name="connsiteY17" fmla="*/ 360001 h 720000"/>
              <a:gd name="connsiteX18" fmla="*/ 870468 w 870468"/>
              <a:gd name="connsiteY18" fmla="*/ 603736 h 720000"/>
              <a:gd name="connsiteX19" fmla="*/ 754317 w 870468"/>
              <a:gd name="connsiteY19" fmla="*/ 720000 h 720000"/>
              <a:gd name="connsiteX20" fmla="*/ 598821 w 870468"/>
              <a:gd name="connsiteY20" fmla="*/ 720000 h 720000"/>
              <a:gd name="connsiteX21" fmla="*/ 116266 w 870468"/>
              <a:gd name="connsiteY21" fmla="*/ 720000 h 720000"/>
              <a:gd name="connsiteX22" fmla="*/ 115 w 870468"/>
              <a:gd name="connsiteY22" fmla="*/ 603850 h 720000"/>
              <a:gd name="connsiteX23" fmla="*/ 115 w 870468"/>
              <a:gd name="connsiteY23" fmla="*/ 360279 h 720000"/>
              <a:gd name="connsiteX24" fmla="*/ 0 w 870468"/>
              <a:gd name="connsiteY24" fmla="*/ 360001 h 720000"/>
              <a:gd name="connsiteX25" fmla="*/ 115 w 870468"/>
              <a:gd name="connsiteY25" fmla="*/ 359723 h 720000"/>
              <a:gd name="connsiteX26" fmla="*/ 115 w 870468"/>
              <a:gd name="connsiteY26" fmla="*/ 116152 h 720000"/>
              <a:gd name="connsiteX27" fmla="*/ 116266 w 870468"/>
              <a:gd name="connsiteY27" fmla="*/ 0 h 720000"/>
            </a:gdLst>
            <a:ahLst/>
            <a:cxnLst/>
            <a:rect l="l" t="t" r="r" b="b"/>
            <a:pathLst>
              <a:path w="870468" h="720000">
                <a:moveTo>
                  <a:pt x="114387" y="394297"/>
                </a:moveTo>
                <a:lnTo>
                  <a:pt x="125598" y="421319"/>
                </a:lnTo>
                <a:cubicBezTo>
                  <a:pt x="132843" y="428564"/>
                  <a:pt x="142846" y="433051"/>
                  <a:pt x="153878" y="433051"/>
                </a:cubicBezTo>
                <a:lnTo>
                  <a:pt x="449972" y="433051"/>
                </a:lnTo>
                <a:cubicBezTo>
                  <a:pt x="461061" y="433051"/>
                  <a:pt x="471064" y="428564"/>
                  <a:pt x="478295" y="421319"/>
                </a:cubicBezTo>
                <a:lnTo>
                  <a:pt x="489465" y="394297"/>
                </a:lnTo>
                <a:close/>
                <a:moveTo>
                  <a:pt x="116266" y="68594"/>
                </a:moveTo>
                <a:cubicBezTo>
                  <a:pt x="89972" y="68594"/>
                  <a:pt x="68708" y="89972"/>
                  <a:pt x="68708" y="116152"/>
                </a:cubicBezTo>
                <a:lnTo>
                  <a:pt x="68708" y="241561"/>
                </a:lnTo>
                <a:lnTo>
                  <a:pt x="801875" y="241561"/>
                </a:lnTo>
                <a:lnTo>
                  <a:pt x="801875" y="116152"/>
                </a:lnTo>
                <a:cubicBezTo>
                  <a:pt x="801875" y="89858"/>
                  <a:pt x="780497" y="68594"/>
                  <a:pt x="754317" y="68594"/>
                </a:cubicBezTo>
                <a:lnTo>
                  <a:pt x="598821" y="68594"/>
                </a:lnTo>
                <a:close/>
                <a:moveTo>
                  <a:pt x="116266" y="0"/>
                </a:moveTo>
                <a:lnTo>
                  <a:pt x="598821" y="0"/>
                </a:lnTo>
                <a:lnTo>
                  <a:pt x="754317" y="0"/>
                </a:lnTo>
                <a:cubicBezTo>
                  <a:pt x="818338" y="0"/>
                  <a:pt x="870468" y="52131"/>
                  <a:pt x="870468" y="116152"/>
                </a:cubicBezTo>
                <a:lnTo>
                  <a:pt x="870468" y="360001"/>
                </a:lnTo>
                <a:lnTo>
                  <a:pt x="870468" y="603736"/>
                </a:lnTo>
                <a:cubicBezTo>
                  <a:pt x="870468" y="667870"/>
                  <a:pt x="818338" y="720000"/>
                  <a:pt x="754317" y="720000"/>
                </a:cubicBezTo>
                <a:lnTo>
                  <a:pt x="598821" y="720000"/>
                </a:lnTo>
                <a:lnTo>
                  <a:pt x="116266" y="720000"/>
                </a:lnTo>
                <a:cubicBezTo>
                  <a:pt x="52246" y="720000"/>
                  <a:pt x="115" y="667870"/>
                  <a:pt x="115" y="603850"/>
                </a:cubicBezTo>
                <a:lnTo>
                  <a:pt x="115" y="360279"/>
                </a:lnTo>
                <a:lnTo>
                  <a:pt x="0" y="360001"/>
                </a:lnTo>
                <a:lnTo>
                  <a:pt x="115" y="359723"/>
                </a:lnTo>
                <a:lnTo>
                  <a:pt x="115" y="116152"/>
                </a:lnTo>
                <a:cubicBezTo>
                  <a:pt x="115" y="52131"/>
                  <a:pt x="52246" y="0"/>
                  <a:pt x="116266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/>
          <p:nvPr/>
        </p:nvSpPr>
        <p:spPr>
          <a:xfrm>
            <a:off x="947538" y="5359078"/>
            <a:ext cx="2901324" cy="48827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scaled="0"/>
          </a:gradFill>
          <a:ln w="12700" cap="sq">
            <a:noFill/>
            <a:miter lim="0"/>
          </a:ln>
          <a:effectLst>
            <a:outerShdw blurRad="50800" dist="38100" dir="5400000" algn="t" rotWithShape="0">
              <a:schemeClr val="accent1">
                <a:alpha val="20000"/>
                <a:lumMod val="5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/>
          <p:nvPr/>
        </p:nvSpPr>
        <p:spPr>
          <a:xfrm>
            <a:off x="1173576" y="5359078"/>
            <a:ext cx="2449248" cy="451145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吉姆萨染色法</a:t>
            </a:r>
            <a:endParaRPr kumimoji="1" lang="zh-CN" altLang="en-US"/>
          </a:p>
        </p:txBody>
      </p:sp>
      <p:sp>
        <p:nvSpPr>
          <p:cNvPr id="11" name="标题 1"/>
          <p:cNvSpPr/>
          <p:nvPr/>
        </p:nvSpPr>
        <p:spPr>
          <a:xfrm>
            <a:off x="1010117" y="2308833"/>
            <a:ext cx="2776166" cy="289052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病毒包涵体经吉姆萨染色后呈紫红色，这种染色方法可用于病理组织切片中病毒定位观察。
吉姆萨染色法操作简单，染色结果清晰，是病理学研究中常用的染色技术之一。</a:t>
            </a:r>
            <a:endParaRPr kumimoji="1" lang="zh-CN" altLang="en-US"/>
          </a:p>
        </p:txBody>
      </p:sp>
      <p:sp>
        <p:nvSpPr>
          <p:cNvPr id="12" name="标题 1"/>
          <p:cNvSpPr/>
          <p:nvPr/>
        </p:nvSpPr>
        <p:spPr>
          <a:xfrm>
            <a:off x="7239144" y="1560792"/>
            <a:ext cx="137774" cy="105062"/>
          </a:xfrm>
          <a:prstGeom prst="triangle">
            <a:avLst/>
          </a:prstGeom>
          <a:solidFill>
            <a:schemeClr val="accent2">
              <a:lumMod val="5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/>
          <p:nvPr/>
        </p:nvSpPr>
        <p:spPr>
          <a:xfrm>
            <a:off x="4351850" y="1872210"/>
            <a:ext cx="3475600" cy="3819646"/>
          </a:xfrm>
          <a:prstGeom prst="roundRect">
            <a:avLst>
              <a:gd name="adj" fmla="val 6361"/>
            </a:avLst>
          </a:pr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</a:schemeClr>
              </a:gs>
            </a:gsLst>
            <a:lin scaled="0"/>
          </a:gradFill>
          <a:ln w="12700" cap="sq">
            <a:noFill/>
            <a:miter lim="0"/>
          </a:ln>
          <a:effectLst>
            <a:outerShdw blurRad="50800" dist="38100" dir="5400000" algn="t" rotWithShape="0">
              <a:schemeClr val="accent2">
                <a:alpha val="20000"/>
                <a:lumMod val="9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/>
          <p:nvPr/>
        </p:nvSpPr>
        <p:spPr>
          <a:xfrm>
            <a:off x="4800744" y="1560792"/>
            <a:ext cx="137774" cy="105062"/>
          </a:xfrm>
          <a:prstGeom prst="triangle">
            <a:avLst/>
          </a:prstGeom>
          <a:solidFill>
            <a:schemeClr val="accent2">
              <a:lumMod val="5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/>
          <p:nvPr/>
        </p:nvSpPr>
        <p:spPr>
          <a:xfrm>
            <a:off x="4469258" y="1612873"/>
            <a:ext cx="3240786" cy="4338320"/>
          </a:xfrm>
          <a:prstGeom prst="roundRect">
            <a:avLst>
              <a:gd name="adj" fmla="val 9538"/>
            </a:avLst>
          </a:prstGeom>
          <a:solidFill>
            <a:schemeClr val="bg1"/>
          </a:solidFill>
          <a:ln w="12700" cap="sq">
            <a:noFill/>
            <a:miter lim="0"/>
          </a:ln>
          <a:effectLst>
            <a:outerShdw blurRad="50800" dist="38100" dir="5400000" algn="t" rotWithShape="0">
              <a:schemeClr val="accent2">
                <a:alpha val="20000"/>
                <a:lumMod val="9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>
            <a:off x="4869725" y="1560204"/>
            <a:ext cx="2439856" cy="579233"/>
          </a:xfrm>
          <a:custGeom>
            <a:avLst/>
            <a:gdLst>
              <a:gd name="connsiteX0" fmla="*/ 0 w 2782454"/>
              <a:gd name="connsiteY0" fmla="*/ 0 h 1053297"/>
              <a:gd name="connsiteX1" fmla="*/ 2782454 w 2782454"/>
              <a:gd name="connsiteY1" fmla="*/ 0 h 1053297"/>
              <a:gd name="connsiteX2" fmla="*/ 2773016 w 2782454"/>
              <a:gd name="connsiteY2" fmla="*/ 36706 h 1053297"/>
              <a:gd name="connsiteX3" fmla="*/ 1391227 w 2782454"/>
              <a:gd name="connsiteY3" fmla="*/ 1053297 h 1053297"/>
              <a:gd name="connsiteX4" fmla="*/ 9438 w 2782454"/>
              <a:gd name="connsiteY4" fmla="*/ 36706 h 1053297"/>
              <a:gd name="connsiteX5" fmla="*/ 0 w 2782454"/>
              <a:gd name="connsiteY5" fmla="*/ 0 h 1053297"/>
            </a:gdLst>
            <a:ahLst/>
            <a:cxnLst/>
            <a:rect l="l" t="t" r="r" b="b"/>
            <a:pathLst>
              <a:path w="2782454" h="1053297">
                <a:moveTo>
                  <a:pt x="0" y="0"/>
                </a:moveTo>
                <a:lnTo>
                  <a:pt x="2782454" y="0"/>
                </a:lnTo>
                <a:lnTo>
                  <a:pt x="2773016" y="36706"/>
                </a:lnTo>
                <a:cubicBezTo>
                  <a:pt x="2589830" y="625667"/>
                  <a:pt x="2040468" y="1053297"/>
                  <a:pt x="1391227" y="1053297"/>
                </a:cubicBezTo>
                <a:cubicBezTo>
                  <a:pt x="741987" y="1053297"/>
                  <a:pt x="192624" y="625667"/>
                  <a:pt x="9438" y="36706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</a:schemeClr>
              </a:gs>
            </a:gsLst>
            <a:lin scaled="0"/>
          </a:gradFill>
          <a:ln w="12700" cap="sq">
            <a:noFill/>
            <a:miter lim="0"/>
          </a:ln>
          <a:effectLst>
            <a:outerShdw blurRad="50800" dist="38100" dir="5400000" algn="t" rotWithShape="0">
              <a:schemeClr val="accent2">
                <a:alpha val="20000"/>
                <a:lumMod val="9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/>
          <p:nvPr/>
        </p:nvSpPr>
        <p:spPr>
          <a:xfrm>
            <a:off x="5895116" y="1627867"/>
            <a:ext cx="389068" cy="444330"/>
          </a:xfrm>
          <a:custGeom>
            <a:avLst/>
            <a:gdLst>
              <a:gd name="connsiteX0" fmla="*/ 361901 w 630455"/>
              <a:gd name="connsiteY0" fmla="*/ 82589 h 720001"/>
              <a:gd name="connsiteX1" fmla="*/ 361901 w 630455"/>
              <a:gd name="connsiteY1" fmla="*/ 203034 h 720001"/>
              <a:gd name="connsiteX2" fmla="*/ 427179 w 630455"/>
              <a:gd name="connsiteY2" fmla="*/ 268312 h 720001"/>
              <a:gd name="connsiteX3" fmla="*/ 547624 w 630455"/>
              <a:gd name="connsiteY3" fmla="*/ 268312 h 720001"/>
              <a:gd name="connsiteX4" fmla="*/ 113812 w 630455"/>
              <a:gd name="connsiteY4" fmla="*/ 0 h 720001"/>
              <a:gd name="connsiteX5" fmla="*/ 338847 w 630455"/>
              <a:gd name="connsiteY5" fmla="*/ 0 h 720001"/>
              <a:gd name="connsiteX6" fmla="*/ 340465 w 630455"/>
              <a:gd name="connsiteY6" fmla="*/ 162 h 720001"/>
              <a:gd name="connsiteX7" fmla="*/ 340789 w 630455"/>
              <a:gd name="connsiteY7" fmla="*/ 162 h 720001"/>
              <a:gd name="connsiteX8" fmla="*/ 344106 w 630455"/>
              <a:gd name="connsiteY8" fmla="*/ 809 h 720001"/>
              <a:gd name="connsiteX9" fmla="*/ 344186 w 630455"/>
              <a:gd name="connsiteY9" fmla="*/ 809 h 720001"/>
              <a:gd name="connsiteX10" fmla="*/ 347422 w 630455"/>
              <a:gd name="connsiteY10" fmla="*/ 1942 h 720001"/>
              <a:gd name="connsiteX11" fmla="*/ 347503 w 630455"/>
              <a:gd name="connsiteY11" fmla="*/ 1942 h 720001"/>
              <a:gd name="connsiteX12" fmla="*/ 349040 w 630455"/>
              <a:gd name="connsiteY12" fmla="*/ 2670 h 720001"/>
              <a:gd name="connsiteX13" fmla="*/ 349121 w 630455"/>
              <a:gd name="connsiteY13" fmla="*/ 2670 h 720001"/>
              <a:gd name="connsiteX14" fmla="*/ 350576 w 630455"/>
              <a:gd name="connsiteY14" fmla="*/ 3479 h 720001"/>
              <a:gd name="connsiteX15" fmla="*/ 350819 w 630455"/>
              <a:gd name="connsiteY15" fmla="*/ 3640 h 720001"/>
              <a:gd name="connsiteX16" fmla="*/ 352033 w 630455"/>
              <a:gd name="connsiteY16" fmla="*/ 4449 h 720001"/>
              <a:gd name="connsiteX17" fmla="*/ 352194 w 630455"/>
              <a:gd name="connsiteY17" fmla="*/ 4530 h 720001"/>
              <a:gd name="connsiteX18" fmla="*/ 353408 w 630455"/>
              <a:gd name="connsiteY18" fmla="*/ 5501 h 720001"/>
              <a:gd name="connsiteX19" fmla="*/ 353651 w 630455"/>
              <a:gd name="connsiteY19" fmla="*/ 5743 h 720001"/>
              <a:gd name="connsiteX20" fmla="*/ 354864 w 630455"/>
              <a:gd name="connsiteY20" fmla="*/ 6876 h 720001"/>
              <a:gd name="connsiteX21" fmla="*/ 623418 w 630455"/>
              <a:gd name="connsiteY21" fmla="*/ 275430 h 720001"/>
              <a:gd name="connsiteX22" fmla="*/ 624551 w 630455"/>
              <a:gd name="connsiteY22" fmla="*/ 276643 h 720001"/>
              <a:gd name="connsiteX23" fmla="*/ 624793 w 630455"/>
              <a:gd name="connsiteY23" fmla="*/ 276886 h 720001"/>
              <a:gd name="connsiteX24" fmla="*/ 625764 w 630455"/>
              <a:gd name="connsiteY24" fmla="*/ 278180 h 720001"/>
              <a:gd name="connsiteX25" fmla="*/ 625845 w 630455"/>
              <a:gd name="connsiteY25" fmla="*/ 278342 h 720001"/>
              <a:gd name="connsiteX26" fmla="*/ 626734 w 630455"/>
              <a:gd name="connsiteY26" fmla="*/ 279637 h 720001"/>
              <a:gd name="connsiteX27" fmla="*/ 626896 w 630455"/>
              <a:gd name="connsiteY27" fmla="*/ 279798 h 720001"/>
              <a:gd name="connsiteX28" fmla="*/ 627705 w 630455"/>
              <a:gd name="connsiteY28" fmla="*/ 281254 h 720001"/>
              <a:gd name="connsiteX29" fmla="*/ 628433 w 630455"/>
              <a:gd name="connsiteY29" fmla="*/ 282791 h 720001"/>
              <a:gd name="connsiteX30" fmla="*/ 629646 w 630455"/>
              <a:gd name="connsiteY30" fmla="*/ 286107 h 720001"/>
              <a:gd name="connsiteX31" fmla="*/ 630293 w 630455"/>
              <a:gd name="connsiteY31" fmla="*/ 289424 h 720001"/>
              <a:gd name="connsiteX32" fmla="*/ 630293 w 630455"/>
              <a:gd name="connsiteY32" fmla="*/ 289667 h 720001"/>
              <a:gd name="connsiteX33" fmla="*/ 630455 w 630455"/>
              <a:gd name="connsiteY33" fmla="*/ 291285 h 720001"/>
              <a:gd name="connsiteX34" fmla="*/ 630455 w 630455"/>
              <a:gd name="connsiteY34" fmla="*/ 292579 h 720001"/>
              <a:gd name="connsiteX35" fmla="*/ 630455 w 630455"/>
              <a:gd name="connsiteY35" fmla="*/ 606189 h 720001"/>
              <a:gd name="connsiteX36" fmla="*/ 516644 w 630455"/>
              <a:gd name="connsiteY36" fmla="*/ 720001 h 720001"/>
              <a:gd name="connsiteX37" fmla="*/ 113812 w 630455"/>
              <a:gd name="connsiteY37" fmla="*/ 720001 h 720001"/>
              <a:gd name="connsiteX38" fmla="*/ 0 w 630455"/>
              <a:gd name="connsiteY38" fmla="*/ 606189 h 720001"/>
              <a:gd name="connsiteX39" fmla="*/ 0 w 630455"/>
              <a:gd name="connsiteY39" fmla="*/ 113812 h 720001"/>
              <a:gd name="connsiteX40" fmla="*/ 113812 w 630455"/>
              <a:gd name="connsiteY40" fmla="*/ 0 h 720001"/>
            </a:gdLst>
            <a:ahLst/>
            <a:cxnLst/>
            <a:rect l="l" t="t" r="r" b="b"/>
            <a:pathLst>
              <a:path w="630455" h="720001">
                <a:moveTo>
                  <a:pt x="361901" y="82589"/>
                </a:moveTo>
                <a:lnTo>
                  <a:pt x="361901" y="203034"/>
                </a:lnTo>
                <a:cubicBezTo>
                  <a:pt x="361901" y="239030"/>
                  <a:pt x="391183" y="268312"/>
                  <a:pt x="427179" y="268312"/>
                </a:cubicBezTo>
                <a:lnTo>
                  <a:pt x="547624" y="268312"/>
                </a:lnTo>
                <a:close/>
                <a:moveTo>
                  <a:pt x="113812" y="0"/>
                </a:moveTo>
                <a:lnTo>
                  <a:pt x="338847" y="0"/>
                </a:lnTo>
                <a:cubicBezTo>
                  <a:pt x="339414" y="81"/>
                  <a:pt x="339899" y="81"/>
                  <a:pt x="340465" y="162"/>
                </a:cubicBezTo>
                <a:lnTo>
                  <a:pt x="340789" y="162"/>
                </a:lnTo>
                <a:cubicBezTo>
                  <a:pt x="341922" y="324"/>
                  <a:pt x="343054" y="485"/>
                  <a:pt x="344106" y="809"/>
                </a:cubicBezTo>
                <a:lnTo>
                  <a:pt x="344186" y="809"/>
                </a:lnTo>
                <a:cubicBezTo>
                  <a:pt x="345238" y="1052"/>
                  <a:pt x="346371" y="1456"/>
                  <a:pt x="347422" y="1942"/>
                </a:cubicBezTo>
                <a:lnTo>
                  <a:pt x="347503" y="1942"/>
                </a:lnTo>
                <a:cubicBezTo>
                  <a:pt x="348069" y="2184"/>
                  <a:pt x="348555" y="2427"/>
                  <a:pt x="349040" y="2670"/>
                </a:cubicBezTo>
                <a:lnTo>
                  <a:pt x="349121" y="2670"/>
                </a:lnTo>
                <a:cubicBezTo>
                  <a:pt x="349606" y="2912"/>
                  <a:pt x="350091" y="3155"/>
                  <a:pt x="350576" y="3479"/>
                </a:cubicBezTo>
                <a:cubicBezTo>
                  <a:pt x="350657" y="3560"/>
                  <a:pt x="350739" y="3560"/>
                  <a:pt x="350819" y="3640"/>
                </a:cubicBezTo>
                <a:cubicBezTo>
                  <a:pt x="351224" y="3883"/>
                  <a:pt x="351628" y="4126"/>
                  <a:pt x="352033" y="4449"/>
                </a:cubicBezTo>
                <a:cubicBezTo>
                  <a:pt x="352113" y="4449"/>
                  <a:pt x="352113" y="4530"/>
                  <a:pt x="352194" y="4530"/>
                </a:cubicBezTo>
                <a:lnTo>
                  <a:pt x="353408" y="5501"/>
                </a:lnTo>
                <a:lnTo>
                  <a:pt x="353651" y="5743"/>
                </a:lnTo>
                <a:cubicBezTo>
                  <a:pt x="354055" y="6148"/>
                  <a:pt x="354459" y="6472"/>
                  <a:pt x="354864" y="6876"/>
                </a:cubicBezTo>
                <a:lnTo>
                  <a:pt x="623418" y="275430"/>
                </a:lnTo>
                <a:cubicBezTo>
                  <a:pt x="623822" y="275835"/>
                  <a:pt x="624227" y="276239"/>
                  <a:pt x="624551" y="276643"/>
                </a:cubicBezTo>
                <a:lnTo>
                  <a:pt x="624793" y="276886"/>
                </a:lnTo>
                <a:cubicBezTo>
                  <a:pt x="625117" y="277291"/>
                  <a:pt x="625440" y="277776"/>
                  <a:pt x="625764" y="278180"/>
                </a:cubicBezTo>
                <a:cubicBezTo>
                  <a:pt x="625764" y="278261"/>
                  <a:pt x="625845" y="278342"/>
                  <a:pt x="625845" y="278342"/>
                </a:cubicBezTo>
                <a:cubicBezTo>
                  <a:pt x="626168" y="278747"/>
                  <a:pt x="626491" y="279232"/>
                  <a:pt x="626734" y="279637"/>
                </a:cubicBezTo>
                <a:cubicBezTo>
                  <a:pt x="626815" y="279637"/>
                  <a:pt x="626815" y="279717"/>
                  <a:pt x="626896" y="279798"/>
                </a:cubicBezTo>
                <a:cubicBezTo>
                  <a:pt x="627139" y="280284"/>
                  <a:pt x="627462" y="280769"/>
                  <a:pt x="627705" y="281254"/>
                </a:cubicBezTo>
                <a:cubicBezTo>
                  <a:pt x="627948" y="281739"/>
                  <a:pt x="628190" y="282225"/>
                  <a:pt x="628433" y="282791"/>
                </a:cubicBezTo>
                <a:cubicBezTo>
                  <a:pt x="628918" y="283843"/>
                  <a:pt x="629323" y="284975"/>
                  <a:pt x="629646" y="286107"/>
                </a:cubicBezTo>
                <a:cubicBezTo>
                  <a:pt x="629889" y="287159"/>
                  <a:pt x="630132" y="288291"/>
                  <a:pt x="630293" y="289424"/>
                </a:cubicBezTo>
                <a:lnTo>
                  <a:pt x="630293" y="289667"/>
                </a:lnTo>
                <a:cubicBezTo>
                  <a:pt x="630374" y="290152"/>
                  <a:pt x="630455" y="290718"/>
                  <a:pt x="630455" y="291285"/>
                </a:cubicBezTo>
                <a:lnTo>
                  <a:pt x="630455" y="292579"/>
                </a:lnTo>
                <a:lnTo>
                  <a:pt x="630455" y="606189"/>
                </a:lnTo>
                <a:cubicBezTo>
                  <a:pt x="630455" y="668959"/>
                  <a:pt x="579414" y="720001"/>
                  <a:pt x="516644" y="720001"/>
                </a:cubicBezTo>
                <a:lnTo>
                  <a:pt x="113812" y="720001"/>
                </a:lnTo>
                <a:cubicBezTo>
                  <a:pt x="51042" y="720001"/>
                  <a:pt x="0" y="668959"/>
                  <a:pt x="0" y="606189"/>
                </a:cubicBezTo>
                <a:lnTo>
                  <a:pt x="0" y="113812"/>
                </a:lnTo>
                <a:cubicBezTo>
                  <a:pt x="0" y="51042"/>
                  <a:pt x="51042" y="0"/>
                  <a:pt x="113812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/>
          <p:nvPr/>
        </p:nvSpPr>
        <p:spPr>
          <a:xfrm>
            <a:off x="4638988" y="5359078"/>
            <a:ext cx="2901324" cy="48827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</a:schemeClr>
              </a:gs>
            </a:gsLst>
            <a:lin scaled="0"/>
          </a:gradFill>
          <a:ln w="12700" cap="sq">
            <a:noFill/>
            <a:miter lim="0"/>
          </a:ln>
          <a:effectLst>
            <a:outerShdw blurRad="50800" dist="38100" dir="5400000" algn="t" rotWithShape="0">
              <a:schemeClr val="accent2">
                <a:alpha val="20000"/>
                <a:lumMod val="9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/>
          <p:nvPr/>
        </p:nvSpPr>
        <p:spPr>
          <a:xfrm>
            <a:off x="4865026" y="5359078"/>
            <a:ext cx="2449248" cy="451145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免疫荧光染色</a:t>
            </a:r>
            <a:endParaRPr kumimoji="1" lang="zh-CN" altLang="en-US"/>
          </a:p>
        </p:txBody>
      </p:sp>
      <p:sp>
        <p:nvSpPr>
          <p:cNvPr id="20" name="标题 1"/>
          <p:cNvSpPr/>
          <p:nvPr/>
        </p:nvSpPr>
        <p:spPr>
          <a:xfrm>
            <a:off x="4701567" y="2308833"/>
            <a:ext cx="2776166" cy="289052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采用特异性抗体标记，可在荧光显微镜下观察到病毒抗原的绿色荧光信号。
免疫荧光染色具有高灵敏度和特异性，可用于病毒的快速检测和定位，是病毒学研究的重要工具。</a:t>
            </a:r>
            <a:endParaRPr kumimoji="1" lang="zh-CN" altLang="en-US"/>
          </a:p>
        </p:txBody>
      </p:sp>
      <p:sp>
        <p:nvSpPr>
          <p:cNvPr id="21" name="标题 1"/>
          <p:cNvSpPr/>
          <p:nvPr/>
        </p:nvSpPr>
        <p:spPr>
          <a:xfrm>
            <a:off x="10930595" y="1560792"/>
            <a:ext cx="137774" cy="105062"/>
          </a:xfrm>
          <a:prstGeom prst="triangle">
            <a:avLst/>
          </a:prstGeom>
          <a:solidFill>
            <a:schemeClr val="accent2">
              <a:lumMod val="5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/>
          <p:nvPr/>
        </p:nvSpPr>
        <p:spPr>
          <a:xfrm>
            <a:off x="8043300" y="1872210"/>
            <a:ext cx="3475600" cy="3819646"/>
          </a:xfrm>
          <a:prstGeom prst="roundRect">
            <a:avLst>
              <a:gd name="adj" fmla="val 6361"/>
            </a:avLst>
          </a:pr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</a:schemeClr>
              </a:gs>
            </a:gsLst>
            <a:lin scaled="0"/>
          </a:gradFill>
          <a:ln w="12700" cap="sq">
            <a:noFill/>
            <a:miter lim="0"/>
          </a:ln>
          <a:effectLst>
            <a:outerShdw blurRad="50800" dist="38100" dir="5400000" algn="t" rotWithShape="0">
              <a:schemeClr val="accent2">
                <a:alpha val="20000"/>
                <a:lumMod val="9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/>
          <p:nvPr/>
        </p:nvSpPr>
        <p:spPr>
          <a:xfrm>
            <a:off x="8492195" y="1560792"/>
            <a:ext cx="137774" cy="105062"/>
          </a:xfrm>
          <a:prstGeom prst="triangle">
            <a:avLst/>
          </a:prstGeom>
          <a:solidFill>
            <a:schemeClr val="accent2">
              <a:lumMod val="5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/>
          <p:nvPr/>
        </p:nvSpPr>
        <p:spPr>
          <a:xfrm>
            <a:off x="8160708" y="1612873"/>
            <a:ext cx="3240786" cy="4338320"/>
          </a:xfrm>
          <a:prstGeom prst="roundRect">
            <a:avLst>
              <a:gd name="adj" fmla="val 9538"/>
            </a:avLst>
          </a:prstGeom>
          <a:solidFill>
            <a:schemeClr val="bg1"/>
          </a:solidFill>
          <a:ln w="12700" cap="sq">
            <a:noFill/>
            <a:miter lim="0"/>
          </a:ln>
          <a:effectLst>
            <a:outerShdw blurRad="50800" dist="38100" dir="5400000" algn="t" rotWithShape="0">
              <a:schemeClr val="accent2">
                <a:alpha val="20000"/>
                <a:lumMod val="9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/>
          <p:nvPr/>
        </p:nvSpPr>
        <p:spPr>
          <a:xfrm>
            <a:off x="8561175" y="1560204"/>
            <a:ext cx="2439856" cy="579233"/>
          </a:xfrm>
          <a:custGeom>
            <a:avLst/>
            <a:gdLst>
              <a:gd name="connsiteX0" fmla="*/ 0 w 2782454"/>
              <a:gd name="connsiteY0" fmla="*/ 0 h 1053297"/>
              <a:gd name="connsiteX1" fmla="*/ 2782454 w 2782454"/>
              <a:gd name="connsiteY1" fmla="*/ 0 h 1053297"/>
              <a:gd name="connsiteX2" fmla="*/ 2773016 w 2782454"/>
              <a:gd name="connsiteY2" fmla="*/ 36706 h 1053297"/>
              <a:gd name="connsiteX3" fmla="*/ 1391227 w 2782454"/>
              <a:gd name="connsiteY3" fmla="*/ 1053297 h 1053297"/>
              <a:gd name="connsiteX4" fmla="*/ 9438 w 2782454"/>
              <a:gd name="connsiteY4" fmla="*/ 36706 h 1053297"/>
              <a:gd name="connsiteX5" fmla="*/ 0 w 2782454"/>
              <a:gd name="connsiteY5" fmla="*/ 0 h 1053297"/>
            </a:gdLst>
            <a:ahLst/>
            <a:cxnLst/>
            <a:rect l="l" t="t" r="r" b="b"/>
            <a:pathLst>
              <a:path w="2782454" h="1053297">
                <a:moveTo>
                  <a:pt x="0" y="0"/>
                </a:moveTo>
                <a:lnTo>
                  <a:pt x="2782454" y="0"/>
                </a:lnTo>
                <a:lnTo>
                  <a:pt x="2773016" y="36706"/>
                </a:lnTo>
                <a:cubicBezTo>
                  <a:pt x="2589830" y="625667"/>
                  <a:pt x="2040468" y="1053297"/>
                  <a:pt x="1391227" y="1053297"/>
                </a:cubicBezTo>
                <a:cubicBezTo>
                  <a:pt x="741987" y="1053297"/>
                  <a:pt x="192624" y="625667"/>
                  <a:pt x="9438" y="36706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</a:schemeClr>
              </a:gs>
            </a:gsLst>
            <a:lin scaled="0"/>
          </a:gradFill>
          <a:ln w="12700" cap="sq">
            <a:noFill/>
            <a:miter lim="0"/>
          </a:ln>
          <a:effectLst>
            <a:outerShdw blurRad="50800" dist="38100" dir="5400000" algn="t" rotWithShape="0">
              <a:schemeClr val="accent2">
                <a:alpha val="20000"/>
                <a:lumMod val="9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/>
          <p:nvPr/>
        </p:nvSpPr>
        <p:spPr>
          <a:xfrm>
            <a:off x="9567447" y="1627867"/>
            <a:ext cx="427307" cy="444330"/>
          </a:xfrm>
          <a:custGeom>
            <a:avLst/>
            <a:gdLst>
              <a:gd name="connsiteX0" fmla="*/ 198153 w 692417"/>
              <a:gd name="connsiteY0" fmla="*/ 663680 h 720001"/>
              <a:gd name="connsiteX1" fmla="*/ 239787 w 692417"/>
              <a:gd name="connsiteY1" fmla="*/ 663680 h 720001"/>
              <a:gd name="connsiteX2" fmla="*/ 295235 w 692417"/>
              <a:gd name="connsiteY2" fmla="*/ 663680 h 720001"/>
              <a:gd name="connsiteX3" fmla="*/ 397182 w 692417"/>
              <a:gd name="connsiteY3" fmla="*/ 663680 h 720001"/>
              <a:gd name="connsiteX4" fmla="*/ 452630 w 692417"/>
              <a:gd name="connsiteY4" fmla="*/ 663680 h 720001"/>
              <a:gd name="connsiteX5" fmla="*/ 494264 w 692417"/>
              <a:gd name="connsiteY5" fmla="*/ 663680 h 720001"/>
              <a:gd name="connsiteX6" fmla="*/ 522425 w 692417"/>
              <a:gd name="connsiteY6" fmla="*/ 691841 h 720001"/>
              <a:gd name="connsiteX7" fmla="*/ 494264 w 692417"/>
              <a:gd name="connsiteY7" fmla="*/ 720001 h 720001"/>
              <a:gd name="connsiteX8" fmla="*/ 452630 w 692417"/>
              <a:gd name="connsiteY8" fmla="*/ 720001 h 720001"/>
              <a:gd name="connsiteX9" fmla="*/ 397182 w 692417"/>
              <a:gd name="connsiteY9" fmla="*/ 720001 h 720001"/>
              <a:gd name="connsiteX10" fmla="*/ 295235 w 692417"/>
              <a:gd name="connsiteY10" fmla="*/ 720001 h 720001"/>
              <a:gd name="connsiteX11" fmla="*/ 239787 w 692417"/>
              <a:gd name="connsiteY11" fmla="*/ 720001 h 720001"/>
              <a:gd name="connsiteX12" fmla="*/ 198153 w 692417"/>
              <a:gd name="connsiteY12" fmla="*/ 720001 h 720001"/>
              <a:gd name="connsiteX13" fmla="*/ 169992 w 692417"/>
              <a:gd name="connsiteY13" fmla="*/ 691841 h 720001"/>
              <a:gd name="connsiteX14" fmla="*/ 198153 w 692417"/>
              <a:gd name="connsiteY14" fmla="*/ 663680 h 720001"/>
              <a:gd name="connsiteX15" fmla="*/ 154400 w 692417"/>
              <a:gd name="connsiteY15" fmla="*/ 572143 h 720001"/>
              <a:gd name="connsiteX16" fmla="*/ 154241 w 692417"/>
              <a:gd name="connsiteY16" fmla="*/ 572597 h 720001"/>
              <a:gd name="connsiteX17" fmla="*/ 160423 w 692417"/>
              <a:gd name="connsiteY17" fmla="*/ 572597 h 720001"/>
              <a:gd name="connsiteX18" fmla="*/ 346215 w 692417"/>
              <a:gd name="connsiteY18" fmla="*/ 0 h 720001"/>
              <a:gd name="connsiteX19" fmla="*/ 456041 w 692417"/>
              <a:gd name="connsiteY19" fmla="*/ 22341 h 720001"/>
              <a:gd name="connsiteX20" fmla="*/ 545873 w 692417"/>
              <a:gd name="connsiteY20" fmla="*/ 82980 h 720001"/>
              <a:gd name="connsiteX21" fmla="*/ 606513 w 692417"/>
              <a:gd name="connsiteY21" fmla="*/ 172812 h 720001"/>
              <a:gd name="connsiteX22" fmla="*/ 628853 w 692417"/>
              <a:gd name="connsiteY22" fmla="*/ 282638 h 720001"/>
              <a:gd name="connsiteX23" fmla="*/ 628853 w 692417"/>
              <a:gd name="connsiteY23" fmla="*/ 493091 h 720001"/>
              <a:gd name="connsiteX24" fmla="*/ 687990 w 692417"/>
              <a:gd name="connsiteY24" fmla="*/ 585551 h 720001"/>
              <a:gd name="connsiteX25" fmla="*/ 688929 w 692417"/>
              <a:gd name="connsiteY25" fmla="*/ 614275 h 720001"/>
              <a:gd name="connsiteX26" fmla="*/ 664336 w 692417"/>
              <a:gd name="connsiteY26" fmla="*/ 628918 h 720001"/>
              <a:gd name="connsiteX27" fmla="*/ 28189 w 692417"/>
              <a:gd name="connsiteY27" fmla="*/ 628918 h 720001"/>
              <a:gd name="connsiteX28" fmla="*/ 3596 w 692417"/>
              <a:gd name="connsiteY28" fmla="*/ 614462 h 720001"/>
              <a:gd name="connsiteX29" fmla="*/ 4159 w 692417"/>
              <a:gd name="connsiteY29" fmla="*/ 585927 h 720001"/>
              <a:gd name="connsiteX30" fmla="*/ 63578 w 692417"/>
              <a:gd name="connsiteY30" fmla="*/ 489336 h 720001"/>
              <a:gd name="connsiteX31" fmla="*/ 63578 w 692417"/>
              <a:gd name="connsiteY31" fmla="*/ 282638 h 720001"/>
              <a:gd name="connsiteX32" fmla="*/ 85919 w 692417"/>
              <a:gd name="connsiteY32" fmla="*/ 172812 h 720001"/>
              <a:gd name="connsiteX33" fmla="*/ 146558 w 692417"/>
              <a:gd name="connsiteY33" fmla="*/ 82980 h 720001"/>
              <a:gd name="connsiteX34" fmla="*/ 236389 w 692417"/>
              <a:gd name="connsiteY34" fmla="*/ 22341 h 720001"/>
              <a:gd name="connsiteX35" fmla="*/ 346215 w 692417"/>
              <a:gd name="connsiteY35" fmla="*/ 0 h 720001"/>
            </a:gdLst>
            <a:ahLst/>
            <a:cxnLst/>
            <a:rect l="l" t="t" r="r" b="b"/>
            <a:pathLst>
              <a:path w="692417" h="720001">
                <a:moveTo>
                  <a:pt x="198153" y="663680"/>
                </a:moveTo>
                <a:lnTo>
                  <a:pt x="239787" y="663680"/>
                </a:lnTo>
                <a:lnTo>
                  <a:pt x="295235" y="663680"/>
                </a:lnTo>
                <a:lnTo>
                  <a:pt x="397182" y="663680"/>
                </a:lnTo>
                <a:lnTo>
                  <a:pt x="452630" y="663680"/>
                </a:lnTo>
                <a:lnTo>
                  <a:pt x="494264" y="663680"/>
                </a:lnTo>
                <a:cubicBezTo>
                  <a:pt x="509847" y="663680"/>
                  <a:pt x="522425" y="676259"/>
                  <a:pt x="522425" y="691841"/>
                </a:cubicBezTo>
                <a:cubicBezTo>
                  <a:pt x="522425" y="707423"/>
                  <a:pt x="509753" y="720001"/>
                  <a:pt x="494264" y="720001"/>
                </a:cubicBezTo>
                <a:lnTo>
                  <a:pt x="452630" y="720001"/>
                </a:lnTo>
                <a:lnTo>
                  <a:pt x="397182" y="720001"/>
                </a:lnTo>
                <a:lnTo>
                  <a:pt x="295235" y="720001"/>
                </a:lnTo>
                <a:lnTo>
                  <a:pt x="239787" y="720001"/>
                </a:lnTo>
                <a:lnTo>
                  <a:pt x="198153" y="720001"/>
                </a:lnTo>
                <a:cubicBezTo>
                  <a:pt x="182571" y="720001"/>
                  <a:pt x="169992" y="707423"/>
                  <a:pt x="169992" y="691841"/>
                </a:cubicBezTo>
                <a:cubicBezTo>
                  <a:pt x="169992" y="676259"/>
                  <a:pt x="182571" y="663680"/>
                  <a:pt x="198153" y="663680"/>
                </a:cubicBezTo>
                <a:close/>
                <a:moveTo>
                  <a:pt x="154400" y="572143"/>
                </a:moveTo>
                <a:lnTo>
                  <a:pt x="154241" y="572597"/>
                </a:lnTo>
                <a:lnTo>
                  <a:pt x="160423" y="572597"/>
                </a:lnTo>
                <a:close/>
                <a:moveTo>
                  <a:pt x="346215" y="0"/>
                </a:moveTo>
                <a:cubicBezTo>
                  <a:pt x="384232" y="0"/>
                  <a:pt x="421122" y="7510"/>
                  <a:pt x="456041" y="22341"/>
                </a:cubicBezTo>
                <a:cubicBezTo>
                  <a:pt x="489646" y="36609"/>
                  <a:pt x="519872" y="57072"/>
                  <a:pt x="545873" y="82980"/>
                </a:cubicBezTo>
                <a:cubicBezTo>
                  <a:pt x="571875" y="108981"/>
                  <a:pt x="592245" y="139207"/>
                  <a:pt x="606513" y="172812"/>
                </a:cubicBezTo>
                <a:cubicBezTo>
                  <a:pt x="621344" y="207637"/>
                  <a:pt x="628853" y="244621"/>
                  <a:pt x="628853" y="282638"/>
                </a:cubicBezTo>
                <a:lnTo>
                  <a:pt x="628853" y="493091"/>
                </a:lnTo>
                <a:lnTo>
                  <a:pt x="687990" y="585551"/>
                </a:lnTo>
                <a:cubicBezTo>
                  <a:pt x="693528" y="594187"/>
                  <a:pt x="693904" y="605263"/>
                  <a:pt x="688929" y="614275"/>
                </a:cubicBezTo>
                <a:cubicBezTo>
                  <a:pt x="684048" y="623286"/>
                  <a:pt x="674567" y="628918"/>
                  <a:pt x="664336" y="628918"/>
                </a:cubicBezTo>
                <a:lnTo>
                  <a:pt x="28189" y="628918"/>
                </a:lnTo>
                <a:cubicBezTo>
                  <a:pt x="17958" y="628918"/>
                  <a:pt x="8571" y="623380"/>
                  <a:pt x="3596" y="614462"/>
                </a:cubicBezTo>
                <a:cubicBezTo>
                  <a:pt x="-1380" y="605545"/>
                  <a:pt x="-1192" y="594656"/>
                  <a:pt x="4159" y="585927"/>
                </a:cubicBezTo>
                <a:lnTo>
                  <a:pt x="63578" y="489336"/>
                </a:lnTo>
                <a:lnTo>
                  <a:pt x="63578" y="282638"/>
                </a:lnTo>
                <a:cubicBezTo>
                  <a:pt x="63578" y="244621"/>
                  <a:pt x="71087" y="207731"/>
                  <a:pt x="85919" y="172812"/>
                </a:cubicBezTo>
                <a:cubicBezTo>
                  <a:pt x="100186" y="139207"/>
                  <a:pt x="120650" y="108981"/>
                  <a:pt x="146558" y="82980"/>
                </a:cubicBezTo>
                <a:cubicBezTo>
                  <a:pt x="172465" y="56978"/>
                  <a:pt x="202785" y="36609"/>
                  <a:pt x="236389" y="22341"/>
                </a:cubicBezTo>
                <a:cubicBezTo>
                  <a:pt x="271214" y="7510"/>
                  <a:pt x="308199" y="0"/>
                  <a:pt x="346215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/>
          <p:nvPr/>
        </p:nvSpPr>
        <p:spPr>
          <a:xfrm>
            <a:off x="8330439" y="5359078"/>
            <a:ext cx="2901324" cy="488274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</a:schemeClr>
              </a:gs>
            </a:gsLst>
            <a:lin scaled="0"/>
          </a:gradFill>
          <a:ln w="12700" cap="sq">
            <a:noFill/>
            <a:miter lim="0"/>
          </a:ln>
          <a:effectLst>
            <a:outerShdw blurRad="50800" dist="38100" dir="5400000" algn="t" rotWithShape="0">
              <a:schemeClr val="accent2">
                <a:alpha val="20000"/>
                <a:lumMod val="9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/>
          <p:nvPr/>
        </p:nvSpPr>
        <p:spPr>
          <a:xfrm>
            <a:off x="8556476" y="5359078"/>
            <a:ext cx="2449248" cy="451145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电子显微镜观察</a:t>
            </a:r>
            <a:endParaRPr kumimoji="1" lang="zh-CN" altLang="en-US"/>
          </a:p>
        </p:txBody>
      </p:sp>
      <p:sp>
        <p:nvSpPr>
          <p:cNvPr id="29" name="标题 1"/>
          <p:cNvSpPr/>
          <p:nvPr/>
        </p:nvSpPr>
        <p:spPr>
          <a:xfrm>
            <a:off x="8393018" y="2308833"/>
            <a:ext cx="2776166" cy="289052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通过电子显微镜可以观察到猪瘟病毒的超微结构，包括病毒粒子的形态、大小和表面特征。
电子显微镜技术为研究病毒的形态学提供了高分辨率的图像，有助于深入了解病毒的结构与功能。</a:t>
            </a:r>
            <a:endParaRPr kumimoji="1" lang="zh-CN" altLang="en-US"/>
          </a:p>
        </p:txBody>
      </p:sp>
      <p:sp>
        <p:nvSpPr>
          <p:cNvPr id="30" name="标题 1"/>
          <p:cNvSpPr/>
          <p:nvPr/>
        </p:nvSpPr>
        <p:spPr>
          <a:xfrm>
            <a:off x="316690" y="373380"/>
            <a:ext cx="8171180" cy="65532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/>
          <p:nvPr/>
        </p:nvSpPr>
        <p:spPr>
          <a:xfrm>
            <a:off x="783520" y="484345"/>
            <a:ext cx="10671175" cy="468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常规染色方法</a:t>
            </a:r>
            <a:endParaRPr kumimoji="1" lang="zh-CN" altLang="en-US"/>
          </a:p>
        </p:txBody>
      </p:sp>
      <p:sp>
        <p:nvSpPr>
          <p:cNvPr id="32" name="标题 1"/>
          <p:cNvSpPr/>
          <p:nvPr/>
        </p:nvSpPr>
        <p:spPr>
          <a:xfrm>
            <a:off x="324256" y="626624"/>
            <a:ext cx="402076" cy="402076"/>
          </a:xfrm>
          <a:prstGeom prst="rtTriangl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0000"/>
              <a:lumMod val="20000"/>
              <a:lumOff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0" y="12192"/>
            <a:ext cx="12192000" cy="6833616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" name="标题 1"/>
          <p:cNvSpPr/>
          <p:nvPr/>
        </p:nvSpPr>
        <p:spPr>
          <a:xfrm rot="2619411">
            <a:off x="-80485" y="198792"/>
            <a:ext cx="615447" cy="17634"/>
          </a:xfrm>
          <a:custGeom>
            <a:avLst/>
            <a:gdLst>
              <a:gd name="connsiteX0" fmla="*/ 0 w 615447"/>
              <a:gd name="connsiteY0" fmla="*/ 15485 h 17634"/>
              <a:gd name="connsiteX1" fmla="*/ 16229 w 615447"/>
              <a:gd name="connsiteY1" fmla="*/ 0 h 17634"/>
              <a:gd name="connsiteX2" fmla="*/ 615447 w 615447"/>
              <a:gd name="connsiteY2" fmla="*/ 0 h 17634"/>
              <a:gd name="connsiteX3" fmla="*/ 615447 w 615447"/>
              <a:gd name="connsiteY3" fmla="*/ 17634 h 17634"/>
              <a:gd name="connsiteX4" fmla="*/ 2050 w 615447"/>
              <a:gd name="connsiteY4" fmla="*/ 17634 h 17634"/>
            </a:gdLst>
            <a:ahLst/>
            <a:cxnLst/>
            <a:rect l="l" t="t" r="r" b="b"/>
            <a:pathLst>
              <a:path w="615447" h="17634">
                <a:moveTo>
                  <a:pt x="0" y="15485"/>
                </a:moveTo>
                <a:lnTo>
                  <a:pt x="16229" y="0"/>
                </a:lnTo>
                <a:lnTo>
                  <a:pt x="615447" y="0"/>
                </a:lnTo>
                <a:lnTo>
                  <a:pt x="615447" y="17634"/>
                </a:lnTo>
                <a:lnTo>
                  <a:pt x="2050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/>
        </p:nvSpPr>
        <p:spPr>
          <a:xfrm rot="18980589" flipV="1">
            <a:off x="-79556" y="6642163"/>
            <a:ext cx="617372" cy="17634"/>
          </a:xfrm>
          <a:custGeom>
            <a:avLst/>
            <a:gdLst>
              <a:gd name="connsiteX0" fmla="*/ 617372 w 617372"/>
              <a:gd name="connsiteY0" fmla="*/ 17634 h 17634"/>
              <a:gd name="connsiteX1" fmla="*/ 617372 w 617372"/>
              <a:gd name="connsiteY1" fmla="*/ 0 h 17634"/>
              <a:gd name="connsiteX2" fmla="*/ 18044 w 617372"/>
              <a:gd name="connsiteY2" fmla="*/ 0 h 17634"/>
              <a:gd name="connsiteX3" fmla="*/ 0 w 617372"/>
              <a:gd name="connsiteY3" fmla="*/ 17217 h 17634"/>
              <a:gd name="connsiteX4" fmla="*/ 397 w 617372"/>
              <a:gd name="connsiteY4" fmla="*/ 17634 h 17634"/>
            </a:gdLst>
            <a:ahLst/>
            <a:cxnLst/>
            <a:rect l="l" t="t" r="r" b="b"/>
            <a:pathLst>
              <a:path w="617372" h="17634">
                <a:moveTo>
                  <a:pt x="617372" y="17634"/>
                </a:moveTo>
                <a:lnTo>
                  <a:pt x="617372" y="0"/>
                </a:lnTo>
                <a:lnTo>
                  <a:pt x="18044" y="0"/>
                </a:lnTo>
                <a:lnTo>
                  <a:pt x="0" y="17217"/>
                </a:lnTo>
                <a:lnTo>
                  <a:pt x="397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/>
          <p:nvPr/>
        </p:nvSpPr>
        <p:spPr>
          <a:xfrm rot="18980589" flipH="1">
            <a:off x="11664981" y="200596"/>
            <a:ext cx="610225" cy="17634"/>
          </a:xfrm>
          <a:custGeom>
            <a:avLst/>
            <a:gdLst>
              <a:gd name="connsiteX0" fmla="*/ 11003 w 610225"/>
              <a:gd name="connsiteY0" fmla="*/ 0 h 17634"/>
              <a:gd name="connsiteX1" fmla="*/ 0 w 610225"/>
              <a:gd name="connsiteY1" fmla="*/ 10500 h 17634"/>
              <a:gd name="connsiteX2" fmla="*/ 6807 w 610225"/>
              <a:gd name="connsiteY2" fmla="*/ 17634 h 17634"/>
              <a:gd name="connsiteX3" fmla="*/ 610225 w 610225"/>
              <a:gd name="connsiteY3" fmla="*/ 17634 h 17634"/>
              <a:gd name="connsiteX4" fmla="*/ 610225 w 610225"/>
              <a:gd name="connsiteY4" fmla="*/ 0 h 17634"/>
            </a:gdLst>
            <a:ahLst/>
            <a:cxnLst/>
            <a:rect l="l" t="t" r="r" b="b"/>
            <a:pathLst>
              <a:path w="610225" h="17634">
                <a:moveTo>
                  <a:pt x="11003" y="0"/>
                </a:moveTo>
                <a:lnTo>
                  <a:pt x="0" y="10500"/>
                </a:lnTo>
                <a:lnTo>
                  <a:pt x="6807" y="17634"/>
                </a:lnTo>
                <a:lnTo>
                  <a:pt x="610225" y="17634"/>
                </a:lnTo>
                <a:lnTo>
                  <a:pt x="61022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/>
          <p:nvPr/>
        </p:nvSpPr>
        <p:spPr>
          <a:xfrm rot="2619411" flipH="1" flipV="1">
            <a:off x="11664975" y="6639713"/>
            <a:ext cx="610275" cy="17634"/>
          </a:xfrm>
          <a:custGeom>
            <a:avLst/>
            <a:gdLst>
              <a:gd name="connsiteX0" fmla="*/ 610275 w 610275"/>
              <a:gd name="connsiteY0" fmla="*/ 17634 h 17634"/>
              <a:gd name="connsiteX1" fmla="*/ 6859 w 610275"/>
              <a:gd name="connsiteY1" fmla="*/ 17634 h 17634"/>
              <a:gd name="connsiteX2" fmla="*/ 0 w 610275"/>
              <a:gd name="connsiteY2" fmla="*/ 10445 h 17634"/>
              <a:gd name="connsiteX3" fmla="*/ 10947 w 610275"/>
              <a:gd name="connsiteY3" fmla="*/ 0 h 17634"/>
              <a:gd name="connsiteX4" fmla="*/ 610275 w 610275"/>
              <a:gd name="connsiteY4" fmla="*/ 0 h 17634"/>
            </a:gdLst>
            <a:ahLst/>
            <a:cxnLst/>
            <a:rect l="l" t="t" r="r" b="b"/>
            <a:pathLst>
              <a:path w="610275" h="17634">
                <a:moveTo>
                  <a:pt x="610275" y="17634"/>
                </a:moveTo>
                <a:lnTo>
                  <a:pt x="6859" y="17634"/>
                </a:lnTo>
                <a:lnTo>
                  <a:pt x="0" y="10445"/>
                </a:lnTo>
                <a:lnTo>
                  <a:pt x="10947" y="0"/>
                </a:lnTo>
                <a:lnTo>
                  <a:pt x="61027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/>
        </p:nvSpPr>
        <p:spPr>
          <a:xfrm>
            <a:off x="444500" y="419100"/>
            <a:ext cx="11303000" cy="6019800"/>
          </a:xfrm>
          <a:prstGeom prst="rect">
            <a:avLst/>
          </a:prstGeom>
          <a:gradFill>
            <a:gsLst>
              <a:gs pos="0">
                <a:schemeClr val="accent1">
                  <a:alpha val="33000"/>
                  <a:lumMod val="10000"/>
                  <a:lumOff val="90000"/>
                </a:schemeClr>
              </a:gs>
              <a:gs pos="100000">
                <a:schemeClr val="accent1">
                  <a:alpha val="62000"/>
                  <a:lumMod val="10000"/>
                  <a:lumOff val="90000"/>
                </a:schemeClr>
              </a:gs>
            </a:gsLst>
            <a:lin ang="5400000" scaled="0"/>
          </a:gradFill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/>
          <p:nvPr/>
        </p:nvSpPr>
        <p:spPr>
          <a:xfrm flipV="1">
            <a:off x="660400" y="6530650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/>
          <p:nvPr/>
        </p:nvSpPr>
        <p:spPr>
          <a:xfrm flipV="1">
            <a:off x="1017060" y="6530650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/>
          <p:nvPr/>
        </p:nvSpPr>
        <p:spPr>
          <a:xfrm flipV="1">
            <a:off x="1373720" y="6530650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/>
          <p:nvPr/>
        </p:nvSpPr>
        <p:spPr>
          <a:xfrm flipV="1">
            <a:off x="1730379" y="6530650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/>
          <p:nvPr/>
        </p:nvSpPr>
        <p:spPr>
          <a:xfrm flipV="1">
            <a:off x="2087039" y="6530650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/>
          <p:nvPr/>
        </p:nvSpPr>
        <p:spPr>
          <a:xfrm flipH="1" flipV="1">
            <a:off x="11324172" y="132622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/>
          <p:nvPr/>
        </p:nvSpPr>
        <p:spPr>
          <a:xfrm flipH="1" flipV="1">
            <a:off x="10967512" y="132622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 flipH="1" flipV="1">
            <a:off x="10610853" y="132622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/>
          <p:nvPr/>
        </p:nvSpPr>
        <p:spPr>
          <a:xfrm flipH="1" flipV="1">
            <a:off x="10254193" y="132622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/>
          <p:nvPr/>
        </p:nvSpPr>
        <p:spPr>
          <a:xfrm flipH="1" flipV="1">
            <a:off x="9897533" y="132622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/>
          <p:nvPr/>
        </p:nvSpPr>
        <p:spPr>
          <a:xfrm>
            <a:off x="1568448" y="186267"/>
            <a:ext cx="3191933" cy="101600"/>
          </a:xfrm>
          <a:custGeom>
            <a:avLst/>
            <a:gdLst>
              <a:gd name="connsiteX0" fmla="*/ 0 w 3191933"/>
              <a:gd name="connsiteY0" fmla="*/ 0 h 101600"/>
              <a:gd name="connsiteX1" fmla="*/ 3090333 w 3191933"/>
              <a:gd name="connsiteY1" fmla="*/ 0 h 101600"/>
              <a:gd name="connsiteX2" fmla="*/ 3191933 w 3191933"/>
              <a:gd name="connsiteY2" fmla="*/ 101600 h 101600"/>
            </a:gdLst>
            <a:ahLst/>
            <a:cxnLst/>
            <a:rect l="l" t="t" r="r" b="b"/>
            <a:pathLst>
              <a:path w="3191933" h="101600">
                <a:moveTo>
                  <a:pt x="0" y="0"/>
                </a:moveTo>
                <a:lnTo>
                  <a:pt x="3090333" y="0"/>
                </a:lnTo>
                <a:lnTo>
                  <a:pt x="3191933" y="101600"/>
                </a:lnTo>
              </a:path>
            </a:pathLst>
          </a:custGeom>
          <a:noFill/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/>
          <p:nvPr/>
        </p:nvSpPr>
        <p:spPr>
          <a:xfrm>
            <a:off x="4720898" y="248384"/>
            <a:ext cx="78966" cy="789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/>
          <p:nvPr/>
        </p:nvSpPr>
        <p:spPr>
          <a:xfrm>
            <a:off x="4608510" y="250753"/>
            <a:ext cx="74228" cy="74228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5954" tIns="42977" rIns="85954" bIns="42977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/>
          <p:nvPr/>
        </p:nvSpPr>
        <p:spPr>
          <a:xfrm>
            <a:off x="4505833" y="252980"/>
            <a:ext cx="69774" cy="69774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0797" tIns="40398" rIns="80797" bIns="40398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/>
          <p:nvPr/>
        </p:nvSpPr>
        <p:spPr>
          <a:xfrm>
            <a:off x="4412110" y="255073"/>
            <a:ext cx="65588" cy="65588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5949" tIns="37974" rIns="75949" bIns="3797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/>
          <p:nvPr/>
        </p:nvSpPr>
        <p:spPr>
          <a:xfrm>
            <a:off x="4326958" y="257369"/>
            <a:ext cx="60997" cy="60997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0633" tIns="35316" rIns="70633" bIns="3531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/>
          <p:nvPr/>
        </p:nvSpPr>
        <p:spPr>
          <a:xfrm flipV="1">
            <a:off x="4673600" y="6570133"/>
            <a:ext cx="4364567" cy="155245"/>
          </a:xfrm>
          <a:prstGeom prst="parallelogram">
            <a:avLst>
              <a:gd name="adj" fmla="val 839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89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/>
          <p:nvPr/>
        </p:nvSpPr>
        <p:spPr>
          <a:xfrm>
            <a:off x="3326262" y="65701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/>
          <p:nvPr/>
        </p:nvSpPr>
        <p:spPr>
          <a:xfrm>
            <a:off x="8881452" y="67163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/>
          <p:nvPr/>
        </p:nvSpPr>
        <p:spPr>
          <a:xfrm flipH="1">
            <a:off x="3484562" y="6612174"/>
            <a:ext cx="1233221" cy="108681"/>
          </a:xfrm>
          <a:custGeom>
            <a:avLst/>
            <a:gdLst>
              <a:gd name="connsiteX0" fmla="*/ 147371 w 1233221"/>
              <a:gd name="connsiteY0" fmla="*/ 0 h 108681"/>
              <a:gd name="connsiteX1" fmla="*/ 90669 w 1233221"/>
              <a:gd name="connsiteY1" fmla="*/ 0 h 108681"/>
              <a:gd name="connsiteX2" fmla="*/ 0 w 1233221"/>
              <a:gd name="connsiteY2" fmla="*/ 108681 h 108681"/>
              <a:gd name="connsiteX3" fmla="*/ 56702 w 1233221"/>
              <a:gd name="connsiteY3" fmla="*/ 108681 h 108681"/>
              <a:gd name="connsiteX4" fmla="*/ 268021 w 1233221"/>
              <a:gd name="connsiteY4" fmla="*/ 0 h 108681"/>
              <a:gd name="connsiteX5" fmla="*/ 211319 w 1233221"/>
              <a:gd name="connsiteY5" fmla="*/ 0 h 108681"/>
              <a:gd name="connsiteX6" fmla="*/ 120650 w 1233221"/>
              <a:gd name="connsiteY6" fmla="*/ 108681 h 108681"/>
              <a:gd name="connsiteX7" fmla="*/ 177352 w 1233221"/>
              <a:gd name="connsiteY7" fmla="*/ 108681 h 108681"/>
              <a:gd name="connsiteX8" fmla="*/ 388671 w 1233221"/>
              <a:gd name="connsiteY8" fmla="*/ 0 h 108681"/>
              <a:gd name="connsiteX9" fmla="*/ 331969 w 1233221"/>
              <a:gd name="connsiteY9" fmla="*/ 0 h 108681"/>
              <a:gd name="connsiteX10" fmla="*/ 241300 w 1233221"/>
              <a:gd name="connsiteY10" fmla="*/ 108681 h 108681"/>
              <a:gd name="connsiteX11" fmla="*/ 298002 w 1233221"/>
              <a:gd name="connsiteY11" fmla="*/ 108681 h 108681"/>
              <a:gd name="connsiteX12" fmla="*/ 509321 w 1233221"/>
              <a:gd name="connsiteY12" fmla="*/ 0 h 108681"/>
              <a:gd name="connsiteX13" fmla="*/ 452619 w 1233221"/>
              <a:gd name="connsiteY13" fmla="*/ 0 h 108681"/>
              <a:gd name="connsiteX14" fmla="*/ 361950 w 1233221"/>
              <a:gd name="connsiteY14" fmla="*/ 108681 h 108681"/>
              <a:gd name="connsiteX15" fmla="*/ 418652 w 1233221"/>
              <a:gd name="connsiteY15" fmla="*/ 108681 h 108681"/>
              <a:gd name="connsiteX16" fmla="*/ 629971 w 1233221"/>
              <a:gd name="connsiteY16" fmla="*/ 0 h 108681"/>
              <a:gd name="connsiteX17" fmla="*/ 573269 w 1233221"/>
              <a:gd name="connsiteY17" fmla="*/ 0 h 108681"/>
              <a:gd name="connsiteX18" fmla="*/ 482600 w 1233221"/>
              <a:gd name="connsiteY18" fmla="*/ 108681 h 108681"/>
              <a:gd name="connsiteX19" fmla="*/ 539302 w 1233221"/>
              <a:gd name="connsiteY19" fmla="*/ 108681 h 108681"/>
              <a:gd name="connsiteX20" fmla="*/ 750621 w 1233221"/>
              <a:gd name="connsiteY20" fmla="*/ 0 h 108681"/>
              <a:gd name="connsiteX21" fmla="*/ 693919 w 1233221"/>
              <a:gd name="connsiteY21" fmla="*/ 0 h 108681"/>
              <a:gd name="connsiteX22" fmla="*/ 603250 w 1233221"/>
              <a:gd name="connsiteY22" fmla="*/ 108681 h 108681"/>
              <a:gd name="connsiteX23" fmla="*/ 659952 w 1233221"/>
              <a:gd name="connsiteY23" fmla="*/ 108681 h 108681"/>
              <a:gd name="connsiteX24" fmla="*/ 871271 w 1233221"/>
              <a:gd name="connsiteY24" fmla="*/ 0 h 108681"/>
              <a:gd name="connsiteX25" fmla="*/ 814569 w 1233221"/>
              <a:gd name="connsiteY25" fmla="*/ 0 h 108681"/>
              <a:gd name="connsiteX26" fmla="*/ 723900 w 1233221"/>
              <a:gd name="connsiteY26" fmla="*/ 108681 h 108681"/>
              <a:gd name="connsiteX27" fmla="*/ 780602 w 1233221"/>
              <a:gd name="connsiteY27" fmla="*/ 108681 h 108681"/>
              <a:gd name="connsiteX28" fmla="*/ 991921 w 1233221"/>
              <a:gd name="connsiteY28" fmla="*/ 0 h 108681"/>
              <a:gd name="connsiteX29" fmla="*/ 935219 w 1233221"/>
              <a:gd name="connsiteY29" fmla="*/ 0 h 108681"/>
              <a:gd name="connsiteX30" fmla="*/ 844550 w 1233221"/>
              <a:gd name="connsiteY30" fmla="*/ 108681 h 108681"/>
              <a:gd name="connsiteX31" fmla="*/ 901252 w 1233221"/>
              <a:gd name="connsiteY31" fmla="*/ 108681 h 108681"/>
              <a:gd name="connsiteX32" fmla="*/ 1112571 w 1233221"/>
              <a:gd name="connsiteY32" fmla="*/ 0 h 108681"/>
              <a:gd name="connsiteX33" fmla="*/ 1055869 w 1233221"/>
              <a:gd name="connsiteY33" fmla="*/ 0 h 108681"/>
              <a:gd name="connsiteX34" fmla="*/ 965200 w 1233221"/>
              <a:gd name="connsiteY34" fmla="*/ 108681 h 108681"/>
              <a:gd name="connsiteX35" fmla="*/ 1021902 w 1233221"/>
              <a:gd name="connsiteY35" fmla="*/ 108681 h 108681"/>
              <a:gd name="connsiteX36" fmla="*/ 1233221 w 1233221"/>
              <a:gd name="connsiteY36" fmla="*/ 0 h 108681"/>
              <a:gd name="connsiteX37" fmla="*/ 1176519 w 1233221"/>
              <a:gd name="connsiteY37" fmla="*/ 0 h 108681"/>
              <a:gd name="connsiteX38" fmla="*/ 1085850 w 1233221"/>
              <a:gd name="connsiteY38" fmla="*/ 108681 h 108681"/>
              <a:gd name="connsiteX39" fmla="*/ 1142552 w 1233221"/>
              <a:gd name="connsiteY39" fmla="*/ 108681 h 108681"/>
            </a:gdLst>
            <a:ahLst/>
            <a:cxnLst/>
            <a:rect l="l" t="t" r="r" b="b"/>
            <a:pathLst>
              <a:path w="1233221" h="108681">
                <a:moveTo>
                  <a:pt x="147371" y="0"/>
                </a:moveTo>
                <a:lnTo>
                  <a:pt x="90669" y="0"/>
                </a:lnTo>
                <a:lnTo>
                  <a:pt x="0" y="108681"/>
                </a:lnTo>
                <a:lnTo>
                  <a:pt x="56702" y="108681"/>
                </a:lnTo>
                <a:close/>
                <a:moveTo>
                  <a:pt x="268021" y="0"/>
                </a:moveTo>
                <a:lnTo>
                  <a:pt x="211319" y="0"/>
                </a:lnTo>
                <a:lnTo>
                  <a:pt x="120650" y="108681"/>
                </a:lnTo>
                <a:lnTo>
                  <a:pt x="177352" y="108681"/>
                </a:lnTo>
                <a:close/>
                <a:moveTo>
                  <a:pt x="388671" y="0"/>
                </a:moveTo>
                <a:lnTo>
                  <a:pt x="331969" y="0"/>
                </a:lnTo>
                <a:lnTo>
                  <a:pt x="241300" y="108681"/>
                </a:lnTo>
                <a:lnTo>
                  <a:pt x="298002" y="108681"/>
                </a:lnTo>
                <a:close/>
                <a:moveTo>
                  <a:pt x="509321" y="0"/>
                </a:moveTo>
                <a:lnTo>
                  <a:pt x="452619" y="0"/>
                </a:lnTo>
                <a:lnTo>
                  <a:pt x="361950" y="108681"/>
                </a:lnTo>
                <a:lnTo>
                  <a:pt x="418652" y="108681"/>
                </a:lnTo>
                <a:close/>
                <a:moveTo>
                  <a:pt x="629971" y="0"/>
                </a:moveTo>
                <a:lnTo>
                  <a:pt x="573269" y="0"/>
                </a:lnTo>
                <a:lnTo>
                  <a:pt x="482600" y="108681"/>
                </a:lnTo>
                <a:lnTo>
                  <a:pt x="539302" y="108681"/>
                </a:lnTo>
                <a:close/>
                <a:moveTo>
                  <a:pt x="750621" y="0"/>
                </a:moveTo>
                <a:lnTo>
                  <a:pt x="693919" y="0"/>
                </a:lnTo>
                <a:lnTo>
                  <a:pt x="603250" y="108681"/>
                </a:lnTo>
                <a:lnTo>
                  <a:pt x="659952" y="108681"/>
                </a:lnTo>
                <a:close/>
                <a:moveTo>
                  <a:pt x="871271" y="0"/>
                </a:moveTo>
                <a:lnTo>
                  <a:pt x="814569" y="0"/>
                </a:lnTo>
                <a:lnTo>
                  <a:pt x="723900" y="108681"/>
                </a:lnTo>
                <a:lnTo>
                  <a:pt x="780602" y="108681"/>
                </a:lnTo>
                <a:close/>
                <a:moveTo>
                  <a:pt x="991921" y="0"/>
                </a:moveTo>
                <a:lnTo>
                  <a:pt x="935219" y="0"/>
                </a:lnTo>
                <a:lnTo>
                  <a:pt x="844550" y="108681"/>
                </a:lnTo>
                <a:lnTo>
                  <a:pt x="901252" y="108681"/>
                </a:lnTo>
                <a:close/>
                <a:moveTo>
                  <a:pt x="1112571" y="0"/>
                </a:moveTo>
                <a:lnTo>
                  <a:pt x="1055869" y="0"/>
                </a:lnTo>
                <a:lnTo>
                  <a:pt x="965200" y="108681"/>
                </a:lnTo>
                <a:lnTo>
                  <a:pt x="1021902" y="108681"/>
                </a:lnTo>
                <a:close/>
                <a:moveTo>
                  <a:pt x="1233221" y="0"/>
                </a:moveTo>
                <a:lnTo>
                  <a:pt x="1176519" y="0"/>
                </a:lnTo>
                <a:lnTo>
                  <a:pt x="1085850" y="108681"/>
                </a:lnTo>
                <a:lnTo>
                  <a:pt x="1142552" y="108681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/>
          <p:nvPr/>
        </p:nvSpPr>
        <p:spPr>
          <a:xfrm flipV="1">
            <a:off x="8990729" y="6570133"/>
            <a:ext cx="1233221" cy="108681"/>
          </a:xfrm>
          <a:custGeom>
            <a:avLst/>
            <a:gdLst>
              <a:gd name="connsiteX0" fmla="*/ 1085850 w 1233221"/>
              <a:gd name="connsiteY0" fmla="*/ 108681 h 108681"/>
              <a:gd name="connsiteX1" fmla="*/ 1142552 w 1233221"/>
              <a:gd name="connsiteY1" fmla="*/ 108681 h 108681"/>
              <a:gd name="connsiteX2" fmla="*/ 1233221 w 1233221"/>
              <a:gd name="connsiteY2" fmla="*/ 0 h 108681"/>
              <a:gd name="connsiteX3" fmla="*/ 1176519 w 1233221"/>
              <a:gd name="connsiteY3" fmla="*/ 0 h 108681"/>
              <a:gd name="connsiteX4" fmla="*/ 965200 w 1233221"/>
              <a:gd name="connsiteY4" fmla="*/ 108681 h 108681"/>
              <a:gd name="connsiteX5" fmla="*/ 1021902 w 1233221"/>
              <a:gd name="connsiteY5" fmla="*/ 108681 h 108681"/>
              <a:gd name="connsiteX6" fmla="*/ 1112571 w 1233221"/>
              <a:gd name="connsiteY6" fmla="*/ 0 h 108681"/>
              <a:gd name="connsiteX7" fmla="*/ 1055869 w 1233221"/>
              <a:gd name="connsiteY7" fmla="*/ 0 h 108681"/>
              <a:gd name="connsiteX8" fmla="*/ 844550 w 1233221"/>
              <a:gd name="connsiteY8" fmla="*/ 108681 h 108681"/>
              <a:gd name="connsiteX9" fmla="*/ 901252 w 1233221"/>
              <a:gd name="connsiteY9" fmla="*/ 108681 h 108681"/>
              <a:gd name="connsiteX10" fmla="*/ 991921 w 1233221"/>
              <a:gd name="connsiteY10" fmla="*/ 0 h 108681"/>
              <a:gd name="connsiteX11" fmla="*/ 935219 w 1233221"/>
              <a:gd name="connsiteY11" fmla="*/ 0 h 108681"/>
              <a:gd name="connsiteX12" fmla="*/ 723900 w 1233221"/>
              <a:gd name="connsiteY12" fmla="*/ 108681 h 108681"/>
              <a:gd name="connsiteX13" fmla="*/ 780602 w 1233221"/>
              <a:gd name="connsiteY13" fmla="*/ 108681 h 108681"/>
              <a:gd name="connsiteX14" fmla="*/ 871271 w 1233221"/>
              <a:gd name="connsiteY14" fmla="*/ 0 h 108681"/>
              <a:gd name="connsiteX15" fmla="*/ 814569 w 1233221"/>
              <a:gd name="connsiteY15" fmla="*/ 0 h 108681"/>
              <a:gd name="connsiteX16" fmla="*/ 603250 w 1233221"/>
              <a:gd name="connsiteY16" fmla="*/ 108681 h 108681"/>
              <a:gd name="connsiteX17" fmla="*/ 659952 w 1233221"/>
              <a:gd name="connsiteY17" fmla="*/ 108681 h 108681"/>
              <a:gd name="connsiteX18" fmla="*/ 750621 w 1233221"/>
              <a:gd name="connsiteY18" fmla="*/ 0 h 108681"/>
              <a:gd name="connsiteX19" fmla="*/ 693919 w 1233221"/>
              <a:gd name="connsiteY19" fmla="*/ 0 h 108681"/>
              <a:gd name="connsiteX20" fmla="*/ 482600 w 1233221"/>
              <a:gd name="connsiteY20" fmla="*/ 108681 h 108681"/>
              <a:gd name="connsiteX21" fmla="*/ 539302 w 1233221"/>
              <a:gd name="connsiteY21" fmla="*/ 108681 h 108681"/>
              <a:gd name="connsiteX22" fmla="*/ 629971 w 1233221"/>
              <a:gd name="connsiteY22" fmla="*/ 0 h 108681"/>
              <a:gd name="connsiteX23" fmla="*/ 573269 w 1233221"/>
              <a:gd name="connsiteY23" fmla="*/ 0 h 108681"/>
              <a:gd name="connsiteX24" fmla="*/ 361950 w 1233221"/>
              <a:gd name="connsiteY24" fmla="*/ 108681 h 108681"/>
              <a:gd name="connsiteX25" fmla="*/ 418652 w 1233221"/>
              <a:gd name="connsiteY25" fmla="*/ 108681 h 108681"/>
              <a:gd name="connsiteX26" fmla="*/ 509321 w 1233221"/>
              <a:gd name="connsiteY26" fmla="*/ 0 h 108681"/>
              <a:gd name="connsiteX27" fmla="*/ 452619 w 1233221"/>
              <a:gd name="connsiteY27" fmla="*/ 0 h 108681"/>
              <a:gd name="connsiteX28" fmla="*/ 241300 w 1233221"/>
              <a:gd name="connsiteY28" fmla="*/ 108681 h 108681"/>
              <a:gd name="connsiteX29" fmla="*/ 298002 w 1233221"/>
              <a:gd name="connsiteY29" fmla="*/ 108681 h 108681"/>
              <a:gd name="connsiteX30" fmla="*/ 388671 w 1233221"/>
              <a:gd name="connsiteY30" fmla="*/ 0 h 108681"/>
              <a:gd name="connsiteX31" fmla="*/ 331969 w 1233221"/>
              <a:gd name="connsiteY31" fmla="*/ 0 h 108681"/>
              <a:gd name="connsiteX32" fmla="*/ 120650 w 1233221"/>
              <a:gd name="connsiteY32" fmla="*/ 108681 h 108681"/>
              <a:gd name="connsiteX33" fmla="*/ 177352 w 1233221"/>
              <a:gd name="connsiteY33" fmla="*/ 108681 h 108681"/>
              <a:gd name="connsiteX34" fmla="*/ 268021 w 1233221"/>
              <a:gd name="connsiteY34" fmla="*/ 0 h 108681"/>
              <a:gd name="connsiteX35" fmla="*/ 211319 w 1233221"/>
              <a:gd name="connsiteY35" fmla="*/ 0 h 108681"/>
              <a:gd name="connsiteX36" fmla="*/ 0 w 1233221"/>
              <a:gd name="connsiteY36" fmla="*/ 108681 h 108681"/>
              <a:gd name="connsiteX37" fmla="*/ 56702 w 1233221"/>
              <a:gd name="connsiteY37" fmla="*/ 108681 h 108681"/>
              <a:gd name="connsiteX38" fmla="*/ 147371 w 1233221"/>
              <a:gd name="connsiteY38" fmla="*/ 0 h 108681"/>
              <a:gd name="connsiteX39" fmla="*/ 90669 w 1233221"/>
              <a:gd name="connsiteY39" fmla="*/ 0 h 108681"/>
            </a:gdLst>
            <a:ahLst/>
            <a:cxnLst/>
            <a:rect l="l" t="t" r="r" b="b"/>
            <a:pathLst>
              <a:path w="1233221" h="108681">
                <a:moveTo>
                  <a:pt x="1085850" y="108681"/>
                </a:moveTo>
                <a:lnTo>
                  <a:pt x="1142552" y="108681"/>
                </a:lnTo>
                <a:lnTo>
                  <a:pt x="1233221" y="0"/>
                </a:lnTo>
                <a:lnTo>
                  <a:pt x="1176519" y="0"/>
                </a:lnTo>
                <a:close/>
                <a:moveTo>
                  <a:pt x="965200" y="108681"/>
                </a:moveTo>
                <a:lnTo>
                  <a:pt x="1021902" y="108681"/>
                </a:lnTo>
                <a:lnTo>
                  <a:pt x="1112571" y="0"/>
                </a:lnTo>
                <a:lnTo>
                  <a:pt x="1055869" y="0"/>
                </a:lnTo>
                <a:close/>
                <a:moveTo>
                  <a:pt x="844550" y="108681"/>
                </a:moveTo>
                <a:lnTo>
                  <a:pt x="901252" y="108681"/>
                </a:lnTo>
                <a:lnTo>
                  <a:pt x="991921" y="0"/>
                </a:lnTo>
                <a:lnTo>
                  <a:pt x="935219" y="0"/>
                </a:lnTo>
                <a:close/>
                <a:moveTo>
                  <a:pt x="723900" y="108681"/>
                </a:moveTo>
                <a:lnTo>
                  <a:pt x="780602" y="108681"/>
                </a:lnTo>
                <a:lnTo>
                  <a:pt x="871271" y="0"/>
                </a:lnTo>
                <a:lnTo>
                  <a:pt x="814569" y="0"/>
                </a:lnTo>
                <a:close/>
                <a:moveTo>
                  <a:pt x="603250" y="108681"/>
                </a:moveTo>
                <a:lnTo>
                  <a:pt x="659952" y="108681"/>
                </a:lnTo>
                <a:lnTo>
                  <a:pt x="750621" y="0"/>
                </a:lnTo>
                <a:lnTo>
                  <a:pt x="693919" y="0"/>
                </a:lnTo>
                <a:close/>
                <a:moveTo>
                  <a:pt x="482600" y="108681"/>
                </a:moveTo>
                <a:lnTo>
                  <a:pt x="539302" y="108681"/>
                </a:lnTo>
                <a:lnTo>
                  <a:pt x="629971" y="0"/>
                </a:lnTo>
                <a:lnTo>
                  <a:pt x="573269" y="0"/>
                </a:lnTo>
                <a:close/>
                <a:moveTo>
                  <a:pt x="361950" y="108681"/>
                </a:moveTo>
                <a:lnTo>
                  <a:pt x="418652" y="108681"/>
                </a:lnTo>
                <a:lnTo>
                  <a:pt x="509321" y="0"/>
                </a:lnTo>
                <a:lnTo>
                  <a:pt x="452619" y="0"/>
                </a:lnTo>
                <a:close/>
                <a:moveTo>
                  <a:pt x="241300" y="108681"/>
                </a:moveTo>
                <a:lnTo>
                  <a:pt x="298002" y="108681"/>
                </a:lnTo>
                <a:lnTo>
                  <a:pt x="388671" y="0"/>
                </a:lnTo>
                <a:lnTo>
                  <a:pt x="331969" y="0"/>
                </a:lnTo>
                <a:close/>
                <a:moveTo>
                  <a:pt x="120650" y="108681"/>
                </a:moveTo>
                <a:lnTo>
                  <a:pt x="177352" y="108681"/>
                </a:lnTo>
                <a:lnTo>
                  <a:pt x="268021" y="0"/>
                </a:lnTo>
                <a:lnTo>
                  <a:pt x="211319" y="0"/>
                </a:lnTo>
                <a:close/>
                <a:moveTo>
                  <a:pt x="0" y="108681"/>
                </a:moveTo>
                <a:lnTo>
                  <a:pt x="56702" y="108681"/>
                </a:lnTo>
                <a:lnTo>
                  <a:pt x="147371" y="0"/>
                </a:lnTo>
                <a:lnTo>
                  <a:pt x="90669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/>
          <p:nvPr/>
        </p:nvSpPr>
        <p:spPr>
          <a:xfrm rot="2251210">
            <a:off x="10323029" y="6786232"/>
            <a:ext cx="232606" cy="9045"/>
          </a:xfrm>
          <a:custGeom>
            <a:avLst/>
            <a:gdLst>
              <a:gd name="connsiteX0" fmla="*/ 0 w 232606"/>
              <a:gd name="connsiteY0" fmla="*/ 0 h 9045"/>
              <a:gd name="connsiteX1" fmla="*/ 232606 w 232606"/>
              <a:gd name="connsiteY1" fmla="*/ 0 h 9045"/>
              <a:gd name="connsiteX2" fmla="*/ 220826 w 232606"/>
              <a:gd name="connsiteY2" fmla="*/ 9045 h 9045"/>
              <a:gd name="connsiteX3" fmla="*/ 0 w 232606"/>
              <a:gd name="connsiteY3" fmla="*/ 9045 h 9045"/>
            </a:gdLst>
            <a:ahLst/>
            <a:cxnLst/>
            <a:rect l="l" t="t" r="r" b="b"/>
            <a:pathLst>
              <a:path w="232606" h="9045">
                <a:moveTo>
                  <a:pt x="0" y="0"/>
                </a:moveTo>
                <a:lnTo>
                  <a:pt x="232606" y="0"/>
                </a:lnTo>
                <a:lnTo>
                  <a:pt x="220826" y="9045"/>
                </a:lnTo>
                <a:lnTo>
                  <a:pt x="0" y="9045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/>
          <p:nvPr/>
        </p:nvSpPr>
        <p:spPr>
          <a:xfrm rot="5400000">
            <a:off x="-2387904" y="3351377"/>
            <a:ext cx="5281126" cy="155246"/>
          </a:xfrm>
          <a:custGeom>
            <a:avLst/>
            <a:gdLst>
              <a:gd name="connsiteX0" fmla="*/ 0 w 5281126"/>
              <a:gd name="connsiteY0" fmla="*/ 155246 h 155246"/>
              <a:gd name="connsiteX1" fmla="*/ 130251 w 5281126"/>
              <a:gd name="connsiteY1" fmla="*/ 0 h 155246"/>
              <a:gd name="connsiteX2" fmla="*/ 5281126 w 5281126"/>
              <a:gd name="connsiteY2" fmla="*/ 0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0" y="155246"/>
                </a:moveTo>
                <a:lnTo>
                  <a:pt x="130251" y="0"/>
                </a:lnTo>
                <a:lnTo>
                  <a:pt x="5281126" y="0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/>
          <p:nvPr/>
        </p:nvSpPr>
        <p:spPr>
          <a:xfrm rot="16200000" flipV="1">
            <a:off x="9334520" y="3351377"/>
            <a:ext cx="5281126" cy="155246"/>
          </a:xfrm>
          <a:custGeom>
            <a:avLst/>
            <a:gdLst>
              <a:gd name="connsiteX0" fmla="*/ 5281126 w 5281126"/>
              <a:gd name="connsiteY0" fmla="*/ 0 h 155246"/>
              <a:gd name="connsiteX1" fmla="*/ 130251 w 5281126"/>
              <a:gd name="connsiteY1" fmla="*/ 0 h 155246"/>
              <a:gd name="connsiteX2" fmla="*/ 0 w 5281126"/>
              <a:gd name="connsiteY2" fmla="*/ 155246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5281126" y="0"/>
                </a:moveTo>
                <a:lnTo>
                  <a:pt x="130251" y="0"/>
                </a:lnTo>
                <a:lnTo>
                  <a:pt x="0" y="155246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/>
          <p:nvPr/>
        </p:nvSpPr>
        <p:spPr>
          <a:xfrm>
            <a:off x="86126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/>
          <p:nvPr/>
        </p:nvSpPr>
        <p:spPr>
          <a:xfrm>
            <a:off x="91490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/>
          <p:nvPr/>
        </p:nvSpPr>
        <p:spPr>
          <a:xfrm>
            <a:off x="1298168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/>
          <p:nvPr/>
        </p:nvSpPr>
        <p:spPr>
          <a:xfrm>
            <a:off x="1351813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/>
          <p:nvPr/>
        </p:nvSpPr>
        <p:spPr>
          <a:xfrm>
            <a:off x="173507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/>
          <p:nvPr/>
        </p:nvSpPr>
        <p:spPr>
          <a:xfrm>
            <a:off x="178871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/>
          <p:nvPr/>
        </p:nvSpPr>
        <p:spPr>
          <a:xfrm>
            <a:off x="2171975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/>
          <p:nvPr/>
        </p:nvSpPr>
        <p:spPr>
          <a:xfrm>
            <a:off x="2225620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1" name="标题 1"/>
          <p:cNvSpPr/>
          <p:nvPr/>
        </p:nvSpPr>
        <p:spPr>
          <a:xfrm flipH="1">
            <a:off x="1203234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/>
          <p:nvPr/>
        </p:nvSpPr>
        <p:spPr>
          <a:xfrm>
            <a:off x="87584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3" name="标题 1"/>
          <p:cNvSpPr/>
          <p:nvPr/>
        </p:nvSpPr>
        <p:spPr>
          <a:xfrm flipH="1">
            <a:off x="1634049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4" name="标题 1"/>
          <p:cNvSpPr/>
          <p:nvPr/>
        </p:nvSpPr>
        <p:spPr>
          <a:xfrm>
            <a:off x="10983975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/>
          <p:nvPr/>
        </p:nvSpPr>
        <p:spPr>
          <a:xfrm flipH="1">
            <a:off x="1130411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/>
          <p:nvPr/>
        </p:nvSpPr>
        <p:spPr>
          <a:xfrm>
            <a:off x="10553160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7" name="标题 1"/>
          <p:cNvSpPr/>
          <p:nvPr/>
        </p:nvSpPr>
        <p:spPr>
          <a:xfrm flipH="1">
            <a:off x="1355522" y="2043120"/>
            <a:ext cx="18198" cy="761830"/>
          </a:xfrm>
          <a:prstGeom prst="rect">
            <a:avLst/>
          </a:prstGeom>
          <a:gradFill>
            <a:gsLst>
              <a:gs pos="7000">
                <a:schemeClr val="accent1"/>
              </a:gs>
              <a:gs pos="100000">
                <a:schemeClr val="accent1">
                  <a:alpha val="0"/>
                  <a:lumMod val="80000"/>
                  <a:lumOff val="2000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8" name="标题 1"/>
          <p:cNvSpPr/>
          <p:nvPr/>
        </p:nvSpPr>
        <p:spPr>
          <a:xfrm>
            <a:off x="152267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9" name="标题 1"/>
          <p:cNvSpPr/>
          <p:nvPr/>
        </p:nvSpPr>
        <p:spPr>
          <a:xfrm flipH="1">
            <a:off x="685172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0" name="标题 1"/>
          <p:cNvSpPr/>
          <p:nvPr/>
        </p:nvSpPr>
        <p:spPr>
          <a:xfrm>
            <a:off x="3848322" y="5494351"/>
            <a:ext cx="4495357" cy="630786"/>
          </a:xfrm>
          <a:prstGeom prst="trapezoid">
            <a:avLst>
              <a:gd name="adj" fmla="val 345905"/>
            </a:avLst>
          </a:pr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1" name="标题 1"/>
          <p:cNvSpPr/>
          <p:nvPr/>
        </p:nvSpPr>
        <p:spPr>
          <a:xfrm>
            <a:off x="2463389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2" name="标题 1"/>
          <p:cNvSpPr/>
          <p:nvPr/>
        </p:nvSpPr>
        <p:spPr>
          <a:xfrm>
            <a:off x="2245060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3" name="标题 1"/>
          <p:cNvSpPr/>
          <p:nvPr/>
        </p:nvSpPr>
        <p:spPr>
          <a:xfrm>
            <a:off x="2335983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4" name="标题 1"/>
          <p:cNvSpPr/>
          <p:nvPr/>
        </p:nvSpPr>
        <p:spPr>
          <a:xfrm>
            <a:off x="211765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5" name="标题 1"/>
          <p:cNvSpPr/>
          <p:nvPr/>
        </p:nvSpPr>
        <p:spPr>
          <a:xfrm flipH="1">
            <a:off x="9703828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6" name="标题 1"/>
          <p:cNvSpPr/>
          <p:nvPr/>
        </p:nvSpPr>
        <p:spPr>
          <a:xfrm flipH="1">
            <a:off x="9927858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7" name="标题 1"/>
          <p:cNvSpPr/>
          <p:nvPr/>
        </p:nvSpPr>
        <p:spPr>
          <a:xfrm flipH="1">
            <a:off x="9831234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8" name="标题 1"/>
          <p:cNvSpPr/>
          <p:nvPr/>
        </p:nvSpPr>
        <p:spPr>
          <a:xfrm flipH="1">
            <a:off x="1005526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9" name="标题 1"/>
          <p:cNvSpPr/>
          <p:nvPr/>
        </p:nvSpPr>
        <p:spPr>
          <a:xfrm>
            <a:off x="1216498" y="-623929"/>
            <a:ext cx="9759004" cy="9759004"/>
          </a:xfrm>
          <a:prstGeom prst="donut">
            <a:avLst>
              <a:gd name="adj" fmla="val 6027"/>
            </a:avLst>
          </a:prstGeom>
          <a:gradFill>
            <a:gsLst>
              <a:gs pos="0">
                <a:schemeClr val="accent1">
                  <a:alpha val="50000"/>
                  <a:lumMod val="45000"/>
                  <a:lumOff val="55000"/>
                </a:schemeClr>
              </a:gs>
              <a:gs pos="100000">
                <a:schemeClr val="accent1">
                  <a:alpha val="0"/>
                  <a:lumMod val="20000"/>
                  <a:lumOff val="80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0" name="标题 1"/>
          <p:cNvSpPr/>
          <p:nvPr/>
        </p:nvSpPr>
        <p:spPr>
          <a:xfrm>
            <a:off x="9821990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1" name="标题 1"/>
          <p:cNvSpPr/>
          <p:nvPr/>
        </p:nvSpPr>
        <p:spPr>
          <a:xfrm>
            <a:off x="9875635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2" name="标题 1"/>
          <p:cNvSpPr/>
          <p:nvPr/>
        </p:nvSpPr>
        <p:spPr>
          <a:xfrm>
            <a:off x="1025889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3" name="标题 1"/>
          <p:cNvSpPr/>
          <p:nvPr/>
        </p:nvSpPr>
        <p:spPr>
          <a:xfrm>
            <a:off x="1031253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4" name="标题 1"/>
          <p:cNvSpPr/>
          <p:nvPr/>
        </p:nvSpPr>
        <p:spPr>
          <a:xfrm>
            <a:off x="10695797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5" name="标题 1"/>
          <p:cNvSpPr/>
          <p:nvPr/>
        </p:nvSpPr>
        <p:spPr>
          <a:xfrm>
            <a:off x="10749442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6" name="标题 1"/>
          <p:cNvSpPr/>
          <p:nvPr/>
        </p:nvSpPr>
        <p:spPr>
          <a:xfrm>
            <a:off x="1113270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7" name="标题 1"/>
          <p:cNvSpPr/>
          <p:nvPr/>
        </p:nvSpPr>
        <p:spPr>
          <a:xfrm>
            <a:off x="1118634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8" name="标题 1"/>
          <p:cNvSpPr/>
          <p:nvPr/>
        </p:nvSpPr>
        <p:spPr>
          <a:xfrm>
            <a:off x="3235679" y="5034269"/>
            <a:ext cx="5720643" cy="307777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000">
                <a:ln w="6350">
                  <a:noFill/>
                </a:ln>
                <a:solidFill>
                  <a:srgbClr val="B4E5A2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Powerpoint design</a:t>
            </a:r>
            <a:endParaRPr kumimoji="1" lang="zh-CN" altLang="en-US"/>
          </a:p>
        </p:txBody>
      </p:sp>
      <p:sp>
        <p:nvSpPr>
          <p:cNvPr id="69" name="标题 1"/>
          <p:cNvSpPr/>
          <p:nvPr/>
        </p:nvSpPr>
        <p:spPr>
          <a:xfrm>
            <a:off x="1393130" y="5021622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0" name="标题 1"/>
          <p:cNvSpPr/>
          <p:nvPr/>
        </p:nvSpPr>
        <p:spPr>
          <a:xfrm>
            <a:off x="303823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1" name="标题 1"/>
          <p:cNvSpPr/>
          <p:nvPr/>
        </p:nvSpPr>
        <p:spPr>
          <a:xfrm>
            <a:off x="307427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2" name="标题 1"/>
          <p:cNvSpPr/>
          <p:nvPr/>
        </p:nvSpPr>
        <p:spPr>
          <a:xfrm>
            <a:off x="311031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3" name="标题 1"/>
          <p:cNvSpPr/>
          <p:nvPr/>
        </p:nvSpPr>
        <p:spPr>
          <a:xfrm flipH="1">
            <a:off x="8926616" y="5021939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4" name="标题 1"/>
          <p:cNvSpPr/>
          <p:nvPr/>
        </p:nvSpPr>
        <p:spPr>
          <a:xfrm flipH="1">
            <a:off x="889057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5" name="标题 1"/>
          <p:cNvSpPr/>
          <p:nvPr/>
        </p:nvSpPr>
        <p:spPr>
          <a:xfrm flipH="1">
            <a:off x="885453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6" name="标题 1"/>
          <p:cNvSpPr/>
          <p:nvPr/>
        </p:nvSpPr>
        <p:spPr>
          <a:xfrm flipH="1">
            <a:off x="881849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7" name="标题 1"/>
          <p:cNvSpPr/>
          <p:nvPr/>
        </p:nvSpPr>
        <p:spPr>
          <a:xfrm>
            <a:off x="2589106" y="2732806"/>
            <a:ext cx="7013788" cy="1786504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4800">
                <a:ln w="635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培养特性</a:t>
            </a:r>
            <a:endParaRPr kumimoji="1" lang="zh-CN" altLang="en-US"/>
          </a:p>
        </p:txBody>
      </p:sp>
      <p:sp>
        <p:nvSpPr>
          <p:cNvPr id="78" name="标题 1"/>
          <p:cNvSpPr/>
          <p:nvPr/>
        </p:nvSpPr>
        <p:spPr>
          <a:xfrm>
            <a:off x="4553110" y="528665"/>
            <a:ext cx="3085781" cy="225029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6600">
                <a:ln w="12700">
                  <a:solidFill>
                    <a:srgbClr val="000000">
                      <a:alpha val="100000"/>
                    </a:srgbClr>
                  </a:solidFill>
                </a:ln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03</a:t>
            </a:r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/>
          <p:nvPr/>
        </p:nvSpPr>
        <p:spPr>
          <a:xfrm>
            <a:off x="1397000" y="1363078"/>
            <a:ext cx="3189801" cy="2000077"/>
          </a:xfrm>
          <a:custGeom>
            <a:avLst/>
            <a:gdLst>
              <a:gd name="connsiteX0" fmla="*/ 0 w 2199606"/>
              <a:gd name="connsiteY0" fmla="*/ 559960 h 1387582"/>
              <a:gd name="connsiteX1" fmla="*/ 2199607 w 2199606"/>
              <a:gd name="connsiteY1" fmla="*/ 1387583 h 1387582"/>
              <a:gd name="connsiteX2" fmla="*/ 913013 w 2199606"/>
              <a:gd name="connsiteY2" fmla="*/ 108379 h 1387582"/>
              <a:gd name="connsiteX3" fmla="*/ 113305 w 2199606"/>
              <a:gd name="connsiteY3" fmla="*/ 0 h 1387582"/>
              <a:gd name="connsiteX4" fmla="*/ 0 w 2199606"/>
              <a:gd name="connsiteY4" fmla="*/ 559960 h 1387582"/>
            </a:gdLst>
            <a:ahLst/>
            <a:cxnLst/>
            <a:rect l="l" t="t" r="r" b="b"/>
            <a:pathLst>
              <a:path w="2199606" h="1387582">
                <a:moveTo>
                  <a:pt x="0" y="559960"/>
                </a:moveTo>
                <a:lnTo>
                  <a:pt x="2199607" y="1387583"/>
                </a:lnTo>
                <a:lnTo>
                  <a:pt x="913013" y="108379"/>
                </a:lnTo>
                <a:lnTo>
                  <a:pt x="113305" y="0"/>
                </a:lnTo>
                <a:lnTo>
                  <a:pt x="0" y="55996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 cap="flat">
            <a:noFill/>
            <a:prstDash val="solid"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/>
          <p:nvPr/>
        </p:nvSpPr>
        <p:spPr>
          <a:xfrm>
            <a:off x="2365012" y="1815166"/>
            <a:ext cx="3516043" cy="1732612"/>
          </a:xfrm>
          <a:custGeom>
            <a:avLst/>
            <a:gdLst>
              <a:gd name="connsiteX0" fmla="*/ 2276786 w 2424575"/>
              <a:gd name="connsiteY0" fmla="*/ 1078866 h 1202024"/>
              <a:gd name="connsiteX1" fmla="*/ 0 w 2424575"/>
              <a:gd name="connsiteY1" fmla="*/ 1202025 h 1202024"/>
              <a:gd name="connsiteX2" fmla="*/ 0 w 2424575"/>
              <a:gd name="connsiteY2" fmla="*/ 0 h 1202024"/>
              <a:gd name="connsiteX3" fmla="*/ 2424575 w 2424575"/>
              <a:gd name="connsiteY3" fmla="*/ 0 h 1202024"/>
            </a:gdLst>
            <a:ahLst/>
            <a:cxnLst/>
            <a:rect l="l" t="t" r="r" b="b"/>
            <a:pathLst>
              <a:path w="2424575" h="1202024">
                <a:moveTo>
                  <a:pt x="2276786" y="1078866"/>
                </a:moveTo>
                <a:lnTo>
                  <a:pt x="0" y="1202025"/>
                </a:lnTo>
                <a:lnTo>
                  <a:pt x="0" y="0"/>
                </a:lnTo>
                <a:lnTo>
                  <a:pt x="2424575" y="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/>
        </p:nvSpPr>
        <p:spPr>
          <a:xfrm>
            <a:off x="1682112" y="1642986"/>
            <a:ext cx="551018" cy="453013"/>
          </a:xfrm>
          <a:custGeom>
            <a:avLst/>
            <a:gdLst>
              <a:gd name="connsiteX0" fmla="*/ 153878 w 870468"/>
              <a:gd name="connsiteY0" fmla="*/ 353026 h 720000"/>
              <a:gd name="connsiteX1" fmla="*/ 449972 w 870468"/>
              <a:gd name="connsiteY1" fmla="*/ 353026 h 720000"/>
              <a:gd name="connsiteX2" fmla="*/ 489985 w 870468"/>
              <a:gd name="connsiteY2" fmla="*/ 393039 h 720000"/>
              <a:gd name="connsiteX3" fmla="*/ 449972 w 870468"/>
              <a:gd name="connsiteY3" fmla="*/ 433051 h 720000"/>
              <a:gd name="connsiteX4" fmla="*/ 153878 w 870468"/>
              <a:gd name="connsiteY4" fmla="*/ 433051 h 720000"/>
              <a:gd name="connsiteX5" fmla="*/ 113865 w 870468"/>
              <a:gd name="connsiteY5" fmla="*/ 393039 h 720000"/>
              <a:gd name="connsiteX6" fmla="*/ 153878 w 870468"/>
              <a:gd name="connsiteY6" fmla="*/ 353026 h 720000"/>
              <a:gd name="connsiteX7" fmla="*/ 68708 w 870468"/>
              <a:gd name="connsiteY7" fmla="*/ 275858 h 720000"/>
              <a:gd name="connsiteX8" fmla="*/ 68708 w 870468"/>
              <a:gd name="connsiteY8" fmla="*/ 603735 h 720000"/>
              <a:gd name="connsiteX9" fmla="*/ 116266 w 870468"/>
              <a:gd name="connsiteY9" fmla="*/ 651293 h 720000"/>
              <a:gd name="connsiteX10" fmla="*/ 598821 w 870468"/>
              <a:gd name="connsiteY10" fmla="*/ 651293 h 720000"/>
              <a:gd name="connsiteX11" fmla="*/ 754317 w 870468"/>
              <a:gd name="connsiteY11" fmla="*/ 651293 h 720000"/>
              <a:gd name="connsiteX12" fmla="*/ 801875 w 870468"/>
              <a:gd name="connsiteY12" fmla="*/ 603735 h 720000"/>
              <a:gd name="connsiteX13" fmla="*/ 801875 w 870468"/>
              <a:gd name="connsiteY13" fmla="*/ 275858 h 720000"/>
              <a:gd name="connsiteX14" fmla="*/ 598821 w 870468"/>
              <a:gd name="connsiteY14" fmla="*/ 275858 h 720000"/>
              <a:gd name="connsiteX15" fmla="*/ 116266 w 870468"/>
              <a:gd name="connsiteY15" fmla="*/ 68593 h 720000"/>
              <a:gd name="connsiteX16" fmla="*/ 68708 w 870468"/>
              <a:gd name="connsiteY16" fmla="*/ 116151 h 720000"/>
              <a:gd name="connsiteX17" fmla="*/ 68708 w 870468"/>
              <a:gd name="connsiteY17" fmla="*/ 207265 h 720000"/>
              <a:gd name="connsiteX18" fmla="*/ 598821 w 870468"/>
              <a:gd name="connsiteY18" fmla="*/ 207265 h 720000"/>
              <a:gd name="connsiteX19" fmla="*/ 801875 w 870468"/>
              <a:gd name="connsiteY19" fmla="*/ 207265 h 720000"/>
              <a:gd name="connsiteX20" fmla="*/ 801875 w 870468"/>
              <a:gd name="connsiteY20" fmla="*/ 116151 h 720000"/>
              <a:gd name="connsiteX21" fmla="*/ 754317 w 870468"/>
              <a:gd name="connsiteY21" fmla="*/ 68593 h 720000"/>
              <a:gd name="connsiteX22" fmla="*/ 598821 w 870468"/>
              <a:gd name="connsiteY22" fmla="*/ 68593 h 720000"/>
              <a:gd name="connsiteX23" fmla="*/ 116266 w 870468"/>
              <a:gd name="connsiteY23" fmla="*/ 0 h 720000"/>
              <a:gd name="connsiteX24" fmla="*/ 598821 w 870468"/>
              <a:gd name="connsiteY24" fmla="*/ 0 h 720000"/>
              <a:gd name="connsiteX25" fmla="*/ 754317 w 870468"/>
              <a:gd name="connsiteY25" fmla="*/ 0 h 720000"/>
              <a:gd name="connsiteX26" fmla="*/ 870468 w 870468"/>
              <a:gd name="connsiteY26" fmla="*/ 116151 h 720000"/>
              <a:gd name="connsiteX27" fmla="*/ 870468 w 870468"/>
              <a:gd name="connsiteY27" fmla="*/ 241562 h 720000"/>
              <a:gd name="connsiteX28" fmla="*/ 870468 w 870468"/>
              <a:gd name="connsiteY28" fmla="*/ 603735 h 720000"/>
              <a:gd name="connsiteX29" fmla="*/ 754317 w 870468"/>
              <a:gd name="connsiteY29" fmla="*/ 720000 h 720000"/>
              <a:gd name="connsiteX30" fmla="*/ 598821 w 870468"/>
              <a:gd name="connsiteY30" fmla="*/ 720000 h 720000"/>
              <a:gd name="connsiteX31" fmla="*/ 116266 w 870468"/>
              <a:gd name="connsiteY31" fmla="*/ 720000 h 720000"/>
              <a:gd name="connsiteX32" fmla="*/ 115 w 870468"/>
              <a:gd name="connsiteY32" fmla="*/ 603849 h 720000"/>
              <a:gd name="connsiteX33" fmla="*/ 115 w 870468"/>
              <a:gd name="connsiteY33" fmla="*/ 241841 h 720000"/>
              <a:gd name="connsiteX34" fmla="*/ 0 w 870468"/>
              <a:gd name="connsiteY34" fmla="*/ 241562 h 720000"/>
              <a:gd name="connsiteX35" fmla="*/ 115 w 870468"/>
              <a:gd name="connsiteY35" fmla="*/ 241284 h 720000"/>
              <a:gd name="connsiteX36" fmla="*/ 115 w 870468"/>
              <a:gd name="connsiteY36" fmla="*/ 116151 h 720000"/>
              <a:gd name="connsiteX37" fmla="*/ 116266 w 870468"/>
              <a:gd name="connsiteY37" fmla="*/ 0 h 720000"/>
            </a:gdLst>
            <a:ahLst/>
            <a:cxnLst/>
            <a:rect l="l" t="t" r="r" b="b"/>
            <a:pathLst>
              <a:path w="870468" h="720000">
                <a:moveTo>
                  <a:pt x="153878" y="353026"/>
                </a:moveTo>
                <a:lnTo>
                  <a:pt x="449972" y="353026"/>
                </a:lnTo>
                <a:cubicBezTo>
                  <a:pt x="472036" y="353026"/>
                  <a:pt x="489985" y="370975"/>
                  <a:pt x="489985" y="393039"/>
                </a:cubicBezTo>
                <a:cubicBezTo>
                  <a:pt x="489985" y="415103"/>
                  <a:pt x="472150" y="433051"/>
                  <a:pt x="449972" y="433051"/>
                </a:cubicBezTo>
                <a:lnTo>
                  <a:pt x="153878" y="433051"/>
                </a:lnTo>
                <a:cubicBezTo>
                  <a:pt x="131814" y="433051"/>
                  <a:pt x="113865" y="415103"/>
                  <a:pt x="113865" y="393039"/>
                </a:cubicBezTo>
                <a:cubicBezTo>
                  <a:pt x="113865" y="370975"/>
                  <a:pt x="131814" y="353026"/>
                  <a:pt x="153878" y="353026"/>
                </a:cubicBezTo>
                <a:close/>
                <a:moveTo>
                  <a:pt x="68708" y="275858"/>
                </a:moveTo>
                <a:lnTo>
                  <a:pt x="68708" y="603735"/>
                </a:lnTo>
                <a:cubicBezTo>
                  <a:pt x="68708" y="630029"/>
                  <a:pt x="90087" y="651293"/>
                  <a:pt x="116266" y="651293"/>
                </a:cubicBezTo>
                <a:lnTo>
                  <a:pt x="598821" y="651293"/>
                </a:lnTo>
                <a:lnTo>
                  <a:pt x="754317" y="651293"/>
                </a:lnTo>
                <a:cubicBezTo>
                  <a:pt x="780611" y="651293"/>
                  <a:pt x="801875" y="629915"/>
                  <a:pt x="801875" y="603735"/>
                </a:cubicBezTo>
                <a:lnTo>
                  <a:pt x="801875" y="275858"/>
                </a:lnTo>
                <a:lnTo>
                  <a:pt x="598821" y="275858"/>
                </a:lnTo>
                <a:close/>
                <a:moveTo>
                  <a:pt x="116266" y="68593"/>
                </a:moveTo>
                <a:cubicBezTo>
                  <a:pt x="89972" y="68593"/>
                  <a:pt x="68708" y="89972"/>
                  <a:pt x="68708" y="116151"/>
                </a:cubicBezTo>
                <a:lnTo>
                  <a:pt x="68708" y="207265"/>
                </a:lnTo>
                <a:lnTo>
                  <a:pt x="598821" y="207265"/>
                </a:lnTo>
                <a:lnTo>
                  <a:pt x="801875" y="207265"/>
                </a:lnTo>
                <a:lnTo>
                  <a:pt x="801875" y="116151"/>
                </a:lnTo>
                <a:cubicBezTo>
                  <a:pt x="801875" y="89857"/>
                  <a:pt x="780497" y="68593"/>
                  <a:pt x="754317" y="68593"/>
                </a:cubicBezTo>
                <a:lnTo>
                  <a:pt x="598821" y="68593"/>
                </a:lnTo>
                <a:close/>
                <a:moveTo>
                  <a:pt x="116266" y="0"/>
                </a:moveTo>
                <a:lnTo>
                  <a:pt x="598821" y="0"/>
                </a:lnTo>
                <a:lnTo>
                  <a:pt x="754317" y="0"/>
                </a:lnTo>
                <a:cubicBezTo>
                  <a:pt x="818338" y="0"/>
                  <a:pt x="870468" y="52131"/>
                  <a:pt x="870468" y="116151"/>
                </a:cubicBezTo>
                <a:lnTo>
                  <a:pt x="870468" y="241562"/>
                </a:lnTo>
                <a:lnTo>
                  <a:pt x="870468" y="603735"/>
                </a:lnTo>
                <a:cubicBezTo>
                  <a:pt x="870468" y="667869"/>
                  <a:pt x="818338" y="720000"/>
                  <a:pt x="754317" y="720000"/>
                </a:cubicBezTo>
                <a:lnTo>
                  <a:pt x="598821" y="720000"/>
                </a:lnTo>
                <a:lnTo>
                  <a:pt x="116266" y="720000"/>
                </a:lnTo>
                <a:cubicBezTo>
                  <a:pt x="52246" y="720000"/>
                  <a:pt x="115" y="667869"/>
                  <a:pt x="115" y="603849"/>
                </a:cubicBezTo>
                <a:lnTo>
                  <a:pt x="115" y="241841"/>
                </a:lnTo>
                <a:lnTo>
                  <a:pt x="0" y="241562"/>
                </a:lnTo>
                <a:lnTo>
                  <a:pt x="115" y="241284"/>
                </a:lnTo>
                <a:lnTo>
                  <a:pt x="115" y="116151"/>
                </a:lnTo>
                <a:cubicBezTo>
                  <a:pt x="115" y="52131"/>
                  <a:pt x="52246" y="0"/>
                  <a:pt x="116266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/>
          <p:nvPr/>
        </p:nvSpPr>
        <p:spPr>
          <a:xfrm>
            <a:off x="2365012" y="1815166"/>
            <a:ext cx="3516043" cy="1732612"/>
          </a:xfrm>
          <a:custGeom>
            <a:avLst/>
            <a:gdLst>
              <a:gd name="connsiteX0" fmla="*/ 2276786 w 2424575"/>
              <a:gd name="connsiteY0" fmla="*/ 1078866 h 1202024"/>
              <a:gd name="connsiteX1" fmla="*/ 0 w 2424575"/>
              <a:gd name="connsiteY1" fmla="*/ 1202025 h 1202024"/>
              <a:gd name="connsiteX2" fmla="*/ 0 w 2424575"/>
              <a:gd name="connsiteY2" fmla="*/ 0 h 1202024"/>
              <a:gd name="connsiteX3" fmla="*/ 2424575 w 2424575"/>
              <a:gd name="connsiteY3" fmla="*/ 0 h 1202024"/>
            </a:gdLst>
            <a:ahLst/>
            <a:cxnLst/>
            <a:rect l="l" t="t" r="r" b="b"/>
            <a:pathLst>
              <a:path w="2424575" h="1202024">
                <a:moveTo>
                  <a:pt x="2276786" y="1078866"/>
                </a:moveTo>
                <a:lnTo>
                  <a:pt x="0" y="1202025"/>
                </a:lnTo>
                <a:lnTo>
                  <a:pt x="0" y="0"/>
                </a:lnTo>
                <a:lnTo>
                  <a:pt x="2424575" y="0"/>
                </a:lnTo>
                <a:close/>
              </a:path>
            </a:pathLst>
          </a:custGeom>
          <a:noFill/>
          <a:ln w="8209" cap="flat">
            <a:solidFill>
              <a:schemeClr val="tx1">
                <a:lumMod val="85000"/>
                <a:lumOff val="15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/>
          <p:nvPr/>
        </p:nvSpPr>
        <p:spPr>
          <a:xfrm>
            <a:off x="2262615" y="1828184"/>
            <a:ext cx="3516043" cy="1732612"/>
          </a:xfrm>
          <a:custGeom>
            <a:avLst/>
            <a:gdLst>
              <a:gd name="connsiteX0" fmla="*/ 147790 w 2424575"/>
              <a:gd name="connsiteY0" fmla="*/ 123158 h 1202024"/>
              <a:gd name="connsiteX1" fmla="*/ 2424575 w 2424575"/>
              <a:gd name="connsiteY1" fmla="*/ 0 h 1202024"/>
              <a:gd name="connsiteX2" fmla="*/ 2424575 w 2424575"/>
              <a:gd name="connsiteY2" fmla="*/ 1202025 h 1202024"/>
              <a:gd name="connsiteX3" fmla="*/ 0 w 2424575"/>
              <a:gd name="connsiteY3" fmla="*/ 1202025 h 1202024"/>
            </a:gdLst>
            <a:ahLst/>
            <a:cxnLst/>
            <a:rect l="l" t="t" r="r" b="b"/>
            <a:pathLst>
              <a:path w="2424575" h="1202024">
                <a:moveTo>
                  <a:pt x="147790" y="123158"/>
                </a:moveTo>
                <a:lnTo>
                  <a:pt x="2424575" y="0"/>
                </a:lnTo>
                <a:lnTo>
                  <a:pt x="2424575" y="1202025"/>
                </a:lnTo>
                <a:lnTo>
                  <a:pt x="0" y="1202025"/>
                </a:lnTo>
                <a:close/>
              </a:path>
            </a:pathLst>
          </a:custGeom>
          <a:noFill/>
          <a:ln w="8209" cap="flat">
            <a:solidFill>
              <a:schemeClr val="tx1">
                <a:lumMod val="85000"/>
                <a:lumOff val="15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/>
        </p:nvSpPr>
        <p:spPr>
          <a:xfrm>
            <a:off x="2683489" y="2060660"/>
            <a:ext cx="2800746" cy="570861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PK-15细胞系培养</a:t>
            </a:r>
            <a:endParaRPr kumimoji="1" lang="zh-CN" altLang="en-US"/>
          </a:p>
        </p:txBody>
      </p:sp>
      <p:sp>
        <p:nvSpPr>
          <p:cNvPr id="9" name="标题 1"/>
          <p:cNvSpPr/>
          <p:nvPr/>
        </p:nvSpPr>
        <p:spPr>
          <a:xfrm>
            <a:off x="2683490" y="2632880"/>
            <a:ext cx="2800746" cy="698455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猪肾传代细胞系PK- 15是最常用的培养宿主，病毒增殖后可引起细胞圆缩、脱落等病变。
PK- 15细胞对猪瘟病毒高度敏感，是病毒培养和研究的理想细胞系，广泛应用于病毒学研究。</a:t>
            </a:r>
            <a:endParaRPr kumimoji="1" lang="zh-CN" altLang="en-US"/>
          </a:p>
        </p:txBody>
      </p:sp>
      <p:sp>
        <p:nvSpPr>
          <p:cNvPr id="10" name="标题 1"/>
          <p:cNvSpPr/>
          <p:nvPr/>
        </p:nvSpPr>
        <p:spPr>
          <a:xfrm>
            <a:off x="6299435" y="1363078"/>
            <a:ext cx="3189799" cy="1998894"/>
          </a:xfrm>
          <a:custGeom>
            <a:avLst/>
            <a:gdLst>
              <a:gd name="connsiteX0" fmla="*/ 0 w 2199606"/>
              <a:gd name="connsiteY0" fmla="*/ 559960 h 1386761"/>
              <a:gd name="connsiteX1" fmla="*/ 2199607 w 2199606"/>
              <a:gd name="connsiteY1" fmla="*/ 1386762 h 1386761"/>
              <a:gd name="connsiteX2" fmla="*/ 913013 w 2199606"/>
              <a:gd name="connsiteY2" fmla="*/ 108379 h 1386761"/>
              <a:gd name="connsiteX3" fmla="*/ 113306 w 2199606"/>
              <a:gd name="connsiteY3" fmla="*/ 0 h 1386761"/>
              <a:gd name="connsiteX4" fmla="*/ 0 w 2199606"/>
              <a:gd name="connsiteY4" fmla="*/ 559960 h 1386761"/>
            </a:gdLst>
            <a:ahLst/>
            <a:cxnLst/>
            <a:rect l="l" t="t" r="r" b="b"/>
            <a:pathLst>
              <a:path w="2199606" h="1386761">
                <a:moveTo>
                  <a:pt x="0" y="559960"/>
                </a:moveTo>
                <a:lnTo>
                  <a:pt x="2199607" y="1386762"/>
                </a:lnTo>
                <a:lnTo>
                  <a:pt x="913013" y="108379"/>
                </a:lnTo>
                <a:lnTo>
                  <a:pt x="113306" y="0"/>
                </a:lnTo>
                <a:lnTo>
                  <a:pt x="0" y="55996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 cap="flat">
            <a:noFill/>
            <a:prstDash val="solid"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/>
          <p:nvPr/>
        </p:nvSpPr>
        <p:spPr>
          <a:xfrm>
            <a:off x="7267449" y="1815166"/>
            <a:ext cx="3514851" cy="1732612"/>
          </a:xfrm>
          <a:custGeom>
            <a:avLst/>
            <a:gdLst>
              <a:gd name="connsiteX0" fmla="*/ 2275965 w 2423754"/>
              <a:gd name="connsiteY0" fmla="*/ 1078866 h 1202024"/>
              <a:gd name="connsiteX1" fmla="*/ 0 w 2423754"/>
              <a:gd name="connsiteY1" fmla="*/ 1202025 h 1202024"/>
              <a:gd name="connsiteX2" fmla="*/ 0 w 2423754"/>
              <a:gd name="connsiteY2" fmla="*/ 0 h 1202024"/>
              <a:gd name="connsiteX3" fmla="*/ 2423754 w 2423754"/>
              <a:gd name="connsiteY3" fmla="*/ 0 h 1202024"/>
            </a:gdLst>
            <a:ahLst/>
            <a:cxnLst/>
            <a:rect l="l" t="t" r="r" b="b"/>
            <a:pathLst>
              <a:path w="2423754" h="1202024">
                <a:moveTo>
                  <a:pt x="2275965" y="1078866"/>
                </a:moveTo>
                <a:lnTo>
                  <a:pt x="0" y="1202025"/>
                </a:lnTo>
                <a:lnTo>
                  <a:pt x="0" y="0"/>
                </a:lnTo>
                <a:lnTo>
                  <a:pt x="2423754" y="0"/>
                </a:lnTo>
                <a:close/>
              </a:path>
            </a:pathLst>
          </a:custGeom>
          <a:solidFill>
            <a:schemeClr val="bg1"/>
          </a:solidFill>
          <a:ln w="82093" cap="flat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/>
          <p:nvPr/>
        </p:nvSpPr>
        <p:spPr>
          <a:xfrm>
            <a:off x="6603518" y="1646179"/>
            <a:ext cx="477100" cy="474219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/>
          <p:nvPr/>
        </p:nvSpPr>
        <p:spPr>
          <a:xfrm>
            <a:off x="7267449" y="1802466"/>
            <a:ext cx="3514851" cy="1732612"/>
          </a:xfrm>
          <a:custGeom>
            <a:avLst/>
            <a:gdLst>
              <a:gd name="connsiteX0" fmla="*/ 2275965 w 2423754"/>
              <a:gd name="connsiteY0" fmla="*/ 1078866 h 1202024"/>
              <a:gd name="connsiteX1" fmla="*/ 0 w 2423754"/>
              <a:gd name="connsiteY1" fmla="*/ 1202025 h 1202024"/>
              <a:gd name="connsiteX2" fmla="*/ 0 w 2423754"/>
              <a:gd name="connsiteY2" fmla="*/ 0 h 1202024"/>
              <a:gd name="connsiteX3" fmla="*/ 2423754 w 2423754"/>
              <a:gd name="connsiteY3" fmla="*/ 0 h 1202024"/>
            </a:gdLst>
            <a:ahLst/>
            <a:cxnLst/>
            <a:rect l="l" t="t" r="r" b="b"/>
            <a:pathLst>
              <a:path w="2423754" h="1202024">
                <a:moveTo>
                  <a:pt x="2275965" y="1078866"/>
                </a:moveTo>
                <a:lnTo>
                  <a:pt x="0" y="1202025"/>
                </a:lnTo>
                <a:lnTo>
                  <a:pt x="0" y="0"/>
                </a:lnTo>
                <a:lnTo>
                  <a:pt x="2423754" y="0"/>
                </a:lnTo>
                <a:close/>
              </a:path>
            </a:pathLst>
          </a:custGeom>
          <a:noFill/>
          <a:ln w="8209" cap="flat">
            <a:solidFill>
              <a:schemeClr val="tx1">
                <a:lumMod val="85000"/>
                <a:lumOff val="15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/>
          <p:nvPr/>
        </p:nvSpPr>
        <p:spPr>
          <a:xfrm>
            <a:off x="7165051" y="1815484"/>
            <a:ext cx="3514851" cy="1732612"/>
          </a:xfrm>
          <a:custGeom>
            <a:avLst/>
            <a:gdLst>
              <a:gd name="connsiteX0" fmla="*/ 147790 w 2423754"/>
              <a:gd name="connsiteY0" fmla="*/ 123158 h 1202024"/>
              <a:gd name="connsiteX1" fmla="*/ 2423754 w 2423754"/>
              <a:gd name="connsiteY1" fmla="*/ 0 h 1202024"/>
              <a:gd name="connsiteX2" fmla="*/ 2423754 w 2423754"/>
              <a:gd name="connsiteY2" fmla="*/ 1202025 h 1202024"/>
              <a:gd name="connsiteX3" fmla="*/ 0 w 2423754"/>
              <a:gd name="connsiteY3" fmla="*/ 1202025 h 1202024"/>
            </a:gdLst>
            <a:ahLst/>
            <a:cxnLst/>
            <a:rect l="l" t="t" r="r" b="b"/>
            <a:pathLst>
              <a:path w="2423754" h="1202024">
                <a:moveTo>
                  <a:pt x="147790" y="123158"/>
                </a:moveTo>
                <a:lnTo>
                  <a:pt x="2423754" y="0"/>
                </a:lnTo>
                <a:lnTo>
                  <a:pt x="2423754" y="1202025"/>
                </a:lnTo>
                <a:lnTo>
                  <a:pt x="0" y="1202025"/>
                </a:lnTo>
                <a:close/>
              </a:path>
            </a:pathLst>
          </a:custGeom>
          <a:noFill/>
          <a:ln w="8209" cap="flat">
            <a:solidFill>
              <a:schemeClr val="tx1">
                <a:lumMod val="85000"/>
                <a:lumOff val="15000"/>
              </a:schemeClr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/>
          <p:nvPr/>
        </p:nvSpPr>
        <p:spPr>
          <a:xfrm>
            <a:off x="7580881" y="2060660"/>
            <a:ext cx="2800744" cy="570861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病毒滴度测定</a:t>
            </a: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>
            <a:off x="7580881" y="2632880"/>
            <a:ext cx="2800744" cy="698455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采用TCID50方法测定，通常在感染后48- 72小时出现明显细胞病变效应。
病毒滴度测定是评估病毒毒力和传染性的重要指标，对于疫苗研发和病毒学研究具有重要意义。</a:t>
            </a:r>
            <a:endParaRPr kumimoji="1" lang="zh-CN" altLang="en-US"/>
          </a:p>
        </p:txBody>
      </p:sp>
      <p:sp>
        <p:nvSpPr>
          <p:cNvPr id="17" name="标题 1"/>
          <p:cNvSpPr/>
          <p:nvPr/>
        </p:nvSpPr>
        <p:spPr>
          <a:xfrm>
            <a:off x="3960663" y="3754854"/>
            <a:ext cx="3189799" cy="2000077"/>
          </a:xfrm>
          <a:custGeom>
            <a:avLst/>
            <a:gdLst>
              <a:gd name="connsiteX0" fmla="*/ 0 w 2199606"/>
              <a:gd name="connsiteY0" fmla="*/ 560781 h 1387582"/>
              <a:gd name="connsiteX1" fmla="*/ 2199607 w 2199606"/>
              <a:gd name="connsiteY1" fmla="*/ 1387583 h 1387582"/>
              <a:gd name="connsiteX2" fmla="*/ 913013 w 2199606"/>
              <a:gd name="connsiteY2" fmla="*/ 108379 h 1387582"/>
              <a:gd name="connsiteX3" fmla="*/ 113306 w 2199606"/>
              <a:gd name="connsiteY3" fmla="*/ 0 h 1387582"/>
              <a:gd name="connsiteX4" fmla="*/ 0 w 2199606"/>
              <a:gd name="connsiteY4" fmla="*/ 560781 h 1387582"/>
            </a:gdLst>
            <a:ahLst/>
            <a:cxnLst/>
            <a:rect l="l" t="t" r="r" b="b"/>
            <a:pathLst>
              <a:path w="2199606" h="1387582">
                <a:moveTo>
                  <a:pt x="0" y="560781"/>
                </a:moveTo>
                <a:lnTo>
                  <a:pt x="2199607" y="1387583"/>
                </a:lnTo>
                <a:lnTo>
                  <a:pt x="913013" y="108379"/>
                </a:lnTo>
                <a:lnTo>
                  <a:pt x="113306" y="0"/>
                </a:lnTo>
                <a:lnTo>
                  <a:pt x="0" y="56078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/>
          <p:nvPr/>
        </p:nvSpPr>
        <p:spPr>
          <a:xfrm>
            <a:off x="4928676" y="4208126"/>
            <a:ext cx="3514851" cy="1732612"/>
          </a:xfrm>
          <a:custGeom>
            <a:avLst/>
            <a:gdLst>
              <a:gd name="connsiteX0" fmla="*/ 2275965 w 2423754"/>
              <a:gd name="connsiteY0" fmla="*/ 1078866 h 1202024"/>
              <a:gd name="connsiteX1" fmla="*/ 0 w 2423754"/>
              <a:gd name="connsiteY1" fmla="*/ 1202025 h 1202024"/>
              <a:gd name="connsiteX2" fmla="*/ 0 w 2423754"/>
              <a:gd name="connsiteY2" fmla="*/ 0 h 1202024"/>
              <a:gd name="connsiteX3" fmla="*/ 2423754 w 2423754"/>
              <a:gd name="connsiteY3" fmla="*/ 0 h 1202024"/>
            </a:gdLst>
            <a:ahLst/>
            <a:cxnLst/>
            <a:rect l="l" t="t" r="r" b="b"/>
            <a:pathLst>
              <a:path w="2423754" h="1202024">
                <a:moveTo>
                  <a:pt x="2275965" y="1078866"/>
                </a:moveTo>
                <a:lnTo>
                  <a:pt x="0" y="1202025"/>
                </a:lnTo>
                <a:lnTo>
                  <a:pt x="0" y="0"/>
                </a:lnTo>
                <a:lnTo>
                  <a:pt x="2423754" y="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/>
          <p:nvPr/>
        </p:nvSpPr>
        <p:spPr>
          <a:xfrm>
            <a:off x="4928676" y="4208126"/>
            <a:ext cx="3514851" cy="1732612"/>
          </a:xfrm>
          <a:custGeom>
            <a:avLst/>
            <a:gdLst>
              <a:gd name="connsiteX0" fmla="*/ 2275965 w 2423754"/>
              <a:gd name="connsiteY0" fmla="*/ 1078866 h 1202024"/>
              <a:gd name="connsiteX1" fmla="*/ 0 w 2423754"/>
              <a:gd name="connsiteY1" fmla="*/ 1202025 h 1202024"/>
              <a:gd name="connsiteX2" fmla="*/ 0 w 2423754"/>
              <a:gd name="connsiteY2" fmla="*/ 0 h 1202024"/>
              <a:gd name="connsiteX3" fmla="*/ 2423754 w 2423754"/>
              <a:gd name="connsiteY3" fmla="*/ 0 h 1202024"/>
            </a:gdLst>
            <a:ahLst/>
            <a:cxnLst/>
            <a:rect l="l" t="t" r="r" b="b"/>
            <a:pathLst>
              <a:path w="2423754" h="1202024">
                <a:moveTo>
                  <a:pt x="2275965" y="1078866"/>
                </a:moveTo>
                <a:lnTo>
                  <a:pt x="0" y="1202025"/>
                </a:lnTo>
                <a:lnTo>
                  <a:pt x="0" y="0"/>
                </a:lnTo>
                <a:lnTo>
                  <a:pt x="2423754" y="0"/>
                </a:lnTo>
                <a:close/>
              </a:path>
            </a:pathLst>
          </a:custGeom>
          <a:noFill/>
          <a:ln w="8209" cap="flat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/>
          <p:nvPr/>
        </p:nvSpPr>
        <p:spPr>
          <a:xfrm>
            <a:off x="4826278" y="4219960"/>
            <a:ext cx="3514851" cy="1732612"/>
          </a:xfrm>
          <a:custGeom>
            <a:avLst/>
            <a:gdLst>
              <a:gd name="connsiteX0" fmla="*/ 147790 w 2423754"/>
              <a:gd name="connsiteY0" fmla="*/ 123158 h 1202024"/>
              <a:gd name="connsiteX1" fmla="*/ 2423754 w 2423754"/>
              <a:gd name="connsiteY1" fmla="*/ 0 h 1202024"/>
              <a:gd name="connsiteX2" fmla="*/ 2423754 w 2423754"/>
              <a:gd name="connsiteY2" fmla="*/ 1202025 h 1202024"/>
              <a:gd name="connsiteX3" fmla="*/ 0 w 2423754"/>
              <a:gd name="connsiteY3" fmla="*/ 1202025 h 1202024"/>
            </a:gdLst>
            <a:ahLst/>
            <a:cxnLst/>
            <a:rect l="l" t="t" r="r" b="b"/>
            <a:pathLst>
              <a:path w="2423754" h="1202024">
                <a:moveTo>
                  <a:pt x="147790" y="123158"/>
                </a:moveTo>
                <a:lnTo>
                  <a:pt x="2423754" y="0"/>
                </a:lnTo>
                <a:lnTo>
                  <a:pt x="2423754" y="1202025"/>
                </a:lnTo>
                <a:lnTo>
                  <a:pt x="0" y="1202025"/>
                </a:lnTo>
                <a:close/>
              </a:path>
            </a:pathLst>
          </a:custGeom>
          <a:noFill/>
          <a:ln w="8209" cap="flat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/>
          <p:nvPr/>
        </p:nvSpPr>
        <p:spPr>
          <a:xfrm>
            <a:off x="5242107" y="4433278"/>
            <a:ext cx="2800744" cy="570861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培养条件优化</a:t>
            </a:r>
            <a:endParaRPr kumimoji="1" lang="zh-CN" altLang="en-US"/>
          </a:p>
        </p:txBody>
      </p:sp>
      <p:sp>
        <p:nvSpPr>
          <p:cNvPr id="22" name="标题 1"/>
          <p:cNvSpPr/>
          <p:nvPr/>
        </p:nvSpPr>
        <p:spPr>
          <a:xfrm>
            <a:off x="5242108" y="5034087"/>
            <a:ext cx="2800744" cy="698455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为了提高病毒培养的效率和稳定性，需要优化培养条件，如细胞密度、培养基成分、温度等。
通过优化培养条件，可以增加病毒的产量，为疫苗生产和其他研究提供更好的基础。</a:t>
            </a:r>
            <a:endParaRPr kumimoji="1" lang="zh-CN" altLang="en-US"/>
          </a:p>
        </p:txBody>
      </p:sp>
      <p:sp>
        <p:nvSpPr>
          <p:cNvPr id="23" name="标题 1"/>
          <p:cNvSpPr/>
          <p:nvPr/>
        </p:nvSpPr>
        <p:spPr>
          <a:xfrm>
            <a:off x="4220471" y="3972208"/>
            <a:ext cx="511542" cy="531922"/>
          </a:xfrm>
          <a:custGeom>
            <a:avLst/>
            <a:gdLst>
              <a:gd name="connsiteX0" fmla="*/ 337768 w 1372282"/>
              <a:gd name="connsiteY0" fmla="*/ 1315328 h 1426949"/>
              <a:gd name="connsiteX1" fmla="*/ 530173 w 1372282"/>
              <a:gd name="connsiteY1" fmla="*/ 1315328 h 1426949"/>
              <a:gd name="connsiteX2" fmla="*/ 842109 w 1372282"/>
              <a:gd name="connsiteY2" fmla="*/ 1315328 h 1426949"/>
              <a:gd name="connsiteX3" fmla="*/ 1034514 w 1372282"/>
              <a:gd name="connsiteY3" fmla="*/ 1315328 h 1426949"/>
              <a:gd name="connsiteX4" fmla="*/ 1090325 w 1372282"/>
              <a:gd name="connsiteY4" fmla="*/ 1371139 h 1426949"/>
              <a:gd name="connsiteX5" fmla="*/ 1034514 w 1372282"/>
              <a:gd name="connsiteY5" fmla="*/ 1426949 h 1426949"/>
              <a:gd name="connsiteX6" fmla="*/ 842109 w 1372282"/>
              <a:gd name="connsiteY6" fmla="*/ 1426949 h 1426949"/>
              <a:gd name="connsiteX7" fmla="*/ 530173 w 1372282"/>
              <a:gd name="connsiteY7" fmla="*/ 1426949 h 1426949"/>
              <a:gd name="connsiteX8" fmla="*/ 337768 w 1372282"/>
              <a:gd name="connsiteY8" fmla="*/ 1426949 h 1426949"/>
              <a:gd name="connsiteX9" fmla="*/ 281957 w 1372282"/>
              <a:gd name="connsiteY9" fmla="*/ 1371139 h 1426949"/>
              <a:gd name="connsiteX10" fmla="*/ 337768 w 1372282"/>
              <a:gd name="connsiteY10" fmla="*/ 1315328 h 1426949"/>
              <a:gd name="connsiteX11" fmla="*/ 686154 w 1372282"/>
              <a:gd name="connsiteY11" fmla="*/ 111621 h 1426949"/>
              <a:gd name="connsiteX12" fmla="*/ 237624 w 1372282"/>
              <a:gd name="connsiteY12" fmla="*/ 560152 h 1426949"/>
              <a:gd name="connsiteX13" fmla="*/ 237624 w 1372282"/>
              <a:gd name="connsiteY13" fmla="*/ 985614 h 1426949"/>
              <a:gd name="connsiteX14" fmla="*/ 229252 w 1372282"/>
              <a:gd name="connsiteY14" fmla="*/ 1014822 h 1426949"/>
              <a:gd name="connsiteX15" fmla="*/ 155768 w 1372282"/>
              <a:gd name="connsiteY15" fmla="*/ 1134814 h 1426949"/>
              <a:gd name="connsiteX16" fmla="*/ 1214680 w 1372282"/>
              <a:gd name="connsiteY16" fmla="*/ 1134814 h 1426949"/>
              <a:gd name="connsiteX17" fmla="*/ 1143429 w 1372282"/>
              <a:gd name="connsiteY17" fmla="*/ 1023565 h 1426949"/>
              <a:gd name="connsiteX18" fmla="*/ 1134685 w 1372282"/>
              <a:gd name="connsiteY18" fmla="*/ 993428 h 1426949"/>
              <a:gd name="connsiteX19" fmla="*/ 1134685 w 1372282"/>
              <a:gd name="connsiteY19" fmla="*/ 560152 h 1426949"/>
              <a:gd name="connsiteX20" fmla="*/ 686154 w 1372282"/>
              <a:gd name="connsiteY20" fmla="*/ 111621 h 1426949"/>
              <a:gd name="connsiteX21" fmla="*/ 686154 w 1372282"/>
              <a:gd name="connsiteY21" fmla="*/ 0 h 1426949"/>
              <a:gd name="connsiteX22" fmla="*/ 903815 w 1372282"/>
              <a:gd name="connsiteY22" fmla="*/ 44276 h 1426949"/>
              <a:gd name="connsiteX23" fmla="*/ 1081851 w 1372282"/>
              <a:gd name="connsiteY23" fmla="*/ 164455 h 1426949"/>
              <a:gd name="connsiteX24" fmla="*/ 1202030 w 1372282"/>
              <a:gd name="connsiteY24" fmla="*/ 342491 h 1426949"/>
              <a:gd name="connsiteX25" fmla="*/ 1246306 w 1372282"/>
              <a:gd name="connsiteY25" fmla="*/ 560152 h 1426949"/>
              <a:gd name="connsiteX26" fmla="*/ 1246306 w 1372282"/>
              <a:gd name="connsiteY26" fmla="*/ 977243 h 1426949"/>
              <a:gd name="connsiteX27" fmla="*/ 1363508 w 1372282"/>
              <a:gd name="connsiteY27" fmla="*/ 1160487 h 1426949"/>
              <a:gd name="connsiteX28" fmla="*/ 1365369 w 1372282"/>
              <a:gd name="connsiteY28" fmla="*/ 1217414 h 1426949"/>
              <a:gd name="connsiteX29" fmla="*/ 1316628 w 1372282"/>
              <a:gd name="connsiteY29" fmla="*/ 1246436 h 1426949"/>
              <a:gd name="connsiteX30" fmla="*/ 55867 w 1372282"/>
              <a:gd name="connsiteY30" fmla="*/ 1246436 h 1426949"/>
              <a:gd name="connsiteX31" fmla="*/ 7126 w 1372282"/>
              <a:gd name="connsiteY31" fmla="*/ 1217786 h 1426949"/>
              <a:gd name="connsiteX32" fmla="*/ 8242 w 1372282"/>
              <a:gd name="connsiteY32" fmla="*/ 1161232 h 1426949"/>
              <a:gd name="connsiteX33" fmla="*/ 126002 w 1372282"/>
              <a:gd name="connsiteY33" fmla="*/ 969801 h 1426949"/>
              <a:gd name="connsiteX34" fmla="*/ 126002 w 1372282"/>
              <a:gd name="connsiteY34" fmla="*/ 560152 h 1426949"/>
              <a:gd name="connsiteX35" fmla="*/ 170279 w 1372282"/>
              <a:gd name="connsiteY35" fmla="*/ 342491 h 1426949"/>
              <a:gd name="connsiteX36" fmla="*/ 290458 w 1372282"/>
              <a:gd name="connsiteY36" fmla="*/ 164455 h 1426949"/>
              <a:gd name="connsiteX37" fmla="*/ 468493 w 1372282"/>
              <a:gd name="connsiteY37" fmla="*/ 44276 h 1426949"/>
              <a:gd name="connsiteX38" fmla="*/ 686154 w 1372282"/>
              <a:gd name="connsiteY38" fmla="*/ 0 h 1426949"/>
            </a:gdLst>
            <a:ahLst/>
            <a:cxnLst/>
            <a:rect l="l" t="t" r="r" b="b"/>
            <a:pathLst>
              <a:path w="1372282" h="1426949">
                <a:moveTo>
                  <a:pt x="337768" y="1315328"/>
                </a:moveTo>
                <a:lnTo>
                  <a:pt x="530173" y="1315328"/>
                </a:lnTo>
                <a:lnTo>
                  <a:pt x="842109" y="1315328"/>
                </a:lnTo>
                <a:lnTo>
                  <a:pt x="1034514" y="1315328"/>
                </a:lnTo>
                <a:cubicBezTo>
                  <a:pt x="1065396" y="1315328"/>
                  <a:pt x="1090325" y="1340257"/>
                  <a:pt x="1090325" y="1371139"/>
                </a:cubicBezTo>
                <a:cubicBezTo>
                  <a:pt x="1090325" y="1402021"/>
                  <a:pt x="1065210" y="1426949"/>
                  <a:pt x="1034514" y="1426949"/>
                </a:cubicBezTo>
                <a:lnTo>
                  <a:pt x="842109" y="1426949"/>
                </a:lnTo>
                <a:lnTo>
                  <a:pt x="530173" y="1426949"/>
                </a:lnTo>
                <a:lnTo>
                  <a:pt x="337768" y="1426949"/>
                </a:lnTo>
                <a:cubicBezTo>
                  <a:pt x="306886" y="1426949"/>
                  <a:pt x="281957" y="1402021"/>
                  <a:pt x="281957" y="1371139"/>
                </a:cubicBezTo>
                <a:cubicBezTo>
                  <a:pt x="281957" y="1340257"/>
                  <a:pt x="306886" y="1315328"/>
                  <a:pt x="337768" y="1315328"/>
                </a:cubicBezTo>
                <a:close/>
                <a:moveTo>
                  <a:pt x="686154" y="111621"/>
                </a:moveTo>
                <a:cubicBezTo>
                  <a:pt x="438914" y="111621"/>
                  <a:pt x="237624" y="312725"/>
                  <a:pt x="237624" y="560152"/>
                </a:cubicBezTo>
                <a:lnTo>
                  <a:pt x="237624" y="985614"/>
                </a:lnTo>
                <a:cubicBezTo>
                  <a:pt x="237624" y="996032"/>
                  <a:pt x="234833" y="1006078"/>
                  <a:pt x="229252" y="1014822"/>
                </a:cubicBezTo>
                <a:lnTo>
                  <a:pt x="155768" y="1134814"/>
                </a:lnTo>
                <a:lnTo>
                  <a:pt x="1214680" y="1134814"/>
                </a:lnTo>
                <a:lnTo>
                  <a:pt x="1143429" y="1023565"/>
                </a:lnTo>
                <a:cubicBezTo>
                  <a:pt x="1137662" y="1014636"/>
                  <a:pt x="1134685" y="1004218"/>
                  <a:pt x="1134685" y="993428"/>
                </a:cubicBezTo>
                <a:lnTo>
                  <a:pt x="1134685" y="560152"/>
                </a:lnTo>
                <a:cubicBezTo>
                  <a:pt x="1134685" y="312911"/>
                  <a:pt x="933581" y="111621"/>
                  <a:pt x="686154" y="111621"/>
                </a:cubicBezTo>
                <a:close/>
                <a:moveTo>
                  <a:pt x="686154" y="0"/>
                </a:moveTo>
                <a:cubicBezTo>
                  <a:pt x="761499" y="0"/>
                  <a:pt x="834610" y="14883"/>
                  <a:pt x="903815" y="44276"/>
                </a:cubicBezTo>
                <a:cubicBezTo>
                  <a:pt x="970416" y="72554"/>
                  <a:pt x="1030319" y="113109"/>
                  <a:pt x="1081851" y="164455"/>
                </a:cubicBezTo>
                <a:cubicBezTo>
                  <a:pt x="1133383" y="215987"/>
                  <a:pt x="1173753" y="275890"/>
                  <a:pt x="1202030" y="342491"/>
                </a:cubicBezTo>
                <a:cubicBezTo>
                  <a:pt x="1231423" y="411510"/>
                  <a:pt x="1246306" y="484808"/>
                  <a:pt x="1246306" y="560152"/>
                </a:cubicBezTo>
                <a:lnTo>
                  <a:pt x="1246306" y="977243"/>
                </a:lnTo>
                <a:lnTo>
                  <a:pt x="1363508" y="1160487"/>
                </a:lnTo>
                <a:cubicBezTo>
                  <a:pt x="1374484" y="1177603"/>
                  <a:pt x="1375229" y="1199555"/>
                  <a:pt x="1365369" y="1217414"/>
                </a:cubicBezTo>
                <a:cubicBezTo>
                  <a:pt x="1355695" y="1235273"/>
                  <a:pt x="1336905" y="1246436"/>
                  <a:pt x="1316628" y="1246436"/>
                </a:cubicBezTo>
                <a:lnTo>
                  <a:pt x="55867" y="1246436"/>
                </a:lnTo>
                <a:cubicBezTo>
                  <a:pt x="35589" y="1246436"/>
                  <a:pt x="16986" y="1235460"/>
                  <a:pt x="7126" y="1217786"/>
                </a:cubicBezTo>
                <a:cubicBezTo>
                  <a:pt x="-2734" y="1200113"/>
                  <a:pt x="-2362" y="1178533"/>
                  <a:pt x="8242" y="1161232"/>
                </a:cubicBezTo>
                <a:lnTo>
                  <a:pt x="126002" y="969801"/>
                </a:lnTo>
                <a:lnTo>
                  <a:pt x="126002" y="560152"/>
                </a:lnTo>
                <a:cubicBezTo>
                  <a:pt x="126002" y="484808"/>
                  <a:pt x="140885" y="411696"/>
                  <a:pt x="170279" y="342491"/>
                </a:cubicBezTo>
                <a:cubicBezTo>
                  <a:pt x="198556" y="275890"/>
                  <a:pt x="239112" y="215987"/>
                  <a:pt x="290458" y="164455"/>
                </a:cubicBezTo>
                <a:cubicBezTo>
                  <a:pt x="341803" y="112923"/>
                  <a:pt x="401893" y="72554"/>
                  <a:pt x="468493" y="44276"/>
                </a:cubicBezTo>
                <a:cubicBezTo>
                  <a:pt x="537512" y="14883"/>
                  <a:pt x="610810" y="0"/>
                  <a:pt x="686154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 lim="0"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/>
          <p:nvPr/>
        </p:nvSpPr>
        <p:spPr>
          <a:xfrm>
            <a:off x="316690" y="373380"/>
            <a:ext cx="8171180" cy="65532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/>
          <p:nvPr/>
        </p:nvSpPr>
        <p:spPr>
          <a:xfrm>
            <a:off x="783520" y="484345"/>
            <a:ext cx="10671175" cy="468000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细胞培养</a:t>
            </a:r>
            <a:endParaRPr kumimoji="1" lang="zh-CN" altLang="en-US"/>
          </a:p>
        </p:txBody>
      </p:sp>
      <p:sp>
        <p:nvSpPr>
          <p:cNvPr id="26" name="标题 1"/>
          <p:cNvSpPr/>
          <p:nvPr/>
        </p:nvSpPr>
        <p:spPr>
          <a:xfrm>
            <a:off x="324256" y="626624"/>
            <a:ext cx="402076" cy="402076"/>
          </a:xfrm>
          <a:prstGeom prst="rtTriangl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0000"/>
              <a:lumMod val="20000"/>
              <a:lumOff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0" y="12192"/>
            <a:ext cx="12192000" cy="6833616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" name="标题 1"/>
          <p:cNvSpPr/>
          <p:nvPr/>
        </p:nvSpPr>
        <p:spPr>
          <a:xfrm rot="2619411">
            <a:off x="-80485" y="198792"/>
            <a:ext cx="615447" cy="17634"/>
          </a:xfrm>
          <a:custGeom>
            <a:avLst/>
            <a:gdLst>
              <a:gd name="connsiteX0" fmla="*/ 0 w 615447"/>
              <a:gd name="connsiteY0" fmla="*/ 15485 h 17634"/>
              <a:gd name="connsiteX1" fmla="*/ 16229 w 615447"/>
              <a:gd name="connsiteY1" fmla="*/ 0 h 17634"/>
              <a:gd name="connsiteX2" fmla="*/ 615447 w 615447"/>
              <a:gd name="connsiteY2" fmla="*/ 0 h 17634"/>
              <a:gd name="connsiteX3" fmla="*/ 615447 w 615447"/>
              <a:gd name="connsiteY3" fmla="*/ 17634 h 17634"/>
              <a:gd name="connsiteX4" fmla="*/ 2050 w 615447"/>
              <a:gd name="connsiteY4" fmla="*/ 17634 h 17634"/>
            </a:gdLst>
            <a:ahLst/>
            <a:cxnLst/>
            <a:rect l="l" t="t" r="r" b="b"/>
            <a:pathLst>
              <a:path w="615447" h="17634">
                <a:moveTo>
                  <a:pt x="0" y="15485"/>
                </a:moveTo>
                <a:lnTo>
                  <a:pt x="16229" y="0"/>
                </a:lnTo>
                <a:lnTo>
                  <a:pt x="615447" y="0"/>
                </a:lnTo>
                <a:lnTo>
                  <a:pt x="615447" y="17634"/>
                </a:lnTo>
                <a:lnTo>
                  <a:pt x="2050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/>
          <p:nvPr/>
        </p:nvSpPr>
        <p:spPr>
          <a:xfrm rot="18980589" flipV="1">
            <a:off x="-79556" y="6642163"/>
            <a:ext cx="617372" cy="17634"/>
          </a:xfrm>
          <a:custGeom>
            <a:avLst/>
            <a:gdLst>
              <a:gd name="connsiteX0" fmla="*/ 617372 w 617372"/>
              <a:gd name="connsiteY0" fmla="*/ 17634 h 17634"/>
              <a:gd name="connsiteX1" fmla="*/ 617372 w 617372"/>
              <a:gd name="connsiteY1" fmla="*/ 0 h 17634"/>
              <a:gd name="connsiteX2" fmla="*/ 18044 w 617372"/>
              <a:gd name="connsiteY2" fmla="*/ 0 h 17634"/>
              <a:gd name="connsiteX3" fmla="*/ 0 w 617372"/>
              <a:gd name="connsiteY3" fmla="*/ 17217 h 17634"/>
              <a:gd name="connsiteX4" fmla="*/ 397 w 617372"/>
              <a:gd name="connsiteY4" fmla="*/ 17634 h 17634"/>
            </a:gdLst>
            <a:ahLst/>
            <a:cxnLst/>
            <a:rect l="l" t="t" r="r" b="b"/>
            <a:pathLst>
              <a:path w="617372" h="17634">
                <a:moveTo>
                  <a:pt x="617372" y="17634"/>
                </a:moveTo>
                <a:lnTo>
                  <a:pt x="617372" y="0"/>
                </a:lnTo>
                <a:lnTo>
                  <a:pt x="18044" y="0"/>
                </a:lnTo>
                <a:lnTo>
                  <a:pt x="0" y="17217"/>
                </a:lnTo>
                <a:lnTo>
                  <a:pt x="397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/>
          <p:nvPr/>
        </p:nvSpPr>
        <p:spPr>
          <a:xfrm rot="18980589" flipH="1">
            <a:off x="11664981" y="200596"/>
            <a:ext cx="610225" cy="17634"/>
          </a:xfrm>
          <a:custGeom>
            <a:avLst/>
            <a:gdLst>
              <a:gd name="connsiteX0" fmla="*/ 11003 w 610225"/>
              <a:gd name="connsiteY0" fmla="*/ 0 h 17634"/>
              <a:gd name="connsiteX1" fmla="*/ 0 w 610225"/>
              <a:gd name="connsiteY1" fmla="*/ 10500 h 17634"/>
              <a:gd name="connsiteX2" fmla="*/ 6807 w 610225"/>
              <a:gd name="connsiteY2" fmla="*/ 17634 h 17634"/>
              <a:gd name="connsiteX3" fmla="*/ 610225 w 610225"/>
              <a:gd name="connsiteY3" fmla="*/ 17634 h 17634"/>
              <a:gd name="connsiteX4" fmla="*/ 610225 w 610225"/>
              <a:gd name="connsiteY4" fmla="*/ 0 h 17634"/>
            </a:gdLst>
            <a:ahLst/>
            <a:cxnLst/>
            <a:rect l="l" t="t" r="r" b="b"/>
            <a:pathLst>
              <a:path w="610225" h="17634">
                <a:moveTo>
                  <a:pt x="11003" y="0"/>
                </a:moveTo>
                <a:lnTo>
                  <a:pt x="0" y="10500"/>
                </a:lnTo>
                <a:lnTo>
                  <a:pt x="6807" y="17634"/>
                </a:lnTo>
                <a:lnTo>
                  <a:pt x="610225" y="17634"/>
                </a:lnTo>
                <a:lnTo>
                  <a:pt x="61022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/>
          <p:nvPr/>
        </p:nvSpPr>
        <p:spPr>
          <a:xfrm rot="2619411" flipH="1" flipV="1">
            <a:off x="11664975" y="6639713"/>
            <a:ext cx="610275" cy="17634"/>
          </a:xfrm>
          <a:custGeom>
            <a:avLst/>
            <a:gdLst>
              <a:gd name="connsiteX0" fmla="*/ 610275 w 610275"/>
              <a:gd name="connsiteY0" fmla="*/ 17634 h 17634"/>
              <a:gd name="connsiteX1" fmla="*/ 6859 w 610275"/>
              <a:gd name="connsiteY1" fmla="*/ 17634 h 17634"/>
              <a:gd name="connsiteX2" fmla="*/ 0 w 610275"/>
              <a:gd name="connsiteY2" fmla="*/ 10445 h 17634"/>
              <a:gd name="connsiteX3" fmla="*/ 10947 w 610275"/>
              <a:gd name="connsiteY3" fmla="*/ 0 h 17634"/>
              <a:gd name="connsiteX4" fmla="*/ 610275 w 610275"/>
              <a:gd name="connsiteY4" fmla="*/ 0 h 17634"/>
            </a:gdLst>
            <a:ahLst/>
            <a:cxnLst/>
            <a:rect l="l" t="t" r="r" b="b"/>
            <a:pathLst>
              <a:path w="610275" h="17634">
                <a:moveTo>
                  <a:pt x="610275" y="17634"/>
                </a:moveTo>
                <a:lnTo>
                  <a:pt x="6859" y="17634"/>
                </a:lnTo>
                <a:lnTo>
                  <a:pt x="0" y="10445"/>
                </a:lnTo>
                <a:lnTo>
                  <a:pt x="10947" y="0"/>
                </a:lnTo>
                <a:lnTo>
                  <a:pt x="61027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/>
          <p:nvPr/>
        </p:nvSpPr>
        <p:spPr>
          <a:xfrm>
            <a:off x="458470" y="426720"/>
            <a:ext cx="11303000" cy="6019800"/>
          </a:xfrm>
          <a:prstGeom prst="rect">
            <a:avLst/>
          </a:prstGeom>
          <a:gradFill>
            <a:gsLst>
              <a:gs pos="0">
                <a:schemeClr val="accent1">
                  <a:alpha val="33000"/>
                  <a:lumMod val="10000"/>
                  <a:lumOff val="90000"/>
                </a:schemeClr>
              </a:gs>
              <a:gs pos="100000">
                <a:schemeClr val="accent1">
                  <a:alpha val="62000"/>
                  <a:lumMod val="10000"/>
                  <a:lumOff val="90000"/>
                </a:schemeClr>
              </a:gs>
            </a:gsLst>
            <a:lin ang="5400000" scaled="0"/>
          </a:gradFill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/>
          <p:nvPr/>
        </p:nvSpPr>
        <p:spPr>
          <a:xfrm flipV="1">
            <a:off x="660400" y="6530650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/>
          <p:nvPr/>
        </p:nvSpPr>
        <p:spPr>
          <a:xfrm flipV="1">
            <a:off x="1017060" y="6530650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/>
          <p:nvPr/>
        </p:nvSpPr>
        <p:spPr>
          <a:xfrm flipV="1">
            <a:off x="1373720" y="6530650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/>
          <p:nvPr/>
        </p:nvSpPr>
        <p:spPr>
          <a:xfrm flipV="1">
            <a:off x="1730379" y="6530650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/>
          <p:nvPr/>
        </p:nvSpPr>
        <p:spPr>
          <a:xfrm flipV="1">
            <a:off x="2087039" y="6530650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/>
          <p:nvPr/>
        </p:nvSpPr>
        <p:spPr>
          <a:xfrm flipH="1" flipV="1">
            <a:off x="11324172" y="132622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/>
          <p:nvPr/>
        </p:nvSpPr>
        <p:spPr>
          <a:xfrm flipH="1" flipV="1">
            <a:off x="10967512" y="132622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/>
          <p:nvPr/>
        </p:nvSpPr>
        <p:spPr>
          <a:xfrm flipH="1" flipV="1">
            <a:off x="10610853" y="132622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/>
          <p:nvPr/>
        </p:nvSpPr>
        <p:spPr>
          <a:xfrm flipH="1" flipV="1">
            <a:off x="10254193" y="132622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/>
          <p:nvPr/>
        </p:nvSpPr>
        <p:spPr>
          <a:xfrm flipH="1" flipV="1">
            <a:off x="9897533" y="132622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/>
          <p:nvPr/>
        </p:nvSpPr>
        <p:spPr>
          <a:xfrm>
            <a:off x="1568448" y="186267"/>
            <a:ext cx="3191933" cy="101600"/>
          </a:xfrm>
          <a:custGeom>
            <a:avLst/>
            <a:gdLst>
              <a:gd name="connsiteX0" fmla="*/ 0 w 3191933"/>
              <a:gd name="connsiteY0" fmla="*/ 0 h 101600"/>
              <a:gd name="connsiteX1" fmla="*/ 3090333 w 3191933"/>
              <a:gd name="connsiteY1" fmla="*/ 0 h 101600"/>
              <a:gd name="connsiteX2" fmla="*/ 3191933 w 3191933"/>
              <a:gd name="connsiteY2" fmla="*/ 101600 h 101600"/>
            </a:gdLst>
            <a:ahLst/>
            <a:cxnLst/>
            <a:rect l="l" t="t" r="r" b="b"/>
            <a:pathLst>
              <a:path w="3191933" h="101600">
                <a:moveTo>
                  <a:pt x="0" y="0"/>
                </a:moveTo>
                <a:lnTo>
                  <a:pt x="3090333" y="0"/>
                </a:lnTo>
                <a:lnTo>
                  <a:pt x="3191933" y="101600"/>
                </a:lnTo>
              </a:path>
            </a:pathLst>
          </a:custGeom>
          <a:noFill/>
          <a:ln w="1905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/>
          <p:nvPr/>
        </p:nvSpPr>
        <p:spPr>
          <a:xfrm>
            <a:off x="4720898" y="248384"/>
            <a:ext cx="78966" cy="789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/>
          <p:nvPr/>
        </p:nvSpPr>
        <p:spPr>
          <a:xfrm>
            <a:off x="4608510" y="250753"/>
            <a:ext cx="74228" cy="74228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5954" tIns="42977" rIns="85954" bIns="42977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/>
          <p:nvPr/>
        </p:nvSpPr>
        <p:spPr>
          <a:xfrm>
            <a:off x="4505833" y="252980"/>
            <a:ext cx="69774" cy="69774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80797" tIns="40398" rIns="80797" bIns="40398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/>
          <p:nvPr/>
        </p:nvSpPr>
        <p:spPr>
          <a:xfrm>
            <a:off x="4412110" y="255073"/>
            <a:ext cx="65588" cy="65588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5949" tIns="37974" rIns="75949" bIns="37974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/>
          <p:nvPr/>
        </p:nvSpPr>
        <p:spPr>
          <a:xfrm>
            <a:off x="4326958" y="257369"/>
            <a:ext cx="60997" cy="60997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0"/>
          </a:ln>
          <a:effectLst/>
        </p:spPr>
        <p:txBody>
          <a:bodyPr vert="horz" wrap="square" lIns="70633" tIns="35316" rIns="70633" bIns="35316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/>
          <p:nvPr/>
        </p:nvSpPr>
        <p:spPr>
          <a:xfrm flipV="1">
            <a:off x="4673600" y="6570133"/>
            <a:ext cx="4364567" cy="155245"/>
          </a:xfrm>
          <a:prstGeom prst="parallelogram">
            <a:avLst>
              <a:gd name="adj" fmla="val 839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89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/>
          <p:nvPr/>
        </p:nvSpPr>
        <p:spPr>
          <a:xfrm>
            <a:off x="3326262" y="65701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/>
          <p:nvPr/>
        </p:nvSpPr>
        <p:spPr>
          <a:xfrm>
            <a:off x="8881452" y="67163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/>
          <p:nvPr/>
        </p:nvSpPr>
        <p:spPr>
          <a:xfrm flipH="1">
            <a:off x="3484562" y="6612174"/>
            <a:ext cx="1233221" cy="108681"/>
          </a:xfrm>
          <a:custGeom>
            <a:avLst/>
            <a:gdLst>
              <a:gd name="connsiteX0" fmla="*/ 147371 w 1233221"/>
              <a:gd name="connsiteY0" fmla="*/ 0 h 108681"/>
              <a:gd name="connsiteX1" fmla="*/ 90669 w 1233221"/>
              <a:gd name="connsiteY1" fmla="*/ 0 h 108681"/>
              <a:gd name="connsiteX2" fmla="*/ 0 w 1233221"/>
              <a:gd name="connsiteY2" fmla="*/ 108681 h 108681"/>
              <a:gd name="connsiteX3" fmla="*/ 56702 w 1233221"/>
              <a:gd name="connsiteY3" fmla="*/ 108681 h 108681"/>
              <a:gd name="connsiteX4" fmla="*/ 268021 w 1233221"/>
              <a:gd name="connsiteY4" fmla="*/ 0 h 108681"/>
              <a:gd name="connsiteX5" fmla="*/ 211319 w 1233221"/>
              <a:gd name="connsiteY5" fmla="*/ 0 h 108681"/>
              <a:gd name="connsiteX6" fmla="*/ 120650 w 1233221"/>
              <a:gd name="connsiteY6" fmla="*/ 108681 h 108681"/>
              <a:gd name="connsiteX7" fmla="*/ 177352 w 1233221"/>
              <a:gd name="connsiteY7" fmla="*/ 108681 h 108681"/>
              <a:gd name="connsiteX8" fmla="*/ 388671 w 1233221"/>
              <a:gd name="connsiteY8" fmla="*/ 0 h 108681"/>
              <a:gd name="connsiteX9" fmla="*/ 331969 w 1233221"/>
              <a:gd name="connsiteY9" fmla="*/ 0 h 108681"/>
              <a:gd name="connsiteX10" fmla="*/ 241300 w 1233221"/>
              <a:gd name="connsiteY10" fmla="*/ 108681 h 108681"/>
              <a:gd name="connsiteX11" fmla="*/ 298002 w 1233221"/>
              <a:gd name="connsiteY11" fmla="*/ 108681 h 108681"/>
              <a:gd name="connsiteX12" fmla="*/ 509321 w 1233221"/>
              <a:gd name="connsiteY12" fmla="*/ 0 h 108681"/>
              <a:gd name="connsiteX13" fmla="*/ 452619 w 1233221"/>
              <a:gd name="connsiteY13" fmla="*/ 0 h 108681"/>
              <a:gd name="connsiteX14" fmla="*/ 361950 w 1233221"/>
              <a:gd name="connsiteY14" fmla="*/ 108681 h 108681"/>
              <a:gd name="connsiteX15" fmla="*/ 418652 w 1233221"/>
              <a:gd name="connsiteY15" fmla="*/ 108681 h 108681"/>
              <a:gd name="connsiteX16" fmla="*/ 629971 w 1233221"/>
              <a:gd name="connsiteY16" fmla="*/ 0 h 108681"/>
              <a:gd name="connsiteX17" fmla="*/ 573269 w 1233221"/>
              <a:gd name="connsiteY17" fmla="*/ 0 h 108681"/>
              <a:gd name="connsiteX18" fmla="*/ 482600 w 1233221"/>
              <a:gd name="connsiteY18" fmla="*/ 108681 h 108681"/>
              <a:gd name="connsiteX19" fmla="*/ 539302 w 1233221"/>
              <a:gd name="connsiteY19" fmla="*/ 108681 h 108681"/>
              <a:gd name="connsiteX20" fmla="*/ 750621 w 1233221"/>
              <a:gd name="connsiteY20" fmla="*/ 0 h 108681"/>
              <a:gd name="connsiteX21" fmla="*/ 693919 w 1233221"/>
              <a:gd name="connsiteY21" fmla="*/ 0 h 108681"/>
              <a:gd name="connsiteX22" fmla="*/ 603250 w 1233221"/>
              <a:gd name="connsiteY22" fmla="*/ 108681 h 108681"/>
              <a:gd name="connsiteX23" fmla="*/ 659952 w 1233221"/>
              <a:gd name="connsiteY23" fmla="*/ 108681 h 108681"/>
              <a:gd name="connsiteX24" fmla="*/ 871271 w 1233221"/>
              <a:gd name="connsiteY24" fmla="*/ 0 h 108681"/>
              <a:gd name="connsiteX25" fmla="*/ 814569 w 1233221"/>
              <a:gd name="connsiteY25" fmla="*/ 0 h 108681"/>
              <a:gd name="connsiteX26" fmla="*/ 723900 w 1233221"/>
              <a:gd name="connsiteY26" fmla="*/ 108681 h 108681"/>
              <a:gd name="connsiteX27" fmla="*/ 780602 w 1233221"/>
              <a:gd name="connsiteY27" fmla="*/ 108681 h 108681"/>
              <a:gd name="connsiteX28" fmla="*/ 991921 w 1233221"/>
              <a:gd name="connsiteY28" fmla="*/ 0 h 108681"/>
              <a:gd name="connsiteX29" fmla="*/ 935219 w 1233221"/>
              <a:gd name="connsiteY29" fmla="*/ 0 h 108681"/>
              <a:gd name="connsiteX30" fmla="*/ 844550 w 1233221"/>
              <a:gd name="connsiteY30" fmla="*/ 108681 h 108681"/>
              <a:gd name="connsiteX31" fmla="*/ 901252 w 1233221"/>
              <a:gd name="connsiteY31" fmla="*/ 108681 h 108681"/>
              <a:gd name="connsiteX32" fmla="*/ 1112571 w 1233221"/>
              <a:gd name="connsiteY32" fmla="*/ 0 h 108681"/>
              <a:gd name="connsiteX33" fmla="*/ 1055869 w 1233221"/>
              <a:gd name="connsiteY33" fmla="*/ 0 h 108681"/>
              <a:gd name="connsiteX34" fmla="*/ 965200 w 1233221"/>
              <a:gd name="connsiteY34" fmla="*/ 108681 h 108681"/>
              <a:gd name="connsiteX35" fmla="*/ 1021902 w 1233221"/>
              <a:gd name="connsiteY35" fmla="*/ 108681 h 108681"/>
              <a:gd name="connsiteX36" fmla="*/ 1233221 w 1233221"/>
              <a:gd name="connsiteY36" fmla="*/ 0 h 108681"/>
              <a:gd name="connsiteX37" fmla="*/ 1176519 w 1233221"/>
              <a:gd name="connsiteY37" fmla="*/ 0 h 108681"/>
              <a:gd name="connsiteX38" fmla="*/ 1085850 w 1233221"/>
              <a:gd name="connsiteY38" fmla="*/ 108681 h 108681"/>
              <a:gd name="connsiteX39" fmla="*/ 1142552 w 1233221"/>
              <a:gd name="connsiteY39" fmla="*/ 108681 h 108681"/>
            </a:gdLst>
            <a:ahLst/>
            <a:cxnLst/>
            <a:rect l="l" t="t" r="r" b="b"/>
            <a:pathLst>
              <a:path w="1233221" h="108681">
                <a:moveTo>
                  <a:pt x="147371" y="0"/>
                </a:moveTo>
                <a:lnTo>
                  <a:pt x="90669" y="0"/>
                </a:lnTo>
                <a:lnTo>
                  <a:pt x="0" y="108681"/>
                </a:lnTo>
                <a:lnTo>
                  <a:pt x="56702" y="108681"/>
                </a:lnTo>
                <a:close/>
                <a:moveTo>
                  <a:pt x="268021" y="0"/>
                </a:moveTo>
                <a:lnTo>
                  <a:pt x="211319" y="0"/>
                </a:lnTo>
                <a:lnTo>
                  <a:pt x="120650" y="108681"/>
                </a:lnTo>
                <a:lnTo>
                  <a:pt x="177352" y="108681"/>
                </a:lnTo>
                <a:close/>
                <a:moveTo>
                  <a:pt x="388671" y="0"/>
                </a:moveTo>
                <a:lnTo>
                  <a:pt x="331969" y="0"/>
                </a:lnTo>
                <a:lnTo>
                  <a:pt x="241300" y="108681"/>
                </a:lnTo>
                <a:lnTo>
                  <a:pt x="298002" y="108681"/>
                </a:lnTo>
                <a:close/>
                <a:moveTo>
                  <a:pt x="509321" y="0"/>
                </a:moveTo>
                <a:lnTo>
                  <a:pt x="452619" y="0"/>
                </a:lnTo>
                <a:lnTo>
                  <a:pt x="361950" y="108681"/>
                </a:lnTo>
                <a:lnTo>
                  <a:pt x="418652" y="108681"/>
                </a:lnTo>
                <a:close/>
                <a:moveTo>
                  <a:pt x="629971" y="0"/>
                </a:moveTo>
                <a:lnTo>
                  <a:pt x="573269" y="0"/>
                </a:lnTo>
                <a:lnTo>
                  <a:pt x="482600" y="108681"/>
                </a:lnTo>
                <a:lnTo>
                  <a:pt x="539302" y="108681"/>
                </a:lnTo>
                <a:close/>
                <a:moveTo>
                  <a:pt x="750621" y="0"/>
                </a:moveTo>
                <a:lnTo>
                  <a:pt x="693919" y="0"/>
                </a:lnTo>
                <a:lnTo>
                  <a:pt x="603250" y="108681"/>
                </a:lnTo>
                <a:lnTo>
                  <a:pt x="659952" y="108681"/>
                </a:lnTo>
                <a:close/>
                <a:moveTo>
                  <a:pt x="871271" y="0"/>
                </a:moveTo>
                <a:lnTo>
                  <a:pt x="814569" y="0"/>
                </a:lnTo>
                <a:lnTo>
                  <a:pt x="723900" y="108681"/>
                </a:lnTo>
                <a:lnTo>
                  <a:pt x="780602" y="108681"/>
                </a:lnTo>
                <a:close/>
                <a:moveTo>
                  <a:pt x="991921" y="0"/>
                </a:moveTo>
                <a:lnTo>
                  <a:pt x="935219" y="0"/>
                </a:lnTo>
                <a:lnTo>
                  <a:pt x="844550" y="108681"/>
                </a:lnTo>
                <a:lnTo>
                  <a:pt x="901252" y="108681"/>
                </a:lnTo>
                <a:close/>
                <a:moveTo>
                  <a:pt x="1112571" y="0"/>
                </a:moveTo>
                <a:lnTo>
                  <a:pt x="1055869" y="0"/>
                </a:lnTo>
                <a:lnTo>
                  <a:pt x="965200" y="108681"/>
                </a:lnTo>
                <a:lnTo>
                  <a:pt x="1021902" y="108681"/>
                </a:lnTo>
                <a:close/>
                <a:moveTo>
                  <a:pt x="1233221" y="0"/>
                </a:moveTo>
                <a:lnTo>
                  <a:pt x="1176519" y="0"/>
                </a:lnTo>
                <a:lnTo>
                  <a:pt x="1085850" y="108681"/>
                </a:lnTo>
                <a:lnTo>
                  <a:pt x="1142552" y="108681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/>
          <p:nvPr/>
        </p:nvSpPr>
        <p:spPr>
          <a:xfrm flipV="1">
            <a:off x="8990729" y="6570133"/>
            <a:ext cx="1233221" cy="108681"/>
          </a:xfrm>
          <a:custGeom>
            <a:avLst/>
            <a:gdLst>
              <a:gd name="connsiteX0" fmla="*/ 1085850 w 1233221"/>
              <a:gd name="connsiteY0" fmla="*/ 108681 h 108681"/>
              <a:gd name="connsiteX1" fmla="*/ 1142552 w 1233221"/>
              <a:gd name="connsiteY1" fmla="*/ 108681 h 108681"/>
              <a:gd name="connsiteX2" fmla="*/ 1233221 w 1233221"/>
              <a:gd name="connsiteY2" fmla="*/ 0 h 108681"/>
              <a:gd name="connsiteX3" fmla="*/ 1176519 w 1233221"/>
              <a:gd name="connsiteY3" fmla="*/ 0 h 108681"/>
              <a:gd name="connsiteX4" fmla="*/ 965200 w 1233221"/>
              <a:gd name="connsiteY4" fmla="*/ 108681 h 108681"/>
              <a:gd name="connsiteX5" fmla="*/ 1021902 w 1233221"/>
              <a:gd name="connsiteY5" fmla="*/ 108681 h 108681"/>
              <a:gd name="connsiteX6" fmla="*/ 1112571 w 1233221"/>
              <a:gd name="connsiteY6" fmla="*/ 0 h 108681"/>
              <a:gd name="connsiteX7" fmla="*/ 1055869 w 1233221"/>
              <a:gd name="connsiteY7" fmla="*/ 0 h 108681"/>
              <a:gd name="connsiteX8" fmla="*/ 844550 w 1233221"/>
              <a:gd name="connsiteY8" fmla="*/ 108681 h 108681"/>
              <a:gd name="connsiteX9" fmla="*/ 901252 w 1233221"/>
              <a:gd name="connsiteY9" fmla="*/ 108681 h 108681"/>
              <a:gd name="connsiteX10" fmla="*/ 991921 w 1233221"/>
              <a:gd name="connsiteY10" fmla="*/ 0 h 108681"/>
              <a:gd name="connsiteX11" fmla="*/ 935219 w 1233221"/>
              <a:gd name="connsiteY11" fmla="*/ 0 h 108681"/>
              <a:gd name="connsiteX12" fmla="*/ 723900 w 1233221"/>
              <a:gd name="connsiteY12" fmla="*/ 108681 h 108681"/>
              <a:gd name="connsiteX13" fmla="*/ 780602 w 1233221"/>
              <a:gd name="connsiteY13" fmla="*/ 108681 h 108681"/>
              <a:gd name="connsiteX14" fmla="*/ 871271 w 1233221"/>
              <a:gd name="connsiteY14" fmla="*/ 0 h 108681"/>
              <a:gd name="connsiteX15" fmla="*/ 814569 w 1233221"/>
              <a:gd name="connsiteY15" fmla="*/ 0 h 108681"/>
              <a:gd name="connsiteX16" fmla="*/ 603250 w 1233221"/>
              <a:gd name="connsiteY16" fmla="*/ 108681 h 108681"/>
              <a:gd name="connsiteX17" fmla="*/ 659952 w 1233221"/>
              <a:gd name="connsiteY17" fmla="*/ 108681 h 108681"/>
              <a:gd name="connsiteX18" fmla="*/ 750621 w 1233221"/>
              <a:gd name="connsiteY18" fmla="*/ 0 h 108681"/>
              <a:gd name="connsiteX19" fmla="*/ 693919 w 1233221"/>
              <a:gd name="connsiteY19" fmla="*/ 0 h 108681"/>
              <a:gd name="connsiteX20" fmla="*/ 482600 w 1233221"/>
              <a:gd name="connsiteY20" fmla="*/ 108681 h 108681"/>
              <a:gd name="connsiteX21" fmla="*/ 539302 w 1233221"/>
              <a:gd name="connsiteY21" fmla="*/ 108681 h 108681"/>
              <a:gd name="connsiteX22" fmla="*/ 629971 w 1233221"/>
              <a:gd name="connsiteY22" fmla="*/ 0 h 108681"/>
              <a:gd name="connsiteX23" fmla="*/ 573269 w 1233221"/>
              <a:gd name="connsiteY23" fmla="*/ 0 h 108681"/>
              <a:gd name="connsiteX24" fmla="*/ 361950 w 1233221"/>
              <a:gd name="connsiteY24" fmla="*/ 108681 h 108681"/>
              <a:gd name="connsiteX25" fmla="*/ 418652 w 1233221"/>
              <a:gd name="connsiteY25" fmla="*/ 108681 h 108681"/>
              <a:gd name="connsiteX26" fmla="*/ 509321 w 1233221"/>
              <a:gd name="connsiteY26" fmla="*/ 0 h 108681"/>
              <a:gd name="connsiteX27" fmla="*/ 452619 w 1233221"/>
              <a:gd name="connsiteY27" fmla="*/ 0 h 108681"/>
              <a:gd name="connsiteX28" fmla="*/ 241300 w 1233221"/>
              <a:gd name="connsiteY28" fmla="*/ 108681 h 108681"/>
              <a:gd name="connsiteX29" fmla="*/ 298002 w 1233221"/>
              <a:gd name="connsiteY29" fmla="*/ 108681 h 108681"/>
              <a:gd name="connsiteX30" fmla="*/ 388671 w 1233221"/>
              <a:gd name="connsiteY30" fmla="*/ 0 h 108681"/>
              <a:gd name="connsiteX31" fmla="*/ 331969 w 1233221"/>
              <a:gd name="connsiteY31" fmla="*/ 0 h 108681"/>
              <a:gd name="connsiteX32" fmla="*/ 120650 w 1233221"/>
              <a:gd name="connsiteY32" fmla="*/ 108681 h 108681"/>
              <a:gd name="connsiteX33" fmla="*/ 177352 w 1233221"/>
              <a:gd name="connsiteY33" fmla="*/ 108681 h 108681"/>
              <a:gd name="connsiteX34" fmla="*/ 268021 w 1233221"/>
              <a:gd name="connsiteY34" fmla="*/ 0 h 108681"/>
              <a:gd name="connsiteX35" fmla="*/ 211319 w 1233221"/>
              <a:gd name="connsiteY35" fmla="*/ 0 h 108681"/>
              <a:gd name="connsiteX36" fmla="*/ 0 w 1233221"/>
              <a:gd name="connsiteY36" fmla="*/ 108681 h 108681"/>
              <a:gd name="connsiteX37" fmla="*/ 56702 w 1233221"/>
              <a:gd name="connsiteY37" fmla="*/ 108681 h 108681"/>
              <a:gd name="connsiteX38" fmla="*/ 147371 w 1233221"/>
              <a:gd name="connsiteY38" fmla="*/ 0 h 108681"/>
              <a:gd name="connsiteX39" fmla="*/ 90669 w 1233221"/>
              <a:gd name="connsiteY39" fmla="*/ 0 h 108681"/>
            </a:gdLst>
            <a:ahLst/>
            <a:cxnLst/>
            <a:rect l="l" t="t" r="r" b="b"/>
            <a:pathLst>
              <a:path w="1233221" h="108681">
                <a:moveTo>
                  <a:pt x="1085850" y="108681"/>
                </a:moveTo>
                <a:lnTo>
                  <a:pt x="1142552" y="108681"/>
                </a:lnTo>
                <a:lnTo>
                  <a:pt x="1233221" y="0"/>
                </a:lnTo>
                <a:lnTo>
                  <a:pt x="1176519" y="0"/>
                </a:lnTo>
                <a:close/>
                <a:moveTo>
                  <a:pt x="965200" y="108681"/>
                </a:moveTo>
                <a:lnTo>
                  <a:pt x="1021902" y="108681"/>
                </a:lnTo>
                <a:lnTo>
                  <a:pt x="1112571" y="0"/>
                </a:lnTo>
                <a:lnTo>
                  <a:pt x="1055869" y="0"/>
                </a:lnTo>
                <a:close/>
                <a:moveTo>
                  <a:pt x="844550" y="108681"/>
                </a:moveTo>
                <a:lnTo>
                  <a:pt x="901252" y="108681"/>
                </a:lnTo>
                <a:lnTo>
                  <a:pt x="991921" y="0"/>
                </a:lnTo>
                <a:lnTo>
                  <a:pt x="935219" y="0"/>
                </a:lnTo>
                <a:close/>
                <a:moveTo>
                  <a:pt x="723900" y="108681"/>
                </a:moveTo>
                <a:lnTo>
                  <a:pt x="780602" y="108681"/>
                </a:lnTo>
                <a:lnTo>
                  <a:pt x="871271" y="0"/>
                </a:lnTo>
                <a:lnTo>
                  <a:pt x="814569" y="0"/>
                </a:lnTo>
                <a:close/>
                <a:moveTo>
                  <a:pt x="603250" y="108681"/>
                </a:moveTo>
                <a:lnTo>
                  <a:pt x="659952" y="108681"/>
                </a:lnTo>
                <a:lnTo>
                  <a:pt x="750621" y="0"/>
                </a:lnTo>
                <a:lnTo>
                  <a:pt x="693919" y="0"/>
                </a:lnTo>
                <a:close/>
                <a:moveTo>
                  <a:pt x="482600" y="108681"/>
                </a:moveTo>
                <a:lnTo>
                  <a:pt x="539302" y="108681"/>
                </a:lnTo>
                <a:lnTo>
                  <a:pt x="629971" y="0"/>
                </a:lnTo>
                <a:lnTo>
                  <a:pt x="573269" y="0"/>
                </a:lnTo>
                <a:close/>
                <a:moveTo>
                  <a:pt x="361950" y="108681"/>
                </a:moveTo>
                <a:lnTo>
                  <a:pt x="418652" y="108681"/>
                </a:lnTo>
                <a:lnTo>
                  <a:pt x="509321" y="0"/>
                </a:lnTo>
                <a:lnTo>
                  <a:pt x="452619" y="0"/>
                </a:lnTo>
                <a:close/>
                <a:moveTo>
                  <a:pt x="241300" y="108681"/>
                </a:moveTo>
                <a:lnTo>
                  <a:pt x="298002" y="108681"/>
                </a:lnTo>
                <a:lnTo>
                  <a:pt x="388671" y="0"/>
                </a:lnTo>
                <a:lnTo>
                  <a:pt x="331969" y="0"/>
                </a:lnTo>
                <a:close/>
                <a:moveTo>
                  <a:pt x="120650" y="108681"/>
                </a:moveTo>
                <a:lnTo>
                  <a:pt x="177352" y="108681"/>
                </a:lnTo>
                <a:lnTo>
                  <a:pt x="268021" y="0"/>
                </a:lnTo>
                <a:lnTo>
                  <a:pt x="211319" y="0"/>
                </a:lnTo>
                <a:close/>
                <a:moveTo>
                  <a:pt x="0" y="108681"/>
                </a:moveTo>
                <a:lnTo>
                  <a:pt x="56702" y="108681"/>
                </a:lnTo>
                <a:lnTo>
                  <a:pt x="147371" y="0"/>
                </a:lnTo>
                <a:lnTo>
                  <a:pt x="90669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/>
          <p:nvPr/>
        </p:nvSpPr>
        <p:spPr>
          <a:xfrm rot="2251210">
            <a:off x="10323029" y="6786232"/>
            <a:ext cx="232606" cy="9045"/>
          </a:xfrm>
          <a:custGeom>
            <a:avLst/>
            <a:gdLst>
              <a:gd name="connsiteX0" fmla="*/ 0 w 232606"/>
              <a:gd name="connsiteY0" fmla="*/ 0 h 9045"/>
              <a:gd name="connsiteX1" fmla="*/ 232606 w 232606"/>
              <a:gd name="connsiteY1" fmla="*/ 0 h 9045"/>
              <a:gd name="connsiteX2" fmla="*/ 220826 w 232606"/>
              <a:gd name="connsiteY2" fmla="*/ 9045 h 9045"/>
              <a:gd name="connsiteX3" fmla="*/ 0 w 232606"/>
              <a:gd name="connsiteY3" fmla="*/ 9045 h 9045"/>
            </a:gdLst>
            <a:ahLst/>
            <a:cxnLst/>
            <a:rect l="l" t="t" r="r" b="b"/>
            <a:pathLst>
              <a:path w="232606" h="9045">
                <a:moveTo>
                  <a:pt x="0" y="0"/>
                </a:moveTo>
                <a:lnTo>
                  <a:pt x="232606" y="0"/>
                </a:lnTo>
                <a:lnTo>
                  <a:pt x="220826" y="9045"/>
                </a:lnTo>
                <a:lnTo>
                  <a:pt x="0" y="9045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/>
          <p:nvPr/>
        </p:nvSpPr>
        <p:spPr>
          <a:xfrm rot="5400000">
            <a:off x="-2387904" y="3351377"/>
            <a:ext cx="5281126" cy="155246"/>
          </a:xfrm>
          <a:custGeom>
            <a:avLst/>
            <a:gdLst>
              <a:gd name="connsiteX0" fmla="*/ 0 w 5281126"/>
              <a:gd name="connsiteY0" fmla="*/ 155246 h 155246"/>
              <a:gd name="connsiteX1" fmla="*/ 130251 w 5281126"/>
              <a:gd name="connsiteY1" fmla="*/ 0 h 155246"/>
              <a:gd name="connsiteX2" fmla="*/ 5281126 w 5281126"/>
              <a:gd name="connsiteY2" fmla="*/ 0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0" y="155246"/>
                </a:moveTo>
                <a:lnTo>
                  <a:pt x="130251" y="0"/>
                </a:lnTo>
                <a:lnTo>
                  <a:pt x="5281126" y="0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/>
          <p:nvPr/>
        </p:nvSpPr>
        <p:spPr>
          <a:xfrm rot="16200000" flipV="1">
            <a:off x="9334520" y="3351377"/>
            <a:ext cx="5281126" cy="155246"/>
          </a:xfrm>
          <a:custGeom>
            <a:avLst/>
            <a:gdLst>
              <a:gd name="connsiteX0" fmla="*/ 5281126 w 5281126"/>
              <a:gd name="connsiteY0" fmla="*/ 0 h 155246"/>
              <a:gd name="connsiteX1" fmla="*/ 130251 w 5281126"/>
              <a:gd name="connsiteY1" fmla="*/ 0 h 155246"/>
              <a:gd name="connsiteX2" fmla="*/ 0 w 5281126"/>
              <a:gd name="connsiteY2" fmla="*/ 155246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5281126" y="0"/>
                </a:moveTo>
                <a:lnTo>
                  <a:pt x="130251" y="0"/>
                </a:lnTo>
                <a:lnTo>
                  <a:pt x="0" y="155246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/>
          <p:nvPr/>
        </p:nvSpPr>
        <p:spPr>
          <a:xfrm>
            <a:off x="86126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/>
          <p:nvPr/>
        </p:nvSpPr>
        <p:spPr>
          <a:xfrm>
            <a:off x="91490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/>
          <p:nvPr/>
        </p:nvSpPr>
        <p:spPr>
          <a:xfrm>
            <a:off x="1298168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/>
          <p:nvPr/>
        </p:nvSpPr>
        <p:spPr>
          <a:xfrm>
            <a:off x="1351813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/>
          <p:nvPr/>
        </p:nvSpPr>
        <p:spPr>
          <a:xfrm>
            <a:off x="173507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/>
          <p:nvPr/>
        </p:nvSpPr>
        <p:spPr>
          <a:xfrm>
            <a:off x="178871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/>
          <p:nvPr/>
        </p:nvSpPr>
        <p:spPr>
          <a:xfrm>
            <a:off x="2171975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/>
          <p:nvPr/>
        </p:nvSpPr>
        <p:spPr>
          <a:xfrm>
            <a:off x="2225620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1" name="标题 1"/>
          <p:cNvSpPr/>
          <p:nvPr/>
        </p:nvSpPr>
        <p:spPr>
          <a:xfrm flipH="1">
            <a:off x="1203234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/>
          <p:nvPr/>
        </p:nvSpPr>
        <p:spPr>
          <a:xfrm>
            <a:off x="87584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3" name="标题 1"/>
          <p:cNvSpPr/>
          <p:nvPr/>
        </p:nvSpPr>
        <p:spPr>
          <a:xfrm flipH="1">
            <a:off x="1634049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4" name="标题 1"/>
          <p:cNvSpPr/>
          <p:nvPr/>
        </p:nvSpPr>
        <p:spPr>
          <a:xfrm>
            <a:off x="10983975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/>
          <p:nvPr/>
        </p:nvSpPr>
        <p:spPr>
          <a:xfrm flipH="1">
            <a:off x="1130411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/>
          <p:nvPr/>
        </p:nvSpPr>
        <p:spPr>
          <a:xfrm>
            <a:off x="10553160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7" name="标题 1"/>
          <p:cNvSpPr/>
          <p:nvPr/>
        </p:nvSpPr>
        <p:spPr>
          <a:xfrm flipH="1">
            <a:off x="1355522" y="2043120"/>
            <a:ext cx="18198" cy="761830"/>
          </a:xfrm>
          <a:prstGeom prst="rect">
            <a:avLst/>
          </a:prstGeom>
          <a:gradFill>
            <a:gsLst>
              <a:gs pos="7000">
                <a:schemeClr val="accent1"/>
              </a:gs>
              <a:gs pos="100000">
                <a:schemeClr val="accent1">
                  <a:alpha val="0"/>
                  <a:lumMod val="80000"/>
                  <a:lumOff val="20000"/>
                </a:schemeClr>
              </a:gs>
            </a:gsLst>
            <a:lin ang="5400000" scaled="0"/>
          </a:gradFill>
          <a:ln w="15875" cap="rnd">
            <a:noFill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8" name="标题 1"/>
          <p:cNvSpPr/>
          <p:nvPr/>
        </p:nvSpPr>
        <p:spPr>
          <a:xfrm>
            <a:off x="152267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9" name="标题 1"/>
          <p:cNvSpPr/>
          <p:nvPr/>
        </p:nvSpPr>
        <p:spPr>
          <a:xfrm flipH="1">
            <a:off x="685172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0" name="标题 1"/>
          <p:cNvSpPr/>
          <p:nvPr/>
        </p:nvSpPr>
        <p:spPr>
          <a:xfrm>
            <a:off x="3848322" y="5494351"/>
            <a:ext cx="4495357" cy="630786"/>
          </a:xfrm>
          <a:prstGeom prst="trapezoid">
            <a:avLst>
              <a:gd name="adj" fmla="val 345905"/>
            </a:avLst>
          </a:pr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1" name="标题 1"/>
          <p:cNvSpPr/>
          <p:nvPr/>
        </p:nvSpPr>
        <p:spPr>
          <a:xfrm>
            <a:off x="2463389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2" name="标题 1"/>
          <p:cNvSpPr/>
          <p:nvPr/>
        </p:nvSpPr>
        <p:spPr>
          <a:xfrm>
            <a:off x="2245060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3" name="标题 1"/>
          <p:cNvSpPr/>
          <p:nvPr/>
        </p:nvSpPr>
        <p:spPr>
          <a:xfrm>
            <a:off x="2335983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4" name="标题 1"/>
          <p:cNvSpPr/>
          <p:nvPr/>
        </p:nvSpPr>
        <p:spPr>
          <a:xfrm>
            <a:off x="211765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5" name="标题 1"/>
          <p:cNvSpPr/>
          <p:nvPr/>
        </p:nvSpPr>
        <p:spPr>
          <a:xfrm flipH="1">
            <a:off x="9703828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6" name="标题 1"/>
          <p:cNvSpPr/>
          <p:nvPr/>
        </p:nvSpPr>
        <p:spPr>
          <a:xfrm flipH="1">
            <a:off x="9927858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7" name="标题 1"/>
          <p:cNvSpPr/>
          <p:nvPr/>
        </p:nvSpPr>
        <p:spPr>
          <a:xfrm flipH="1">
            <a:off x="9831234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8" name="标题 1"/>
          <p:cNvSpPr/>
          <p:nvPr/>
        </p:nvSpPr>
        <p:spPr>
          <a:xfrm flipH="1">
            <a:off x="1005526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 lim="0"/>
          </a:ln>
          <a:effectLst/>
        </p:spPr>
        <p:txBody>
          <a:bodyPr vert="horz" wrap="square" lIns="66184" tIns="33092" rIns="66184" bIns="33092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9" name="标题 1"/>
          <p:cNvSpPr/>
          <p:nvPr/>
        </p:nvSpPr>
        <p:spPr>
          <a:xfrm>
            <a:off x="1216498" y="-623929"/>
            <a:ext cx="9759004" cy="9759004"/>
          </a:xfrm>
          <a:prstGeom prst="donut">
            <a:avLst>
              <a:gd name="adj" fmla="val 6027"/>
            </a:avLst>
          </a:prstGeom>
          <a:gradFill>
            <a:gsLst>
              <a:gs pos="0">
                <a:schemeClr val="accent1">
                  <a:alpha val="50000"/>
                  <a:lumMod val="45000"/>
                  <a:lumOff val="55000"/>
                </a:schemeClr>
              </a:gs>
              <a:gs pos="100000">
                <a:schemeClr val="accent1">
                  <a:alpha val="0"/>
                  <a:lumMod val="20000"/>
                  <a:lumOff val="80000"/>
                </a:schemeClr>
              </a:gs>
            </a:gsLst>
            <a:lin ang="5400000" scaled="0"/>
          </a:gradFill>
          <a:ln w="12700" cap="sq"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0" name="标题 1"/>
          <p:cNvSpPr/>
          <p:nvPr/>
        </p:nvSpPr>
        <p:spPr>
          <a:xfrm>
            <a:off x="9821990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1" name="标题 1"/>
          <p:cNvSpPr/>
          <p:nvPr/>
        </p:nvSpPr>
        <p:spPr>
          <a:xfrm>
            <a:off x="9875635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2" name="标题 1"/>
          <p:cNvSpPr/>
          <p:nvPr/>
        </p:nvSpPr>
        <p:spPr>
          <a:xfrm>
            <a:off x="1025889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3" name="标题 1"/>
          <p:cNvSpPr/>
          <p:nvPr/>
        </p:nvSpPr>
        <p:spPr>
          <a:xfrm>
            <a:off x="1031253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4" name="标题 1"/>
          <p:cNvSpPr/>
          <p:nvPr/>
        </p:nvSpPr>
        <p:spPr>
          <a:xfrm>
            <a:off x="10695797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5" name="标题 1"/>
          <p:cNvSpPr/>
          <p:nvPr/>
        </p:nvSpPr>
        <p:spPr>
          <a:xfrm>
            <a:off x="10749442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6" name="标题 1"/>
          <p:cNvSpPr/>
          <p:nvPr/>
        </p:nvSpPr>
        <p:spPr>
          <a:xfrm>
            <a:off x="1113270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7" name="标题 1"/>
          <p:cNvSpPr/>
          <p:nvPr/>
        </p:nvSpPr>
        <p:spPr>
          <a:xfrm>
            <a:off x="1118634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9" name="标题 1"/>
          <p:cNvSpPr/>
          <p:nvPr/>
        </p:nvSpPr>
        <p:spPr>
          <a:xfrm>
            <a:off x="1393130" y="5021622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0" name="标题 1"/>
          <p:cNvSpPr/>
          <p:nvPr/>
        </p:nvSpPr>
        <p:spPr>
          <a:xfrm>
            <a:off x="303823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1" name="标题 1"/>
          <p:cNvSpPr/>
          <p:nvPr/>
        </p:nvSpPr>
        <p:spPr>
          <a:xfrm>
            <a:off x="307427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2" name="标题 1"/>
          <p:cNvSpPr/>
          <p:nvPr/>
        </p:nvSpPr>
        <p:spPr>
          <a:xfrm>
            <a:off x="311031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3" name="标题 1"/>
          <p:cNvSpPr/>
          <p:nvPr/>
        </p:nvSpPr>
        <p:spPr>
          <a:xfrm flipH="1">
            <a:off x="8926616" y="5021939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4" name="标题 1"/>
          <p:cNvSpPr/>
          <p:nvPr/>
        </p:nvSpPr>
        <p:spPr>
          <a:xfrm flipH="1">
            <a:off x="889057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5" name="标题 1"/>
          <p:cNvSpPr/>
          <p:nvPr/>
        </p:nvSpPr>
        <p:spPr>
          <a:xfrm flipH="1">
            <a:off x="885453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6" name="标题 1"/>
          <p:cNvSpPr/>
          <p:nvPr/>
        </p:nvSpPr>
        <p:spPr>
          <a:xfrm flipH="1">
            <a:off x="881849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 lim="0"/>
          </a:ln>
        </p:spPr>
        <p:txBody>
          <a:bodyPr vert="horz" wrap="square" lIns="91440" tIns="45720" rIns="91440" bIns="45720" rtlCol="0" anchor="ctr"/>
          <a:lstStyle/>
          <a:p>
            <a:pPr marL="0" algn="ctr" fontAlgn="base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7" name="标题 1"/>
          <p:cNvSpPr/>
          <p:nvPr/>
        </p:nvSpPr>
        <p:spPr>
          <a:xfrm>
            <a:off x="2589106" y="2732806"/>
            <a:ext cx="7013788" cy="1786504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0" rIns="0" bIns="0" rtlCol="0" anchor="t"/>
          <a:lstStyle/>
          <a:p>
            <a:pPr marL="0" algn="ctr" fontAlgn="base">
              <a:lnSpc>
                <a:spcPct val="130000"/>
              </a:lnSpc>
            </a:pPr>
            <a:r>
              <a:rPr kumimoji="1" lang="zh-CN" altLang="en-US" sz="4800"/>
              <a:t>抵抗力</a:t>
            </a:r>
            <a:endParaRPr kumimoji="1" lang="zh-CN" altLang="en-US"/>
          </a:p>
        </p:txBody>
      </p:sp>
      <p:sp>
        <p:nvSpPr>
          <p:cNvPr id="78" name="标题 1"/>
          <p:cNvSpPr/>
          <p:nvPr/>
        </p:nvSpPr>
        <p:spPr>
          <a:xfrm>
            <a:off x="4553110" y="528665"/>
            <a:ext cx="3085781" cy="225029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wrap="square" lIns="0" tIns="0" rIns="0" bIns="0" rtlCol="0" anchor="b"/>
          <a:lstStyle/>
          <a:p>
            <a:pPr marL="0" algn="ctr" fontAlgn="base">
              <a:lnSpc>
                <a:spcPct val="130000"/>
              </a:lnSpc>
            </a:pPr>
            <a:r>
              <a:rPr kumimoji="1" lang="en-US" altLang="zh-CN" sz="6600">
                <a:ln w="12700">
                  <a:solidFill>
                    <a:srgbClr val="000000">
                      <a:alpha val="100000"/>
                    </a:srgbClr>
                  </a:solidFill>
                </a:ln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  <a:sym typeface="+mn-ea"/>
              </a:rPr>
              <a:t>0</a:t>
            </a:r>
            <a:r>
              <a:rPr kumimoji="1" lang="en-US" altLang="zh-CN" sz="6600" b="1">
                <a:ln w="12700">
                  <a:solidFill>
                    <a:srgbClr val="000000">
                      <a:alpha val="100000"/>
                    </a:srgbClr>
                  </a:solidFill>
                </a:ln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  <a:sym typeface="+mn-ea"/>
              </a:rPr>
              <a:t>4</a:t>
            </a:r>
            <a:endParaRPr kumimoji="1" lang="zh-CN" altLang="en-US" b="1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0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ags/tag11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ags/tag12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ags/tag13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ags/tag14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ags/tag15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ags/tag16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1870_2*l_h_i*1_3_1"/>
  <p:tag name="KSO_WM_TEMPLATE_CATEGORY" val="diagram"/>
  <p:tag name="KSO_WM_TEMPLATE_INDEX" val="2023187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9.04998779296875,&quot;left&quot;:54.774993896484375,&quot;top&quot;:113.02500610351562,&quot;width&quot;:850.4500122070312}"/>
  <p:tag name="KSO_WM_DIAGRAM_COLOR_MATCH_VALUE" val="{&quot;shape&quot;:{&quot;fill&quot;:{&quot;solid&quot;:{&quot;brightness&quot;:0.6000000238418579,&quot;colorType&quot;:1,&quot;foreColorIndex&quot;:5,&quot;transparency&quot;:0.7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0"/>
</p:tagLst>
</file>

<file path=ppt/tags/tag1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870_2*l_h_f*1_3_1"/>
  <p:tag name="KSO_WM_TEMPLATE_CATEGORY" val="diagram"/>
  <p:tag name="KSO_WM_TEMPLATE_INDEX" val="20231870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9.04998779296875,&quot;left&quot;:54.774993896484375,&quot;top&quot;:113.02500610351562,&quot;width&quot;:850.4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具体内容，简明扼要地阐述您的观点。根据需要可酌情增减文字，单击此处添加文本具体内容，简明扼要地阐述您的内容观点。"/>
  <p:tag name="KSO_WM_UNIT_TEXT_FILL_FORE_SCHEMECOLOR_INDEX" val="1"/>
  <p:tag name="KSO_WM_UNIT_TEXT_FILL_TYPE" val="1"/>
  <p:tag name="KSO_WM_UNIT_USESOURCEFORMAT_APPLY" val="0"/>
</p:tagLst>
</file>

<file path=ppt/tags/tag1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870_2*l_h_a*1_3_1"/>
  <p:tag name="KSO_WM_TEMPLATE_CATEGORY" val="diagram"/>
  <p:tag name="KSO_WM_TEMPLATE_INDEX" val="20231870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9.04998779296875,&quot;left&quot;:54.774993896484375,&quot;top&quot;:113.02500610351562,&quot;width&quot;:850.4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单击添加标题"/>
  <p:tag name="KSO_WM_UNIT_TEXT_FILL_FORE_SCHEMECOLOR_INDEX" val="1"/>
  <p:tag name="KSO_WM_UNIT_TEXT_FILL_TYPE" val="1"/>
  <p:tag name="KSO_WM_UNIT_USESOURCEFORMAT_APPLY" val="0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870_2*l_h_i*1_2_1"/>
  <p:tag name="KSO_WM_TEMPLATE_CATEGORY" val="diagram"/>
  <p:tag name="KSO_WM_TEMPLATE_INDEX" val="2023187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9.04998779296875,&quot;left&quot;:54.774993896484375,&quot;top&quot;:113.02500610351562,&quot;width&quot;:850.45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2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870_2*l_h_f*1_2_1"/>
  <p:tag name="KSO_WM_TEMPLATE_CATEGORY" val="diagram"/>
  <p:tag name="KSO_WM_TEMPLATE_INDEX" val="20231870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9.04998779296875,&quot;left&quot;:54.774993896484375,&quot;top&quot;:113.02500610351562,&quot;width&quot;:850.4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UNIT_TEXT_LAYER_COUNT" val="1"/>
  <p:tag name="KSO_WM_BEAUTIFY_FLAG" val="#wm#"/>
  <p:tag name="KSO_WM_UNIT_PRESET_TEXT" val="单击此处添加文本具体内容，简明扼要地阐述您的观点。根据需要可酌情增减文字，简明扼要地阐述您的内容观点。"/>
  <p:tag name="KSO_WM_UNIT_USESOURCEFORMAT_APPLY" val="0"/>
</p:tagLst>
</file>

<file path=ppt/tags/tag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870_2*l_h_a*1_2_1"/>
  <p:tag name="KSO_WM_TEMPLATE_CATEGORY" val="diagram"/>
  <p:tag name="KSO_WM_TEMPLATE_INDEX" val="20231870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9.04998779296875,&quot;left&quot;:54.774993896484375,&quot;top&quot;:113.02500610351562,&quot;width&quot;:850.4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PRESET_TEXT" val="单击添加标题"/>
  <p:tag name="KSO_WM_UNIT_USESOURCEFORMAT_APPLY" val="0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870_2*l_h_i*1_1_1"/>
  <p:tag name="KSO_WM_TEMPLATE_CATEGORY" val="diagram"/>
  <p:tag name="KSO_WM_TEMPLATE_INDEX" val="2023187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9.04998779296875,&quot;left&quot;:54.774993896484375,&quot;top&quot;:113.02500610351562,&quot;width&quot;:850.4500122070312}"/>
  <p:tag name="KSO_WM_DIAGRAM_COLOR_MATCH_VALUE" val="{&quot;shape&quot;:{&quot;fill&quot;:{&quot;solid&quot;:{&quot;brightness&quot;:0.6000000238418579,&quot;colorType&quot;:1,&quot;foreColorIndex&quot;:5,&quot;transparency&quot;:0.7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6"/>
  <p:tag name="KSO_WM_UNIT_TEXT_FILL_FORE_SCHEMECOLOR_INDEX" val="2"/>
  <p:tag name="KSO_WM_UNIT_TEXT_FILL_TYPE" val="1"/>
  <p:tag name="KSO_WM_UNIT_USESOURCEFORMAT_APPLY" val="0"/>
</p:tagLst>
</file>

<file path=ppt/tags/tag2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870_2*l_h_f*1_1_1"/>
  <p:tag name="KSO_WM_TEMPLATE_CATEGORY" val="diagram"/>
  <p:tag name="KSO_WM_TEMPLATE_INDEX" val="20231870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9.04998779296875,&quot;left&quot;:54.774993896484375,&quot;top&quot;:113.02500610351562,&quot;width&quot;:850.4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具体内容，简明扼要地阐述您的观点。根据需要可酌情增减文字，单击此处添加文本具体内容，简明扼要地阐述您的内容观点。"/>
  <p:tag name="KSO_WM_UNIT_TEXT_FILL_FORE_SCHEMECOLOR_INDEX" val="1"/>
  <p:tag name="KSO_WM_UNIT_TEXT_FILL_TYPE" val="1"/>
  <p:tag name="KSO_WM_UNIT_USESOURCEFORMAT_APPLY" val="0"/>
</p:tagLst>
</file>

<file path=ppt/tags/tag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870_2*l_h_a*1_1_1"/>
  <p:tag name="KSO_WM_TEMPLATE_CATEGORY" val="diagram"/>
  <p:tag name="KSO_WM_TEMPLATE_INDEX" val="20231870"/>
  <p:tag name="KSO_WM_UNIT_LAYERLEVEL" val="1_1_1"/>
  <p:tag name="KSO_WM_TAG_VERSION" val="3.0"/>
  <p:tag name="KSO_WM_DIAGRAM_GROUP_CODE" val="l1-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VIRTUALLY_FRAME" val="{&quot;height&quot;:389.04998779296875,&quot;left&quot;:54.774993896484375,&quot;top&quot;:113.02500610351562,&quot;width&quot;:850.45001220703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单击添加标题"/>
  <p:tag name="KSO_WM_UNIT_TEXT_FILL_FORE_SCHEMECOLOR_INDEX" val="1"/>
  <p:tag name="KSO_WM_UNIT_TEXT_FILL_TYPE" val="1"/>
  <p:tag name="KSO_WM_UNIT_USESOURCEFORMAT_APPLY" val="0"/>
</p:tagLst>
</file>

<file path=ppt/tags/tag26.xml><?xml version="1.0" encoding="utf-8"?>
<p:tagLst xmlns:p="http://schemas.openxmlformats.org/presentationml/2006/main">
  <p:tag name="KSO_WM_SLIDE_ID" val="diagram20231870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diagram"/>
  <p:tag name="KSO_WM_TEMPLATE_INDEX" val="20231870"/>
  <p:tag name="KSO_WM_SLIDE_TYPE" val="text"/>
  <p:tag name="KSO_WM_SLIDE_SUBTYPE" val="diag"/>
  <p:tag name="KSO_WM_SLIDE_SIZE" val="823.1*388.4"/>
  <p:tag name="KSO_WM_SLIDE_POSITION" val="68.45*113.3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27.xml><?xml version="1.0" encoding="utf-8"?>
<p:tagLst xmlns:p="http://schemas.openxmlformats.org/presentationml/2006/main">
  <p:tag name="commondata" val="eyJoZGlkIjoiMTE3NjdjN2NlNWQwZTg2Yzc5MjU2Nzg5YzM5NjVhYWMifQ==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ags/tag6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ags/tag7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ags/tag8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ags/tag9.xml><?xml version="1.0" encoding="utf-8"?>
<p:tagLst xmlns:p="http://schemas.openxmlformats.org/presentationml/2006/main">
  <p:tag name="KSO_WM_DIAGRAM_VIRTUALLY_FRAME" val="{&quot;height&quot;:273.5753543307087,&quot;left&quot;:176.69960629921258,&quot;top&quot;:61.83590551181105,&quot;width&quot;:601.0007874015749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4EA72E"/>
      </a:accent1>
      <a:accent2>
        <a:srgbClr val="F62C52"/>
      </a:accent2>
      <a:accent3>
        <a:srgbClr val="42B5F2"/>
      </a:accent3>
      <a:accent4>
        <a:srgbClr val="0F9ED5"/>
      </a:accent4>
      <a:accent5>
        <a:srgbClr val="A02B93"/>
      </a:accent5>
      <a:accent6>
        <a:srgbClr val="FA661A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4EA72E"/>
      </a:accent1>
      <a:accent2>
        <a:srgbClr val="F62C52"/>
      </a:accent2>
      <a:accent3>
        <a:srgbClr val="42B5F2"/>
      </a:accent3>
      <a:accent4>
        <a:srgbClr val="0F9ED5"/>
      </a:accent4>
      <a:accent5>
        <a:srgbClr val="A02B93"/>
      </a:accent5>
      <a:accent6>
        <a:srgbClr val="FA661A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4EA72E"/>
      </a:accent1>
      <a:accent2>
        <a:srgbClr val="F62C52"/>
      </a:accent2>
      <a:accent3>
        <a:srgbClr val="42B5F2"/>
      </a:accent3>
      <a:accent4>
        <a:srgbClr val="0F9ED5"/>
      </a:accent4>
      <a:accent5>
        <a:srgbClr val="A02B93"/>
      </a:accent5>
      <a:accent6>
        <a:srgbClr val="FA661A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4EA72E"/>
      </a:accent1>
      <a:accent2>
        <a:srgbClr val="F62C52"/>
      </a:accent2>
      <a:accent3>
        <a:srgbClr val="42B5F2"/>
      </a:accent3>
      <a:accent4>
        <a:srgbClr val="0F9ED5"/>
      </a:accent4>
      <a:accent5>
        <a:srgbClr val="A02B93"/>
      </a:accent5>
      <a:accent6>
        <a:srgbClr val="FA661A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2264</Words>
  <Application>WPS 演示</Application>
  <PresentationFormat>宽屏</PresentationFormat>
  <Paragraphs>152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17</vt:i4>
      </vt:variant>
    </vt:vector>
  </HeadingPairs>
  <TitlesOfParts>
    <vt:vector size="33" baseType="lpstr">
      <vt:lpstr>Arial</vt:lpstr>
      <vt:lpstr>宋体</vt:lpstr>
      <vt:lpstr>Wingdings</vt:lpstr>
      <vt:lpstr>楷体</vt:lpstr>
      <vt:lpstr>Source Han Sans</vt:lpstr>
      <vt:lpstr>Source Han Sans CN Regular</vt:lpstr>
      <vt:lpstr>OPPOSans H</vt:lpstr>
      <vt:lpstr>Source Han Sans CN Bold</vt:lpstr>
      <vt:lpstr>等线</vt:lpstr>
      <vt:lpstr>微软雅黑</vt:lpstr>
      <vt:lpstr>Arial Unicode MS</vt:lpstr>
      <vt:lpstr>Calibri</vt:lpstr>
      <vt:lpstr>Office 主题​​</vt:lpstr>
      <vt:lpstr>1_Office 主题​​</vt:lpstr>
      <vt:lpstr>2_Office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。。</cp:lastModifiedBy>
  <cp:revision>10</cp:revision>
  <dcterms:created xsi:type="dcterms:W3CDTF">2025-04-27T05:45:00Z</dcterms:created>
  <dcterms:modified xsi:type="dcterms:W3CDTF">2025-05-05T07:19:17Z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D64392D9B7F94C2DB069FFF073E8F298_12</vt:lpwstr>
  </property>
  <property fmtid="{D5CDD505-2E9C-101B-9397-08002B2CF9AE}" pid="3" name="KSOProductBuildVer">
    <vt:lpwstr>2052-12.1.0.20784</vt:lpwstr>
  </property>
</Properties>
</file>