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2" r:id="rId4"/>
    <p:sldId id="265" r:id="rId6"/>
    <p:sldId id="268" r:id="rId7"/>
    <p:sldId id="271" r:id="rId8"/>
    <p:sldId id="275" r:id="rId9"/>
    <p:sldId id="280" r:id="rId10"/>
    <p:sldId id="285" r:id="rId11"/>
    <p:sldId id="289" r:id="rId12"/>
    <p:sldId id="293" r:id="rId13"/>
    <p:sldId id="298" r:id="rId14"/>
    <p:sldId id="302" r:id="rId15"/>
    <p:sldId id="306" r:id="rId16"/>
    <p:sldId id="310" r:id="rId17"/>
    <p:sldId id="313" r:id="rId18"/>
    <p:sldId id="317" r:id="rId19"/>
    <p:sldId id="321" r:id="rId20"/>
    <p:sldId id="325" r:id="rId21"/>
    <p:sldId id="329" r:id="rId22"/>
    <p:sldId id="332" r:id="rId23"/>
    <p:sldId id="336" r:id="rId24"/>
    <p:sldId id="340" r:id="rId25"/>
    <p:sldId id="343" r:id="rId26"/>
    <p:sldId id="346" r:id="rId27"/>
    <p:sldId id="350" r:id="rId28"/>
    <p:sldId id="354" r:id="rId29"/>
    <p:sldId id="357" r:id="rId30"/>
    <p:sldId id="360" r:id="rId31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55" name="文本占位符 1050154"/>
          <p:cNvSpPr>
            <a:spLocks noGrp="1"/>
          </p:cNvSpPr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15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1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1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2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1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1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70000">
                <a:schemeClr val="accent1">
                  <a:lumMod val="9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048670" name="任意多边形: 形状 10"/>
          <p:cNvSpPr/>
          <p:nvPr userDrawn="1">
            <p:custDataLst>
              <p:tags r:id="rId3"/>
            </p:custDataLst>
          </p:nvPr>
        </p:nvSpPr>
        <p:spPr>
          <a:xfrm>
            <a:off x="0" y="3772535"/>
            <a:ext cx="2491105" cy="493395"/>
          </a:xfrm>
          <a:custGeom>
            <a:avLst/>
            <a:gdLst>
              <a:gd name="connsiteX0" fmla="*/ 0 w 3822"/>
              <a:gd name="connsiteY0" fmla="*/ 0 h 777"/>
              <a:gd name="connsiteX1" fmla="*/ 3822 w 3822"/>
              <a:gd name="connsiteY1" fmla="*/ 777 h 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22" h="777">
                <a:moveTo>
                  <a:pt x="0" y="0"/>
                </a:moveTo>
                <a:cubicBezTo>
                  <a:pt x="1749" y="41"/>
                  <a:pt x="3384" y="519"/>
                  <a:pt x="3822" y="777"/>
                </a:cubicBezTo>
              </a:path>
            </a:pathLst>
          </a:custGeom>
          <a:noFill/>
          <a:ln w="165100" cap="flat">
            <a:gradFill>
              <a:gsLst>
                <a:gs pos="3670">
                  <a:schemeClr val="accent1">
                    <a:lumMod val="10000"/>
                    <a:lumOff val="9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48672" name="任意多边形: 形状 9"/>
          <p:cNvSpPr/>
          <p:nvPr userDrawn="1">
            <p:custDataLst>
              <p:tags r:id="rId4"/>
            </p:custDataLst>
          </p:nvPr>
        </p:nvSpPr>
        <p:spPr>
          <a:xfrm>
            <a:off x="2450121" y="4292063"/>
            <a:ext cx="9741651" cy="1769110"/>
          </a:xfrm>
          <a:custGeom>
            <a:avLst/>
            <a:gdLst>
              <a:gd name="connsiteX0" fmla="*/ 15341 w 15341"/>
              <a:gd name="connsiteY0" fmla="*/ 2786 h 2786"/>
              <a:gd name="connsiteX1" fmla="*/ 4363 w 15341"/>
              <a:gd name="connsiteY1" fmla="*/ 2786 h 2786"/>
              <a:gd name="connsiteX2" fmla="*/ 55 w 15341"/>
              <a:gd name="connsiteY2" fmla="*/ 1369 h 2786"/>
              <a:gd name="connsiteX3" fmla="*/ 1630 w 15341"/>
              <a:gd name="connsiteY3" fmla="*/ 1393 h 2786"/>
              <a:gd name="connsiteX4" fmla="*/ 427 w 15341"/>
              <a:gd name="connsiteY4" fmla="*/ 663 h 2786"/>
              <a:gd name="connsiteX5" fmla="*/ 106 w 15341"/>
              <a:gd name="connsiteY5" fmla="*/ 0 h 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41" h="2786">
                <a:moveTo>
                  <a:pt x="15341" y="2786"/>
                </a:moveTo>
                <a:lnTo>
                  <a:pt x="4363" y="2786"/>
                </a:lnTo>
                <a:cubicBezTo>
                  <a:pt x="3090" y="2648"/>
                  <a:pt x="1247" y="2346"/>
                  <a:pt x="55" y="1369"/>
                </a:cubicBezTo>
                <a:cubicBezTo>
                  <a:pt x="-340" y="1044"/>
                  <a:pt x="1511" y="1549"/>
                  <a:pt x="1630" y="1393"/>
                </a:cubicBezTo>
                <a:cubicBezTo>
                  <a:pt x="1749" y="1238"/>
                  <a:pt x="1048" y="967"/>
                  <a:pt x="427" y="663"/>
                </a:cubicBezTo>
                <a:lnTo>
                  <a:pt x="106" y="0"/>
                </a:lnTo>
              </a:path>
            </a:pathLst>
          </a:custGeom>
          <a:noFill/>
          <a:ln w="165100" cap="rnd">
            <a:gradFill>
              <a:gsLst>
                <a:gs pos="0">
                  <a:schemeClr val="accent1">
                    <a:lumMod val="10000"/>
                    <a:lumOff val="90000"/>
                  </a:schemeClr>
                </a:gs>
                <a:gs pos="95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48674" name="圆角矩形 5"/>
          <p:cNvSpPr/>
          <p:nvPr userDrawn="1">
            <p:custDataLst>
              <p:tags r:id="rId5"/>
            </p:custDataLst>
          </p:nvPr>
        </p:nvSpPr>
        <p:spPr>
          <a:xfrm rot="21000000">
            <a:off x="2602865" y="1561465"/>
            <a:ext cx="196215" cy="62928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48676" name="圆角矩形 7"/>
          <p:cNvSpPr/>
          <p:nvPr userDrawn="1">
            <p:custDataLst>
              <p:tags r:id="rId6"/>
            </p:custDataLst>
          </p:nvPr>
        </p:nvSpPr>
        <p:spPr>
          <a:xfrm rot="600000" flipH="1">
            <a:off x="3422015" y="1561465"/>
            <a:ext cx="196215" cy="62928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48678" name="圆角矩形 8"/>
          <p:cNvSpPr/>
          <p:nvPr userDrawn="1">
            <p:custDataLst>
              <p:tags r:id="rId7"/>
            </p:custDataLst>
          </p:nvPr>
        </p:nvSpPr>
        <p:spPr>
          <a:xfrm rot="2700000" flipH="1">
            <a:off x="4237990" y="2147570"/>
            <a:ext cx="196215" cy="5975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48680" name="圆角矩形 10"/>
          <p:cNvSpPr/>
          <p:nvPr userDrawn="1">
            <p:custDataLst>
              <p:tags r:id="rId8"/>
            </p:custDataLst>
          </p:nvPr>
        </p:nvSpPr>
        <p:spPr>
          <a:xfrm rot="18900000">
            <a:off x="1786890" y="2147570"/>
            <a:ext cx="196215" cy="5975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48682" name="弧形 18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>
            <a:off x="2603278" y="2983296"/>
            <a:ext cx="1023161" cy="1023161"/>
          </a:xfrm>
          <a:prstGeom prst="arc">
            <a:avLst>
              <a:gd name="adj1" fmla="val 11947030"/>
              <a:gd name="adj2" fmla="val 15472635"/>
            </a:avLst>
          </a:prstGeom>
          <a:noFill/>
          <a:ln w="1524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5000"/>
                    <a:lumOff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48684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4945262" y="2259936"/>
            <a:ext cx="6071988" cy="1165465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1048686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8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p>
            <a:endParaRPr lang="zh-CN" altLang="en-US" dirty="0"/>
          </a:p>
        </p:txBody>
      </p:sp>
      <p:sp>
        <p:nvSpPr>
          <p:cNvPr id="1048690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48692" name="年号占位符 8"/>
          <p:cNvSpPr>
            <a:spLocks noGrp="1"/>
          </p:cNvSpPr>
          <p:nvPr>
            <p:ph type="body" sz="quarter" idx="15" hasCustomPrompt="1"/>
            <p:custDataLst>
              <p:tags r:id="rId14"/>
            </p:custDataLst>
          </p:nvPr>
        </p:nvSpPr>
        <p:spPr>
          <a:xfrm>
            <a:off x="7969250" y="1200150"/>
            <a:ext cx="3048000" cy="945882"/>
          </a:xfrm>
        </p:spPr>
        <p:txBody>
          <a:bodyPr wrap="square"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4000" b="1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zh-CN" altLang="en-US" dirty="0"/>
              <a:t>年号</a:t>
            </a:r>
            <a:endParaRPr lang="zh-CN" altLang="en-US" dirty="0"/>
          </a:p>
        </p:txBody>
      </p:sp>
      <p:sp>
        <p:nvSpPr>
          <p:cNvPr id="104869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7561250" y="4105822"/>
            <a:ext cx="3456000" cy="57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048696" name="任意多边形: 形状 7"/>
          <p:cNvSpPr/>
          <p:nvPr userDrawn="1">
            <p:custDataLst>
              <p:tags r:id="rId16"/>
            </p:custDataLst>
          </p:nvPr>
        </p:nvSpPr>
        <p:spPr>
          <a:xfrm>
            <a:off x="2248905" y="2650927"/>
            <a:ext cx="1731909" cy="1988439"/>
          </a:xfrm>
          <a:custGeom>
            <a:avLst/>
            <a:gdLst>
              <a:gd name="connsiteX0" fmla="*/ 835978 w 1671956"/>
              <a:gd name="connsiteY0" fmla="*/ 0 h 1919605"/>
              <a:gd name="connsiteX1" fmla="*/ 1671956 w 1671956"/>
              <a:gd name="connsiteY1" fmla="*/ 835978 h 1919605"/>
              <a:gd name="connsiteX2" fmla="*/ 1606261 w 1671956"/>
              <a:gd name="connsiteY2" fmla="*/ 1161379 h 1919605"/>
              <a:gd name="connsiteX3" fmla="*/ 1562218 w 1671956"/>
              <a:gd name="connsiteY3" fmla="*/ 1242521 h 1919605"/>
              <a:gd name="connsiteX4" fmla="*/ 1577340 w 1671956"/>
              <a:gd name="connsiteY4" fmla="*/ 1243330 h 1919605"/>
              <a:gd name="connsiteX5" fmla="*/ 1177290 w 1671956"/>
              <a:gd name="connsiteY5" fmla="*/ 1919605 h 1919605"/>
              <a:gd name="connsiteX6" fmla="*/ 248285 w 1671956"/>
              <a:gd name="connsiteY6" fmla="*/ 1548130 h 1919605"/>
              <a:gd name="connsiteX7" fmla="*/ 57785 w 1671956"/>
              <a:gd name="connsiteY7" fmla="*/ 1162050 h 1919605"/>
              <a:gd name="connsiteX8" fmla="*/ 66307 w 1671956"/>
              <a:gd name="connsiteY8" fmla="*/ 1162506 h 1919605"/>
              <a:gd name="connsiteX9" fmla="*/ 65695 w 1671956"/>
              <a:gd name="connsiteY9" fmla="*/ 1161379 h 1919605"/>
              <a:gd name="connsiteX10" fmla="*/ 0 w 1671956"/>
              <a:gd name="connsiteY10" fmla="*/ 835978 h 1919605"/>
              <a:gd name="connsiteX11" fmla="*/ 835978 w 1671956"/>
              <a:gd name="connsiteY11" fmla="*/ 0 h 1919605"/>
              <a:gd name="connsiteX0-1" fmla="*/ 835978 w 1671956"/>
              <a:gd name="connsiteY0-2" fmla="*/ 0 h 1919605"/>
              <a:gd name="connsiteX1-3" fmla="*/ 1671956 w 1671956"/>
              <a:gd name="connsiteY1-4" fmla="*/ 835978 h 1919605"/>
              <a:gd name="connsiteX2-5" fmla="*/ 1606261 w 1671956"/>
              <a:gd name="connsiteY2-6" fmla="*/ 1161379 h 1919605"/>
              <a:gd name="connsiteX3-7" fmla="*/ 1562218 w 1671956"/>
              <a:gd name="connsiteY3-8" fmla="*/ 1242521 h 1919605"/>
              <a:gd name="connsiteX4-9" fmla="*/ 1177290 w 1671956"/>
              <a:gd name="connsiteY4-10" fmla="*/ 1919605 h 1919605"/>
              <a:gd name="connsiteX5-11" fmla="*/ 248285 w 1671956"/>
              <a:gd name="connsiteY5-12" fmla="*/ 1548130 h 1919605"/>
              <a:gd name="connsiteX6-13" fmla="*/ 57785 w 1671956"/>
              <a:gd name="connsiteY6-14" fmla="*/ 1162050 h 1919605"/>
              <a:gd name="connsiteX7-15" fmla="*/ 66307 w 1671956"/>
              <a:gd name="connsiteY7-16" fmla="*/ 1162506 h 1919605"/>
              <a:gd name="connsiteX8-17" fmla="*/ 65695 w 1671956"/>
              <a:gd name="connsiteY8-18" fmla="*/ 1161379 h 1919605"/>
              <a:gd name="connsiteX9-19" fmla="*/ 0 w 1671956"/>
              <a:gd name="connsiteY9-20" fmla="*/ 835978 h 1919605"/>
              <a:gd name="connsiteX10-21" fmla="*/ 835978 w 1671956"/>
              <a:gd name="connsiteY10-22" fmla="*/ 0 h 1919605"/>
              <a:gd name="connsiteX0-23" fmla="*/ 835978 w 1671956"/>
              <a:gd name="connsiteY0-24" fmla="*/ 0 h 1919605"/>
              <a:gd name="connsiteX1-25" fmla="*/ 1671956 w 1671956"/>
              <a:gd name="connsiteY1-26" fmla="*/ 835978 h 1919605"/>
              <a:gd name="connsiteX2-27" fmla="*/ 1606261 w 1671956"/>
              <a:gd name="connsiteY2-28" fmla="*/ 1161379 h 1919605"/>
              <a:gd name="connsiteX3-29" fmla="*/ 1562218 w 1671956"/>
              <a:gd name="connsiteY3-30" fmla="*/ 1242521 h 1919605"/>
              <a:gd name="connsiteX4-31" fmla="*/ 1177290 w 1671956"/>
              <a:gd name="connsiteY4-32" fmla="*/ 1919605 h 1919605"/>
              <a:gd name="connsiteX5-33" fmla="*/ 248285 w 1671956"/>
              <a:gd name="connsiteY5-34" fmla="*/ 1548130 h 1919605"/>
              <a:gd name="connsiteX6-35" fmla="*/ 66307 w 1671956"/>
              <a:gd name="connsiteY6-36" fmla="*/ 1162506 h 1919605"/>
              <a:gd name="connsiteX7-37" fmla="*/ 65695 w 1671956"/>
              <a:gd name="connsiteY7-38" fmla="*/ 1161379 h 1919605"/>
              <a:gd name="connsiteX8-39" fmla="*/ 0 w 1671956"/>
              <a:gd name="connsiteY8-40" fmla="*/ 835978 h 1919605"/>
              <a:gd name="connsiteX9-41" fmla="*/ 835978 w 1671956"/>
              <a:gd name="connsiteY9-42" fmla="*/ 0 h 1919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671956" h="1919605">
                <a:moveTo>
                  <a:pt x="835978" y="0"/>
                </a:moveTo>
                <a:cubicBezTo>
                  <a:pt x="1297676" y="0"/>
                  <a:pt x="1671956" y="374280"/>
                  <a:pt x="1671956" y="835978"/>
                </a:cubicBezTo>
                <a:cubicBezTo>
                  <a:pt x="1671956" y="951403"/>
                  <a:pt x="1648564" y="1061364"/>
                  <a:pt x="1606261" y="1161379"/>
                </a:cubicBezTo>
                <a:lnTo>
                  <a:pt x="1562218" y="1242521"/>
                </a:lnTo>
                <a:lnTo>
                  <a:pt x="1177290" y="1919605"/>
                </a:lnTo>
                <a:lnTo>
                  <a:pt x="248285" y="1548130"/>
                </a:lnTo>
                <a:lnTo>
                  <a:pt x="66307" y="1162506"/>
                </a:lnTo>
                <a:lnTo>
                  <a:pt x="65695" y="1161379"/>
                </a:lnTo>
                <a:cubicBezTo>
                  <a:pt x="23393" y="1061364"/>
                  <a:pt x="0" y="951403"/>
                  <a:pt x="0" y="835978"/>
                </a:cubicBezTo>
                <a:cubicBezTo>
                  <a:pt x="0" y="374280"/>
                  <a:pt x="374280" y="0"/>
                  <a:pt x="835978" y="0"/>
                </a:cubicBezTo>
                <a:close/>
              </a:path>
            </a:pathLst>
          </a:custGeom>
          <a:noFill/>
          <a:ln w="165100" cap="rnd">
            <a:gradFill>
              <a:gsLst>
                <a:gs pos="42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700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48702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4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70000">
                <a:schemeClr val="accent1">
                  <a:lumMod val="9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dirty="0"/>
          </a:p>
        </p:txBody>
      </p:sp>
      <p:sp>
        <p:nvSpPr>
          <p:cNvPr id="104871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839788" y="412800"/>
            <a:ext cx="1751012" cy="1289000"/>
          </a:xfrm>
          <a:noFill/>
        </p:spPr>
        <p:txBody>
          <a:bodyPr wrap="square" anchor="b">
            <a:normAutofit/>
          </a:bodyPr>
          <a:lstStyle>
            <a:lvl1pPr algn="r">
              <a:defRPr sz="56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048712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4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70000">
                <a:schemeClr val="accent1">
                  <a:lumMod val="95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dirty="0"/>
          </a:p>
        </p:txBody>
      </p:sp>
      <p:sp>
        <p:nvSpPr>
          <p:cNvPr id="1048720" name="任意多边形: 形状 8"/>
          <p:cNvSpPr>
            <a:spLocks noChangeAspect="1"/>
          </p:cNvSpPr>
          <p:nvPr userDrawn="1">
            <p:custDataLst>
              <p:tags r:id="rId3"/>
            </p:custDataLst>
          </p:nvPr>
        </p:nvSpPr>
        <p:spPr>
          <a:xfrm>
            <a:off x="227600" y="2099855"/>
            <a:ext cx="9959379" cy="3960000"/>
          </a:xfrm>
          <a:custGeom>
            <a:avLst/>
            <a:gdLst>
              <a:gd name="connsiteX0" fmla="*/ 10280650 w 10280650"/>
              <a:gd name="connsiteY0" fmla="*/ 0 h 4178300"/>
              <a:gd name="connsiteX1" fmla="*/ 8051800 w 10280650"/>
              <a:gd name="connsiteY1" fmla="*/ 990600 h 4178300"/>
              <a:gd name="connsiteX2" fmla="*/ 8674100 w 10280650"/>
              <a:gd name="connsiteY2" fmla="*/ 1409700 h 4178300"/>
              <a:gd name="connsiteX3" fmla="*/ 8826500 w 10280650"/>
              <a:gd name="connsiteY3" fmla="*/ 2451100 h 4178300"/>
              <a:gd name="connsiteX4" fmla="*/ 9486900 w 10280650"/>
              <a:gd name="connsiteY4" fmla="*/ 2324100 h 4178300"/>
              <a:gd name="connsiteX5" fmla="*/ 9118600 w 10280650"/>
              <a:gd name="connsiteY5" fmla="*/ 2063750 h 4178300"/>
              <a:gd name="connsiteX6" fmla="*/ 7486650 w 10280650"/>
              <a:gd name="connsiteY6" fmla="*/ 4038600 h 4178300"/>
              <a:gd name="connsiteX7" fmla="*/ 6940550 w 10280650"/>
              <a:gd name="connsiteY7" fmla="*/ 4178300 h 4178300"/>
              <a:gd name="connsiteX8" fmla="*/ 0 w 10280650"/>
              <a:gd name="connsiteY8" fmla="*/ 4178300 h 4178300"/>
              <a:gd name="connsiteX0-1" fmla="*/ 10280650 w 10280650"/>
              <a:gd name="connsiteY0-2" fmla="*/ 0 h 4178300"/>
              <a:gd name="connsiteX1-3" fmla="*/ 8051800 w 10280650"/>
              <a:gd name="connsiteY1-4" fmla="*/ 990600 h 4178300"/>
              <a:gd name="connsiteX2-5" fmla="*/ 8674100 w 10280650"/>
              <a:gd name="connsiteY2-6" fmla="*/ 1409700 h 4178300"/>
              <a:gd name="connsiteX3-7" fmla="*/ 8826500 w 10280650"/>
              <a:gd name="connsiteY3-8" fmla="*/ 2451100 h 4178300"/>
              <a:gd name="connsiteX4-9" fmla="*/ 9486900 w 10280650"/>
              <a:gd name="connsiteY4-10" fmla="*/ 2324100 h 4178300"/>
              <a:gd name="connsiteX5-11" fmla="*/ 9118600 w 10280650"/>
              <a:gd name="connsiteY5-12" fmla="*/ 2063750 h 4178300"/>
              <a:gd name="connsiteX6-13" fmla="*/ 7486650 w 10280650"/>
              <a:gd name="connsiteY6-14" fmla="*/ 4038600 h 4178300"/>
              <a:gd name="connsiteX7-15" fmla="*/ 6940550 w 10280650"/>
              <a:gd name="connsiteY7-16" fmla="*/ 4178300 h 4178300"/>
              <a:gd name="connsiteX8-17" fmla="*/ 0 w 10280650"/>
              <a:gd name="connsiteY8-18" fmla="*/ 4178300 h 4178300"/>
              <a:gd name="connsiteX0-19" fmla="*/ 10280650 w 10280650"/>
              <a:gd name="connsiteY0-20" fmla="*/ 0 h 4178300"/>
              <a:gd name="connsiteX1-21" fmla="*/ 8051800 w 10280650"/>
              <a:gd name="connsiteY1-22" fmla="*/ 990600 h 4178300"/>
              <a:gd name="connsiteX2-23" fmla="*/ 8674100 w 10280650"/>
              <a:gd name="connsiteY2-24" fmla="*/ 1409700 h 4178300"/>
              <a:gd name="connsiteX3-25" fmla="*/ 8826500 w 10280650"/>
              <a:gd name="connsiteY3-26" fmla="*/ 2451100 h 4178300"/>
              <a:gd name="connsiteX4-27" fmla="*/ 9486900 w 10280650"/>
              <a:gd name="connsiteY4-28" fmla="*/ 2324100 h 4178300"/>
              <a:gd name="connsiteX5-29" fmla="*/ 9118600 w 10280650"/>
              <a:gd name="connsiteY5-30" fmla="*/ 2063750 h 4178300"/>
              <a:gd name="connsiteX6-31" fmla="*/ 7486650 w 10280650"/>
              <a:gd name="connsiteY6-32" fmla="*/ 4038600 h 4178300"/>
              <a:gd name="connsiteX7-33" fmla="*/ 6940550 w 10280650"/>
              <a:gd name="connsiteY7-34" fmla="*/ 4178300 h 4178300"/>
              <a:gd name="connsiteX8-35" fmla="*/ 0 w 10280650"/>
              <a:gd name="connsiteY8-36" fmla="*/ 4178300 h 4178300"/>
              <a:gd name="connsiteX0-37" fmla="*/ 10280650 w 10280650"/>
              <a:gd name="connsiteY0-38" fmla="*/ 0 h 4178300"/>
              <a:gd name="connsiteX1-39" fmla="*/ 8051800 w 10280650"/>
              <a:gd name="connsiteY1-40" fmla="*/ 990600 h 4178300"/>
              <a:gd name="connsiteX2-41" fmla="*/ 8674100 w 10280650"/>
              <a:gd name="connsiteY2-42" fmla="*/ 1409700 h 4178300"/>
              <a:gd name="connsiteX3-43" fmla="*/ 8826500 w 10280650"/>
              <a:gd name="connsiteY3-44" fmla="*/ 2451100 h 4178300"/>
              <a:gd name="connsiteX4-45" fmla="*/ 9486900 w 10280650"/>
              <a:gd name="connsiteY4-46" fmla="*/ 2324100 h 4178300"/>
              <a:gd name="connsiteX5-47" fmla="*/ 9118600 w 10280650"/>
              <a:gd name="connsiteY5-48" fmla="*/ 2063750 h 4178300"/>
              <a:gd name="connsiteX6-49" fmla="*/ 7486650 w 10280650"/>
              <a:gd name="connsiteY6-50" fmla="*/ 4038600 h 4178300"/>
              <a:gd name="connsiteX7-51" fmla="*/ 6940550 w 10280650"/>
              <a:gd name="connsiteY7-52" fmla="*/ 4178300 h 4178300"/>
              <a:gd name="connsiteX8-53" fmla="*/ 0 w 10280650"/>
              <a:gd name="connsiteY8-54" fmla="*/ 4178300 h 4178300"/>
              <a:gd name="connsiteX0-55" fmla="*/ 10280650 w 10280650"/>
              <a:gd name="connsiteY0-56" fmla="*/ 0 h 4178300"/>
              <a:gd name="connsiteX1-57" fmla="*/ 8051800 w 10280650"/>
              <a:gd name="connsiteY1-58" fmla="*/ 990600 h 4178300"/>
              <a:gd name="connsiteX2-59" fmla="*/ 8674100 w 10280650"/>
              <a:gd name="connsiteY2-60" fmla="*/ 1409700 h 4178300"/>
              <a:gd name="connsiteX3-61" fmla="*/ 8826500 w 10280650"/>
              <a:gd name="connsiteY3-62" fmla="*/ 2451100 h 4178300"/>
              <a:gd name="connsiteX4-63" fmla="*/ 9486900 w 10280650"/>
              <a:gd name="connsiteY4-64" fmla="*/ 2324100 h 4178300"/>
              <a:gd name="connsiteX5-65" fmla="*/ 9118600 w 10280650"/>
              <a:gd name="connsiteY5-66" fmla="*/ 2063750 h 4178300"/>
              <a:gd name="connsiteX6-67" fmla="*/ 7486650 w 10280650"/>
              <a:gd name="connsiteY6-68" fmla="*/ 4038600 h 4178300"/>
              <a:gd name="connsiteX7-69" fmla="*/ 6940550 w 10280650"/>
              <a:gd name="connsiteY7-70" fmla="*/ 4178300 h 4178300"/>
              <a:gd name="connsiteX8-71" fmla="*/ 0 w 10280650"/>
              <a:gd name="connsiteY8-72" fmla="*/ 4178300 h 4178300"/>
              <a:gd name="connsiteX0-73" fmla="*/ 10280650 w 10280650"/>
              <a:gd name="connsiteY0-74" fmla="*/ 0 h 4178300"/>
              <a:gd name="connsiteX1-75" fmla="*/ 8051800 w 10280650"/>
              <a:gd name="connsiteY1-76" fmla="*/ 990600 h 4178300"/>
              <a:gd name="connsiteX2-77" fmla="*/ 8674100 w 10280650"/>
              <a:gd name="connsiteY2-78" fmla="*/ 1409700 h 4178300"/>
              <a:gd name="connsiteX3-79" fmla="*/ 8826500 w 10280650"/>
              <a:gd name="connsiteY3-80" fmla="*/ 2451100 h 4178300"/>
              <a:gd name="connsiteX4-81" fmla="*/ 9486900 w 10280650"/>
              <a:gd name="connsiteY4-82" fmla="*/ 2324100 h 4178300"/>
              <a:gd name="connsiteX5-83" fmla="*/ 9118600 w 10280650"/>
              <a:gd name="connsiteY5-84" fmla="*/ 2063750 h 4178300"/>
              <a:gd name="connsiteX6-85" fmla="*/ 7486650 w 10280650"/>
              <a:gd name="connsiteY6-86" fmla="*/ 4038600 h 4178300"/>
              <a:gd name="connsiteX7-87" fmla="*/ 6940550 w 10280650"/>
              <a:gd name="connsiteY7-88" fmla="*/ 4178300 h 4178300"/>
              <a:gd name="connsiteX8-89" fmla="*/ 0 w 10280650"/>
              <a:gd name="connsiteY8-90" fmla="*/ 4178300 h 4178300"/>
              <a:gd name="connsiteX0-91" fmla="*/ 10280650 w 10280650"/>
              <a:gd name="connsiteY0-92" fmla="*/ 0 h 4178300"/>
              <a:gd name="connsiteX1-93" fmla="*/ 8051800 w 10280650"/>
              <a:gd name="connsiteY1-94" fmla="*/ 990600 h 4178300"/>
              <a:gd name="connsiteX2-95" fmla="*/ 8674100 w 10280650"/>
              <a:gd name="connsiteY2-96" fmla="*/ 1409700 h 4178300"/>
              <a:gd name="connsiteX3-97" fmla="*/ 8826500 w 10280650"/>
              <a:gd name="connsiteY3-98" fmla="*/ 2451100 h 4178300"/>
              <a:gd name="connsiteX4-99" fmla="*/ 9486900 w 10280650"/>
              <a:gd name="connsiteY4-100" fmla="*/ 2324100 h 4178300"/>
              <a:gd name="connsiteX5-101" fmla="*/ 9118600 w 10280650"/>
              <a:gd name="connsiteY5-102" fmla="*/ 2063750 h 4178300"/>
              <a:gd name="connsiteX6-103" fmla="*/ 7486650 w 10280650"/>
              <a:gd name="connsiteY6-104" fmla="*/ 4038600 h 4178300"/>
              <a:gd name="connsiteX7-105" fmla="*/ 6940550 w 10280650"/>
              <a:gd name="connsiteY7-106" fmla="*/ 4178300 h 4178300"/>
              <a:gd name="connsiteX8-107" fmla="*/ 0 w 10280650"/>
              <a:gd name="connsiteY8-108" fmla="*/ 4178300 h 4178300"/>
              <a:gd name="connsiteX0-109" fmla="*/ 10280650 w 10280650"/>
              <a:gd name="connsiteY0-110" fmla="*/ 0 h 4178300"/>
              <a:gd name="connsiteX1-111" fmla="*/ 8051800 w 10280650"/>
              <a:gd name="connsiteY1-112" fmla="*/ 990600 h 4178300"/>
              <a:gd name="connsiteX2-113" fmla="*/ 8674100 w 10280650"/>
              <a:gd name="connsiteY2-114" fmla="*/ 1409700 h 4178300"/>
              <a:gd name="connsiteX3-115" fmla="*/ 8826500 w 10280650"/>
              <a:gd name="connsiteY3-116" fmla="*/ 2451100 h 4178300"/>
              <a:gd name="connsiteX4-117" fmla="*/ 9486900 w 10280650"/>
              <a:gd name="connsiteY4-118" fmla="*/ 2324100 h 4178300"/>
              <a:gd name="connsiteX5-119" fmla="*/ 9118600 w 10280650"/>
              <a:gd name="connsiteY5-120" fmla="*/ 2063750 h 4178300"/>
              <a:gd name="connsiteX6-121" fmla="*/ 7486650 w 10280650"/>
              <a:gd name="connsiteY6-122" fmla="*/ 4038600 h 4178300"/>
              <a:gd name="connsiteX7-123" fmla="*/ 6940550 w 10280650"/>
              <a:gd name="connsiteY7-124" fmla="*/ 4178300 h 4178300"/>
              <a:gd name="connsiteX8-125" fmla="*/ 0 w 10280650"/>
              <a:gd name="connsiteY8-126" fmla="*/ 4178300 h 4178300"/>
              <a:gd name="connsiteX0-127" fmla="*/ 10280650 w 10280650"/>
              <a:gd name="connsiteY0-128" fmla="*/ 0 h 4178300"/>
              <a:gd name="connsiteX1-129" fmla="*/ 8051800 w 10280650"/>
              <a:gd name="connsiteY1-130" fmla="*/ 990600 h 4178300"/>
              <a:gd name="connsiteX2-131" fmla="*/ 8674100 w 10280650"/>
              <a:gd name="connsiteY2-132" fmla="*/ 1409700 h 4178300"/>
              <a:gd name="connsiteX3-133" fmla="*/ 8826500 w 10280650"/>
              <a:gd name="connsiteY3-134" fmla="*/ 2451100 h 4178300"/>
              <a:gd name="connsiteX4-135" fmla="*/ 9486900 w 10280650"/>
              <a:gd name="connsiteY4-136" fmla="*/ 2324100 h 4178300"/>
              <a:gd name="connsiteX5-137" fmla="*/ 9118600 w 10280650"/>
              <a:gd name="connsiteY5-138" fmla="*/ 2063750 h 4178300"/>
              <a:gd name="connsiteX6-139" fmla="*/ 7486650 w 10280650"/>
              <a:gd name="connsiteY6-140" fmla="*/ 4038600 h 4178300"/>
              <a:gd name="connsiteX7-141" fmla="*/ 6940550 w 10280650"/>
              <a:gd name="connsiteY7-142" fmla="*/ 4178300 h 4178300"/>
              <a:gd name="connsiteX8-143" fmla="*/ 0 w 10280650"/>
              <a:gd name="connsiteY8-144" fmla="*/ 4178300 h 4178300"/>
              <a:gd name="connsiteX0-145" fmla="*/ 10280650 w 10280650"/>
              <a:gd name="connsiteY0-146" fmla="*/ 0 h 4178300"/>
              <a:gd name="connsiteX1-147" fmla="*/ 8051800 w 10280650"/>
              <a:gd name="connsiteY1-148" fmla="*/ 990600 h 4178300"/>
              <a:gd name="connsiteX2-149" fmla="*/ 8674100 w 10280650"/>
              <a:gd name="connsiteY2-150" fmla="*/ 1409700 h 4178300"/>
              <a:gd name="connsiteX3-151" fmla="*/ 8826500 w 10280650"/>
              <a:gd name="connsiteY3-152" fmla="*/ 2451100 h 4178300"/>
              <a:gd name="connsiteX4-153" fmla="*/ 9486900 w 10280650"/>
              <a:gd name="connsiteY4-154" fmla="*/ 2324100 h 4178300"/>
              <a:gd name="connsiteX5-155" fmla="*/ 9118600 w 10280650"/>
              <a:gd name="connsiteY5-156" fmla="*/ 2063750 h 4178300"/>
              <a:gd name="connsiteX6-157" fmla="*/ 7486650 w 10280650"/>
              <a:gd name="connsiteY6-158" fmla="*/ 4038600 h 4178300"/>
              <a:gd name="connsiteX7-159" fmla="*/ 6940550 w 10280650"/>
              <a:gd name="connsiteY7-160" fmla="*/ 4178300 h 4178300"/>
              <a:gd name="connsiteX8-161" fmla="*/ 0 w 10280650"/>
              <a:gd name="connsiteY8-162" fmla="*/ 4178300 h 4178300"/>
              <a:gd name="connsiteX0-163" fmla="*/ 10280650 w 10280650"/>
              <a:gd name="connsiteY0-164" fmla="*/ 0 h 4178300"/>
              <a:gd name="connsiteX1-165" fmla="*/ 8051800 w 10280650"/>
              <a:gd name="connsiteY1-166" fmla="*/ 990600 h 4178300"/>
              <a:gd name="connsiteX2-167" fmla="*/ 8674100 w 10280650"/>
              <a:gd name="connsiteY2-168" fmla="*/ 1409700 h 4178300"/>
              <a:gd name="connsiteX3-169" fmla="*/ 8826500 w 10280650"/>
              <a:gd name="connsiteY3-170" fmla="*/ 2451100 h 4178300"/>
              <a:gd name="connsiteX4-171" fmla="*/ 9486900 w 10280650"/>
              <a:gd name="connsiteY4-172" fmla="*/ 2324100 h 4178300"/>
              <a:gd name="connsiteX5-173" fmla="*/ 9118600 w 10280650"/>
              <a:gd name="connsiteY5-174" fmla="*/ 2063750 h 4178300"/>
              <a:gd name="connsiteX6-175" fmla="*/ 7486650 w 10280650"/>
              <a:gd name="connsiteY6-176" fmla="*/ 4038600 h 4178300"/>
              <a:gd name="connsiteX7-177" fmla="*/ 6940550 w 10280650"/>
              <a:gd name="connsiteY7-178" fmla="*/ 4178300 h 4178300"/>
              <a:gd name="connsiteX8-179" fmla="*/ 0 w 10280650"/>
              <a:gd name="connsiteY8-180" fmla="*/ 4178300 h 4178300"/>
              <a:gd name="connsiteX0-181" fmla="*/ 10280650 w 10280650"/>
              <a:gd name="connsiteY0-182" fmla="*/ 0 h 4178300"/>
              <a:gd name="connsiteX1-183" fmla="*/ 8051800 w 10280650"/>
              <a:gd name="connsiteY1-184" fmla="*/ 990600 h 4178300"/>
              <a:gd name="connsiteX2-185" fmla="*/ 8674100 w 10280650"/>
              <a:gd name="connsiteY2-186" fmla="*/ 1409700 h 4178300"/>
              <a:gd name="connsiteX3-187" fmla="*/ 8826500 w 10280650"/>
              <a:gd name="connsiteY3-188" fmla="*/ 2451100 h 4178300"/>
              <a:gd name="connsiteX4-189" fmla="*/ 9486900 w 10280650"/>
              <a:gd name="connsiteY4-190" fmla="*/ 2324100 h 4178300"/>
              <a:gd name="connsiteX5-191" fmla="*/ 9118600 w 10280650"/>
              <a:gd name="connsiteY5-192" fmla="*/ 2063750 h 4178300"/>
              <a:gd name="connsiteX6-193" fmla="*/ 7486650 w 10280650"/>
              <a:gd name="connsiteY6-194" fmla="*/ 4038600 h 4178300"/>
              <a:gd name="connsiteX7-195" fmla="*/ 6940550 w 10280650"/>
              <a:gd name="connsiteY7-196" fmla="*/ 4178300 h 4178300"/>
              <a:gd name="connsiteX8-197" fmla="*/ 0 w 10280650"/>
              <a:gd name="connsiteY8-198" fmla="*/ 4178300 h 4178300"/>
              <a:gd name="connsiteX0-199" fmla="*/ 10280650 w 10280650"/>
              <a:gd name="connsiteY0-200" fmla="*/ 0 h 4178300"/>
              <a:gd name="connsiteX1-201" fmla="*/ 8051800 w 10280650"/>
              <a:gd name="connsiteY1-202" fmla="*/ 990600 h 4178300"/>
              <a:gd name="connsiteX2-203" fmla="*/ 8674100 w 10280650"/>
              <a:gd name="connsiteY2-204" fmla="*/ 1409700 h 4178300"/>
              <a:gd name="connsiteX3-205" fmla="*/ 8826500 w 10280650"/>
              <a:gd name="connsiteY3-206" fmla="*/ 2451100 h 4178300"/>
              <a:gd name="connsiteX4-207" fmla="*/ 9486900 w 10280650"/>
              <a:gd name="connsiteY4-208" fmla="*/ 2324100 h 4178300"/>
              <a:gd name="connsiteX5-209" fmla="*/ 9118600 w 10280650"/>
              <a:gd name="connsiteY5-210" fmla="*/ 2063750 h 4178300"/>
              <a:gd name="connsiteX6-211" fmla="*/ 7486650 w 10280650"/>
              <a:gd name="connsiteY6-212" fmla="*/ 4038600 h 4178300"/>
              <a:gd name="connsiteX7-213" fmla="*/ 6940550 w 10280650"/>
              <a:gd name="connsiteY7-214" fmla="*/ 4178300 h 4178300"/>
              <a:gd name="connsiteX8-215" fmla="*/ 0 w 10280650"/>
              <a:gd name="connsiteY8-216" fmla="*/ 4178300 h 4178300"/>
              <a:gd name="connsiteX0-217" fmla="*/ 10280650 w 10280650"/>
              <a:gd name="connsiteY0-218" fmla="*/ 0 h 4178300"/>
              <a:gd name="connsiteX1-219" fmla="*/ 8051800 w 10280650"/>
              <a:gd name="connsiteY1-220" fmla="*/ 990600 h 4178300"/>
              <a:gd name="connsiteX2-221" fmla="*/ 8674100 w 10280650"/>
              <a:gd name="connsiteY2-222" fmla="*/ 1409700 h 4178300"/>
              <a:gd name="connsiteX3-223" fmla="*/ 8826500 w 10280650"/>
              <a:gd name="connsiteY3-224" fmla="*/ 2451100 h 4178300"/>
              <a:gd name="connsiteX4-225" fmla="*/ 9486900 w 10280650"/>
              <a:gd name="connsiteY4-226" fmla="*/ 2324100 h 4178300"/>
              <a:gd name="connsiteX5-227" fmla="*/ 9118600 w 10280650"/>
              <a:gd name="connsiteY5-228" fmla="*/ 2063750 h 4178300"/>
              <a:gd name="connsiteX6-229" fmla="*/ 7486650 w 10280650"/>
              <a:gd name="connsiteY6-230" fmla="*/ 4038600 h 4178300"/>
              <a:gd name="connsiteX7-231" fmla="*/ 6940550 w 10280650"/>
              <a:gd name="connsiteY7-232" fmla="*/ 4178300 h 4178300"/>
              <a:gd name="connsiteX8-233" fmla="*/ 0 w 10280650"/>
              <a:gd name="connsiteY8-234" fmla="*/ 4178300 h 4178300"/>
              <a:gd name="connsiteX0-235" fmla="*/ 10280650 w 10280650"/>
              <a:gd name="connsiteY0-236" fmla="*/ 0 h 4178300"/>
              <a:gd name="connsiteX1-237" fmla="*/ 8051800 w 10280650"/>
              <a:gd name="connsiteY1-238" fmla="*/ 990600 h 4178300"/>
              <a:gd name="connsiteX2-239" fmla="*/ 8674100 w 10280650"/>
              <a:gd name="connsiteY2-240" fmla="*/ 1409700 h 4178300"/>
              <a:gd name="connsiteX3-241" fmla="*/ 8826500 w 10280650"/>
              <a:gd name="connsiteY3-242" fmla="*/ 2451100 h 4178300"/>
              <a:gd name="connsiteX4-243" fmla="*/ 9486900 w 10280650"/>
              <a:gd name="connsiteY4-244" fmla="*/ 2324100 h 4178300"/>
              <a:gd name="connsiteX5-245" fmla="*/ 9118600 w 10280650"/>
              <a:gd name="connsiteY5-246" fmla="*/ 2063750 h 4178300"/>
              <a:gd name="connsiteX6-247" fmla="*/ 7486650 w 10280650"/>
              <a:gd name="connsiteY6-248" fmla="*/ 4038600 h 4178300"/>
              <a:gd name="connsiteX7-249" fmla="*/ 6940550 w 10280650"/>
              <a:gd name="connsiteY7-250" fmla="*/ 4178300 h 4178300"/>
              <a:gd name="connsiteX8-251" fmla="*/ 0 w 10280650"/>
              <a:gd name="connsiteY8-252" fmla="*/ 4178300 h 4178300"/>
              <a:gd name="connsiteX0-253" fmla="*/ 10280650 w 10280650"/>
              <a:gd name="connsiteY0-254" fmla="*/ 0 h 4178300"/>
              <a:gd name="connsiteX1-255" fmla="*/ 8051800 w 10280650"/>
              <a:gd name="connsiteY1-256" fmla="*/ 990600 h 4178300"/>
              <a:gd name="connsiteX2-257" fmla="*/ 8674100 w 10280650"/>
              <a:gd name="connsiteY2-258" fmla="*/ 1409700 h 4178300"/>
              <a:gd name="connsiteX3-259" fmla="*/ 8826500 w 10280650"/>
              <a:gd name="connsiteY3-260" fmla="*/ 2451100 h 4178300"/>
              <a:gd name="connsiteX4-261" fmla="*/ 9486900 w 10280650"/>
              <a:gd name="connsiteY4-262" fmla="*/ 2324100 h 4178300"/>
              <a:gd name="connsiteX5-263" fmla="*/ 9118600 w 10280650"/>
              <a:gd name="connsiteY5-264" fmla="*/ 2063750 h 4178300"/>
              <a:gd name="connsiteX6-265" fmla="*/ 7486650 w 10280650"/>
              <a:gd name="connsiteY6-266" fmla="*/ 4038600 h 4178300"/>
              <a:gd name="connsiteX7-267" fmla="*/ 6940550 w 10280650"/>
              <a:gd name="connsiteY7-268" fmla="*/ 4178300 h 4178300"/>
              <a:gd name="connsiteX8-269" fmla="*/ 0 w 10280650"/>
              <a:gd name="connsiteY8-270" fmla="*/ 4178300 h 4178300"/>
              <a:gd name="connsiteX0-271" fmla="*/ 10280650 w 10280650"/>
              <a:gd name="connsiteY0-272" fmla="*/ 0 h 4178300"/>
              <a:gd name="connsiteX1-273" fmla="*/ 8051800 w 10280650"/>
              <a:gd name="connsiteY1-274" fmla="*/ 990600 h 4178300"/>
              <a:gd name="connsiteX2-275" fmla="*/ 8674100 w 10280650"/>
              <a:gd name="connsiteY2-276" fmla="*/ 1409700 h 4178300"/>
              <a:gd name="connsiteX3-277" fmla="*/ 8826500 w 10280650"/>
              <a:gd name="connsiteY3-278" fmla="*/ 2451100 h 4178300"/>
              <a:gd name="connsiteX4-279" fmla="*/ 9486900 w 10280650"/>
              <a:gd name="connsiteY4-280" fmla="*/ 2324100 h 4178300"/>
              <a:gd name="connsiteX5-281" fmla="*/ 9118600 w 10280650"/>
              <a:gd name="connsiteY5-282" fmla="*/ 2063750 h 4178300"/>
              <a:gd name="connsiteX6-283" fmla="*/ 7486650 w 10280650"/>
              <a:gd name="connsiteY6-284" fmla="*/ 4038600 h 4178300"/>
              <a:gd name="connsiteX7-285" fmla="*/ 6940550 w 10280650"/>
              <a:gd name="connsiteY7-286" fmla="*/ 4178300 h 4178300"/>
              <a:gd name="connsiteX8-287" fmla="*/ 0 w 10280650"/>
              <a:gd name="connsiteY8-288" fmla="*/ 4178300 h 4178300"/>
              <a:gd name="connsiteX0-289" fmla="*/ 10299700 w 10299700"/>
              <a:gd name="connsiteY0-290" fmla="*/ 0 h 4200525"/>
              <a:gd name="connsiteX1-291" fmla="*/ 8051800 w 10299700"/>
              <a:gd name="connsiteY1-292" fmla="*/ 1012825 h 4200525"/>
              <a:gd name="connsiteX2-293" fmla="*/ 8674100 w 10299700"/>
              <a:gd name="connsiteY2-294" fmla="*/ 1431925 h 4200525"/>
              <a:gd name="connsiteX3-295" fmla="*/ 8826500 w 10299700"/>
              <a:gd name="connsiteY3-296" fmla="*/ 2473325 h 4200525"/>
              <a:gd name="connsiteX4-297" fmla="*/ 9486900 w 10299700"/>
              <a:gd name="connsiteY4-298" fmla="*/ 2346325 h 4200525"/>
              <a:gd name="connsiteX5-299" fmla="*/ 9118600 w 10299700"/>
              <a:gd name="connsiteY5-300" fmla="*/ 2085975 h 4200525"/>
              <a:gd name="connsiteX6-301" fmla="*/ 7486650 w 10299700"/>
              <a:gd name="connsiteY6-302" fmla="*/ 4060825 h 4200525"/>
              <a:gd name="connsiteX7-303" fmla="*/ 6940550 w 10299700"/>
              <a:gd name="connsiteY7-304" fmla="*/ 4200525 h 4200525"/>
              <a:gd name="connsiteX8-305" fmla="*/ 0 w 10299700"/>
              <a:gd name="connsiteY8-306" fmla="*/ 4200525 h 4200525"/>
              <a:gd name="connsiteX0-307" fmla="*/ 10561637 w 10561637"/>
              <a:gd name="connsiteY0-308" fmla="*/ 0 h 4321969"/>
              <a:gd name="connsiteX1-309" fmla="*/ 8051800 w 10561637"/>
              <a:gd name="connsiteY1-310" fmla="*/ 1134269 h 4321969"/>
              <a:gd name="connsiteX2-311" fmla="*/ 8674100 w 10561637"/>
              <a:gd name="connsiteY2-312" fmla="*/ 1553369 h 4321969"/>
              <a:gd name="connsiteX3-313" fmla="*/ 8826500 w 10561637"/>
              <a:gd name="connsiteY3-314" fmla="*/ 2594769 h 4321969"/>
              <a:gd name="connsiteX4-315" fmla="*/ 9486900 w 10561637"/>
              <a:gd name="connsiteY4-316" fmla="*/ 2467769 h 4321969"/>
              <a:gd name="connsiteX5-317" fmla="*/ 9118600 w 10561637"/>
              <a:gd name="connsiteY5-318" fmla="*/ 2207419 h 4321969"/>
              <a:gd name="connsiteX6-319" fmla="*/ 7486650 w 10561637"/>
              <a:gd name="connsiteY6-320" fmla="*/ 4182269 h 4321969"/>
              <a:gd name="connsiteX7-321" fmla="*/ 6940550 w 10561637"/>
              <a:gd name="connsiteY7-322" fmla="*/ 4321969 h 4321969"/>
              <a:gd name="connsiteX8-323" fmla="*/ 0 w 10561637"/>
              <a:gd name="connsiteY8-324" fmla="*/ 4321969 h 4321969"/>
              <a:gd name="connsiteX0-325" fmla="*/ 10561637 w 10561637"/>
              <a:gd name="connsiteY0-326" fmla="*/ 0 h 4321969"/>
              <a:gd name="connsiteX1-327" fmla="*/ 10294938 w 10561637"/>
              <a:gd name="connsiteY1-328" fmla="*/ 117476 h 4321969"/>
              <a:gd name="connsiteX2-329" fmla="*/ 8051800 w 10561637"/>
              <a:gd name="connsiteY2-330" fmla="*/ 1134269 h 4321969"/>
              <a:gd name="connsiteX3-331" fmla="*/ 8674100 w 10561637"/>
              <a:gd name="connsiteY3-332" fmla="*/ 1553369 h 4321969"/>
              <a:gd name="connsiteX4-333" fmla="*/ 8826500 w 10561637"/>
              <a:gd name="connsiteY4-334" fmla="*/ 2594769 h 4321969"/>
              <a:gd name="connsiteX5-335" fmla="*/ 9486900 w 10561637"/>
              <a:gd name="connsiteY5-336" fmla="*/ 2467769 h 4321969"/>
              <a:gd name="connsiteX6-337" fmla="*/ 9118600 w 10561637"/>
              <a:gd name="connsiteY6-338" fmla="*/ 2207419 h 4321969"/>
              <a:gd name="connsiteX7-339" fmla="*/ 7486650 w 10561637"/>
              <a:gd name="connsiteY7-340" fmla="*/ 4182269 h 4321969"/>
              <a:gd name="connsiteX8-341" fmla="*/ 6940550 w 10561637"/>
              <a:gd name="connsiteY8-342" fmla="*/ 4321969 h 4321969"/>
              <a:gd name="connsiteX9" fmla="*/ 0 w 10561637"/>
              <a:gd name="connsiteY9" fmla="*/ 4321969 h 4321969"/>
              <a:gd name="connsiteX0-343" fmla="*/ 10083006 w 10294938"/>
              <a:gd name="connsiteY0-344" fmla="*/ 2259012 h 4204493"/>
              <a:gd name="connsiteX1-345" fmla="*/ 10294938 w 10294938"/>
              <a:gd name="connsiteY1-346" fmla="*/ 0 h 4204493"/>
              <a:gd name="connsiteX2-347" fmla="*/ 8051800 w 10294938"/>
              <a:gd name="connsiteY2-348" fmla="*/ 1016793 h 4204493"/>
              <a:gd name="connsiteX3-349" fmla="*/ 8674100 w 10294938"/>
              <a:gd name="connsiteY3-350" fmla="*/ 1435893 h 4204493"/>
              <a:gd name="connsiteX4-351" fmla="*/ 8826500 w 10294938"/>
              <a:gd name="connsiteY4-352" fmla="*/ 2477293 h 4204493"/>
              <a:gd name="connsiteX5-353" fmla="*/ 9486900 w 10294938"/>
              <a:gd name="connsiteY5-354" fmla="*/ 2350293 h 4204493"/>
              <a:gd name="connsiteX6-355" fmla="*/ 9118600 w 10294938"/>
              <a:gd name="connsiteY6-356" fmla="*/ 2089943 h 4204493"/>
              <a:gd name="connsiteX7-357" fmla="*/ 7486650 w 10294938"/>
              <a:gd name="connsiteY7-358" fmla="*/ 4064793 h 4204493"/>
              <a:gd name="connsiteX8-359" fmla="*/ 6940550 w 10294938"/>
              <a:gd name="connsiteY8-360" fmla="*/ 4204493 h 4204493"/>
              <a:gd name="connsiteX9-361" fmla="*/ 0 w 10294938"/>
              <a:gd name="connsiteY9-362" fmla="*/ 4204493 h 4204493"/>
              <a:gd name="connsiteX0-363" fmla="*/ 10083006 w 10304463"/>
              <a:gd name="connsiteY0-364" fmla="*/ 2261393 h 4206874"/>
              <a:gd name="connsiteX1-365" fmla="*/ 10304463 w 10304463"/>
              <a:gd name="connsiteY1-366" fmla="*/ 0 h 4206874"/>
              <a:gd name="connsiteX2-367" fmla="*/ 8051800 w 10304463"/>
              <a:gd name="connsiteY2-368" fmla="*/ 1019174 h 4206874"/>
              <a:gd name="connsiteX3-369" fmla="*/ 8674100 w 10304463"/>
              <a:gd name="connsiteY3-370" fmla="*/ 1438274 h 4206874"/>
              <a:gd name="connsiteX4-371" fmla="*/ 8826500 w 10304463"/>
              <a:gd name="connsiteY4-372" fmla="*/ 2479674 h 4206874"/>
              <a:gd name="connsiteX5-373" fmla="*/ 9486900 w 10304463"/>
              <a:gd name="connsiteY5-374" fmla="*/ 2352674 h 4206874"/>
              <a:gd name="connsiteX6-375" fmla="*/ 9118600 w 10304463"/>
              <a:gd name="connsiteY6-376" fmla="*/ 2092324 h 4206874"/>
              <a:gd name="connsiteX7-377" fmla="*/ 7486650 w 10304463"/>
              <a:gd name="connsiteY7-378" fmla="*/ 4067174 h 4206874"/>
              <a:gd name="connsiteX8-379" fmla="*/ 6940550 w 10304463"/>
              <a:gd name="connsiteY8-380" fmla="*/ 4206874 h 4206874"/>
              <a:gd name="connsiteX9-381" fmla="*/ 0 w 10304463"/>
              <a:gd name="connsiteY9-382" fmla="*/ 4206874 h 4206874"/>
              <a:gd name="connsiteX0-383" fmla="*/ 10083006 w 10304463"/>
              <a:gd name="connsiteY0-384" fmla="*/ 2261393 h 4206874"/>
              <a:gd name="connsiteX1-385" fmla="*/ 10106819 w 10304463"/>
              <a:gd name="connsiteY1-386" fmla="*/ 2019300 h 4206874"/>
              <a:gd name="connsiteX2-387" fmla="*/ 10304463 w 10304463"/>
              <a:gd name="connsiteY2-388" fmla="*/ 0 h 4206874"/>
              <a:gd name="connsiteX3-389" fmla="*/ 8051800 w 10304463"/>
              <a:gd name="connsiteY3-390" fmla="*/ 1019174 h 4206874"/>
              <a:gd name="connsiteX4-391" fmla="*/ 8674100 w 10304463"/>
              <a:gd name="connsiteY4-392" fmla="*/ 1438274 h 4206874"/>
              <a:gd name="connsiteX5-393" fmla="*/ 8826500 w 10304463"/>
              <a:gd name="connsiteY5-394" fmla="*/ 2479674 h 4206874"/>
              <a:gd name="connsiteX6-395" fmla="*/ 9486900 w 10304463"/>
              <a:gd name="connsiteY6-396" fmla="*/ 2352674 h 4206874"/>
              <a:gd name="connsiteX7-397" fmla="*/ 9118600 w 10304463"/>
              <a:gd name="connsiteY7-398" fmla="*/ 2092324 h 4206874"/>
              <a:gd name="connsiteX8-399" fmla="*/ 7486650 w 10304463"/>
              <a:gd name="connsiteY8-400" fmla="*/ 4067174 h 4206874"/>
              <a:gd name="connsiteX9-401" fmla="*/ 6940550 w 10304463"/>
              <a:gd name="connsiteY9-402" fmla="*/ 4206874 h 4206874"/>
              <a:gd name="connsiteX10" fmla="*/ 0 w 10304463"/>
              <a:gd name="connsiteY10" fmla="*/ 4206874 h 4206874"/>
              <a:gd name="connsiteX0-403" fmla="*/ 8799512 w 10304463"/>
              <a:gd name="connsiteY0-404" fmla="*/ 1416049 h 4206874"/>
              <a:gd name="connsiteX1-405" fmla="*/ 10106819 w 10304463"/>
              <a:gd name="connsiteY1-406" fmla="*/ 2019300 h 4206874"/>
              <a:gd name="connsiteX2-407" fmla="*/ 10304463 w 10304463"/>
              <a:gd name="connsiteY2-408" fmla="*/ 0 h 4206874"/>
              <a:gd name="connsiteX3-409" fmla="*/ 8051800 w 10304463"/>
              <a:gd name="connsiteY3-410" fmla="*/ 1019174 h 4206874"/>
              <a:gd name="connsiteX4-411" fmla="*/ 8674100 w 10304463"/>
              <a:gd name="connsiteY4-412" fmla="*/ 1438274 h 4206874"/>
              <a:gd name="connsiteX5-413" fmla="*/ 8826500 w 10304463"/>
              <a:gd name="connsiteY5-414" fmla="*/ 2479674 h 4206874"/>
              <a:gd name="connsiteX6-415" fmla="*/ 9486900 w 10304463"/>
              <a:gd name="connsiteY6-416" fmla="*/ 2352674 h 4206874"/>
              <a:gd name="connsiteX7-417" fmla="*/ 9118600 w 10304463"/>
              <a:gd name="connsiteY7-418" fmla="*/ 2092324 h 4206874"/>
              <a:gd name="connsiteX8-419" fmla="*/ 7486650 w 10304463"/>
              <a:gd name="connsiteY8-420" fmla="*/ 4067174 h 4206874"/>
              <a:gd name="connsiteX9-421" fmla="*/ 6940550 w 10304463"/>
              <a:gd name="connsiteY9-422" fmla="*/ 4206874 h 4206874"/>
              <a:gd name="connsiteX10-423" fmla="*/ 0 w 10304463"/>
              <a:gd name="connsiteY10-424" fmla="*/ 4206874 h 4206874"/>
              <a:gd name="connsiteX0-425" fmla="*/ 8799512 w 10304463"/>
              <a:gd name="connsiteY0-426" fmla="*/ 1416049 h 4206874"/>
              <a:gd name="connsiteX1-427" fmla="*/ 8999538 w 10304463"/>
              <a:gd name="connsiteY1-428" fmla="*/ 1507331 h 4206874"/>
              <a:gd name="connsiteX2-429" fmla="*/ 10106819 w 10304463"/>
              <a:gd name="connsiteY2-430" fmla="*/ 2019300 h 4206874"/>
              <a:gd name="connsiteX3-431" fmla="*/ 10304463 w 10304463"/>
              <a:gd name="connsiteY3-432" fmla="*/ 0 h 4206874"/>
              <a:gd name="connsiteX4-433" fmla="*/ 8051800 w 10304463"/>
              <a:gd name="connsiteY4-434" fmla="*/ 1019174 h 4206874"/>
              <a:gd name="connsiteX5-435" fmla="*/ 8674100 w 10304463"/>
              <a:gd name="connsiteY5-436" fmla="*/ 1438274 h 4206874"/>
              <a:gd name="connsiteX6-437" fmla="*/ 8826500 w 10304463"/>
              <a:gd name="connsiteY6-438" fmla="*/ 2479674 h 4206874"/>
              <a:gd name="connsiteX7-439" fmla="*/ 9486900 w 10304463"/>
              <a:gd name="connsiteY7-440" fmla="*/ 2352674 h 4206874"/>
              <a:gd name="connsiteX8-441" fmla="*/ 9118600 w 10304463"/>
              <a:gd name="connsiteY8-442" fmla="*/ 2092324 h 4206874"/>
              <a:gd name="connsiteX9-443" fmla="*/ 7486650 w 10304463"/>
              <a:gd name="connsiteY9-444" fmla="*/ 4067174 h 4206874"/>
              <a:gd name="connsiteX10-445" fmla="*/ 6940550 w 10304463"/>
              <a:gd name="connsiteY10-446" fmla="*/ 4206874 h 4206874"/>
              <a:gd name="connsiteX11" fmla="*/ 0 w 10304463"/>
              <a:gd name="connsiteY11" fmla="*/ 4206874 h 4206874"/>
              <a:gd name="connsiteX0-447" fmla="*/ 10290174 w 10304463"/>
              <a:gd name="connsiteY0-448" fmla="*/ 15874 h 4206874"/>
              <a:gd name="connsiteX1-449" fmla="*/ 8999538 w 10304463"/>
              <a:gd name="connsiteY1-450" fmla="*/ 1507331 h 4206874"/>
              <a:gd name="connsiteX2-451" fmla="*/ 10106819 w 10304463"/>
              <a:gd name="connsiteY2-452" fmla="*/ 2019300 h 4206874"/>
              <a:gd name="connsiteX3-453" fmla="*/ 10304463 w 10304463"/>
              <a:gd name="connsiteY3-454" fmla="*/ 0 h 4206874"/>
              <a:gd name="connsiteX4-455" fmla="*/ 8051800 w 10304463"/>
              <a:gd name="connsiteY4-456" fmla="*/ 1019174 h 4206874"/>
              <a:gd name="connsiteX5-457" fmla="*/ 8674100 w 10304463"/>
              <a:gd name="connsiteY5-458" fmla="*/ 1438274 h 4206874"/>
              <a:gd name="connsiteX6-459" fmla="*/ 8826500 w 10304463"/>
              <a:gd name="connsiteY6-460" fmla="*/ 2479674 h 4206874"/>
              <a:gd name="connsiteX7-461" fmla="*/ 9486900 w 10304463"/>
              <a:gd name="connsiteY7-462" fmla="*/ 2352674 h 4206874"/>
              <a:gd name="connsiteX8-463" fmla="*/ 9118600 w 10304463"/>
              <a:gd name="connsiteY8-464" fmla="*/ 2092324 h 4206874"/>
              <a:gd name="connsiteX9-465" fmla="*/ 7486650 w 10304463"/>
              <a:gd name="connsiteY9-466" fmla="*/ 4067174 h 4206874"/>
              <a:gd name="connsiteX10-467" fmla="*/ 6940550 w 10304463"/>
              <a:gd name="connsiteY10-468" fmla="*/ 4206874 h 4206874"/>
              <a:gd name="connsiteX11-469" fmla="*/ 0 w 10304463"/>
              <a:gd name="connsiteY11-470" fmla="*/ 4206874 h 4206874"/>
              <a:gd name="connsiteX0-471" fmla="*/ 10290174 w 10304463"/>
              <a:gd name="connsiteY0-472" fmla="*/ 15874 h 4206874"/>
              <a:gd name="connsiteX1-473" fmla="*/ 8999538 w 10304463"/>
              <a:gd name="connsiteY1-474" fmla="*/ 1507331 h 4206874"/>
              <a:gd name="connsiteX2-475" fmla="*/ 10106819 w 10304463"/>
              <a:gd name="connsiteY2-476" fmla="*/ 2019300 h 4206874"/>
              <a:gd name="connsiteX3-477" fmla="*/ 10304463 w 10304463"/>
              <a:gd name="connsiteY3-478" fmla="*/ 0 h 4206874"/>
              <a:gd name="connsiteX4-479" fmla="*/ 8051800 w 10304463"/>
              <a:gd name="connsiteY4-480" fmla="*/ 1019174 h 4206874"/>
              <a:gd name="connsiteX5-481" fmla="*/ 8674100 w 10304463"/>
              <a:gd name="connsiteY5-482" fmla="*/ 1438274 h 4206874"/>
              <a:gd name="connsiteX6-483" fmla="*/ 8826500 w 10304463"/>
              <a:gd name="connsiteY6-484" fmla="*/ 2479674 h 4206874"/>
              <a:gd name="connsiteX7-485" fmla="*/ 9486900 w 10304463"/>
              <a:gd name="connsiteY7-486" fmla="*/ 2352674 h 4206874"/>
              <a:gd name="connsiteX8-487" fmla="*/ 9118600 w 10304463"/>
              <a:gd name="connsiteY8-488" fmla="*/ 2092324 h 4206874"/>
              <a:gd name="connsiteX9-489" fmla="*/ 7486650 w 10304463"/>
              <a:gd name="connsiteY9-490" fmla="*/ 4067174 h 4206874"/>
              <a:gd name="connsiteX10-491" fmla="*/ 6940550 w 10304463"/>
              <a:gd name="connsiteY10-492" fmla="*/ 4206874 h 4206874"/>
              <a:gd name="connsiteX11-493" fmla="*/ 0 w 10304463"/>
              <a:gd name="connsiteY11-494" fmla="*/ 4206874 h 4206874"/>
              <a:gd name="connsiteX0-495" fmla="*/ 10290174 w 10304463"/>
              <a:gd name="connsiteY0-496" fmla="*/ 15874 h 4206874"/>
              <a:gd name="connsiteX1-497" fmla="*/ 8999538 w 10304463"/>
              <a:gd name="connsiteY1-498" fmla="*/ 1507331 h 4206874"/>
              <a:gd name="connsiteX2-499" fmla="*/ 10106819 w 10304463"/>
              <a:gd name="connsiteY2-500" fmla="*/ 2019300 h 4206874"/>
              <a:gd name="connsiteX3-501" fmla="*/ 10304463 w 10304463"/>
              <a:gd name="connsiteY3-502" fmla="*/ 0 h 4206874"/>
              <a:gd name="connsiteX4-503" fmla="*/ 8051800 w 10304463"/>
              <a:gd name="connsiteY4-504" fmla="*/ 1019174 h 4206874"/>
              <a:gd name="connsiteX5-505" fmla="*/ 8674100 w 10304463"/>
              <a:gd name="connsiteY5-506" fmla="*/ 1438274 h 4206874"/>
              <a:gd name="connsiteX6-507" fmla="*/ 8826500 w 10304463"/>
              <a:gd name="connsiteY6-508" fmla="*/ 2479674 h 4206874"/>
              <a:gd name="connsiteX7-509" fmla="*/ 9486900 w 10304463"/>
              <a:gd name="connsiteY7-510" fmla="*/ 2352674 h 4206874"/>
              <a:gd name="connsiteX8-511" fmla="*/ 9118600 w 10304463"/>
              <a:gd name="connsiteY8-512" fmla="*/ 2092324 h 4206874"/>
              <a:gd name="connsiteX9-513" fmla="*/ 7486650 w 10304463"/>
              <a:gd name="connsiteY9-514" fmla="*/ 4067174 h 4206874"/>
              <a:gd name="connsiteX10-515" fmla="*/ 6940550 w 10304463"/>
              <a:gd name="connsiteY10-516" fmla="*/ 4206874 h 4206874"/>
              <a:gd name="connsiteX11-517" fmla="*/ 0 w 10304463"/>
              <a:gd name="connsiteY11-518" fmla="*/ 4206874 h 4206874"/>
              <a:gd name="connsiteX0-519" fmla="*/ 10290174 w 10304463"/>
              <a:gd name="connsiteY0-520" fmla="*/ 15874 h 4206874"/>
              <a:gd name="connsiteX1-521" fmla="*/ 8999538 w 10304463"/>
              <a:gd name="connsiteY1-522" fmla="*/ 1507331 h 4206874"/>
              <a:gd name="connsiteX2-523" fmla="*/ 10106819 w 10304463"/>
              <a:gd name="connsiteY2-524" fmla="*/ 2019300 h 4206874"/>
              <a:gd name="connsiteX3-525" fmla="*/ 10304463 w 10304463"/>
              <a:gd name="connsiteY3-526" fmla="*/ 0 h 4206874"/>
              <a:gd name="connsiteX4-527" fmla="*/ 8051800 w 10304463"/>
              <a:gd name="connsiteY4-528" fmla="*/ 1019174 h 4206874"/>
              <a:gd name="connsiteX5-529" fmla="*/ 8674100 w 10304463"/>
              <a:gd name="connsiteY5-530" fmla="*/ 1438274 h 4206874"/>
              <a:gd name="connsiteX6-531" fmla="*/ 8826500 w 10304463"/>
              <a:gd name="connsiteY6-532" fmla="*/ 2479674 h 4206874"/>
              <a:gd name="connsiteX7-533" fmla="*/ 9486900 w 10304463"/>
              <a:gd name="connsiteY7-534" fmla="*/ 2352674 h 4206874"/>
              <a:gd name="connsiteX8-535" fmla="*/ 9118600 w 10304463"/>
              <a:gd name="connsiteY8-536" fmla="*/ 2092324 h 4206874"/>
              <a:gd name="connsiteX9-537" fmla="*/ 7486650 w 10304463"/>
              <a:gd name="connsiteY9-538" fmla="*/ 4067174 h 4206874"/>
              <a:gd name="connsiteX10-539" fmla="*/ 6940550 w 10304463"/>
              <a:gd name="connsiteY10-540" fmla="*/ 4206874 h 4206874"/>
              <a:gd name="connsiteX11-541" fmla="*/ 0 w 10304463"/>
              <a:gd name="connsiteY11-542" fmla="*/ 4206874 h 4206874"/>
              <a:gd name="connsiteX0-543" fmla="*/ 10290174 w 10304463"/>
              <a:gd name="connsiteY0-544" fmla="*/ 15874 h 4206874"/>
              <a:gd name="connsiteX1-545" fmla="*/ 8999538 w 10304463"/>
              <a:gd name="connsiteY1-546" fmla="*/ 1507331 h 4206874"/>
              <a:gd name="connsiteX2-547" fmla="*/ 10106819 w 10304463"/>
              <a:gd name="connsiteY2-548" fmla="*/ 2019300 h 4206874"/>
              <a:gd name="connsiteX3-549" fmla="*/ 10304463 w 10304463"/>
              <a:gd name="connsiteY3-550" fmla="*/ 0 h 4206874"/>
              <a:gd name="connsiteX4-551" fmla="*/ 8051800 w 10304463"/>
              <a:gd name="connsiteY4-552" fmla="*/ 1019174 h 4206874"/>
              <a:gd name="connsiteX5-553" fmla="*/ 8674100 w 10304463"/>
              <a:gd name="connsiteY5-554" fmla="*/ 1438274 h 4206874"/>
              <a:gd name="connsiteX6-555" fmla="*/ 8826500 w 10304463"/>
              <a:gd name="connsiteY6-556" fmla="*/ 2479674 h 4206874"/>
              <a:gd name="connsiteX7-557" fmla="*/ 9486900 w 10304463"/>
              <a:gd name="connsiteY7-558" fmla="*/ 2352674 h 4206874"/>
              <a:gd name="connsiteX8-559" fmla="*/ 9118600 w 10304463"/>
              <a:gd name="connsiteY8-560" fmla="*/ 2092324 h 4206874"/>
              <a:gd name="connsiteX9-561" fmla="*/ 7486650 w 10304463"/>
              <a:gd name="connsiteY9-562" fmla="*/ 4067174 h 4206874"/>
              <a:gd name="connsiteX10-563" fmla="*/ 6940550 w 10304463"/>
              <a:gd name="connsiteY10-564" fmla="*/ 4206874 h 4206874"/>
              <a:gd name="connsiteX11-565" fmla="*/ 0 w 10304463"/>
              <a:gd name="connsiteY11-566" fmla="*/ 4206874 h 4206874"/>
              <a:gd name="connsiteX0-567" fmla="*/ 10290174 w 10304463"/>
              <a:gd name="connsiteY0-568" fmla="*/ 15874 h 4206874"/>
              <a:gd name="connsiteX1-569" fmla="*/ 8999538 w 10304463"/>
              <a:gd name="connsiteY1-570" fmla="*/ 1507331 h 4206874"/>
              <a:gd name="connsiteX2-571" fmla="*/ 10106819 w 10304463"/>
              <a:gd name="connsiteY2-572" fmla="*/ 2019300 h 4206874"/>
              <a:gd name="connsiteX3-573" fmla="*/ 10304463 w 10304463"/>
              <a:gd name="connsiteY3-574" fmla="*/ 0 h 4206874"/>
              <a:gd name="connsiteX4-575" fmla="*/ 8051800 w 10304463"/>
              <a:gd name="connsiteY4-576" fmla="*/ 1019174 h 4206874"/>
              <a:gd name="connsiteX5-577" fmla="*/ 8674100 w 10304463"/>
              <a:gd name="connsiteY5-578" fmla="*/ 1438274 h 4206874"/>
              <a:gd name="connsiteX6-579" fmla="*/ 8826500 w 10304463"/>
              <a:gd name="connsiteY6-580" fmla="*/ 2479674 h 4206874"/>
              <a:gd name="connsiteX7-581" fmla="*/ 9486900 w 10304463"/>
              <a:gd name="connsiteY7-582" fmla="*/ 2352674 h 4206874"/>
              <a:gd name="connsiteX8-583" fmla="*/ 9118600 w 10304463"/>
              <a:gd name="connsiteY8-584" fmla="*/ 2092324 h 4206874"/>
              <a:gd name="connsiteX9-585" fmla="*/ 7486650 w 10304463"/>
              <a:gd name="connsiteY9-586" fmla="*/ 4067174 h 4206874"/>
              <a:gd name="connsiteX10-587" fmla="*/ 6940550 w 10304463"/>
              <a:gd name="connsiteY10-588" fmla="*/ 4206874 h 4206874"/>
              <a:gd name="connsiteX11-589" fmla="*/ 0 w 10304463"/>
              <a:gd name="connsiteY11-590" fmla="*/ 4206874 h 4206874"/>
              <a:gd name="connsiteX0-591" fmla="*/ 10290174 w 10304463"/>
              <a:gd name="connsiteY0-592" fmla="*/ 15874 h 4206874"/>
              <a:gd name="connsiteX1-593" fmla="*/ 8999538 w 10304463"/>
              <a:gd name="connsiteY1-594" fmla="*/ 1507331 h 4206874"/>
              <a:gd name="connsiteX2-595" fmla="*/ 10106819 w 10304463"/>
              <a:gd name="connsiteY2-596" fmla="*/ 2019300 h 4206874"/>
              <a:gd name="connsiteX3-597" fmla="*/ 10304463 w 10304463"/>
              <a:gd name="connsiteY3-598" fmla="*/ 0 h 4206874"/>
              <a:gd name="connsiteX4-599" fmla="*/ 8051800 w 10304463"/>
              <a:gd name="connsiteY4-600" fmla="*/ 1019174 h 4206874"/>
              <a:gd name="connsiteX5-601" fmla="*/ 8674100 w 10304463"/>
              <a:gd name="connsiteY5-602" fmla="*/ 1438274 h 4206874"/>
              <a:gd name="connsiteX6-603" fmla="*/ 8826500 w 10304463"/>
              <a:gd name="connsiteY6-604" fmla="*/ 2479674 h 4206874"/>
              <a:gd name="connsiteX7-605" fmla="*/ 9486900 w 10304463"/>
              <a:gd name="connsiteY7-606" fmla="*/ 2352674 h 4206874"/>
              <a:gd name="connsiteX8-607" fmla="*/ 9118600 w 10304463"/>
              <a:gd name="connsiteY8-608" fmla="*/ 2092324 h 4206874"/>
              <a:gd name="connsiteX9-609" fmla="*/ 7486650 w 10304463"/>
              <a:gd name="connsiteY9-610" fmla="*/ 4067174 h 4206874"/>
              <a:gd name="connsiteX10-611" fmla="*/ 6940550 w 10304463"/>
              <a:gd name="connsiteY10-612" fmla="*/ 4206874 h 4206874"/>
              <a:gd name="connsiteX11-613" fmla="*/ 0 w 10304463"/>
              <a:gd name="connsiteY11-614" fmla="*/ 4206874 h 4206874"/>
              <a:gd name="connsiteX0-615" fmla="*/ 10290174 w 10304463"/>
              <a:gd name="connsiteY0-616" fmla="*/ 15874 h 4206874"/>
              <a:gd name="connsiteX1-617" fmla="*/ 8999538 w 10304463"/>
              <a:gd name="connsiteY1-618" fmla="*/ 1507331 h 4206874"/>
              <a:gd name="connsiteX2-619" fmla="*/ 10106819 w 10304463"/>
              <a:gd name="connsiteY2-620" fmla="*/ 2019300 h 4206874"/>
              <a:gd name="connsiteX3-621" fmla="*/ 10304463 w 10304463"/>
              <a:gd name="connsiteY3-622" fmla="*/ 0 h 4206874"/>
              <a:gd name="connsiteX4-623" fmla="*/ 8051800 w 10304463"/>
              <a:gd name="connsiteY4-624" fmla="*/ 1019174 h 4206874"/>
              <a:gd name="connsiteX5-625" fmla="*/ 8674100 w 10304463"/>
              <a:gd name="connsiteY5-626" fmla="*/ 1438274 h 4206874"/>
              <a:gd name="connsiteX6-627" fmla="*/ 8826500 w 10304463"/>
              <a:gd name="connsiteY6-628" fmla="*/ 2479674 h 4206874"/>
              <a:gd name="connsiteX7-629" fmla="*/ 9486900 w 10304463"/>
              <a:gd name="connsiteY7-630" fmla="*/ 2352674 h 4206874"/>
              <a:gd name="connsiteX8-631" fmla="*/ 9118600 w 10304463"/>
              <a:gd name="connsiteY8-632" fmla="*/ 2092324 h 4206874"/>
              <a:gd name="connsiteX9-633" fmla="*/ 7486650 w 10304463"/>
              <a:gd name="connsiteY9-634" fmla="*/ 4067174 h 4206874"/>
              <a:gd name="connsiteX10-635" fmla="*/ 6940550 w 10304463"/>
              <a:gd name="connsiteY10-636" fmla="*/ 4206874 h 4206874"/>
              <a:gd name="connsiteX11-637" fmla="*/ 0 w 10304463"/>
              <a:gd name="connsiteY11-638" fmla="*/ 4206874 h 4206874"/>
              <a:gd name="connsiteX0-639" fmla="*/ 10290174 w 10304463"/>
              <a:gd name="connsiteY0-640" fmla="*/ 15874 h 4206874"/>
              <a:gd name="connsiteX1-641" fmla="*/ 8999538 w 10304463"/>
              <a:gd name="connsiteY1-642" fmla="*/ 1507331 h 4206874"/>
              <a:gd name="connsiteX2-643" fmla="*/ 10106819 w 10304463"/>
              <a:gd name="connsiteY2-644" fmla="*/ 2019300 h 4206874"/>
              <a:gd name="connsiteX3-645" fmla="*/ 10304463 w 10304463"/>
              <a:gd name="connsiteY3-646" fmla="*/ 0 h 4206874"/>
              <a:gd name="connsiteX4-647" fmla="*/ 8051800 w 10304463"/>
              <a:gd name="connsiteY4-648" fmla="*/ 1019174 h 4206874"/>
              <a:gd name="connsiteX5-649" fmla="*/ 8674100 w 10304463"/>
              <a:gd name="connsiteY5-650" fmla="*/ 1438274 h 4206874"/>
              <a:gd name="connsiteX6-651" fmla="*/ 8826500 w 10304463"/>
              <a:gd name="connsiteY6-652" fmla="*/ 2479674 h 4206874"/>
              <a:gd name="connsiteX7-653" fmla="*/ 9486900 w 10304463"/>
              <a:gd name="connsiteY7-654" fmla="*/ 2352674 h 4206874"/>
              <a:gd name="connsiteX8-655" fmla="*/ 9118600 w 10304463"/>
              <a:gd name="connsiteY8-656" fmla="*/ 2092324 h 4206874"/>
              <a:gd name="connsiteX9-657" fmla="*/ 7486650 w 10304463"/>
              <a:gd name="connsiteY9-658" fmla="*/ 4067174 h 4206874"/>
              <a:gd name="connsiteX10-659" fmla="*/ 6940550 w 10304463"/>
              <a:gd name="connsiteY10-660" fmla="*/ 4206874 h 4206874"/>
              <a:gd name="connsiteX11-661" fmla="*/ 0 w 10304463"/>
              <a:gd name="connsiteY11-662" fmla="*/ 4206874 h 4206874"/>
              <a:gd name="connsiteX0-663" fmla="*/ 10290174 w 10304463"/>
              <a:gd name="connsiteY0-664" fmla="*/ 15874 h 4206874"/>
              <a:gd name="connsiteX1-665" fmla="*/ 8999538 w 10304463"/>
              <a:gd name="connsiteY1-666" fmla="*/ 1507331 h 4206874"/>
              <a:gd name="connsiteX2-667" fmla="*/ 10106819 w 10304463"/>
              <a:gd name="connsiteY2-668" fmla="*/ 2019300 h 4206874"/>
              <a:gd name="connsiteX3-669" fmla="*/ 10304463 w 10304463"/>
              <a:gd name="connsiteY3-670" fmla="*/ 0 h 4206874"/>
              <a:gd name="connsiteX4-671" fmla="*/ 8051800 w 10304463"/>
              <a:gd name="connsiteY4-672" fmla="*/ 1019174 h 4206874"/>
              <a:gd name="connsiteX5-673" fmla="*/ 8674100 w 10304463"/>
              <a:gd name="connsiteY5-674" fmla="*/ 1438274 h 4206874"/>
              <a:gd name="connsiteX6-675" fmla="*/ 8826500 w 10304463"/>
              <a:gd name="connsiteY6-676" fmla="*/ 2479674 h 4206874"/>
              <a:gd name="connsiteX7-677" fmla="*/ 9486900 w 10304463"/>
              <a:gd name="connsiteY7-678" fmla="*/ 2352674 h 4206874"/>
              <a:gd name="connsiteX8-679" fmla="*/ 9118600 w 10304463"/>
              <a:gd name="connsiteY8-680" fmla="*/ 2092324 h 4206874"/>
              <a:gd name="connsiteX9-681" fmla="*/ 7486650 w 10304463"/>
              <a:gd name="connsiteY9-682" fmla="*/ 4067174 h 4206874"/>
              <a:gd name="connsiteX10-683" fmla="*/ 6940550 w 10304463"/>
              <a:gd name="connsiteY10-684" fmla="*/ 4206874 h 4206874"/>
              <a:gd name="connsiteX11-685" fmla="*/ 0 w 10304463"/>
              <a:gd name="connsiteY11-686" fmla="*/ 4206874 h 4206874"/>
              <a:gd name="connsiteX0-687" fmla="*/ 10290174 w 10304463"/>
              <a:gd name="connsiteY0-688" fmla="*/ 15874 h 4206874"/>
              <a:gd name="connsiteX1-689" fmla="*/ 8999538 w 10304463"/>
              <a:gd name="connsiteY1-690" fmla="*/ 1507331 h 4206874"/>
              <a:gd name="connsiteX2-691" fmla="*/ 10106819 w 10304463"/>
              <a:gd name="connsiteY2-692" fmla="*/ 2019300 h 4206874"/>
              <a:gd name="connsiteX3-693" fmla="*/ 10304463 w 10304463"/>
              <a:gd name="connsiteY3-694" fmla="*/ 0 h 4206874"/>
              <a:gd name="connsiteX4-695" fmla="*/ 8051800 w 10304463"/>
              <a:gd name="connsiteY4-696" fmla="*/ 1019174 h 4206874"/>
              <a:gd name="connsiteX5-697" fmla="*/ 8674100 w 10304463"/>
              <a:gd name="connsiteY5-698" fmla="*/ 1438274 h 4206874"/>
              <a:gd name="connsiteX6-699" fmla="*/ 8826500 w 10304463"/>
              <a:gd name="connsiteY6-700" fmla="*/ 2479674 h 4206874"/>
              <a:gd name="connsiteX7-701" fmla="*/ 9486900 w 10304463"/>
              <a:gd name="connsiteY7-702" fmla="*/ 2352674 h 4206874"/>
              <a:gd name="connsiteX8-703" fmla="*/ 9118600 w 10304463"/>
              <a:gd name="connsiteY8-704" fmla="*/ 2092324 h 4206874"/>
              <a:gd name="connsiteX9-705" fmla="*/ 7486650 w 10304463"/>
              <a:gd name="connsiteY9-706" fmla="*/ 4067174 h 4206874"/>
              <a:gd name="connsiteX10-707" fmla="*/ 6940550 w 10304463"/>
              <a:gd name="connsiteY10-708" fmla="*/ 4206874 h 4206874"/>
              <a:gd name="connsiteX11-709" fmla="*/ 0 w 10304463"/>
              <a:gd name="connsiteY11-710" fmla="*/ 4206874 h 4206874"/>
              <a:gd name="connsiteX0-711" fmla="*/ 10290174 w 10304463"/>
              <a:gd name="connsiteY0-712" fmla="*/ 15874 h 4206874"/>
              <a:gd name="connsiteX1-713" fmla="*/ 8999538 w 10304463"/>
              <a:gd name="connsiteY1-714" fmla="*/ 1507331 h 4206874"/>
              <a:gd name="connsiteX2-715" fmla="*/ 10106819 w 10304463"/>
              <a:gd name="connsiteY2-716" fmla="*/ 2019300 h 4206874"/>
              <a:gd name="connsiteX3-717" fmla="*/ 10304463 w 10304463"/>
              <a:gd name="connsiteY3-718" fmla="*/ 0 h 4206874"/>
              <a:gd name="connsiteX4-719" fmla="*/ 8051800 w 10304463"/>
              <a:gd name="connsiteY4-720" fmla="*/ 1019174 h 4206874"/>
              <a:gd name="connsiteX5-721" fmla="*/ 8674100 w 10304463"/>
              <a:gd name="connsiteY5-722" fmla="*/ 1438274 h 4206874"/>
              <a:gd name="connsiteX6-723" fmla="*/ 8826500 w 10304463"/>
              <a:gd name="connsiteY6-724" fmla="*/ 2479674 h 4206874"/>
              <a:gd name="connsiteX7-725" fmla="*/ 9486900 w 10304463"/>
              <a:gd name="connsiteY7-726" fmla="*/ 2352674 h 4206874"/>
              <a:gd name="connsiteX8-727" fmla="*/ 9118600 w 10304463"/>
              <a:gd name="connsiteY8-728" fmla="*/ 2092324 h 4206874"/>
              <a:gd name="connsiteX9-729" fmla="*/ 7486650 w 10304463"/>
              <a:gd name="connsiteY9-730" fmla="*/ 4067174 h 4206874"/>
              <a:gd name="connsiteX10-731" fmla="*/ 6940550 w 10304463"/>
              <a:gd name="connsiteY10-732" fmla="*/ 4206874 h 4206874"/>
              <a:gd name="connsiteX11-733" fmla="*/ 0 w 10304463"/>
              <a:gd name="connsiteY11-734" fmla="*/ 4206874 h 4206874"/>
              <a:gd name="connsiteX0-735" fmla="*/ 10290174 w 10304463"/>
              <a:gd name="connsiteY0-736" fmla="*/ 15874 h 4206874"/>
              <a:gd name="connsiteX1-737" fmla="*/ 8999538 w 10304463"/>
              <a:gd name="connsiteY1-738" fmla="*/ 1507331 h 4206874"/>
              <a:gd name="connsiteX2-739" fmla="*/ 10106819 w 10304463"/>
              <a:gd name="connsiteY2-740" fmla="*/ 2019300 h 4206874"/>
              <a:gd name="connsiteX3-741" fmla="*/ 10304463 w 10304463"/>
              <a:gd name="connsiteY3-742" fmla="*/ 0 h 4206874"/>
              <a:gd name="connsiteX4-743" fmla="*/ 8051800 w 10304463"/>
              <a:gd name="connsiteY4-744" fmla="*/ 1019174 h 4206874"/>
              <a:gd name="connsiteX5-745" fmla="*/ 8674100 w 10304463"/>
              <a:gd name="connsiteY5-746" fmla="*/ 1438274 h 4206874"/>
              <a:gd name="connsiteX6-747" fmla="*/ 8826500 w 10304463"/>
              <a:gd name="connsiteY6-748" fmla="*/ 2479674 h 4206874"/>
              <a:gd name="connsiteX7-749" fmla="*/ 9486900 w 10304463"/>
              <a:gd name="connsiteY7-750" fmla="*/ 2352674 h 4206874"/>
              <a:gd name="connsiteX8-751" fmla="*/ 9118600 w 10304463"/>
              <a:gd name="connsiteY8-752" fmla="*/ 2092324 h 4206874"/>
              <a:gd name="connsiteX9-753" fmla="*/ 7486650 w 10304463"/>
              <a:gd name="connsiteY9-754" fmla="*/ 4067174 h 4206874"/>
              <a:gd name="connsiteX10-755" fmla="*/ 6940550 w 10304463"/>
              <a:gd name="connsiteY10-756" fmla="*/ 4206874 h 4206874"/>
              <a:gd name="connsiteX11-757" fmla="*/ 0 w 10304463"/>
              <a:gd name="connsiteY11-758" fmla="*/ 4206874 h 4206874"/>
              <a:gd name="connsiteX0-759" fmla="*/ 10290174 w 10304463"/>
              <a:gd name="connsiteY0-760" fmla="*/ 15874 h 4206874"/>
              <a:gd name="connsiteX1-761" fmla="*/ 8999538 w 10304463"/>
              <a:gd name="connsiteY1-762" fmla="*/ 1507331 h 4206874"/>
              <a:gd name="connsiteX2-763" fmla="*/ 10106819 w 10304463"/>
              <a:gd name="connsiteY2-764" fmla="*/ 2019300 h 4206874"/>
              <a:gd name="connsiteX3-765" fmla="*/ 10304463 w 10304463"/>
              <a:gd name="connsiteY3-766" fmla="*/ 0 h 4206874"/>
              <a:gd name="connsiteX4-767" fmla="*/ 8051800 w 10304463"/>
              <a:gd name="connsiteY4-768" fmla="*/ 1019174 h 4206874"/>
              <a:gd name="connsiteX5-769" fmla="*/ 8674100 w 10304463"/>
              <a:gd name="connsiteY5-770" fmla="*/ 1438274 h 4206874"/>
              <a:gd name="connsiteX6-771" fmla="*/ 8826500 w 10304463"/>
              <a:gd name="connsiteY6-772" fmla="*/ 2479674 h 4206874"/>
              <a:gd name="connsiteX7-773" fmla="*/ 9486900 w 10304463"/>
              <a:gd name="connsiteY7-774" fmla="*/ 2352674 h 4206874"/>
              <a:gd name="connsiteX8-775" fmla="*/ 9118600 w 10304463"/>
              <a:gd name="connsiteY8-776" fmla="*/ 2092324 h 4206874"/>
              <a:gd name="connsiteX9-777" fmla="*/ 7486650 w 10304463"/>
              <a:gd name="connsiteY9-778" fmla="*/ 4067174 h 4206874"/>
              <a:gd name="connsiteX10-779" fmla="*/ 6940550 w 10304463"/>
              <a:gd name="connsiteY10-780" fmla="*/ 4206874 h 4206874"/>
              <a:gd name="connsiteX11-781" fmla="*/ 0 w 10304463"/>
              <a:gd name="connsiteY11-782" fmla="*/ 4206874 h 4206874"/>
              <a:gd name="connsiteX0-783" fmla="*/ 10290174 w 10304463"/>
              <a:gd name="connsiteY0-784" fmla="*/ 15874 h 4206874"/>
              <a:gd name="connsiteX1-785" fmla="*/ 8999538 w 10304463"/>
              <a:gd name="connsiteY1-786" fmla="*/ 1507331 h 4206874"/>
              <a:gd name="connsiteX2-787" fmla="*/ 10106819 w 10304463"/>
              <a:gd name="connsiteY2-788" fmla="*/ 2019300 h 4206874"/>
              <a:gd name="connsiteX3-789" fmla="*/ 10304463 w 10304463"/>
              <a:gd name="connsiteY3-790" fmla="*/ 0 h 4206874"/>
              <a:gd name="connsiteX4-791" fmla="*/ 8051800 w 10304463"/>
              <a:gd name="connsiteY4-792" fmla="*/ 1019174 h 4206874"/>
              <a:gd name="connsiteX5-793" fmla="*/ 8674100 w 10304463"/>
              <a:gd name="connsiteY5-794" fmla="*/ 1438274 h 4206874"/>
              <a:gd name="connsiteX6-795" fmla="*/ 8826500 w 10304463"/>
              <a:gd name="connsiteY6-796" fmla="*/ 2479674 h 4206874"/>
              <a:gd name="connsiteX7-797" fmla="*/ 9486900 w 10304463"/>
              <a:gd name="connsiteY7-798" fmla="*/ 2352674 h 4206874"/>
              <a:gd name="connsiteX8-799" fmla="*/ 9118600 w 10304463"/>
              <a:gd name="connsiteY8-800" fmla="*/ 2092324 h 4206874"/>
              <a:gd name="connsiteX9-801" fmla="*/ 7486650 w 10304463"/>
              <a:gd name="connsiteY9-802" fmla="*/ 4067174 h 4206874"/>
              <a:gd name="connsiteX10-803" fmla="*/ 6940550 w 10304463"/>
              <a:gd name="connsiteY10-804" fmla="*/ 4206874 h 4206874"/>
              <a:gd name="connsiteX11-805" fmla="*/ 0 w 10304463"/>
              <a:gd name="connsiteY11-806" fmla="*/ 4206874 h 4206874"/>
              <a:gd name="connsiteX0-807" fmla="*/ 10290174 w 10304463"/>
              <a:gd name="connsiteY0-808" fmla="*/ 15874 h 4206874"/>
              <a:gd name="connsiteX1-809" fmla="*/ 8999538 w 10304463"/>
              <a:gd name="connsiteY1-810" fmla="*/ 1507331 h 4206874"/>
              <a:gd name="connsiteX2-811" fmla="*/ 10106819 w 10304463"/>
              <a:gd name="connsiteY2-812" fmla="*/ 2019300 h 4206874"/>
              <a:gd name="connsiteX3-813" fmla="*/ 10304463 w 10304463"/>
              <a:gd name="connsiteY3-814" fmla="*/ 0 h 4206874"/>
              <a:gd name="connsiteX4-815" fmla="*/ 8051800 w 10304463"/>
              <a:gd name="connsiteY4-816" fmla="*/ 1019174 h 4206874"/>
              <a:gd name="connsiteX5-817" fmla="*/ 8674100 w 10304463"/>
              <a:gd name="connsiteY5-818" fmla="*/ 1438274 h 4206874"/>
              <a:gd name="connsiteX6-819" fmla="*/ 8826500 w 10304463"/>
              <a:gd name="connsiteY6-820" fmla="*/ 2479674 h 4206874"/>
              <a:gd name="connsiteX7-821" fmla="*/ 9486900 w 10304463"/>
              <a:gd name="connsiteY7-822" fmla="*/ 2352674 h 4206874"/>
              <a:gd name="connsiteX8-823" fmla="*/ 9118600 w 10304463"/>
              <a:gd name="connsiteY8-824" fmla="*/ 2092324 h 4206874"/>
              <a:gd name="connsiteX9-825" fmla="*/ 7486650 w 10304463"/>
              <a:gd name="connsiteY9-826" fmla="*/ 4067174 h 4206874"/>
              <a:gd name="connsiteX10-827" fmla="*/ 6940550 w 10304463"/>
              <a:gd name="connsiteY10-828" fmla="*/ 4206874 h 4206874"/>
              <a:gd name="connsiteX11-829" fmla="*/ 0 w 10304463"/>
              <a:gd name="connsiteY11-830" fmla="*/ 4206874 h 4206874"/>
              <a:gd name="connsiteX0-831" fmla="*/ 10290174 w 10304463"/>
              <a:gd name="connsiteY0-832" fmla="*/ 15874 h 4206874"/>
              <a:gd name="connsiteX1-833" fmla="*/ 8999538 w 10304463"/>
              <a:gd name="connsiteY1-834" fmla="*/ 1507331 h 4206874"/>
              <a:gd name="connsiteX2-835" fmla="*/ 10106819 w 10304463"/>
              <a:gd name="connsiteY2-836" fmla="*/ 2019300 h 4206874"/>
              <a:gd name="connsiteX3-837" fmla="*/ 10304463 w 10304463"/>
              <a:gd name="connsiteY3-838" fmla="*/ 0 h 4206874"/>
              <a:gd name="connsiteX4-839" fmla="*/ 8051800 w 10304463"/>
              <a:gd name="connsiteY4-840" fmla="*/ 1019174 h 4206874"/>
              <a:gd name="connsiteX5-841" fmla="*/ 8674100 w 10304463"/>
              <a:gd name="connsiteY5-842" fmla="*/ 1438274 h 4206874"/>
              <a:gd name="connsiteX6-843" fmla="*/ 8826500 w 10304463"/>
              <a:gd name="connsiteY6-844" fmla="*/ 2479674 h 4206874"/>
              <a:gd name="connsiteX7-845" fmla="*/ 9486900 w 10304463"/>
              <a:gd name="connsiteY7-846" fmla="*/ 2352674 h 4206874"/>
              <a:gd name="connsiteX8-847" fmla="*/ 9118600 w 10304463"/>
              <a:gd name="connsiteY8-848" fmla="*/ 2092324 h 4206874"/>
              <a:gd name="connsiteX9-849" fmla="*/ 7486650 w 10304463"/>
              <a:gd name="connsiteY9-850" fmla="*/ 4067174 h 4206874"/>
              <a:gd name="connsiteX10-851" fmla="*/ 6940550 w 10304463"/>
              <a:gd name="connsiteY10-852" fmla="*/ 4206874 h 4206874"/>
              <a:gd name="connsiteX11-853" fmla="*/ 0 w 10304463"/>
              <a:gd name="connsiteY11-854" fmla="*/ 4206874 h 4206874"/>
              <a:gd name="connsiteX0-855" fmla="*/ 10290174 w 10304463"/>
              <a:gd name="connsiteY0-856" fmla="*/ 15874 h 4206874"/>
              <a:gd name="connsiteX1-857" fmla="*/ 8999538 w 10304463"/>
              <a:gd name="connsiteY1-858" fmla="*/ 1507331 h 4206874"/>
              <a:gd name="connsiteX2-859" fmla="*/ 10106819 w 10304463"/>
              <a:gd name="connsiteY2-860" fmla="*/ 2019300 h 4206874"/>
              <a:gd name="connsiteX3-861" fmla="*/ 10304463 w 10304463"/>
              <a:gd name="connsiteY3-862" fmla="*/ 0 h 4206874"/>
              <a:gd name="connsiteX4-863" fmla="*/ 8051800 w 10304463"/>
              <a:gd name="connsiteY4-864" fmla="*/ 1019174 h 4206874"/>
              <a:gd name="connsiteX5-865" fmla="*/ 8674100 w 10304463"/>
              <a:gd name="connsiteY5-866" fmla="*/ 1438274 h 4206874"/>
              <a:gd name="connsiteX6-867" fmla="*/ 8826500 w 10304463"/>
              <a:gd name="connsiteY6-868" fmla="*/ 2479674 h 4206874"/>
              <a:gd name="connsiteX7-869" fmla="*/ 9486900 w 10304463"/>
              <a:gd name="connsiteY7-870" fmla="*/ 2352674 h 4206874"/>
              <a:gd name="connsiteX8-871" fmla="*/ 9118600 w 10304463"/>
              <a:gd name="connsiteY8-872" fmla="*/ 2092324 h 4206874"/>
              <a:gd name="connsiteX9-873" fmla="*/ 7486650 w 10304463"/>
              <a:gd name="connsiteY9-874" fmla="*/ 4067174 h 4206874"/>
              <a:gd name="connsiteX10-875" fmla="*/ 6940550 w 10304463"/>
              <a:gd name="connsiteY10-876" fmla="*/ 4206874 h 4206874"/>
              <a:gd name="connsiteX11-877" fmla="*/ 0 w 10304463"/>
              <a:gd name="connsiteY11-878" fmla="*/ 4206874 h 4206874"/>
              <a:gd name="connsiteX0-879" fmla="*/ 10565979 w 10580268"/>
              <a:gd name="connsiteY0-880" fmla="*/ 15874 h 4206874"/>
              <a:gd name="connsiteX1-881" fmla="*/ 9275343 w 10580268"/>
              <a:gd name="connsiteY1-882" fmla="*/ 1507331 h 4206874"/>
              <a:gd name="connsiteX2-883" fmla="*/ 10382624 w 10580268"/>
              <a:gd name="connsiteY2-884" fmla="*/ 2019300 h 4206874"/>
              <a:gd name="connsiteX3-885" fmla="*/ 10580268 w 10580268"/>
              <a:gd name="connsiteY3-886" fmla="*/ 0 h 4206874"/>
              <a:gd name="connsiteX4-887" fmla="*/ 8327605 w 10580268"/>
              <a:gd name="connsiteY4-888" fmla="*/ 1019174 h 4206874"/>
              <a:gd name="connsiteX5-889" fmla="*/ 8949905 w 10580268"/>
              <a:gd name="connsiteY5-890" fmla="*/ 1438274 h 4206874"/>
              <a:gd name="connsiteX6-891" fmla="*/ 9102305 w 10580268"/>
              <a:gd name="connsiteY6-892" fmla="*/ 2479674 h 4206874"/>
              <a:gd name="connsiteX7-893" fmla="*/ 9762705 w 10580268"/>
              <a:gd name="connsiteY7-894" fmla="*/ 2352674 h 4206874"/>
              <a:gd name="connsiteX8-895" fmla="*/ 9394405 w 10580268"/>
              <a:gd name="connsiteY8-896" fmla="*/ 2092324 h 4206874"/>
              <a:gd name="connsiteX9-897" fmla="*/ 7762455 w 10580268"/>
              <a:gd name="connsiteY9-898" fmla="*/ 4067174 h 4206874"/>
              <a:gd name="connsiteX10-899" fmla="*/ 7216355 w 10580268"/>
              <a:gd name="connsiteY10-900" fmla="*/ 4206874 h 4206874"/>
              <a:gd name="connsiteX11-901" fmla="*/ 0 w 10580268"/>
              <a:gd name="connsiteY11-902" fmla="*/ 4197024 h 4206874"/>
              <a:gd name="connsiteX0-903" fmla="*/ 10565979 w 10580268"/>
              <a:gd name="connsiteY0-904" fmla="*/ 15874 h 4206874"/>
              <a:gd name="connsiteX1-905" fmla="*/ 9275343 w 10580268"/>
              <a:gd name="connsiteY1-906" fmla="*/ 1507331 h 4206874"/>
              <a:gd name="connsiteX2-907" fmla="*/ 10382624 w 10580268"/>
              <a:gd name="connsiteY2-908" fmla="*/ 2019300 h 4206874"/>
              <a:gd name="connsiteX3-909" fmla="*/ 10580268 w 10580268"/>
              <a:gd name="connsiteY3-910" fmla="*/ 0 h 4206874"/>
              <a:gd name="connsiteX4-911" fmla="*/ 8327605 w 10580268"/>
              <a:gd name="connsiteY4-912" fmla="*/ 1019174 h 4206874"/>
              <a:gd name="connsiteX5-913" fmla="*/ 8949905 w 10580268"/>
              <a:gd name="connsiteY5-914" fmla="*/ 1438274 h 4206874"/>
              <a:gd name="connsiteX6-915" fmla="*/ 9102305 w 10580268"/>
              <a:gd name="connsiteY6-916" fmla="*/ 2479674 h 4206874"/>
              <a:gd name="connsiteX7-917" fmla="*/ 9762705 w 10580268"/>
              <a:gd name="connsiteY7-918" fmla="*/ 2352674 h 4206874"/>
              <a:gd name="connsiteX8-919" fmla="*/ 9394405 w 10580268"/>
              <a:gd name="connsiteY8-920" fmla="*/ 2092324 h 4206874"/>
              <a:gd name="connsiteX9-921" fmla="*/ 7762455 w 10580268"/>
              <a:gd name="connsiteY9-922" fmla="*/ 4067174 h 4206874"/>
              <a:gd name="connsiteX10-923" fmla="*/ 7216355 w 10580268"/>
              <a:gd name="connsiteY10-924" fmla="*/ 4206874 h 4206874"/>
              <a:gd name="connsiteX11-925" fmla="*/ 0 w 10580268"/>
              <a:gd name="connsiteY11-926" fmla="*/ 4197024 h 4206874"/>
              <a:gd name="connsiteX0-927" fmla="*/ 10565979 w 10580268"/>
              <a:gd name="connsiteY0-928" fmla="*/ 15874 h 4206874"/>
              <a:gd name="connsiteX1-929" fmla="*/ 9275343 w 10580268"/>
              <a:gd name="connsiteY1-930" fmla="*/ 1507331 h 4206874"/>
              <a:gd name="connsiteX2-931" fmla="*/ 10382624 w 10580268"/>
              <a:gd name="connsiteY2-932" fmla="*/ 2019300 h 4206874"/>
              <a:gd name="connsiteX3-933" fmla="*/ 10580268 w 10580268"/>
              <a:gd name="connsiteY3-934" fmla="*/ 0 h 4206874"/>
              <a:gd name="connsiteX4-935" fmla="*/ 8327605 w 10580268"/>
              <a:gd name="connsiteY4-936" fmla="*/ 1019174 h 4206874"/>
              <a:gd name="connsiteX5-937" fmla="*/ 8949905 w 10580268"/>
              <a:gd name="connsiteY5-938" fmla="*/ 1438274 h 4206874"/>
              <a:gd name="connsiteX6-939" fmla="*/ 9102305 w 10580268"/>
              <a:gd name="connsiteY6-940" fmla="*/ 2479674 h 4206874"/>
              <a:gd name="connsiteX7-941" fmla="*/ 9762705 w 10580268"/>
              <a:gd name="connsiteY7-942" fmla="*/ 2352674 h 4206874"/>
              <a:gd name="connsiteX8-943" fmla="*/ 9394405 w 10580268"/>
              <a:gd name="connsiteY8-944" fmla="*/ 2092324 h 4206874"/>
              <a:gd name="connsiteX9-945" fmla="*/ 7762455 w 10580268"/>
              <a:gd name="connsiteY9-946" fmla="*/ 4067174 h 4206874"/>
              <a:gd name="connsiteX10-947" fmla="*/ 7216355 w 10580268"/>
              <a:gd name="connsiteY10-948" fmla="*/ 4206874 h 4206874"/>
              <a:gd name="connsiteX11-949" fmla="*/ 0 w 10580268"/>
              <a:gd name="connsiteY11-950" fmla="*/ 4197024 h 4206874"/>
              <a:gd name="connsiteX0-951" fmla="*/ 10565979 w 10580268"/>
              <a:gd name="connsiteY0-952" fmla="*/ 15874 h 4206874"/>
              <a:gd name="connsiteX1-953" fmla="*/ 9275343 w 10580268"/>
              <a:gd name="connsiteY1-954" fmla="*/ 1507331 h 4206874"/>
              <a:gd name="connsiteX2-955" fmla="*/ 10382624 w 10580268"/>
              <a:gd name="connsiteY2-956" fmla="*/ 2019300 h 4206874"/>
              <a:gd name="connsiteX3-957" fmla="*/ 10580268 w 10580268"/>
              <a:gd name="connsiteY3-958" fmla="*/ 0 h 4206874"/>
              <a:gd name="connsiteX4-959" fmla="*/ 8327605 w 10580268"/>
              <a:gd name="connsiteY4-960" fmla="*/ 1019174 h 4206874"/>
              <a:gd name="connsiteX5-961" fmla="*/ 8949905 w 10580268"/>
              <a:gd name="connsiteY5-962" fmla="*/ 1438274 h 4206874"/>
              <a:gd name="connsiteX6-963" fmla="*/ 9102305 w 10580268"/>
              <a:gd name="connsiteY6-964" fmla="*/ 2479674 h 4206874"/>
              <a:gd name="connsiteX7-965" fmla="*/ 9762705 w 10580268"/>
              <a:gd name="connsiteY7-966" fmla="*/ 2352674 h 4206874"/>
              <a:gd name="connsiteX8-967" fmla="*/ 9394405 w 10580268"/>
              <a:gd name="connsiteY8-968" fmla="*/ 2092324 h 4206874"/>
              <a:gd name="connsiteX9-969" fmla="*/ 7762455 w 10580268"/>
              <a:gd name="connsiteY9-970" fmla="*/ 4067174 h 4206874"/>
              <a:gd name="connsiteX10-971" fmla="*/ 7216355 w 10580268"/>
              <a:gd name="connsiteY10-972" fmla="*/ 4206874 h 4206874"/>
              <a:gd name="connsiteX11-973" fmla="*/ 0 w 10580268"/>
              <a:gd name="connsiteY11-974" fmla="*/ 4197024 h 4206874"/>
              <a:gd name="connsiteX0-975" fmla="*/ 10565979 w 10580268"/>
              <a:gd name="connsiteY0-976" fmla="*/ 15874 h 4206874"/>
              <a:gd name="connsiteX1-977" fmla="*/ 9275343 w 10580268"/>
              <a:gd name="connsiteY1-978" fmla="*/ 1507331 h 4206874"/>
              <a:gd name="connsiteX2-979" fmla="*/ 10382624 w 10580268"/>
              <a:gd name="connsiteY2-980" fmla="*/ 2019300 h 4206874"/>
              <a:gd name="connsiteX3-981" fmla="*/ 10580268 w 10580268"/>
              <a:gd name="connsiteY3-982" fmla="*/ 0 h 4206874"/>
              <a:gd name="connsiteX4-983" fmla="*/ 8327605 w 10580268"/>
              <a:gd name="connsiteY4-984" fmla="*/ 1019174 h 4206874"/>
              <a:gd name="connsiteX5-985" fmla="*/ 8949905 w 10580268"/>
              <a:gd name="connsiteY5-986" fmla="*/ 1438274 h 4206874"/>
              <a:gd name="connsiteX6-987" fmla="*/ 9102305 w 10580268"/>
              <a:gd name="connsiteY6-988" fmla="*/ 2479674 h 4206874"/>
              <a:gd name="connsiteX7-989" fmla="*/ 9762705 w 10580268"/>
              <a:gd name="connsiteY7-990" fmla="*/ 2352674 h 4206874"/>
              <a:gd name="connsiteX8-991" fmla="*/ 9394405 w 10580268"/>
              <a:gd name="connsiteY8-992" fmla="*/ 2092324 h 4206874"/>
              <a:gd name="connsiteX9-993" fmla="*/ 7762455 w 10580268"/>
              <a:gd name="connsiteY9-994" fmla="*/ 4067174 h 4206874"/>
              <a:gd name="connsiteX10-995" fmla="*/ 7216355 w 10580268"/>
              <a:gd name="connsiteY10-996" fmla="*/ 4206874 h 4206874"/>
              <a:gd name="connsiteX11-997" fmla="*/ 0 w 10580268"/>
              <a:gd name="connsiteY11-998" fmla="*/ 4197024 h 4206874"/>
              <a:gd name="connsiteX0-999" fmla="*/ 10565979 w 10580268"/>
              <a:gd name="connsiteY0-1000" fmla="*/ 15874 h 4206874"/>
              <a:gd name="connsiteX1-1001" fmla="*/ 9275343 w 10580268"/>
              <a:gd name="connsiteY1-1002" fmla="*/ 1507331 h 4206874"/>
              <a:gd name="connsiteX2-1003" fmla="*/ 10382624 w 10580268"/>
              <a:gd name="connsiteY2-1004" fmla="*/ 2019300 h 4206874"/>
              <a:gd name="connsiteX3-1005" fmla="*/ 10580268 w 10580268"/>
              <a:gd name="connsiteY3-1006" fmla="*/ 0 h 4206874"/>
              <a:gd name="connsiteX4-1007" fmla="*/ 8327605 w 10580268"/>
              <a:gd name="connsiteY4-1008" fmla="*/ 1019174 h 4206874"/>
              <a:gd name="connsiteX5-1009" fmla="*/ 8949905 w 10580268"/>
              <a:gd name="connsiteY5-1010" fmla="*/ 1438274 h 4206874"/>
              <a:gd name="connsiteX6-1011" fmla="*/ 9102305 w 10580268"/>
              <a:gd name="connsiteY6-1012" fmla="*/ 2479674 h 4206874"/>
              <a:gd name="connsiteX7-1013" fmla="*/ 9762705 w 10580268"/>
              <a:gd name="connsiteY7-1014" fmla="*/ 2352674 h 4206874"/>
              <a:gd name="connsiteX8-1015" fmla="*/ 9394405 w 10580268"/>
              <a:gd name="connsiteY8-1016" fmla="*/ 2092324 h 4206874"/>
              <a:gd name="connsiteX9-1017" fmla="*/ 7762455 w 10580268"/>
              <a:gd name="connsiteY9-1018" fmla="*/ 4067174 h 4206874"/>
              <a:gd name="connsiteX10-1019" fmla="*/ 7216355 w 10580268"/>
              <a:gd name="connsiteY10-1020" fmla="*/ 4206874 h 4206874"/>
              <a:gd name="connsiteX11-1021" fmla="*/ 0 w 10580268"/>
              <a:gd name="connsiteY11-1022" fmla="*/ 4197024 h 4206874"/>
              <a:gd name="connsiteX0-1023" fmla="*/ 10565979 w 10580268"/>
              <a:gd name="connsiteY0-1024" fmla="*/ 15874 h 4206874"/>
              <a:gd name="connsiteX1-1025" fmla="*/ 9275343 w 10580268"/>
              <a:gd name="connsiteY1-1026" fmla="*/ 1507331 h 4206874"/>
              <a:gd name="connsiteX2-1027" fmla="*/ 10382624 w 10580268"/>
              <a:gd name="connsiteY2-1028" fmla="*/ 2019300 h 4206874"/>
              <a:gd name="connsiteX3-1029" fmla="*/ 10580268 w 10580268"/>
              <a:gd name="connsiteY3-1030" fmla="*/ 0 h 4206874"/>
              <a:gd name="connsiteX4-1031" fmla="*/ 8327605 w 10580268"/>
              <a:gd name="connsiteY4-1032" fmla="*/ 1019174 h 4206874"/>
              <a:gd name="connsiteX5-1033" fmla="*/ 8949905 w 10580268"/>
              <a:gd name="connsiteY5-1034" fmla="*/ 1438274 h 4206874"/>
              <a:gd name="connsiteX6-1035" fmla="*/ 9102305 w 10580268"/>
              <a:gd name="connsiteY6-1036" fmla="*/ 2479674 h 4206874"/>
              <a:gd name="connsiteX7-1037" fmla="*/ 9762705 w 10580268"/>
              <a:gd name="connsiteY7-1038" fmla="*/ 2352674 h 4206874"/>
              <a:gd name="connsiteX8-1039" fmla="*/ 9394405 w 10580268"/>
              <a:gd name="connsiteY8-1040" fmla="*/ 2092324 h 4206874"/>
              <a:gd name="connsiteX9-1041" fmla="*/ 7762455 w 10580268"/>
              <a:gd name="connsiteY9-1042" fmla="*/ 4067174 h 4206874"/>
              <a:gd name="connsiteX10-1043" fmla="*/ 7216355 w 10580268"/>
              <a:gd name="connsiteY10-1044" fmla="*/ 4206874 h 4206874"/>
              <a:gd name="connsiteX11-1045" fmla="*/ 0 w 10580268"/>
              <a:gd name="connsiteY11-1046" fmla="*/ 4197024 h 4206874"/>
              <a:gd name="connsiteX0-1047" fmla="*/ 10565979 w 10580268"/>
              <a:gd name="connsiteY0-1048" fmla="*/ 15874 h 4206874"/>
              <a:gd name="connsiteX1-1049" fmla="*/ 9275343 w 10580268"/>
              <a:gd name="connsiteY1-1050" fmla="*/ 1507331 h 4206874"/>
              <a:gd name="connsiteX2-1051" fmla="*/ 10382624 w 10580268"/>
              <a:gd name="connsiteY2-1052" fmla="*/ 2019300 h 4206874"/>
              <a:gd name="connsiteX3-1053" fmla="*/ 10580268 w 10580268"/>
              <a:gd name="connsiteY3-1054" fmla="*/ 0 h 4206874"/>
              <a:gd name="connsiteX4-1055" fmla="*/ 8327605 w 10580268"/>
              <a:gd name="connsiteY4-1056" fmla="*/ 1019174 h 4206874"/>
              <a:gd name="connsiteX5-1057" fmla="*/ 8949905 w 10580268"/>
              <a:gd name="connsiteY5-1058" fmla="*/ 1438274 h 4206874"/>
              <a:gd name="connsiteX6-1059" fmla="*/ 9102305 w 10580268"/>
              <a:gd name="connsiteY6-1060" fmla="*/ 2479674 h 4206874"/>
              <a:gd name="connsiteX7-1061" fmla="*/ 9762705 w 10580268"/>
              <a:gd name="connsiteY7-1062" fmla="*/ 2352674 h 4206874"/>
              <a:gd name="connsiteX8-1063" fmla="*/ 9394405 w 10580268"/>
              <a:gd name="connsiteY8-1064" fmla="*/ 2092324 h 4206874"/>
              <a:gd name="connsiteX9-1065" fmla="*/ 7762455 w 10580268"/>
              <a:gd name="connsiteY9-1066" fmla="*/ 4067174 h 4206874"/>
              <a:gd name="connsiteX10-1067" fmla="*/ 7216355 w 10580268"/>
              <a:gd name="connsiteY10-1068" fmla="*/ 4206874 h 4206874"/>
              <a:gd name="connsiteX11-1069" fmla="*/ 0 w 10580268"/>
              <a:gd name="connsiteY11-1070" fmla="*/ 4197024 h 4206874"/>
              <a:gd name="connsiteX0-1071" fmla="*/ 10565979 w 10580268"/>
              <a:gd name="connsiteY0-1072" fmla="*/ 15874 h 4206874"/>
              <a:gd name="connsiteX1-1073" fmla="*/ 9275343 w 10580268"/>
              <a:gd name="connsiteY1-1074" fmla="*/ 1507331 h 4206874"/>
              <a:gd name="connsiteX2-1075" fmla="*/ 10382624 w 10580268"/>
              <a:gd name="connsiteY2-1076" fmla="*/ 2019300 h 4206874"/>
              <a:gd name="connsiteX3-1077" fmla="*/ 10580268 w 10580268"/>
              <a:gd name="connsiteY3-1078" fmla="*/ 0 h 4206874"/>
              <a:gd name="connsiteX4-1079" fmla="*/ 8327605 w 10580268"/>
              <a:gd name="connsiteY4-1080" fmla="*/ 1019174 h 4206874"/>
              <a:gd name="connsiteX5-1081" fmla="*/ 8949905 w 10580268"/>
              <a:gd name="connsiteY5-1082" fmla="*/ 1438274 h 4206874"/>
              <a:gd name="connsiteX6-1083" fmla="*/ 9102305 w 10580268"/>
              <a:gd name="connsiteY6-1084" fmla="*/ 2479674 h 4206874"/>
              <a:gd name="connsiteX7-1085" fmla="*/ 9762705 w 10580268"/>
              <a:gd name="connsiteY7-1086" fmla="*/ 2352674 h 4206874"/>
              <a:gd name="connsiteX8-1087" fmla="*/ 9394405 w 10580268"/>
              <a:gd name="connsiteY8-1088" fmla="*/ 2092324 h 4206874"/>
              <a:gd name="connsiteX9-1089" fmla="*/ 7762455 w 10580268"/>
              <a:gd name="connsiteY9-1090" fmla="*/ 4067174 h 4206874"/>
              <a:gd name="connsiteX10-1091" fmla="*/ 7216355 w 10580268"/>
              <a:gd name="connsiteY10-1092" fmla="*/ 4206874 h 4206874"/>
              <a:gd name="connsiteX11-1093" fmla="*/ 0 w 10580268"/>
              <a:gd name="connsiteY11-1094" fmla="*/ 4197024 h 4206874"/>
              <a:gd name="connsiteX0-1095" fmla="*/ 10565979 w 10580268"/>
              <a:gd name="connsiteY0-1096" fmla="*/ 15874 h 4206874"/>
              <a:gd name="connsiteX1-1097" fmla="*/ 9275343 w 10580268"/>
              <a:gd name="connsiteY1-1098" fmla="*/ 1507331 h 4206874"/>
              <a:gd name="connsiteX2-1099" fmla="*/ 10382624 w 10580268"/>
              <a:gd name="connsiteY2-1100" fmla="*/ 2019300 h 4206874"/>
              <a:gd name="connsiteX3-1101" fmla="*/ 10580268 w 10580268"/>
              <a:gd name="connsiteY3-1102" fmla="*/ 0 h 4206874"/>
              <a:gd name="connsiteX4-1103" fmla="*/ 8327605 w 10580268"/>
              <a:gd name="connsiteY4-1104" fmla="*/ 1019174 h 4206874"/>
              <a:gd name="connsiteX5-1105" fmla="*/ 8949905 w 10580268"/>
              <a:gd name="connsiteY5-1106" fmla="*/ 1438274 h 4206874"/>
              <a:gd name="connsiteX6-1107" fmla="*/ 9102305 w 10580268"/>
              <a:gd name="connsiteY6-1108" fmla="*/ 2479674 h 4206874"/>
              <a:gd name="connsiteX7-1109" fmla="*/ 9762705 w 10580268"/>
              <a:gd name="connsiteY7-1110" fmla="*/ 2352674 h 4206874"/>
              <a:gd name="connsiteX8-1111" fmla="*/ 9394405 w 10580268"/>
              <a:gd name="connsiteY8-1112" fmla="*/ 2092324 h 4206874"/>
              <a:gd name="connsiteX9-1113" fmla="*/ 7762455 w 10580268"/>
              <a:gd name="connsiteY9-1114" fmla="*/ 4067174 h 4206874"/>
              <a:gd name="connsiteX10-1115" fmla="*/ 7216355 w 10580268"/>
              <a:gd name="connsiteY10-1116" fmla="*/ 4206874 h 4206874"/>
              <a:gd name="connsiteX11-1117" fmla="*/ 0 w 10580268"/>
              <a:gd name="connsiteY11-1118" fmla="*/ 4197024 h 4206874"/>
              <a:gd name="connsiteX0-1119" fmla="*/ 10565979 w 10580268"/>
              <a:gd name="connsiteY0-1120" fmla="*/ 15874 h 4206874"/>
              <a:gd name="connsiteX1-1121" fmla="*/ 9275343 w 10580268"/>
              <a:gd name="connsiteY1-1122" fmla="*/ 1507331 h 4206874"/>
              <a:gd name="connsiteX2-1123" fmla="*/ 10382624 w 10580268"/>
              <a:gd name="connsiteY2-1124" fmla="*/ 2019300 h 4206874"/>
              <a:gd name="connsiteX3-1125" fmla="*/ 10580268 w 10580268"/>
              <a:gd name="connsiteY3-1126" fmla="*/ 0 h 4206874"/>
              <a:gd name="connsiteX4-1127" fmla="*/ 8327605 w 10580268"/>
              <a:gd name="connsiteY4-1128" fmla="*/ 1019174 h 4206874"/>
              <a:gd name="connsiteX5-1129" fmla="*/ 8949905 w 10580268"/>
              <a:gd name="connsiteY5-1130" fmla="*/ 1438274 h 4206874"/>
              <a:gd name="connsiteX6-1131" fmla="*/ 9102305 w 10580268"/>
              <a:gd name="connsiteY6-1132" fmla="*/ 2479674 h 4206874"/>
              <a:gd name="connsiteX7-1133" fmla="*/ 9762705 w 10580268"/>
              <a:gd name="connsiteY7-1134" fmla="*/ 2352674 h 4206874"/>
              <a:gd name="connsiteX8-1135" fmla="*/ 9394405 w 10580268"/>
              <a:gd name="connsiteY8-1136" fmla="*/ 2092324 h 4206874"/>
              <a:gd name="connsiteX9-1137" fmla="*/ 7762455 w 10580268"/>
              <a:gd name="connsiteY9-1138" fmla="*/ 4067174 h 4206874"/>
              <a:gd name="connsiteX10-1139" fmla="*/ 7216355 w 10580268"/>
              <a:gd name="connsiteY10-1140" fmla="*/ 4206874 h 4206874"/>
              <a:gd name="connsiteX11-1141" fmla="*/ 0 w 10580268"/>
              <a:gd name="connsiteY11-1142" fmla="*/ 4197024 h 4206874"/>
              <a:gd name="connsiteX0-1143" fmla="*/ 10565979 w 10580268"/>
              <a:gd name="connsiteY0-1144" fmla="*/ 15874 h 4206874"/>
              <a:gd name="connsiteX1-1145" fmla="*/ 9275343 w 10580268"/>
              <a:gd name="connsiteY1-1146" fmla="*/ 1507331 h 4206874"/>
              <a:gd name="connsiteX2-1147" fmla="*/ 10382624 w 10580268"/>
              <a:gd name="connsiteY2-1148" fmla="*/ 2019300 h 4206874"/>
              <a:gd name="connsiteX3-1149" fmla="*/ 10580268 w 10580268"/>
              <a:gd name="connsiteY3-1150" fmla="*/ 0 h 4206874"/>
              <a:gd name="connsiteX4-1151" fmla="*/ 8327605 w 10580268"/>
              <a:gd name="connsiteY4-1152" fmla="*/ 1019174 h 4206874"/>
              <a:gd name="connsiteX5-1153" fmla="*/ 8949905 w 10580268"/>
              <a:gd name="connsiteY5-1154" fmla="*/ 1438274 h 4206874"/>
              <a:gd name="connsiteX6-1155" fmla="*/ 9102305 w 10580268"/>
              <a:gd name="connsiteY6-1156" fmla="*/ 2479674 h 4206874"/>
              <a:gd name="connsiteX7-1157" fmla="*/ 9762705 w 10580268"/>
              <a:gd name="connsiteY7-1158" fmla="*/ 2352674 h 4206874"/>
              <a:gd name="connsiteX8-1159" fmla="*/ 9394405 w 10580268"/>
              <a:gd name="connsiteY8-1160" fmla="*/ 2092324 h 4206874"/>
              <a:gd name="connsiteX9-1161" fmla="*/ 7762455 w 10580268"/>
              <a:gd name="connsiteY9-1162" fmla="*/ 4067174 h 4206874"/>
              <a:gd name="connsiteX10-1163" fmla="*/ 7216355 w 10580268"/>
              <a:gd name="connsiteY10-1164" fmla="*/ 4206874 h 4206874"/>
              <a:gd name="connsiteX11-1165" fmla="*/ 0 w 10580268"/>
              <a:gd name="connsiteY11-1166" fmla="*/ 4197024 h 4206874"/>
              <a:gd name="connsiteX0-1167" fmla="*/ 10565979 w 10580268"/>
              <a:gd name="connsiteY0-1168" fmla="*/ 15874 h 4206874"/>
              <a:gd name="connsiteX1-1169" fmla="*/ 9275343 w 10580268"/>
              <a:gd name="connsiteY1-1170" fmla="*/ 1507331 h 4206874"/>
              <a:gd name="connsiteX2-1171" fmla="*/ 10382624 w 10580268"/>
              <a:gd name="connsiteY2-1172" fmla="*/ 2019300 h 4206874"/>
              <a:gd name="connsiteX3-1173" fmla="*/ 10580268 w 10580268"/>
              <a:gd name="connsiteY3-1174" fmla="*/ 0 h 4206874"/>
              <a:gd name="connsiteX4-1175" fmla="*/ 8327605 w 10580268"/>
              <a:gd name="connsiteY4-1176" fmla="*/ 1019174 h 4206874"/>
              <a:gd name="connsiteX5-1177" fmla="*/ 8949905 w 10580268"/>
              <a:gd name="connsiteY5-1178" fmla="*/ 1438274 h 4206874"/>
              <a:gd name="connsiteX6-1179" fmla="*/ 9102305 w 10580268"/>
              <a:gd name="connsiteY6-1180" fmla="*/ 2479674 h 4206874"/>
              <a:gd name="connsiteX7-1181" fmla="*/ 9762705 w 10580268"/>
              <a:gd name="connsiteY7-1182" fmla="*/ 2352674 h 4206874"/>
              <a:gd name="connsiteX8-1183" fmla="*/ 9394405 w 10580268"/>
              <a:gd name="connsiteY8-1184" fmla="*/ 2092324 h 4206874"/>
              <a:gd name="connsiteX9-1185" fmla="*/ 7762455 w 10580268"/>
              <a:gd name="connsiteY9-1186" fmla="*/ 4067174 h 4206874"/>
              <a:gd name="connsiteX10-1187" fmla="*/ 7216355 w 10580268"/>
              <a:gd name="connsiteY10-1188" fmla="*/ 4206874 h 4206874"/>
              <a:gd name="connsiteX11-1189" fmla="*/ 0 w 10580268"/>
              <a:gd name="connsiteY11-1190" fmla="*/ 4197024 h 4206874"/>
              <a:gd name="connsiteX0-1191" fmla="*/ 10565979 w 10580268"/>
              <a:gd name="connsiteY0-1192" fmla="*/ 15874 h 4206874"/>
              <a:gd name="connsiteX1-1193" fmla="*/ 9275343 w 10580268"/>
              <a:gd name="connsiteY1-1194" fmla="*/ 1507331 h 4206874"/>
              <a:gd name="connsiteX2-1195" fmla="*/ 10382624 w 10580268"/>
              <a:gd name="connsiteY2-1196" fmla="*/ 2019300 h 4206874"/>
              <a:gd name="connsiteX3-1197" fmla="*/ 10580268 w 10580268"/>
              <a:gd name="connsiteY3-1198" fmla="*/ 0 h 4206874"/>
              <a:gd name="connsiteX4-1199" fmla="*/ 8327605 w 10580268"/>
              <a:gd name="connsiteY4-1200" fmla="*/ 1019174 h 4206874"/>
              <a:gd name="connsiteX5-1201" fmla="*/ 8949905 w 10580268"/>
              <a:gd name="connsiteY5-1202" fmla="*/ 1438274 h 4206874"/>
              <a:gd name="connsiteX6-1203" fmla="*/ 9102305 w 10580268"/>
              <a:gd name="connsiteY6-1204" fmla="*/ 2479674 h 4206874"/>
              <a:gd name="connsiteX7-1205" fmla="*/ 9762705 w 10580268"/>
              <a:gd name="connsiteY7-1206" fmla="*/ 2352674 h 4206874"/>
              <a:gd name="connsiteX8-1207" fmla="*/ 9394405 w 10580268"/>
              <a:gd name="connsiteY8-1208" fmla="*/ 2092324 h 4206874"/>
              <a:gd name="connsiteX9-1209" fmla="*/ 7762455 w 10580268"/>
              <a:gd name="connsiteY9-1210" fmla="*/ 4067174 h 4206874"/>
              <a:gd name="connsiteX10-1211" fmla="*/ 7216355 w 10580268"/>
              <a:gd name="connsiteY10-1212" fmla="*/ 4206874 h 4206874"/>
              <a:gd name="connsiteX11-1213" fmla="*/ 0 w 10580268"/>
              <a:gd name="connsiteY11-1214" fmla="*/ 4197024 h 4206874"/>
              <a:gd name="connsiteX0-1215" fmla="*/ 10565979 w 10580268"/>
              <a:gd name="connsiteY0-1216" fmla="*/ 15874 h 4206874"/>
              <a:gd name="connsiteX1-1217" fmla="*/ 9275343 w 10580268"/>
              <a:gd name="connsiteY1-1218" fmla="*/ 1507331 h 4206874"/>
              <a:gd name="connsiteX2-1219" fmla="*/ 10382624 w 10580268"/>
              <a:gd name="connsiteY2-1220" fmla="*/ 2019300 h 4206874"/>
              <a:gd name="connsiteX3-1221" fmla="*/ 10580268 w 10580268"/>
              <a:gd name="connsiteY3-1222" fmla="*/ 0 h 4206874"/>
              <a:gd name="connsiteX4-1223" fmla="*/ 8327605 w 10580268"/>
              <a:gd name="connsiteY4-1224" fmla="*/ 1019174 h 4206874"/>
              <a:gd name="connsiteX5-1225" fmla="*/ 8949905 w 10580268"/>
              <a:gd name="connsiteY5-1226" fmla="*/ 1438274 h 4206874"/>
              <a:gd name="connsiteX6-1227" fmla="*/ 9102305 w 10580268"/>
              <a:gd name="connsiteY6-1228" fmla="*/ 2479674 h 4206874"/>
              <a:gd name="connsiteX7-1229" fmla="*/ 9762705 w 10580268"/>
              <a:gd name="connsiteY7-1230" fmla="*/ 2352674 h 4206874"/>
              <a:gd name="connsiteX8-1231" fmla="*/ 9394405 w 10580268"/>
              <a:gd name="connsiteY8-1232" fmla="*/ 2092324 h 4206874"/>
              <a:gd name="connsiteX9-1233" fmla="*/ 7762455 w 10580268"/>
              <a:gd name="connsiteY9-1234" fmla="*/ 4067174 h 4206874"/>
              <a:gd name="connsiteX10-1235" fmla="*/ 7216355 w 10580268"/>
              <a:gd name="connsiteY10-1236" fmla="*/ 4206874 h 4206874"/>
              <a:gd name="connsiteX11-1237" fmla="*/ 0 w 10580268"/>
              <a:gd name="connsiteY11-1238" fmla="*/ 4197024 h 4206874"/>
              <a:gd name="connsiteX0-1239" fmla="*/ 10565979 w 10580268"/>
              <a:gd name="connsiteY0-1240" fmla="*/ 15874 h 4206874"/>
              <a:gd name="connsiteX1-1241" fmla="*/ 9275343 w 10580268"/>
              <a:gd name="connsiteY1-1242" fmla="*/ 1507331 h 4206874"/>
              <a:gd name="connsiteX2-1243" fmla="*/ 10382624 w 10580268"/>
              <a:gd name="connsiteY2-1244" fmla="*/ 2019300 h 4206874"/>
              <a:gd name="connsiteX3-1245" fmla="*/ 10580268 w 10580268"/>
              <a:gd name="connsiteY3-1246" fmla="*/ 0 h 4206874"/>
              <a:gd name="connsiteX4-1247" fmla="*/ 8327605 w 10580268"/>
              <a:gd name="connsiteY4-1248" fmla="*/ 1019174 h 4206874"/>
              <a:gd name="connsiteX5-1249" fmla="*/ 8949905 w 10580268"/>
              <a:gd name="connsiteY5-1250" fmla="*/ 1438274 h 4206874"/>
              <a:gd name="connsiteX6-1251" fmla="*/ 9102305 w 10580268"/>
              <a:gd name="connsiteY6-1252" fmla="*/ 2479674 h 4206874"/>
              <a:gd name="connsiteX7-1253" fmla="*/ 9762705 w 10580268"/>
              <a:gd name="connsiteY7-1254" fmla="*/ 2352674 h 4206874"/>
              <a:gd name="connsiteX8-1255" fmla="*/ 9394405 w 10580268"/>
              <a:gd name="connsiteY8-1256" fmla="*/ 2092324 h 4206874"/>
              <a:gd name="connsiteX9-1257" fmla="*/ 7762455 w 10580268"/>
              <a:gd name="connsiteY9-1258" fmla="*/ 4067174 h 4206874"/>
              <a:gd name="connsiteX10-1259" fmla="*/ 7216355 w 10580268"/>
              <a:gd name="connsiteY10-1260" fmla="*/ 4206874 h 4206874"/>
              <a:gd name="connsiteX11-1261" fmla="*/ 0 w 10580268"/>
              <a:gd name="connsiteY11-1262" fmla="*/ 4197024 h 4206874"/>
              <a:gd name="connsiteX0-1263" fmla="*/ 10565979 w 10580268"/>
              <a:gd name="connsiteY0-1264" fmla="*/ 15874 h 4206874"/>
              <a:gd name="connsiteX1-1265" fmla="*/ 9275343 w 10580268"/>
              <a:gd name="connsiteY1-1266" fmla="*/ 1507331 h 4206874"/>
              <a:gd name="connsiteX2-1267" fmla="*/ 10382624 w 10580268"/>
              <a:gd name="connsiteY2-1268" fmla="*/ 2019300 h 4206874"/>
              <a:gd name="connsiteX3-1269" fmla="*/ 10580268 w 10580268"/>
              <a:gd name="connsiteY3-1270" fmla="*/ 0 h 4206874"/>
              <a:gd name="connsiteX4-1271" fmla="*/ 8327605 w 10580268"/>
              <a:gd name="connsiteY4-1272" fmla="*/ 1019174 h 4206874"/>
              <a:gd name="connsiteX5-1273" fmla="*/ 8949905 w 10580268"/>
              <a:gd name="connsiteY5-1274" fmla="*/ 1438274 h 4206874"/>
              <a:gd name="connsiteX6-1275" fmla="*/ 9102305 w 10580268"/>
              <a:gd name="connsiteY6-1276" fmla="*/ 2479674 h 4206874"/>
              <a:gd name="connsiteX7-1277" fmla="*/ 9762705 w 10580268"/>
              <a:gd name="connsiteY7-1278" fmla="*/ 2352674 h 4206874"/>
              <a:gd name="connsiteX8-1279" fmla="*/ 9394405 w 10580268"/>
              <a:gd name="connsiteY8-1280" fmla="*/ 2092324 h 4206874"/>
              <a:gd name="connsiteX9-1281" fmla="*/ 7762455 w 10580268"/>
              <a:gd name="connsiteY9-1282" fmla="*/ 4067174 h 4206874"/>
              <a:gd name="connsiteX10-1283" fmla="*/ 7216355 w 10580268"/>
              <a:gd name="connsiteY10-1284" fmla="*/ 4206874 h 4206874"/>
              <a:gd name="connsiteX11-1285" fmla="*/ 0 w 10580268"/>
              <a:gd name="connsiteY11-1286" fmla="*/ 4197024 h 4206874"/>
              <a:gd name="connsiteX0-1287" fmla="*/ 10565979 w 10580268"/>
              <a:gd name="connsiteY0-1288" fmla="*/ 15874 h 4206874"/>
              <a:gd name="connsiteX1-1289" fmla="*/ 9275343 w 10580268"/>
              <a:gd name="connsiteY1-1290" fmla="*/ 1507331 h 4206874"/>
              <a:gd name="connsiteX2-1291" fmla="*/ 10382624 w 10580268"/>
              <a:gd name="connsiteY2-1292" fmla="*/ 2019300 h 4206874"/>
              <a:gd name="connsiteX3-1293" fmla="*/ 10580268 w 10580268"/>
              <a:gd name="connsiteY3-1294" fmla="*/ 0 h 4206874"/>
              <a:gd name="connsiteX4-1295" fmla="*/ 8327605 w 10580268"/>
              <a:gd name="connsiteY4-1296" fmla="*/ 1019174 h 4206874"/>
              <a:gd name="connsiteX5-1297" fmla="*/ 8949905 w 10580268"/>
              <a:gd name="connsiteY5-1298" fmla="*/ 1438274 h 4206874"/>
              <a:gd name="connsiteX6-1299" fmla="*/ 9102305 w 10580268"/>
              <a:gd name="connsiteY6-1300" fmla="*/ 2479674 h 4206874"/>
              <a:gd name="connsiteX7-1301" fmla="*/ 9762705 w 10580268"/>
              <a:gd name="connsiteY7-1302" fmla="*/ 2352674 h 4206874"/>
              <a:gd name="connsiteX8-1303" fmla="*/ 9394405 w 10580268"/>
              <a:gd name="connsiteY8-1304" fmla="*/ 2092324 h 4206874"/>
              <a:gd name="connsiteX9-1305" fmla="*/ 7762455 w 10580268"/>
              <a:gd name="connsiteY9-1306" fmla="*/ 4067174 h 4206874"/>
              <a:gd name="connsiteX10-1307" fmla="*/ 7216355 w 10580268"/>
              <a:gd name="connsiteY10-1308" fmla="*/ 4206874 h 4206874"/>
              <a:gd name="connsiteX11-1309" fmla="*/ 0 w 10580268"/>
              <a:gd name="connsiteY11-1310" fmla="*/ 4197024 h 42068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61" y="connsiteY9-362"/>
              </a:cxn>
              <a:cxn ang="0">
                <a:pos x="connsiteX10-423" y="connsiteY10-424"/>
              </a:cxn>
              <a:cxn ang="0">
                <a:pos x="connsiteX11-469" y="connsiteY11-470"/>
              </a:cxn>
            </a:cxnLst>
            <a:rect l="l" t="t" r="r" b="b"/>
            <a:pathLst>
              <a:path w="10580268" h="4206874">
                <a:moveTo>
                  <a:pt x="10565979" y="15874"/>
                </a:moveTo>
                <a:lnTo>
                  <a:pt x="9275343" y="1507331"/>
                </a:lnTo>
                <a:lnTo>
                  <a:pt x="10382624" y="2019300"/>
                </a:lnTo>
                <a:lnTo>
                  <a:pt x="10580268" y="0"/>
                </a:lnTo>
                <a:lnTo>
                  <a:pt x="8327605" y="1019174"/>
                </a:lnTo>
                <a:lnTo>
                  <a:pt x="8949905" y="1438274"/>
                </a:lnTo>
                <a:cubicBezTo>
                  <a:pt x="8888522" y="1703916"/>
                  <a:pt x="8795650" y="2269670"/>
                  <a:pt x="9102305" y="2479674"/>
                </a:cubicBezTo>
                <a:cubicBezTo>
                  <a:pt x="9473413" y="2733817"/>
                  <a:pt x="9758633" y="2587691"/>
                  <a:pt x="9762705" y="2352674"/>
                </a:cubicBezTo>
                <a:cubicBezTo>
                  <a:pt x="9766498" y="2133771"/>
                  <a:pt x="9553731" y="2041040"/>
                  <a:pt x="9394405" y="2092324"/>
                </a:cubicBezTo>
                <a:cubicBezTo>
                  <a:pt x="8993582" y="2221341"/>
                  <a:pt x="8553028" y="3701093"/>
                  <a:pt x="7762455" y="4067174"/>
                </a:cubicBezTo>
                <a:cubicBezTo>
                  <a:pt x="7532529" y="4173643"/>
                  <a:pt x="7476540" y="4187080"/>
                  <a:pt x="7216355" y="4206874"/>
                </a:cubicBezTo>
                <a:lnTo>
                  <a:pt x="0" y="4197024"/>
                </a:lnTo>
              </a:path>
            </a:pathLst>
          </a:custGeom>
          <a:noFill/>
          <a:ln w="165100" cap="rnd">
            <a:gradFill>
              <a:gsLst>
                <a:gs pos="18000">
                  <a:schemeClr val="accent1">
                    <a:lumMod val="5000"/>
                    <a:lumOff val="95000"/>
                  </a:schemeClr>
                </a:gs>
                <a:gs pos="95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2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412100" y="3009900"/>
            <a:ext cx="4569600" cy="1930400"/>
          </a:xfrm>
        </p:spPr>
        <p:txBody>
          <a:bodyPr wrap="square" anchor="t">
            <a:normAutofit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1048724" name="节编号 3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412100" y="1645400"/>
            <a:ext cx="4569600" cy="1224000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5400" b="1"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1048726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8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0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734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48736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48738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0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2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746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48748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750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48752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4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6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48758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762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6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770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72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48776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80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04878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88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48790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  <a:lumOff val="20000"/>
                </a:schemeClr>
              </a:gs>
              <a:gs pos="70000">
                <a:schemeClr val="accent1">
                  <a:lumMod val="9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dirty="0"/>
          </a:p>
        </p:txBody>
      </p:sp>
      <p:sp>
        <p:nvSpPr>
          <p:cNvPr id="1048794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6096000" y="1656000"/>
            <a:ext cx="5257200" cy="1800000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1048796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00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48802" name="署名占位符 10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897200" y="4025266"/>
            <a:ext cx="3456000" cy="57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048804" name="任意多边形: 形状 10"/>
          <p:cNvSpPr/>
          <p:nvPr userDrawn="1">
            <p:custDataLst>
              <p:tags r:id="rId8"/>
            </p:custDataLst>
          </p:nvPr>
        </p:nvSpPr>
        <p:spPr>
          <a:xfrm>
            <a:off x="0" y="3772535"/>
            <a:ext cx="2491105" cy="493395"/>
          </a:xfrm>
          <a:custGeom>
            <a:avLst/>
            <a:gdLst>
              <a:gd name="connsiteX0" fmla="*/ 0 w 3822"/>
              <a:gd name="connsiteY0" fmla="*/ 0 h 777"/>
              <a:gd name="connsiteX1" fmla="*/ 3822 w 3822"/>
              <a:gd name="connsiteY1" fmla="*/ 777 h 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22" h="777">
                <a:moveTo>
                  <a:pt x="0" y="0"/>
                </a:moveTo>
                <a:cubicBezTo>
                  <a:pt x="1749" y="41"/>
                  <a:pt x="3384" y="519"/>
                  <a:pt x="3822" y="777"/>
                </a:cubicBezTo>
              </a:path>
            </a:pathLst>
          </a:custGeom>
          <a:noFill/>
          <a:ln w="165100" cap="flat">
            <a:gradFill>
              <a:gsLst>
                <a:gs pos="3670">
                  <a:schemeClr val="accent1">
                    <a:lumMod val="10000"/>
                    <a:lumOff val="9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48806" name="任意多边形: 形状 8"/>
          <p:cNvSpPr/>
          <p:nvPr userDrawn="1">
            <p:custDataLst>
              <p:tags r:id="rId9"/>
            </p:custDataLst>
          </p:nvPr>
        </p:nvSpPr>
        <p:spPr>
          <a:xfrm>
            <a:off x="2450121" y="4292063"/>
            <a:ext cx="9741651" cy="1769110"/>
          </a:xfrm>
          <a:custGeom>
            <a:avLst/>
            <a:gdLst>
              <a:gd name="connsiteX0" fmla="*/ 15341 w 15341"/>
              <a:gd name="connsiteY0" fmla="*/ 2786 h 2786"/>
              <a:gd name="connsiteX1" fmla="*/ 4363 w 15341"/>
              <a:gd name="connsiteY1" fmla="*/ 2786 h 2786"/>
              <a:gd name="connsiteX2" fmla="*/ 55 w 15341"/>
              <a:gd name="connsiteY2" fmla="*/ 1369 h 2786"/>
              <a:gd name="connsiteX3" fmla="*/ 1630 w 15341"/>
              <a:gd name="connsiteY3" fmla="*/ 1393 h 2786"/>
              <a:gd name="connsiteX4" fmla="*/ 427 w 15341"/>
              <a:gd name="connsiteY4" fmla="*/ 663 h 2786"/>
              <a:gd name="connsiteX5" fmla="*/ 106 w 15341"/>
              <a:gd name="connsiteY5" fmla="*/ 0 h 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41" h="2786">
                <a:moveTo>
                  <a:pt x="15341" y="2786"/>
                </a:moveTo>
                <a:lnTo>
                  <a:pt x="4363" y="2786"/>
                </a:lnTo>
                <a:cubicBezTo>
                  <a:pt x="3090" y="2648"/>
                  <a:pt x="1247" y="2346"/>
                  <a:pt x="55" y="1369"/>
                </a:cubicBezTo>
                <a:cubicBezTo>
                  <a:pt x="-340" y="1044"/>
                  <a:pt x="1511" y="1549"/>
                  <a:pt x="1630" y="1393"/>
                </a:cubicBezTo>
                <a:cubicBezTo>
                  <a:pt x="1749" y="1238"/>
                  <a:pt x="1048" y="967"/>
                  <a:pt x="427" y="663"/>
                </a:cubicBezTo>
                <a:lnTo>
                  <a:pt x="106" y="0"/>
                </a:lnTo>
              </a:path>
            </a:pathLst>
          </a:custGeom>
          <a:noFill/>
          <a:ln w="165100" cap="rnd">
            <a:gradFill>
              <a:gsLst>
                <a:gs pos="0">
                  <a:schemeClr val="accent1">
                    <a:lumMod val="10000"/>
                    <a:lumOff val="90000"/>
                  </a:schemeClr>
                </a:gs>
                <a:gs pos="95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48808" name="圆角矩形 5"/>
          <p:cNvSpPr/>
          <p:nvPr userDrawn="1">
            <p:custDataLst>
              <p:tags r:id="rId10"/>
            </p:custDataLst>
          </p:nvPr>
        </p:nvSpPr>
        <p:spPr>
          <a:xfrm rot="21000000">
            <a:off x="2602865" y="1561465"/>
            <a:ext cx="196215" cy="62928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48810" name="圆角矩形 7"/>
          <p:cNvSpPr/>
          <p:nvPr userDrawn="1">
            <p:custDataLst>
              <p:tags r:id="rId11"/>
            </p:custDataLst>
          </p:nvPr>
        </p:nvSpPr>
        <p:spPr>
          <a:xfrm rot="600000" flipH="1">
            <a:off x="3422015" y="1561465"/>
            <a:ext cx="196215" cy="62928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48812" name="圆角矩形 8"/>
          <p:cNvSpPr/>
          <p:nvPr userDrawn="1">
            <p:custDataLst>
              <p:tags r:id="rId12"/>
            </p:custDataLst>
          </p:nvPr>
        </p:nvSpPr>
        <p:spPr>
          <a:xfrm rot="2700000" flipH="1">
            <a:off x="4237990" y="2147570"/>
            <a:ext cx="196215" cy="5975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48814" name="圆角矩形 10"/>
          <p:cNvSpPr/>
          <p:nvPr userDrawn="1">
            <p:custDataLst>
              <p:tags r:id="rId13"/>
            </p:custDataLst>
          </p:nvPr>
        </p:nvSpPr>
        <p:spPr>
          <a:xfrm rot="18900000">
            <a:off x="1786890" y="2147570"/>
            <a:ext cx="196215" cy="5975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48816" name="弧形 20"/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2603278" y="2983296"/>
            <a:ext cx="1023161" cy="1023161"/>
          </a:xfrm>
          <a:prstGeom prst="arc">
            <a:avLst>
              <a:gd name="adj1" fmla="val 11947030"/>
              <a:gd name="adj2" fmla="val 15472635"/>
            </a:avLst>
          </a:prstGeom>
          <a:noFill/>
          <a:ln w="1524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5000"/>
                    <a:lumOff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48818" name="任意多边形: 形状 21"/>
          <p:cNvSpPr/>
          <p:nvPr userDrawn="1">
            <p:custDataLst>
              <p:tags r:id="rId15"/>
            </p:custDataLst>
          </p:nvPr>
        </p:nvSpPr>
        <p:spPr>
          <a:xfrm>
            <a:off x="2248905" y="2650927"/>
            <a:ext cx="1731909" cy="1988439"/>
          </a:xfrm>
          <a:custGeom>
            <a:avLst/>
            <a:gdLst>
              <a:gd name="connsiteX0" fmla="*/ 835978 w 1671956"/>
              <a:gd name="connsiteY0" fmla="*/ 0 h 1919605"/>
              <a:gd name="connsiteX1" fmla="*/ 1671956 w 1671956"/>
              <a:gd name="connsiteY1" fmla="*/ 835978 h 1919605"/>
              <a:gd name="connsiteX2" fmla="*/ 1606261 w 1671956"/>
              <a:gd name="connsiteY2" fmla="*/ 1161379 h 1919605"/>
              <a:gd name="connsiteX3" fmla="*/ 1562218 w 1671956"/>
              <a:gd name="connsiteY3" fmla="*/ 1242521 h 1919605"/>
              <a:gd name="connsiteX4" fmla="*/ 1577340 w 1671956"/>
              <a:gd name="connsiteY4" fmla="*/ 1243330 h 1919605"/>
              <a:gd name="connsiteX5" fmla="*/ 1177290 w 1671956"/>
              <a:gd name="connsiteY5" fmla="*/ 1919605 h 1919605"/>
              <a:gd name="connsiteX6" fmla="*/ 248285 w 1671956"/>
              <a:gd name="connsiteY6" fmla="*/ 1548130 h 1919605"/>
              <a:gd name="connsiteX7" fmla="*/ 57785 w 1671956"/>
              <a:gd name="connsiteY7" fmla="*/ 1162050 h 1919605"/>
              <a:gd name="connsiteX8" fmla="*/ 66307 w 1671956"/>
              <a:gd name="connsiteY8" fmla="*/ 1162506 h 1919605"/>
              <a:gd name="connsiteX9" fmla="*/ 65695 w 1671956"/>
              <a:gd name="connsiteY9" fmla="*/ 1161379 h 1919605"/>
              <a:gd name="connsiteX10" fmla="*/ 0 w 1671956"/>
              <a:gd name="connsiteY10" fmla="*/ 835978 h 1919605"/>
              <a:gd name="connsiteX11" fmla="*/ 835978 w 1671956"/>
              <a:gd name="connsiteY11" fmla="*/ 0 h 1919605"/>
              <a:gd name="connsiteX0-1" fmla="*/ 835978 w 1671956"/>
              <a:gd name="connsiteY0-2" fmla="*/ 0 h 1919605"/>
              <a:gd name="connsiteX1-3" fmla="*/ 1671956 w 1671956"/>
              <a:gd name="connsiteY1-4" fmla="*/ 835978 h 1919605"/>
              <a:gd name="connsiteX2-5" fmla="*/ 1606261 w 1671956"/>
              <a:gd name="connsiteY2-6" fmla="*/ 1161379 h 1919605"/>
              <a:gd name="connsiteX3-7" fmla="*/ 1562218 w 1671956"/>
              <a:gd name="connsiteY3-8" fmla="*/ 1242521 h 1919605"/>
              <a:gd name="connsiteX4-9" fmla="*/ 1177290 w 1671956"/>
              <a:gd name="connsiteY4-10" fmla="*/ 1919605 h 1919605"/>
              <a:gd name="connsiteX5-11" fmla="*/ 248285 w 1671956"/>
              <a:gd name="connsiteY5-12" fmla="*/ 1548130 h 1919605"/>
              <a:gd name="connsiteX6-13" fmla="*/ 57785 w 1671956"/>
              <a:gd name="connsiteY6-14" fmla="*/ 1162050 h 1919605"/>
              <a:gd name="connsiteX7-15" fmla="*/ 66307 w 1671956"/>
              <a:gd name="connsiteY7-16" fmla="*/ 1162506 h 1919605"/>
              <a:gd name="connsiteX8-17" fmla="*/ 65695 w 1671956"/>
              <a:gd name="connsiteY8-18" fmla="*/ 1161379 h 1919605"/>
              <a:gd name="connsiteX9-19" fmla="*/ 0 w 1671956"/>
              <a:gd name="connsiteY9-20" fmla="*/ 835978 h 1919605"/>
              <a:gd name="connsiteX10-21" fmla="*/ 835978 w 1671956"/>
              <a:gd name="connsiteY10-22" fmla="*/ 0 h 1919605"/>
              <a:gd name="connsiteX0-23" fmla="*/ 835978 w 1671956"/>
              <a:gd name="connsiteY0-24" fmla="*/ 0 h 1919605"/>
              <a:gd name="connsiteX1-25" fmla="*/ 1671956 w 1671956"/>
              <a:gd name="connsiteY1-26" fmla="*/ 835978 h 1919605"/>
              <a:gd name="connsiteX2-27" fmla="*/ 1606261 w 1671956"/>
              <a:gd name="connsiteY2-28" fmla="*/ 1161379 h 1919605"/>
              <a:gd name="connsiteX3-29" fmla="*/ 1562218 w 1671956"/>
              <a:gd name="connsiteY3-30" fmla="*/ 1242521 h 1919605"/>
              <a:gd name="connsiteX4-31" fmla="*/ 1177290 w 1671956"/>
              <a:gd name="connsiteY4-32" fmla="*/ 1919605 h 1919605"/>
              <a:gd name="connsiteX5-33" fmla="*/ 248285 w 1671956"/>
              <a:gd name="connsiteY5-34" fmla="*/ 1548130 h 1919605"/>
              <a:gd name="connsiteX6-35" fmla="*/ 66307 w 1671956"/>
              <a:gd name="connsiteY6-36" fmla="*/ 1162506 h 1919605"/>
              <a:gd name="connsiteX7-37" fmla="*/ 65695 w 1671956"/>
              <a:gd name="connsiteY7-38" fmla="*/ 1161379 h 1919605"/>
              <a:gd name="connsiteX8-39" fmla="*/ 0 w 1671956"/>
              <a:gd name="connsiteY8-40" fmla="*/ 835978 h 1919605"/>
              <a:gd name="connsiteX9-41" fmla="*/ 835978 w 1671956"/>
              <a:gd name="connsiteY9-42" fmla="*/ 0 h 1919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671956" h="1919605">
                <a:moveTo>
                  <a:pt x="835978" y="0"/>
                </a:moveTo>
                <a:cubicBezTo>
                  <a:pt x="1297676" y="0"/>
                  <a:pt x="1671956" y="374280"/>
                  <a:pt x="1671956" y="835978"/>
                </a:cubicBezTo>
                <a:cubicBezTo>
                  <a:pt x="1671956" y="951403"/>
                  <a:pt x="1648564" y="1061364"/>
                  <a:pt x="1606261" y="1161379"/>
                </a:cubicBezTo>
                <a:lnTo>
                  <a:pt x="1562218" y="1242521"/>
                </a:lnTo>
                <a:lnTo>
                  <a:pt x="1177290" y="1919605"/>
                </a:lnTo>
                <a:lnTo>
                  <a:pt x="248285" y="1548130"/>
                </a:lnTo>
                <a:lnTo>
                  <a:pt x="66307" y="1162506"/>
                </a:lnTo>
                <a:lnTo>
                  <a:pt x="65695" y="1161379"/>
                </a:lnTo>
                <a:cubicBezTo>
                  <a:pt x="23393" y="1061364"/>
                  <a:pt x="0" y="951403"/>
                  <a:pt x="0" y="835978"/>
                </a:cubicBezTo>
                <a:cubicBezTo>
                  <a:pt x="0" y="374280"/>
                  <a:pt x="374280" y="0"/>
                  <a:pt x="835978" y="0"/>
                </a:cubicBezTo>
                <a:close/>
              </a:path>
            </a:pathLst>
          </a:custGeom>
          <a:noFill/>
          <a:ln w="165100" cap="rnd">
            <a:gradFill>
              <a:gsLst>
                <a:gs pos="42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56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48658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0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662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48664" name="任意多边形: 形状 8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 rot="300000">
            <a:off x="10297795" y="553085"/>
            <a:ext cx="775970" cy="824230"/>
          </a:xfrm>
          <a:custGeom>
            <a:avLst/>
            <a:gdLst>
              <a:gd name="connsiteX0" fmla="*/ 1214 w 1222"/>
              <a:gd name="connsiteY0" fmla="*/ 9 h 1298"/>
              <a:gd name="connsiteX1" fmla="*/ 515 w 1222"/>
              <a:gd name="connsiteY1" fmla="*/ 899 h 1298"/>
              <a:gd name="connsiteX2" fmla="*/ 1115 w 1222"/>
              <a:gd name="connsiteY2" fmla="*/ 1204 h 1298"/>
              <a:gd name="connsiteX3" fmla="*/ 1222 w 1222"/>
              <a:gd name="connsiteY3" fmla="*/ 0 h 1298"/>
              <a:gd name="connsiteX4" fmla="*/ 0 w 1222"/>
              <a:gd name="connsiteY4" fmla="*/ 608 h 1298"/>
              <a:gd name="connsiteX5" fmla="*/ 360 w 1222"/>
              <a:gd name="connsiteY5" fmla="*/ 875 h 1298"/>
              <a:gd name="connsiteX6" fmla="*/ 346 w 1222"/>
              <a:gd name="connsiteY6" fmla="*/ 1298 h 1298"/>
              <a:gd name="connsiteX7" fmla="*/ 654 w 1222"/>
              <a:gd name="connsiteY7" fmla="*/ 976 h 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2" h="1298">
                <a:moveTo>
                  <a:pt x="1214" y="9"/>
                </a:moveTo>
                <a:lnTo>
                  <a:pt x="515" y="899"/>
                </a:lnTo>
                <a:lnTo>
                  <a:pt x="1115" y="1204"/>
                </a:lnTo>
                <a:lnTo>
                  <a:pt x="1222" y="0"/>
                </a:lnTo>
                <a:lnTo>
                  <a:pt x="0" y="608"/>
                </a:lnTo>
                <a:lnTo>
                  <a:pt x="360" y="875"/>
                </a:lnTo>
                <a:cubicBezTo>
                  <a:pt x="354" y="1026"/>
                  <a:pt x="348" y="1170"/>
                  <a:pt x="346" y="1298"/>
                </a:cubicBezTo>
                <a:cubicBezTo>
                  <a:pt x="497" y="1139"/>
                  <a:pt x="556" y="1068"/>
                  <a:pt x="654" y="976"/>
                </a:cubicBezTo>
              </a:path>
            </a:pathLst>
          </a:custGeom>
          <a:noFill/>
          <a:ln w="60325" cap="rnd">
            <a:solidFill>
              <a:schemeClr val="accent1">
                <a:lumMod val="60000"/>
                <a:lumOff val="40000"/>
                <a:alpha val="46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6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tags" Target="../tags/tag17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97.xml"/><Relationship Id="rId11" Type="http://schemas.openxmlformats.org/officeDocument/2006/relationships/image" Target="../media/image13.jpeg"/><Relationship Id="rId10" Type="http://schemas.openxmlformats.org/officeDocument/2006/relationships/tags" Target="../tags/tag196.xml"/><Relationship Id="rId1" Type="http://schemas.openxmlformats.org/officeDocument/2006/relationships/tags" Target="../tags/tag18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5" Type="http://schemas.openxmlformats.org/officeDocument/2006/relationships/notesSlide" Target="../notesSlides/notesSlide7.xml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217.xml"/><Relationship Id="rId22" Type="http://schemas.openxmlformats.org/officeDocument/2006/relationships/image" Target="../media/image16.png"/><Relationship Id="rId21" Type="http://schemas.openxmlformats.org/officeDocument/2006/relationships/tags" Target="../tags/tag216.xml"/><Relationship Id="rId20" Type="http://schemas.openxmlformats.org/officeDocument/2006/relationships/image" Target="../media/image15.png"/><Relationship Id="rId2" Type="http://schemas.openxmlformats.org/officeDocument/2006/relationships/tags" Target="../tags/tag199.xml"/><Relationship Id="rId19" Type="http://schemas.openxmlformats.org/officeDocument/2006/relationships/tags" Target="../tags/tag215.xml"/><Relationship Id="rId18" Type="http://schemas.openxmlformats.org/officeDocument/2006/relationships/image" Target="../media/image14.png"/><Relationship Id="rId17" Type="http://schemas.openxmlformats.org/officeDocument/2006/relationships/tags" Target="../tags/tag214.xml"/><Relationship Id="rId16" Type="http://schemas.openxmlformats.org/officeDocument/2006/relationships/tags" Target="../tags/tag213.xml"/><Relationship Id="rId15" Type="http://schemas.openxmlformats.org/officeDocument/2006/relationships/tags" Target="../tags/tag212.xml"/><Relationship Id="rId14" Type="http://schemas.openxmlformats.org/officeDocument/2006/relationships/tags" Target="../tags/tag211.xml"/><Relationship Id="rId13" Type="http://schemas.openxmlformats.org/officeDocument/2006/relationships/tags" Target="../tags/tag210.xml"/><Relationship Id="rId12" Type="http://schemas.openxmlformats.org/officeDocument/2006/relationships/tags" Target="../tags/tag209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tags" Target="../tags/tag19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7" Type="http://schemas.openxmlformats.org/officeDocument/2006/relationships/slideLayout" Target="../slideLayouts/slideLayout18.xml"/><Relationship Id="rId26" Type="http://schemas.openxmlformats.org/officeDocument/2006/relationships/tags" Target="../tags/tag242.xml"/><Relationship Id="rId25" Type="http://schemas.openxmlformats.org/officeDocument/2006/relationships/image" Target="../media/image20.jpeg"/><Relationship Id="rId24" Type="http://schemas.openxmlformats.org/officeDocument/2006/relationships/tags" Target="../tags/tag241.xml"/><Relationship Id="rId23" Type="http://schemas.openxmlformats.org/officeDocument/2006/relationships/image" Target="../media/image19.jpeg"/><Relationship Id="rId22" Type="http://schemas.openxmlformats.org/officeDocument/2006/relationships/tags" Target="../tags/tag240.xml"/><Relationship Id="rId21" Type="http://schemas.openxmlformats.org/officeDocument/2006/relationships/image" Target="../media/image18.jpeg"/><Relationship Id="rId20" Type="http://schemas.openxmlformats.org/officeDocument/2006/relationships/tags" Target="../tags/tag239.xml"/><Relationship Id="rId2" Type="http://schemas.openxmlformats.org/officeDocument/2006/relationships/tags" Target="../tags/tag222.xml"/><Relationship Id="rId19" Type="http://schemas.openxmlformats.org/officeDocument/2006/relationships/image" Target="../media/image17.jpeg"/><Relationship Id="rId18" Type="http://schemas.openxmlformats.org/officeDocument/2006/relationships/tags" Target="../tags/tag238.xml"/><Relationship Id="rId17" Type="http://schemas.openxmlformats.org/officeDocument/2006/relationships/tags" Target="../tags/tag237.xml"/><Relationship Id="rId16" Type="http://schemas.openxmlformats.org/officeDocument/2006/relationships/tags" Target="../tags/tag236.xml"/><Relationship Id="rId15" Type="http://schemas.openxmlformats.org/officeDocument/2006/relationships/tags" Target="../tags/tag235.xml"/><Relationship Id="rId14" Type="http://schemas.openxmlformats.org/officeDocument/2006/relationships/tags" Target="../tags/tag234.xml"/><Relationship Id="rId13" Type="http://schemas.openxmlformats.org/officeDocument/2006/relationships/tags" Target="../tags/tag233.xml"/><Relationship Id="rId12" Type="http://schemas.openxmlformats.org/officeDocument/2006/relationships/tags" Target="../tags/tag232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tags" Target="../tags/tag22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59.xml"/><Relationship Id="rId16" Type="http://schemas.openxmlformats.org/officeDocument/2006/relationships/tags" Target="../tags/tag258.xml"/><Relationship Id="rId15" Type="http://schemas.openxmlformats.org/officeDocument/2006/relationships/tags" Target="../tags/tag257.xml"/><Relationship Id="rId14" Type="http://schemas.openxmlformats.org/officeDocument/2006/relationships/tags" Target="../tags/tag256.xml"/><Relationship Id="rId13" Type="http://schemas.openxmlformats.org/officeDocument/2006/relationships/tags" Target="../tags/tag255.xml"/><Relationship Id="rId12" Type="http://schemas.openxmlformats.org/officeDocument/2006/relationships/tags" Target="../tags/tag254.xml"/><Relationship Id="rId11" Type="http://schemas.openxmlformats.org/officeDocument/2006/relationships/tags" Target="../tags/tag253.xml"/><Relationship Id="rId10" Type="http://schemas.openxmlformats.org/officeDocument/2006/relationships/tags" Target="../tags/tag252.xml"/><Relationship Id="rId1" Type="http://schemas.openxmlformats.org/officeDocument/2006/relationships/tags" Target="../tags/tag24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image" Target="../media/image21.jpeg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69.xml"/><Relationship Id="rId11" Type="http://schemas.openxmlformats.org/officeDocument/2006/relationships/image" Target="../media/image22.jpeg"/><Relationship Id="rId10" Type="http://schemas.openxmlformats.org/officeDocument/2006/relationships/tags" Target="../tags/tag268.xml"/><Relationship Id="rId1" Type="http://schemas.openxmlformats.org/officeDocument/2006/relationships/tags" Target="../tags/tag26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2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image" Target="../media/image23.jpeg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92.xml"/><Relationship Id="rId13" Type="http://schemas.openxmlformats.org/officeDocument/2006/relationships/tags" Target="../tags/tag291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image" Target="../media/image24.jpeg"/><Relationship Id="rId1" Type="http://schemas.openxmlformats.org/officeDocument/2006/relationships/tags" Target="../tags/tag28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3" Type="http://schemas.openxmlformats.org/officeDocument/2006/relationships/slideLayout" Target="../slideLayouts/slideLayout14.xml"/><Relationship Id="rId22" Type="http://schemas.openxmlformats.org/officeDocument/2006/relationships/tags" Target="../tags/tag109.xml"/><Relationship Id="rId21" Type="http://schemas.openxmlformats.org/officeDocument/2006/relationships/tags" Target="../tags/tag108.xml"/><Relationship Id="rId20" Type="http://schemas.openxmlformats.org/officeDocument/2006/relationships/tags" Target="../tags/tag107.xml"/><Relationship Id="rId2" Type="http://schemas.openxmlformats.org/officeDocument/2006/relationships/tags" Target="../tags/tag89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tags" Target="../tags/tag299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303.xml"/><Relationship Id="rId10" Type="http://schemas.openxmlformats.org/officeDocument/2006/relationships/tags" Target="../tags/tag302.xml"/><Relationship Id="rId1" Type="http://schemas.openxmlformats.org/officeDocument/2006/relationships/tags" Target="../tags/tag29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17.xml"/><Relationship Id="rId16" Type="http://schemas.openxmlformats.org/officeDocument/2006/relationships/tags" Target="../tags/tag316.xml"/><Relationship Id="rId15" Type="http://schemas.openxmlformats.org/officeDocument/2006/relationships/tags" Target="../tags/tag315.xml"/><Relationship Id="rId14" Type="http://schemas.openxmlformats.org/officeDocument/2006/relationships/tags" Target="../tags/tag314.xml"/><Relationship Id="rId13" Type="http://schemas.openxmlformats.org/officeDocument/2006/relationships/image" Target="../media/image27.jpeg"/><Relationship Id="rId12" Type="http://schemas.openxmlformats.org/officeDocument/2006/relationships/tags" Target="../tags/tag313.xml"/><Relationship Id="rId11" Type="http://schemas.openxmlformats.org/officeDocument/2006/relationships/image" Target="../media/image26.jpeg"/><Relationship Id="rId10" Type="http://schemas.openxmlformats.org/officeDocument/2006/relationships/tags" Target="../tags/tag312.xml"/><Relationship Id="rId1" Type="http://schemas.openxmlformats.org/officeDocument/2006/relationships/tags" Target="../tags/tag30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3" Type="http://schemas.openxmlformats.org/officeDocument/2006/relationships/tags" Target="../tags/tag319.xml"/><Relationship Id="rId2" Type="http://schemas.openxmlformats.org/officeDocument/2006/relationships/image" Target="../media/image28.jpeg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318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35.xml"/><Relationship Id="rId8" Type="http://schemas.openxmlformats.org/officeDocument/2006/relationships/tags" Target="../tags/tag334.xml"/><Relationship Id="rId7" Type="http://schemas.openxmlformats.org/officeDocument/2006/relationships/image" Target="../media/image30.jpeg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image" Target="../media/image29.jpeg"/><Relationship Id="rId2" Type="http://schemas.openxmlformats.org/officeDocument/2006/relationships/tags" Target="../tags/tag330.xml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336.xml"/><Relationship Id="rId1" Type="http://schemas.openxmlformats.org/officeDocument/2006/relationships/tags" Target="../tags/tag32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tags" Target="../tags/tag340.xml"/><Relationship Id="rId3" Type="http://schemas.openxmlformats.org/officeDocument/2006/relationships/tags" Target="../tags/tag339.xml"/><Relationship Id="rId22" Type="http://schemas.openxmlformats.org/officeDocument/2006/relationships/slideLayout" Target="../slideLayouts/slideLayout18.xml"/><Relationship Id="rId21" Type="http://schemas.openxmlformats.org/officeDocument/2006/relationships/tags" Target="../tags/tag357.xml"/><Relationship Id="rId20" Type="http://schemas.openxmlformats.org/officeDocument/2006/relationships/tags" Target="../tags/tag356.xml"/><Relationship Id="rId2" Type="http://schemas.openxmlformats.org/officeDocument/2006/relationships/tags" Target="../tags/tag338.xml"/><Relationship Id="rId19" Type="http://schemas.openxmlformats.org/officeDocument/2006/relationships/tags" Target="../tags/tag355.xml"/><Relationship Id="rId18" Type="http://schemas.openxmlformats.org/officeDocument/2006/relationships/tags" Target="../tags/tag354.xml"/><Relationship Id="rId17" Type="http://schemas.openxmlformats.org/officeDocument/2006/relationships/tags" Target="../tags/tag353.xml"/><Relationship Id="rId16" Type="http://schemas.openxmlformats.org/officeDocument/2006/relationships/tags" Target="../tags/tag352.xml"/><Relationship Id="rId15" Type="http://schemas.openxmlformats.org/officeDocument/2006/relationships/tags" Target="../tags/tag351.xml"/><Relationship Id="rId14" Type="http://schemas.openxmlformats.org/officeDocument/2006/relationships/tags" Target="../tags/tag350.xml"/><Relationship Id="rId13" Type="http://schemas.openxmlformats.org/officeDocument/2006/relationships/tags" Target="../tags/tag349.xml"/><Relationship Id="rId12" Type="http://schemas.openxmlformats.org/officeDocument/2006/relationships/tags" Target="../tags/tag348.xml"/><Relationship Id="rId11" Type="http://schemas.openxmlformats.org/officeDocument/2006/relationships/tags" Target="../tags/tag347.xml"/><Relationship Id="rId10" Type="http://schemas.openxmlformats.org/officeDocument/2006/relationships/tags" Target="../tags/tag346.xml"/><Relationship Id="rId1" Type="http://schemas.openxmlformats.org/officeDocument/2006/relationships/tags" Target="../tags/tag33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" Type="http://schemas.openxmlformats.org/officeDocument/2006/relationships/tags" Target="../tags/tag360.xml"/><Relationship Id="rId27" Type="http://schemas.openxmlformats.org/officeDocument/2006/relationships/slideLayout" Target="../slideLayouts/slideLayout18.xml"/><Relationship Id="rId26" Type="http://schemas.openxmlformats.org/officeDocument/2006/relationships/tags" Target="../tags/tag379.xml"/><Relationship Id="rId25" Type="http://schemas.openxmlformats.org/officeDocument/2006/relationships/image" Target="../media/image34.jpeg"/><Relationship Id="rId24" Type="http://schemas.openxmlformats.org/officeDocument/2006/relationships/tags" Target="../tags/tag378.xml"/><Relationship Id="rId23" Type="http://schemas.openxmlformats.org/officeDocument/2006/relationships/image" Target="../media/image33.jpeg"/><Relationship Id="rId22" Type="http://schemas.openxmlformats.org/officeDocument/2006/relationships/tags" Target="../tags/tag377.xml"/><Relationship Id="rId21" Type="http://schemas.openxmlformats.org/officeDocument/2006/relationships/image" Target="../media/image32.jpeg"/><Relationship Id="rId20" Type="http://schemas.openxmlformats.org/officeDocument/2006/relationships/tags" Target="../tags/tag376.xml"/><Relationship Id="rId2" Type="http://schemas.openxmlformats.org/officeDocument/2006/relationships/tags" Target="../tags/tag359.xml"/><Relationship Id="rId19" Type="http://schemas.openxmlformats.org/officeDocument/2006/relationships/image" Target="../media/image31.jpeg"/><Relationship Id="rId18" Type="http://schemas.openxmlformats.org/officeDocument/2006/relationships/tags" Target="../tags/tag375.xml"/><Relationship Id="rId17" Type="http://schemas.openxmlformats.org/officeDocument/2006/relationships/tags" Target="../tags/tag374.xml"/><Relationship Id="rId16" Type="http://schemas.openxmlformats.org/officeDocument/2006/relationships/tags" Target="../tags/tag373.xml"/><Relationship Id="rId15" Type="http://schemas.openxmlformats.org/officeDocument/2006/relationships/tags" Target="../tags/tag372.xml"/><Relationship Id="rId14" Type="http://schemas.openxmlformats.org/officeDocument/2006/relationships/tags" Target="../tags/tag371.xml"/><Relationship Id="rId13" Type="http://schemas.openxmlformats.org/officeDocument/2006/relationships/tags" Target="../tags/tag370.xml"/><Relationship Id="rId12" Type="http://schemas.openxmlformats.org/officeDocument/2006/relationships/tags" Target="../tags/tag369.xml"/><Relationship Id="rId11" Type="http://schemas.openxmlformats.org/officeDocument/2006/relationships/tags" Target="../tags/tag368.xml"/><Relationship Id="rId10" Type="http://schemas.openxmlformats.org/officeDocument/2006/relationships/tags" Target="../tags/tag367.xml"/><Relationship Id="rId1" Type="http://schemas.openxmlformats.org/officeDocument/2006/relationships/tags" Target="../tags/tag358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" Type="http://schemas.openxmlformats.org/officeDocument/2006/relationships/tags" Target="../tags/tag38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jpeg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26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image" Target="../media/image3.jpeg"/><Relationship Id="rId12" Type="http://schemas.openxmlformats.org/officeDocument/2006/relationships/tags" Target="../tags/tag122.xml"/><Relationship Id="rId11" Type="http://schemas.openxmlformats.org/officeDocument/2006/relationships/image" Target="../media/image2.jpeg"/><Relationship Id="rId10" Type="http://schemas.openxmlformats.org/officeDocument/2006/relationships/tags" Target="../tags/tag121.xml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image" Target="../media/image4.jpe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tags" Target="../tags/tag12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image" Target="../media/image6.jpeg"/><Relationship Id="rId4" Type="http://schemas.openxmlformats.org/officeDocument/2006/relationships/tags" Target="../tags/tag140.xml"/><Relationship Id="rId3" Type="http://schemas.openxmlformats.org/officeDocument/2006/relationships/image" Target="../media/image5.jpeg"/><Relationship Id="rId2" Type="http://schemas.openxmlformats.org/officeDocument/2006/relationships/tags" Target="../tags/tag139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tags" Target="../tags/tag13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image" Target="../media/image7.jpeg"/><Relationship Id="rId2" Type="http://schemas.openxmlformats.org/officeDocument/2006/relationships/tags" Target="../tags/tag149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image" Target="../media/image9.jpeg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image" Target="../media/image8.jpeg"/><Relationship Id="rId20" Type="http://schemas.openxmlformats.org/officeDocument/2006/relationships/notesSlide" Target="../notesSlides/notesSlide5.xml"/><Relationship Id="rId2" Type="http://schemas.openxmlformats.org/officeDocument/2006/relationships/tags" Target="../tags/tag163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175.xml"/><Relationship Id="rId17" Type="http://schemas.openxmlformats.org/officeDocument/2006/relationships/tags" Target="../tags/tag174.xml"/><Relationship Id="rId16" Type="http://schemas.openxmlformats.org/officeDocument/2006/relationships/tags" Target="../tags/tag173.xml"/><Relationship Id="rId15" Type="http://schemas.openxmlformats.org/officeDocument/2006/relationships/image" Target="../media/image11.jpeg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image" Target="../media/image10.jpeg"/><Relationship Id="rId10" Type="http://schemas.openxmlformats.org/officeDocument/2006/relationships/tags" Target="../tags/tag169.xml"/><Relationship Id="rId1" Type="http://schemas.openxmlformats.org/officeDocument/2006/relationships/tags" Target="../tags/tag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三农问题</a:t>
            </a:r>
            <a:endParaRPr lang="zh-CN" altLang="en-US"/>
          </a:p>
        </p:txBody>
      </p:sp>
      <p:sp>
        <p:nvSpPr>
          <p:cNvPr id="1048650" name="年份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2025</a:t>
            </a:r>
            <a:endParaRPr lang="en-US" altLang="zh-CN"/>
          </a:p>
        </p:txBody>
      </p:sp>
      <p:sp>
        <p:nvSpPr>
          <p:cNvPr id="1048652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>
            <a:normAutofit fontScale="83333" lnSpcReduction="10000"/>
          </a:bodyPr>
          <a:p>
            <a:r>
              <a:rPr lang="zh-CN" altLang="en-US"/>
              <a:t>汇报人：</a:t>
            </a:r>
            <a:r>
              <a:rPr lang="zh-CN" altLang="en-US"/>
              <a:t>纪</a:t>
            </a:r>
            <a:r>
              <a:rPr lang="zh-CN" altLang="en-US"/>
              <a:t>鸿</a:t>
            </a:r>
            <a:r>
              <a:rPr lang="zh-CN" altLang="en-US"/>
              <a:t>玮</a:t>
            </a:r>
            <a:r>
              <a:rPr lang="zh-CN" altLang="en-US"/>
              <a:t>，</a:t>
            </a:r>
            <a:r>
              <a:rPr lang="zh-CN" altLang="en-US"/>
              <a:t>陈卓红</a:t>
            </a:r>
            <a:r>
              <a:rPr lang="zh-CN" altLang="en-US"/>
              <a:t>，</a:t>
            </a:r>
            <a:r>
              <a:rPr lang="zh-CN" altLang="en-US"/>
              <a:t>邓</a:t>
            </a:r>
            <a:r>
              <a:rPr lang="zh-CN" altLang="en-US"/>
              <a:t>昌</a:t>
            </a:r>
            <a:r>
              <a:rPr lang="zh-CN" altLang="en-US"/>
              <a:t>辉</a:t>
            </a:r>
            <a:r>
              <a:rPr lang="zh-CN" altLang="en-US"/>
              <a:t>，</a:t>
            </a:r>
            <a:r>
              <a:rPr lang="zh-CN" altLang="en-US"/>
              <a:t>郑</a:t>
            </a:r>
            <a:r>
              <a:rPr lang="zh-CN" altLang="en-US"/>
              <a:t>立</a:t>
            </a:r>
            <a:r>
              <a:rPr lang="zh-CN" altLang="en-US"/>
              <a:t>衍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6" name="标题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财政资金投入</a:t>
            </a:r>
            <a:endParaRPr lang="zh-CN" altLang="en-US"/>
          </a:p>
        </p:txBody>
      </p:sp>
      <p:sp>
        <p:nvSpPr>
          <p:cNvPr id="1049248" name="矩形: 圆角 2"/>
          <p:cNvSpPr/>
          <p:nvPr>
            <p:custDataLst>
              <p:tags r:id="rId2"/>
            </p:custDataLst>
          </p:nvPr>
        </p:nvSpPr>
        <p:spPr>
          <a:xfrm>
            <a:off x="696595" y="2210027"/>
            <a:ext cx="5102525" cy="3612727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49250" name="矩形 3"/>
          <p:cNvSpPr/>
          <p:nvPr>
            <p:custDataLst>
              <p:tags r:id="rId3"/>
            </p:custDataLst>
          </p:nvPr>
        </p:nvSpPr>
        <p:spPr>
          <a:xfrm>
            <a:off x="1001413" y="3443270"/>
            <a:ext cx="4493524" cy="21908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随着农业现代化推进，农民人均收入逐年提高，但城乡差距依然存在。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252" name="圆角矩形 9"/>
          <p:cNvSpPr/>
          <p:nvPr>
            <p:custDataLst>
              <p:tags r:id="rId4"/>
            </p:custDataLst>
          </p:nvPr>
        </p:nvSpPr>
        <p:spPr>
          <a:xfrm>
            <a:off x="961406" y="1675326"/>
            <a:ext cx="793797" cy="7779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145739" name="直接连接符 10"/>
          <p:cNvCxnSpPr/>
          <p:nvPr>
            <p:custDataLst>
              <p:tags r:id="rId5"/>
            </p:custDataLst>
          </p:nvPr>
        </p:nvCxnSpPr>
        <p:spPr>
          <a:xfrm flipV="1">
            <a:off x="916318" y="3245138"/>
            <a:ext cx="4663079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49254" name="矩形 11"/>
          <p:cNvSpPr/>
          <p:nvPr>
            <p:custDataLst>
              <p:tags r:id="rId6"/>
            </p:custDataLst>
          </p:nvPr>
        </p:nvSpPr>
        <p:spPr>
          <a:xfrm>
            <a:off x="964581" y="2649473"/>
            <a:ext cx="4492889" cy="4432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收入水平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256" name="矩形: 圆角 2"/>
          <p:cNvSpPr/>
          <p:nvPr>
            <p:custDataLst>
              <p:tags r:id="rId7"/>
            </p:custDataLst>
          </p:nvPr>
        </p:nvSpPr>
        <p:spPr>
          <a:xfrm>
            <a:off x="6394150" y="2210027"/>
            <a:ext cx="5102525" cy="3612727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49258" name="矩形 13"/>
          <p:cNvSpPr/>
          <p:nvPr>
            <p:custDataLst>
              <p:tags r:id="rId8"/>
            </p:custDataLst>
          </p:nvPr>
        </p:nvSpPr>
        <p:spPr>
          <a:xfrm>
            <a:off x="6698968" y="3448350"/>
            <a:ext cx="4493524" cy="21807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农村地区教育资源相对匮乏，医疗条件改善缓慢，影响农民生活质量。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260" name="圆角矩形 14"/>
          <p:cNvSpPr/>
          <p:nvPr>
            <p:custDataLst>
              <p:tags r:id="rId9"/>
            </p:custDataLst>
          </p:nvPr>
        </p:nvSpPr>
        <p:spPr>
          <a:xfrm>
            <a:off x="6658961" y="1675326"/>
            <a:ext cx="793797" cy="7779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145741" name="直接连接符 15"/>
          <p:cNvCxnSpPr/>
          <p:nvPr>
            <p:custDataLst>
              <p:tags r:id="rId10"/>
            </p:custDataLst>
          </p:nvPr>
        </p:nvCxnSpPr>
        <p:spPr>
          <a:xfrm flipV="1">
            <a:off x="6614508" y="3250853"/>
            <a:ext cx="4662444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49262" name="矩形 16"/>
          <p:cNvSpPr/>
          <p:nvPr>
            <p:custDataLst>
              <p:tags r:id="rId11"/>
            </p:custDataLst>
          </p:nvPr>
        </p:nvSpPr>
        <p:spPr>
          <a:xfrm>
            <a:off x="6664676" y="2649473"/>
            <a:ext cx="4492889" cy="4432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教育与医疗资源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科技支持与推广</a:t>
            </a:r>
            <a:endParaRPr lang="zh-CN" altLang="en-US"/>
          </a:p>
        </p:txBody>
      </p:sp>
      <p:sp>
        <p:nvSpPr>
          <p:cNvPr id="1049296" name="椭圆 7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371892" y="2276848"/>
            <a:ext cx="4032022" cy="4032022"/>
          </a:xfrm>
          <a:prstGeom prst="ellipse">
            <a:avLst/>
          </a:prstGeom>
          <a:noFill/>
          <a:ln w="190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9298" name="矩形 8"/>
          <p:cNvSpPr/>
          <p:nvPr>
            <p:custDataLst>
              <p:tags r:id="rId3"/>
            </p:custDataLst>
          </p:nvPr>
        </p:nvSpPr>
        <p:spPr>
          <a:xfrm>
            <a:off x="1935775" y="3816731"/>
            <a:ext cx="2905141" cy="1577472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随着科技的进步，农业机械化程度显著提高，如无人机喷洒农药、智能农机耕作等。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300" name="矩形 9"/>
          <p:cNvSpPr/>
          <p:nvPr>
            <p:custDataLst>
              <p:tags r:id="rId4"/>
            </p:custDataLst>
          </p:nvPr>
        </p:nvSpPr>
        <p:spPr>
          <a:xfrm>
            <a:off x="1935775" y="3351274"/>
            <a:ext cx="2905141" cy="36830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0">
                <a:solidFill>
                  <a:schemeClr val="accent1"/>
                </a:solidFill>
                <a:latin typeface="+mn-ea"/>
                <a:cs typeface="+mn-ea"/>
              </a:rPr>
              <a:t>农业机械化水平提升</a:t>
            </a:r>
            <a:endParaRPr lang="zh-CN" altLang="en-US" sz="22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302" name="椭圆 10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470335" y="2276848"/>
            <a:ext cx="4032022" cy="4032022"/>
          </a:xfrm>
          <a:prstGeom prst="ellipse">
            <a:avLst/>
          </a:prstGeom>
          <a:noFill/>
          <a:ln w="190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9304" name="矩形 11"/>
          <p:cNvSpPr/>
          <p:nvPr>
            <p:custDataLst>
              <p:tags r:id="rId6"/>
            </p:custDataLst>
          </p:nvPr>
        </p:nvSpPr>
        <p:spPr>
          <a:xfrm>
            <a:off x="7034218" y="3816731"/>
            <a:ext cx="2905141" cy="1577472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农产品价格受市场供需、气候变化等因素影响，导致农民收入不稳定，如猪肉价格的周期性波动。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306" name="矩形 13"/>
          <p:cNvSpPr/>
          <p:nvPr>
            <p:custDataLst>
              <p:tags r:id="rId7"/>
            </p:custDataLst>
          </p:nvPr>
        </p:nvSpPr>
        <p:spPr>
          <a:xfrm>
            <a:off x="7034218" y="3351274"/>
            <a:ext cx="2905141" cy="36830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0">
                <a:solidFill>
                  <a:schemeClr val="accent1"/>
                </a:solidFill>
                <a:latin typeface="+mn-ea"/>
                <a:cs typeface="+mn-ea"/>
              </a:rPr>
              <a:t>农产品市场波动</a:t>
            </a:r>
            <a:endParaRPr lang="zh-CN" altLang="en-US" sz="22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2097175" name="图片 14" descr="/data/temp/fefcf4b5-35da-11f0-af01-925dec42025e.jpg@base@tag=imgScale&amp;m=1&amp;w=471&amp;h=471&amp;q=95fefcf4b5-35da-11f0-af01-925dec42025e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9124649" y="1587869"/>
            <a:ext cx="1695723" cy="1695723"/>
          </a:xfrm>
          <a:custGeom>
            <a:avLst/>
            <a:gdLst>
              <a:gd name="connsiteX0" fmla="*/ 847857 w 1695714"/>
              <a:gd name="connsiteY0" fmla="*/ 0 h 1695714"/>
              <a:gd name="connsiteX1" fmla="*/ 1695714 w 1695714"/>
              <a:gd name="connsiteY1" fmla="*/ 847857 h 1695714"/>
              <a:gd name="connsiteX2" fmla="*/ 847857 w 1695714"/>
              <a:gd name="connsiteY2" fmla="*/ 1695714 h 1695714"/>
              <a:gd name="connsiteX3" fmla="*/ 0 w 1695714"/>
              <a:gd name="connsiteY3" fmla="*/ 847857 h 1695714"/>
              <a:gd name="connsiteX4" fmla="*/ 847857 w 1695714"/>
              <a:gd name="connsiteY4" fmla="*/ 0 h 169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714" h="1695714">
                <a:moveTo>
                  <a:pt x="847857" y="0"/>
                </a:moveTo>
                <a:cubicBezTo>
                  <a:pt x="1316115" y="0"/>
                  <a:pt x="1695714" y="379599"/>
                  <a:pt x="1695714" y="847857"/>
                </a:cubicBezTo>
                <a:cubicBezTo>
                  <a:pt x="1695714" y="1316115"/>
                  <a:pt x="1316115" y="1695714"/>
                  <a:pt x="847857" y="1695714"/>
                </a:cubicBezTo>
                <a:cubicBezTo>
                  <a:pt x="379599" y="1695714"/>
                  <a:pt x="0" y="1316115"/>
                  <a:pt x="0" y="847857"/>
                </a:cubicBezTo>
                <a:cubicBezTo>
                  <a:pt x="0" y="379599"/>
                  <a:pt x="379599" y="0"/>
                  <a:pt x="847857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97177" name="图片 16" descr="/data/temp/fefcf4cf-35da-11f0-af01-925dec42025e.jpg@base@tag=imgScale&amp;m=1&amp;w=471&amp;h=471&amp;q=95fefcf4cf-35da-11f0-af01-925dec42025e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l="12560" r="12560"/>
          <a:stretch>
            <a:fillRect/>
          </a:stretch>
        </p:blipFill>
        <p:spPr>
          <a:xfrm>
            <a:off x="4026206" y="1587869"/>
            <a:ext cx="1695723" cy="1695723"/>
          </a:xfrm>
          <a:custGeom>
            <a:avLst/>
            <a:gdLst>
              <a:gd name="connsiteX0" fmla="*/ 847857 w 1695714"/>
              <a:gd name="connsiteY0" fmla="*/ 0 h 1695714"/>
              <a:gd name="connsiteX1" fmla="*/ 1695714 w 1695714"/>
              <a:gd name="connsiteY1" fmla="*/ 847857 h 1695714"/>
              <a:gd name="connsiteX2" fmla="*/ 847857 w 1695714"/>
              <a:gd name="connsiteY2" fmla="*/ 1695714 h 1695714"/>
              <a:gd name="connsiteX3" fmla="*/ 0 w 1695714"/>
              <a:gd name="connsiteY3" fmla="*/ 847857 h 1695714"/>
              <a:gd name="connsiteX4" fmla="*/ 847857 w 1695714"/>
              <a:gd name="connsiteY4" fmla="*/ 0 h 169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714" h="1695714">
                <a:moveTo>
                  <a:pt x="847857" y="0"/>
                </a:moveTo>
                <a:cubicBezTo>
                  <a:pt x="1316115" y="0"/>
                  <a:pt x="1695714" y="379599"/>
                  <a:pt x="1695714" y="847857"/>
                </a:cubicBezTo>
                <a:cubicBezTo>
                  <a:pt x="1695714" y="1316115"/>
                  <a:pt x="1316115" y="1695714"/>
                  <a:pt x="847857" y="1695714"/>
                </a:cubicBezTo>
                <a:cubicBezTo>
                  <a:pt x="379599" y="1695714"/>
                  <a:pt x="0" y="1316115"/>
                  <a:pt x="0" y="847857"/>
                </a:cubicBezTo>
                <a:cubicBezTo>
                  <a:pt x="0" y="379599"/>
                  <a:pt x="379599" y="0"/>
                  <a:pt x="847857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8" name="标题 4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noFill/>
        </p:spPr>
        <p:txBody>
          <a:bodyPr wrap="square" lIns="91440" tIns="45720" rIns="91440" bIns="45720" rtlCol="0" anchor="b">
            <a:noAutofit/>
          </a:bodyPr>
          <a:p>
            <a:r>
              <a:rPr lang="zh-CN" altLang="en-US" dirty="0"/>
              <a:t>农业保险与补贴</a:t>
            </a:r>
            <a:endParaRPr lang="zh-CN" altLang="en-US" dirty="0"/>
          </a:p>
        </p:txBody>
      </p:sp>
      <p:sp>
        <p:nvSpPr>
          <p:cNvPr id="1049340" name="任意形状 2"/>
          <p:cNvSpPr/>
          <p:nvPr>
            <p:custDataLst>
              <p:tags r:id="rId2"/>
            </p:custDataLst>
          </p:nvPr>
        </p:nvSpPr>
        <p:spPr>
          <a:xfrm>
            <a:off x="248" y="1543467"/>
            <a:ext cx="12191753" cy="5314831"/>
          </a:xfrm>
          <a:custGeom>
            <a:avLst/>
            <a:gdLst>
              <a:gd name="connsiteX0" fmla="*/ 7421879 w 9144000"/>
              <a:gd name="connsiteY0" fmla="*/ 944 h 4667042"/>
              <a:gd name="connsiteX1" fmla="*/ 8739856 w 9144000"/>
              <a:gd name="connsiteY1" fmla="*/ 200746 h 4667042"/>
              <a:gd name="connsiteX2" fmla="*/ 9144000 w 9144000"/>
              <a:gd name="connsiteY2" fmla="*/ 302125 h 4667042"/>
              <a:gd name="connsiteX3" fmla="*/ 9144000 w 9144000"/>
              <a:gd name="connsiteY3" fmla="*/ 4667042 h 4667042"/>
              <a:gd name="connsiteX4" fmla="*/ 0 w 9144000"/>
              <a:gd name="connsiteY4" fmla="*/ 4667042 h 4667042"/>
              <a:gd name="connsiteX5" fmla="*/ 0 w 9144000"/>
              <a:gd name="connsiteY5" fmla="*/ 142334 h 4667042"/>
              <a:gd name="connsiteX6" fmla="*/ 260865 w 9144000"/>
              <a:gd name="connsiteY6" fmla="*/ 125811 h 4667042"/>
              <a:gd name="connsiteX7" fmla="*/ 640079 w 9144000"/>
              <a:gd name="connsiteY7" fmla="*/ 122864 h 4667042"/>
              <a:gd name="connsiteX8" fmla="*/ 4465319 w 9144000"/>
              <a:gd name="connsiteY8" fmla="*/ 595304 h 4667042"/>
              <a:gd name="connsiteX9" fmla="*/ 7421879 w 9144000"/>
              <a:gd name="connsiteY9" fmla="*/ 944 h 466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667042">
                <a:moveTo>
                  <a:pt x="7421879" y="944"/>
                </a:moveTo>
                <a:cubicBezTo>
                  <a:pt x="7809547" y="11422"/>
                  <a:pt x="8275795" y="92622"/>
                  <a:pt x="8739856" y="200746"/>
                </a:cubicBezTo>
                <a:lnTo>
                  <a:pt x="9144000" y="302125"/>
                </a:lnTo>
                <a:lnTo>
                  <a:pt x="9144000" y="4667042"/>
                </a:lnTo>
                <a:lnTo>
                  <a:pt x="0" y="4667042"/>
                </a:lnTo>
                <a:lnTo>
                  <a:pt x="0" y="142334"/>
                </a:lnTo>
                <a:lnTo>
                  <a:pt x="260865" y="125811"/>
                </a:lnTo>
                <a:cubicBezTo>
                  <a:pt x="384849" y="121237"/>
                  <a:pt x="511492" y="120007"/>
                  <a:pt x="640079" y="122864"/>
                </a:cubicBezTo>
                <a:cubicBezTo>
                  <a:pt x="1668779" y="145724"/>
                  <a:pt x="3335019" y="615624"/>
                  <a:pt x="4465319" y="595304"/>
                </a:cubicBezTo>
                <a:cubicBezTo>
                  <a:pt x="5595619" y="574984"/>
                  <a:pt x="6388099" y="-26996"/>
                  <a:pt x="7421879" y="944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1049342" name="任意形状 1"/>
          <p:cNvSpPr/>
          <p:nvPr>
            <p:custDataLst>
              <p:tags r:id="rId3"/>
            </p:custDataLst>
          </p:nvPr>
        </p:nvSpPr>
        <p:spPr>
          <a:xfrm>
            <a:off x="248" y="1608236"/>
            <a:ext cx="12191753" cy="5249987"/>
          </a:xfrm>
          <a:custGeom>
            <a:avLst/>
            <a:gdLst>
              <a:gd name="connsiteX0" fmla="*/ 9144000 w 9144000"/>
              <a:gd name="connsiteY0" fmla="*/ 0 h 4569773"/>
              <a:gd name="connsiteX1" fmla="*/ 9144000 w 9144000"/>
              <a:gd name="connsiteY1" fmla="*/ 4569773 h 4569773"/>
              <a:gd name="connsiteX2" fmla="*/ 0 w 9144000"/>
              <a:gd name="connsiteY2" fmla="*/ 4569773 h 4569773"/>
              <a:gd name="connsiteX3" fmla="*/ 0 w 9144000"/>
              <a:gd name="connsiteY3" fmla="*/ 638493 h 4569773"/>
              <a:gd name="connsiteX4" fmla="*/ 135688 w 9144000"/>
              <a:gd name="connsiteY4" fmla="*/ 681653 h 4569773"/>
              <a:gd name="connsiteX5" fmla="*/ 487681 w 9144000"/>
              <a:gd name="connsiteY5" fmla="*/ 725542 h 4569773"/>
              <a:gd name="connsiteX6" fmla="*/ 4450081 w 9144000"/>
              <a:gd name="connsiteY6" fmla="*/ 192142 h 4569773"/>
              <a:gd name="connsiteX7" fmla="*/ 7239001 w 9144000"/>
              <a:gd name="connsiteY7" fmla="*/ 603622 h 4569773"/>
              <a:gd name="connsiteX8" fmla="*/ 9034464 w 9144000"/>
              <a:gd name="connsiteY8" fmla="*/ 37837 h 456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4569773">
                <a:moveTo>
                  <a:pt x="9144000" y="0"/>
                </a:moveTo>
                <a:lnTo>
                  <a:pt x="9144000" y="4569773"/>
                </a:lnTo>
                <a:lnTo>
                  <a:pt x="0" y="4569773"/>
                </a:lnTo>
                <a:lnTo>
                  <a:pt x="0" y="638493"/>
                </a:lnTo>
                <a:lnTo>
                  <a:pt x="135688" y="681653"/>
                </a:lnTo>
                <a:cubicBezTo>
                  <a:pt x="248048" y="710818"/>
                  <a:pt x="365444" y="727447"/>
                  <a:pt x="487681" y="725542"/>
                </a:cubicBezTo>
                <a:cubicBezTo>
                  <a:pt x="1465581" y="710302"/>
                  <a:pt x="3324861" y="212462"/>
                  <a:pt x="4450081" y="192142"/>
                </a:cubicBezTo>
                <a:cubicBezTo>
                  <a:pt x="5575301" y="171822"/>
                  <a:pt x="6240781" y="613782"/>
                  <a:pt x="7239001" y="603622"/>
                </a:cubicBezTo>
                <a:cubicBezTo>
                  <a:pt x="7738111" y="598542"/>
                  <a:pt x="8418831" y="263262"/>
                  <a:pt x="9034464" y="3783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68000">
                <a:schemeClr val="accent1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1049344" name="任意多边形: 形状 20"/>
          <p:cNvSpPr/>
          <p:nvPr>
            <p:custDataLst>
              <p:tags r:id="rId4"/>
            </p:custDataLst>
          </p:nvPr>
        </p:nvSpPr>
        <p:spPr>
          <a:xfrm>
            <a:off x="-4197" y="1648240"/>
            <a:ext cx="12188501" cy="5214028"/>
          </a:xfrm>
          <a:custGeom>
            <a:avLst/>
            <a:gdLst>
              <a:gd name="connsiteX0" fmla="*/ 2408361 w 9107329"/>
              <a:gd name="connsiteY0" fmla="*/ 434 h 2794050"/>
              <a:gd name="connsiteX1" fmla="*/ 7003480 w 9107329"/>
              <a:gd name="connsiteY1" fmla="*/ 263023 h 2794050"/>
              <a:gd name="connsiteX2" fmla="*/ 8796810 w 9107329"/>
              <a:gd name="connsiteY2" fmla="*/ 78568 h 2794050"/>
              <a:gd name="connsiteX3" fmla="*/ 9107329 w 9107329"/>
              <a:gd name="connsiteY3" fmla="*/ 30883 h 2794050"/>
              <a:gd name="connsiteX4" fmla="*/ 9107329 w 9107329"/>
              <a:gd name="connsiteY4" fmla="*/ 2794050 h 2794050"/>
              <a:gd name="connsiteX5" fmla="*/ 0 w 9107329"/>
              <a:gd name="connsiteY5" fmla="*/ 2794050 h 2794050"/>
              <a:gd name="connsiteX6" fmla="*/ 0 w 9107329"/>
              <a:gd name="connsiteY6" fmla="*/ 108284 h 2794050"/>
              <a:gd name="connsiteX7" fmla="*/ 397174 w 9107329"/>
              <a:gd name="connsiteY7" fmla="*/ 83169 h 2794050"/>
              <a:gd name="connsiteX8" fmla="*/ 2408361 w 9107329"/>
              <a:gd name="connsiteY8" fmla="*/ 434 h 2794050"/>
              <a:gd name="connsiteX0-1" fmla="*/ 2414029 w 9112997"/>
              <a:gd name="connsiteY0-2" fmla="*/ 434 h 3899264"/>
              <a:gd name="connsiteX1-3" fmla="*/ 7009148 w 9112997"/>
              <a:gd name="connsiteY1-4" fmla="*/ 263023 h 3899264"/>
              <a:gd name="connsiteX2-5" fmla="*/ 8802478 w 9112997"/>
              <a:gd name="connsiteY2-6" fmla="*/ 78568 h 3899264"/>
              <a:gd name="connsiteX3-7" fmla="*/ 9112997 w 9112997"/>
              <a:gd name="connsiteY3-8" fmla="*/ 30883 h 3899264"/>
              <a:gd name="connsiteX4-9" fmla="*/ 9112997 w 9112997"/>
              <a:gd name="connsiteY4-10" fmla="*/ 2794050 h 3899264"/>
              <a:gd name="connsiteX5-11" fmla="*/ 0 w 9112997"/>
              <a:gd name="connsiteY5-12" fmla="*/ 3899264 h 3899264"/>
              <a:gd name="connsiteX6-13" fmla="*/ 5668 w 9112997"/>
              <a:gd name="connsiteY6-14" fmla="*/ 108284 h 3899264"/>
              <a:gd name="connsiteX7-15" fmla="*/ 402842 w 9112997"/>
              <a:gd name="connsiteY7-16" fmla="*/ 83169 h 3899264"/>
              <a:gd name="connsiteX8-17" fmla="*/ 2414029 w 9112997"/>
              <a:gd name="connsiteY8-18" fmla="*/ 434 h 3899264"/>
              <a:gd name="connsiteX0-19" fmla="*/ 2414029 w 9112997"/>
              <a:gd name="connsiteY0-20" fmla="*/ 434 h 3910600"/>
              <a:gd name="connsiteX1-21" fmla="*/ 7009148 w 9112997"/>
              <a:gd name="connsiteY1-22" fmla="*/ 263023 h 3910600"/>
              <a:gd name="connsiteX2-23" fmla="*/ 8802478 w 9112997"/>
              <a:gd name="connsiteY2-24" fmla="*/ 78568 h 3910600"/>
              <a:gd name="connsiteX3-25" fmla="*/ 9112997 w 9112997"/>
              <a:gd name="connsiteY3-26" fmla="*/ 30883 h 3910600"/>
              <a:gd name="connsiteX4-27" fmla="*/ 9112997 w 9112997"/>
              <a:gd name="connsiteY4-28" fmla="*/ 3910600 h 3910600"/>
              <a:gd name="connsiteX5-29" fmla="*/ 0 w 9112997"/>
              <a:gd name="connsiteY5-30" fmla="*/ 3899264 h 3910600"/>
              <a:gd name="connsiteX6-31" fmla="*/ 5668 w 9112997"/>
              <a:gd name="connsiteY6-32" fmla="*/ 108284 h 3910600"/>
              <a:gd name="connsiteX7-33" fmla="*/ 402842 w 9112997"/>
              <a:gd name="connsiteY7-34" fmla="*/ 83169 h 3910600"/>
              <a:gd name="connsiteX8-35" fmla="*/ 2414029 w 9112997"/>
              <a:gd name="connsiteY8-36" fmla="*/ 434 h 3910600"/>
              <a:gd name="connsiteX0-37" fmla="*/ 2408613 w 9107581"/>
              <a:gd name="connsiteY0-38" fmla="*/ 434 h 3910600"/>
              <a:gd name="connsiteX1-39" fmla="*/ 7003732 w 9107581"/>
              <a:gd name="connsiteY1-40" fmla="*/ 263023 h 3910600"/>
              <a:gd name="connsiteX2-41" fmla="*/ 8797062 w 9107581"/>
              <a:gd name="connsiteY2-42" fmla="*/ 78568 h 3910600"/>
              <a:gd name="connsiteX3-43" fmla="*/ 9107581 w 9107581"/>
              <a:gd name="connsiteY3-44" fmla="*/ 30883 h 3910600"/>
              <a:gd name="connsiteX4-45" fmla="*/ 9107581 w 9107581"/>
              <a:gd name="connsiteY4-46" fmla="*/ 3910600 h 3910600"/>
              <a:gd name="connsiteX5-47" fmla="*/ 5920 w 9107581"/>
              <a:gd name="connsiteY5-48" fmla="*/ 3904932 h 3910600"/>
              <a:gd name="connsiteX6-49" fmla="*/ 252 w 9107581"/>
              <a:gd name="connsiteY6-50" fmla="*/ 108284 h 3910600"/>
              <a:gd name="connsiteX7-51" fmla="*/ 397426 w 9107581"/>
              <a:gd name="connsiteY7-52" fmla="*/ 83169 h 3910600"/>
              <a:gd name="connsiteX8-53" fmla="*/ 2408613 w 9107581"/>
              <a:gd name="connsiteY8-54" fmla="*/ 434 h 3910600"/>
              <a:gd name="connsiteX0-55" fmla="*/ 2419202 w 9118170"/>
              <a:gd name="connsiteY0-56" fmla="*/ 434 h 3910600"/>
              <a:gd name="connsiteX1-57" fmla="*/ 7014321 w 9118170"/>
              <a:gd name="connsiteY1-58" fmla="*/ 263023 h 3910600"/>
              <a:gd name="connsiteX2-59" fmla="*/ 8807651 w 9118170"/>
              <a:gd name="connsiteY2-60" fmla="*/ 78568 h 3910600"/>
              <a:gd name="connsiteX3-61" fmla="*/ 9118170 w 9118170"/>
              <a:gd name="connsiteY3-62" fmla="*/ 30883 h 3910600"/>
              <a:gd name="connsiteX4-63" fmla="*/ 9118170 w 9118170"/>
              <a:gd name="connsiteY4-64" fmla="*/ 3910600 h 3910600"/>
              <a:gd name="connsiteX5-65" fmla="*/ 16509 w 9118170"/>
              <a:gd name="connsiteY5-66" fmla="*/ 3904932 h 3910600"/>
              <a:gd name="connsiteX6-67" fmla="*/ 125 w 9118170"/>
              <a:gd name="connsiteY6-68" fmla="*/ 108284 h 3910600"/>
              <a:gd name="connsiteX7-69" fmla="*/ 408015 w 9118170"/>
              <a:gd name="connsiteY7-70" fmla="*/ 83169 h 3910600"/>
              <a:gd name="connsiteX8-71" fmla="*/ 2419202 w 9118170"/>
              <a:gd name="connsiteY8-72" fmla="*/ 434 h 3910600"/>
              <a:gd name="connsiteX0-73" fmla="*/ 2419456 w 9118424"/>
              <a:gd name="connsiteY0-74" fmla="*/ 434 h 3910600"/>
              <a:gd name="connsiteX1-75" fmla="*/ 7014575 w 9118424"/>
              <a:gd name="connsiteY1-76" fmla="*/ 263023 h 3910600"/>
              <a:gd name="connsiteX2-77" fmla="*/ 8807905 w 9118424"/>
              <a:gd name="connsiteY2-78" fmla="*/ 78568 h 3910600"/>
              <a:gd name="connsiteX3-79" fmla="*/ 9118424 w 9118424"/>
              <a:gd name="connsiteY3-80" fmla="*/ 30883 h 3910600"/>
              <a:gd name="connsiteX4-81" fmla="*/ 9118424 w 9118424"/>
              <a:gd name="connsiteY4-82" fmla="*/ 3910600 h 3910600"/>
              <a:gd name="connsiteX5-83" fmla="*/ 2476 w 9118424"/>
              <a:gd name="connsiteY5-84" fmla="*/ 3904932 h 3910600"/>
              <a:gd name="connsiteX6-85" fmla="*/ 379 w 9118424"/>
              <a:gd name="connsiteY6-86" fmla="*/ 108284 h 3910600"/>
              <a:gd name="connsiteX7-87" fmla="*/ 408269 w 9118424"/>
              <a:gd name="connsiteY7-88" fmla="*/ 83169 h 3910600"/>
              <a:gd name="connsiteX8-89" fmla="*/ 2419456 w 9118424"/>
              <a:gd name="connsiteY8-90" fmla="*/ 434 h 3910600"/>
              <a:gd name="connsiteX0-91" fmla="*/ 2419456 w 9146999"/>
              <a:gd name="connsiteY0-92" fmla="*/ 434 h 3910600"/>
              <a:gd name="connsiteX1-93" fmla="*/ 7014575 w 9146999"/>
              <a:gd name="connsiteY1-94" fmla="*/ 263023 h 3910600"/>
              <a:gd name="connsiteX2-95" fmla="*/ 8807905 w 9146999"/>
              <a:gd name="connsiteY2-96" fmla="*/ 78568 h 3910600"/>
              <a:gd name="connsiteX3-97" fmla="*/ 9118424 w 9146999"/>
              <a:gd name="connsiteY3-98" fmla="*/ 30883 h 3910600"/>
              <a:gd name="connsiteX4-99" fmla="*/ 9146999 w 9146999"/>
              <a:gd name="connsiteY4-100" fmla="*/ 3910600 h 3910600"/>
              <a:gd name="connsiteX5-101" fmla="*/ 2476 w 9146999"/>
              <a:gd name="connsiteY5-102" fmla="*/ 3904932 h 3910600"/>
              <a:gd name="connsiteX6-103" fmla="*/ 379 w 9146999"/>
              <a:gd name="connsiteY6-104" fmla="*/ 108284 h 3910600"/>
              <a:gd name="connsiteX7-105" fmla="*/ 408269 w 9146999"/>
              <a:gd name="connsiteY7-106" fmla="*/ 83169 h 3910600"/>
              <a:gd name="connsiteX8-107" fmla="*/ 2419456 w 9146999"/>
              <a:gd name="connsiteY8-108" fmla="*/ 434 h 3910600"/>
              <a:gd name="connsiteX0-109" fmla="*/ 2419456 w 9152430"/>
              <a:gd name="connsiteY0-110" fmla="*/ 434 h 3910600"/>
              <a:gd name="connsiteX1-111" fmla="*/ 7014575 w 9152430"/>
              <a:gd name="connsiteY1-112" fmla="*/ 263023 h 3910600"/>
              <a:gd name="connsiteX2-113" fmla="*/ 8807905 w 9152430"/>
              <a:gd name="connsiteY2-114" fmla="*/ 78568 h 3910600"/>
              <a:gd name="connsiteX3-115" fmla="*/ 9152430 w 9152430"/>
              <a:gd name="connsiteY3-116" fmla="*/ 13879 h 3910600"/>
              <a:gd name="connsiteX4-117" fmla="*/ 9146999 w 9152430"/>
              <a:gd name="connsiteY4-118" fmla="*/ 3910600 h 3910600"/>
              <a:gd name="connsiteX5-119" fmla="*/ 2476 w 9152430"/>
              <a:gd name="connsiteY5-120" fmla="*/ 3904932 h 3910600"/>
              <a:gd name="connsiteX6-121" fmla="*/ 379 w 9152430"/>
              <a:gd name="connsiteY6-122" fmla="*/ 108284 h 3910600"/>
              <a:gd name="connsiteX7-123" fmla="*/ 408269 w 9152430"/>
              <a:gd name="connsiteY7-124" fmla="*/ 83169 h 3910600"/>
              <a:gd name="connsiteX8-125" fmla="*/ 2419456 w 9152430"/>
              <a:gd name="connsiteY8-126" fmla="*/ 434 h 3910600"/>
              <a:gd name="connsiteX0-127" fmla="*/ 2419456 w 9158564"/>
              <a:gd name="connsiteY0-128" fmla="*/ 434 h 3910600"/>
              <a:gd name="connsiteX1-129" fmla="*/ 7014575 w 9158564"/>
              <a:gd name="connsiteY1-130" fmla="*/ 263023 h 3910600"/>
              <a:gd name="connsiteX2-131" fmla="*/ 8807905 w 9158564"/>
              <a:gd name="connsiteY2-132" fmla="*/ 78568 h 3910600"/>
              <a:gd name="connsiteX3-133" fmla="*/ 9152430 w 9158564"/>
              <a:gd name="connsiteY3-134" fmla="*/ 13879 h 3910600"/>
              <a:gd name="connsiteX4-135" fmla="*/ 9158335 w 9158564"/>
              <a:gd name="connsiteY4-136" fmla="*/ 3910600 h 3910600"/>
              <a:gd name="connsiteX5-137" fmla="*/ 2476 w 9158564"/>
              <a:gd name="connsiteY5-138" fmla="*/ 3904932 h 3910600"/>
              <a:gd name="connsiteX6-139" fmla="*/ 379 w 9158564"/>
              <a:gd name="connsiteY6-140" fmla="*/ 108284 h 3910600"/>
              <a:gd name="connsiteX7-141" fmla="*/ 408269 w 9158564"/>
              <a:gd name="connsiteY7-142" fmla="*/ 83169 h 3910600"/>
              <a:gd name="connsiteX8-143" fmla="*/ 2419456 w 9158564"/>
              <a:gd name="connsiteY8-144" fmla="*/ 434 h 3910600"/>
              <a:gd name="connsiteX0-145" fmla="*/ 2419456 w 9152430"/>
              <a:gd name="connsiteY0-146" fmla="*/ 434 h 3904932"/>
              <a:gd name="connsiteX1-147" fmla="*/ 7014575 w 9152430"/>
              <a:gd name="connsiteY1-148" fmla="*/ 263023 h 3904932"/>
              <a:gd name="connsiteX2-149" fmla="*/ 8807905 w 9152430"/>
              <a:gd name="connsiteY2-150" fmla="*/ 78568 h 3904932"/>
              <a:gd name="connsiteX3-151" fmla="*/ 9152430 w 9152430"/>
              <a:gd name="connsiteY3-152" fmla="*/ 13879 h 3904932"/>
              <a:gd name="connsiteX4-153" fmla="*/ 9141332 w 9152430"/>
              <a:gd name="connsiteY4-154" fmla="*/ 3904932 h 3904932"/>
              <a:gd name="connsiteX5-155" fmla="*/ 2476 w 9152430"/>
              <a:gd name="connsiteY5-156" fmla="*/ 3904932 h 3904932"/>
              <a:gd name="connsiteX6-157" fmla="*/ 379 w 9152430"/>
              <a:gd name="connsiteY6-158" fmla="*/ 108284 h 3904932"/>
              <a:gd name="connsiteX7-159" fmla="*/ 408269 w 9152430"/>
              <a:gd name="connsiteY7-160" fmla="*/ 83169 h 3904932"/>
              <a:gd name="connsiteX8-161" fmla="*/ 2419456 w 9152430"/>
              <a:gd name="connsiteY8-162" fmla="*/ 434 h 3904932"/>
              <a:gd name="connsiteX0-163" fmla="*/ 2419456 w 9152430"/>
              <a:gd name="connsiteY0-164" fmla="*/ 434 h 3904932"/>
              <a:gd name="connsiteX1-165" fmla="*/ 7014575 w 9152430"/>
              <a:gd name="connsiteY1-166" fmla="*/ 263023 h 3904932"/>
              <a:gd name="connsiteX2-167" fmla="*/ 8807905 w 9152430"/>
              <a:gd name="connsiteY2-168" fmla="*/ 78568 h 3904932"/>
              <a:gd name="connsiteX3-169" fmla="*/ 9152430 w 9152430"/>
              <a:gd name="connsiteY3-170" fmla="*/ 13879 h 3904932"/>
              <a:gd name="connsiteX4-171" fmla="*/ 9141332 w 9152430"/>
              <a:gd name="connsiteY4-172" fmla="*/ 3899264 h 3904932"/>
              <a:gd name="connsiteX5-173" fmla="*/ 2476 w 9152430"/>
              <a:gd name="connsiteY5-174" fmla="*/ 3904932 h 3904932"/>
              <a:gd name="connsiteX6-175" fmla="*/ 379 w 9152430"/>
              <a:gd name="connsiteY6-176" fmla="*/ 108284 h 3904932"/>
              <a:gd name="connsiteX7-177" fmla="*/ 408269 w 9152430"/>
              <a:gd name="connsiteY7-178" fmla="*/ 83169 h 3904932"/>
              <a:gd name="connsiteX8-179" fmla="*/ 2419456 w 9152430"/>
              <a:gd name="connsiteY8-180" fmla="*/ 434 h 3904932"/>
              <a:gd name="connsiteX0-181" fmla="*/ 2419456 w 9152430"/>
              <a:gd name="connsiteY0-182" fmla="*/ 434 h 3910600"/>
              <a:gd name="connsiteX1-183" fmla="*/ 7014575 w 9152430"/>
              <a:gd name="connsiteY1-184" fmla="*/ 263023 h 3910600"/>
              <a:gd name="connsiteX2-185" fmla="*/ 8807905 w 9152430"/>
              <a:gd name="connsiteY2-186" fmla="*/ 78568 h 3910600"/>
              <a:gd name="connsiteX3-187" fmla="*/ 9152430 w 9152430"/>
              <a:gd name="connsiteY3-188" fmla="*/ 13879 h 3910600"/>
              <a:gd name="connsiteX4-189" fmla="*/ 9141332 w 9152430"/>
              <a:gd name="connsiteY4-190" fmla="*/ 3899264 h 3910600"/>
              <a:gd name="connsiteX5-191" fmla="*/ 2476 w 9152430"/>
              <a:gd name="connsiteY5-192" fmla="*/ 3910600 h 3910600"/>
              <a:gd name="connsiteX6-193" fmla="*/ 379 w 9152430"/>
              <a:gd name="connsiteY6-194" fmla="*/ 108284 h 3910600"/>
              <a:gd name="connsiteX7-195" fmla="*/ 408269 w 9152430"/>
              <a:gd name="connsiteY7-196" fmla="*/ 83169 h 3910600"/>
              <a:gd name="connsiteX8-197" fmla="*/ 2419456 w 9152430"/>
              <a:gd name="connsiteY8-198" fmla="*/ 434 h 3910600"/>
              <a:gd name="connsiteX0-199" fmla="*/ 2419456 w 9141561"/>
              <a:gd name="connsiteY0-200" fmla="*/ 434 h 3910600"/>
              <a:gd name="connsiteX1-201" fmla="*/ 7014575 w 9141561"/>
              <a:gd name="connsiteY1-202" fmla="*/ 263023 h 3910600"/>
              <a:gd name="connsiteX2-203" fmla="*/ 8807905 w 9141561"/>
              <a:gd name="connsiteY2-204" fmla="*/ 78568 h 3910600"/>
              <a:gd name="connsiteX3-205" fmla="*/ 9135427 w 9141561"/>
              <a:gd name="connsiteY3-206" fmla="*/ 8210 h 3910600"/>
              <a:gd name="connsiteX4-207" fmla="*/ 9141332 w 9141561"/>
              <a:gd name="connsiteY4-208" fmla="*/ 3899264 h 3910600"/>
              <a:gd name="connsiteX5-209" fmla="*/ 2476 w 9141561"/>
              <a:gd name="connsiteY5-210" fmla="*/ 3910600 h 3910600"/>
              <a:gd name="connsiteX6-211" fmla="*/ 379 w 9141561"/>
              <a:gd name="connsiteY6-212" fmla="*/ 108284 h 3910600"/>
              <a:gd name="connsiteX7-213" fmla="*/ 408269 w 9141561"/>
              <a:gd name="connsiteY7-214" fmla="*/ 83169 h 3910600"/>
              <a:gd name="connsiteX8-215" fmla="*/ 2419456 w 9141561"/>
              <a:gd name="connsiteY8-216" fmla="*/ 434 h 3910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41561" h="3910600">
                <a:moveTo>
                  <a:pt x="2419456" y="434"/>
                </a:moveTo>
                <a:cubicBezTo>
                  <a:pt x="4273407" y="-12534"/>
                  <a:pt x="5369874" y="269506"/>
                  <a:pt x="7014575" y="263023"/>
                </a:cubicBezTo>
                <a:cubicBezTo>
                  <a:pt x="7528545" y="260997"/>
                  <a:pt x="8159400" y="176658"/>
                  <a:pt x="8807905" y="78568"/>
                </a:cubicBezTo>
                <a:lnTo>
                  <a:pt x="9135427" y="8210"/>
                </a:lnTo>
                <a:cubicBezTo>
                  <a:pt x="9133617" y="1307117"/>
                  <a:pt x="9143142" y="2600357"/>
                  <a:pt x="9141332" y="3899264"/>
                </a:cubicBezTo>
                <a:lnTo>
                  <a:pt x="2476" y="3910600"/>
                </a:lnTo>
                <a:cubicBezTo>
                  <a:pt x="4365" y="2646940"/>
                  <a:pt x="-1510" y="1371944"/>
                  <a:pt x="379" y="108284"/>
                </a:cubicBezTo>
                <a:lnTo>
                  <a:pt x="408269" y="83169"/>
                </a:lnTo>
                <a:cubicBezTo>
                  <a:pt x="1142625" y="38298"/>
                  <a:pt x="1840096" y="4486"/>
                  <a:pt x="2419456" y="434"/>
                </a:cubicBezTo>
                <a:close/>
              </a:path>
            </a:pathLst>
          </a:cu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sz="3200">
              <a:latin typeface="+mj-ea"/>
              <a:ea typeface="+mj-ea"/>
            </a:endParaRPr>
          </a:p>
        </p:txBody>
      </p:sp>
      <p:sp>
        <p:nvSpPr>
          <p:cNvPr id="1049346" name="椭圆 7"/>
          <p:cNvSpPr/>
          <p:nvPr>
            <p:custDataLst>
              <p:tags r:id="rId5"/>
            </p:custDataLst>
          </p:nvPr>
        </p:nvSpPr>
        <p:spPr>
          <a:xfrm>
            <a:off x="1733128" y="2791217"/>
            <a:ext cx="1034696" cy="1034696"/>
          </a:xfrm>
          <a:prstGeom prst="ellipse">
            <a:avLst/>
          </a:prstGeom>
          <a:noFill/>
          <a:ln w="25400">
            <a:solidFill>
              <a:schemeClr val="lt1">
                <a:lumMod val="10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1049348" name="矩形 9"/>
          <p:cNvSpPr/>
          <p:nvPr>
            <p:custDataLst>
              <p:tags r:id="rId6"/>
            </p:custDataLst>
          </p:nvPr>
        </p:nvSpPr>
        <p:spPr>
          <a:xfrm>
            <a:off x="1675979" y="4037062"/>
            <a:ext cx="1148784" cy="4756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7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01</a:t>
            </a:r>
            <a:endParaRPr kumimoji="1" lang="en-US" altLang="zh-CN" sz="27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350" name="矩形 14"/>
          <p:cNvSpPr/>
          <p:nvPr>
            <p:custDataLst>
              <p:tags r:id="rId7"/>
            </p:custDataLst>
          </p:nvPr>
        </p:nvSpPr>
        <p:spPr>
          <a:xfrm>
            <a:off x="962253" y="5002242"/>
            <a:ext cx="2575932" cy="1462375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随着农业机械的普及，如拖拉机、收割机等，农业生产效率大幅提升，减轻了农民的体力劳动。</a:t>
            </a:r>
            <a:endParaRPr lang="zh-CN" altLang="en-US" sz="140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352" name="椭圆 16"/>
          <p:cNvSpPr/>
          <p:nvPr>
            <p:custDataLst>
              <p:tags r:id="rId8"/>
            </p:custDataLst>
          </p:nvPr>
        </p:nvSpPr>
        <p:spPr>
          <a:xfrm>
            <a:off x="5600834" y="2791217"/>
            <a:ext cx="1034696" cy="1034696"/>
          </a:xfrm>
          <a:prstGeom prst="ellipse">
            <a:avLst/>
          </a:prstGeom>
          <a:noFill/>
          <a:ln w="25400">
            <a:solidFill>
              <a:schemeClr val="lt1">
                <a:lumMod val="10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1049354" name="矩形 17"/>
          <p:cNvSpPr/>
          <p:nvPr>
            <p:custDataLst>
              <p:tags r:id="rId9"/>
            </p:custDataLst>
          </p:nvPr>
        </p:nvSpPr>
        <p:spPr>
          <a:xfrm>
            <a:off x="5543686" y="4028807"/>
            <a:ext cx="1148784" cy="4756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7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02</a:t>
            </a:r>
            <a:endParaRPr kumimoji="1" lang="en-US" altLang="zh-CN" sz="27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356" name="矩形 33"/>
          <p:cNvSpPr/>
          <p:nvPr>
            <p:custDataLst>
              <p:tags r:id="rId10"/>
            </p:custDataLst>
          </p:nvPr>
        </p:nvSpPr>
        <p:spPr>
          <a:xfrm>
            <a:off x="4830595" y="4993988"/>
            <a:ext cx="2575932" cy="1462375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现代科技如遥感技术、智能农业系统等在农业中的应用，提高了作物产量和质量，促进了精准农业的发展。</a:t>
            </a:r>
            <a:endParaRPr lang="zh-CN" altLang="en-US" sz="140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358" name="椭圆 34"/>
          <p:cNvSpPr/>
          <p:nvPr>
            <p:custDataLst>
              <p:tags r:id="rId11"/>
            </p:custDataLst>
          </p:nvPr>
        </p:nvSpPr>
        <p:spPr>
          <a:xfrm>
            <a:off x="9469176" y="2791217"/>
            <a:ext cx="1034696" cy="1034696"/>
          </a:xfrm>
          <a:prstGeom prst="ellipse">
            <a:avLst/>
          </a:prstGeom>
          <a:noFill/>
          <a:ln w="25400">
            <a:solidFill>
              <a:schemeClr val="lt1">
                <a:lumMod val="10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1049360" name="矩形 35"/>
          <p:cNvSpPr/>
          <p:nvPr>
            <p:custDataLst>
              <p:tags r:id="rId12"/>
            </p:custDataLst>
          </p:nvPr>
        </p:nvSpPr>
        <p:spPr>
          <a:xfrm>
            <a:off x="9412027" y="4028807"/>
            <a:ext cx="1148785" cy="4756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7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03</a:t>
            </a:r>
            <a:endParaRPr kumimoji="1" lang="en-US" altLang="zh-CN" sz="27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362" name="矩形 36"/>
          <p:cNvSpPr/>
          <p:nvPr>
            <p:custDataLst>
              <p:tags r:id="rId13"/>
            </p:custDataLst>
          </p:nvPr>
        </p:nvSpPr>
        <p:spPr>
          <a:xfrm>
            <a:off x="8698302" y="4993988"/>
            <a:ext cx="2575932" cy="1462375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农业产业链条不断延伸，从种植、加工到销售一体化，提高了农产品附加值，增强了农业的市场竞争力。</a:t>
            </a:r>
            <a:endParaRPr lang="zh-CN" altLang="en-US" sz="140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364" name="矩形 37"/>
          <p:cNvSpPr/>
          <p:nvPr>
            <p:custDataLst>
              <p:tags r:id="rId14"/>
            </p:custDataLst>
          </p:nvPr>
        </p:nvSpPr>
        <p:spPr>
          <a:xfrm>
            <a:off x="962253" y="4536797"/>
            <a:ext cx="2577548" cy="3758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农业机械化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366" name="矩形 38"/>
          <p:cNvSpPr/>
          <p:nvPr>
            <p:custDataLst>
              <p:tags r:id="rId15"/>
            </p:custDataLst>
          </p:nvPr>
        </p:nvSpPr>
        <p:spPr>
          <a:xfrm>
            <a:off x="4830595" y="4536797"/>
            <a:ext cx="2577548" cy="3758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农业科技应用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368" name="矩形 39"/>
          <p:cNvSpPr/>
          <p:nvPr>
            <p:custDataLst>
              <p:tags r:id="rId16"/>
            </p:custDataLst>
          </p:nvPr>
        </p:nvSpPr>
        <p:spPr>
          <a:xfrm>
            <a:off x="8698302" y="4536797"/>
            <a:ext cx="2577548" cy="3758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农业产业链升级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2097179" name="图形 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138" y="3038862"/>
            <a:ext cx="542632" cy="539849"/>
          </a:xfrm>
          <a:prstGeom prst="rect">
            <a:avLst/>
          </a:prstGeom>
        </p:spPr>
      </p:pic>
      <p:pic>
        <p:nvPicPr>
          <p:cNvPr id="2097181" name="图形 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866259" y="3064262"/>
            <a:ext cx="505642" cy="488972"/>
          </a:xfrm>
          <a:prstGeom prst="rect">
            <a:avLst/>
          </a:prstGeom>
        </p:spPr>
      </p:pic>
      <p:pic>
        <p:nvPicPr>
          <p:cNvPr id="2097183" name="图形 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739681" y="3038862"/>
            <a:ext cx="495323" cy="539847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0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三农发展挑战</a:t>
            </a:r>
            <a:endParaRPr lang="zh-CN" altLang="en-US"/>
          </a:p>
        </p:txBody>
      </p:sp>
      <p:sp>
        <p:nvSpPr>
          <p:cNvPr id="1049402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PART 03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农业可持续发展</a:t>
            </a:r>
            <a:endParaRPr lang="zh-CN" altLang="en-US"/>
          </a:p>
        </p:txBody>
      </p:sp>
      <p:sp>
        <p:nvSpPr>
          <p:cNvPr id="1049448" name="矩形 7"/>
          <p:cNvSpPr/>
          <p:nvPr>
            <p:custDataLst>
              <p:tags r:id="rId2"/>
            </p:custDataLst>
          </p:nvPr>
        </p:nvSpPr>
        <p:spPr>
          <a:xfrm>
            <a:off x="901061" y="3737264"/>
            <a:ext cx="2159956" cy="1132297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国家对农业实施直接补贴，如种粮直补、农机购置补贴，以提高农民种粮积极性。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450" name="矩形 8"/>
          <p:cNvSpPr/>
          <p:nvPr>
            <p:custDataLst>
              <p:tags r:id="rId3"/>
            </p:custDataLst>
          </p:nvPr>
        </p:nvSpPr>
        <p:spPr>
          <a:xfrm>
            <a:off x="901061" y="3055923"/>
            <a:ext cx="2159956" cy="59110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农业补贴政策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452" name="矩形 12"/>
          <p:cNvSpPr/>
          <p:nvPr>
            <p:custDataLst>
              <p:tags r:id="rId4"/>
            </p:custDataLst>
          </p:nvPr>
        </p:nvSpPr>
        <p:spPr>
          <a:xfrm>
            <a:off x="901061" y="1801824"/>
            <a:ext cx="1325181" cy="99161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91111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72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454" name="矩形 15"/>
          <p:cNvSpPr/>
          <p:nvPr>
            <p:custDataLst>
              <p:tags r:id="rId5"/>
            </p:custDataLst>
          </p:nvPr>
        </p:nvSpPr>
        <p:spPr>
          <a:xfrm>
            <a:off x="3707704" y="3737264"/>
            <a:ext cx="2159956" cy="1132297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提供低息贷款、农业保险等金融产品，支持农村经济发展，降低农业风险。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456" name="矩形 16"/>
          <p:cNvSpPr/>
          <p:nvPr>
            <p:custDataLst>
              <p:tags r:id="rId6"/>
            </p:custDataLst>
          </p:nvPr>
        </p:nvSpPr>
        <p:spPr>
          <a:xfrm>
            <a:off x="3707704" y="3055923"/>
            <a:ext cx="2159956" cy="59110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农村金融支持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458" name="矩形 17"/>
          <p:cNvSpPr/>
          <p:nvPr>
            <p:custDataLst>
              <p:tags r:id="rId7"/>
            </p:custDataLst>
          </p:nvPr>
        </p:nvSpPr>
        <p:spPr>
          <a:xfrm>
            <a:off x="3707704" y="1801824"/>
            <a:ext cx="1325181" cy="99161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91111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 dirty="0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72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460" name="矩形 19"/>
          <p:cNvSpPr/>
          <p:nvPr>
            <p:custDataLst>
              <p:tags r:id="rId8"/>
            </p:custDataLst>
          </p:nvPr>
        </p:nvSpPr>
        <p:spPr>
          <a:xfrm>
            <a:off x="6513712" y="3737264"/>
            <a:ext cx="2159956" cy="1132297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推动土地承包经营权流转，促进土地规模化、集约化经营，提高土地使用效率。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462" name="矩形 20"/>
          <p:cNvSpPr/>
          <p:nvPr>
            <p:custDataLst>
              <p:tags r:id="rId9"/>
            </p:custDataLst>
          </p:nvPr>
        </p:nvSpPr>
        <p:spPr>
          <a:xfrm>
            <a:off x="6513712" y="3055923"/>
            <a:ext cx="2159956" cy="59110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土地流转政策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464" name="矩形 21"/>
          <p:cNvSpPr/>
          <p:nvPr>
            <p:custDataLst>
              <p:tags r:id="rId10"/>
            </p:custDataLst>
          </p:nvPr>
        </p:nvSpPr>
        <p:spPr>
          <a:xfrm>
            <a:off x="6513712" y="1801824"/>
            <a:ext cx="1325181" cy="99161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91111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 dirty="0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zh-CN" altLang="en-US" sz="72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466" name="矩形 23"/>
          <p:cNvSpPr/>
          <p:nvPr>
            <p:custDataLst>
              <p:tags r:id="rId11"/>
            </p:custDataLst>
          </p:nvPr>
        </p:nvSpPr>
        <p:spPr>
          <a:xfrm>
            <a:off x="9336864" y="3737264"/>
            <a:ext cx="2159956" cy="1132297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建立农产品最低收购价制度，保障农民收入，稳定农产品市场供应。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468" name="矩形 24"/>
          <p:cNvSpPr/>
          <p:nvPr>
            <p:custDataLst>
              <p:tags r:id="rId12"/>
            </p:custDataLst>
          </p:nvPr>
        </p:nvSpPr>
        <p:spPr>
          <a:xfrm>
            <a:off x="9336864" y="3055923"/>
            <a:ext cx="2159956" cy="59110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农产品价格保护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470" name="矩形 25"/>
          <p:cNvSpPr/>
          <p:nvPr>
            <p:custDataLst>
              <p:tags r:id="rId13"/>
            </p:custDataLst>
          </p:nvPr>
        </p:nvSpPr>
        <p:spPr>
          <a:xfrm>
            <a:off x="9336864" y="1801824"/>
            <a:ext cx="1325181" cy="99161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91111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1"/>
                </a:solidFill>
                <a:latin typeface="+mn-ea"/>
                <a:cs typeface="+mn-ea"/>
              </a:rPr>
              <a:t>04</a:t>
            </a:r>
            <a:endParaRPr lang="zh-CN" altLang="en-US" sz="72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3145743" name="直接连接符 34"/>
          <p:cNvCxnSpPr/>
          <p:nvPr>
            <p:custDataLst>
              <p:tags r:id="rId14"/>
            </p:custDataLst>
          </p:nvPr>
        </p:nvCxnSpPr>
        <p:spPr>
          <a:xfrm>
            <a:off x="695960" y="1801824"/>
            <a:ext cx="0" cy="442708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直接连接符 35"/>
          <p:cNvCxnSpPr/>
          <p:nvPr>
            <p:custDataLst>
              <p:tags r:id="rId15"/>
            </p:custDataLst>
          </p:nvPr>
        </p:nvCxnSpPr>
        <p:spPr>
          <a:xfrm>
            <a:off x="3501968" y="1801824"/>
            <a:ext cx="0" cy="442708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直接连接符 36"/>
          <p:cNvCxnSpPr/>
          <p:nvPr>
            <p:custDataLst>
              <p:tags r:id="rId16"/>
            </p:custDataLst>
          </p:nvPr>
        </p:nvCxnSpPr>
        <p:spPr>
          <a:xfrm>
            <a:off x="6307976" y="1801824"/>
            <a:ext cx="0" cy="442708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9" name="直接连接符 37"/>
          <p:cNvCxnSpPr/>
          <p:nvPr>
            <p:custDataLst>
              <p:tags r:id="rId17"/>
            </p:custDataLst>
          </p:nvPr>
        </p:nvCxnSpPr>
        <p:spPr>
          <a:xfrm>
            <a:off x="9131763" y="1801824"/>
            <a:ext cx="0" cy="442708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85" name="图片 38" descr="/data/temp/01a50ce2-35db-11f0-86cf-b65f2f2ddc3e.jpg@base@tag=imgScale&amp;m=1&amp;w=600&amp;h=360&amp;q=9501a50ce2-35db-11f0-86cf-b65f2f2ddc3e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19"/>
          <a:srcRect t="5000" b="5000"/>
          <a:stretch>
            <a:fillRect/>
          </a:stretch>
        </p:blipFill>
        <p:spPr>
          <a:xfrm>
            <a:off x="901061" y="4915165"/>
            <a:ext cx="2159956" cy="1295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2097187" name="图片 39" descr="/data/temp/01a50cee-35db-11f0-86cf-b65f2f2ddc3e.jpg@base@tag=imgScale&amp;m=1&amp;w=600&amp;h=360&amp;q=9501a50cee-35db-11f0-86cf-b65f2f2ddc3e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21"/>
          <a:srcRect t="4667" b="4667"/>
          <a:stretch>
            <a:fillRect/>
          </a:stretch>
        </p:blipFill>
        <p:spPr>
          <a:xfrm>
            <a:off x="3707704" y="4915165"/>
            <a:ext cx="2159956" cy="1295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2097189" name="图片 40" descr="/data/temp/01a50de1-35db-11f0-86cf-b65f2f2ddc3e.jpg@base@tag=imgScale&amp;m=1&amp;w=600&amp;h=360&amp;q=9501a50de1-35db-11f0-86cf-b65f2f2ddc3e"/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23"/>
          <a:srcRect t="5000" b="5000"/>
          <a:stretch>
            <a:fillRect/>
          </a:stretch>
        </p:blipFill>
        <p:spPr>
          <a:xfrm>
            <a:off x="6513712" y="4915165"/>
            <a:ext cx="2159956" cy="1295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2097191" name="图片 41" descr="/data/temp/01a50cf7-35db-11f0-86cf-b65f2f2ddc3e.jpg@base@tag=imgScale&amp;m=1&amp;w=600&amp;h=360&amp;q=9501a50cf7-35db-11f0-86cf-b65f2f2ddc3e"/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25"/>
          <a:srcRect l="1456" r="1456"/>
          <a:stretch>
            <a:fillRect/>
          </a:stretch>
        </p:blipFill>
        <p:spPr>
          <a:xfrm>
            <a:off x="9336864" y="4915165"/>
            <a:ext cx="2159956" cy="1295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</p:spTree>
    <p:custDataLst>
      <p:tags r:id="rId2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2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p>
            <a:r>
              <a:rPr lang="zh-CN" altLang="en-US" dirty="0"/>
              <a:t>农村人口老龄化</a:t>
            </a:r>
            <a:endParaRPr lang="zh-CN" altLang="en-US" dirty="0"/>
          </a:p>
        </p:txBody>
      </p:sp>
      <p:sp>
        <p:nvSpPr>
          <p:cNvPr id="1049504" name="圆角矩形 3"/>
          <p:cNvSpPr/>
          <p:nvPr>
            <p:custDataLst>
              <p:tags r:id="rId2"/>
            </p:custDataLst>
          </p:nvPr>
        </p:nvSpPr>
        <p:spPr>
          <a:xfrm>
            <a:off x="1085553" y="1632317"/>
            <a:ext cx="3227814" cy="4282568"/>
          </a:xfrm>
          <a:prstGeom prst="roundRect">
            <a:avLst>
              <a:gd name="adj" fmla="val 55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21594000" scaled="0"/>
          </a:gradFill>
          <a:ln w="3175" cap="flat" cmpd="sng" algn="ctr">
            <a:solidFill>
              <a:schemeClr val="tx1">
                <a:lumMod val="100000"/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38100" dir="2700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>
              <a:latin typeface="+mn-ea"/>
            </a:endParaRPr>
          </a:p>
        </p:txBody>
      </p:sp>
      <p:sp>
        <p:nvSpPr>
          <p:cNvPr id="1049506" name="矩形 5"/>
          <p:cNvSpPr/>
          <p:nvPr>
            <p:custDataLst>
              <p:tags r:id="rId3"/>
            </p:custDataLst>
          </p:nvPr>
        </p:nvSpPr>
        <p:spPr>
          <a:xfrm>
            <a:off x="1518630" y="3929781"/>
            <a:ext cx="2361155" cy="1780979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just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随着年轻人外出务工，农村留守老人和儿童增多，导致劳动力短缺和家庭结构变化。</a:t>
            </a:r>
            <a:endParaRPr lang="zh-CN" altLang="en-US" sz="1600" dirty="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508" name="矩形 9"/>
          <p:cNvSpPr/>
          <p:nvPr>
            <p:custDataLst>
              <p:tags r:id="rId4"/>
            </p:custDataLst>
          </p:nvPr>
        </p:nvSpPr>
        <p:spPr>
          <a:xfrm>
            <a:off x="1518630" y="3016638"/>
            <a:ext cx="2361155" cy="8039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人口老龄化问题</a:t>
            </a:r>
            <a:endParaRPr lang="zh-CN" altLang="en-US" sz="2000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3145751" name="直接连接符 5"/>
          <p:cNvCxnSpPr/>
          <p:nvPr>
            <p:custDataLst>
              <p:tags r:id="rId5"/>
            </p:custDataLst>
          </p:nvPr>
        </p:nvCxnSpPr>
        <p:spPr>
          <a:xfrm>
            <a:off x="1518630" y="2937897"/>
            <a:ext cx="261781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510" name="矩形 20"/>
          <p:cNvSpPr/>
          <p:nvPr>
            <p:custDataLst>
              <p:tags r:id="rId6"/>
            </p:custDataLst>
          </p:nvPr>
        </p:nvSpPr>
        <p:spPr>
          <a:xfrm>
            <a:off x="3115679" y="1949822"/>
            <a:ext cx="816016" cy="6205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01</a:t>
            </a:r>
            <a:endParaRPr lang="zh-CN" altLang="en-US" sz="36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512" name="圆角矩形 9"/>
          <p:cNvSpPr/>
          <p:nvPr>
            <p:custDataLst>
              <p:tags r:id="rId7"/>
            </p:custDataLst>
          </p:nvPr>
        </p:nvSpPr>
        <p:spPr>
          <a:xfrm>
            <a:off x="4863860" y="1960617"/>
            <a:ext cx="2736663" cy="3625092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3175" cap="flat" cmpd="sng" algn="ctr">
            <a:solidFill>
              <a:schemeClr val="tx1">
                <a:lumMod val="100000"/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38100" dir="2700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9514" name="矩形 22"/>
          <p:cNvSpPr/>
          <p:nvPr>
            <p:custDataLst>
              <p:tags r:id="rId8"/>
            </p:custDataLst>
          </p:nvPr>
        </p:nvSpPr>
        <p:spPr>
          <a:xfrm>
            <a:off x="6424713" y="2208906"/>
            <a:ext cx="816016" cy="54302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BFBFBF"/>
                </a:solidFill>
                <a:latin typeface="+mn-ea"/>
                <a:cs typeface="+mn-ea"/>
              </a:rPr>
              <a:t>02</a:t>
            </a:r>
            <a:endParaRPr lang="zh-CN" altLang="en-US" sz="2800" dirty="0">
              <a:solidFill>
                <a:srgbClr val="BFBFBF"/>
              </a:solidFill>
              <a:latin typeface="+mn-ea"/>
              <a:cs typeface="+mn-ea"/>
            </a:endParaRPr>
          </a:p>
        </p:txBody>
      </p:sp>
      <p:cxnSp>
        <p:nvCxnSpPr>
          <p:cNvPr id="3145753" name="直接连接符 23"/>
          <p:cNvCxnSpPr/>
          <p:nvPr>
            <p:custDataLst>
              <p:tags r:id="rId9"/>
            </p:custDataLst>
          </p:nvPr>
        </p:nvCxnSpPr>
        <p:spPr>
          <a:xfrm>
            <a:off x="5220100" y="2744854"/>
            <a:ext cx="261781" cy="1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516" name="矩形 24"/>
          <p:cNvSpPr/>
          <p:nvPr>
            <p:custDataLst>
              <p:tags r:id="rId10"/>
            </p:custDataLst>
          </p:nvPr>
        </p:nvSpPr>
        <p:spPr>
          <a:xfrm>
            <a:off x="5220100" y="3546871"/>
            <a:ext cx="2024412" cy="1885137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cs typeface="+mn-ea"/>
              </a:rPr>
              <a:t>农村土地流转逐渐增多，促进了农业规模化经营，但同时也带来了土地权益分配问题。</a:t>
            </a:r>
            <a:endParaRPr lang="zh-CN" altLang="en-US" sz="160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518" name="矩形 25"/>
          <p:cNvSpPr/>
          <p:nvPr>
            <p:custDataLst>
              <p:tags r:id="rId11"/>
            </p:custDataLst>
          </p:nvPr>
        </p:nvSpPr>
        <p:spPr>
          <a:xfrm>
            <a:off x="5220100" y="2954407"/>
            <a:ext cx="2024412" cy="5121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土地流转现象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520" name="圆角矩形 9"/>
          <p:cNvSpPr/>
          <p:nvPr>
            <p:custDataLst>
              <p:tags r:id="rId12"/>
            </p:custDataLst>
          </p:nvPr>
        </p:nvSpPr>
        <p:spPr>
          <a:xfrm>
            <a:off x="8151304" y="1960617"/>
            <a:ext cx="2736663" cy="3625092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3175" cap="flat" cmpd="sng" algn="ctr">
            <a:solidFill>
              <a:schemeClr val="tx1">
                <a:lumMod val="100000"/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38100" dir="2700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9522" name="矩形 27"/>
          <p:cNvSpPr/>
          <p:nvPr>
            <p:custDataLst>
              <p:tags r:id="rId13"/>
            </p:custDataLst>
          </p:nvPr>
        </p:nvSpPr>
        <p:spPr>
          <a:xfrm>
            <a:off x="9715332" y="2208906"/>
            <a:ext cx="816016" cy="54302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BFBFBF"/>
                </a:solidFill>
                <a:latin typeface="+mn-ea"/>
                <a:cs typeface="+mn-ea"/>
              </a:rPr>
              <a:t>03</a:t>
            </a:r>
            <a:endParaRPr lang="zh-CN" altLang="en-US" sz="2800">
              <a:solidFill>
                <a:srgbClr val="BFBFBF"/>
              </a:solidFill>
              <a:latin typeface="+mn-ea"/>
              <a:cs typeface="+mn-ea"/>
            </a:endParaRPr>
          </a:p>
        </p:txBody>
      </p:sp>
      <p:cxnSp>
        <p:nvCxnSpPr>
          <p:cNvPr id="3145755" name="直接连接符 29"/>
          <p:cNvCxnSpPr/>
          <p:nvPr>
            <p:custDataLst>
              <p:tags r:id="rId14"/>
            </p:custDataLst>
          </p:nvPr>
        </p:nvCxnSpPr>
        <p:spPr>
          <a:xfrm>
            <a:off x="8506909" y="2744854"/>
            <a:ext cx="261781" cy="1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524" name="矩形 30"/>
          <p:cNvSpPr/>
          <p:nvPr>
            <p:custDataLst>
              <p:tags r:id="rId15"/>
            </p:custDataLst>
          </p:nvPr>
        </p:nvSpPr>
        <p:spPr>
          <a:xfrm>
            <a:off x="8506909" y="3546871"/>
            <a:ext cx="2024412" cy="1885137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cs typeface="+mn-ea"/>
              </a:rPr>
              <a:t>农村教育资源相对匮乏，教育水平普遍低于城市，影响了农村人才的培养和留存。</a:t>
            </a:r>
            <a:endParaRPr lang="zh-CN" altLang="en-US" sz="160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526" name="矩形 31"/>
          <p:cNvSpPr/>
          <p:nvPr>
            <p:custDataLst>
              <p:tags r:id="rId16"/>
            </p:custDataLst>
          </p:nvPr>
        </p:nvSpPr>
        <p:spPr>
          <a:xfrm>
            <a:off x="8506909" y="2954407"/>
            <a:ext cx="2024412" cy="5121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农村教育水平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8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农民收入增长难题</a:t>
            </a:r>
            <a:endParaRPr lang="zh-CN" altLang="en-US"/>
          </a:p>
        </p:txBody>
      </p:sp>
      <p:sp>
        <p:nvSpPr>
          <p:cNvPr id="1049560" name="矩形 1"/>
          <p:cNvSpPr/>
          <p:nvPr>
            <p:custDataLst>
              <p:tags r:id="rId2"/>
            </p:custDataLst>
          </p:nvPr>
        </p:nvSpPr>
        <p:spPr>
          <a:xfrm>
            <a:off x="695960" y="1415799"/>
            <a:ext cx="5041524" cy="4644259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9525">
            <a:solidFill>
              <a:schemeClr val="tx1">
                <a:lumMod val="40000"/>
                <a:lumOff val="60000"/>
                <a:alpha val="2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panose="00000500000000000000" charset="-122"/>
            </a:endParaRPr>
          </a:p>
        </p:txBody>
      </p:sp>
      <p:pic>
        <p:nvPicPr>
          <p:cNvPr id="2097193" name="图片 3" descr="/data/temp/015a62ae-35db-11f0-9214-7e0c63d9a9b2.jpg@base@tag=imgScale&amp;m=1&amp;w=1399&amp;h=817&amp;q=95015a62ae-35db-11f0-9214-7e0c63d9a9b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6182" b="6182"/>
          <a:stretch>
            <a:fillRect/>
          </a:stretch>
        </p:blipFill>
        <p:spPr>
          <a:xfrm>
            <a:off x="696595" y="1415799"/>
            <a:ext cx="5040889" cy="294386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562" name="矩形 4"/>
          <p:cNvSpPr/>
          <p:nvPr>
            <p:custDataLst>
              <p:tags r:id="rId5"/>
            </p:custDataLst>
          </p:nvPr>
        </p:nvSpPr>
        <p:spPr>
          <a:xfrm>
            <a:off x="1136092" y="4536104"/>
            <a:ext cx="4173296" cy="5201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收入水平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564" name="矩形 8"/>
          <p:cNvSpPr/>
          <p:nvPr>
            <p:custDataLst>
              <p:tags r:id="rId6"/>
            </p:custDataLst>
          </p:nvPr>
        </p:nvSpPr>
        <p:spPr>
          <a:xfrm>
            <a:off x="1136092" y="5082301"/>
            <a:ext cx="4174293" cy="9160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随着农业现代化推进，农民人均收入逐年提高，但城乡差距依然存在。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566" name="矩形 18"/>
          <p:cNvSpPr/>
          <p:nvPr>
            <p:custDataLst>
              <p:tags r:id="rId7"/>
            </p:custDataLst>
          </p:nvPr>
        </p:nvSpPr>
        <p:spPr>
          <a:xfrm>
            <a:off x="6455791" y="1415799"/>
            <a:ext cx="5040889" cy="464425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panose="00000500000000000000" charset="-122"/>
            </a:endParaRPr>
          </a:p>
        </p:txBody>
      </p:sp>
      <p:sp>
        <p:nvSpPr>
          <p:cNvPr id="1049568" name="矩形 19"/>
          <p:cNvSpPr/>
          <p:nvPr>
            <p:custDataLst>
              <p:tags r:id="rId8"/>
            </p:custDataLst>
          </p:nvPr>
        </p:nvSpPr>
        <p:spPr>
          <a:xfrm>
            <a:off x="6909261" y="4536104"/>
            <a:ext cx="4171303" cy="5201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FF"/>
                </a:solidFill>
                <a:latin typeface="+mn-ea"/>
                <a:cs typeface="+mn-ea"/>
              </a:rPr>
              <a:t>教育与医疗资源</a:t>
            </a:r>
            <a:endParaRPr lang="zh-CN" altLang="en-US" sz="24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049570" name="矩形 20"/>
          <p:cNvSpPr/>
          <p:nvPr>
            <p:custDataLst>
              <p:tags r:id="rId9"/>
            </p:custDataLst>
          </p:nvPr>
        </p:nvSpPr>
        <p:spPr>
          <a:xfrm>
            <a:off x="6905450" y="5082301"/>
            <a:ext cx="4174293" cy="9160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+mn-ea"/>
                <a:cs typeface="+mn-ea"/>
              </a:rPr>
              <a:t>农村地区教育资源相对匮乏，医疗设施和专业人才不足，影响农民生活质量。</a:t>
            </a:r>
            <a:endParaRPr lang="zh-CN" altLang="en-US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2097195" name="图片 21" descr="/data/temp/015a6159-35db-11f0-9214-7e0c63d9a9b2.jpg@base@tag=imgScale&amp;m=1&amp;w=1399&amp;h=817&amp;q=95015a6159-35db-11f0-9214-7e0c63d9a9b2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t="11078" b="1286"/>
          <a:stretch>
            <a:fillRect/>
          </a:stretch>
        </p:blipFill>
        <p:spPr>
          <a:xfrm>
            <a:off x="6455791" y="1415799"/>
            <a:ext cx="5040889" cy="294386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mpd="sng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农业资源与环境压力</a:t>
            </a:r>
            <a:endParaRPr lang="zh-CN" altLang="en-US"/>
          </a:p>
        </p:txBody>
      </p:sp>
      <p:sp>
        <p:nvSpPr>
          <p:cNvPr id="1049604" name="矩形 1"/>
          <p:cNvSpPr/>
          <p:nvPr>
            <p:custDataLst>
              <p:tags r:id="rId2"/>
            </p:custDataLst>
          </p:nvPr>
        </p:nvSpPr>
        <p:spPr>
          <a:xfrm>
            <a:off x="2146395" y="1944963"/>
            <a:ext cx="8999550" cy="1789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随着科技的进步，农业机械化程度显著提高，如无人机喷洒农药、智能农机耕作等。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606" name="矩形 2"/>
          <p:cNvSpPr/>
          <p:nvPr>
            <p:custDataLst>
              <p:tags r:id="rId3"/>
            </p:custDataLst>
          </p:nvPr>
        </p:nvSpPr>
        <p:spPr>
          <a:xfrm>
            <a:off x="2146395" y="1475721"/>
            <a:ext cx="8999549" cy="4617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农业机械化水平提升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608" name="矩形 13"/>
          <p:cNvSpPr/>
          <p:nvPr>
            <p:custDataLst>
              <p:tags r:id="rId4"/>
            </p:custDataLst>
          </p:nvPr>
        </p:nvSpPr>
        <p:spPr>
          <a:xfrm>
            <a:off x="1246646" y="1542393"/>
            <a:ext cx="579571" cy="5795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240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610" name="矩形 14"/>
          <p:cNvSpPr/>
          <p:nvPr>
            <p:custDataLst>
              <p:tags r:id="rId5"/>
            </p:custDataLst>
          </p:nvPr>
        </p:nvSpPr>
        <p:spPr>
          <a:xfrm>
            <a:off x="2145761" y="4412449"/>
            <a:ext cx="8999549" cy="1789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农产品价格受市场供需、气候变化等因素影响，时常出现价格波动，影响农民收入。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612" name="矩形 15"/>
          <p:cNvSpPr/>
          <p:nvPr>
            <p:custDataLst>
              <p:tags r:id="rId6"/>
            </p:custDataLst>
          </p:nvPr>
        </p:nvSpPr>
        <p:spPr>
          <a:xfrm>
            <a:off x="2145761" y="3943208"/>
            <a:ext cx="8999549" cy="4617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农产品市场波动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614" name="矩形 16"/>
          <p:cNvSpPr/>
          <p:nvPr>
            <p:custDataLst>
              <p:tags r:id="rId7"/>
            </p:custDataLst>
          </p:nvPr>
        </p:nvSpPr>
        <p:spPr>
          <a:xfrm>
            <a:off x="1246011" y="4009879"/>
            <a:ext cx="579571" cy="5795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240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46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三农改革措施</a:t>
            </a:r>
            <a:endParaRPr lang="zh-CN" altLang="en-US"/>
          </a:p>
        </p:txBody>
      </p:sp>
      <p:sp>
        <p:nvSpPr>
          <p:cNvPr id="1049648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PART 04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92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土地制度改革</a:t>
            </a:r>
            <a:endParaRPr lang="zh-CN" altLang="en-US"/>
          </a:p>
        </p:txBody>
      </p:sp>
      <p:cxnSp>
        <p:nvCxnSpPr>
          <p:cNvPr id="3145757" name="直接连接符 6"/>
          <p:cNvCxnSpPr/>
          <p:nvPr>
            <p:custDataLst>
              <p:tags r:id="rId2"/>
            </p:custDataLst>
          </p:nvPr>
        </p:nvCxnSpPr>
        <p:spPr>
          <a:xfrm>
            <a:off x="701204" y="4497704"/>
            <a:ext cx="50780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97" name="图片" descr="/data/temp/02056e62-35db-11f0-a0a1-12b932b23dd7.jpg@base@tag=imgScale&amp;m=1&amp;w=1406&amp;h=663&amp;q=9502056e62-35db-11f0-a0a1-12b932b23dd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8109" b="8109"/>
          <a:stretch>
            <a:fillRect/>
          </a:stretch>
        </p:blipFill>
        <p:spPr>
          <a:xfrm>
            <a:off x="701204" y="1342390"/>
            <a:ext cx="5064760" cy="2388235"/>
          </a:xfrm>
          <a:prstGeom prst="roundRect">
            <a:avLst>
              <a:gd name="adj" fmla="val 9726"/>
            </a:avLst>
          </a:prstGeom>
          <a:solidFill>
            <a:schemeClr val="accent1"/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694" name="矩形 14"/>
          <p:cNvSpPr/>
          <p:nvPr>
            <p:custDataLst>
              <p:tags r:id="rId5"/>
            </p:custDataLst>
          </p:nvPr>
        </p:nvSpPr>
        <p:spPr>
          <a:xfrm>
            <a:off x="701204" y="4629149"/>
            <a:ext cx="5064760" cy="16446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随着农业现代化推进，农民人均收入逐年提高，但城乡差距依然存在。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696" name="矩形 15"/>
          <p:cNvSpPr/>
          <p:nvPr>
            <p:custDataLst>
              <p:tags r:id="rId6"/>
            </p:custDataLst>
          </p:nvPr>
        </p:nvSpPr>
        <p:spPr>
          <a:xfrm>
            <a:off x="701204" y="3874134"/>
            <a:ext cx="4525645" cy="61023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收入水平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698" name="矩形 17"/>
          <p:cNvSpPr/>
          <p:nvPr>
            <p:custDataLst>
              <p:tags r:id="rId7"/>
            </p:custDataLst>
          </p:nvPr>
        </p:nvSpPr>
        <p:spPr>
          <a:xfrm>
            <a:off x="5129059" y="3874134"/>
            <a:ext cx="637540" cy="61023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145759" name="直接连接符 18"/>
          <p:cNvCxnSpPr/>
          <p:nvPr>
            <p:custDataLst>
              <p:tags r:id="rId8"/>
            </p:custDataLst>
          </p:nvPr>
        </p:nvCxnSpPr>
        <p:spPr>
          <a:xfrm>
            <a:off x="6433984" y="4497704"/>
            <a:ext cx="506603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99" name="图片" descr="/data/temp/02056d7d-35db-11f0-a0a1-12b932b23dd7.jpg@base@tag=imgScale&amp;m=1&amp;w=1406&amp;h=663&amp;q=9502056d7d-35db-11f0-a0a1-12b932b23dd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10395" b="10395"/>
          <a:stretch>
            <a:fillRect/>
          </a:stretch>
        </p:blipFill>
        <p:spPr>
          <a:xfrm>
            <a:off x="6433984" y="1342390"/>
            <a:ext cx="5066030" cy="2388235"/>
          </a:xfrm>
          <a:prstGeom prst="roundRect">
            <a:avLst>
              <a:gd name="adj" fmla="val 9726"/>
            </a:avLst>
          </a:prstGeom>
          <a:solidFill>
            <a:schemeClr val="accent1"/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700" name="矩形 20"/>
          <p:cNvSpPr/>
          <p:nvPr>
            <p:custDataLst>
              <p:tags r:id="rId11"/>
            </p:custDataLst>
          </p:nvPr>
        </p:nvSpPr>
        <p:spPr>
          <a:xfrm>
            <a:off x="6433984" y="4629149"/>
            <a:ext cx="5066030" cy="16446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农村地区教育资源相对匮乏，医疗设施和专业人员不足，影响农民生活质量。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702" name="矩形 21"/>
          <p:cNvSpPr/>
          <p:nvPr>
            <p:custDataLst>
              <p:tags r:id="rId12"/>
            </p:custDataLst>
          </p:nvPr>
        </p:nvSpPr>
        <p:spPr>
          <a:xfrm>
            <a:off x="6433984" y="3874134"/>
            <a:ext cx="4526915" cy="61023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教育与医疗资源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704" name="矩形 22"/>
          <p:cNvSpPr/>
          <p:nvPr>
            <p:custDataLst>
              <p:tags r:id="rId13"/>
            </p:custDataLst>
          </p:nvPr>
        </p:nvSpPr>
        <p:spPr>
          <a:xfrm>
            <a:off x="10862474" y="3874134"/>
            <a:ext cx="637540" cy="61023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圆角矩形 20"/>
          <p:cNvSpPr/>
          <p:nvPr>
            <p:custDataLst>
              <p:tags r:id="rId1"/>
            </p:custDataLst>
          </p:nvPr>
        </p:nvSpPr>
        <p:spPr>
          <a:xfrm>
            <a:off x="1068705" y="2162615"/>
            <a:ext cx="4860290" cy="1296000"/>
          </a:xfrm>
          <a:prstGeom prst="roundRect">
            <a:avLst>
              <a:gd name="adj" fmla="val 1594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852" name="圆角矩形 57"/>
          <p:cNvSpPr/>
          <p:nvPr>
            <p:custDataLst>
              <p:tags r:id="rId2"/>
            </p:custDataLst>
          </p:nvPr>
        </p:nvSpPr>
        <p:spPr>
          <a:xfrm>
            <a:off x="6263005" y="2162615"/>
            <a:ext cx="4860290" cy="1296000"/>
          </a:xfrm>
          <a:prstGeom prst="roundRect">
            <a:avLst>
              <a:gd name="adj" fmla="val 1594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854" name="圆角矩形 62"/>
          <p:cNvSpPr/>
          <p:nvPr>
            <p:custDataLst>
              <p:tags r:id="rId3"/>
            </p:custDataLst>
          </p:nvPr>
        </p:nvSpPr>
        <p:spPr>
          <a:xfrm>
            <a:off x="1068705" y="3628830"/>
            <a:ext cx="4860290" cy="1296000"/>
          </a:xfrm>
          <a:prstGeom prst="roundRect">
            <a:avLst>
              <a:gd name="adj" fmla="val 1594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856" name="圆角矩形 67"/>
          <p:cNvSpPr/>
          <p:nvPr>
            <p:custDataLst>
              <p:tags r:id="rId4"/>
            </p:custDataLst>
          </p:nvPr>
        </p:nvSpPr>
        <p:spPr>
          <a:xfrm>
            <a:off x="6263005" y="3628830"/>
            <a:ext cx="4860290" cy="1296000"/>
          </a:xfrm>
          <a:prstGeom prst="roundRect">
            <a:avLst>
              <a:gd name="adj" fmla="val 1594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858" name="标题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048860" name="序号"/>
          <p:cNvSpPr txBox="1"/>
          <p:nvPr>
            <p:custDataLst>
              <p:tags r:id="rId6"/>
            </p:custDataLst>
          </p:nvPr>
        </p:nvSpPr>
        <p:spPr>
          <a:xfrm>
            <a:off x="1388745" y="2165985"/>
            <a:ext cx="1221105" cy="12890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accent1">
                    <a:alpha val="40000"/>
                  </a:schemeClr>
                </a:solidFill>
                <a:latin typeface="+mn-ea"/>
              </a:rPr>
              <a:t>01</a:t>
            </a:r>
            <a:endParaRPr lang="en-US" sz="5400" b="1" dirty="0">
              <a:solidFill>
                <a:schemeClr val="accent1">
                  <a:alpha val="40000"/>
                </a:schemeClr>
              </a:solidFill>
              <a:latin typeface="+mn-ea"/>
            </a:endParaRPr>
          </a:p>
        </p:txBody>
      </p:sp>
      <p:sp>
        <p:nvSpPr>
          <p:cNvPr id="1048862" name="项标题"/>
          <p:cNvSpPr txBox="1"/>
          <p:nvPr>
            <p:custDataLst>
              <p:tags r:id="rId7"/>
            </p:custDataLst>
          </p:nvPr>
        </p:nvSpPr>
        <p:spPr>
          <a:xfrm>
            <a:off x="2864485" y="2165985"/>
            <a:ext cx="2744470" cy="12890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accent1"/>
                </a:solidFill>
                <a:latin typeface="+mn-ea"/>
              </a:rPr>
              <a:t>三农问题的现状</a:t>
            </a:r>
            <a:endParaRPr lang="zh-CN" altLang="en-US" sz="2400" b="1" spc="300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3145729" name="直接连接符 13"/>
          <p:cNvCxnSpPr/>
          <p:nvPr>
            <p:custDataLst>
              <p:tags r:id="rId8"/>
            </p:custDataLst>
          </p:nvPr>
        </p:nvCxnSpPr>
        <p:spPr>
          <a:xfrm>
            <a:off x="2550160" y="2505710"/>
            <a:ext cx="0" cy="609600"/>
          </a:xfrm>
          <a:prstGeom prst="line">
            <a:avLst/>
          </a:prstGeom>
          <a:ln>
            <a:solidFill>
              <a:schemeClr val="accent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45731" name="直接连接符 14"/>
          <p:cNvCxnSpPr/>
          <p:nvPr>
            <p:custDataLst>
              <p:tags r:id="rId9"/>
            </p:custDataLst>
          </p:nvPr>
        </p:nvCxnSpPr>
        <p:spPr>
          <a:xfrm>
            <a:off x="7740650" y="2506345"/>
            <a:ext cx="0" cy="609600"/>
          </a:xfrm>
          <a:prstGeom prst="line">
            <a:avLst/>
          </a:prstGeom>
          <a:ln>
            <a:solidFill>
              <a:schemeClr val="accent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48864" name="序号"/>
          <p:cNvSpPr txBox="1"/>
          <p:nvPr>
            <p:custDataLst>
              <p:tags r:id="rId10"/>
            </p:custDataLst>
          </p:nvPr>
        </p:nvSpPr>
        <p:spPr>
          <a:xfrm>
            <a:off x="6583045" y="2165985"/>
            <a:ext cx="1221105" cy="12890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accent1">
                    <a:alpha val="40000"/>
                  </a:schemeClr>
                </a:solidFill>
                <a:latin typeface="+mn-ea"/>
              </a:rPr>
              <a:t>02</a:t>
            </a:r>
            <a:endParaRPr lang="en-US" sz="5400" b="1" dirty="0">
              <a:solidFill>
                <a:schemeClr val="accent1">
                  <a:alpha val="40000"/>
                </a:schemeClr>
              </a:solidFill>
              <a:latin typeface="+mn-ea"/>
            </a:endParaRPr>
          </a:p>
        </p:txBody>
      </p:sp>
      <p:sp>
        <p:nvSpPr>
          <p:cNvPr id="1048866" name="项标题"/>
          <p:cNvSpPr txBox="1"/>
          <p:nvPr>
            <p:custDataLst>
              <p:tags r:id="rId11"/>
            </p:custDataLst>
          </p:nvPr>
        </p:nvSpPr>
        <p:spPr>
          <a:xfrm>
            <a:off x="8058785" y="2165985"/>
            <a:ext cx="2744470" cy="12890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accent1"/>
                </a:solidFill>
                <a:latin typeface="+mn-ea"/>
              </a:rPr>
              <a:t>三农政策支持</a:t>
            </a:r>
            <a:endParaRPr lang="zh-CN" altLang="en-US" sz="2400" b="1" spc="300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3145733" name="直接连接符 15"/>
          <p:cNvCxnSpPr/>
          <p:nvPr>
            <p:custDataLst>
              <p:tags r:id="rId12"/>
            </p:custDataLst>
          </p:nvPr>
        </p:nvCxnSpPr>
        <p:spPr>
          <a:xfrm>
            <a:off x="2550160" y="3972560"/>
            <a:ext cx="0" cy="609600"/>
          </a:xfrm>
          <a:prstGeom prst="line">
            <a:avLst/>
          </a:prstGeom>
          <a:ln>
            <a:solidFill>
              <a:schemeClr val="accent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48868" name="序号"/>
          <p:cNvSpPr txBox="1"/>
          <p:nvPr>
            <p:custDataLst>
              <p:tags r:id="rId13"/>
            </p:custDataLst>
          </p:nvPr>
        </p:nvSpPr>
        <p:spPr>
          <a:xfrm>
            <a:off x="1388745" y="3632200"/>
            <a:ext cx="1221105" cy="12890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accent1">
                    <a:alpha val="40000"/>
                  </a:schemeClr>
                </a:solidFill>
                <a:latin typeface="+mn-ea"/>
              </a:rPr>
              <a:t>03</a:t>
            </a:r>
            <a:endParaRPr lang="en-US" sz="5400" b="1" dirty="0">
              <a:solidFill>
                <a:schemeClr val="accent1">
                  <a:alpha val="40000"/>
                </a:schemeClr>
              </a:solidFill>
              <a:latin typeface="+mn-ea"/>
            </a:endParaRPr>
          </a:p>
        </p:txBody>
      </p:sp>
      <p:sp>
        <p:nvSpPr>
          <p:cNvPr id="1048870" name="项标题"/>
          <p:cNvSpPr txBox="1"/>
          <p:nvPr>
            <p:custDataLst>
              <p:tags r:id="rId14"/>
            </p:custDataLst>
          </p:nvPr>
        </p:nvSpPr>
        <p:spPr>
          <a:xfrm>
            <a:off x="2864485" y="3632200"/>
            <a:ext cx="2744470" cy="12890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accent1"/>
                </a:solidFill>
                <a:latin typeface="+mn-ea"/>
              </a:rPr>
              <a:t>三农发展挑战</a:t>
            </a:r>
            <a:endParaRPr lang="zh-CN" altLang="en-US" sz="2400" b="1" spc="300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3145735" name="直接连接符 16"/>
          <p:cNvCxnSpPr/>
          <p:nvPr>
            <p:custDataLst>
              <p:tags r:id="rId15"/>
            </p:custDataLst>
          </p:nvPr>
        </p:nvCxnSpPr>
        <p:spPr>
          <a:xfrm>
            <a:off x="7740650" y="3972560"/>
            <a:ext cx="0" cy="609600"/>
          </a:xfrm>
          <a:prstGeom prst="line">
            <a:avLst/>
          </a:prstGeom>
          <a:ln>
            <a:solidFill>
              <a:schemeClr val="accent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48872" name="序号"/>
          <p:cNvSpPr txBox="1"/>
          <p:nvPr>
            <p:custDataLst>
              <p:tags r:id="rId16"/>
            </p:custDataLst>
          </p:nvPr>
        </p:nvSpPr>
        <p:spPr>
          <a:xfrm>
            <a:off x="6583045" y="3632200"/>
            <a:ext cx="1221105" cy="12890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accent1">
                    <a:alpha val="40000"/>
                  </a:schemeClr>
                </a:solidFill>
                <a:latin typeface="+mn-ea"/>
              </a:rPr>
              <a:t>04</a:t>
            </a:r>
            <a:endParaRPr lang="en-US" sz="5400" b="1" dirty="0">
              <a:solidFill>
                <a:schemeClr val="accent1">
                  <a:alpha val="40000"/>
                </a:schemeClr>
              </a:solidFill>
              <a:latin typeface="+mn-ea"/>
            </a:endParaRPr>
          </a:p>
        </p:txBody>
      </p:sp>
      <p:sp>
        <p:nvSpPr>
          <p:cNvPr id="1048874" name="项标题"/>
          <p:cNvSpPr txBox="1"/>
          <p:nvPr>
            <p:custDataLst>
              <p:tags r:id="rId17"/>
            </p:custDataLst>
          </p:nvPr>
        </p:nvSpPr>
        <p:spPr>
          <a:xfrm>
            <a:off x="8058785" y="3632200"/>
            <a:ext cx="2744470" cy="12890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accent1"/>
                </a:solidFill>
                <a:latin typeface="+mn-ea"/>
              </a:rPr>
              <a:t>三农改革措施</a:t>
            </a:r>
            <a:endParaRPr lang="zh-CN" altLang="en-US" sz="2400" b="1" spc="3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048876" name="圆角矩形 62"/>
          <p:cNvSpPr/>
          <p:nvPr>
            <p:custDataLst>
              <p:tags r:id="rId18"/>
            </p:custDataLst>
          </p:nvPr>
        </p:nvSpPr>
        <p:spPr>
          <a:xfrm>
            <a:off x="1068705" y="5095045"/>
            <a:ext cx="4860290" cy="1296000"/>
          </a:xfrm>
          <a:prstGeom prst="roundRect">
            <a:avLst>
              <a:gd name="adj" fmla="val 1594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145737" name="直接连接符 26"/>
          <p:cNvCxnSpPr/>
          <p:nvPr>
            <p:custDataLst>
              <p:tags r:id="rId19"/>
            </p:custDataLst>
          </p:nvPr>
        </p:nvCxnSpPr>
        <p:spPr>
          <a:xfrm>
            <a:off x="2550160" y="5438775"/>
            <a:ext cx="0" cy="609600"/>
          </a:xfrm>
          <a:prstGeom prst="line">
            <a:avLst/>
          </a:prstGeom>
          <a:ln>
            <a:solidFill>
              <a:schemeClr val="accent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48878" name="序号"/>
          <p:cNvSpPr txBox="1"/>
          <p:nvPr>
            <p:custDataLst>
              <p:tags r:id="rId20"/>
            </p:custDataLst>
          </p:nvPr>
        </p:nvSpPr>
        <p:spPr>
          <a:xfrm>
            <a:off x="1388745" y="5098415"/>
            <a:ext cx="1221105" cy="12890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accent1">
                    <a:alpha val="40000"/>
                  </a:schemeClr>
                </a:solidFill>
                <a:latin typeface="+mn-ea"/>
              </a:rPr>
              <a:t>05</a:t>
            </a:r>
            <a:endParaRPr lang="en-US" sz="5400" b="1" dirty="0">
              <a:solidFill>
                <a:schemeClr val="accent1">
                  <a:alpha val="40000"/>
                </a:schemeClr>
              </a:solidFill>
              <a:latin typeface="+mn-ea"/>
            </a:endParaRPr>
          </a:p>
        </p:txBody>
      </p:sp>
      <p:sp>
        <p:nvSpPr>
          <p:cNvPr id="1048880" name="项标题"/>
          <p:cNvSpPr txBox="1"/>
          <p:nvPr>
            <p:custDataLst>
              <p:tags r:id="rId21"/>
            </p:custDataLst>
          </p:nvPr>
        </p:nvSpPr>
        <p:spPr>
          <a:xfrm>
            <a:off x="2864485" y="5098415"/>
            <a:ext cx="2744470" cy="12890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accent1"/>
                </a:solidFill>
                <a:latin typeface="+mn-ea"/>
              </a:rPr>
              <a:t>三农的未来趋势</a:t>
            </a:r>
            <a:endParaRPr lang="zh-CN" altLang="en-US" sz="2400" b="1" spc="300" dirty="0">
              <a:solidFill>
                <a:schemeClr val="accent1"/>
              </a:solidFill>
              <a:latin typeface="+mn-ea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3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92965"/>
            <a:ext cx="10800000" cy="705600"/>
          </a:xfrm>
        </p:spPr>
        <p:txBody>
          <a:bodyPr lIns="0" tIns="0" rIns="0" bIns="0">
            <a:normAutofit/>
          </a:bodyPr>
          <a:p>
            <a:r>
              <a:rPr lang="zh-CN" altLang="en-US" dirty="0"/>
              <a:t>农业产业结构调整</a:t>
            </a:r>
            <a:endParaRPr lang="zh-CN" altLang="en-US" dirty="0"/>
          </a:p>
        </p:txBody>
      </p:sp>
      <p:sp>
        <p:nvSpPr>
          <p:cNvPr id="1049738" name="矩形 1"/>
          <p:cNvSpPr/>
          <p:nvPr>
            <p:custDataLst>
              <p:tags r:id="rId2"/>
            </p:custDataLst>
          </p:nvPr>
        </p:nvSpPr>
        <p:spPr>
          <a:xfrm>
            <a:off x="1388110" y="5077657"/>
            <a:ext cx="10107890" cy="827454"/>
          </a:xfrm>
          <a:prstGeom prst="rect">
            <a:avLst/>
          </a:prstGeom>
          <a:noFill/>
        </p:spPr>
        <p:txBody>
          <a:bodyPr wrap="square" lIns="0" tIns="0" rIns="0" bIns="431800" rtlCol="0" anchor="t" anchorCtr="0">
            <a:noAutofit/>
          </a:bodyPr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利用互联网和大数据技术，农民可以获取市场信息，进行精准种植，提高农产品的市场竞争力。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740" name="矩形 2"/>
          <p:cNvSpPr/>
          <p:nvPr>
            <p:custDataLst>
              <p:tags r:id="rId3"/>
            </p:custDataLst>
          </p:nvPr>
        </p:nvSpPr>
        <p:spPr>
          <a:xfrm>
            <a:off x="1388110" y="4639481"/>
            <a:ext cx="10107890" cy="42674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农业信息化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742" name="矩形 3"/>
          <p:cNvSpPr/>
          <p:nvPr>
            <p:custDataLst>
              <p:tags r:id="rId4"/>
            </p:custDataLst>
          </p:nvPr>
        </p:nvSpPr>
        <p:spPr>
          <a:xfrm>
            <a:off x="695284" y="4631861"/>
            <a:ext cx="464847" cy="465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744" name="矩形 12"/>
          <p:cNvSpPr/>
          <p:nvPr>
            <p:custDataLst>
              <p:tags r:id="rId5"/>
            </p:custDataLst>
          </p:nvPr>
        </p:nvSpPr>
        <p:spPr>
          <a:xfrm>
            <a:off x="1388110" y="3559283"/>
            <a:ext cx="10107890" cy="827454"/>
          </a:xfrm>
          <a:prstGeom prst="rect">
            <a:avLst/>
          </a:prstGeom>
          <a:noFill/>
        </p:spPr>
        <p:txBody>
          <a:bodyPr wrap="square" lIns="0" tIns="0" rIns="0" bIns="431800" rtlCol="0" anchor="t" anchorCtr="0">
            <a:noAutofit/>
          </a:bodyPr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通过种植技术的创新和生物技术的应用，如转基因作物，提高了作物产量和抗病能力。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746" name="矩形 4"/>
          <p:cNvSpPr/>
          <p:nvPr>
            <p:custDataLst>
              <p:tags r:id="rId6"/>
            </p:custDataLst>
          </p:nvPr>
        </p:nvSpPr>
        <p:spPr>
          <a:xfrm>
            <a:off x="1388110" y="3121107"/>
            <a:ext cx="10107890" cy="42674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科技在农业中的应用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748" name="矩形 6"/>
          <p:cNvSpPr/>
          <p:nvPr>
            <p:custDataLst>
              <p:tags r:id="rId7"/>
            </p:custDataLst>
          </p:nvPr>
        </p:nvSpPr>
        <p:spPr>
          <a:xfrm>
            <a:off x="695284" y="3113487"/>
            <a:ext cx="464847" cy="465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750" name="矩形 7"/>
          <p:cNvSpPr/>
          <p:nvPr>
            <p:custDataLst>
              <p:tags r:id="rId8"/>
            </p:custDataLst>
          </p:nvPr>
        </p:nvSpPr>
        <p:spPr>
          <a:xfrm>
            <a:off x="1388110" y="2040908"/>
            <a:ext cx="10107890" cy="827454"/>
          </a:xfrm>
          <a:prstGeom prst="rect">
            <a:avLst/>
          </a:prstGeom>
          <a:noFill/>
        </p:spPr>
        <p:txBody>
          <a:bodyPr wrap="square" lIns="0" tIns="0" rIns="0" bIns="431800" rtlCol="0" anchor="t" anchorCtr="0">
            <a:noAutofit/>
          </a:bodyPr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随着农业机械的普及，如拖拉机、收割机等，农业生产效率大幅提升，减轻了农民的体力劳动。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752" name="矩形 11"/>
          <p:cNvSpPr/>
          <p:nvPr>
            <p:custDataLst>
              <p:tags r:id="rId9"/>
            </p:custDataLst>
          </p:nvPr>
        </p:nvSpPr>
        <p:spPr>
          <a:xfrm>
            <a:off x="1388110" y="1602733"/>
            <a:ext cx="10107890" cy="42674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农业机械化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754" name="矩形 22"/>
          <p:cNvSpPr/>
          <p:nvPr>
            <p:custDataLst>
              <p:tags r:id="rId10"/>
            </p:custDataLst>
          </p:nvPr>
        </p:nvSpPr>
        <p:spPr>
          <a:xfrm>
            <a:off x="695284" y="1595112"/>
            <a:ext cx="464847" cy="465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6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农村金融创新</a:t>
            </a:r>
            <a:endParaRPr lang="zh-CN" altLang="en-US"/>
          </a:p>
        </p:txBody>
      </p:sp>
      <p:sp>
        <p:nvSpPr>
          <p:cNvPr id="1049788" name="矩形 6"/>
          <p:cNvSpPr/>
          <p:nvPr>
            <p:custDataLst>
              <p:tags r:id="rId2"/>
            </p:custDataLst>
          </p:nvPr>
        </p:nvSpPr>
        <p:spPr>
          <a:xfrm>
            <a:off x="696000" y="2324989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随着年轻劳动力外出务工，农村留守老人和儿童现象日益严重，影响了农村的劳动力结构。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790" name="矩形 7"/>
          <p:cNvSpPr/>
          <p:nvPr>
            <p:custDataLst>
              <p:tags r:id="rId3"/>
            </p:custDataLst>
          </p:nvPr>
        </p:nvSpPr>
        <p:spPr>
          <a:xfrm>
            <a:off x="696000" y="1668365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人口老龄化问题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792" name="矩形 8"/>
          <p:cNvSpPr/>
          <p:nvPr>
            <p:custDataLst>
              <p:tags r:id="rId4"/>
            </p:custDataLst>
          </p:nvPr>
        </p:nvSpPr>
        <p:spPr>
          <a:xfrm>
            <a:off x="696000" y="4625713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农村教育资源相对匮乏，导致人才向城市流动，加剧了农村人才短缺和知识结构的不平衡。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794" name="矩形 9"/>
          <p:cNvSpPr/>
          <p:nvPr>
            <p:custDataLst>
              <p:tags r:id="rId5"/>
            </p:custDataLst>
          </p:nvPr>
        </p:nvSpPr>
        <p:spPr>
          <a:xfrm>
            <a:off x="696000" y="3960198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农村教育与人才流失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796" name="矩形 10"/>
          <p:cNvSpPr/>
          <p:nvPr>
            <p:custDataLst>
              <p:tags r:id="rId6"/>
            </p:custDataLst>
          </p:nvPr>
        </p:nvSpPr>
        <p:spPr>
          <a:xfrm>
            <a:off x="8209072" y="3449632"/>
            <a:ext cx="3287234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农村土地流转加速，促进了农业规模化、集约化经营，但同时也带来了土地权益的重新分配问题。</a:t>
            </a:r>
            <a:endParaRPr lang="zh-CN" alt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798" name="矩形 11"/>
          <p:cNvSpPr/>
          <p:nvPr>
            <p:custDataLst>
              <p:tags r:id="rId7"/>
            </p:custDataLst>
          </p:nvPr>
        </p:nvSpPr>
        <p:spPr>
          <a:xfrm>
            <a:off x="8209072" y="2782213"/>
            <a:ext cx="3287234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土地流转与集中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2097201" name="图片 24" descr="/data/temp/0264d6c3-35db-11f0-8e02-4a679891df00.jpg@base@tag=imgScale&amp;m=1&amp;w=450&amp;h=450&amp;q=950264d6c3-35db-11f0-8e02-4a679891df00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l="16667" r="16667"/>
          <a:stretch>
            <a:fillRect/>
          </a:stretch>
        </p:blipFill>
        <p:spPr>
          <a:xfrm>
            <a:off x="4318226" y="1769335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97203" name="图片 25" descr="/data/temp/0264d521-35db-11f0-8e02-4a679891df00.jpg@base@tag=imgScale&amp;m=1&amp;w=450&amp;h=450&amp;q=950264d521-35db-11f0-8e02-4a679891df00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l="16317" r="16317"/>
          <a:stretch>
            <a:fillRect/>
          </a:stretch>
        </p:blipFill>
        <p:spPr>
          <a:xfrm>
            <a:off x="6278572" y="2882548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97205" name="图片 26" descr="/data/temp/0264d59b-35db-11f0-8e02-4a679891df00.jpg@base@tag=imgScale&amp;m=1&amp;w=450&amp;h=450&amp;q=950264d59b-35db-11f0-8e02-4a679891df0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28148" t="2000" r="6815" b="444"/>
          <a:stretch>
            <a:fillRect/>
          </a:stretch>
        </p:blipFill>
        <p:spPr>
          <a:xfrm>
            <a:off x="4323307" y="3928447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800" name="八边形 1"/>
          <p:cNvSpPr/>
          <p:nvPr>
            <p:custDataLst>
              <p:tags r:id="rId14"/>
            </p:custDataLst>
          </p:nvPr>
        </p:nvSpPr>
        <p:spPr>
          <a:xfrm>
            <a:off x="4318226" y="2882548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01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049802" name="八边形 17"/>
          <p:cNvSpPr/>
          <p:nvPr>
            <p:custDataLst>
              <p:tags r:id="rId15"/>
            </p:custDataLst>
          </p:nvPr>
        </p:nvSpPr>
        <p:spPr>
          <a:xfrm>
            <a:off x="7391785" y="3996395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02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049804" name="八边形 18"/>
          <p:cNvSpPr/>
          <p:nvPr>
            <p:custDataLst>
              <p:tags r:id="rId16"/>
            </p:custDataLst>
          </p:nvPr>
        </p:nvSpPr>
        <p:spPr>
          <a:xfrm>
            <a:off x="4318226" y="5041659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03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图片 1" descr="/data/temp/02ed115e-35db-11f0-8a14-a69b35f347e8.jpg@base@tag=imgScale&amp;m=1&amp;w=3384&amp;h=952&amp;q=9502ed115e-35db-11f0-8a14-a69b35f347e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820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836" name="矩形: 圆角 14"/>
          <p:cNvSpPr/>
          <p:nvPr>
            <p:custDataLst>
              <p:tags r:id="rId3"/>
            </p:custDataLst>
          </p:nvPr>
        </p:nvSpPr>
        <p:spPr>
          <a:xfrm>
            <a:off x="530225" y="3091180"/>
            <a:ext cx="11129010" cy="323786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1049838" name="标题 1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25270" y="3378835"/>
            <a:ext cx="9474200" cy="720090"/>
          </a:xfrm>
        </p:spPr>
        <p:txBody>
          <a:bodyPr anchor="ctr" anchorCtr="0"/>
          <a:p>
            <a:r>
              <a:rPr lang="zh-CN" altLang="en-US">
                <a:solidFill>
                  <a:srgbClr val="000000"/>
                </a:solidFill>
              </a:rPr>
              <a:t>农产品市场体系建设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9840" name="矩形 3"/>
          <p:cNvSpPr/>
          <p:nvPr>
            <p:custDataLst>
              <p:tags r:id="rId5"/>
            </p:custDataLst>
          </p:nvPr>
        </p:nvSpPr>
        <p:spPr>
          <a:xfrm>
            <a:off x="7041515" y="4785361"/>
            <a:ext cx="395986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农产品价格受市场供需、气候变化等因素影响，时常出现价格波动，影响农民收入。</a:t>
            </a:r>
            <a:endParaRPr lang="zh-CN" altLang="en-US" sz="1400" dirty="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842" name="矩形 5"/>
          <p:cNvSpPr/>
          <p:nvPr>
            <p:custDataLst>
              <p:tags r:id="rId6"/>
            </p:custDataLst>
          </p:nvPr>
        </p:nvSpPr>
        <p:spPr>
          <a:xfrm>
            <a:off x="7041515" y="4325621"/>
            <a:ext cx="395986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农产品市场波动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844" name="矩形 8"/>
          <p:cNvSpPr/>
          <p:nvPr>
            <p:custDataLst>
              <p:tags r:id="rId7"/>
            </p:custDataLst>
          </p:nvPr>
        </p:nvSpPr>
        <p:spPr>
          <a:xfrm>
            <a:off x="1527175" y="4785361"/>
            <a:ext cx="395986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随着科技的进步，农业机械化程度显著提高，如无人机喷洒农药、智能农机耕作等。</a:t>
            </a:r>
            <a:endParaRPr lang="zh-CN" altLang="en-US" sz="1400" dirty="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846" name="矩形 9"/>
          <p:cNvSpPr/>
          <p:nvPr>
            <p:custDataLst>
              <p:tags r:id="rId8"/>
            </p:custDataLst>
          </p:nvPr>
        </p:nvSpPr>
        <p:spPr>
          <a:xfrm>
            <a:off x="1527175" y="4325621"/>
            <a:ext cx="395986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农业机械化水平提升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78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三农的未来趋势</a:t>
            </a:r>
            <a:endParaRPr lang="zh-CN" altLang="en-US"/>
          </a:p>
        </p:txBody>
      </p:sp>
      <p:sp>
        <p:nvSpPr>
          <p:cNvPr id="1049880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PART 05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24" name="标题 1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农业现代化方向</a:t>
            </a:r>
            <a:endParaRPr lang="zh-CN" altLang="en-US"/>
          </a:p>
        </p:txBody>
      </p:sp>
      <p:pic>
        <p:nvPicPr>
          <p:cNvPr id="2097209" name="图片 15" descr="/data/temp/03a2d269-35db-11f0-adac-fe6ba2ec7e31.jpg@base@tag=imgScale&amp;m=1&amp;w=729&amp;h=779&amp;q=9503a2d269-35db-11f0-adac-fe6ba2ec7e3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29776"/>
          <a:stretch>
            <a:fillRect/>
          </a:stretch>
        </p:blipFill>
        <p:spPr>
          <a:xfrm>
            <a:off x="2274927" y="1799464"/>
            <a:ext cx="2627340" cy="2805145"/>
          </a:xfrm>
          <a:custGeom>
            <a:avLst/>
            <a:gdLst>
              <a:gd name="connsiteX0" fmla="*/ 1313698 w 2627403"/>
              <a:gd name="connsiteY0" fmla="*/ 0 h 2805212"/>
              <a:gd name="connsiteX1" fmla="*/ 1393218 w 2627403"/>
              <a:gd name="connsiteY1" fmla="*/ 19125 h 2805212"/>
              <a:gd name="connsiteX2" fmla="*/ 2529110 w 2627403"/>
              <a:gd name="connsiteY2" fmla="*/ 587071 h 2805212"/>
              <a:gd name="connsiteX3" fmla="*/ 2627403 w 2627403"/>
              <a:gd name="connsiteY3" fmla="*/ 746105 h 2805212"/>
              <a:gd name="connsiteX4" fmla="*/ 2627403 w 2627403"/>
              <a:gd name="connsiteY4" fmla="*/ 2059094 h 2805212"/>
              <a:gd name="connsiteX5" fmla="*/ 2529117 w 2627403"/>
              <a:gd name="connsiteY5" fmla="*/ 2218139 h 2805212"/>
              <a:gd name="connsiteX6" fmla="*/ 1393225 w 2627403"/>
              <a:gd name="connsiteY6" fmla="*/ 2786085 h 2805212"/>
              <a:gd name="connsiteX7" fmla="*/ 1234185 w 2627403"/>
              <a:gd name="connsiteY7" fmla="*/ 2786089 h 2805212"/>
              <a:gd name="connsiteX8" fmla="*/ 98293 w 2627403"/>
              <a:gd name="connsiteY8" fmla="*/ 2218143 h 2805212"/>
              <a:gd name="connsiteX9" fmla="*/ 0 w 2627403"/>
              <a:gd name="connsiteY9" fmla="*/ 2059109 h 2805212"/>
              <a:gd name="connsiteX10" fmla="*/ 0 w 2627403"/>
              <a:gd name="connsiteY10" fmla="*/ 746120 h 2805212"/>
              <a:gd name="connsiteX11" fmla="*/ 98286 w 2627403"/>
              <a:gd name="connsiteY11" fmla="*/ 587075 h 2805212"/>
              <a:gd name="connsiteX12" fmla="*/ 1234178 w 2627403"/>
              <a:gd name="connsiteY12" fmla="*/ 19129 h 2805212"/>
              <a:gd name="connsiteX13" fmla="*/ 1313698 w 2627403"/>
              <a:gd name="connsiteY13" fmla="*/ 0 h 280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27403" h="2805212">
                <a:moveTo>
                  <a:pt x="1313698" y="0"/>
                </a:moveTo>
                <a:cubicBezTo>
                  <a:pt x="1340707" y="-1"/>
                  <a:pt x="1367716" y="6374"/>
                  <a:pt x="1393218" y="19125"/>
                </a:cubicBezTo>
                <a:cubicBezTo>
                  <a:pt x="1444222" y="44627"/>
                  <a:pt x="2467209" y="556120"/>
                  <a:pt x="2529110" y="587071"/>
                </a:cubicBezTo>
                <a:cubicBezTo>
                  <a:pt x="2591012" y="618021"/>
                  <a:pt x="2627404" y="676896"/>
                  <a:pt x="2627403" y="746105"/>
                </a:cubicBezTo>
                <a:lnTo>
                  <a:pt x="2627403" y="2059094"/>
                </a:lnTo>
                <a:cubicBezTo>
                  <a:pt x="2627404" y="2128301"/>
                  <a:pt x="2591020" y="2187187"/>
                  <a:pt x="2529117" y="2218139"/>
                </a:cubicBezTo>
                <a:cubicBezTo>
                  <a:pt x="2467217" y="2249089"/>
                  <a:pt x="1444230" y="2760582"/>
                  <a:pt x="1393225" y="2786085"/>
                </a:cubicBezTo>
                <a:cubicBezTo>
                  <a:pt x="1342222" y="2811586"/>
                  <a:pt x="1285190" y="2811590"/>
                  <a:pt x="1234185" y="2786089"/>
                </a:cubicBezTo>
                <a:cubicBezTo>
                  <a:pt x="1183181" y="2760586"/>
                  <a:pt x="160195" y="2249092"/>
                  <a:pt x="98293" y="2218143"/>
                </a:cubicBezTo>
                <a:cubicBezTo>
                  <a:pt x="36393" y="2187191"/>
                  <a:pt x="1" y="2128316"/>
                  <a:pt x="0" y="2059109"/>
                </a:cubicBezTo>
                <a:cubicBezTo>
                  <a:pt x="1" y="1989900"/>
                  <a:pt x="1" y="815327"/>
                  <a:pt x="0" y="746120"/>
                </a:cubicBezTo>
                <a:cubicBezTo>
                  <a:pt x="1" y="676911"/>
                  <a:pt x="36386" y="618025"/>
                  <a:pt x="98286" y="587075"/>
                </a:cubicBezTo>
                <a:cubicBezTo>
                  <a:pt x="160188" y="556123"/>
                  <a:pt x="1183174" y="44630"/>
                  <a:pt x="1234178" y="19129"/>
                </a:cubicBezTo>
                <a:cubicBezTo>
                  <a:pt x="1259681" y="6378"/>
                  <a:pt x="1286689" y="1"/>
                  <a:pt x="1313698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926" name="矩形 9"/>
          <p:cNvSpPr/>
          <p:nvPr>
            <p:custDataLst>
              <p:tags r:id="rId4"/>
            </p:custDataLst>
          </p:nvPr>
        </p:nvSpPr>
        <p:spPr>
          <a:xfrm>
            <a:off x="1506596" y="5331885"/>
            <a:ext cx="4162325" cy="11048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随着农业现代化推进，农民人均收入逐年提高，但城乡差距依然存在。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928" name="矩形 10"/>
          <p:cNvSpPr/>
          <p:nvPr>
            <p:custDataLst>
              <p:tags r:id="rId5"/>
            </p:custDataLst>
          </p:nvPr>
        </p:nvSpPr>
        <p:spPr>
          <a:xfrm>
            <a:off x="2085702" y="4831517"/>
            <a:ext cx="3004748" cy="46226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>
                <a:solidFill>
                  <a:schemeClr val="accent1"/>
                </a:solidFill>
                <a:latin typeface="+mn-ea"/>
                <a:cs typeface="+mn-ea"/>
              </a:rPr>
              <a:t>收入水平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2097211" name="图片 12" descr="/data/temp/03a2d4a3-35db-11f0-adac-fe6ba2ec7e31.jpg@base@tag=imgScale&amp;m=1&amp;w=729&amp;h=779&amp;q=9503a2d4a3-35db-11f0-adac-fe6ba2ec7e3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137" r="1646" b="30123"/>
          <a:stretch>
            <a:fillRect/>
          </a:stretch>
        </p:blipFill>
        <p:spPr>
          <a:xfrm>
            <a:off x="7285592" y="1799464"/>
            <a:ext cx="2627340" cy="2805145"/>
          </a:xfrm>
          <a:custGeom>
            <a:avLst/>
            <a:gdLst>
              <a:gd name="connsiteX0" fmla="*/ 1313698 w 2627403"/>
              <a:gd name="connsiteY0" fmla="*/ 0 h 2805212"/>
              <a:gd name="connsiteX1" fmla="*/ 1393218 w 2627403"/>
              <a:gd name="connsiteY1" fmla="*/ 19125 h 2805212"/>
              <a:gd name="connsiteX2" fmla="*/ 2529110 w 2627403"/>
              <a:gd name="connsiteY2" fmla="*/ 587071 h 2805212"/>
              <a:gd name="connsiteX3" fmla="*/ 2627403 w 2627403"/>
              <a:gd name="connsiteY3" fmla="*/ 746105 h 2805212"/>
              <a:gd name="connsiteX4" fmla="*/ 2627403 w 2627403"/>
              <a:gd name="connsiteY4" fmla="*/ 2059094 h 2805212"/>
              <a:gd name="connsiteX5" fmla="*/ 2529117 w 2627403"/>
              <a:gd name="connsiteY5" fmla="*/ 2218139 h 2805212"/>
              <a:gd name="connsiteX6" fmla="*/ 1393225 w 2627403"/>
              <a:gd name="connsiteY6" fmla="*/ 2786085 h 2805212"/>
              <a:gd name="connsiteX7" fmla="*/ 1234185 w 2627403"/>
              <a:gd name="connsiteY7" fmla="*/ 2786089 h 2805212"/>
              <a:gd name="connsiteX8" fmla="*/ 98293 w 2627403"/>
              <a:gd name="connsiteY8" fmla="*/ 2218143 h 2805212"/>
              <a:gd name="connsiteX9" fmla="*/ 0 w 2627403"/>
              <a:gd name="connsiteY9" fmla="*/ 2059109 h 2805212"/>
              <a:gd name="connsiteX10" fmla="*/ 0 w 2627403"/>
              <a:gd name="connsiteY10" fmla="*/ 746120 h 2805212"/>
              <a:gd name="connsiteX11" fmla="*/ 98286 w 2627403"/>
              <a:gd name="connsiteY11" fmla="*/ 587075 h 2805212"/>
              <a:gd name="connsiteX12" fmla="*/ 1234178 w 2627403"/>
              <a:gd name="connsiteY12" fmla="*/ 19129 h 2805212"/>
              <a:gd name="connsiteX13" fmla="*/ 1313698 w 2627403"/>
              <a:gd name="connsiteY13" fmla="*/ 0 h 280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27403" h="2805212">
                <a:moveTo>
                  <a:pt x="1313698" y="0"/>
                </a:moveTo>
                <a:cubicBezTo>
                  <a:pt x="1340707" y="-1"/>
                  <a:pt x="1367715" y="6374"/>
                  <a:pt x="1393218" y="19125"/>
                </a:cubicBezTo>
                <a:cubicBezTo>
                  <a:pt x="1444222" y="44627"/>
                  <a:pt x="2467209" y="556120"/>
                  <a:pt x="2529110" y="587071"/>
                </a:cubicBezTo>
                <a:cubicBezTo>
                  <a:pt x="2591012" y="618021"/>
                  <a:pt x="2627404" y="676896"/>
                  <a:pt x="2627403" y="746105"/>
                </a:cubicBezTo>
                <a:cubicBezTo>
                  <a:pt x="2627404" y="815312"/>
                  <a:pt x="2627404" y="1989885"/>
                  <a:pt x="2627403" y="2059094"/>
                </a:cubicBezTo>
                <a:cubicBezTo>
                  <a:pt x="2627404" y="2128301"/>
                  <a:pt x="2591020" y="2187187"/>
                  <a:pt x="2529117" y="2218139"/>
                </a:cubicBezTo>
                <a:cubicBezTo>
                  <a:pt x="2467217" y="2249089"/>
                  <a:pt x="1444230" y="2760582"/>
                  <a:pt x="1393225" y="2786085"/>
                </a:cubicBezTo>
                <a:cubicBezTo>
                  <a:pt x="1342222" y="2811586"/>
                  <a:pt x="1285190" y="2811590"/>
                  <a:pt x="1234185" y="2786089"/>
                </a:cubicBezTo>
                <a:cubicBezTo>
                  <a:pt x="1183181" y="2760586"/>
                  <a:pt x="160195" y="2249092"/>
                  <a:pt x="98293" y="2218143"/>
                </a:cubicBezTo>
                <a:cubicBezTo>
                  <a:pt x="36393" y="2187191"/>
                  <a:pt x="1" y="2128316"/>
                  <a:pt x="0" y="2059109"/>
                </a:cubicBezTo>
                <a:cubicBezTo>
                  <a:pt x="1" y="1989900"/>
                  <a:pt x="1" y="815327"/>
                  <a:pt x="0" y="746120"/>
                </a:cubicBezTo>
                <a:cubicBezTo>
                  <a:pt x="1" y="676911"/>
                  <a:pt x="36386" y="618025"/>
                  <a:pt x="98286" y="587075"/>
                </a:cubicBezTo>
                <a:cubicBezTo>
                  <a:pt x="160188" y="556123"/>
                  <a:pt x="1183174" y="44630"/>
                  <a:pt x="1234178" y="19129"/>
                </a:cubicBezTo>
                <a:cubicBezTo>
                  <a:pt x="1259681" y="6378"/>
                  <a:pt x="1286689" y="1"/>
                  <a:pt x="1313698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930" name="矩形 13"/>
          <p:cNvSpPr/>
          <p:nvPr>
            <p:custDataLst>
              <p:tags r:id="rId8"/>
            </p:custDataLst>
          </p:nvPr>
        </p:nvSpPr>
        <p:spPr>
          <a:xfrm>
            <a:off x="6518531" y="5331885"/>
            <a:ext cx="4162325" cy="11048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农村地区教育资源相对匮乏，医疗设施落后，影响农民的生活质量。</a:t>
            </a:r>
            <a:endParaRPr lang="zh-CN" altLang="en-US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932" name="矩形 14"/>
          <p:cNvSpPr/>
          <p:nvPr>
            <p:custDataLst>
              <p:tags r:id="rId9"/>
            </p:custDataLst>
          </p:nvPr>
        </p:nvSpPr>
        <p:spPr>
          <a:xfrm>
            <a:off x="7097637" y="4831517"/>
            <a:ext cx="3004748" cy="46226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>
                <a:solidFill>
                  <a:schemeClr val="accent1"/>
                </a:solidFill>
                <a:latin typeface="+mn-ea"/>
                <a:cs typeface="+mn-ea"/>
              </a:rPr>
              <a:t>教育与医疗资源</a:t>
            </a:r>
            <a:endParaRPr lang="zh-CN" altLang="en-US" sz="28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6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农村振兴战略实施</a:t>
            </a:r>
            <a:endParaRPr lang="zh-CN" altLang="en-US"/>
          </a:p>
        </p:txBody>
      </p:sp>
      <p:sp>
        <p:nvSpPr>
          <p:cNvPr id="1049966" name="矩形 10"/>
          <p:cNvSpPr/>
          <p:nvPr>
            <p:custDataLst>
              <p:tags r:id="rId2"/>
            </p:custDataLst>
          </p:nvPr>
        </p:nvSpPr>
        <p:spPr>
          <a:xfrm flipV="1">
            <a:off x="4194149" y="4166471"/>
            <a:ext cx="3788146" cy="1979915"/>
          </a:xfrm>
          <a:prstGeom prst="rect">
            <a:avLst/>
          </a:prstGeom>
          <a:solidFill>
            <a:schemeClr val="bg1">
              <a:alpha val="0"/>
            </a:schemeClr>
          </a:solidFill>
          <a:ln w="12700" cap="flat" cmpd="sng" algn="ctr">
            <a:gradFill>
              <a:gsLst>
                <a:gs pos="0">
                  <a:schemeClr val="accent1"/>
                </a:gs>
                <a:gs pos="80000">
                  <a:schemeClr val="accent1">
                    <a:alpha val="0"/>
                  </a:schemeClr>
                </a:gs>
              </a:gsLst>
              <a:lin ang="16200000" scaled="0"/>
            </a:gra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049968" name="椭圆 11"/>
          <p:cNvSpPr/>
          <p:nvPr>
            <p:custDataLst>
              <p:tags r:id="rId3"/>
            </p:custDataLst>
          </p:nvPr>
        </p:nvSpPr>
        <p:spPr>
          <a:xfrm>
            <a:off x="3256896" y="3610215"/>
            <a:ext cx="249553" cy="249553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049970" name="椭圆 15"/>
          <p:cNvSpPr/>
          <p:nvPr>
            <p:custDataLst>
              <p:tags r:id="rId4"/>
            </p:custDataLst>
          </p:nvPr>
        </p:nvSpPr>
        <p:spPr>
          <a:xfrm>
            <a:off x="3317856" y="3671175"/>
            <a:ext cx="126999" cy="126999"/>
          </a:xfrm>
          <a:prstGeom prst="ellipse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alpha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049972" name="矩形 16"/>
          <p:cNvSpPr/>
          <p:nvPr>
            <p:custDataLst>
              <p:tags r:id="rId5"/>
            </p:custDataLst>
          </p:nvPr>
        </p:nvSpPr>
        <p:spPr>
          <a:xfrm>
            <a:off x="1483354" y="1336297"/>
            <a:ext cx="3788146" cy="1979915"/>
          </a:xfrm>
          <a:prstGeom prst="rect">
            <a:avLst/>
          </a:prstGeom>
          <a:solidFill>
            <a:schemeClr val="bg1">
              <a:alpha val="0"/>
            </a:schemeClr>
          </a:solidFill>
          <a:ln w="12700" cap="flat" cmpd="sng" algn="ctr">
            <a:gradFill>
              <a:gsLst>
                <a:gs pos="0">
                  <a:schemeClr val="accent1"/>
                </a:gs>
                <a:gs pos="80000">
                  <a:schemeClr val="accent1">
                    <a:alpha val="0"/>
                  </a:schemeClr>
                </a:gs>
              </a:gsLst>
              <a:lin ang="16200000" scaled="0"/>
            </a:gra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cxnSp>
        <p:nvCxnSpPr>
          <p:cNvPr id="3145761" name="直接连接符 19"/>
          <p:cNvCxnSpPr/>
          <p:nvPr>
            <p:custDataLst>
              <p:tags r:id="rId6"/>
            </p:custDataLst>
          </p:nvPr>
        </p:nvCxnSpPr>
        <p:spPr>
          <a:xfrm flipH="1" flipV="1">
            <a:off x="3378180" y="3316212"/>
            <a:ext cx="1" cy="293583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049974" name="矩形 20"/>
          <p:cNvSpPr/>
          <p:nvPr>
            <p:custDataLst>
              <p:tags r:id="rId7"/>
            </p:custDataLst>
          </p:nvPr>
        </p:nvSpPr>
        <p:spPr>
          <a:xfrm>
            <a:off x="1878956" y="1978277"/>
            <a:ext cx="3005433" cy="13569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随着科技的进步，农业机械化水平显著提高，如无人机喷洒农药、收割机收割作物。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976" name="矩形 21"/>
          <p:cNvSpPr/>
          <p:nvPr>
            <p:custDataLst>
              <p:tags r:id="rId8"/>
            </p:custDataLst>
          </p:nvPr>
        </p:nvSpPr>
        <p:spPr>
          <a:xfrm>
            <a:off x="1878956" y="1343282"/>
            <a:ext cx="3005433" cy="6337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农业机械化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3145763" name="直接连接符 22"/>
          <p:cNvCxnSpPr/>
          <p:nvPr>
            <p:custDataLst>
              <p:tags r:id="rId9"/>
            </p:custDataLst>
          </p:nvPr>
        </p:nvCxnSpPr>
        <p:spPr>
          <a:xfrm>
            <a:off x="697865" y="3734674"/>
            <a:ext cx="10799920" cy="0"/>
          </a:xfrm>
          <a:prstGeom prst="line">
            <a:avLst/>
          </a:prstGeom>
          <a:noFill/>
          <a:ln w="2540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5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1049978" name="椭圆 23"/>
          <p:cNvSpPr/>
          <p:nvPr>
            <p:custDataLst>
              <p:tags r:id="rId10"/>
            </p:custDataLst>
          </p:nvPr>
        </p:nvSpPr>
        <p:spPr>
          <a:xfrm>
            <a:off x="8688011" y="3610215"/>
            <a:ext cx="249553" cy="249553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049980" name="椭圆 24"/>
          <p:cNvSpPr/>
          <p:nvPr>
            <p:custDataLst>
              <p:tags r:id="rId11"/>
            </p:custDataLst>
          </p:nvPr>
        </p:nvSpPr>
        <p:spPr>
          <a:xfrm>
            <a:off x="8748970" y="3671175"/>
            <a:ext cx="126999" cy="126999"/>
          </a:xfrm>
          <a:prstGeom prst="ellipse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alpha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049982" name="矩形 25"/>
          <p:cNvSpPr/>
          <p:nvPr>
            <p:custDataLst>
              <p:tags r:id="rId12"/>
            </p:custDataLst>
          </p:nvPr>
        </p:nvSpPr>
        <p:spPr>
          <a:xfrm>
            <a:off x="6927804" y="1336297"/>
            <a:ext cx="3788146" cy="1979915"/>
          </a:xfrm>
          <a:prstGeom prst="rect">
            <a:avLst/>
          </a:prstGeom>
          <a:solidFill>
            <a:schemeClr val="bg1">
              <a:alpha val="0"/>
            </a:schemeClr>
          </a:solidFill>
          <a:ln w="12700" cap="flat" cmpd="sng" algn="ctr">
            <a:gradFill>
              <a:gsLst>
                <a:gs pos="0">
                  <a:schemeClr val="accent1"/>
                </a:gs>
                <a:gs pos="80000">
                  <a:schemeClr val="accent1">
                    <a:alpha val="0"/>
                  </a:schemeClr>
                </a:gs>
              </a:gsLst>
              <a:lin ang="16200000" scaled="0"/>
            </a:gra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cxnSp>
        <p:nvCxnSpPr>
          <p:cNvPr id="3145765" name="直接连接符 26"/>
          <p:cNvCxnSpPr/>
          <p:nvPr>
            <p:custDataLst>
              <p:tags r:id="rId13"/>
            </p:custDataLst>
          </p:nvPr>
        </p:nvCxnSpPr>
        <p:spPr>
          <a:xfrm flipH="1" flipV="1">
            <a:off x="8813740" y="3316212"/>
            <a:ext cx="1" cy="293583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049984" name="矩形 27"/>
          <p:cNvSpPr/>
          <p:nvPr>
            <p:custDataLst>
              <p:tags r:id="rId14"/>
            </p:custDataLst>
          </p:nvPr>
        </p:nvSpPr>
        <p:spPr>
          <a:xfrm>
            <a:off x="7323406" y="1978277"/>
            <a:ext cx="3005434" cy="13569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推广生态农业，减少化肥农药使用，如采用有机肥、生物防治等可持续农业实践。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986" name="矩形 28"/>
          <p:cNvSpPr/>
          <p:nvPr>
            <p:custDataLst>
              <p:tags r:id="rId15"/>
            </p:custDataLst>
          </p:nvPr>
        </p:nvSpPr>
        <p:spPr>
          <a:xfrm>
            <a:off x="7323406" y="1343282"/>
            <a:ext cx="3005434" cy="6337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农业生态化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988" name="椭圆 29"/>
          <p:cNvSpPr/>
          <p:nvPr>
            <p:custDataLst>
              <p:tags r:id="rId16"/>
            </p:custDataLst>
          </p:nvPr>
        </p:nvSpPr>
        <p:spPr>
          <a:xfrm flipV="1">
            <a:off x="5967056" y="3610215"/>
            <a:ext cx="249553" cy="249553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049990" name="椭圆 30"/>
          <p:cNvSpPr/>
          <p:nvPr>
            <p:custDataLst>
              <p:tags r:id="rId17"/>
            </p:custDataLst>
          </p:nvPr>
        </p:nvSpPr>
        <p:spPr>
          <a:xfrm flipV="1">
            <a:off x="6028651" y="3671175"/>
            <a:ext cx="126999" cy="126999"/>
          </a:xfrm>
          <a:prstGeom prst="ellipse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alpha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cxnSp>
        <p:nvCxnSpPr>
          <p:cNvPr id="3145767" name="直接连接符 31"/>
          <p:cNvCxnSpPr/>
          <p:nvPr>
            <p:custDataLst>
              <p:tags r:id="rId18"/>
            </p:custDataLst>
          </p:nvPr>
        </p:nvCxnSpPr>
        <p:spPr>
          <a:xfrm flipH="1">
            <a:off x="6088975" y="3894058"/>
            <a:ext cx="0" cy="293368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049992" name="矩形 32"/>
          <p:cNvSpPr/>
          <p:nvPr>
            <p:custDataLst>
              <p:tags r:id="rId19"/>
            </p:custDataLst>
          </p:nvPr>
        </p:nvSpPr>
        <p:spPr>
          <a:xfrm>
            <a:off x="4589751" y="4809086"/>
            <a:ext cx="3005433" cy="13569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信息技术在农业中的应用越来越广泛，如智能农业监控系统，精准农业管理平台。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994" name="矩形 33"/>
          <p:cNvSpPr/>
          <p:nvPr>
            <p:custDataLst>
              <p:tags r:id="rId20"/>
            </p:custDataLst>
          </p:nvPr>
        </p:nvSpPr>
        <p:spPr>
          <a:xfrm>
            <a:off x="4589751" y="4174091"/>
            <a:ext cx="3005433" cy="6337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农业信息化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2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农民职业化发展</a:t>
            </a:r>
            <a:endParaRPr lang="zh-CN" altLang="en-US"/>
          </a:p>
        </p:txBody>
      </p:sp>
      <p:sp>
        <p:nvSpPr>
          <p:cNvPr id="1050028" name="矩形 7"/>
          <p:cNvSpPr/>
          <p:nvPr>
            <p:custDataLst>
              <p:tags r:id="rId2"/>
            </p:custDataLst>
          </p:nvPr>
        </p:nvSpPr>
        <p:spPr>
          <a:xfrm>
            <a:off x="901061" y="3737264"/>
            <a:ext cx="2159956" cy="1132297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国家对农业实施直接补贴，如种粮直补、农机购置补贴，以提高农民种粮积极性。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50030" name="矩形 8"/>
          <p:cNvSpPr/>
          <p:nvPr>
            <p:custDataLst>
              <p:tags r:id="rId3"/>
            </p:custDataLst>
          </p:nvPr>
        </p:nvSpPr>
        <p:spPr>
          <a:xfrm>
            <a:off x="901061" y="3055923"/>
            <a:ext cx="2159956" cy="59110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农业补贴政策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50032" name="矩形 12"/>
          <p:cNvSpPr/>
          <p:nvPr>
            <p:custDataLst>
              <p:tags r:id="rId4"/>
            </p:custDataLst>
          </p:nvPr>
        </p:nvSpPr>
        <p:spPr>
          <a:xfrm>
            <a:off x="901061" y="1801824"/>
            <a:ext cx="1325181" cy="99161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91111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72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50034" name="矩形 15"/>
          <p:cNvSpPr/>
          <p:nvPr>
            <p:custDataLst>
              <p:tags r:id="rId5"/>
            </p:custDataLst>
          </p:nvPr>
        </p:nvSpPr>
        <p:spPr>
          <a:xfrm>
            <a:off x="3707704" y="3737264"/>
            <a:ext cx="2159956" cy="1132297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提供低息贷款、农业保险等金融产品，支持农村经济发展，降低农业生产风险。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50036" name="矩形 16"/>
          <p:cNvSpPr/>
          <p:nvPr>
            <p:custDataLst>
              <p:tags r:id="rId6"/>
            </p:custDataLst>
          </p:nvPr>
        </p:nvSpPr>
        <p:spPr>
          <a:xfrm>
            <a:off x="3707704" y="3055923"/>
            <a:ext cx="2159956" cy="59110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农村金融支持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50038" name="矩形 17"/>
          <p:cNvSpPr/>
          <p:nvPr>
            <p:custDataLst>
              <p:tags r:id="rId7"/>
            </p:custDataLst>
          </p:nvPr>
        </p:nvSpPr>
        <p:spPr>
          <a:xfrm>
            <a:off x="3707704" y="1801824"/>
            <a:ext cx="1325181" cy="99161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91111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 dirty="0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72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50040" name="矩形 19"/>
          <p:cNvSpPr/>
          <p:nvPr>
            <p:custDataLst>
              <p:tags r:id="rId8"/>
            </p:custDataLst>
          </p:nvPr>
        </p:nvSpPr>
        <p:spPr>
          <a:xfrm>
            <a:off x="6513712" y="3737264"/>
            <a:ext cx="2159956" cy="1132297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通过最低收购价政策和临时收储制度，保障农民收益，稳定农产品市场。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50042" name="矩形 20"/>
          <p:cNvSpPr/>
          <p:nvPr>
            <p:custDataLst>
              <p:tags r:id="rId9"/>
            </p:custDataLst>
          </p:nvPr>
        </p:nvSpPr>
        <p:spPr>
          <a:xfrm>
            <a:off x="6513712" y="3055923"/>
            <a:ext cx="2159956" cy="59110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农产品价格保护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50044" name="矩形 21"/>
          <p:cNvSpPr/>
          <p:nvPr>
            <p:custDataLst>
              <p:tags r:id="rId10"/>
            </p:custDataLst>
          </p:nvPr>
        </p:nvSpPr>
        <p:spPr>
          <a:xfrm>
            <a:off x="6513712" y="1801824"/>
            <a:ext cx="1325181" cy="99161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91111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 dirty="0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zh-CN" altLang="en-US" sz="72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50046" name="矩形 23"/>
          <p:cNvSpPr/>
          <p:nvPr>
            <p:custDataLst>
              <p:tags r:id="rId11"/>
            </p:custDataLst>
          </p:nvPr>
        </p:nvSpPr>
        <p:spPr>
          <a:xfrm>
            <a:off x="9336864" y="3737264"/>
            <a:ext cx="2159956" cy="1132297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国家投资建设农村道路、水利、电力等基础设施，改善农村生产生活条件。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50048" name="矩形 24"/>
          <p:cNvSpPr/>
          <p:nvPr>
            <p:custDataLst>
              <p:tags r:id="rId12"/>
            </p:custDataLst>
          </p:nvPr>
        </p:nvSpPr>
        <p:spPr>
          <a:xfrm>
            <a:off x="9336864" y="3055923"/>
            <a:ext cx="2159956" cy="59110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农村基础设施建设</a:t>
            </a:r>
            <a:endParaRPr lang="zh-CN" altLang="en-US" sz="17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50050" name="矩形 25"/>
          <p:cNvSpPr/>
          <p:nvPr>
            <p:custDataLst>
              <p:tags r:id="rId13"/>
            </p:custDataLst>
          </p:nvPr>
        </p:nvSpPr>
        <p:spPr>
          <a:xfrm>
            <a:off x="9336864" y="1801824"/>
            <a:ext cx="1325181" cy="99161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91111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1"/>
                </a:solidFill>
                <a:latin typeface="+mn-ea"/>
                <a:cs typeface="+mn-ea"/>
              </a:rPr>
              <a:t>04</a:t>
            </a:r>
            <a:endParaRPr lang="zh-CN" altLang="en-US" sz="72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3145769" name="直接连接符 34"/>
          <p:cNvCxnSpPr/>
          <p:nvPr>
            <p:custDataLst>
              <p:tags r:id="rId14"/>
            </p:custDataLst>
          </p:nvPr>
        </p:nvCxnSpPr>
        <p:spPr>
          <a:xfrm>
            <a:off x="695960" y="1801824"/>
            <a:ext cx="0" cy="442708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1" name="直接连接符 35"/>
          <p:cNvCxnSpPr/>
          <p:nvPr>
            <p:custDataLst>
              <p:tags r:id="rId15"/>
            </p:custDataLst>
          </p:nvPr>
        </p:nvCxnSpPr>
        <p:spPr>
          <a:xfrm>
            <a:off x="3501968" y="1801824"/>
            <a:ext cx="0" cy="442708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3" name="直接连接符 36"/>
          <p:cNvCxnSpPr/>
          <p:nvPr>
            <p:custDataLst>
              <p:tags r:id="rId16"/>
            </p:custDataLst>
          </p:nvPr>
        </p:nvCxnSpPr>
        <p:spPr>
          <a:xfrm>
            <a:off x="6307976" y="1801824"/>
            <a:ext cx="0" cy="442708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5" name="直接连接符 37"/>
          <p:cNvCxnSpPr/>
          <p:nvPr>
            <p:custDataLst>
              <p:tags r:id="rId17"/>
            </p:custDataLst>
          </p:nvPr>
        </p:nvCxnSpPr>
        <p:spPr>
          <a:xfrm>
            <a:off x="9131763" y="1801824"/>
            <a:ext cx="0" cy="442708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213" name="图片 38" descr="/data/temp/047ae459-35db-11f0-a328-fa0558738c17.jpg@base@tag=imgScale&amp;m=1&amp;w=600&amp;h=360&amp;q=95047ae459-35db-11f0-a328-fa0558738c17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19"/>
          <a:srcRect t="5000" b="5000"/>
          <a:stretch>
            <a:fillRect/>
          </a:stretch>
        </p:blipFill>
        <p:spPr>
          <a:xfrm>
            <a:off x="901061" y="4915165"/>
            <a:ext cx="2159956" cy="1295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2097215" name="图片 39" descr="/data/temp/047ae552-35db-11f0-a328-fa0558738c17.jpg@base@tag=imgScale&amp;m=1&amp;w=600&amp;h=360&amp;q=95047ae552-35db-11f0-a328-fa0558738c17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21"/>
          <a:srcRect t="10000"/>
          <a:stretch>
            <a:fillRect/>
          </a:stretch>
        </p:blipFill>
        <p:spPr>
          <a:xfrm>
            <a:off x="3707704" y="4915165"/>
            <a:ext cx="2159956" cy="1295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2097217" name="图片 40" descr="/data/temp/047ae51f-35db-11f0-a328-fa0558738c17.jpg@base@tag=imgScale&amp;m=1&amp;w=600&amp;h=360&amp;q=95047ae51f-35db-11f0-a328-fa0558738c17"/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23"/>
          <a:srcRect t="5083" b="5083"/>
          <a:stretch>
            <a:fillRect/>
          </a:stretch>
        </p:blipFill>
        <p:spPr>
          <a:xfrm>
            <a:off x="6513712" y="4915165"/>
            <a:ext cx="2159956" cy="1295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pic>
        <p:nvPicPr>
          <p:cNvPr id="2097219" name="图片 41" descr="/data/temp/047ae610-35db-11f0-a328-fa0558738c17.jpg@base@tag=imgScale&amp;m=1&amp;w=600&amp;h=360&amp;q=95047ae610-35db-11f0-a328-fa0558738c17"/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25"/>
          <a:srcRect t="4917" b="4917"/>
          <a:stretch>
            <a:fillRect/>
          </a:stretch>
        </p:blipFill>
        <p:spPr>
          <a:xfrm>
            <a:off x="9336864" y="4915165"/>
            <a:ext cx="2159956" cy="1295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</p:spTree>
    <p:custDataLst>
      <p:tags r:id="rId26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82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谢谢</a:t>
            </a:r>
            <a:endParaRPr lang="en-US" altLang="zh-CN"/>
          </a:p>
        </p:txBody>
      </p:sp>
      <p:sp>
        <p:nvSpPr>
          <p:cNvPr id="1050084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p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三农问题的现状</a:t>
            </a:r>
            <a:endParaRPr lang="zh-CN" altLang="en-US"/>
          </a:p>
        </p:txBody>
      </p:sp>
      <p:sp>
        <p:nvSpPr>
          <p:cNvPr id="1048918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PART 01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农业生产现状</a:t>
            </a:r>
            <a:endParaRPr lang="zh-CN" altLang="en-US"/>
          </a:p>
        </p:txBody>
      </p:sp>
      <p:sp>
        <p:nvSpPr>
          <p:cNvPr id="1048964" name="矩形 6"/>
          <p:cNvSpPr/>
          <p:nvPr>
            <p:custDataLst>
              <p:tags r:id="rId2"/>
            </p:custDataLst>
          </p:nvPr>
        </p:nvSpPr>
        <p:spPr>
          <a:xfrm>
            <a:off x="696000" y="2324989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随着科技的进步，农业机械化程度不断提高，如无人机喷洒农药、智能收割机等。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8966" name="矩形 7"/>
          <p:cNvSpPr/>
          <p:nvPr>
            <p:custDataLst>
              <p:tags r:id="rId3"/>
            </p:custDataLst>
          </p:nvPr>
        </p:nvSpPr>
        <p:spPr>
          <a:xfrm>
            <a:off x="696000" y="1668365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农业机械化水平提升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8968" name="矩形 8"/>
          <p:cNvSpPr/>
          <p:nvPr>
            <p:custDataLst>
              <p:tags r:id="rId4"/>
            </p:custDataLst>
          </p:nvPr>
        </p:nvSpPr>
        <p:spPr>
          <a:xfrm>
            <a:off x="696000" y="4625713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年轻劳动力外出务工，农村留守的多为老年人，导致农业劳动力结构老龄化问题日益严重。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8970" name="矩形 9"/>
          <p:cNvSpPr/>
          <p:nvPr>
            <p:custDataLst>
              <p:tags r:id="rId5"/>
            </p:custDataLst>
          </p:nvPr>
        </p:nvSpPr>
        <p:spPr>
          <a:xfrm>
            <a:off x="696000" y="3960198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农业劳动力老龄化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8972" name="矩形 10"/>
          <p:cNvSpPr/>
          <p:nvPr>
            <p:custDataLst>
              <p:tags r:id="rId6"/>
            </p:custDataLst>
          </p:nvPr>
        </p:nvSpPr>
        <p:spPr>
          <a:xfrm>
            <a:off x="8209072" y="3449632"/>
            <a:ext cx="3287234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农产品价格受市场供需、气候变化等因素影响，导致农民收入不稳定。</a:t>
            </a:r>
            <a:endParaRPr lang="zh-CN" alt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8974" name="矩形 11"/>
          <p:cNvSpPr/>
          <p:nvPr>
            <p:custDataLst>
              <p:tags r:id="rId7"/>
            </p:custDataLst>
          </p:nvPr>
        </p:nvSpPr>
        <p:spPr>
          <a:xfrm>
            <a:off x="8209072" y="2782213"/>
            <a:ext cx="3287234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农产品市场波动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2097153" name="图片 24" descr="/data/temp/e9b332f8-35da-11f0-adac-fe6ba2ec7e31.jpg@base@tag=imgScale&amp;m=1&amp;w=450&amp;h=450&amp;q=95e9b332f8-35da-11f0-adac-fe6ba2ec7e3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t="16667" b="16667"/>
          <a:stretch>
            <a:fillRect/>
          </a:stretch>
        </p:blipFill>
        <p:spPr>
          <a:xfrm>
            <a:off x="4318226" y="1769335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97155" name="图片 25" descr="/data/temp/e9b33377-35da-11f0-adac-fe6ba2ec7e31.jpg@base@tag=imgScale&amp;m=1&amp;w=450&amp;h=450&amp;q=95e9b33377-35da-11f0-adac-fe6ba2ec7e3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l="16617" r="16617"/>
          <a:stretch>
            <a:fillRect/>
          </a:stretch>
        </p:blipFill>
        <p:spPr>
          <a:xfrm>
            <a:off x="6278572" y="2882548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97157" name="图片 26" descr="/data/temp/e9b33476-35da-11f0-adac-fe6ba2ec7e31.jpg@base@tag=imgScale&amp;m=1&amp;w=450&amp;h=450&amp;q=95e9b33476-35da-11f0-adac-fe6ba2ec7e3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16667" r="16667"/>
          <a:stretch>
            <a:fillRect/>
          </a:stretch>
        </p:blipFill>
        <p:spPr>
          <a:xfrm>
            <a:off x="4323307" y="3928447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8976" name="八边形 1"/>
          <p:cNvSpPr/>
          <p:nvPr>
            <p:custDataLst>
              <p:tags r:id="rId14"/>
            </p:custDataLst>
          </p:nvPr>
        </p:nvSpPr>
        <p:spPr>
          <a:xfrm>
            <a:off x="4318226" y="2882548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01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048978" name="八边形 17"/>
          <p:cNvSpPr/>
          <p:nvPr>
            <p:custDataLst>
              <p:tags r:id="rId15"/>
            </p:custDataLst>
          </p:nvPr>
        </p:nvSpPr>
        <p:spPr>
          <a:xfrm>
            <a:off x="7391785" y="3996395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02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048980" name="八边形 18"/>
          <p:cNvSpPr/>
          <p:nvPr>
            <p:custDataLst>
              <p:tags r:id="rId16"/>
            </p:custDataLst>
          </p:nvPr>
        </p:nvSpPr>
        <p:spPr>
          <a:xfrm>
            <a:off x="4318226" y="5041659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03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1" descr="/data/temp/fff31337-35da-11f0-80b8-1ab25010afc6.jpg@base@tag=imgScale&amp;m=1&amp;w=2998&amp;h=831&amp;q=95fff31337-35da-11f0-80b8-1ab25010afc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2213" b="2213"/>
          <a:stretch>
            <a:fillRect/>
          </a:stretch>
        </p:blipFill>
        <p:spPr>
          <a:xfrm>
            <a:off x="696595" y="1411605"/>
            <a:ext cx="10800080" cy="29933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012" name="矩形 2"/>
          <p:cNvSpPr/>
          <p:nvPr>
            <p:custDataLst>
              <p:tags r:id="rId3"/>
            </p:custDataLst>
          </p:nvPr>
        </p:nvSpPr>
        <p:spPr>
          <a:xfrm>
            <a:off x="10301605" y="4163098"/>
            <a:ext cx="1195070" cy="735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9014" name="标题 3"/>
          <p:cNvSpPr>
            <a:spLocks noGrp="1"/>
          </p:cNvSpPr>
          <p:nvPr>
            <p:custDataLst>
              <p:tags r:id="rId4"/>
            </p:custDataLst>
          </p:nvPr>
        </p:nvSpPr>
        <p:spPr>
          <a:xfrm rot="10800000">
            <a:off x="10639743" y="4330738"/>
            <a:ext cx="531495" cy="4006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51" h="986">
                <a:moveTo>
                  <a:pt x="1262" y="0"/>
                </a:moveTo>
                <a:lnTo>
                  <a:pt x="1351" y="188"/>
                </a:lnTo>
                <a:cubicBezTo>
                  <a:pt x="1260" y="218"/>
                  <a:pt x="1195" y="260"/>
                  <a:pt x="1155" y="314"/>
                </a:cubicBezTo>
                <a:cubicBezTo>
                  <a:pt x="1116" y="369"/>
                  <a:pt x="1095" y="440"/>
                  <a:pt x="1093" y="530"/>
                </a:cubicBezTo>
                <a:lnTo>
                  <a:pt x="1314" y="530"/>
                </a:lnTo>
                <a:lnTo>
                  <a:pt x="1314" y="986"/>
                </a:lnTo>
                <a:lnTo>
                  <a:pt x="858" y="986"/>
                </a:lnTo>
                <a:lnTo>
                  <a:pt x="858" y="660"/>
                </a:lnTo>
                <a:cubicBezTo>
                  <a:pt x="858" y="528"/>
                  <a:pt x="870" y="424"/>
                  <a:pt x="893" y="348"/>
                </a:cubicBezTo>
                <a:cubicBezTo>
                  <a:pt x="916" y="272"/>
                  <a:pt x="959" y="203"/>
                  <a:pt x="1022" y="143"/>
                </a:cubicBezTo>
                <a:cubicBezTo>
                  <a:pt x="1084" y="82"/>
                  <a:pt x="1164" y="35"/>
                  <a:pt x="1262" y="0"/>
                </a:cubicBezTo>
                <a:close/>
                <a:moveTo>
                  <a:pt x="404" y="0"/>
                </a:moveTo>
                <a:lnTo>
                  <a:pt x="493" y="188"/>
                </a:lnTo>
                <a:cubicBezTo>
                  <a:pt x="402" y="218"/>
                  <a:pt x="337" y="260"/>
                  <a:pt x="297" y="314"/>
                </a:cubicBezTo>
                <a:cubicBezTo>
                  <a:pt x="258" y="369"/>
                  <a:pt x="237" y="440"/>
                  <a:pt x="235" y="530"/>
                </a:cubicBezTo>
                <a:lnTo>
                  <a:pt x="456" y="530"/>
                </a:lnTo>
                <a:lnTo>
                  <a:pt x="456" y="986"/>
                </a:lnTo>
                <a:lnTo>
                  <a:pt x="0" y="986"/>
                </a:lnTo>
                <a:lnTo>
                  <a:pt x="0" y="660"/>
                </a:lnTo>
                <a:cubicBezTo>
                  <a:pt x="0" y="528"/>
                  <a:pt x="12" y="424"/>
                  <a:pt x="35" y="348"/>
                </a:cubicBezTo>
                <a:cubicBezTo>
                  <a:pt x="58" y="272"/>
                  <a:pt x="101" y="203"/>
                  <a:pt x="164" y="143"/>
                </a:cubicBezTo>
                <a:cubicBezTo>
                  <a:pt x="226" y="82"/>
                  <a:pt x="306" y="35"/>
                  <a:pt x="404" y="0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effectLst/>
        </p:spPr>
        <p:txBody>
          <a:bodyPr vert="horz" wrap="square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1660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  <p:sp>
        <p:nvSpPr>
          <p:cNvPr id="1049016" name="标题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/>
              <a:t>农村社会结构</a:t>
            </a:r>
            <a:endParaRPr lang="zh-CN"/>
          </a:p>
        </p:txBody>
      </p:sp>
      <p:sp>
        <p:nvSpPr>
          <p:cNvPr id="1049018" name="矩形 4"/>
          <p:cNvSpPr/>
          <p:nvPr>
            <p:custDataLst>
              <p:tags r:id="rId6"/>
            </p:custDataLst>
          </p:nvPr>
        </p:nvSpPr>
        <p:spPr>
          <a:xfrm>
            <a:off x="695960" y="5215573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随着年轻人外出务工，农村留守老人和儿童增多，导致劳动力结构失衡。</a:t>
            </a:r>
            <a:endParaRPr lang="zh-CN" altLang="en-US" sz="1400" dirty="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020" name="矩形 5"/>
          <p:cNvSpPr/>
          <p:nvPr>
            <p:custDataLst>
              <p:tags r:id="rId7"/>
            </p:custDataLst>
          </p:nvPr>
        </p:nvSpPr>
        <p:spPr>
          <a:xfrm>
            <a:off x="695960" y="4755833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人口老龄化问题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022" name="矩形 7"/>
          <p:cNvSpPr/>
          <p:nvPr>
            <p:custDataLst>
              <p:tags r:id="rId8"/>
            </p:custDataLst>
          </p:nvPr>
        </p:nvSpPr>
        <p:spPr>
          <a:xfrm>
            <a:off x="7522210" y="5215573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农村教育资源相对匮乏，文化水平普遍低于城市，影响了农村社会的可持续发展。</a:t>
            </a:r>
            <a:endParaRPr lang="zh-CN" altLang="en-US" sz="140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024" name="矩形 8"/>
          <p:cNvSpPr/>
          <p:nvPr>
            <p:custDataLst>
              <p:tags r:id="rId9"/>
            </p:custDataLst>
          </p:nvPr>
        </p:nvSpPr>
        <p:spPr>
          <a:xfrm>
            <a:off x="7522210" y="4755833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教育与文化水平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026" name="矩形 13"/>
          <p:cNvSpPr/>
          <p:nvPr>
            <p:custDataLst>
              <p:tags r:id="rId10"/>
            </p:custDataLst>
          </p:nvPr>
        </p:nvSpPr>
        <p:spPr>
          <a:xfrm>
            <a:off x="4109085" y="5215573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农村土地流转逐渐增多，促进了农业规模化经营，但同时也带来了土地权益纠纷。</a:t>
            </a:r>
            <a:endParaRPr lang="zh-CN" altLang="en-US" sz="140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49028" name="矩形 14"/>
          <p:cNvSpPr/>
          <p:nvPr>
            <p:custDataLst>
              <p:tags r:id="rId11"/>
            </p:custDataLst>
          </p:nvPr>
        </p:nvSpPr>
        <p:spPr>
          <a:xfrm>
            <a:off x="4109085" y="4755833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土地流转现象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0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农民生活状况</a:t>
            </a:r>
            <a:endParaRPr lang="zh-CN" altLang="en-US"/>
          </a:p>
        </p:txBody>
      </p:sp>
      <p:pic>
        <p:nvPicPr>
          <p:cNvPr id="2097161" name="图片 3" descr="/data/temp/0001d020-35db-11f0-a328-fa0558738c17.jpg@base@tag=imgScale&amp;m=1&amp;w=1182&amp;h=546&amp;q=950001d020-35db-11f0-a328-fa0558738c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7847"/>
          <a:stretch>
            <a:fillRect/>
          </a:stretch>
        </p:blipFill>
        <p:spPr>
          <a:xfrm>
            <a:off x="695326" y="4048671"/>
            <a:ext cx="4259186" cy="1965513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97163" name="图片 9" descr="/data/temp/0001d018-35db-11f0-a328-fa0558738c17.jpg@base@tag=imgScale&amp;m=1&amp;w=1182&amp;h=546&amp;q=950001d018-35db-11f0-a328-fa0558738c1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r="86" b="2296"/>
          <a:stretch>
            <a:fillRect/>
          </a:stretch>
        </p:blipFill>
        <p:spPr>
          <a:xfrm>
            <a:off x="695326" y="1587284"/>
            <a:ext cx="4259186" cy="1965513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062" name="矩形 10"/>
          <p:cNvSpPr/>
          <p:nvPr>
            <p:custDataLst>
              <p:tags r:id="rId6"/>
            </p:custDataLst>
          </p:nvPr>
        </p:nvSpPr>
        <p:spPr>
          <a:xfrm>
            <a:off x="6004834" y="2188025"/>
            <a:ext cx="5491047" cy="973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随着农业现代化推进，农民人均收入有所提高，但与城市居民相比仍存在较大差距。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064" name="矩形 11"/>
          <p:cNvSpPr/>
          <p:nvPr>
            <p:custDataLst>
              <p:tags r:id="rId7"/>
            </p:custDataLst>
          </p:nvPr>
        </p:nvSpPr>
        <p:spPr>
          <a:xfrm>
            <a:off x="6004834" y="1742232"/>
            <a:ext cx="5491048" cy="36935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收入水平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066" name="矩形 12"/>
          <p:cNvSpPr/>
          <p:nvPr>
            <p:custDataLst>
              <p:tags r:id="rId8"/>
            </p:custDataLst>
          </p:nvPr>
        </p:nvSpPr>
        <p:spPr>
          <a:xfrm>
            <a:off x="5474582" y="1742232"/>
            <a:ext cx="477140" cy="369351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 fontScale="98333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zh-CN" sz="2400" b="1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068" name="矩形 13"/>
          <p:cNvSpPr/>
          <p:nvPr>
            <p:custDataLst>
              <p:tags r:id="rId9"/>
            </p:custDataLst>
          </p:nvPr>
        </p:nvSpPr>
        <p:spPr>
          <a:xfrm>
            <a:off x="6004834" y="4649412"/>
            <a:ext cx="5491047" cy="973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农村地区教育资源相对匮乏，医疗设施不完善，影响了农民的生活质量和健康水平。</a:t>
            </a:r>
            <a:endParaRPr lang="zh-CN" alt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070" name="矩形 14"/>
          <p:cNvSpPr/>
          <p:nvPr>
            <p:custDataLst>
              <p:tags r:id="rId10"/>
            </p:custDataLst>
          </p:nvPr>
        </p:nvSpPr>
        <p:spPr>
          <a:xfrm>
            <a:off x="6004834" y="4203619"/>
            <a:ext cx="5491048" cy="36935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教育与医疗资源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072" name="矩形 15"/>
          <p:cNvSpPr/>
          <p:nvPr>
            <p:custDataLst>
              <p:tags r:id="rId11"/>
            </p:custDataLst>
          </p:nvPr>
        </p:nvSpPr>
        <p:spPr>
          <a:xfrm>
            <a:off x="5474582" y="4203619"/>
            <a:ext cx="477140" cy="369351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 fontScale="98333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zh-CN" sz="2400" b="1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4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65" name="图片 16" descr="/data/temp/ff0a15ba-35da-11f0-adac-fe6ba2ec7e31.jpg@base@tag=imgScale&amp;m=1&amp;w=964&amp;h=1226&amp;q=95ff0a15ba-35da-11f0-adac-fe6ba2ec7e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5250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10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3" y="1165300"/>
            <a:ext cx="4989512" cy="1223570"/>
          </a:xfrm>
        </p:spPr>
        <p:txBody>
          <a:bodyPr lIns="0" tIns="0" rIns="0" bIns="0" anchor="b" anchorCtr="0">
            <a:normAutofit/>
          </a:bodyPr>
          <a:p>
            <a:pPr algn="l"/>
            <a:r>
              <a:rPr lang="zh-CN" altLang="en-US" dirty="0"/>
              <a:t>农业现代化进程</a:t>
            </a:r>
            <a:endParaRPr lang="zh-CN" altLang="en-US" dirty="0"/>
          </a:p>
        </p:txBody>
      </p:sp>
      <p:sp>
        <p:nvSpPr>
          <p:cNvPr id="1049108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9110" name="矩形 7"/>
          <p:cNvSpPr/>
          <p:nvPr>
            <p:custDataLst>
              <p:tags r:id="rId6"/>
            </p:custDataLst>
          </p:nvPr>
        </p:nvSpPr>
        <p:spPr>
          <a:xfrm>
            <a:off x="1188262" y="3294619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随着科技的进步，农业机械化水平不断提高，如无人机喷洒农药、智能农机耕作等。</a:t>
            </a:r>
            <a:endParaRPr lang="zh-CN" altLang="en-US" sz="11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112" name="矩形 8"/>
          <p:cNvSpPr/>
          <p:nvPr>
            <p:custDataLst>
              <p:tags r:id="rId7"/>
            </p:custDataLst>
          </p:nvPr>
        </p:nvSpPr>
        <p:spPr>
          <a:xfrm>
            <a:off x="1188262" y="2766475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</a:rPr>
              <a:t>农业机械化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114" name="矩形 9"/>
          <p:cNvSpPr/>
          <p:nvPr>
            <p:custDataLst>
              <p:tags r:id="rId8"/>
            </p:custDataLst>
          </p:nvPr>
        </p:nvSpPr>
        <p:spPr>
          <a:xfrm>
            <a:off x="1188262" y="4326090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信息技术在农业中的应用日益广泛，例如精准农业、农业大数据分析等。</a:t>
            </a:r>
            <a:endParaRPr lang="zh-CN" altLang="en-US" sz="11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116" name="矩形 10"/>
          <p:cNvSpPr/>
          <p:nvPr>
            <p:custDataLst>
              <p:tags r:id="rId9"/>
            </p:custDataLst>
          </p:nvPr>
        </p:nvSpPr>
        <p:spPr>
          <a:xfrm>
            <a:off x="1188262" y="3797946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</a:rPr>
              <a:t>农业信息化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49118" name="矩形 11"/>
          <p:cNvSpPr/>
          <p:nvPr>
            <p:custDataLst>
              <p:tags r:id="rId10"/>
            </p:custDataLst>
          </p:nvPr>
        </p:nvSpPr>
        <p:spPr>
          <a:xfrm>
            <a:off x="1188262" y="5358197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注重可持续发展，推广生态农业，如有机农业、循环农业等，减少化肥农药使用。</a:t>
            </a:r>
            <a:endParaRPr lang="zh-CN" altLang="en-US" sz="11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120" name="矩形 18"/>
          <p:cNvSpPr/>
          <p:nvPr>
            <p:custDataLst>
              <p:tags r:id="rId11"/>
            </p:custDataLst>
          </p:nvPr>
        </p:nvSpPr>
        <p:spPr>
          <a:xfrm>
            <a:off x="1188262" y="4829417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</a:rPr>
              <a:t>农业生态化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三农政策支持</a:t>
            </a:r>
            <a:endParaRPr lang="zh-CN" altLang="en-US"/>
          </a:p>
        </p:txBody>
      </p:sp>
      <p:sp>
        <p:nvSpPr>
          <p:cNvPr id="1049154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PART 02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8" name="标题 1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国家政策框架</a:t>
            </a:r>
            <a:endParaRPr lang="zh-CN" altLang="en-US"/>
          </a:p>
        </p:txBody>
      </p:sp>
      <p:pic>
        <p:nvPicPr>
          <p:cNvPr id="2097167" name="图片 9" descr="/data/temp/010e7584-35db-11f0-a0a1-12b932b23dd7.jpg@base@tag=imgScale&amp;m=1&amp;w=662&amp;h=706&amp;q=95010e7584-35db-11f0-a0a1-12b932b23dd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5722" r="16641"/>
          <a:stretch>
            <a:fillRect/>
          </a:stretch>
        </p:blipFill>
        <p:spPr>
          <a:xfrm>
            <a:off x="931235" y="1978821"/>
            <a:ext cx="2385831" cy="2543787"/>
          </a:xfrm>
          <a:custGeom>
            <a:avLst/>
            <a:gdLst>
              <a:gd name="connsiteX0" fmla="*/ 1192796 w 2385858"/>
              <a:gd name="connsiteY0" fmla="*/ 1 h 2543816"/>
              <a:gd name="connsiteX1" fmla="*/ 1272318 w 2385858"/>
              <a:gd name="connsiteY1" fmla="*/ 19128 h 2543816"/>
              <a:gd name="connsiteX2" fmla="*/ 2287571 w 2385858"/>
              <a:gd name="connsiteY2" fmla="*/ 526755 h 2543816"/>
              <a:gd name="connsiteX3" fmla="*/ 2385858 w 2385858"/>
              <a:gd name="connsiteY3" fmla="*/ 685784 h 2543816"/>
              <a:gd name="connsiteX4" fmla="*/ 2385858 w 2385858"/>
              <a:gd name="connsiteY4" fmla="*/ 1858059 h 2543816"/>
              <a:gd name="connsiteX5" fmla="*/ 2287573 w 2385858"/>
              <a:gd name="connsiteY5" fmla="*/ 2017061 h 2543816"/>
              <a:gd name="connsiteX6" fmla="*/ 1272320 w 2385858"/>
              <a:gd name="connsiteY6" fmla="*/ 2524688 h 2543816"/>
              <a:gd name="connsiteX7" fmla="*/ 1113274 w 2385858"/>
              <a:gd name="connsiteY7" fmla="*/ 2524689 h 2543816"/>
              <a:gd name="connsiteX8" fmla="*/ 98021 w 2385858"/>
              <a:gd name="connsiteY8" fmla="*/ 2017062 h 2543816"/>
              <a:gd name="connsiteX9" fmla="*/ 6388 w 2385858"/>
              <a:gd name="connsiteY9" fmla="*/ 1907727 h 2543816"/>
              <a:gd name="connsiteX10" fmla="*/ 0 w 2385858"/>
              <a:gd name="connsiteY10" fmla="*/ 1860013 h 2543816"/>
              <a:gd name="connsiteX11" fmla="*/ 0 w 2385858"/>
              <a:gd name="connsiteY11" fmla="*/ 683779 h 2543816"/>
              <a:gd name="connsiteX12" fmla="*/ 6388 w 2385858"/>
              <a:gd name="connsiteY12" fmla="*/ 636070 h 2543816"/>
              <a:gd name="connsiteX13" fmla="*/ 98020 w 2385858"/>
              <a:gd name="connsiteY13" fmla="*/ 526756 h 2543816"/>
              <a:gd name="connsiteX14" fmla="*/ 1113272 w 2385858"/>
              <a:gd name="connsiteY14" fmla="*/ 19129 h 2543816"/>
              <a:gd name="connsiteX15" fmla="*/ 1192796 w 2385858"/>
              <a:gd name="connsiteY15" fmla="*/ 1 h 254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5858" h="2543816">
                <a:moveTo>
                  <a:pt x="1192796" y="1"/>
                </a:moveTo>
                <a:cubicBezTo>
                  <a:pt x="1219805" y="0"/>
                  <a:pt x="1246814" y="6376"/>
                  <a:pt x="1272318" y="19128"/>
                </a:cubicBezTo>
                <a:cubicBezTo>
                  <a:pt x="1323325" y="44631"/>
                  <a:pt x="2225671" y="495804"/>
                  <a:pt x="2287571" y="526755"/>
                </a:cubicBezTo>
                <a:cubicBezTo>
                  <a:pt x="2349472" y="557705"/>
                  <a:pt x="2385859" y="616577"/>
                  <a:pt x="2385858" y="685784"/>
                </a:cubicBezTo>
                <a:cubicBezTo>
                  <a:pt x="2385859" y="754990"/>
                  <a:pt x="2385859" y="1788853"/>
                  <a:pt x="2385858" y="1858059"/>
                </a:cubicBezTo>
                <a:cubicBezTo>
                  <a:pt x="2385859" y="1927266"/>
                  <a:pt x="2349475" y="1986111"/>
                  <a:pt x="2287573" y="2017061"/>
                </a:cubicBezTo>
                <a:cubicBezTo>
                  <a:pt x="2225674" y="2048011"/>
                  <a:pt x="1323328" y="2499184"/>
                  <a:pt x="1272320" y="2524688"/>
                </a:cubicBezTo>
                <a:cubicBezTo>
                  <a:pt x="1221314" y="2550192"/>
                  <a:pt x="1164282" y="2550193"/>
                  <a:pt x="1113274" y="2524689"/>
                </a:cubicBezTo>
                <a:cubicBezTo>
                  <a:pt x="1062268" y="2499185"/>
                  <a:pt x="159923" y="2048013"/>
                  <a:pt x="98021" y="2017062"/>
                </a:cubicBezTo>
                <a:cubicBezTo>
                  <a:pt x="51597" y="1993850"/>
                  <a:pt x="19524" y="1954932"/>
                  <a:pt x="6388" y="1907727"/>
                </a:cubicBezTo>
                <a:lnTo>
                  <a:pt x="0" y="1860013"/>
                </a:lnTo>
                <a:lnTo>
                  <a:pt x="0" y="683779"/>
                </a:lnTo>
                <a:lnTo>
                  <a:pt x="6388" y="636070"/>
                </a:lnTo>
                <a:cubicBezTo>
                  <a:pt x="19523" y="588872"/>
                  <a:pt x="51595" y="549969"/>
                  <a:pt x="98020" y="526756"/>
                </a:cubicBezTo>
                <a:cubicBezTo>
                  <a:pt x="159921" y="495805"/>
                  <a:pt x="1062266" y="44632"/>
                  <a:pt x="1113272" y="19129"/>
                </a:cubicBezTo>
                <a:cubicBezTo>
                  <a:pt x="1138777" y="6377"/>
                  <a:pt x="1165786" y="1"/>
                  <a:pt x="1192796" y="1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200" name="矩形 10"/>
          <p:cNvSpPr/>
          <p:nvPr>
            <p:custDataLst>
              <p:tags r:id="rId4"/>
            </p:custDataLst>
          </p:nvPr>
        </p:nvSpPr>
        <p:spPr>
          <a:xfrm>
            <a:off x="1049343" y="5169024"/>
            <a:ext cx="2160245" cy="108837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国家对农业实施直接补贴，如种粮直补、农机购置补贴，以提高农民种粮积极性。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202" name="矩形 12"/>
          <p:cNvSpPr/>
          <p:nvPr>
            <p:custDataLst>
              <p:tags r:id="rId5"/>
            </p:custDataLst>
          </p:nvPr>
        </p:nvSpPr>
        <p:spPr>
          <a:xfrm>
            <a:off x="1049343" y="4712465"/>
            <a:ext cx="2160245" cy="421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农业补贴政策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2097169" name="图片 13" descr="/data/temp/010e7394-35db-11f0-a0a1-12b932b23dd7.jpg@base@tag=imgScale&amp;m=1&amp;w=662&amp;h=706&amp;q=95010e7394-35db-11f0-a0a1-12b932b23dd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11769" r="11769"/>
          <a:stretch>
            <a:fillRect/>
          </a:stretch>
        </p:blipFill>
        <p:spPr>
          <a:xfrm>
            <a:off x="3575345" y="1978821"/>
            <a:ext cx="2385831" cy="2543787"/>
          </a:xfrm>
          <a:custGeom>
            <a:avLst/>
            <a:gdLst>
              <a:gd name="connsiteX0" fmla="*/ 1192796 w 2385858"/>
              <a:gd name="connsiteY0" fmla="*/ 1 h 2543816"/>
              <a:gd name="connsiteX1" fmla="*/ 1272318 w 2385858"/>
              <a:gd name="connsiteY1" fmla="*/ 19128 h 2543816"/>
              <a:gd name="connsiteX2" fmla="*/ 2287571 w 2385858"/>
              <a:gd name="connsiteY2" fmla="*/ 526755 h 2543816"/>
              <a:gd name="connsiteX3" fmla="*/ 2385858 w 2385858"/>
              <a:gd name="connsiteY3" fmla="*/ 685784 h 2543816"/>
              <a:gd name="connsiteX4" fmla="*/ 2385858 w 2385858"/>
              <a:gd name="connsiteY4" fmla="*/ 1858059 h 2543816"/>
              <a:gd name="connsiteX5" fmla="*/ 2287573 w 2385858"/>
              <a:gd name="connsiteY5" fmla="*/ 2017061 h 2543816"/>
              <a:gd name="connsiteX6" fmla="*/ 1272320 w 2385858"/>
              <a:gd name="connsiteY6" fmla="*/ 2524688 h 2543816"/>
              <a:gd name="connsiteX7" fmla="*/ 1113274 w 2385858"/>
              <a:gd name="connsiteY7" fmla="*/ 2524689 h 2543816"/>
              <a:gd name="connsiteX8" fmla="*/ 98021 w 2385858"/>
              <a:gd name="connsiteY8" fmla="*/ 2017062 h 2543816"/>
              <a:gd name="connsiteX9" fmla="*/ 6388 w 2385858"/>
              <a:gd name="connsiteY9" fmla="*/ 1907727 h 2543816"/>
              <a:gd name="connsiteX10" fmla="*/ 0 w 2385858"/>
              <a:gd name="connsiteY10" fmla="*/ 1860013 h 2543816"/>
              <a:gd name="connsiteX11" fmla="*/ 0 w 2385858"/>
              <a:gd name="connsiteY11" fmla="*/ 683779 h 2543816"/>
              <a:gd name="connsiteX12" fmla="*/ 6388 w 2385858"/>
              <a:gd name="connsiteY12" fmla="*/ 636070 h 2543816"/>
              <a:gd name="connsiteX13" fmla="*/ 98020 w 2385858"/>
              <a:gd name="connsiteY13" fmla="*/ 526756 h 2543816"/>
              <a:gd name="connsiteX14" fmla="*/ 1113272 w 2385858"/>
              <a:gd name="connsiteY14" fmla="*/ 19129 h 2543816"/>
              <a:gd name="connsiteX15" fmla="*/ 1192796 w 2385858"/>
              <a:gd name="connsiteY15" fmla="*/ 1 h 254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5858" h="2543816">
                <a:moveTo>
                  <a:pt x="1192796" y="1"/>
                </a:moveTo>
                <a:cubicBezTo>
                  <a:pt x="1219805" y="0"/>
                  <a:pt x="1246814" y="6376"/>
                  <a:pt x="1272318" y="19128"/>
                </a:cubicBezTo>
                <a:cubicBezTo>
                  <a:pt x="1323325" y="44631"/>
                  <a:pt x="2225671" y="495804"/>
                  <a:pt x="2287571" y="526755"/>
                </a:cubicBezTo>
                <a:cubicBezTo>
                  <a:pt x="2349472" y="557705"/>
                  <a:pt x="2385859" y="616577"/>
                  <a:pt x="2385858" y="685784"/>
                </a:cubicBezTo>
                <a:cubicBezTo>
                  <a:pt x="2385859" y="754990"/>
                  <a:pt x="2385859" y="1788853"/>
                  <a:pt x="2385858" y="1858059"/>
                </a:cubicBezTo>
                <a:cubicBezTo>
                  <a:pt x="2385859" y="1927266"/>
                  <a:pt x="2349475" y="1986111"/>
                  <a:pt x="2287573" y="2017061"/>
                </a:cubicBezTo>
                <a:cubicBezTo>
                  <a:pt x="2225674" y="2048011"/>
                  <a:pt x="1323328" y="2499184"/>
                  <a:pt x="1272320" y="2524688"/>
                </a:cubicBezTo>
                <a:cubicBezTo>
                  <a:pt x="1221314" y="2550192"/>
                  <a:pt x="1164282" y="2550193"/>
                  <a:pt x="1113274" y="2524689"/>
                </a:cubicBezTo>
                <a:cubicBezTo>
                  <a:pt x="1062268" y="2499185"/>
                  <a:pt x="159923" y="2048013"/>
                  <a:pt x="98021" y="2017062"/>
                </a:cubicBezTo>
                <a:cubicBezTo>
                  <a:pt x="51597" y="1993850"/>
                  <a:pt x="19524" y="1954932"/>
                  <a:pt x="6388" y="1907727"/>
                </a:cubicBezTo>
                <a:lnTo>
                  <a:pt x="0" y="1860013"/>
                </a:lnTo>
                <a:lnTo>
                  <a:pt x="0" y="683779"/>
                </a:lnTo>
                <a:lnTo>
                  <a:pt x="6388" y="636070"/>
                </a:lnTo>
                <a:cubicBezTo>
                  <a:pt x="19523" y="588872"/>
                  <a:pt x="51595" y="549969"/>
                  <a:pt x="98020" y="526756"/>
                </a:cubicBezTo>
                <a:cubicBezTo>
                  <a:pt x="159921" y="495805"/>
                  <a:pt x="1062266" y="44632"/>
                  <a:pt x="1113272" y="19129"/>
                </a:cubicBezTo>
                <a:cubicBezTo>
                  <a:pt x="1138777" y="6377"/>
                  <a:pt x="1165786" y="1"/>
                  <a:pt x="1192796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204" name="矩形 14"/>
          <p:cNvSpPr/>
          <p:nvPr>
            <p:custDataLst>
              <p:tags r:id="rId8"/>
            </p:custDataLst>
          </p:nvPr>
        </p:nvSpPr>
        <p:spPr>
          <a:xfrm>
            <a:off x="3693453" y="5169024"/>
            <a:ext cx="2160245" cy="108837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提供低息贷款、农业保险等金融服务，支持农村经济发展，降低农民生产风险。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206" name="矩形 15"/>
          <p:cNvSpPr/>
          <p:nvPr>
            <p:custDataLst>
              <p:tags r:id="rId9"/>
            </p:custDataLst>
          </p:nvPr>
        </p:nvSpPr>
        <p:spPr>
          <a:xfrm>
            <a:off x="3693453" y="4712465"/>
            <a:ext cx="2160245" cy="421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>
                <a:solidFill>
                  <a:schemeClr val="accent1"/>
                </a:solidFill>
                <a:latin typeface="+mn-ea"/>
                <a:cs typeface="+mn-ea"/>
              </a:rPr>
              <a:t>农村金融支持</a:t>
            </a:r>
            <a:endParaRPr lang="zh-CN" altLang="en-US" sz="2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2097171" name="图片 16" descr="/data/temp/010e741c-35db-11f0-a0a1-12b932b23dd7.jpg@base@tag=imgScale&amp;m=1&amp;w=662&amp;h=706&amp;q=95010e741c-35db-11f0-a0a1-12b932b23dd7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r="29632"/>
          <a:stretch>
            <a:fillRect/>
          </a:stretch>
        </p:blipFill>
        <p:spPr>
          <a:xfrm>
            <a:off x="6219455" y="1978821"/>
            <a:ext cx="2385831" cy="2543787"/>
          </a:xfrm>
          <a:custGeom>
            <a:avLst/>
            <a:gdLst>
              <a:gd name="connsiteX0" fmla="*/ 1192796 w 2385858"/>
              <a:gd name="connsiteY0" fmla="*/ 1 h 2543816"/>
              <a:gd name="connsiteX1" fmla="*/ 1272318 w 2385858"/>
              <a:gd name="connsiteY1" fmla="*/ 19128 h 2543816"/>
              <a:gd name="connsiteX2" fmla="*/ 2287571 w 2385858"/>
              <a:gd name="connsiteY2" fmla="*/ 526755 h 2543816"/>
              <a:gd name="connsiteX3" fmla="*/ 2385858 w 2385858"/>
              <a:gd name="connsiteY3" fmla="*/ 685784 h 2543816"/>
              <a:gd name="connsiteX4" fmla="*/ 2385858 w 2385858"/>
              <a:gd name="connsiteY4" fmla="*/ 1858059 h 2543816"/>
              <a:gd name="connsiteX5" fmla="*/ 2287573 w 2385858"/>
              <a:gd name="connsiteY5" fmla="*/ 2017061 h 2543816"/>
              <a:gd name="connsiteX6" fmla="*/ 1272320 w 2385858"/>
              <a:gd name="connsiteY6" fmla="*/ 2524688 h 2543816"/>
              <a:gd name="connsiteX7" fmla="*/ 1113274 w 2385858"/>
              <a:gd name="connsiteY7" fmla="*/ 2524689 h 2543816"/>
              <a:gd name="connsiteX8" fmla="*/ 98021 w 2385858"/>
              <a:gd name="connsiteY8" fmla="*/ 2017062 h 2543816"/>
              <a:gd name="connsiteX9" fmla="*/ 6388 w 2385858"/>
              <a:gd name="connsiteY9" fmla="*/ 1907727 h 2543816"/>
              <a:gd name="connsiteX10" fmla="*/ 0 w 2385858"/>
              <a:gd name="connsiteY10" fmla="*/ 1860013 h 2543816"/>
              <a:gd name="connsiteX11" fmla="*/ 0 w 2385858"/>
              <a:gd name="connsiteY11" fmla="*/ 683779 h 2543816"/>
              <a:gd name="connsiteX12" fmla="*/ 6388 w 2385858"/>
              <a:gd name="connsiteY12" fmla="*/ 636070 h 2543816"/>
              <a:gd name="connsiteX13" fmla="*/ 98020 w 2385858"/>
              <a:gd name="connsiteY13" fmla="*/ 526756 h 2543816"/>
              <a:gd name="connsiteX14" fmla="*/ 1113272 w 2385858"/>
              <a:gd name="connsiteY14" fmla="*/ 19129 h 2543816"/>
              <a:gd name="connsiteX15" fmla="*/ 1192796 w 2385858"/>
              <a:gd name="connsiteY15" fmla="*/ 1 h 254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5858" h="2543816">
                <a:moveTo>
                  <a:pt x="1192796" y="1"/>
                </a:moveTo>
                <a:cubicBezTo>
                  <a:pt x="1219805" y="0"/>
                  <a:pt x="1246814" y="6376"/>
                  <a:pt x="1272318" y="19128"/>
                </a:cubicBezTo>
                <a:cubicBezTo>
                  <a:pt x="1323325" y="44631"/>
                  <a:pt x="2225671" y="495804"/>
                  <a:pt x="2287571" y="526755"/>
                </a:cubicBezTo>
                <a:cubicBezTo>
                  <a:pt x="2349472" y="557705"/>
                  <a:pt x="2385859" y="616577"/>
                  <a:pt x="2385858" y="685784"/>
                </a:cubicBezTo>
                <a:cubicBezTo>
                  <a:pt x="2385859" y="754990"/>
                  <a:pt x="2385859" y="1788853"/>
                  <a:pt x="2385858" y="1858059"/>
                </a:cubicBezTo>
                <a:cubicBezTo>
                  <a:pt x="2385859" y="1927266"/>
                  <a:pt x="2349475" y="1986111"/>
                  <a:pt x="2287573" y="2017061"/>
                </a:cubicBezTo>
                <a:cubicBezTo>
                  <a:pt x="2225674" y="2048011"/>
                  <a:pt x="1323328" y="2499184"/>
                  <a:pt x="1272320" y="2524688"/>
                </a:cubicBezTo>
                <a:cubicBezTo>
                  <a:pt x="1221314" y="2550192"/>
                  <a:pt x="1164282" y="2550193"/>
                  <a:pt x="1113274" y="2524689"/>
                </a:cubicBezTo>
                <a:cubicBezTo>
                  <a:pt x="1062268" y="2499185"/>
                  <a:pt x="159923" y="2048013"/>
                  <a:pt x="98021" y="2017062"/>
                </a:cubicBezTo>
                <a:cubicBezTo>
                  <a:pt x="51597" y="1993850"/>
                  <a:pt x="19524" y="1954932"/>
                  <a:pt x="6388" y="1907727"/>
                </a:cubicBezTo>
                <a:lnTo>
                  <a:pt x="0" y="1860013"/>
                </a:lnTo>
                <a:lnTo>
                  <a:pt x="0" y="683779"/>
                </a:lnTo>
                <a:lnTo>
                  <a:pt x="6388" y="636070"/>
                </a:lnTo>
                <a:cubicBezTo>
                  <a:pt x="19523" y="588872"/>
                  <a:pt x="51595" y="549969"/>
                  <a:pt x="98020" y="526756"/>
                </a:cubicBezTo>
                <a:cubicBezTo>
                  <a:pt x="159921" y="495805"/>
                  <a:pt x="1062266" y="44632"/>
                  <a:pt x="1113272" y="19129"/>
                </a:cubicBezTo>
                <a:cubicBezTo>
                  <a:pt x="1138777" y="6377"/>
                  <a:pt x="1165786" y="1"/>
                  <a:pt x="1192796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208" name="矩形 20"/>
          <p:cNvSpPr/>
          <p:nvPr>
            <p:custDataLst>
              <p:tags r:id="rId12"/>
            </p:custDataLst>
          </p:nvPr>
        </p:nvSpPr>
        <p:spPr>
          <a:xfrm>
            <a:off x="6337563" y="5169024"/>
            <a:ext cx="2160245" cy="108837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通过最低收购价政策和临时收储制度，保障农民收入，稳定农产品市场。</a:t>
            </a:r>
            <a:endParaRPr lang="zh-CN" altLang="en-US" sz="1400" ker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210" name="矩形 21"/>
          <p:cNvSpPr/>
          <p:nvPr>
            <p:custDataLst>
              <p:tags r:id="rId13"/>
            </p:custDataLst>
          </p:nvPr>
        </p:nvSpPr>
        <p:spPr>
          <a:xfrm>
            <a:off x="6337563" y="4712465"/>
            <a:ext cx="2160245" cy="421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农产品价格保护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2097173" name="图片 22" descr="/data/temp/010e7663-35db-11f0-a0a1-12b932b23dd7.jpg@base@tag=imgScale&amp;m=1&amp;w=662&amp;h=706&amp;q=95010e7663-35db-11f0-a0a1-12b932b23dd7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/>
          <a:srcRect l="14812" r="14812"/>
          <a:stretch>
            <a:fillRect/>
          </a:stretch>
        </p:blipFill>
        <p:spPr>
          <a:xfrm>
            <a:off x="8869279" y="1978821"/>
            <a:ext cx="2386096" cy="2543787"/>
          </a:xfrm>
          <a:custGeom>
            <a:avLst/>
            <a:gdLst>
              <a:gd name="connsiteX0" fmla="*/ 1193060 w 2386123"/>
              <a:gd name="connsiteY0" fmla="*/ 1 h 2543816"/>
              <a:gd name="connsiteX1" fmla="*/ 1272583 w 2386123"/>
              <a:gd name="connsiteY1" fmla="*/ 19128 h 2543816"/>
              <a:gd name="connsiteX2" fmla="*/ 2287836 w 2386123"/>
              <a:gd name="connsiteY2" fmla="*/ 526755 h 2543816"/>
              <a:gd name="connsiteX3" fmla="*/ 2386123 w 2386123"/>
              <a:gd name="connsiteY3" fmla="*/ 685784 h 2543816"/>
              <a:gd name="connsiteX4" fmla="*/ 2386123 w 2386123"/>
              <a:gd name="connsiteY4" fmla="*/ 1858059 h 2543816"/>
              <a:gd name="connsiteX5" fmla="*/ 2287838 w 2386123"/>
              <a:gd name="connsiteY5" fmla="*/ 2017061 h 2543816"/>
              <a:gd name="connsiteX6" fmla="*/ 1272585 w 2386123"/>
              <a:gd name="connsiteY6" fmla="*/ 2524688 h 2543816"/>
              <a:gd name="connsiteX7" fmla="*/ 1113539 w 2386123"/>
              <a:gd name="connsiteY7" fmla="*/ 2524689 h 2543816"/>
              <a:gd name="connsiteX8" fmla="*/ 98286 w 2386123"/>
              <a:gd name="connsiteY8" fmla="*/ 2017062 h 2543816"/>
              <a:gd name="connsiteX9" fmla="*/ 0 w 2386123"/>
              <a:gd name="connsiteY9" fmla="*/ 1858034 h 2543816"/>
              <a:gd name="connsiteX10" fmla="*/ 0 w 2386123"/>
              <a:gd name="connsiteY10" fmla="*/ 685758 h 2543816"/>
              <a:gd name="connsiteX11" fmla="*/ 98285 w 2386123"/>
              <a:gd name="connsiteY11" fmla="*/ 526756 h 2543816"/>
              <a:gd name="connsiteX12" fmla="*/ 1113537 w 2386123"/>
              <a:gd name="connsiteY12" fmla="*/ 19129 h 2543816"/>
              <a:gd name="connsiteX13" fmla="*/ 1193060 w 2386123"/>
              <a:gd name="connsiteY13" fmla="*/ 1 h 254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86123" h="2543816">
                <a:moveTo>
                  <a:pt x="1193060" y="1"/>
                </a:moveTo>
                <a:cubicBezTo>
                  <a:pt x="1220070" y="0"/>
                  <a:pt x="1247079" y="6376"/>
                  <a:pt x="1272583" y="19128"/>
                </a:cubicBezTo>
                <a:cubicBezTo>
                  <a:pt x="1323590" y="44631"/>
                  <a:pt x="2225936" y="495804"/>
                  <a:pt x="2287836" y="526755"/>
                </a:cubicBezTo>
                <a:cubicBezTo>
                  <a:pt x="2349737" y="557705"/>
                  <a:pt x="2386124" y="616577"/>
                  <a:pt x="2386123" y="685784"/>
                </a:cubicBezTo>
                <a:cubicBezTo>
                  <a:pt x="2386124" y="754990"/>
                  <a:pt x="2386124" y="1788853"/>
                  <a:pt x="2386123" y="1858059"/>
                </a:cubicBezTo>
                <a:cubicBezTo>
                  <a:pt x="2386124" y="1927266"/>
                  <a:pt x="2349740" y="1986111"/>
                  <a:pt x="2287838" y="2017061"/>
                </a:cubicBezTo>
                <a:cubicBezTo>
                  <a:pt x="2225939" y="2048011"/>
                  <a:pt x="1323593" y="2499184"/>
                  <a:pt x="1272585" y="2524688"/>
                </a:cubicBezTo>
                <a:cubicBezTo>
                  <a:pt x="1221579" y="2550192"/>
                  <a:pt x="1164547" y="2550193"/>
                  <a:pt x="1113539" y="2524689"/>
                </a:cubicBezTo>
                <a:cubicBezTo>
                  <a:pt x="1062533" y="2499185"/>
                  <a:pt x="160188" y="2048013"/>
                  <a:pt x="98286" y="2017062"/>
                </a:cubicBezTo>
                <a:cubicBezTo>
                  <a:pt x="36387" y="1986112"/>
                  <a:pt x="1" y="1927241"/>
                  <a:pt x="0" y="1858034"/>
                </a:cubicBezTo>
                <a:cubicBezTo>
                  <a:pt x="1" y="1788827"/>
                  <a:pt x="1" y="754964"/>
                  <a:pt x="0" y="685758"/>
                </a:cubicBezTo>
                <a:cubicBezTo>
                  <a:pt x="1" y="616551"/>
                  <a:pt x="36385" y="557706"/>
                  <a:pt x="98285" y="526756"/>
                </a:cubicBezTo>
                <a:cubicBezTo>
                  <a:pt x="160186" y="495805"/>
                  <a:pt x="1062531" y="44632"/>
                  <a:pt x="1113537" y="19129"/>
                </a:cubicBezTo>
                <a:cubicBezTo>
                  <a:pt x="1139042" y="6377"/>
                  <a:pt x="1166051" y="1"/>
                  <a:pt x="1193060" y="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9212" name="矩形 23"/>
          <p:cNvSpPr/>
          <p:nvPr>
            <p:custDataLst>
              <p:tags r:id="rId16"/>
            </p:custDataLst>
          </p:nvPr>
        </p:nvSpPr>
        <p:spPr>
          <a:xfrm>
            <a:off x="8981673" y="5169024"/>
            <a:ext cx="2160246" cy="108837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推进土地承包经营权流转，完善土地确权登记，激发农村土地资源活力。</a:t>
            </a:r>
            <a:endParaRPr lang="zh-CN" altLang="en-US" sz="1400" ker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9214" name="矩形 24"/>
          <p:cNvSpPr/>
          <p:nvPr>
            <p:custDataLst>
              <p:tags r:id="rId17"/>
            </p:custDataLst>
          </p:nvPr>
        </p:nvSpPr>
        <p:spPr>
          <a:xfrm>
            <a:off x="8981673" y="4712465"/>
            <a:ext cx="2160246" cy="421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农村土地制度改革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l_h_i"/>
  <p:tag name="KSO_WM_UNIT_SUBTYPE" val="d"/>
  <p:tag name="KSO_WM_UNIT_INDEX" val="1_3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1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UNIT_SUBTYPE" val="a"/>
  <p:tag name="KSO_WM_UNIT_PRESET_TEXT" val="单击此处添加 目录项标题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102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03.xml><?xml version="1.0" encoding="utf-8"?>
<p:tagLst xmlns:p="http://schemas.openxmlformats.org/presentationml/2006/main">
  <p:tag name="KSO_WM_UNIT_TYPE" val="l_h_i"/>
  <p:tag name="KSO_WM_UNIT_SUBTYPE" val="d"/>
  <p:tag name="KSO_WM_UNIT_INDEX" val="1_4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4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4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UNIT_SUBTYPE" val="a"/>
  <p:tag name="KSO_WM_UNIT_PRESET_TEXT" val="单击此处添加 目录项标题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105.xml><?xml version="1.0" encoding="utf-8"?>
<p:tagLst xmlns:p="http://schemas.openxmlformats.org/presentationml/2006/main">
  <p:tag name="KSO_WM_UNIT_TYPE" val="l_h_i"/>
  <p:tag name="KSO_WM_UNIT_INDEX" val="1_5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5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6.xml><?xml version="1.0" encoding="utf-8"?>
<p:tagLst xmlns:p="http://schemas.openxmlformats.org/presentationml/2006/main">
  <p:tag name="KSO_WM_UNIT_TYPE" val="l_h_i"/>
  <p:tag name="KSO_WM_UNIT_INDEX" val="1_5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5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07.xml><?xml version="1.0" encoding="utf-8"?>
<p:tagLst xmlns:p="http://schemas.openxmlformats.org/presentationml/2006/main">
  <p:tag name="KSO_WM_UNIT_TYPE" val="l_h_i"/>
  <p:tag name="KSO_WM_UNIT_SUBTYPE" val="d"/>
  <p:tag name="KSO_WM_UNIT_INDEX" val="1_5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5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8.xml><?xml version="1.0" encoding="utf-8"?>
<p:tagLst xmlns:p="http://schemas.openxmlformats.org/presentationml/2006/main">
  <p:tag name="KSO_WM_UNIT_TYPE" val="l_h_f"/>
  <p:tag name="KSO_WM_UNIT_INDEX" val="1_5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f*1_5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UNIT_SUBTYPE" val="a"/>
  <p:tag name="KSO_WM_UNIT_PRESET_TEXT" val="单击此处添加 目录项标题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109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5"/>
  <p:tag name="KSO_WM_DIAGRAM_GROUP_CODE" val="l1-1"/>
  <p:tag name="KSO_WM_BEAUTIFY_FLAG" val="#wm#"/>
  <p:tag name="KSO_WM_TEMPLATE_INDEX" val="20238589"/>
  <p:tag name="KSO_WM_TEMPLATE_CATEGORY" val="custom"/>
  <p:tag name="KSO_WM_SLIDE_INDEX" val="5"/>
  <p:tag name="KSO_WM_SLIDE_ID" val="custom20238589_5"/>
  <p:tag name="KSO_WM_TEMPLATE_MASTER_TYPE" val="0"/>
  <p:tag name="KSO_WM_SLIDE_LAYOUT" val="a_l"/>
  <p:tag name="KSO_WM_SLIDE_LAYOUT_CNT" val="1_1"/>
  <p:tag name="KSO_WM_SLIDE_DIAGTYPE" val="l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89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  <p:tag name="KSO_WM_UNIT_ISCONTENTSTITLE" val="0"/>
  <p:tag name="KSO_WM_UNIT_PRESET_TEXT" val="单击此处 添加章节标题"/>
  <p:tag name="KSO_WM_UNIT_TEXT_TYPE" val="1"/>
</p:tagLst>
</file>

<file path=ppt/tags/tag11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589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</p:tagLst>
</file>

<file path=ppt/tags/tag112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589"/>
  <p:tag name="KSO_WM_TEMPLATE_CATEGORY" val="custom"/>
  <p:tag name="KSO_WM_SLIDE_INDEX" val="7"/>
  <p:tag name="KSO_WM_SLIDE_ID" val="custom20238589_7"/>
  <p:tag name="KSO_WM_TEMPLATE_MASTER_TYPE" val="0"/>
  <p:tag name="KSO_WM_SLIDE_LAYOUT" val="a_e"/>
  <p:tag name="KSO_WM_SLIDE_LAYOUT_CNT" val="1_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315_2*a*1"/>
  <p:tag name="KSO_WM_TEMPLATE_CATEGORY" val="diagram"/>
  <p:tag name="KSO_WM_TEMPLATE_INDEX" val="202333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11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315_1*l_h_f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315_1*l_h_a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2"/>
  <p:tag name="KSO_WM_DIAGRAM_VERSION" val="3"/>
  <p:tag name="KSO_WM_DIAGRAM_COLOR_TRICK" val="1"/>
  <p:tag name="KSO_WM_DIAGRAM_COLOR_TEXT_CAN_REMOVE" val="n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11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315_1*l_h_f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315_1*l_h_a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11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315_1*l_h_f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 "/>
  <p:tag name="KSO_WM_UNIT_TEXT_FILL_FORE_SCHEMECOLOR_INDEX" val="1"/>
  <p:tag name="KSO_WM_UNIT_TEXT_FILL_TYPE" val="1"/>
  <p:tag name="KSO_WM_UNIT_TEXT_TYPE" val="1"/>
  <p:tag name="KSO_WM_UNIT_TEXT_LAYER_COUNT" val="1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315_1*l_h_a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VCG41N1409329155*gallery_gallery_ai_v2.0.9_ONLINE*1747787473961_171.206_949c49f049c3-slide-3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VCG41N1219466142*gallery_gallery_ai_v2.0.9_ONLINE*1747787473961_171.206_949c49f049c3-slide-3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VCG41N1154048898*gallery_gallery_ai_v2.0.9_ONLINE*1747787473961_171.206_949c49f049c3-slide-3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126.xml><?xml version="1.0" encoding="utf-8"?>
<p:tagLst xmlns:p="http://schemas.openxmlformats.org/presentationml/2006/main">
  <p:tag name="KSO_WM_SLIDE_ID" val="diagram20233315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diagram"/>
  <p:tag name="KSO_WM_TEMPLATE_INDEX" val="20233315"/>
  <p:tag name="KSO_WM_SLIDE_TYPE" val="text"/>
  <p:tag name="KSO_WM_SLIDE_SUBTYPE" val="diag"/>
  <p:tag name="KSO_WM_SLIDE_SIZE" val="850.394*297.555"/>
  <p:tag name="KSO_WM_SLIDE_POSITION" val="54.8032*139.2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27.xml><?xml version="1.0" encoding="utf-8"?>
<p:tagLst xmlns:p="http://schemas.openxmlformats.org/presentationml/2006/main">
  <p:tag name="KSO_WM_UNIT_VALUE" val="831*299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1930_1*d*1"/>
  <p:tag name="KSO_WM_TEMPLATE_CATEGORY" val="custom"/>
  <p:tag name="KSO_WM_TEMPLATE_INDEX" val="20231930"/>
  <p:tag name="KSO_WM_UNIT_LAYERLEVEL" val="1"/>
  <p:tag name="KSO_WM_TAG_VERSION" val="3.0"/>
  <p:tag name="KSO_WM_BEAUTIFY_FLAG" val="#wm#"/>
  <p:tag name="KSO_WM_UNIT_PICTURE_SUBTYPE" val="b"/>
  <p:tag name="KSO_WM_DIAGRAM_GROUP_CODE" val="l1-1"/>
  <p:tag name="MH_PIC_SOURCE_TYPE" val="generate_slide_ai*VCG41N1405989499*gallery_gallery_ai_v2.0.9_ONLINE*1747787512165_171.206_8fca1b54b7f3-slide-5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930_1*i*1"/>
  <p:tag name="KSO_WM_TEMPLATE_CATEGORY" val="custom"/>
  <p:tag name="KSO_WM_TEMPLATE_INDEX" val="20231930"/>
  <p:tag name="KSO_WM_UNIT_LAYERLEVEL" val="1"/>
  <p:tag name="KSO_WM_TAG_VERSION" val="3.0"/>
  <p:tag name="KSO_WM_BEAUTIFY_FLAG" val="#wm#"/>
  <p:tag name="KSO_WM_DIAGRAM_GROUP_CODE" val="l1-1"/>
</p:tagLst>
</file>

<file path=ppt/tags/tag1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930_1*i*2"/>
  <p:tag name="KSO_WM_TEMPLATE_CATEGORY" val="custom"/>
  <p:tag name="KSO_WM_TEMPLATE_INDEX" val="20231930"/>
  <p:tag name="KSO_WM_UNIT_LAYERLEVEL" val="1"/>
  <p:tag name="KSO_WM_TAG_VERSION" val="3.0"/>
  <p:tag name="KSO_WM_DIAGRAM_GROUP_CODE" val="l1-1"/>
</p:tagLst>
</file>

<file path=ppt/tags/tag13.xml><?xml version="1.0" encoding="utf-8"?>
<p:tagLst xmlns:p="http://schemas.openxmlformats.org/presentationml/2006/main">
  <p:tag name="KSO_WM_UNIT_TYPE" val="f"/>
  <p:tag name="KSO_WM_UNIT_SUBTYPE" val="e"/>
  <p:tag name="KSO_WM_UNIT_INDEX" val="2"/>
  <p:tag name="KSO_WM_BEAUTIFY_FLAG" val="#wm#"/>
  <p:tag name="KSO_WM_TAG_VERSION" val="3.0"/>
  <p:tag name="KSO_WM_UNIT_PRESET_TEXT" val="年号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5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930"/>
  <p:tag name="KSO_WM_UNIT_ID" val="custom20231930_1*a*1"/>
  <p:tag name="KSO_WM_UNIT_TEXT_TYPE" val="1"/>
  <p:tag name="KSO_WM_DIAGRAM_GROUP_CODE" val="l1-1"/>
  <p:tag name="KSO_WM_UNIT_PRESET_TEXT" val="单击此处添加标题"/>
</p:tagLst>
</file>

<file path=ppt/tags/tag13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6_3*l_h_f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UNIT_PRESET_TEXT" val="单击此处输入你的项正文，请尽量言简意赅的阐述观点，单击此处输入你的项正文。"/>
</p:tagLst>
</file>

<file path=ppt/tags/tag13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76_3*l_h_a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项标题"/>
  <p:tag name="KSO_WM_UNIT_TEXT_FILL_FORE_SCHEMECOLOR_INDEX" val="1"/>
  <p:tag name="KSO_WM_UNIT_TEXT_FILL_TYPE" val="1"/>
</p:tagLst>
</file>

<file path=ppt/tags/tag13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2476_3*l_h_f*1_3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UNIT_PRESET_TEXT" val="单击此处输入你的项正文，请尽量言简意赅的阐述观点，单击此处输入你的项正文。"/>
</p:tagLst>
</file>

<file path=ppt/tags/tag13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2476_3*l_h_a*1_3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项标题"/>
  <p:tag name="KSO_WM_UNIT_TEXT_FILL_FORE_SCHEMECOLOR_INDEX" val="1"/>
  <p:tag name="KSO_WM_UNIT_TEXT_FILL_TYPE" val="1"/>
</p:tagLst>
</file>

<file path=ppt/tags/tag13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6_3*l_h_f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UNIT_PRESET_TEXT" val="单击此处输入你的项正文，请尽量言简意赅的阐述观点，单击此处输入你的项正文。"/>
</p:tagLst>
</file>

<file path=ppt/tags/tag13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76_3*l_h_a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项标题"/>
  <p:tag name="KSO_WM_UNIT_TEXT_FILL_FORE_SCHEMECOLOR_INDEX" val="1"/>
  <p:tag name="KSO_WM_UNIT_TEXT_FILL_TYPE" val="1"/>
</p:tagLst>
</file>

<file path=ppt/tags/tag137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746*95.95"/>
  <p:tag name="KSO_WM_SLIDE_POSITION" val="54.8*410.65"/>
  <p:tag name="KSO_WM_SLIDE_LAYOUT" val="a_d_l"/>
  <p:tag name="KSO_WM_SLIDE_LAYOUT_CNT" val="1_1_1"/>
  <p:tag name="KSO_WM_SPECIAL_SOURCE" val="bdnull"/>
  <p:tag name="KSO_WM_TEMPLATE_INDEX" val="20231930"/>
  <p:tag name="KSO_WM_TEMPLATE_SUBCATEGORY" val="0"/>
  <p:tag name="KSO_WM_SLIDE_INDEX" val="1"/>
  <p:tag name="KSO_WM_TAG_VERSION" val="3.0"/>
  <p:tag name="KSO_WM_SLIDE_ID" val="custom20231930_1"/>
  <p:tag name="KSO_WM_SLIDE_ITEM_CNT" val="2"/>
  <p:tag name="KSO_WM_DIAGRAM_GROUP_CODE" val="l1-1"/>
  <p:tag name="KSO_WM_SLIDE_DIAGTYPE" val="l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233_1*a*1"/>
  <p:tag name="KSO_WM_TEMPLATE_CATEGORY" val="diagram"/>
  <p:tag name="KSO_WM_TEMPLATE_INDEX" val="20233233"/>
  <p:tag name="KSO_WM_UNIT_LAYERLEVEL" val="1"/>
  <p:tag name="KSO_WM_TAG_VERSION" val="3.0"/>
  <p:tag name="KSO_WM_BEAUTIFY_FLAG" val="#wm#"/>
  <p:tag name="KSO_WM_UNIT_TEXT_TYPE" val="1"/>
  <p:tag name="KSO_WM_UNIT_PRESET_TEXT" val="单击此处添加标题内容"/>
</p:tagLst>
</file>

<file path=ppt/tags/tag13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233_1*l_h_d*1_2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VCG41N514875703*gallery_gallery_ai_v2.0.9_ONLINE*1747787512165_171.206_8fca1b54b7f3-slide-6"/>
</p:tagLst>
</file>

<file path=ppt/tags/tag1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8"/>
</p:tagLst>
</file>

<file path=ppt/tags/tag1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233_1*l_h_d*1_1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VCG41N1408545462*gallery_gallery_ai_v2.0.9_ONLINE*1747787512165_171.206_8fca1b54b7f3-slide-6"/>
</p:tagLst>
</file>

<file path=ppt/tags/tag14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233_1*l_h_f*1_1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文本具体内容，简明扼要地阐述您的观点。根据需要可酌情增减正文内容文字，以便观者准确地理解您传达的思想。单击此处添加你的文本具体内容，可酌情增减正文内容"/>
  <p:tag name="KSO_WM_UNIT_TEXT_FILL_FORE_SCHEMECOLOR_INDEX" val="1"/>
  <p:tag name="KSO_WM_UNIT_TEXT_FILL_TYPE" val="1"/>
  <p:tag name="KSO_WM_UNIT_TEXT_LAYER_COUNT" val="1"/>
</p:tagLst>
</file>

<file path=ppt/tags/tag14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233_1*l_h_a*1_1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UNIT_TEXT_TYPE" val="1"/>
  <p:tag name="KSO_WM_UNIT_PRESET_TEXT" val="此处添加项标题"/>
  <p:tag name="KSO_WM_UNIT_TEXT_FILL_FORE_SCHEMECOLOR_INDEX" val="1"/>
  <p:tag name="KSO_WM_UNIT_TEXT_FILL_TYPE" val="1"/>
</p:tagLst>
</file>

<file path=ppt/tags/tag1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233_1*l_h_i*1_1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FORE_SCHEMECOLOR_INDEX" val="1"/>
  <p:tag name="KSO_WM_UNIT_TEXT_FILL_TYPE" val="1"/>
</p:tagLst>
</file>

<file path=ppt/tags/tag14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233_1*l_h_f*1_2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0"/>
  <p:tag name="KSO_WM_UNIT_TEXT_TYPE" val="1"/>
  <p:tag name="KSO_WM_UNIT_PRESET_TEXT" val="单击此处添加文本具体内容，简明扼要地阐述您的观点。根据需要可酌情增减正文内容文字，以便观者准确地理解您传达的思想。单击此处添加你的文本具体内容，可酌情增减正文内容"/>
  <p:tag name="KSO_WM_UNIT_TEXT_FILL_FORE_SCHEMECOLOR_INDEX" val="1"/>
  <p:tag name="KSO_WM_UNIT_TEXT_FILL_TYPE" val="1"/>
  <p:tag name="KSO_WM_UNIT_TEXT_LAYER_COUNT" val="1"/>
</p:tagLst>
</file>

<file path=ppt/tags/tag14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233_1*l_h_a*1_2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UNIT_TEXT_TYPE" val="1"/>
  <p:tag name="KSO_WM_UNIT_PRESET_TEXT" val="此处添加项标题"/>
  <p:tag name="KSO_WM_UNIT_TEXT_FILL_FORE_SCHEMECOLOR_INDEX" val="1"/>
  <p:tag name="KSO_WM_UNIT_TEXT_FILL_TYPE" val="1"/>
</p:tagLst>
</file>

<file path=ppt/tags/tag1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233_1*l_h_i*1_2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FORE_SCHEMECOLOR_INDEX" val="1"/>
  <p:tag name="KSO_WM_UNIT_TEXT_FILL_TYPE" val="1"/>
</p:tagLst>
</file>

<file path=ppt/tags/tag147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33"/>
  <p:tag name="KSO_WM_SLIDE_ID" val="diagram20233233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0.394*348.539"/>
  <p:tag name="KSO_WM_SLIDE_POSITION" val="54.7501*124.973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256_1*i*1"/>
  <p:tag name="KSO_WM_TEMPLATE_CATEGORY" val="custom"/>
  <p:tag name="KSO_WM_TEMPLATE_INDEX" val="20233256"/>
  <p:tag name="KSO_WM_UNIT_LAYERLEVEL" val="1"/>
  <p:tag name="KSO_WM_TAG_VERSION" val="3.0"/>
  <p:tag name="KSO_WM_BEAUTIFY_FLAG" val="#wm#"/>
</p:tagLst>
</file>

<file path=ppt/tags/tag149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256_1*d*1"/>
  <p:tag name="KSO_WM_TEMPLATE_CATEGORY" val="custom"/>
  <p:tag name="KSO_WM_TEMPLATE_INDEX" val="20233256"/>
  <p:tag name="KSO_WM_UNIT_LAYERLEVEL" val="1"/>
  <p:tag name="KSO_WM_TAG_VERSION" val="3.0"/>
  <p:tag name="KSO_WM_BEAUTIFY_FLAG" val="#wm#"/>
  <p:tag name="KSO_WM_UNIT_PICTURE_SUBTYPE" val="b"/>
  <p:tag name="MH_PIC_SOURCE_TYPE" val="generate_slide_ai*VCG41N177441133*gallery_gallery_ai_v2.0.9_ONLINE*1747787512165_171.206_8fca1b54b7f3-slide-7"/>
</p:tagLst>
</file>

<file path=ppt/tags/tag1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256"/>
  <p:tag name="KSO_WM_UNIT_ID" val="custom20233256_1*a*1"/>
  <p:tag name="KSO_WM_UNIT_PRESET_TEXT" val="单击此处 添加标题内容"/>
  <p:tag name="KSO_WM_UNIT_TEXT_TYPE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3256_1*i*2"/>
  <p:tag name="KSO_WM_TEMPLATE_CATEGORY" val="custom"/>
  <p:tag name="KSO_WM_TEMPLATE_INDEX" val="20233256"/>
  <p:tag name="KSO_WM_UNIT_LAYERLEVEL" val="1"/>
  <p:tag name="KSO_WM_TAG_VERSION" val="3.0"/>
  <p:tag name="KSO_WM_BEAUTIFY_FLAG" val="#wm#"/>
</p:tagLst>
</file>

<file path=ppt/tags/tag15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255_3*l_h_f*1_1_1"/>
  <p:tag name="KSO_WM_TEMPLATE_CATEGORY" val="diagram"/>
  <p:tag name="KSO_WM_TEMPLATE_INDEX" val="20233255"/>
  <p:tag name="KSO_WM_UNIT_LAYERLEVEL" val="1_1_1"/>
  <p:tag name="KSO_WM_TAG_VERSION" val="3.0"/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8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单击添加文本内容，简明扼要地阐述您内容观点"/>
  <p:tag name="KSO_WM_UNIT_TEXT_FILL_FORE_SCHEMECOLOR_INDEX" val="1"/>
  <p:tag name="KSO_WM_UNIT_TEXT_FILL_TYPE" val="1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255_3*l_h_a*1_1_1"/>
  <p:tag name="KSO_WM_TEMPLATE_CATEGORY" val="diagram"/>
  <p:tag name="KSO_WM_TEMPLATE_INDEX" val="20233255"/>
  <p:tag name="KSO_WM_UNIT_LAYERLEVEL" val="1_1_1"/>
  <p:tag name="KSO_WM_TAG_VERSION" val="3.0"/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</p:tagLst>
</file>

<file path=ppt/tags/tag15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255_3*l_h_f*1_2_1"/>
  <p:tag name="KSO_WM_TEMPLATE_CATEGORY" val="diagram"/>
  <p:tag name="KSO_WM_TEMPLATE_INDEX" val="20233255"/>
  <p:tag name="KSO_WM_UNIT_LAYERLEVEL" val="1_1_1"/>
  <p:tag name="KSO_WM_TAG_VERSION" val="3.0"/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8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单击添加文本具体内容，简明扼要地阐述您内容观点"/>
  <p:tag name="KSO_WM_UNIT_TEXT_FILL_FORE_SCHEMECOLOR_INDEX" val="1"/>
  <p:tag name="KSO_WM_UNIT_TEXT_FILL_TYPE" val="1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255_3*l_h_a*1_2_1"/>
  <p:tag name="KSO_WM_TEMPLATE_CATEGORY" val="diagram"/>
  <p:tag name="KSO_WM_TEMPLATE_INDEX" val="20233255"/>
  <p:tag name="KSO_WM_UNIT_LAYERLEVEL" val="1_1_1"/>
  <p:tag name="KSO_WM_TAG_VERSION" val="3.0"/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</p:tagLst>
</file>

<file path=ppt/tags/tag15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255_3*l_h_f*1_3_1"/>
  <p:tag name="KSO_WM_TEMPLATE_CATEGORY" val="diagram"/>
  <p:tag name="KSO_WM_TEMPLATE_INDEX" val="20233255"/>
  <p:tag name="KSO_WM_UNIT_LAYERLEVEL" val="1_1_1"/>
  <p:tag name="KSO_WM_TAG_VERSION" val="3.0"/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8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单击添加文本，简明扼要地阐述您内容观点"/>
  <p:tag name="KSO_WM_UNIT_TEXT_FILL_FORE_SCHEMECOLOR_INDEX" val="1"/>
  <p:tag name="KSO_WM_UNIT_TEXT_FILL_TYPE" val="1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255_3*l_h_a*1_3_1"/>
  <p:tag name="KSO_WM_TEMPLATE_CATEGORY" val="diagram"/>
  <p:tag name="KSO_WM_TEMPLATE_INDEX" val="20233255"/>
  <p:tag name="KSO_WM_UNIT_LAYERLEVEL" val="1_1_1"/>
  <p:tag name="KSO_WM_TAG_VERSION" val="3.0"/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7.8997*272.733"/>
  <p:tag name="KSO_WM_TEMPLATE_INDEX" val="20233256"/>
  <p:tag name="KSO_WM_TEMPLATE_SUBCATEGORY" val="0"/>
  <p:tag name="KSO_WM_SLIDE_INDEX" val="1"/>
  <p:tag name="KSO_WM_TAG_VERSION" val="3.0"/>
  <p:tag name="KSO_WM_SLIDE_ID" val="custom20233256_1"/>
  <p:tag name="KSO_WM_SLIDE_ITEM_CNT" val="4"/>
</p:tagLst>
</file>

<file path=ppt/tags/tag1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89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  <p:tag name="KSO_WM_UNIT_ISCONTENTSTITLE" val="0"/>
  <p:tag name="KSO_WM_UNIT_PRESET_TEXT" val="单击此处 添加章节标题"/>
  <p:tag name="KSO_WM_UNIT_TEXT_TYPE" val="1"/>
</p:tagLst>
</file>

<file path=ppt/tags/tag1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6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589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</p:tagLst>
</file>

<file path=ppt/tags/tag161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589"/>
  <p:tag name="KSO_WM_TEMPLATE_CATEGORY" val="custom"/>
  <p:tag name="KSO_WM_SLIDE_INDEX" val="7"/>
  <p:tag name="KSO_WM_SLIDE_ID" val="custom20238589_7"/>
  <p:tag name="KSO_WM_TEMPLATE_MASTER_TYPE" val="0"/>
  <p:tag name="KSO_WM_SLIDE_LAYOUT" val="a_e"/>
  <p:tag name="KSO_WM_SLIDE_LAYOUT_CNT" val="1_1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147_3*a*1"/>
  <p:tag name="KSO_WM_TEMPLATE_CATEGORY" val="diagram"/>
  <p:tag name="KSO_WM_TEMPLATE_INDEX" val="20233147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3147_3*l_h_d*1_1_1"/>
  <p:tag name="KSO_WM_TEMPLATE_CATEGORY" val="diagram"/>
  <p:tag name="KSO_WM_TEMPLATE_INDEX" val="20233147"/>
  <p:tag name="KSO_WM_UNIT_LAYERLEVEL" val="1_1_1"/>
  <p:tag name="KSO_WM_TAG_VERSION" val="3.0"/>
  <p:tag name="KSO_WM_UNIT_VALUE" val="706*662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UNIT_LINE_FORE_SCHEMECOLOR_INDEX" val="13"/>
  <p:tag name="MH_PIC_SOURCE_TYPE" val="generate_slide_ai*VCG41N974371382*gallery_gallery_ai_v2.0.9_ONLINE*1747787512165_171.206_8fca1b54b7f3-slide-9"/>
</p:tagLst>
</file>

<file path=ppt/tags/tag16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47_3*l_h_f*1_1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项正文，文字是您思想的提炼"/>
  <p:tag name="KSO_WM_UNIT_TEXT_FILL_FORE_SCHEMECOLOR_INDEX" val="1"/>
  <p:tag name="KSO_WM_UNIT_TEXT_FILL_TYPE" val="1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147_3*l_h_a*1_1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</p:tagLst>
</file>

<file path=ppt/tags/tag1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3147_3*l_h_d*1_2_1"/>
  <p:tag name="KSO_WM_TEMPLATE_CATEGORY" val="diagram"/>
  <p:tag name="KSO_WM_TEMPLATE_INDEX" val="20233147"/>
  <p:tag name="KSO_WM_UNIT_LAYERLEVEL" val="1_1_1"/>
  <p:tag name="KSO_WM_TAG_VERSION" val="3.0"/>
  <p:tag name="KSO_WM_UNIT_VALUE" val="706*662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VCG41N1408545464*gallery_gallery_ai_v2.0.9_ONLINE*1747787512165_171.206_8fca1b54b7f3-slide-9"/>
</p:tagLst>
</file>

<file path=ppt/tags/tag16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47_3*l_h_f*1_2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项正文，文字是您思想的提炼"/>
  <p:tag name="KSO_WM_UNIT_TEXT_FILL_FORE_SCHEMECOLOR_INDEX" val="1"/>
  <p:tag name="KSO_WM_UNIT_TEXT_FILL_TYPE" val="1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147_3*l_h_a*1_2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</p:tagLst>
</file>

<file path=ppt/tags/tag1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3147_3*l_h_d*1_3_1"/>
  <p:tag name="KSO_WM_TEMPLATE_CATEGORY" val="diagram"/>
  <p:tag name="KSO_WM_TEMPLATE_INDEX" val="20233147"/>
  <p:tag name="KSO_WM_UNIT_LAYERLEVEL" val="1_1_1"/>
  <p:tag name="KSO_WM_TAG_VERSION" val="3.0"/>
  <p:tag name="KSO_WM_UNIT_VALUE" val="706*662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VCG41N1406443078*gallery_gallery_ai_v2.0.9_ONLINE*1747787512165_171.206_8fca1b54b7f3-slide-9"/>
</p:tagLst>
</file>

<file path=ppt/tags/tag1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 第二级 第三级 第四级 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147_3*l_h_f*1_3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项正文，文字是您思想的提炼"/>
  <p:tag name="KSO_WM_UNIT_TEXT_FILL_FORE_SCHEMECOLOR_INDEX" val="1"/>
  <p:tag name="KSO_WM_UNIT_TEXT_FILL_TYPE" val="1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147_3*l_h_a*1_3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</p:tagLst>
</file>

<file path=ppt/tags/tag1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3147_3*l_h_d*1_4_1"/>
  <p:tag name="KSO_WM_TEMPLATE_CATEGORY" val="diagram"/>
  <p:tag name="KSO_WM_TEMPLATE_INDEX" val="20233147"/>
  <p:tag name="KSO_WM_UNIT_LAYERLEVEL" val="1_1_1"/>
  <p:tag name="KSO_WM_TAG_VERSION" val="3.0"/>
  <p:tag name="KSO_WM_UNIT_VALUE" val="706*662"/>
  <p:tag name="KSO_WM_DIAGRAM_GROUP_CODE" val="l1-1"/>
  <p:tag name="KSO_WM_UNIT_TYPE" val="l_h_d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VCG41N1220489183*gallery_gallery_ai_v2.0.9_ONLINE*1747787512165_171.206_8fca1b54b7f3-slide-9"/>
</p:tagLst>
</file>

<file path=ppt/tags/tag17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3147_3*l_h_f*1_4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项正文，文字是您思想的提炼"/>
  <p:tag name="KSO_WM_UNIT_TEXT_FILL_FORE_SCHEMECOLOR_INDEX" val="1"/>
  <p:tag name="KSO_WM_UNIT_TEXT_FILL_TYPE" val="1"/>
</p:tagLst>
</file>

<file path=ppt/tags/tag1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3147_3*l_h_a*1_4_1"/>
  <p:tag name="KSO_WM_TEMPLATE_CATEGORY" val="diagram"/>
  <p:tag name="KSO_WM_TEMPLATE_INDEX" val="20233147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</p:tagLst>
</file>

<file path=ppt/tags/tag175.xml><?xml version="1.0" encoding="utf-8"?>
<p:tagLst xmlns:p="http://schemas.openxmlformats.org/presentationml/2006/main">
  <p:tag name="KSO_WM_SLIDE_ID" val="diagram20233147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3147"/>
  <p:tag name="KSO_WM_SLIDE_TYPE" val="text"/>
  <p:tag name="KSO_WM_SLIDE_SUBTYPE" val="diag"/>
  <p:tag name="KSO_WM_SLIDE_SIZE" val="812.941*336.878"/>
  <p:tag name="KSO_WM_SLIDE_POSITION" val="73.3256*155.82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73_1*a*1"/>
  <p:tag name="KSO_WM_TEMPLATE_CATEGORY" val="diagram"/>
  <p:tag name="KSO_WM_TEMPLATE_INDEX" val="20231973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7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973_1*l_h_i*1_1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</p:tagLst>
</file>

<file path=ppt/tags/tag17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73_1*l_h_f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32"/>
  <p:tag name="KSO_WM_UNIT_TEXT_TYPE" val="1"/>
  <p:tag name="KSO_WM_UNIT_TEXT_LAYER_COUNT" val="1"/>
  <p:tag name="KSO_WM_UNIT_PRESET_TEXT" val="单击此处添加正文，文字是您思想的提炼，请言简意赅的阐述您的观点。单击此处添加正文，文字是您思想的提炼，请言简意赅的阐述您的观点。单击此处添加正文，文字是您思想的提炼，请言简意赅的阐述您的观点"/>
  <p:tag name="KSO_WM_UNIT_TEXT_FILL_FORE_SCHEMECOLOR_INDEX" val="1"/>
  <p:tag name="KSO_WM_UNIT_TEXT_FILL_TYPE" val="1"/>
</p:tagLst>
</file>

<file path=ppt/tags/tag17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73_1*l_h_i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1"/>
  <p:tag name="KSO_WM_UNIT_FILL_TYPE" val="1"/>
  <p:tag name="KSO_WM_UNIT_FILL_FORE_SCHEMECOLOR_INDEX" val="5"/>
  <p:tag name="KSO_WM_UNIT_FILL_FORE_SCHEMECOLOR_INDEX_BRIGHTNESS" val="0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73_1*l_h_i*1_1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</p:tagLst>
</file>

<file path=ppt/tags/tag18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73_1*l_h_a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</p:tagLst>
</file>

<file path=ppt/tags/tag18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973_1*l_h_i*1_2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</p:tagLst>
</file>

<file path=ppt/tags/tag18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73_1*l_h_f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32"/>
  <p:tag name="KSO_WM_UNIT_TEXT_TYPE" val="1"/>
  <p:tag name="KSO_WM_UNIT_TEXT_LAYER_COUNT" val="1"/>
  <p:tag name="KSO_WM_UNIT_PRESET_TEXT" val="单击此处添加正文，文字是您思想的提炼，请言简意赅的阐述您的观点。单击此处添加正文，文字是您思想的提炼，请言简意赅的阐述您的观点。单击此处添加正文，文字是您思想的提炼，请言简意赅的阐述您的观点"/>
  <p:tag name="KSO_WM_UNIT_TEXT_FILL_FORE_SCHEMECOLOR_INDEX" val="1"/>
  <p:tag name="KSO_WM_UNIT_TEXT_FILL_TYPE" val="1"/>
</p:tagLst>
</file>

<file path=ppt/tags/tag18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73_1*l_h_i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2"/>
  <p:tag name="KSO_WM_UNIT_FILL_TYPE" val="1"/>
  <p:tag name="KSO_WM_UNIT_FILL_FORE_SCHEMECOLOR_INDEX" val="5"/>
  <p:tag name="KSO_WM_UNIT_FILL_FORE_SCHEMECOLOR_INDEX_BRIGHTNESS" val="0"/>
</p:tagLst>
</file>

<file path=ppt/tags/tag18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73_1*l_h_i*1_2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</p:tagLst>
</file>

<file path=ppt/tags/tag18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73_1*l_h_a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</p:tagLst>
</file>

<file path=ppt/tags/tag187.xml><?xml version="1.0" encoding="utf-8"?>
<p:tagLst xmlns:p="http://schemas.openxmlformats.org/presentationml/2006/main">
  <p:tag name="KSO_WM_SLIDE_ID" val="diagram20231973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50.35*326.55"/>
  <p:tag name="KSO_WM_SLIDE_POSITION" val="54.85*131.9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73"/>
  <p:tag name="KSO_WM_SLIDE_LAYOUT" val="a_l"/>
  <p:tag name="KSO_WM_SLIDE_LAYOUT_CNT" val="1_1"/>
  <p:tag name="KSO_WM_SPECIAL_SOURCE" val="bdnull"/>
</p:tagLst>
</file>

<file path=ppt/tags/tag1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231_1*a*1"/>
  <p:tag name="KSO_WM_TEMPLATE_CATEGORY" val="diagram"/>
  <p:tag name="KSO_WM_TEMPLATE_INDEX" val="2023323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8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231_1*l_h_i*1_1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</p:tagLst>
</file>

<file path=ppt/tags/tag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231_1*l_h_f*1_1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请单击此处添加正文，文字是您思想的提炼，请言简意赅的阐述观点。单击此处添加正文，文字是您思想的提炼。单击此处添加正文，文字是您思想的提炼，请言简意赅的阐述观点。"/>
  <p:tag name="KSO_WM_UNIT_TEXT_FILL_FORE_SCHEMECOLOR_INDEX" val="1"/>
  <p:tag name="KSO_WM_UNIT_TEXT_FILL_TYPE" val="1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231_1*l_h_a*1_1_1"/>
  <p:tag name="KSO_WM_TEMPLATE_CATEGORY" val="diagram"/>
  <p:tag name="KSO_WM_TEMPLATE_INDEX" val="2023323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</p:tagLst>
</file>

<file path=ppt/tags/tag19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231_1*l_h_i*1_2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</p:tagLst>
</file>

<file path=ppt/tags/tag1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231_1*l_h_f*1_2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请单击此处添加正文具体内容，文字是您思想的提炼，请言简意赅的阐述观点。单击此处添加正文，文字是您思想的提炼。单击此处添加正文，文字是您思想的提炼。"/>
  <p:tag name="KSO_WM_UNIT_TEXT_FILL_FORE_SCHEMECOLOR_INDEX" val="1"/>
  <p:tag name="KSO_WM_UNIT_TEXT_FILL_TYPE" val="1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231_1*l_h_a*1_2_1"/>
  <p:tag name="KSO_WM_TEMPLATE_CATEGORY" val="diagram"/>
  <p:tag name="KSO_WM_TEMPLATE_INDEX" val="2023323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</p:tagLst>
</file>

<file path=ppt/tags/tag19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471*4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231_1*l_h_d*1_2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VCG211243602409*gallery_gallery_ai_v2.0.9_ONLINE*1747787512165_171.206_8fca1b54b7f3-slide-11"/>
</p:tagLst>
</file>

<file path=ppt/tags/tag19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471*4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231_1*l_h_d*1_1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VCG41N1496874520*gallery_gallery_ai_v2.0.9_ONLINE*1747787512165_171.206_8fca1b54b7f3-slide-11"/>
</p:tagLst>
</file>

<file path=ppt/tags/tag197.xml><?xml version="1.0" encoding="utf-8"?>
<p:tagLst xmlns:p="http://schemas.openxmlformats.org/presentationml/2006/main">
  <p:tag name="KSO_WM_SLIDE_ID" val="diagram20233231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TAG_VERSION" val="3.0"/>
  <p:tag name="KSO_WM_BEAUTIFY_FLAG" val="#wm#"/>
  <p:tag name="KSO_WM_TEMPLATE_CATEGORY" val="diagram"/>
  <p:tag name="KSO_WM_TEMPLATE_INDEX" val="20233231"/>
  <p:tag name="KSO_WM_SLIDE_LAYOUT" val="a_l"/>
  <p:tag name="KSO_WM_SLIDE_LAYOUT_CNT" val="1_1"/>
  <p:tag name="KSO_WM_TEMPLATE_THUMBS_INDEX" val="1、4、7、12、13、14、15、16、17、18、20、24、25、28、33、36、40、43、44"/>
  <p:tag name="KSO_WM_DIAGRAM_GROUP_CODE" val="l1-1"/>
  <p:tag name="KSO_WM_SLIDE_DIAGTYPE" val="l"/>
  <p:tag name="KSO_WM_SLIDE_SIZE" val="743.975*371.752"/>
  <p:tag name="KSO_WM_SLIDE_POSITION" val="108.013*125.029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4*a*1"/>
  <p:tag name="KSO_WM_TEMPLATE_CATEGORY" val="diagram"/>
  <p:tag name="KSO_WM_TEMPLATE_INDEX" val="20232454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5"/>
  <p:tag name="KSO_WM_DIAGRAM_GROUP_CODE" val="l1-1"/>
  <p:tag name="KSO_WM_UNIT_TYPE" val="a"/>
  <p:tag name="KSO_WM_UNIT_INDEX" val="1"/>
  <p:tag name="KSO_WM_UNIT_PRESET_TEXT" val="单击此处添加标题"/>
  <p:tag name="KSO_WM_UNIT_TEXT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i*1_1"/>
  <p:tag name="KSO_WM_TEMPLATE_CATEGORY" val="diagram"/>
  <p:tag name="KSO_WM_TEMPLATE_INDEX" val="202324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1,&quot;foreColorIndex&quot;:5,&quot;transparency&quot;:0.3300000131130218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i*1_2"/>
  <p:tag name="KSO_WM_TEMPLATE_CATEGORY" val="diagram"/>
  <p:tag name="KSO_WM_TEMPLATE_INDEX" val="202324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gradient&quot;:[{&quot;brightness&quot;:0,&quot;colorType&quot;:1,&quot;foreColorIndex&quot;:5,&quot;pos&quot;:0,&quot;transparency&quot;:0.25},{&quot;brightness&quot;:0,&quot;colorType&quot;:1,&quot;foreColorIndex&quot;:5,&quot;pos&quot;:0.680000007152557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i*1_3"/>
  <p:tag name="KSO_WM_TEMPLATE_CATEGORY" val="diagram"/>
  <p:tag name="KSO_WM_TEMPLATE_INDEX" val="202324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1,&quot;foreColorIndex&quot;:5,&quot;transparency&quot;:0.870000004768371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h_i*1_1_2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2454_2*l_h_i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</p:tagLst>
</file>

<file path=ppt/tags/tag2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2454_2*l_h_f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项正文，文字是思想的提炼，请尽量言简意赅的阐述观点，单击此处输入项正文"/>
  <p:tag name="KSO_WM_UNIT_TEXT_FILL_FORE_SCHEMECOLOR_INDEX" val="1"/>
  <p:tag name="KSO_WM_UNIT_TEXT_FILL_TYPE" val="1"/>
  <p:tag name="KSO_WM_UNIT_TEXT_TYPE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h_i*1_2_2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2454_2*l_h_i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</p:tagLst>
</file>

<file path=ppt/tags/tag2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2454_2*l_h_f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项正文，文字是思想的提炼，请尽量言简意赅的阐述观点，单击此处输入项正文"/>
  <p:tag name="KSO_WM_UNIT_TEXT_FILL_FORE_SCHEMECOLOR_INDEX" val="1"/>
  <p:tag name="KSO_WM_UNIT_TEXT_FILL_TYPE" val="1"/>
  <p:tag name="KSO_WM_UNIT_TEXT_TYPE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h_i*1_3_2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2454_2*l_h_i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</p:tagLst>
</file>

<file path=ppt/tags/tag2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2454_2*l_h_f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项正文，文字是思想的提炼，请尽量言简意赅的阐述观点，单击此处输入项正文"/>
  <p:tag name="KSO_WM_UNIT_TEXT_FILL_FORE_SCHEMECOLOR_INDEX" val="1"/>
  <p:tag name="KSO_WM_UNIT_TEXT_FILL_TYPE" val="1"/>
  <p:tag name="KSO_WM_UNIT_TEXT_TYPE" val="1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2454_2*l_h_a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2454_2*l_h_a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2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2454_2*l_h_a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2454_2*l_h_x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50*150"/>
  <p:tag name="KSO_WM_UNIT_TYPE" val="l_h_x"/>
  <p:tag name="KSO_WM_UNIT_INDEX" val="1_1_1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2454_2*l_h_x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36*140"/>
  <p:tag name="KSO_WM_UNIT_TYPE" val="l_h_x"/>
  <p:tag name="KSO_WM_UNIT_INDEX" val="1_2_1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2454_2*l_h_x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50*137"/>
  <p:tag name="KSO_WM_UNIT_TYPE" val="l_h_x"/>
  <p:tag name="KSO_WM_UNIT_INDEX" val="1_3_1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17.xml><?xml version="1.0" encoding="utf-8"?>
<p:tagLst xmlns:p="http://schemas.openxmlformats.org/presentationml/2006/main">
  <p:tag name="KSO_WM_SLIDE_ID" val="diagram20232454_4"/>
  <p:tag name="KSO_WM_TEMPLATE_SUBCATEGORY" val="0"/>
  <p:tag name="KSO_WM_TEMPLATE_MASTER_TYPE" val="0"/>
  <p:tag name="KSO_WM_TEMPLATE_COLOR_TYPE" val="0"/>
  <p:tag name="KSO_WM_SLIDE_ITEM_CNT" val="5"/>
  <p:tag name="KSO_WM_SLIDE_INDEX" val="4"/>
  <p:tag name="KSO_WM_TAG_VERSION" val="3.0"/>
  <p:tag name="KSO_WM_BEAUTIFY_FLAG" val="#wm#"/>
  <p:tag name="KSO_WM_TEMPLATE_CATEGORY" val="diagram"/>
  <p:tag name="KSO_WM_TEMPLATE_INDEX" val="20232454"/>
  <p:tag name="KSO_WM_SLIDE_TYPE" val="text"/>
  <p:tag name="KSO_WM_SLIDE_SUBTYPE" val="diag"/>
  <p:tag name="KSO_WM_SLIDE_SIZE" val="960.331*418.806"/>
  <p:tag name="KSO_WM_SLIDE_POSITION" val="-0.330472*121.50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1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89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  <p:tag name="KSO_WM_UNIT_ISCONTENTSTITLE" val="0"/>
  <p:tag name="KSO_WM_UNIT_PRESET_TEXT" val="单击此处 添加章节标题"/>
  <p:tag name="KSO_WM_UNIT_TEXT_TYPE" val="1"/>
</p:tagLst>
</file>

<file path=ppt/tags/tag219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589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</p:tagLst>
</file>

<file path=ppt/tags/tag2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20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589"/>
  <p:tag name="KSO_WM_TEMPLATE_CATEGORY" val="custom"/>
  <p:tag name="KSO_WM_SLIDE_INDEX" val="7"/>
  <p:tag name="KSO_WM_SLIDE_ID" val="custom20238589_7"/>
  <p:tag name="KSO_WM_TEMPLATE_MASTER_TYPE" val="0"/>
  <p:tag name="KSO_WM_SLIDE_LAYOUT" val="a_e"/>
  <p:tag name="KSO_WM_SLIDE_LAYOUT_CNT" val="1_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a*1"/>
  <p:tag name="KSO_WM_TEMPLATE_CATEGORY" val="diagram"/>
  <p:tag name="KSO_WM_TEMPLATE_INDEX" val="2023333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9"/>
  <p:tag name="KSO_WM_DIAGRAM_GROUP_CODE" val="l1-1"/>
  <p:tag name="KSO_WM_UNIT_TYPE" val="a"/>
  <p:tag name="KSO_WM_UNIT_INDEX" val="1"/>
  <p:tag name="KSO_WM_UNIT_TEXT_TYPE" val="1"/>
  <p:tag name="KSO_WM_UNIT_PRESET_TEXT" val="单击此处添加标题"/>
</p:tagLst>
</file>

<file path=ppt/tags/tag22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337_2*l_h_f*1_1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，以便观者理解您传达的思想。"/>
  <p:tag name="KSO_WM_UNIT_TEXT_FILL_FORE_SCHEMECOLOR_INDEX" val="1"/>
  <p:tag name="KSO_WM_UNIT_TEXT_FILL_TYPE" val="1"/>
</p:tagLst>
</file>

<file path=ppt/tags/tag2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337_2*l_h_a*1_1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337_2*l_h_i*1_1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</p:tagLst>
</file>

<file path=ppt/tags/tag2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337_2*l_h_f*1_2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内容观点，以便观者准确地理解您传达的思想。"/>
  <p:tag name="KSO_WM_UNIT_TEXT_FILL_FORE_SCHEMECOLOR_INDEX" val="1"/>
  <p:tag name="KSO_WM_UNIT_TEXT_FILL_TYPE" val="1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7_2*l_h_a*1_2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337_2*l_h_i*1_2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</p:tagLst>
</file>

<file path=ppt/tags/tag22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337_2*l_h_f*1_3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，以便观者理解您传达的思想。"/>
  <p:tag name="KSO_WM_UNIT_TEXT_FILL_FORE_SCHEMECOLOR_INDEX" val="1"/>
  <p:tag name="KSO_WM_UNIT_TEXT_FILL_TYPE" val="1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7_2*l_h_a*1_3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</p:tagLst>
</file>

<file path=ppt/tags/tag2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3337_2*l_h_i*1_3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</p:tagLst>
</file>

<file path=ppt/tags/tag23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3337_2*l_h_f*1_4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内容观点，以便观者准确地理解您传达的思想。"/>
  <p:tag name="KSO_WM_UNIT_TEXT_FILL_FORE_SCHEMECOLOR_INDEX" val="1"/>
  <p:tag name="KSO_WM_UNIT_TEXT_FILL_TYPE" val="1"/>
</p:tagLst>
</file>

<file path=ppt/tags/tag2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3337_2*l_h_a*1_4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33337_2*l_h_i*1_4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1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2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3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4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l_h_d*1_1_1"/>
  <p:tag name="KSO_WM_TEMPLATE_CATEGORY" val="diagram"/>
  <p:tag name="KSO_WM_TEMPLATE_INDEX" val="20233337"/>
  <p:tag name="KSO_WM_UNIT_LAYERLEVEL" val="1_1_1"/>
  <p:tag name="KSO_WM_TAG_VERSION" val="3.0"/>
  <p:tag name="KSO_WM_UNIT_VALUE" val="360*600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VCG41N1404811494*gallery_gallery_ai_v2.0.9_ONLINE*1747787512165_171.206_8fca1b54b7f3-slide-14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l_h_d*1_2_1"/>
  <p:tag name="KSO_WM_TEMPLATE_CATEGORY" val="diagram"/>
  <p:tag name="KSO_WM_TEMPLATE_INDEX" val="20233337"/>
  <p:tag name="KSO_WM_UNIT_LAYERLEVEL" val="1_1_1"/>
  <p:tag name="KSO_WM_TAG_VERSION" val="3.0"/>
  <p:tag name="KSO_WM_UNIT_VALUE" val="360*600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VCG41N1213584750*gallery_gallery_ai_v2.0.9_ONLINE*1747787512165_171.206_8fca1b54b7f3-slide-14"/>
</p:tagLst>
</file>

<file path=ppt/tags/tag2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l_h_d*1_3_1"/>
  <p:tag name="KSO_WM_TEMPLATE_CATEGORY" val="diagram"/>
  <p:tag name="KSO_WM_TEMPLATE_INDEX" val="20233337"/>
  <p:tag name="KSO_WM_UNIT_LAYERLEVEL" val="1_1_1"/>
  <p:tag name="KSO_WM_TAG_VERSION" val="3.0"/>
  <p:tag name="KSO_WM_UNIT_VALUE" val="360*600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VCG41N1284379974*gallery_gallery_ai_v2.0.9_ONLINE*1747787512165_171.206_8fca1b54b7f3-slide-14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l_h_d*1_4_1"/>
  <p:tag name="KSO_WM_TEMPLATE_CATEGORY" val="diagram"/>
  <p:tag name="KSO_WM_TEMPLATE_INDEX" val="20233337"/>
  <p:tag name="KSO_WM_UNIT_LAYERLEVEL" val="1_1_1"/>
  <p:tag name="KSO_WM_TAG_VERSION" val="3.0"/>
  <p:tag name="KSO_WM_UNIT_VALUE" val="360*600"/>
  <p:tag name="KSO_WM_DIAGRAM_GROUP_CODE" val="l1-1"/>
  <p:tag name="KSO_WM_UNIT_TYPE" val="l_h_d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VCG41N1166689927*gallery_gallery_ai_v2.0.9_ONLINE*1747787512165_171.206_8fca1b54b7f3-slide-14"/>
</p:tagLst>
</file>

<file path=ppt/tags/tag242.xml><?xml version="1.0" encoding="utf-8"?>
<p:tagLst xmlns:p="http://schemas.openxmlformats.org/presentationml/2006/main">
  <p:tag name="KSO_WM_SLIDE_ID" val="diagram20233337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diagram"/>
  <p:tag name="KSO_WM_TEMPLATE_INDEX" val="20233337"/>
  <p:tag name="KSO_WM_SLIDE_TYPE" val="text"/>
  <p:tag name="KSO_WM_SLIDE_SUBTYPE" val="diag"/>
  <p:tag name="KSO_WM_SLIDE_SIZE" val="850.483*348.597"/>
  <p:tag name="KSO_WM_SLIDE_POSITION" val="54.8*141.874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983_1*a*1"/>
  <p:tag name="KSO_WM_TEMPLATE_CATEGORY" val="diagram"/>
  <p:tag name="KSO_WM_TEMPLATE_INDEX" val="20231983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1*l_h_i*1_1_3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1_3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gradient&quot;:[{&quot;brightness&quot;:0,&quot;colorType&quot;:1,&quot;foreColorIndex&quot;:5,&quot;pos&quot;:0,&quot;transparency&quot;:0},{&quot;brightness&quot;:-0.10000000149011612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13,&quot;transparency&quot;:0.8500000238418579},&quot;type&quot;:1},&quot;shadow&quot;:{&quot;brightness&quot;:0,&quot;colorType&quot;:1,&quot;foreColorIndex&quot;:13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3"/>
</p:tagLst>
</file>

<file path=ppt/tags/tag245.xml><?xml version="1.0" encoding="utf-8"?>
<p:tagLst xmlns:p="http://schemas.openxmlformats.org/presentationml/2006/main">
  <p:tag name="KSO_WM_UNIT_SUBTYPE" val="a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983_1*l_h_f*1_1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EXT_CAN_REMOVE" val="n"/>
  <p:tag name="KSO_WM_DIAGRAM_COLOR_TRICK" val="1"/>
  <p:tag name="KSO_WM_UNIT_PRESET_TEXT" val="单击此处输入你的项正文，文字是您思想的提炼，请尽量言简意赅。"/>
  <p:tag name="KSO_WM_UNIT_TEXT_FILL_FORE_SCHEMECOLOR_INDEX" val="1"/>
  <p:tag name="KSO_WM_UNIT_TEXT_FILL_TYPE" val="1"/>
  <p:tag name="KSO_WM_UNIT_TEXT_TYPE" val="1"/>
</p:tagLst>
</file>

<file path=ppt/tags/tag2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83_1*l_h_a*1_1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EXT_FILL_FORE_SCHEMECOLOR_INDEX_BRIGHTNESS" val="0.15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EXT_CAN_REMOVE" val="n"/>
  <p:tag name="KSO_WM_DIAGRAM_COLOR_TRICK" val="1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1*l_h_i*1_1_2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1_2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1983_1*l_h_i*1_1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1*l_h_i*1_2_3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2_3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13,&quot;transparency&quot;:0.8500000238418579},&quot;type&quot;:1},&quot;shadow&quot;:{&quot;brightness&quot;:0,&quot;colorType&quot;:1,&quot;foreColorIndex&quot;:13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</p:tagLst>
</file>

<file path=ppt/tags/tag2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1983_1*l_h_i*1_2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bfbfb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1*l_h_i*1_2_2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2_2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2,&quot;rgb&quot;:&quot;#bfbfb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52.xml><?xml version="1.0" encoding="utf-8"?>
<p:tagLst xmlns:p="http://schemas.openxmlformats.org/presentationml/2006/main">
  <p:tag name="KSO_WM_UNIT_SUBTYPE" val="a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983_1*l_h_f*1_2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EXT_CAN_REMOVE" val="n"/>
  <p:tag name="KSO_WM_DIAGRAM_COLOR_TRICK" val="1"/>
  <p:tag name="KSO_WM_UNIT_PRESET_TEXT" val="单击此处输入你的项正文，文字是您思想的提炼，请尽量言简意赅，单击此处输入你的项正文。"/>
  <p:tag name="KSO_WM_UNIT_TEXT_FILL_FORE_SCHEMECOLOR_INDEX" val="1"/>
  <p:tag name="KSO_WM_UNIT_TEXT_FILL_TYPE" val="1"/>
  <p:tag name="KSO_WM_UNIT_TEXT_TYPE" val="1"/>
</p:tagLst>
</file>

<file path=ppt/tags/tag2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983_1*l_h_a*1_2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EXT_FILL_FORE_SCHEMECOLOR_INDEX_BRIGHTNESS" val="0.15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EXT_CAN_REMOVE" val="n"/>
  <p:tag name="KSO_WM_DIAGRAM_COLOR_TRICK" val="1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1*l_h_i*1_3_3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3_3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13,&quot;transparency&quot;:0.8500000238418579},&quot;type&quot;:1},&quot;shadow&quot;:{&quot;brightness&quot;:0,&quot;colorType&quot;:1,&quot;foreColorIndex&quot;:13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1983_1*l_h_i*1_3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bfbfb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1*l_h_i*1_3_2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3_2"/>
  <p:tag name="KSO_WM_DIAGRAM_GROUP_CODE" val="l1-1"/>
  <p:tag name="KSO_WM_DIAGRAM_VERSION" val="3"/>
  <p:tag name="KSO_WM_DIAGRAM_COLOR_TEXT_CAN_REMOVE" val="n"/>
  <p:tag name="KSO_WM_DIAGRAM_COLOR_TRICK" val="1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2,&quot;rgb&quot;:&quot;#bfbfb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257.xml><?xml version="1.0" encoding="utf-8"?>
<p:tagLst xmlns:p="http://schemas.openxmlformats.org/presentationml/2006/main">
  <p:tag name="KSO_WM_UNIT_SUBTYPE" val="a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983_1*l_h_f*1_3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EXT_CAN_REMOVE" val="n"/>
  <p:tag name="KSO_WM_DIAGRAM_COLOR_TRICK" val="1"/>
  <p:tag name="KSO_WM_UNIT_PRESET_TEXT" val="单击此处输入你的项正文，文字是您思想的提炼，请尽量言简意赅，单击此处输入你的项正文。"/>
  <p:tag name="KSO_WM_UNIT_TEXT_FILL_FORE_SCHEMECOLOR_INDEX" val="1"/>
  <p:tag name="KSO_WM_UNIT_TEXT_FILL_TYPE" val="1"/>
  <p:tag name="KSO_WM_UNIT_TEXT_TYPE" val="1"/>
</p:tagLst>
</file>

<file path=ppt/tags/tag2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983_1*l_h_a*1_3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EXT_FILL_FORE_SCHEMECOLOR_INDEX_BRIGHTNESS" val="0.15"/>
  <p:tag name="KSO_WM_DIAGRAM_MAX_ITEMCNT" val="4"/>
  <p:tag name="KSO_WM_DIAGRAM_MIN_ITEMCNT" val="3"/>
  <p:tag name="KSO_WM_DIAGRAM_VIRTUALLY_FRAME" val="{&quot;height&quot;:337.2050476074219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EXT_CAN_REMOVE" val="n"/>
  <p:tag name="KSO_WM_DIAGRAM_COLOR_TRICK" val="1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259.xml><?xml version="1.0" encoding="utf-8"?>
<p:tagLst xmlns:p="http://schemas.openxmlformats.org/presentationml/2006/main">
  <p:tag name="KSO_WM_SLIDE_ID" val="diagram20231983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diagram"/>
  <p:tag name="KSO_WM_TEMPLATE_INDEX" val="20231983"/>
  <p:tag name="KSO_WM_SLIDE_TYPE" val="text"/>
  <p:tag name="KSO_WM_SLIDE_SUBTYPE" val="diag"/>
  <p:tag name="KSO_WM_SLIDE_SIZE" val="771.806*337.205"/>
  <p:tag name="KSO_WM_SLIDE_POSITION" val="85.5043*128.529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0968_2*a*1"/>
  <p:tag name="KSO_WM_TEMPLATE_CATEGORY" val="diagram"/>
  <p:tag name="KSO_WM_TEMPLATE_INDEX" val="20230968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26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0968_1*l_h_i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-0.1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13"/>
  <p:tag name="KSO_WM_UNIT_FILL_FORE_SCHEMECOLOR_INDEX_BRIGHTNESS" val="0.6"/>
  <p:tag name="KSO_WM_UNIT_LINE_FORE_SCHEMECOLOR_INDEX" val="13"/>
</p:tagLst>
</file>

<file path=ppt/tags/tag26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817*139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0968_1*l_h_d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PICTURE_SUBTYPE" val="b"/>
  <p:tag name="MH_PIC_SOURCE_TYPE" val="generate_slide_ai*VCG41N1314499319*gallery_gallery_ai_v2.0.9_ONLINE*1747787512165_171.206_8fca1b54b7f3-slide-16"/>
</p:tagLst>
</file>

<file path=ppt/tags/tag2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68_1*l_h_a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PRESET_TEXT" val="添加标题"/>
  <p:tag name="KSO_WM_UNIT_TEXT_FILL_FORE_SCHEMECOLOR_INDEX" val="1"/>
  <p:tag name="KSO_WM_UNIT_TEXT_FILL_TYPE" val="1"/>
  <p:tag name="KSO_WM_UNIT_TEXT_TYPE" val="1"/>
</p:tagLst>
</file>

<file path=ppt/tags/tag26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68_1*l_h_f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，请尽量言简意赅的阐述观点。"/>
  <p:tag name="KSO_WM_UNIT_TEXT_FILL_FORE_SCHEMECOLOR_INDEX" val="1"/>
  <p:tag name="KSO_WM_UNIT_TEXT_FILL_TYPE" val="1"/>
  <p:tag name="KSO_WM_UNIT_TEXT_TYPE" val="1"/>
  <p:tag name="KSO_WM_UNIT_TEXT_LAYER_COUNT" val="1"/>
</p:tagLst>
</file>

<file path=ppt/tags/tag26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0968_1*l_h_i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5"/>
  <p:tag name="KSO_WM_UNIT_FILL_FORE_SCHEMECOLOR_INDEX_BRIGHTNESS" val="0"/>
  <p:tag name="KSO_WM_UNIT_LINE_FORE_SCHEMECOLOR_INDEX" val="5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968_1*l_h_a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TYPE" val="1"/>
  <p:tag name="KSO_WM_UNIT_PRESET_TEXT" val="添加标题"/>
  <p:tag name="KSO_WM_UNIT_TEXT_TYPE" val="1"/>
</p:tagLst>
</file>

<file path=ppt/tags/tag26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68_1*l_h_f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TYPE" val="1"/>
  <p:tag name="KSO_WM_UNIT_PRESET_TEXT" val="单击此处输入你的项正文，文字是您思想的提炼，请尽量言简意赅的阐述观点。"/>
  <p:tag name="KSO_WM_UNIT_TEXT_TYPE" val="1"/>
  <p:tag name="KSO_WM_UNIT_TEXT_LAYER_COUNT" val="1"/>
</p:tagLst>
</file>

<file path=ppt/tags/tag26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817*139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0968_1*l_h_d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PICTURE_SUBTYPE" val="b"/>
  <p:tag name="MH_PIC_SOURCE_TYPE" val="generate_slide_ai*VCG41N1352202473*gallery_gallery_ai_v2.0.9_ONLINE*1747787512165_171.206_8fca1b54b7f3-slide-16"/>
</p:tagLst>
</file>

<file path=ppt/tags/tag269.xml><?xml version="1.0" encoding="utf-8"?>
<p:tagLst xmlns:p="http://schemas.openxmlformats.org/presentationml/2006/main">
  <p:tag name="KSO_WM_SLIDE_ID" val="diagram20230968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diagram"/>
  <p:tag name="KSO_WM_TEMPLATE_INDEX" val="20230968"/>
  <p:tag name="KSO_WM_SLIDE_TYPE" val="text"/>
  <p:tag name="KSO_WM_SLIDE_SUBTYPE" val="diag"/>
  <p:tag name="KSO_WM_SLIDE_SIZE" val="850.4*365.625"/>
  <p:tag name="KSO_WM_SLIDE_POSITION" val="54.8*111.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7_3*a*1"/>
  <p:tag name="KSO_WM_TEMPLATE_CATEGORY" val="diagram"/>
  <p:tag name="KSO_WM_TEMPLATE_INDEX" val="20231967"/>
  <p:tag name="KSO_WM_UNIT_LAYERLEVEL" val="1"/>
  <p:tag name="KSO_WM_TAG_VERSION" val="3.0"/>
  <p:tag name="KSO_WM_BEAUTIFY_FLAG" val="#wm#"/>
  <p:tag name="KSO_WM_UNIT_PRESET_TEXT" val="单击此处添加标题"/>
  <p:tag name="KSO_WM_UNIT_TEXT_TYPE" val="1"/>
</p:tagLst>
</file>

<file path=ppt/tags/tag27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7_1*l_h_f*1_1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56"/>
  <p:tag name="KSO_WM_UNIT_TEXT_FILL_FORE_SCHEMECOLOR_INDEX" val="1"/>
  <p:tag name="KSO_WM_UNIT_TEXT_FILL_TYPE" val="1"/>
  <p:tag name="KSO_WM_UNIT_PRESET_TEXT" val="单击此处添加您的文本具体内容，简明扼要地阐述您的观点。根据需要可酌情增减文字，以便观者准确地理解您传达的思想。单击此处添加您的文本具体内容，简明扼要地阐述您的观点。根据需要可酌情增减文字，以便观者准确地理解您传达的思想。"/>
  <p:tag name="KSO_WM_UNIT_TEXT_TYPE" val="1"/>
</p:tagLst>
</file>

<file path=ppt/tags/tag27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7_1*l_h_a*1_1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5"/>
  <p:tag name="KSO_WM_UNIT_TEXT_FILL_FORE_SCHEMECOLOR_INDEX" val="1"/>
  <p:tag name="KSO_WM_UNIT_TEXT_FILL_TYPE" val="1"/>
  <p:tag name="KSO_WM_UNIT_PRESET_TEXT" val="单击此处添加标题"/>
  <p:tag name="KSO_WM_UNIT_TEXT_TYPE" val="1"/>
</p:tagLst>
</file>

<file path=ppt/tags/tag2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67_1*l_h_i*1_1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27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67_1*l_h_f*1_2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UNIT_VALUE" val="156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您的文本具体内容，简明扼要地阐述您的观点。根据需要可酌情增减文字，以便观者准确地理解您传达的思想。单击此处添加您的文本具体内容，简明扼要地阐述您的观点。根据需要可酌情增减文字，以便观者准确地理解您传达的思想。"/>
  <p:tag name="KSO_WM_UNIT_TEXT_TYPE" val="1"/>
</p:tagLst>
</file>

<file path=ppt/tags/tag27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7_1*l_h_a*1_2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UNIT_VALUE" val="35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标题"/>
  <p:tag name="KSO_WM_UNIT_TEXT_TYPE" val="1"/>
</p:tagLst>
</file>

<file path=ppt/tags/tag27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67_1*l_h_i*1_2_1"/>
  <p:tag name="KSO_WM_TEMPLATE_CATEGORY" val="diagram"/>
  <p:tag name="KSO_WM_TEMPLATE_INDEX" val="2023196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277.xml><?xml version="1.0" encoding="utf-8"?>
<p:tagLst xmlns:p="http://schemas.openxmlformats.org/presentationml/2006/main">
  <p:tag name="KSO_WM_SLIDE_ID" val="diagram20231967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3"/>
  <p:tag name="KSO_WM_SLIDE_SIZE" val="780.211*359.439"/>
  <p:tag name="KSO_WM_SLIDE_POSITION" val="97.7358*125.16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7"/>
  <p:tag name="KSO_WM_SLIDE_LAYOUT" val="a_l"/>
  <p:tag name="KSO_WM_SLIDE_LAYOUT_CNT" val="1_1"/>
</p:tagLst>
</file>

<file path=ppt/tags/tag27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89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  <p:tag name="KSO_WM_UNIT_ISCONTENTSTITLE" val="0"/>
  <p:tag name="KSO_WM_UNIT_PRESET_TEXT" val="单击此处 添加章节标题"/>
  <p:tag name="KSO_WM_UNIT_TEXT_TYPE" val="1"/>
</p:tagLst>
</file>

<file path=ppt/tags/tag279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589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</p:tagLst>
</file>

<file path=ppt/tags/tag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280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589"/>
  <p:tag name="KSO_WM_TEMPLATE_CATEGORY" val="custom"/>
  <p:tag name="KSO_WM_SLIDE_INDEX" val="7"/>
  <p:tag name="KSO_WM_SLIDE_ID" val="custom20238589_7"/>
  <p:tag name="KSO_WM_TEMPLATE_MASTER_TYPE" val="0"/>
  <p:tag name="KSO_WM_SLIDE_LAYOUT" val="a_e"/>
  <p:tag name="KSO_WM_SLIDE_LAYOUT_CNT" val="1_1"/>
</p:tagLst>
</file>

<file path=ppt/tags/tag2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784_2*a*1"/>
  <p:tag name="KSO_WM_TEMPLATE_CATEGORY" val="diagram"/>
  <p:tag name="KSO_WM_TEMPLATE_INDEX" val="20231784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28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784_1*l_h_i*1_1_2"/>
  <p:tag name="KSO_WM_TEMPLATE_CATEGORY" val="diagram"/>
  <p:tag name="KSO_WM_TEMPLATE_INDEX" val="2023178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88.29998779296875,&quot;width&quot;:851.132263183593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</p:tagLst>
</file>

<file path=ppt/tags/tag28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1784_1*l_h_d*1_1_1"/>
  <p:tag name="KSO_WM_TEMPLATE_CATEGORY" val="diagram"/>
  <p:tag name="KSO_WM_TEMPLATE_INDEX" val="20231784"/>
  <p:tag name="KSO_WM_UNIT_LAYERLEVEL" val="1_1_1"/>
  <p:tag name="KSO_WM_TAG_VERSION" val="3.0"/>
  <p:tag name="KSO_WM_UNIT_VALUE" val="663*1406"/>
  <p:tag name="KSO_WM_DIAGRAM_MAX_ITEMCNT" val="4"/>
  <p:tag name="KSO_WM_DIAGRAM_MIN_ITEMCNT" val="2"/>
  <p:tag name="KSO_WM_DIAGRAM_VIRTUALLY_FRAME" val="{&quot;height&quot;:388.29998779296875,&quot;width&quot;:851.132263183593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VCG41N1442504673*gallery_gallery_ai_v2.0.9_ONLINE*1747787512165_171.206_8fca1b54b7f3-slide-19"/>
</p:tagLst>
</file>

<file path=ppt/tags/tag28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84_1*l_h_f*1_1_1"/>
  <p:tag name="KSO_WM_TEMPLATE_CATEGORY" val="diagram"/>
  <p:tag name="KSO_WM_TEMPLATE_INDEX" val="20231784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8.29998779296875,&quot;width&quot;:851.1322631835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TEXT_FILL_FORE_SCHEMECOLOR_INDEX" val="1"/>
  <p:tag name="KSO_WM_UNIT_TEXT_FILL_TYPE" val="1"/>
</p:tagLst>
</file>

<file path=ppt/tags/tag2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84_1*l_h_a*1_1_1"/>
  <p:tag name="KSO_WM_TEMPLATE_CATEGORY" val="diagram"/>
  <p:tag name="KSO_WM_TEMPLATE_INDEX" val="20231784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8.29998779296875,&quot;width&quot;:851.1322631835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1784_1*l_h_i*1_1_1"/>
  <p:tag name="KSO_WM_TEMPLATE_CATEGORY" val="diagram"/>
  <p:tag name="KSO_WM_TEMPLATE_INDEX" val="20231784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8.29998779296875,&quot;width&quot;:851.1322631835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</p:tagLst>
</file>

<file path=ppt/tags/tag28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784_1*l_h_i*1_2_2"/>
  <p:tag name="KSO_WM_TEMPLATE_CATEGORY" val="diagram"/>
  <p:tag name="KSO_WM_TEMPLATE_INDEX" val="2023178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88.29998779296875,&quot;width&quot;:851.132263183593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</p:tagLst>
</file>

<file path=ppt/tags/tag28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1784_1*l_h_d*1_2_1"/>
  <p:tag name="KSO_WM_TEMPLATE_CATEGORY" val="diagram"/>
  <p:tag name="KSO_WM_TEMPLATE_INDEX" val="20231784"/>
  <p:tag name="KSO_WM_UNIT_LAYERLEVEL" val="1_1_1"/>
  <p:tag name="KSO_WM_TAG_VERSION" val="3.0"/>
  <p:tag name="KSO_WM_UNIT_VALUE" val="663*1406"/>
  <p:tag name="KSO_WM_DIAGRAM_MAX_ITEMCNT" val="4"/>
  <p:tag name="KSO_WM_DIAGRAM_MIN_ITEMCNT" val="2"/>
  <p:tag name="KSO_WM_DIAGRAM_VIRTUALLY_FRAME" val="{&quot;height&quot;:388.29998779296875,&quot;width&quot;:851.132263183593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VCG41N891531372*gallery_gallery_ai_v2.0.9_ONLINE*1747787512165_171.206_8fca1b54b7f3-slide-19"/>
</p:tagLst>
</file>

<file path=ppt/tags/tag28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84_1*l_h_f*1_2_1"/>
  <p:tag name="KSO_WM_TEMPLATE_CATEGORY" val="diagram"/>
  <p:tag name="KSO_WM_TEMPLATE_INDEX" val="20231784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8.29998779296875,&quot;width&quot;:851.1322631835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根据需要可酌情增减文字，以便观者准确地理解您传达的思想。单击此处添加文本具体内容，简明扼要地阐述您的观点。"/>
  <p:tag name="KSO_WM_UNIT_TEXT_FILL_FORE_SCHEMECOLOR_INDEX" val="1"/>
  <p:tag name="KSO_WM_UNIT_TEXT_FILL_TYPE" val="1"/>
</p:tagLst>
</file>

<file path=ppt/tags/tag29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7"/>
</p:tagLst>
</file>

<file path=ppt/tags/tag2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84_1*l_h_a*1_2_1"/>
  <p:tag name="KSO_WM_TEMPLATE_CATEGORY" val="diagram"/>
  <p:tag name="KSO_WM_TEMPLATE_INDEX" val="20231784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8.29998779296875,&quot;width&quot;:851.1322631835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1784_1*l_h_i*1_2_1"/>
  <p:tag name="KSO_WM_TEMPLATE_CATEGORY" val="diagram"/>
  <p:tag name="KSO_WM_TEMPLATE_INDEX" val="20231784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88.29998779296875,&quot;width&quot;:851.1322631835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</p:tagLst>
</file>

<file path=ppt/tags/tag292.xml><?xml version="1.0" encoding="utf-8"?>
<p:tagLst xmlns:p="http://schemas.openxmlformats.org/presentationml/2006/main">
  <p:tag name="KSO_WM_SLIDE_ID" val="diagram20231784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diagram"/>
  <p:tag name="KSO_WM_TEMPLATE_INDEX" val="20231784"/>
  <p:tag name="KSO_WM_SLIDE_TYPE" val="text"/>
  <p:tag name="KSO_WM_SLIDE_SUBTYPE" val="diag"/>
  <p:tag name="KSO_WM_SLIDE_SIZE" val="851.132*388.3"/>
  <p:tag name="KSO_WM_SLIDE_POSITION" val="54.7968*105.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86_3*a*1"/>
  <p:tag name="KSO_WM_TEMPLATE_CATEGORY" val="diagram"/>
  <p:tag name="KSO_WM_TEMPLATE_INDEX" val="2023318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30"/>
  <p:tag name="KSO_WM_UNIT_TYPE" val="a"/>
  <p:tag name="KSO_WM_UNIT_INDEX" val="1"/>
  <p:tag name="KSO_WM_UNIT_TEXT_TYPE" val="1"/>
  <p:tag name="KSO_WM_UNIT_PRESET_TEXT" val="单击此处添加标题内容"/>
</p:tagLst>
</file>

<file path=ppt/tags/tag29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186_2*l_h_f*1_3_1"/>
  <p:tag name="KSO_WM_TEMPLATE_CATEGORY" val="diagram"/>
  <p:tag name="KSO_WM_TEMPLATE_INDEX" val="20233186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2532348632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0"/>
  <p:tag name="KSO_WM_UNIT_TEXT_TYPE" val="1"/>
  <p:tag name="KSO_WM_UNIT_TEXT_LAYER_COUNT" val="1"/>
  <p:tag name="KSO_WM_BEAUTIFY_FLAG" val="#wm#"/>
  <p:tag name="KSO_WM_UNIT_PRESET_TEXT" val="单击此处输入您的项正文，文字是您思想的提炼，请言简意赅的阐述观点。单击此处输入您的智能图形项正文，请尽量言简意赅的阐述观点。"/>
  <p:tag name="KSO_WM_UNIT_TEXT_FILL_FORE_SCHEMECOLOR_INDEX" val="1"/>
  <p:tag name="KSO_WM_UNIT_TEXT_FILL_TYPE" val="1"/>
</p:tagLst>
</file>

<file path=ppt/tags/tag29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186_2*l_h_a*1_3_1"/>
  <p:tag name="KSO_WM_TEMPLATE_CATEGORY" val="diagram"/>
  <p:tag name="KSO_WM_TEMPLATE_INDEX" val="20233186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2532348632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0"/>
  <p:tag name="KSO_WM_UNIT_TEXT_TYPE" val="1"/>
  <p:tag name="KSO_WM_BEAUTIFY_FLAG" val="#wm#"/>
  <p:tag name="KSO_WM_UNIT_PRESET_TEXT" val="单击此处添加项标题"/>
  <p:tag name="KSO_WM_UNIT_TEXT_FILL_FORE_SCHEMECOLOR_INDEX" val="1"/>
  <p:tag name="KSO_WM_UNIT_TEXT_FILL_TYPE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86_2*l_h_i*1_3_1"/>
  <p:tag name="KSO_WM_TEMPLATE_CATEGORY" val="diagram"/>
  <p:tag name="KSO_WM_TEMPLATE_INDEX" val="2023318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SUBTYPE" val="d"/>
  <p:tag name="KSO_WM_UNIT_TYPE" val="l_h_i"/>
  <p:tag name="KSO_WM_UNIT_INDEX" val="1_3_1"/>
  <p:tag name="KSO_WM_DIAGRAM_MAX_ITEMCNT" val="4"/>
  <p:tag name="KSO_WM_DIAGRAM_MIN_ITEMCNT" val="2"/>
  <p:tag name="KSO_WM_DIAGRAM_VIRTUALLY_FRAME" val="{&quot;height&quot;:348.2532348632812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29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186_2*l_h_f*1_2_1"/>
  <p:tag name="KSO_WM_TEMPLATE_CATEGORY" val="diagram"/>
  <p:tag name="KSO_WM_TEMPLATE_INDEX" val="20233186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2532348632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0"/>
  <p:tag name="KSO_WM_UNIT_TEXT_TYPE" val="1"/>
  <p:tag name="KSO_WM_UNIT_TEXT_LAYER_COUNT" val="1"/>
  <p:tag name="KSO_WM_BEAUTIFY_FLAG" val="#wm#"/>
  <p:tag name="KSO_WM_UNIT_PRESET_TEXT" val="单击此处输入您的项正文，文字是您思想的提炼，单击此处输入您的智能图形项正文，文字是您思想的提炼，请言简意赅的阐述观点，单击此处输入您的智能图形项正文。"/>
  <p:tag name="KSO_WM_UNIT_TEXT_FILL_FORE_SCHEMECOLOR_INDEX" val="1"/>
  <p:tag name="KSO_WM_UNIT_TEXT_FILL_TYPE" val="1"/>
</p:tagLst>
</file>

<file path=ppt/tags/tag29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186_2*l_h_a*1_2_1"/>
  <p:tag name="KSO_WM_TEMPLATE_CATEGORY" val="diagram"/>
  <p:tag name="KSO_WM_TEMPLATE_INDEX" val="20233186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2532348632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0"/>
  <p:tag name="KSO_WM_UNIT_TEXT_TYPE" val="1"/>
  <p:tag name="KSO_WM_BEAUTIFY_FLAG" val="#wm#"/>
  <p:tag name="KSO_WM_UNIT_PRESET_TEXT" val="单击此处添加项标题"/>
  <p:tag name="KSO_WM_UNIT_TEXT_FILL_FORE_SCHEMECOLOR_INDEX" val="1"/>
  <p:tag name="KSO_WM_UNIT_TEXT_FILL_TYPE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86_2*l_h_i*1_2_1"/>
  <p:tag name="KSO_WM_TEMPLATE_CATEGORY" val="diagram"/>
  <p:tag name="KSO_WM_TEMPLATE_INDEX" val="2023318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SUBTYPE" val="d"/>
  <p:tag name="KSO_WM_UNIT_TYPE" val="l_h_i"/>
  <p:tag name="KSO_WM_UNIT_INDEX" val="1_2_1"/>
  <p:tag name="KSO_WM_DIAGRAM_MAX_ITEMCNT" val="4"/>
  <p:tag name="KSO_WM_DIAGRAM_MIN_ITEMCNT" val="2"/>
  <p:tag name="KSO_WM_DIAGRAM_VIRTUALLY_FRAME" val="{&quot;height&quot;:348.2532348632812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186_2*l_h_f*1_1_1"/>
  <p:tag name="KSO_WM_TEMPLATE_CATEGORY" val="diagram"/>
  <p:tag name="KSO_WM_TEMPLATE_INDEX" val="20233186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2532348632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0"/>
  <p:tag name="KSO_WM_UNIT_TEXT_TYPE" val="1"/>
  <p:tag name="KSO_WM_UNIT_TEXT_LAYER_COUNT" val="1"/>
  <p:tag name="KSO_WM_BEAUTIFY_FLAG" val="#wm#"/>
  <p:tag name="KSO_WM_UNIT_PRESET_TEXT" val="单击此处输入您的项正文具体内容，文字是您思想的提炼，单击此处输入您的智能图形项正文，文字是您思想的提炼，单击此处输入您的智能图形项正文。"/>
  <p:tag name="KSO_WM_UNIT_TEXT_FILL_FORE_SCHEMECOLOR_INDEX" val="1"/>
  <p:tag name="KSO_WM_UNIT_TEXT_FILL_TYPE" val="1"/>
</p:tagLst>
</file>

<file path=ppt/tags/tag30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186_2*l_h_a*1_1_1"/>
  <p:tag name="KSO_WM_TEMPLATE_CATEGORY" val="diagram"/>
  <p:tag name="KSO_WM_TEMPLATE_INDEX" val="20233186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25323486328125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0"/>
  <p:tag name="KSO_WM_UNIT_TEXT_TYPE" val="1"/>
  <p:tag name="KSO_WM_BEAUTIFY_FLAG" val="#wm#"/>
  <p:tag name="KSO_WM_UNIT_PRESET_TEXT" val="单击此处添加项标题"/>
  <p:tag name="KSO_WM_UNIT_TEXT_FILL_FORE_SCHEMECOLOR_INDEX" val="1"/>
  <p:tag name="KSO_WM_UNIT_TEXT_FILL_TYPE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86_2*l_h_i*1_1_1"/>
  <p:tag name="KSO_WM_TEMPLATE_CATEGORY" val="diagram"/>
  <p:tag name="KSO_WM_TEMPLATE_INDEX" val="2023318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SUBTYPE" val="d"/>
  <p:tag name="KSO_WM_UNIT_TYPE" val="l_h_i"/>
  <p:tag name="KSO_WM_UNIT_INDEX" val="1_1_1"/>
  <p:tag name="KSO_WM_DIAGRAM_MAX_ITEMCNT" val="4"/>
  <p:tag name="KSO_WM_DIAGRAM_MIN_ITEMCNT" val="2"/>
  <p:tag name="KSO_WM_DIAGRAM_VIRTUALLY_FRAME" val="{&quot;height&quot;:348.25323486328125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303.xml><?xml version="1.0" encoding="utf-8"?>
<p:tagLst xmlns:p="http://schemas.openxmlformats.org/presentationml/2006/main">
  <p:tag name="KSO_WM_BEAUTIFY_FLAG" val="#wm#"/>
  <p:tag name="KSO_WM_TEMPLATE_CATEGORY" val="diagram"/>
  <p:tag name="KSO_WM_TEMPLATE_INDEX" val="20233186"/>
  <p:tag name="KSO_WM_SLIDE_ID" val="diagram20233186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0.394*348.253"/>
  <p:tag name="KSO_WM_SLIDE_POSITION" val="54.75*121.133"/>
</p:tagLst>
</file>

<file path=ppt/tags/tag3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315_2*a*1"/>
  <p:tag name="KSO_WM_TEMPLATE_CATEGORY" val="diagram"/>
  <p:tag name="KSO_WM_TEMPLATE_INDEX" val="202333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30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315_1*l_h_f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</p:tagLst>
</file>

<file path=ppt/tags/tag3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315_1*l_h_a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2"/>
  <p:tag name="KSO_WM_DIAGRAM_VERSION" val="3"/>
  <p:tag name="KSO_WM_DIAGRAM_COLOR_TRICK" val="1"/>
  <p:tag name="KSO_WM_DIAGRAM_COLOR_TEXT_CAN_REMOVE" val="n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30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315_1*l_h_f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</p:tagLst>
</file>

<file path=ppt/tags/tag3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315_1*l_h_a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30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315_1*l_h_f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 "/>
  <p:tag name="KSO_WM_UNIT_TEXT_FILL_FORE_SCHEMECOLOR_INDEX" val="1"/>
  <p:tag name="KSO_WM_UNIT_TEXT_FILL_TYPE" val="1"/>
  <p:tag name="KSO_WM_UNIT_TEXT_TYPE" val="1"/>
  <p:tag name="KSO_WM_UNIT_TEXT_LAYER_COUNT" val="1"/>
</p:tagLst>
</file>

<file path=ppt/tags/tag3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315_1*l_h_a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VCG41N1072569900*gallery_gallery_ai_v2.0.9_ONLINE*1747787512165_171.206_8fca1b54b7f3-slide-2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VCG41N1402132660*gallery_gallery_ai_v2.0.9_ONLINE*1747787512165_171.206_8fca1b54b7f3-slide-2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VCG41N1129762548*gallery_gallery_ai_v2.0.9_ONLINE*1747787512165_171.206_8fca1b54b7f3-slide-2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317.xml><?xml version="1.0" encoding="utf-8"?>
<p:tagLst xmlns:p="http://schemas.openxmlformats.org/presentationml/2006/main">
  <p:tag name="KSO_WM_SLIDE_ID" val="diagram20233315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diagram"/>
  <p:tag name="KSO_WM_TEMPLATE_INDEX" val="20233315"/>
  <p:tag name="KSO_WM_SLIDE_TYPE" val="text"/>
  <p:tag name="KSO_WM_SLIDE_SUBTYPE" val="diag"/>
  <p:tag name="KSO_WM_SLIDE_SIZE" val="850.394*297.555"/>
  <p:tag name="KSO_WM_SLIDE_POSITION" val="54.8032*139.2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18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2484_1*d*1"/>
  <p:tag name="KSO_WM_TEMPLATE_CATEGORY" val="custom"/>
  <p:tag name="KSO_WM_TEMPLATE_INDEX" val="202324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1"/>
  <p:tag name="KSO_WM_UNIT_PICTURE_SUBTYPE" val="a"/>
  <p:tag name="MH_PIC_SOURCE_TYPE" val="generate_slide_ai*VCG211299098072*gallery_gallery_ai_v2.0.9_ONLINE*1747787512165_171.206_8fca1b54b7f3-slide-22"/>
</p:tagLst>
</file>

<file path=ppt/tags/tag3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84_1*i*1"/>
  <p:tag name="KSO_WM_TEMPLATE_CATEGORY" val="custom"/>
  <p:tag name="KSO_WM_TEMPLATE_INDEX" val="20232484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2484_1*a*1"/>
  <p:tag name="KSO_WM_TEMPLATE_CATEGORY" val="custom"/>
  <p:tag name="KSO_WM_TEMPLATE_INDEX" val="20232484"/>
  <p:tag name="KSO_WM_UNIT_LAYERLEVEL" val="1"/>
  <p:tag name="KSO_WM_TAG_VERSION" val="3.0"/>
  <p:tag name="KSO_WM_BEAUTIFY_FLAG" val="#wm#"/>
  <p:tag name="KSO_WM_DIAGRAM_GROUP_CODE" val="l1-1"/>
  <p:tag name="KSO_WM_UNIT_USESOURCEFORMAT_APPLY" val="1"/>
  <p:tag name="KSO_WM_UNIT_PRESET_TEXT" val="单击此处添加标题"/>
  <p:tag name="KSO_WM_UNIT_TEXT_TYPE" val="1"/>
</p:tagLst>
</file>

<file path=ppt/tags/tag3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6_2*l_h_f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UNIT_PRESET_TEXT" val="单击此处输入你的项正文，请尽量言简意赅的阐述观点，单击此处输入你的项正文。单击此处输入你的项正文，请尽量言简意赅的阐述观点。"/>
</p:tagLst>
</file>

<file path=ppt/tags/tag32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76_2*l_h_a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项标题"/>
  <p:tag name="KSO_WM_UNIT_TEXT_FILL_FORE_SCHEMECOLOR_INDEX" val="1"/>
  <p:tag name="KSO_WM_UNIT_TEXT_FILL_TYPE" val="1"/>
</p:tagLst>
</file>

<file path=ppt/tags/tag32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6_2*l_h_f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UNIT_PRESET_TEXT" val="单击此处输入你的项正文，请尽量言简意赅的阐述观点，单击此处输入你的项正文。单击此处输入你的项正文，请尽量言简意赅的阐述观点。"/>
</p:tagLst>
</file>

<file path=ppt/tags/tag3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76_2*l_h_a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项标题"/>
  <p:tag name="KSO_WM_UNIT_TEXT_FILL_FORE_SCHEMECOLOR_INDEX" val="1"/>
  <p:tag name="KSO_WM_UNIT_TEXT_FILL_TYPE" val="1"/>
</p:tagLst>
</file>

<file path=ppt/tags/tag325.xml><?xml version="1.0" encoding="utf-8"?>
<p:tagLst xmlns:p="http://schemas.openxmlformats.org/presentationml/2006/main">
  <p:tag name="KSO_WM_SLIDE_ID" val="custom20232484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2484"/>
  <p:tag name="KSO_WM_SLIDE_TYPE" val="text"/>
  <p:tag name="KSO_WM_SLIDE_SUBTYPE" val="picTxt"/>
  <p:tag name="KSO_WM_SLIDE_SIZE" val="746*95.95"/>
  <p:tag name="KSO_WM_SLIDE_POSITION" val="120.25*376.77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2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89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  <p:tag name="KSO_WM_UNIT_ISCONTENTSTITLE" val="0"/>
  <p:tag name="KSO_WM_UNIT_PRESET_TEXT" val="单击此处 添加章节标题"/>
  <p:tag name="KSO_WM_UNIT_TEXT_TYPE" val="1"/>
</p:tagLst>
</file>

<file path=ppt/tags/tag327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589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</p:tagLst>
</file>

<file path=ppt/tags/tag328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589"/>
  <p:tag name="KSO_WM_TEMPLATE_CATEGORY" val="custom"/>
  <p:tag name="KSO_WM_SLIDE_INDEX" val="7"/>
  <p:tag name="KSO_WM_SLIDE_ID" val="custom20238589_7"/>
  <p:tag name="KSO_WM_TEMPLATE_MASTER_TYPE" val="0"/>
  <p:tag name="KSO_WM_SLIDE_LAYOUT" val="a_e"/>
  <p:tag name="KSO_WM_SLIDE_LAYOUT_CNT" val="1_1"/>
</p:tagLst>
</file>

<file path=ppt/tags/tag3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147_3*a*1"/>
  <p:tag name="KSO_WM_TEMPLATE_CATEGORY" val="diagram"/>
  <p:tag name="KSO_WM_TEMPLATE_INDEX" val="20233147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3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3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79*7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147_1*l_h_d*1_1_1"/>
  <p:tag name="KSO_WM_TEMPLATE_CATEGORY" val="diagram"/>
  <p:tag name="KSO_WM_TEMPLATE_INDEX" val="2023314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VCG41N1251398224*gallery_gallery_ai_v2.0.9_ONLINE*1747787512165_171.206_8fca1b54b7f3-slide-24"/>
</p:tagLst>
</file>

<file path=ppt/tags/tag33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47_1*l_h_f*1_1_1"/>
  <p:tag name="KSO_WM_TEMPLATE_CATEGORY" val="diagram"/>
  <p:tag name="KSO_WM_TEMPLATE_INDEX" val="2023314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添加文本内容，简明扼要地阐述您的观点。根据需要可酌情增减文字"/>
  <p:tag name="KSO_WM_UNIT_TEXT_FILL_FORE_SCHEMECOLOR_INDEX" val="1"/>
  <p:tag name="KSO_WM_UNIT_TEXT_FILL_TYPE" val="1"/>
</p:tagLst>
</file>

<file path=ppt/tags/tag3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147_1*l_h_a*1_1_1"/>
  <p:tag name="KSO_WM_TEMPLATE_CATEGORY" val="diagram"/>
  <p:tag name="KSO_WM_TEMPLATE_INDEX" val="2023314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</p:tagLst>
</file>

<file path=ppt/tags/tag33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79*7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147_1*l_h_d*1_2_1"/>
  <p:tag name="KSO_WM_TEMPLATE_CATEGORY" val="diagram"/>
  <p:tag name="KSO_WM_TEMPLATE_INDEX" val="2023314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VCG41N1372119913*gallery_gallery_ai_v2.0.9_ONLINE*1747787512165_171.206_8fca1b54b7f3-slide-24"/>
</p:tagLst>
</file>

<file path=ppt/tags/tag33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47_1*l_h_f*1_2_1"/>
  <p:tag name="KSO_WM_TEMPLATE_CATEGORY" val="diagram"/>
  <p:tag name="KSO_WM_TEMPLATE_INDEX" val="2023314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添加文本内容，简明扼要地阐述您的观点。根据需要可酌情增减文字"/>
  <p:tag name="KSO_WM_UNIT_TEXT_FILL_FORE_SCHEMECOLOR_INDEX" val="1"/>
  <p:tag name="KSO_WM_UNIT_TEXT_FILL_TYPE" val="1"/>
</p:tagLst>
</file>

<file path=ppt/tags/tag3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147_1*l_h_a*1_2_1"/>
  <p:tag name="KSO_WM_TEMPLATE_CATEGORY" val="diagram"/>
  <p:tag name="KSO_WM_TEMPLATE_INDEX" val="2023314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1412658691406,&quot;width&quot;:812.940734863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</p:tagLst>
</file>

<file path=ppt/tags/tag336.xml><?xml version="1.0" encoding="utf-8"?>
<p:tagLst xmlns:p="http://schemas.openxmlformats.org/presentationml/2006/main">
  <p:tag name="KSO_WM_SLIDE_ID" val="diagram20233147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3147"/>
  <p:tag name="KSO_WM_SLIDE_TYPE" val="text"/>
  <p:tag name="KSO_WM_SLIDE_SUBTYPE" val="diag"/>
  <p:tag name="KSO_WM_SLIDE_SIZE" val="812.941*336.878"/>
  <p:tag name="KSO_WM_SLIDE_POSITION" val="73.3256*155.82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31459_1*a*1"/>
  <p:tag name="KSO_WM_TEMPLATE_CATEGORY" val="diagram"/>
  <p:tag name="KSO_WM_TEMPLATE_INDEX" val="20231459"/>
  <p:tag name="KSO_WM_UNIT_LAYERLEVEL" val="1"/>
  <p:tag name="KSO_WM_TAG_VERSION" val="3.0"/>
  <p:tag name="KSO_WM_BEAUTIFY_FLAG" val="#wm#"/>
  <p:tag name="KSO_WM_UNIT_TEXT_TYPE" val="1"/>
  <p:tag name="KSO_WM_UNIT_VALUE" val="29"/>
  <p:tag name="KSO_WM_UNIT_PRESET_TEXT" val="单击此处添加标题"/>
</p:tagLst>
</file>

<file path=ppt/tags/tag33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31459_2*m_h_i*1_2_4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solid&quot;:{&quot;brightness&quot;:0,&quot;colorType&quot;:1,&quot;foreColorIndex&quot;:14,&quot;transparency&quot;:1},&quot;type&quot;:1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00000011920929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2,&quot;rgb&quot;:&quot;#40404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</p:tagLst>
</file>

<file path=ppt/tags/tag33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31459_2*m_h_i*1_1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3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 第二级 第三级 第四级 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31459_2*m_h_i*1_1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</p:tagLst>
</file>

<file path=ppt/tags/tag34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31459_2*m_h_i*1_1_4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solid&quot;:{&quot;brightness&quot;:0,&quot;colorType&quot;:1,&quot;foreColorIndex&quot;:14,&quot;transparency&quot;:1},&quot;type&quot;:1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00000011920929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2,&quot;rgb&quot;:&quot;#40404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</p:tagLst>
</file>

<file path=ppt/tags/tag34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31459_2*m_h_i*1_1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34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1459_2*m_h_f*1_1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您的项正文，文字是您思想的提炼，请尽量言简意赅的阐述您正文内容的观点"/>
  <p:tag name="KSO_WM_UNIT_TEXT_FILL_FORE_SCHEMECOLOR_INDEX" val="1"/>
  <p:tag name="KSO_WM_UNIT_TEXT_FILL_TYPE" val="1"/>
</p:tagLst>
</file>

<file path=ppt/tags/tag3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459_2*m_h_a*1_1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9_2*m_i*1_1"/>
  <p:tag name="KSO_WM_TEMPLATE_CATEGORY" val="diagram"/>
  <p:tag name="KSO_WM_TEMPLATE_INDEX" val="20231459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1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400000214576721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3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31459_2*m_h_i*1_3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34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31459_2*m_h_i*1_3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</p:tagLst>
</file>

<file path=ppt/tags/tag34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31459_2*m_h_i*1_3_4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solid&quot;:{&quot;brightness&quot;:0,&quot;colorType&quot;:1,&quot;foreColorIndex&quot;:14,&quot;transparency&quot;:1},&quot;type&quot;:1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00000011920929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2,&quot;rgb&quot;:&quot;#40404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</p:tagLst>
</file>

<file path=ppt/tags/tag3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31459_2*m_h_i*1_3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35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 第二级 第三级 第四级 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459_2*m_h_f*1_3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您的项正文，文字是您思想的提炼，请尽量言简意赅的阐述您正文内容的观点"/>
  <p:tag name="KSO_WM_UNIT_TEXT_FILL_FORE_SCHEMECOLOR_INDEX" val="1"/>
  <p:tag name="KSO_WM_UNIT_TEXT_FILL_TYPE" val="1"/>
</p:tagLst>
</file>

<file path=ppt/tags/tag3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1459_2*m_h_a*1_3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</p:tagLst>
</file>

<file path=ppt/tags/tag3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31459_2*m_h_i*1_2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3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31459_2*m_h_i*1_2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</p:tagLst>
</file>

<file path=ppt/tags/tag35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31459_2*m_h_i*1_2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35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1459_2*m_h_f*1_2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您的项正文，文字是您思想的提炼，请尽量言简意赅的阐述您正文内容的观点"/>
  <p:tag name="KSO_WM_UNIT_TEXT_FILL_FORE_SCHEMECOLOR_INDEX" val="1"/>
  <p:tag name="KSO_WM_UNIT_TEXT_FILL_TYPE" val="1"/>
</p:tagLst>
</file>

<file path=ppt/tags/tag3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459_2*m_h_a*1_2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380.28558349609375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</p:tagLst>
</file>

<file path=ppt/tags/tag357.xml><?xml version="1.0" encoding="utf-8"?>
<p:tagLst xmlns:p="http://schemas.openxmlformats.org/presentationml/2006/main">
  <p:tag name="KSO_WM_SLIDE_ID" val="diagram20231459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diagram"/>
  <p:tag name="KSO_WM_TEMPLATE_INDEX" val="20231459"/>
  <p:tag name="KSO_WM_SLIDE_TYPE" val="text"/>
  <p:tag name="KSO_WM_SLIDE_SUBTYPE" val="diag"/>
  <p:tag name="KSO_WM_SLIDE_SIZE" val="850.394*377.359"/>
  <p:tag name="KSO_WM_SLIDE_POSITION" val="54.95*106.664"/>
  <p:tag name="KSO_WM_SLIDE_LAYOUT" val="a_m"/>
  <p:tag name="KSO_WM_SLIDE_LAYOUT_CNT" val="1_1"/>
  <p:tag name="KSO_WM_SPECIAL_SOURCE" val="bdnull"/>
  <p:tag name="KSO_WM_DIAGRAM_GROUP_CODE" val="m1-1"/>
  <p:tag name="KSO_WM_SLIDE_DIAGTYPE" val="m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a*1"/>
  <p:tag name="KSO_WM_TEMPLATE_CATEGORY" val="diagram"/>
  <p:tag name="KSO_WM_TEMPLATE_INDEX" val="2023333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9"/>
  <p:tag name="KSO_WM_DIAGRAM_GROUP_CODE" val="l1-1"/>
  <p:tag name="KSO_WM_UNIT_TYPE" val="a"/>
  <p:tag name="KSO_WM_UNIT_INDEX" val="1"/>
  <p:tag name="KSO_WM_UNIT_TEXT_TYPE" val="1"/>
  <p:tag name="KSO_WM_UNIT_PRESET_TEXT" val="单击此处添加标题"/>
</p:tagLst>
</file>

<file path=ppt/tags/tag3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337_2*l_h_f*1_1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，以便观者理解您传达的思想。"/>
  <p:tag name="KSO_WM_UNIT_TEXT_FILL_FORE_SCHEMECOLOR_INDEX" val="1"/>
  <p:tag name="KSO_WM_UNIT_TEXT_FILL_TYPE" val="1"/>
</p:tagLst>
</file>

<file path=ppt/tags/tag3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337_2*l_h_a*1_1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337_2*l_h_i*1_1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</p:tagLst>
</file>

<file path=ppt/tags/tag36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337_2*l_h_f*1_2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内容观点，以便观者准确地理解您传达的思想。"/>
  <p:tag name="KSO_WM_UNIT_TEXT_FILL_FORE_SCHEMECOLOR_INDEX" val="1"/>
  <p:tag name="KSO_WM_UNIT_TEXT_FILL_TYPE" val="1"/>
</p:tagLst>
</file>

<file path=ppt/tags/tag3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7_2*l_h_a*1_2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337_2*l_h_i*1_2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</p:tagLst>
</file>

<file path=ppt/tags/tag36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337_2*l_h_f*1_3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，以便观者理解您传达的思想。"/>
  <p:tag name="KSO_WM_UNIT_TEXT_FILL_FORE_SCHEMECOLOR_INDEX" val="1"/>
  <p:tag name="KSO_WM_UNIT_TEXT_FILL_TYPE" val="1"/>
</p:tagLst>
</file>

<file path=ppt/tags/tag3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7_2*l_h_a*1_3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3337_2*l_h_i*1_3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</p:tagLst>
</file>

<file path=ppt/tags/tag3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3337_2*l_h_f*1_4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内容观点，以便观者准确地理解您传达的思想。"/>
  <p:tag name="KSO_WM_UNIT_TEXT_FILL_FORE_SCHEMECOLOR_INDEX" val="1"/>
  <p:tag name="KSO_WM_UNIT_TEXT_FILL_TYPE" val="1"/>
</p:tagLst>
</file>

<file path=ppt/tags/tag3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3337_2*l_h_a*1_4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</p:tagLst>
</file>

<file path=ppt/tags/tag3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33337_2*l_h_i*1_4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1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2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3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4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l_h_d*1_1_1"/>
  <p:tag name="KSO_WM_TEMPLATE_CATEGORY" val="diagram"/>
  <p:tag name="KSO_WM_TEMPLATE_INDEX" val="20233337"/>
  <p:tag name="KSO_WM_UNIT_LAYERLEVEL" val="1_1_1"/>
  <p:tag name="KSO_WM_TAG_VERSION" val="3.0"/>
  <p:tag name="KSO_WM_UNIT_VALUE" val="360*600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VCG41N1284396662*gallery_gallery_ai_v2.0.9_ONLINE*1747787512165_171.206_8fca1b54b7f3-slide-26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l_h_d*1_2_1"/>
  <p:tag name="KSO_WM_TEMPLATE_CATEGORY" val="diagram"/>
  <p:tag name="KSO_WM_TEMPLATE_INDEX" val="20233337"/>
  <p:tag name="KSO_WM_UNIT_LAYERLEVEL" val="1_1_1"/>
  <p:tag name="KSO_WM_TAG_VERSION" val="3.0"/>
  <p:tag name="KSO_WM_UNIT_VALUE" val="360*600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VCG41N1494238542*gallery_gallery_ai_v2.0.9_ONLINE*1747787512165_171.206_8fca1b54b7f3-slide-26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l_h_d*1_3_1"/>
  <p:tag name="KSO_WM_TEMPLATE_CATEGORY" val="diagram"/>
  <p:tag name="KSO_WM_TEMPLATE_INDEX" val="20233337"/>
  <p:tag name="KSO_WM_UNIT_LAYERLEVEL" val="1_1_1"/>
  <p:tag name="KSO_WM_TAG_VERSION" val="3.0"/>
  <p:tag name="KSO_WM_UNIT_VALUE" val="360*600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VCG41N1412267277*gallery_gallery_ai_v2.0.9_ONLINE*1747787512165_171.206_8fca1b54b7f3-slide-26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2*l_h_d*1_4_1"/>
  <p:tag name="KSO_WM_TEMPLATE_CATEGORY" val="diagram"/>
  <p:tag name="KSO_WM_TEMPLATE_INDEX" val="20233337"/>
  <p:tag name="KSO_WM_UNIT_LAYERLEVEL" val="1_1_1"/>
  <p:tag name="KSO_WM_TAG_VERSION" val="3.0"/>
  <p:tag name="KSO_WM_UNIT_VALUE" val="360*600"/>
  <p:tag name="KSO_WM_DIAGRAM_GROUP_CODE" val="l1-1"/>
  <p:tag name="KSO_WM_UNIT_TYPE" val="l_h_d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VCG41N806673648*gallery_gallery_ai_v2.0.9_ONLINE*1747787512165_171.206_8fca1b54b7f3-slide-26"/>
</p:tagLst>
</file>

<file path=ppt/tags/tag379.xml><?xml version="1.0" encoding="utf-8"?>
<p:tagLst xmlns:p="http://schemas.openxmlformats.org/presentationml/2006/main">
  <p:tag name="KSO_WM_SLIDE_ID" val="diagram20233337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diagram"/>
  <p:tag name="KSO_WM_TEMPLATE_INDEX" val="20233337"/>
  <p:tag name="KSO_WM_SLIDE_TYPE" val="text"/>
  <p:tag name="KSO_WM_SLIDE_SUBTYPE" val="diag"/>
  <p:tag name="KSO_WM_SLIDE_SIZE" val="850.483*348.597"/>
  <p:tag name="KSO_WM_SLIDE_POSITION" val="54.8*141.874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89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  <p:tag name="KSO_WM_UNIT_ISCONTENTSTITLE" val="0"/>
</p:tagLst>
</file>

<file path=ppt/tags/tag38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589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  <p:tag name="KSO_WM_UNIT_VALUE" val="28"/>
</p:tagLst>
</file>

<file path=ppt/tags/tag382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589"/>
  <p:tag name="KSO_WM_TEMPLATE_CATEGORY" val="custom"/>
  <p:tag name="KSO_WM_SLIDE_INDEX" val="9"/>
  <p:tag name="KSO_WM_SLIDE_ID" val="custom20238589_9"/>
  <p:tag name="KSO_WM_TEMPLATE_MASTER_TYPE" val="0"/>
  <p:tag name="KSO_WM_SLIDE_LAYOUT" val="a_f"/>
  <p:tag name="KSO_WM_SLIDE_LAYOUT_CNT" val="1_1"/>
</p:tagLst>
</file>

<file path=ppt/tags/tag39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 第二级 第三级 第四级 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41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2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 第二级 第三级 第四级 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4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 第二级 第三级 第四级 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6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6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8"/>
</p:tagLst>
</file>

<file path=ppt/tags/tag6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589"/>
</p:tagLst>
</file>

<file path=ppt/tags/tag7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 第二级 第三级 第四级 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8589"/>
</p:tagLst>
</file>

<file path=ppt/tags/tag7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589"/>
  <p:tag name="KSO_WM_TEMPLATE_CATEGORY" val="custom"/>
  <p:tag name="KSO_WM_TEMPLATE_MASTER_TYPE" val="0"/>
</p:tagLst>
</file>

<file path=ppt/tags/tag8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89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  <p:tag name="KSO_WM_UNIT_ISCONTENTSTITLE" val="0"/>
  <p:tag name="KSO_WM_UNIT_VALUE" val="8"/>
  <p:tag name="KSO_WM_UNIT_PRESET_TEXT" val="添加文档标题"/>
  <p:tag name="KSO_WM_UNIT_TEXT_TYPE" val="1"/>
</p:tagLst>
</file>

<file path=ppt/tags/tag85.xml><?xml version="1.0" encoding="utf-8"?>
<p:tagLst xmlns:p="http://schemas.openxmlformats.org/presentationml/2006/main">
  <p:tag name="KSO_WM_UNIT_TYPE" val="f"/>
  <p:tag name="KSO_WM_UNIT_SUBTYPE" val="e"/>
  <p:tag name="KSO_WM_UNIT_INDEX" val="2"/>
  <p:tag name="KSO_WM_BEAUTIFY_FLAG" val="#wm#"/>
  <p:tag name="KSO_WM_TAG_VERSION" val="3.0"/>
  <p:tag name="KSO_WM_UNIT_ID" val="custom20238589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  <p:tag name="KSO_WM_UNIT_VALUE" val="5"/>
</p:tagLst>
</file>

<file path=ppt/tags/tag86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589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  <p:tag name="KSO_WM_UNIT_VALUE" val="28"/>
</p:tagLst>
</file>

<file path=ppt/tags/tag87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589"/>
  <p:tag name="KSO_WM_TEMPLATE_CATEGORY" val="custom"/>
  <p:tag name="KSO_WM_SLIDE_INDEX" val="1"/>
  <p:tag name="KSO_WM_SLIDE_ID" val="custom20238589_1"/>
  <p:tag name="KSO_WM_TEMPLATE_MASTER_TYPE" val="0"/>
  <p:tag name="KSO_WM_SLIDE_LAYOUT" val="a_f"/>
  <p:tag name="KSO_WM_SLIDE_LAYOUT_CNT" val="1_2"/>
</p:tagLst>
</file>

<file path=ppt/tags/tag88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9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8"/>
</p:tagLst>
</file>

<file path=ppt/tags/tag90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1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8589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89"/>
  <p:tag name="KSO_WM_TEMPLATE_CATEGORY" val="custom"/>
</p:tagLst>
</file>

<file path=ppt/tags/tag93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4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UNIT_SUBTYPE" val="a"/>
  <p:tag name="KSO_WM_UNIT_PRESET_TEXT" val="单击此处添加 目录项标题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95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96.xml><?xml version="1.0" encoding="utf-8"?>
<p:tagLst xmlns:p="http://schemas.openxmlformats.org/presentationml/2006/main">
  <p:tag name="KSO_WM_UNIT_TYPE" val="l_h_i"/>
  <p:tag name="KSO_WM_UNIT_INDEX" val="1_2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97.xml><?xml version="1.0" encoding="utf-8"?>
<p:tagLst xmlns:p="http://schemas.openxmlformats.org/presentationml/2006/main">
  <p:tag name="KSO_WM_UNIT_TYPE" val="l_h_i"/>
  <p:tag name="KSO_WM_UNIT_SUBTYPE" val="d"/>
  <p:tag name="KSO_WM_UNIT_INDEX" val="1_2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8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UNIT_SUBTYPE" val="a"/>
  <p:tag name="KSO_WM_UNIT_PRESET_TEXT" val="单击此处添加 目录项标题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</p:tagLst>
</file>

<file path=ppt/tags/tag99.xml><?xml version="1.0" encoding="utf-8"?>
<p:tagLst xmlns:p="http://schemas.openxmlformats.org/presentationml/2006/main">
  <p:tag name="KSO_WM_UNIT_TYPE" val="l_h_i"/>
  <p:tag name="KSO_WM_UNIT_INDEX" val="1_3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89_5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89"/>
  <p:tag name="KSO_WM_TEMPLATE_CATEGORY" val="custom"/>
  <p:tag name="KSO_WM_DIAGRAM_MAX_ITEMCNT" val="6"/>
  <p:tag name="KSO_WM_DIAGRAM_MIN_ITEMCNT" val="2"/>
  <p:tag name="KSO_WM_DIAGRAM_VIRTUALLY_FRAME" val="{&quot;height&quot;:332.9472351074219,&quot;width&quot;:791.700012207031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灯泡线条职场办公">
  <a:themeElements>
    <a:clrScheme name="自定义 47">
      <a:dk1>
        <a:srgbClr val="000000"/>
      </a:dk1>
      <a:lt1>
        <a:srgbClr val="FFFFFF"/>
      </a:lt1>
      <a:dk2>
        <a:srgbClr val="022544"/>
      </a:dk2>
      <a:lt2>
        <a:srgbClr val="E1EEF7"/>
      </a:lt2>
      <a:accent1>
        <a:srgbClr val="3954FB"/>
      </a:accent1>
      <a:accent2>
        <a:srgbClr val="FF613F"/>
      </a:accent2>
      <a:accent3>
        <a:srgbClr val="E54C5E"/>
      </a:accent3>
      <a:accent4>
        <a:srgbClr val="FFB605"/>
      </a:accent4>
      <a:accent5>
        <a:srgbClr val="00CECC"/>
      </a:accent5>
      <a:accent6>
        <a:srgbClr val="31F1A9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2546</Words>
  <Application>WPS Office WWO_wpscloud_20250507200051-17b48c65b3</Application>
  <PresentationFormat/>
  <Paragraphs>358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MiSans Normal</vt:lpstr>
      <vt:lpstr>汉仪旗黑KW 55S</vt:lpstr>
      <vt:lpstr>汉仪书宋二KW</vt:lpstr>
      <vt:lpstr>Kingsoft Confetti</vt:lpstr>
      <vt:lpstr>Office 主题</vt:lpstr>
      <vt:lpstr>简约风灯泡线条职场办公</vt:lpstr>
      <vt:lpstr>三农问题</vt:lpstr>
      <vt:lpstr>目录</vt:lpstr>
      <vt:lpstr>三农问题的现状</vt:lpstr>
      <vt:lpstr>农业生产现状</vt:lpstr>
      <vt:lpstr>农村社会结构</vt:lpstr>
      <vt:lpstr>农民生活状况</vt:lpstr>
      <vt:lpstr>农业现代化进程</vt:lpstr>
      <vt:lpstr>三农政策支持</vt:lpstr>
      <vt:lpstr>国家政策框架</vt:lpstr>
      <vt:lpstr>财政资金投入</vt:lpstr>
      <vt:lpstr>科技支持与推广</vt:lpstr>
      <vt:lpstr>农业保险与补贴</vt:lpstr>
      <vt:lpstr>三农发展挑战</vt:lpstr>
      <vt:lpstr>农业可持续发展</vt:lpstr>
      <vt:lpstr>农村人口老龄化</vt:lpstr>
      <vt:lpstr>农民收入增长难题</vt:lpstr>
      <vt:lpstr>农业资源与环境压力</vt:lpstr>
      <vt:lpstr>三农改革措施</vt:lpstr>
      <vt:lpstr>土地制度改革</vt:lpstr>
      <vt:lpstr>农业产业结构调整</vt:lpstr>
      <vt:lpstr>农村金融创新</vt:lpstr>
      <vt:lpstr>农产品市场体系建设</vt:lpstr>
      <vt:lpstr>三农的未来趋势</vt:lpstr>
      <vt:lpstr>农业现代化方向</vt:lpstr>
      <vt:lpstr>农村振兴战略实施</vt:lpstr>
      <vt:lpstr>农民职业化发展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三农问题</dc:title>
  <dc:creator>V2339A</dc:creator>
  <cp:lastModifiedBy/>
  <dcterms:created xsi:type="dcterms:W3CDTF">2025-05-21T00:40:45Z</dcterms:created>
  <dcterms:modified xsi:type="dcterms:W3CDTF">2025-05-21T00:40:45Z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2052-12.9.0.21218</vt:lpwstr>
  </property>
  <property fmtid="{D5CDD505-2E9C-101B-9397-08002B2CF9AE}" pid="3" name="ICV">
    <vt:lpwstr>97a3f88fa4c746709b1cfb2b68a566e3_21</vt:lpwstr>
  </property>
</Properties>
</file>