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12192000" cy="6858000"/>
  <p:notesSz cx="6858000" cy="9144000"/>
  <p:embeddedFontLst>
    <p:embeddedFont>
      <p:font typeface="Source Han Sans CN Regular" panose="020B0A00000000000000" charset="-122"/>
      <p:bold r:id="rId15"/>
    </p:embeddedFont>
    <p:embeddedFont>
      <p:font typeface="Source Han Sans" panose="020B0400000000000000" charset="-122"/>
      <p:regular r:id="rId16"/>
    </p:embeddedFont>
    <p:embeddedFont>
      <p:font typeface="OPPOSans B" panose="00020600040101010101" charset="-122"/>
      <p:regular r:id="rId17"/>
    </p:embeddedFont>
    <p:embeddedFont>
      <p:font typeface="OPPOSans H" panose="00020600040101010101" charset="-122"/>
      <p:regular r:id="rId18"/>
    </p:embeddedFont>
    <p:embeddedFont>
      <p:font typeface="Source Han Sans CN Bold" panose="020B0800000000000000" charset="-122"/>
      <p:bold r:id="rId19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9" Type="http://schemas.openxmlformats.org/officeDocument/2006/relationships/font" Target="fonts/font5.fntdata"/><Relationship Id="rId18" Type="http://schemas.openxmlformats.org/officeDocument/2006/relationships/font" Target="fonts/font4.fntdata"/><Relationship Id="rId17" Type="http://schemas.openxmlformats.org/officeDocument/2006/relationships/font" Target="fonts/font3.fntdata"/><Relationship Id="rId16" Type="http://schemas.openxmlformats.org/officeDocument/2006/relationships/font" Target="fonts/font2.fntdata"/><Relationship Id="rId15" Type="http://schemas.openxmlformats.org/officeDocument/2006/relationships/font" Target="fonts/font1.fntdata"/><Relationship Id="rId14" Type="http://schemas.openxmlformats.org/officeDocument/2006/relationships/tableStyles" Target="tableStyles.xml"/><Relationship Id="rId13" Type="http://schemas.openxmlformats.org/officeDocument/2006/relationships/viewProps" Target="viewProps.xml"/><Relationship Id="rId12" Type="http://schemas.openxmlformats.org/officeDocument/2006/relationships/presProps" Target="presProps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20000"/>
              <a:lumOff val="80000"/>
              <a:alpha val="3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alphaModFix amt="100000"/>
          </a:blip>
          <a:srcRect/>
          <a:stretch>
            <a:fillRect/>
          </a:stretch>
        </p:blipFill>
        <p:spPr>
          <a:xfrm>
            <a:off x="0" y="12192"/>
            <a:ext cx="12192000" cy="683361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标题 1"/>
          <p:cNvSpPr txBox="1"/>
          <p:nvPr/>
        </p:nvSpPr>
        <p:spPr>
          <a:xfrm rot="2619411">
            <a:off x="-80485" y="198792"/>
            <a:ext cx="615447" cy="17634"/>
          </a:xfrm>
          <a:custGeom>
            <a:avLst/>
            <a:gdLst>
              <a:gd name="connsiteX0" fmla="*/ 0 w 615447"/>
              <a:gd name="connsiteY0" fmla="*/ 15485 h 17634"/>
              <a:gd name="connsiteX1" fmla="*/ 16229 w 615447"/>
              <a:gd name="connsiteY1" fmla="*/ 0 h 17634"/>
              <a:gd name="connsiteX2" fmla="*/ 615447 w 615447"/>
              <a:gd name="connsiteY2" fmla="*/ 0 h 17634"/>
              <a:gd name="connsiteX3" fmla="*/ 615447 w 615447"/>
              <a:gd name="connsiteY3" fmla="*/ 17634 h 17634"/>
              <a:gd name="connsiteX4" fmla="*/ 2050 w 615447"/>
              <a:gd name="connsiteY4" fmla="*/ 17634 h 17634"/>
            </a:gdLst>
            <a:ahLst/>
            <a:cxnLst/>
            <a:rect l="l" t="t" r="r" b="b"/>
            <a:pathLst>
              <a:path w="615447" h="17634">
                <a:moveTo>
                  <a:pt x="0" y="15485"/>
                </a:moveTo>
                <a:lnTo>
                  <a:pt x="16229" y="0"/>
                </a:lnTo>
                <a:lnTo>
                  <a:pt x="615447" y="0"/>
                </a:lnTo>
                <a:lnTo>
                  <a:pt x="615447" y="17634"/>
                </a:lnTo>
                <a:lnTo>
                  <a:pt x="2050" y="17634"/>
                </a:lnTo>
                <a:close/>
              </a:path>
            </a:pathLst>
          </a:cu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 rot="18980589" flipV="1">
            <a:off x="-79556" y="6642163"/>
            <a:ext cx="617372" cy="17634"/>
          </a:xfrm>
          <a:custGeom>
            <a:avLst/>
            <a:gdLst>
              <a:gd name="connsiteX0" fmla="*/ 617372 w 617372"/>
              <a:gd name="connsiteY0" fmla="*/ 17634 h 17634"/>
              <a:gd name="connsiteX1" fmla="*/ 617372 w 617372"/>
              <a:gd name="connsiteY1" fmla="*/ 0 h 17634"/>
              <a:gd name="connsiteX2" fmla="*/ 18044 w 617372"/>
              <a:gd name="connsiteY2" fmla="*/ 0 h 17634"/>
              <a:gd name="connsiteX3" fmla="*/ 0 w 617372"/>
              <a:gd name="connsiteY3" fmla="*/ 17217 h 17634"/>
              <a:gd name="connsiteX4" fmla="*/ 397 w 617372"/>
              <a:gd name="connsiteY4" fmla="*/ 17634 h 17634"/>
            </a:gdLst>
            <a:ahLst/>
            <a:cxnLst/>
            <a:rect l="l" t="t" r="r" b="b"/>
            <a:pathLst>
              <a:path w="617372" h="17634">
                <a:moveTo>
                  <a:pt x="617372" y="17634"/>
                </a:moveTo>
                <a:lnTo>
                  <a:pt x="617372" y="0"/>
                </a:lnTo>
                <a:lnTo>
                  <a:pt x="18044" y="0"/>
                </a:lnTo>
                <a:lnTo>
                  <a:pt x="0" y="17217"/>
                </a:lnTo>
                <a:lnTo>
                  <a:pt x="397" y="17634"/>
                </a:lnTo>
                <a:close/>
              </a:path>
            </a:pathLst>
          </a:cu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 rot="18980589" flipH="1">
            <a:off x="11664981" y="200596"/>
            <a:ext cx="610225" cy="17634"/>
          </a:xfrm>
          <a:custGeom>
            <a:avLst/>
            <a:gdLst>
              <a:gd name="connsiteX0" fmla="*/ 11003 w 610225"/>
              <a:gd name="connsiteY0" fmla="*/ 0 h 17634"/>
              <a:gd name="connsiteX1" fmla="*/ 0 w 610225"/>
              <a:gd name="connsiteY1" fmla="*/ 10500 h 17634"/>
              <a:gd name="connsiteX2" fmla="*/ 6807 w 610225"/>
              <a:gd name="connsiteY2" fmla="*/ 17634 h 17634"/>
              <a:gd name="connsiteX3" fmla="*/ 610225 w 610225"/>
              <a:gd name="connsiteY3" fmla="*/ 17634 h 17634"/>
              <a:gd name="connsiteX4" fmla="*/ 610225 w 610225"/>
              <a:gd name="connsiteY4" fmla="*/ 0 h 17634"/>
            </a:gdLst>
            <a:ahLst/>
            <a:cxnLst/>
            <a:rect l="l" t="t" r="r" b="b"/>
            <a:pathLst>
              <a:path w="610225" h="17634">
                <a:moveTo>
                  <a:pt x="11003" y="0"/>
                </a:moveTo>
                <a:lnTo>
                  <a:pt x="0" y="10500"/>
                </a:lnTo>
                <a:lnTo>
                  <a:pt x="6807" y="17634"/>
                </a:lnTo>
                <a:lnTo>
                  <a:pt x="610225" y="17634"/>
                </a:lnTo>
                <a:lnTo>
                  <a:pt x="610225" y="0"/>
                </a:lnTo>
                <a:close/>
              </a:path>
            </a:pathLst>
          </a:cu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rot="2619411" flipH="1" flipV="1">
            <a:off x="11664975" y="6639713"/>
            <a:ext cx="610275" cy="17634"/>
          </a:xfrm>
          <a:custGeom>
            <a:avLst/>
            <a:gdLst>
              <a:gd name="connsiteX0" fmla="*/ 610275 w 610275"/>
              <a:gd name="connsiteY0" fmla="*/ 17634 h 17634"/>
              <a:gd name="connsiteX1" fmla="*/ 6859 w 610275"/>
              <a:gd name="connsiteY1" fmla="*/ 17634 h 17634"/>
              <a:gd name="connsiteX2" fmla="*/ 0 w 610275"/>
              <a:gd name="connsiteY2" fmla="*/ 10445 h 17634"/>
              <a:gd name="connsiteX3" fmla="*/ 10947 w 610275"/>
              <a:gd name="connsiteY3" fmla="*/ 0 h 17634"/>
              <a:gd name="connsiteX4" fmla="*/ 610275 w 610275"/>
              <a:gd name="connsiteY4" fmla="*/ 0 h 17634"/>
            </a:gdLst>
            <a:ahLst/>
            <a:cxnLst/>
            <a:rect l="l" t="t" r="r" b="b"/>
            <a:pathLst>
              <a:path w="610275" h="17634">
                <a:moveTo>
                  <a:pt x="610275" y="17634"/>
                </a:moveTo>
                <a:lnTo>
                  <a:pt x="6859" y="17634"/>
                </a:lnTo>
                <a:lnTo>
                  <a:pt x="0" y="10445"/>
                </a:lnTo>
                <a:lnTo>
                  <a:pt x="10947" y="0"/>
                </a:lnTo>
                <a:lnTo>
                  <a:pt x="610275" y="0"/>
                </a:lnTo>
                <a:close/>
              </a:path>
            </a:pathLst>
          </a:cu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444500" y="419100"/>
            <a:ext cx="11303000" cy="6019800"/>
          </a:xfrm>
          <a:prstGeom prst="rect">
            <a:avLst/>
          </a:prstGeom>
          <a:gradFill>
            <a:gsLst>
              <a:gs pos="0">
                <a:schemeClr val="accent1">
                  <a:lumMod val="10000"/>
                  <a:lumOff val="90000"/>
                  <a:alpha val="33000"/>
                </a:schemeClr>
              </a:gs>
              <a:gs pos="100000">
                <a:schemeClr val="accent1">
                  <a:lumMod val="10000"/>
                  <a:lumOff val="90000"/>
                  <a:alpha val="62000"/>
                </a:schemeClr>
              </a:gs>
            </a:gsLst>
            <a:lin ang="5400000" scaled="0"/>
          </a:gradFill>
          <a:ln w="1905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 flipV="1">
            <a:off x="660400" y="6530650"/>
            <a:ext cx="194728" cy="194728"/>
          </a:xfrm>
          <a:prstGeom prst="roundRect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 flipV="1">
            <a:off x="1017060" y="6530650"/>
            <a:ext cx="194728" cy="194728"/>
          </a:xfrm>
          <a:prstGeom prst="roundRect">
            <a:avLst/>
          </a:prstGeom>
          <a:solidFill>
            <a:schemeClr val="accent1">
              <a:alpha val="8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 flipV="1">
            <a:off x="1373720" y="6530650"/>
            <a:ext cx="194728" cy="194728"/>
          </a:xfrm>
          <a:prstGeom prst="roundRect">
            <a:avLst/>
          </a:prstGeom>
          <a:solidFill>
            <a:schemeClr val="accent1">
              <a:alpha val="6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 flipV="1">
            <a:off x="1730379" y="6530650"/>
            <a:ext cx="194728" cy="194728"/>
          </a:xfrm>
          <a:prstGeom prst="roundRect">
            <a:avLst/>
          </a:prstGeom>
          <a:solidFill>
            <a:schemeClr val="accent1">
              <a:alpha val="4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 flipV="1">
            <a:off x="2087039" y="6530650"/>
            <a:ext cx="194728" cy="194728"/>
          </a:xfrm>
          <a:prstGeom prst="roundRect">
            <a:avLst/>
          </a:prstGeom>
          <a:solidFill>
            <a:schemeClr val="accent1">
              <a:alpha val="2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 flipH="1" flipV="1">
            <a:off x="11324172" y="132622"/>
            <a:ext cx="194728" cy="194728"/>
          </a:xfrm>
          <a:prstGeom prst="roundRect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 flipH="1" flipV="1">
            <a:off x="10967512" y="132622"/>
            <a:ext cx="194728" cy="194728"/>
          </a:xfrm>
          <a:prstGeom prst="roundRect">
            <a:avLst/>
          </a:prstGeom>
          <a:solidFill>
            <a:schemeClr val="accent1">
              <a:alpha val="8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 flipH="1" flipV="1">
            <a:off x="10610853" y="132622"/>
            <a:ext cx="194728" cy="194728"/>
          </a:xfrm>
          <a:prstGeom prst="roundRect">
            <a:avLst/>
          </a:prstGeom>
          <a:solidFill>
            <a:schemeClr val="accent1">
              <a:alpha val="6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 flipH="1" flipV="1">
            <a:off x="10254193" y="132622"/>
            <a:ext cx="194728" cy="194728"/>
          </a:xfrm>
          <a:prstGeom prst="roundRect">
            <a:avLst/>
          </a:prstGeom>
          <a:solidFill>
            <a:schemeClr val="accent1">
              <a:alpha val="4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 flipH="1" flipV="1">
            <a:off x="9897533" y="132622"/>
            <a:ext cx="194728" cy="194728"/>
          </a:xfrm>
          <a:prstGeom prst="roundRect">
            <a:avLst/>
          </a:prstGeom>
          <a:solidFill>
            <a:schemeClr val="accent1">
              <a:alpha val="2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1568448" y="186267"/>
            <a:ext cx="3191933" cy="101600"/>
          </a:xfrm>
          <a:custGeom>
            <a:avLst/>
            <a:gdLst>
              <a:gd name="connsiteX0" fmla="*/ 0 w 3191933"/>
              <a:gd name="connsiteY0" fmla="*/ 0 h 101600"/>
              <a:gd name="connsiteX1" fmla="*/ 3090333 w 3191933"/>
              <a:gd name="connsiteY1" fmla="*/ 0 h 101600"/>
              <a:gd name="connsiteX2" fmla="*/ 3191933 w 3191933"/>
              <a:gd name="connsiteY2" fmla="*/ 101600 h 101600"/>
            </a:gdLst>
            <a:ahLst/>
            <a:cxnLst/>
            <a:rect l="l" t="t" r="r" b="b"/>
            <a:pathLst>
              <a:path w="3191933" h="101600">
                <a:moveTo>
                  <a:pt x="0" y="0"/>
                </a:moveTo>
                <a:lnTo>
                  <a:pt x="3090333" y="0"/>
                </a:lnTo>
                <a:lnTo>
                  <a:pt x="3191933" y="101600"/>
                </a:lnTo>
              </a:path>
            </a:pathLst>
          </a:custGeom>
          <a:noFill/>
          <a:ln w="1905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>
            <a:off x="4720898" y="248384"/>
            <a:ext cx="78966" cy="7896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>
            <a:off x="4608510" y="250753"/>
            <a:ext cx="74228" cy="74228"/>
          </a:xfrm>
          <a:prstGeom prst="ellipse">
            <a:avLst/>
          </a:prstGeom>
          <a:solidFill>
            <a:schemeClr val="accent1">
              <a:alpha val="80000"/>
            </a:schemeClr>
          </a:solidFill>
          <a:ln w="12700" cap="sq">
            <a:noFill/>
            <a:miter/>
          </a:ln>
          <a:effectLst/>
        </p:spPr>
        <p:txBody>
          <a:bodyPr vert="horz" wrap="square" lIns="85954" tIns="42977" rIns="85954" bIns="42977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2" name="标题 1"/>
          <p:cNvSpPr txBox="1"/>
          <p:nvPr/>
        </p:nvSpPr>
        <p:spPr>
          <a:xfrm>
            <a:off x="4505833" y="252980"/>
            <a:ext cx="69774" cy="69774"/>
          </a:xfrm>
          <a:prstGeom prst="ellipse">
            <a:avLst/>
          </a:prstGeom>
          <a:solidFill>
            <a:schemeClr val="accent1">
              <a:alpha val="60000"/>
            </a:schemeClr>
          </a:solidFill>
          <a:ln w="12700" cap="sq">
            <a:noFill/>
            <a:miter/>
          </a:ln>
          <a:effectLst/>
        </p:spPr>
        <p:txBody>
          <a:bodyPr vert="horz" wrap="square" lIns="80797" tIns="40398" rIns="80797" bIns="40398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3" name="标题 1"/>
          <p:cNvSpPr txBox="1"/>
          <p:nvPr/>
        </p:nvSpPr>
        <p:spPr>
          <a:xfrm>
            <a:off x="4412110" y="255073"/>
            <a:ext cx="65588" cy="65588"/>
          </a:xfrm>
          <a:prstGeom prst="ellipse">
            <a:avLst/>
          </a:prstGeom>
          <a:solidFill>
            <a:schemeClr val="accent1">
              <a:alpha val="40000"/>
            </a:schemeClr>
          </a:solidFill>
          <a:ln w="12700" cap="sq">
            <a:noFill/>
            <a:miter/>
          </a:ln>
          <a:effectLst/>
        </p:spPr>
        <p:txBody>
          <a:bodyPr vert="horz" wrap="square" lIns="75949" tIns="37974" rIns="75949" bIns="37974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4" name="标题 1"/>
          <p:cNvSpPr txBox="1"/>
          <p:nvPr/>
        </p:nvSpPr>
        <p:spPr>
          <a:xfrm>
            <a:off x="4326958" y="257369"/>
            <a:ext cx="60997" cy="60997"/>
          </a:xfrm>
          <a:prstGeom prst="ellipse">
            <a:avLst/>
          </a:prstGeom>
          <a:solidFill>
            <a:schemeClr val="accent1">
              <a:alpha val="20000"/>
            </a:schemeClr>
          </a:solidFill>
          <a:ln w="12700" cap="sq">
            <a:noFill/>
            <a:miter/>
          </a:ln>
          <a:effectLst/>
        </p:spPr>
        <p:txBody>
          <a:bodyPr vert="horz" wrap="square" lIns="70633" tIns="35316" rIns="70633" bIns="35316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5" name="标题 1"/>
          <p:cNvSpPr txBox="1"/>
          <p:nvPr/>
        </p:nvSpPr>
        <p:spPr>
          <a:xfrm flipV="1">
            <a:off x="4673600" y="6570133"/>
            <a:ext cx="4364567" cy="155245"/>
          </a:xfrm>
          <a:prstGeom prst="parallelogram">
            <a:avLst>
              <a:gd name="adj" fmla="val 83900"/>
            </a:avLst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80000"/>
                  <a:lumOff val="20000"/>
                </a:schemeClr>
              </a:gs>
            </a:gsLst>
            <a:lin ang="189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6" name="标题 1"/>
          <p:cNvSpPr txBox="1"/>
          <p:nvPr/>
        </p:nvSpPr>
        <p:spPr>
          <a:xfrm>
            <a:off x="3326262" y="6570133"/>
            <a:ext cx="1470105" cy="9045"/>
          </a:xfrm>
          <a:prstGeom prst="rect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7" name="标题 1"/>
          <p:cNvSpPr txBox="1"/>
          <p:nvPr/>
        </p:nvSpPr>
        <p:spPr>
          <a:xfrm>
            <a:off x="8881452" y="6716333"/>
            <a:ext cx="1470105" cy="9045"/>
          </a:xfrm>
          <a:prstGeom prst="rect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8" name="标题 1"/>
          <p:cNvSpPr txBox="1"/>
          <p:nvPr/>
        </p:nvSpPr>
        <p:spPr>
          <a:xfrm flipH="1">
            <a:off x="4570412" y="6612174"/>
            <a:ext cx="147371" cy="108681"/>
          </a:xfrm>
          <a:prstGeom prst="parallelogram">
            <a:avLst>
              <a:gd name="adj" fmla="val 83427"/>
            </a:avLst>
          </a:pr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9" name="标题 1"/>
          <p:cNvSpPr txBox="1"/>
          <p:nvPr/>
        </p:nvSpPr>
        <p:spPr>
          <a:xfrm flipH="1">
            <a:off x="4449762" y="6612174"/>
            <a:ext cx="147371" cy="108681"/>
          </a:xfrm>
          <a:prstGeom prst="parallelogram">
            <a:avLst>
              <a:gd name="adj" fmla="val 83427"/>
            </a:avLst>
          </a:pr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0" name="标题 1"/>
          <p:cNvSpPr txBox="1"/>
          <p:nvPr/>
        </p:nvSpPr>
        <p:spPr>
          <a:xfrm flipH="1">
            <a:off x="4329112" y="6612174"/>
            <a:ext cx="147371" cy="108681"/>
          </a:xfrm>
          <a:prstGeom prst="parallelogram">
            <a:avLst>
              <a:gd name="adj" fmla="val 83427"/>
            </a:avLst>
          </a:pr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1" name="标题 1"/>
          <p:cNvSpPr txBox="1"/>
          <p:nvPr/>
        </p:nvSpPr>
        <p:spPr>
          <a:xfrm flipH="1">
            <a:off x="4208462" y="6612174"/>
            <a:ext cx="147371" cy="108681"/>
          </a:xfrm>
          <a:prstGeom prst="parallelogram">
            <a:avLst>
              <a:gd name="adj" fmla="val 83427"/>
            </a:avLst>
          </a:pr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2" name="标题 1"/>
          <p:cNvSpPr txBox="1"/>
          <p:nvPr/>
        </p:nvSpPr>
        <p:spPr>
          <a:xfrm flipH="1">
            <a:off x="4087812" y="6612174"/>
            <a:ext cx="147371" cy="108681"/>
          </a:xfrm>
          <a:prstGeom prst="parallelogram">
            <a:avLst>
              <a:gd name="adj" fmla="val 83427"/>
            </a:avLst>
          </a:pr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3" name="标题 1"/>
          <p:cNvSpPr txBox="1"/>
          <p:nvPr/>
        </p:nvSpPr>
        <p:spPr>
          <a:xfrm flipH="1">
            <a:off x="3967162" y="6612174"/>
            <a:ext cx="147371" cy="108681"/>
          </a:xfrm>
          <a:prstGeom prst="parallelogram">
            <a:avLst>
              <a:gd name="adj" fmla="val 83427"/>
            </a:avLst>
          </a:pr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4" name="标题 1"/>
          <p:cNvSpPr txBox="1"/>
          <p:nvPr/>
        </p:nvSpPr>
        <p:spPr>
          <a:xfrm flipH="1">
            <a:off x="3846512" y="6612174"/>
            <a:ext cx="147371" cy="108681"/>
          </a:xfrm>
          <a:prstGeom prst="parallelogram">
            <a:avLst>
              <a:gd name="adj" fmla="val 83427"/>
            </a:avLst>
          </a:pr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5" name="标题 1"/>
          <p:cNvSpPr txBox="1"/>
          <p:nvPr/>
        </p:nvSpPr>
        <p:spPr>
          <a:xfrm flipH="1">
            <a:off x="3725862" y="6612174"/>
            <a:ext cx="147371" cy="108681"/>
          </a:xfrm>
          <a:prstGeom prst="parallelogram">
            <a:avLst>
              <a:gd name="adj" fmla="val 83427"/>
            </a:avLst>
          </a:pr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6" name="标题 1"/>
          <p:cNvSpPr txBox="1"/>
          <p:nvPr/>
        </p:nvSpPr>
        <p:spPr>
          <a:xfrm flipH="1">
            <a:off x="3605212" y="6612174"/>
            <a:ext cx="147371" cy="108681"/>
          </a:xfrm>
          <a:prstGeom prst="parallelogram">
            <a:avLst>
              <a:gd name="adj" fmla="val 83427"/>
            </a:avLst>
          </a:pr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7" name="标题 1"/>
          <p:cNvSpPr txBox="1"/>
          <p:nvPr/>
        </p:nvSpPr>
        <p:spPr>
          <a:xfrm flipH="1">
            <a:off x="3484562" y="6612174"/>
            <a:ext cx="147371" cy="108681"/>
          </a:xfrm>
          <a:prstGeom prst="parallelogram">
            <a:avLst>
              <a:gd name="adj" fmla="val 83427"/>
            </a:avLst>
          </a:pr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8" name="标题 1"/>
          <p:cNvSpPr txBox="1"/>
          <p:nvPr/>
        </p:nvSpPr>
        <p:spPr>
          <a:xfrm flipV="1">
            <a:off x="8990729" y="6570133"/>
            <a:ext cx="147371" cy="108681"/>
          </a:xfrm>
          <a:prstGeom prst="parallelogram">
            <a:avLst>
              <a:gd name="adj" fmla="val 83427"/>
            </a:avLst>
          </a:pr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9" name="标题 1"/>
          <p:cNvSpPr txBox="1"/>
          <p:nvPr/>
        </p:nvSpPr>
        <p:spPr>
          <a:xfrm flipV="1">
            <a:off x="9111379" y="6570133"/>
            <a:ext cx="147371" cy="108681"/>
          </a:xfrm>
          <a:prstGeom prst="parallelogram">
            <a:avLst>
              <a:gd name="adj" fmla="val 83427"/>
            </a:avLst>
          </a:pr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0" name="标题 1"/>
          <p:cNvSpPr txBox="1"/>
          <p:nvPr/>
        </p:nvSpPr>
        <p:spPr>
          <a:xfrm flipV="1">
            <a:off x="9232029" y="6570133"/>
            <a:ext cx="147371" cy="108681"/>
          </a:xfrm>
          <a:prstGeom prst="parallelogram">
            <a:avLst>
              <a:gd name="adj" fmla="val 83427"/>
            </a:avLst>
          </a:pr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1" name="标题 1"/>
          <p:cNvSpPr txBox="1"/>
          <p:nvPr/>
        </p:nvSpPr>
        <p:spPr>
          <a:xfrm flipV="1">
            <a:off x="9352679" y="6570133"/>
            <a:ext cx="147371" cy="108681"/>
          </a:xfrm>
          <a:prstGeom prst="parallelogram">
            <a:avLst>
              <a:gd name="adj" fmla="val 83427"/>
            </a:avLst>
          </a:pr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2" name="标题 1"/>
          <p:cNvSpPr txBox="1"/>
          <p:nvPr/>
        </p:nvSpPr>
        <p:spPr>
          <a:xfrm flipV="1">
            <a:off x="9473329" y="6570133"/>
            <a:ext cx="147371" cy="108681"/>
          </a:xfrm>
          <a:prstGeom prst="parallelogram">
            <a:avLst>
              <a:gd name="adj" fmla="val 83427"/>
            </a:avLst>
          </a:pr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3" name="标题 1"/>
          <p:cNvSpPr txBox="1"/>
          <p:nvPr/>
        </p:nvSpPr>
        <p:spPr>
          <a:xfrm flipV="1">
            <a:off x="9593979" y="6570133"/>
            <a:ext cx="147371" cy="108681"/>
          </a:xfrm>
          <a:prstGeom prst="parallelogram">
            <a:avLst>
              <a:gd name="adj" fmla="val 83427"/>
            </a:avLst>
          </a:pr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4" name="标题 1"/>
          <p:cNvSpPr txBox="1"/>
          <p:nvPr/>
        </p:nvSpPr>
        <p:spPr>
          <a:xfrm flipV="1">
            <a:off x="9714629" y="6570133"/>
            <a:ext cx="147371" cy="108681"/>
          </a:xfrm>
          <a:prstGeom prst="parallelogram">
            <a:avLst>
              <a:gd name="adj" fmla="val 83427"/>
            </a:avLst>
          </a:pr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5" name="标题 1"/>
          <p:cNvSpPr txBox="1"/>
          <p:nvPr/>
        </p:nvSpPr>
        <p:spPr>
          <a:xfrm flipV="1">
            <a:off x="9835279" y="6570133"/>
            <a:ext cx="147371" cy="108681"/>
          </a:xfrm>
          <a:prstGeom prst="parallelogram">
            <a:avLst>
              <a:gd name="adj" fmla="val 83427"/>
            </a:avLst>
          </a:pr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6" name="标题 1"/>
          <p:cNvSpPr txBox="1"/>
          <p:nvPr/>
        </p:nvSpPr>
        <p:spPr>
          <a:xfrm flipV="1">
            <a:off x="9955929" y="6570133"/>
            <a:ext cx="147371" cy="108681"/>
          </a:xfrm>
          <a:prstGeom prst="parallelogram">
            <a:avLst>
              <a:gd name="adj" fmla="val 83427"/>
            </a:avLst>
          </a:pr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7" name="标题 1"/>
          <p:cNvSpPr txBox="1"/>
          <p:nvPr/>
        </p:nvSpPr>
        <p:spPr>
          <a:xfrm flipV="1">
            <a:off x="10076579" y="6570133"/>
            <a:ext cx="147371" cy="108681"/>
          </a:xfrm>
          <a:prstGeom prst="parallelogram">
            <a:avLst>
              <a:gd name="adj" fmla="val 83427"/>
            </a:avLst>
          </a:pr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8" name="标题 1"/>
          <p:cNvSpPr txBox="1"/>
          <p:nvPr/>
        </p:nvSpPr>
        <p:spPr>
          <a:xfrm rot="2251210">
            <a:off x="10323029" y="6786232"/>
            <a:ext cx="232606" cy="9045"/>
          </a:xfrm>
          <a:custGeom>
            <a:avLst/>
            <a:gdLst>
              <a:gd name="connsiteX0" fmla="*/ 0 w 232606"/>
              <a:gd name="connsiteY0" fmla="*/ 0 h 9045"/>
              <a:gd name="connsiteX1" fmla="*/ 232606 w 232606"/>
              <a:gd name="connsiteY1" fmla="*/ 0 h 9045"/>
              <a:gd name="connsiteX2" fmla="*/ 220826 w 232606"/>
              <a:gd name="connsiteY2" fmla="*/ 9045 h 9045"/>
              <a:gd name="connsiteX3" fmla="*/ 0 w 232606"/>
              <a:gd name="connsiteY3" fmla="*/ 9045 h 9045"/>
            </a:gdLst>
            <a:ahLst/>
            <a:cxnLst/>
            <a:rect l="l" t="t" r="r" b="b"/>
            <a:pathLst>
              <a:path w="232606" h="9045">
                <a:moveTo>
                  <a:pt x="0" y="0"/>
                </a:moveTo>
                <a:lnTo>
                  <a:pt x="232606" y="0"/>
                </a:lnTo>
                <a:lnTo>
                  <a:pt x="220826" y="9045"/>
                </a:lnTo>
                <a:lnTo>
                  <a:pt x="0" y="9045"/>
                </a:lnTo>
                <a:close/>
              </a:path>
            </a:pathLst>
          </a:cu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9" name="标题 1"/>
          <p:cNvSpPr txBox="1"/>
          <p:nvPr/>
        </p:nvSpPr>
        <p:spPr>
          <a:xfrm rot="5400000">
            <a:off x="-2387904" y="3351377"/>
            <a:ext cx="5281126" cy="155246"/>
          </a:xfrm>
          <a:custGeom>
            <a:avLst/>
            <a:gdLst>
              <a:gd name="connsiteX0" fmla="*/ 0 w 5281126"/>
              <a:gd name="connsiteY0" fmla="*/ 155246 h 155246"/>
              <a:gd name="connsiteX1" fmla="*/ 130251 w 5281126"/>
              <a:gd name="connsiteY1" fmla="*/ 0 h 155246"/>
              <a:gd name="connsiteX2" fmla="*/ 5281126 w 5281126"/>
              <a:gd name="connsiteY2" fmla="*/ 0 h 155246"/>
              <a:gd name="connsiteX3" fmla="*/ 5150875 w 5281126"/>
              <a:gd name="connsiteY3" fmla="*/ 155246 h 155246"/>
            </a:gdLst>
            <a:ahLst/>
            <a:cxnLst/>
            <a:rect l="l" t="t" r="r" b="b"/>
            <a:pathLst>
              <a:path w="5281126" h="155246">
                <a:moveTo>
                  <a:pt x="0" y="155246"/>
                </a:moveTo>
                <a:lnTo>
                  <a:pt x="130251" y="0"/>
                </a:lnTo>
                <a:lnTo>
                  <a:pt x="5281126" y="0"/>
                </a:lnTo>
                <a:lnTo>
                  <a:pt x="5150875" y="155246"/>
                </a:lnTo>
                <a:close/>
              </a:path>
            </a:pathLst>
          </a:custGeom>
          <a:gradFill>
            <a:gsLst>
              <a:gs pos="0">
                <a:schemeClr val="accent1">
                  <a:alpha val="0"/>
                  <a:lumMod val="100000"/>
                </a:schemeClr>
              </a:gs>
              <a:gs pos="100000">
                <a:schemeClr val="accent1">
                  <a:lumMod val="80000"/>
                  <a:lumOff val="2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0" name="标题 1"/>
          <p:cNvSpPr txBox="1"/>
          <p:nvPr/>
        </p:nvSpPr>
        <p:spPr>
          <a:xfrm rot="16200000" flipV="1">
            <a:off x="9334520" y="3351377"/>
            <a:ext cx="5281126" cy="155246"/>
          </a:xfrm>
          <a:custGeom>
            <a:avLst/>
            <a:gdLst>
              <a:gd name="connsiteX0" fmla="*/ 5281126 w 5281126"/>
              <a:gd name="connsiteY0" fmla="*/ 0 h 155246"/>
              <a:gd name="connsiteX1" fmla="*/ 130251 w 5281126"/>
              <a:gd name="connsiteY1" fmla="*/ 0 h 155246"/>
              <a:gd name="connsiteX2" fmla="*/ 0 w 5281126"/>
              <a:gd name="connsiteY2" fmla="*/ 155246 h 155246"/>
              <a:gd name="connsiteX3" fmla="*/ 5150875 w 5281126"/>
              <a:gd name="connsiteY3" fmla="*/ 155246 h 155246"/>
            </a:gdLst>
            <a:ahLst/>
            <a:cxnLst/>
            <a:rect l="l" t="t" r="r" b="b"/>
            <a:pathLst>
              <a:path w="5281126" h="155246">
                <a:moveTo>
                  <a:pt x="5281126" y="0"/>
                </a:moveTo>
                <a:lnTo>
                  <a:pt x="130251" y="0"/>
                </a:lnTo>
                <a:lnTo>
                  <a:pt x="0" y="155246"/>
                </a:lnTo>
                <a:lnTo>
                  <a:pt x="5150875" y="155246"/>
                </a:lnTo>
                <a:close/>
              </a:path>
            </a:pathLst>
          </a:custGeom>
          <a:gradFill>
            <a:gsLst>
              <a:gs pos="0">
                <a:schemeClr val="accent1">
                  <a:alpha val="0"/>
                  <a:lumMod val="100000"/>
                </a:schemeClr>
              </a:gs>
              <a:gs pos="100000">
                <a:schemeClr val="accent1">
                  <a:lumMod val="80000"/>
                  <a:lumOff val="2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1" name="标题 1"/>
          <p:cNvSpPr txBox="1"/>
          <p:nvPr/>
        </p:nvSpPr>
        <p:spPr>
          <a:xfrm>
            <a:off x="3304725" y="2622844"/>
            <a:ext cx="24784" cy="1000527"/>
          </a:xfrm>
          <a:custGeom>
            <a:avLst/>
            <a:gdLst>
              <a:gd name="connsiteX0" fmla="*/ 16840 w 45720"/>
              <a:gd name="connsiteY0" fmla="*/ 0 h 1845723"/>
              <a:gd name="connsiteX1" fmla="*/ 22860 w 45720"/>
              <a:gd name="connsiteY1" fmla="*/ 0 h 1845723"/>
              <a:gd name="connsiteX2" fmla="*/ 28879 w 45720"/>
              <a:gd name="connsiteY2" fmla="*/ 0 h 1845723"/>
              <a:gd name="connsiteX3" fmla="*/ 28879 w 45720"/>
              <a:gd name="connsiteY3" fmla="*/ 2493 h 1845723"/>
              <a:gd name="connsiteX4" fmla="*/ 39024 w 45720"/>
              <a:gd name="connsiteY4" fmla="*/ 6696 h 1845723"/>
              <a:gd name="connsiteX5" fmla="*/ 45720 w 45720"/>
              <a:gd name="connsiteY5" fmla="*/ 22860 h 1845723"/>
              <a:gd name="connsiteX6" fmla="*/ 39024 w 45720"/>
              <a:gd name="connsiteY6" fmla="*/ 39025 h 1845723"/>
              <a:gd name="connsiteX7" fmla="*/ 28879 w 45720"/>
              <a:gd name="connsiteY7" fmla="*/ 43227 h 1845723"/>
              <a:gd name="connsiteX8" fmla="*/ 28879 w 45720"/>
              <a:gd name="connsiteY8" fmla="*/ 1845723 h 1845723"/>
              <a:gd name="connsiteX9" fmla="*/ 16840 w 45720"/>
              <a:gd name="connsiteY9" fmla="*/ 1845723 h 1845723"/>
              <a:gd name="connsiteX10" fmla="*/ 16840 w 45720"/>
              <a:gd name="connsiteY10" fmla="*/ 43227 h 1845723"/>
              <a:gd name="connsiteX11" fmla="*/ 6696 w 45720"/>
              <a:gd name="connsiteY11" fmla="*/ 39025 h 1845723"/>
              <a:gd name="connsiteX12" fmla="*/ 0 w 45720"/>
              <a:gd name="connsiteY12" fmla="*/ 22860 h 1845723"/>
              <a:gd name="connsiteX13" fmla="*/ 6696 w 45720"/>
              <a:gd name="connsiteY13" fmla="*/ 6696 h 1845723"/>
              <a:gd name="connsiteX14" fmla="*/ 16840 w 45720"/>
              <a:gd name="connsiteY14" fmla="*/ 2494 h 1845723"/>
            </a:gdLst>
            <a:ahLst/>
            <a:cxnLst/>
            <a:rect l="l" t="t" r="r" b="b"/>
            <a:pathLst>
              <a:path w="45720" h="1845723">
                <a:moveTo>
                  <a:pt x="16840" y="0"/>
                </a:moveTo>
                <a:lnTo>
                  <a:pt x="22860" y="0"/>
                </a:lnTo>
                <a:lnTo>
                  <a:pt x="28879" y="0"/>
                </a:lnTo>
                <a:lnTo>
                  <a:pt x="28879" y="2493"/>
                </a:lnTo>
                <a:lnTo>
                  <a:pt x="39024" y="6696"/>
                </a:lnTo>
                <a:cubicBezTo>
                  <a:pt x="43161" y="10833"/>
                  <a:pt x="45720" y="16548"/>
                  <a:pt x="45720" y="22860"/>
                </a:cubicBezTo>
                <a:cubicBezTo>
                  <a:pt x="45720" y="29173"/>
                  <a:pt x="43161" y="34888"/>
                  <a:pt x="39024" y="39025"/>
                </a:cubicBezTo>
                <a:lnTo>
                  <a:pt x="28879" y="43227"/>
                </a:lnTo>
                <a:lnTo>
                  <a:pt x="28879" y="1845723"/>
                </a:lnTo>
                <a:lnTo>
                  <a:pt x="16840" y="1845723"/>
                </a:lnTo>
                <a:lnTo>
                  <a:pt x="16840" y="43227"/>
                </a:lnTo>
                <a:lnTo>
                  <a:pt x="6696" y="39025"/>
                </a:lnTo>
                <a:cubicBezTo>
                  <a:pt x="2559" y="34888"/>
                  <a:pt x="0" y="29173"/>
                  <a:pt x="0" y="22860"/>
                </a:cubicBezTo>
                <a:cubicBezTo>
                  <a:pt x="0" y="16548"/>
                  <a:pt x="2559" y="10833"/>
                  <a:pt x="6696" y="6696"/>
                </a:cubicBezTo>
                <a:lnTo>
                  <a:pt x="16840" y="2494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10000"/>
                  <a:lumOff val="90000"/>
                  <a:alpha val="0"/>
                </a:schemeClr>
              </a:gs>
            </a:gsLst>
            <a:lin ang="5400000" scaled="0"/>
          </a:gradFill>
          <a:ln w="12700" cap="sq">
            <a:noFill/>
            <a:miter/>
          </a:ln>
          <a:effectLst/>
        </p:spPr>
        <p:txBody>
          <a:bodyPr vert="horz" wrap="square" lIns="66184" tIns="33092" rIns="66184" bIns="33092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2" name="标题 1"/>
          <p:cNvSpPr txBox="1"/>
          <p:nvPr/>
        </p:nvSpPr>
        <p:spPr>
          <a:xfrm>
            <a:off x="3086396" y="2845222"/>
            <a:ext cx="19083" cy="678932"/>
          </a:xfrm>
          <a:custGeom>
            <a:avLst/>
            <a:gdLst>
              <a:gd name="connsiteX0" fmla="*/ 17602 w 35204"/>
              <a:gd name="connsiteY0" fmla="*/ 0 h 1252460"/>
              <a:gd name="connsiteX1" fmla="*/ 35204 w 35204"/>
              <a:gd name="connsiteY1" fmla="*/ 17602 h 1252460"/>
              <a:gd name="connsiteX2" fmla="*/ 30049 w 35204"/>
              <a:gd name="connsiteY2" fmla="*/ 30049 h 1252460"/>
              <a:gd name="connsiteX3" fmla="*/ 19998 w 35204"/>
              <a:gd name="connsiteY3" fmla="*/ 34212 h 1252460"/>
              <a:gd name="connsiteX4" fmla="*/ 19998 w 35204"/>
              <a:gd name="connsiteY4" fmla="*/ 1252460 h 1252460"/>
              <a:gd name="connsiteX5" fmla="*/ 15206 w 35204"/>
              <a:gd name="connsiteY5" fmla="*/ 1252460 h 1252460"/>
              <a:gd name="connsiteX6" fmla="*/ 15206 w 35204"/>
              <a:gd name="connsiteY6" fmla="*/ 34212 h 1252460"/>
              <a:gd name="connsiteX7" fmla="*/ 5156 w 35204"/>
              <a:gd name="connsiteY7" fmla="*/ 30049 h 1252460"/>
              <a:gd name="connsiteX8" fmla="*/ 0 w 35204"/>
              <a:gd name="connsiteY8" fmla="*/ 17602 h 1252460"/>
              <a:gd name="connsiteX9" fmla="*/ 17602 w 35204"/>
              <a:gd name="connsiteY9" fmla="*/ 0 h 1252460"/>
            </a:gdLst>
            <a:ahLst/>
            <a:cxnLst/>
            <a:rect l="l" t="t" r="r" b="b"/>
            <a:pathLst>
              <a:path w="35204" h="1252460">
                <a:moveTo>
                  <a:pt x="17602" y="0"/>
                </a:moveTo>
                <a:cubicBezTo>
                  <a:pt x="27323" y="0"/>
                  <a:pt x="35204" y="7881"/>
                  <a:pt x="35204" y="17602"/>
                </a:cubicBezTo>
                <a:cubicBezTo>
                  <a:pt x="35204" y="22463"/>
                  <a:pt x="33234" y="26863"/>
                  <a:pt x="30049" y="30049"/>
                </a:cubicBezTo>
                <a:lnTo>
                  <a:pt x="19998" y="34212"/>
                </a:lnTo>
                <a:lnTo>
                  <a:pt x="19998" y="1252460"/>
                </a:lnTo>
                <a:lnTo>
                  <a:pt x="15206" y="1252460"/>
                </a:lnTo>
                <a:lnTo>
                  <a:pt x="15206" y="34212"/>
                </a:lnTo>
                <a:lnTo>
                  <a:pt x="5156" y="30049"/>
                </a:lnTo>
                <a:cubicBezTo>
                  <a:pt x="1970" y="26863"/>
                  <a:pt x="0" y="22463"/>
                  <a:pt x="0" y="17602"/>
                </a:cubicBezTo>
                <a:cubicBezTo>
                  <a:pt x="0" y="7881"/>
                  <a:pt x="7881" y="0"/>
                  <a:pt x="17602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 scaled="0"/>
          </a:gradFill>
          <a:ln w="12700" cap="sq">
            <a:noFill/>
            <a:miter/>
          </a:ln>
          <a:effectLst/>
        </p:spPr>
        <p:txBody>
          <a:bodyPr vert="horz" wrap="square" lIns="66184" tIns="33092" rIns="66184" bIns="33092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3" name="标题 1"/>
          <p:cNvSpPr txBox="1"/>
          <p:nvPr/>
        </p:nvSpPr>
        <p:spPr>
          <a:xfrm>
            <a:off x="3177319" y="2524529"/>
            <a:ext cx="24784" cy="1000527"/>
          </a:xfrm>
          <a:custGeom>
            <a:avLst/>
            <a:gdLst>
              <a:gd name="connsiteX0" fmla="*/ 16840 w 45720"/>
              <a:gd name="connsiteY0" fmla="*/ 0 h 1845723"/>
              <a:gd name="connsiteX1" fmla="*/ 22860 w 45720"/>
              <a:gd name="connsiteY1" fmla="*/ 0 h 1845723"/>
              <a:gd name="connsiteX2" fmla="*/ 28879 w 45720"/>
              <a:gd name="connsiteY2" fmla="*/ 0 h 1845723"/>
              <a:gd name="connsiteX3" fmla="*/ 28879 w 45720"/>
              <a:gd name="connsiteY3" fmla="*/ 2493 h 1845723"/>
              <a:gd name="connsiteX4" fmla="*/ 39024 w 45720"/>
              <a:gd name="connsiteY4" fmla="*/ 6696 h 1845723"/>
              <a:gd name="connsiteX5" fmla="*/ 45720 w 45720"/>
              <a:gd name="connsiteY5" fmla="*/ 22860 h 1845723"/>
              <a:gd name="connsiteX6" fmla="*/ 39024 w 45720"/>
              <a:gd name="connsiteY6" fmla="*/ 39025 h 1845723"/>
              <a:gd name="connsiteX7" fmla="*/ 28879 w 45720"/>
              <a:gd name="connsiteY7" fmla="*/ 43227 h 1845723"/>
              <a:gd name="connsiteX8" fmla="*/ 28879 w 45720"/>
              <a:gd name="connsiteY8" fmla="*/ 1845723 h 1845723"/>
              <a:gd name="connsiteX9" fmla="*/ 16840 w 45720"/>
              <a:gd name="connsiteY9" fmla="*/ 1845723 h 1845723"/>
              <a:gd name="connsiteX10" fmla="*/ 16840 w 45720"/>
              <a:gd name="connsiteY10" fmla="*/ 43227 h 1845723"/>
              <a:gd name="connsiteX11" fmla="*/ 6696 w 45720"/>
              <a:gd name="connsiteY11" fmla="*/ 39025 h 1845723"/>
              <a:gd name="connsiteX12" fmla="*/ 0 w 45720"/>
              <a:gd name="connsiteY12" fmla="*/ 22860 h 1845723"/>
              <a:gd name="connsiteX13" fmla="*/ 6696 w 45720"/>
              <a:gd name="connsiteY13" fmla="*/ 6696 h 1845723"/>
              <a:gd name="connsiteX14" fmla="*/ 16840 w 45720"/>
              <a:gd name="connsiteY14" fmla="*/ 2494 h 1845723"/>
            </a:gdLst>
            <a:ahLst/>
            <a:cxnLst/>
            <a:rect l="l" t="t" r="r" b="b"/>
            <a:pathLst>
              <a:path w="45720" h="1845723">
                <a:moveTo>
                  <a:pt x="16840" y="0"/>
                </a:moveTo>
                <a:lnTo>
                  <a:pt x="22860" y="0"/>
                </a:lnTo>
                <a:lnTo>
                  <a:pt x="28879" y="0"/>
                </a:lnTo>
                <a:lnTo>
                  <a:pt x="28879" y="2493"/>
                </a:lnTo>
                <a:lnTo>
                  <a:pt x="39024" y="6696"/>
                </a:lnTo>
                <a:cubicBezTo>
                  <a:pt x="43161" y="10833"/>
                  <a:pt x="45720" y="16548"/>
                  <a:pt x="45720" y="22860"/>
                </a:cubicBezTo>
                <a:cubicBezTo>
                  <a:pt x="45720" y="29173"/>
                  <a:pt x="43161" y="34888"/>
                  <a:pt x="39024" y="39025"/>
                </a:cubicBezTo>
                <a:lnTo>
                  <a:pt x="28879" y="43227"/>
                </a:lnTo>
                <a:lnTo>
                  <a:pt x="28879" y="1845723"/>
                </a:lnTo>
                <a:lnTo>
                  <a:pt x="16840" y="1845723"/>
                </a:lnTo>
                <a:lnTo>
                  <a:pt x="16840" y="43227"/>
                </a:lnTo>
                <a:lnTo>
                  <a:pt x="6696" y="39025"/>
                </a:lnTo>
                <a:cubicBezTo>
                  <a:pt x="2559" y="34888"/>
                  <a:pt x="0" y="29173"/>
                  <a:pt x="0" y="22860"/>
                </a:cubicBezTo>
                <a:cubicBezTo>
                  <a:pt x="0" y="16548"/>
                  <a:pt x="2559" y="10833"/>
                  <a:pt x="6696" y="6696"/>
                </a:cubicBezTo>
                <a:lnTo>
                  <a:pt x="16840" y="2494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10000"/>
                  <a:lumOff val="90000"/>
                  <a:alpha val="0"/>
                </a:schemeClr>
              </a:gs>
            </a:gsLst>
            <a:lin ang="5400000" scaled="0"/>
          </a:gradFill>
          <a:ln w="12700" cap="sq">
            <a:noFill/>
            <a:miter/>
          </a:ln>
          <a:effectLst/>
        </p:spPr>
        <p:txBody>
          <a:bodyPr vert="horz" wrap="square" lIns="66184" tIns="33092" rIns="66184" bIns="33092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4" name="标题 1"/>
          <p:cNvSpPr txBox="1"/>
          <p:nvPr/>
        </p:nvSpPr>
        <p:spPr>
          <a:xfrm>
            <a:off x="2958990" y="2746907"/>
            <a:ext cx="19083" cy="678932"/>
          </a:xfrm>
          <a:custGeom>
            <a:avLst/>
            <a:gdLst>
              <a:gd name="connsiteX0" fmla="*/ 17602 w 35204"/>
              <a:gd name="connsiteY0" fmla="*/ 0 h 1252460"/>
              <a:gd name="connsiteX1" fmla="*/ 35204 w 35204"/>
              <a:gd name="connsiteY1" fmla="*/ 17602 h 1252460"/>
              <a:gd name="connsiteX2" fmla="*/ 30049 w 35204"/>
              <a:gd name="connsiteY2" fmla="*/ 30049 h 1252460"/>
              <a:gd name="connsiteX3" fmla="*/ 19998 w 35204"/>
              <a:gd name="connsiteY3" fmla="*/ 34212 h 1252460"/>
              <a:gd name="connsiteX4" fmla="*/ 19998 w 35204"/>
              <a:gd name="connsiteY4" fmla="*/ 1252460 h 1252460"/>
              <a:gd name="connsiteX5" fmla="*/ 15206 w 35204"/>
              <a:gd name="connsiteY5" fmla="*/ 1252460 h 1252460"/>
              <a:gd name="connsiteX6" fmla="*/ 15206 w 35204"/>
              <a:gd name="connsiteY6" fmla="*/ 34212 h 1252460"/>
              <a:gd name="connsiteX7" fmla="*/ 5156 w 35204"/>
              <a:gd name="connsiteY7" fmla="*/ 30049 h 1252460"/>
              <a:gd name="connsiteX8" fmla="*/ 0 w 35204"/>
              <a:gd name="connsiteY8" fmla="*/ 17602 h 1252460"/>
              <a:gd name="connsiteX9" fmla="*/ 17602 w 35204"/>
              <a:gd name="connsiteY9" fmla="*/ 0 h 1252460"/>
            </a:gdLst>
            <a:ahLst/>
            <a:cxnLst/>
            <a:rect l="l" t="t" r="r" b="b"/>
            <a:pathLst>
              <a:path w="35204" h="1252460">
                <a:moveTo>
                  <a:pt x="17602" y="0"/>
                </a:moveTo>
                <a:cubicBezTo>
                  <a:pt x="27323" y="0"/>
                  <a:pt x="35204" y="7881"/>
                  <a:pt x="35204" y="17602"/>
                </a:cubicBezTo>
                <a:cubicBezTo>
                  <a:pt x="35204" y="22463"/>
                  <a:pt x="33234" y="26863"/>
                  <a:pt x="30049" y="30049"/>
                </a:cubicBezTo>
                <a:lnTo>
                  <a:pt x="19998" y="34212"/>
                </a:lnTo>
                <a:lnTo>
                  <a:pt x="19998" y="1252460"/>
                </a:lnTo>
                <a:lnTo>
                  <a:pt x="15206" y="1252460"/>
                </a:lnTo>
                <a:lnTo>
                  <a:pt x="15206" y="34212"/>
                </a:lnTo>
                <a:lnTo>
                  <a:pt x="5156" y="30049"/>
                </a:lnTo>
                <a:cubicBezTo>
                  <a:pt x="1970" y="26863"/>
                  <a:pt x="0" y="22463"/>
                  <a:pt x="0" y="17602"/>
                </a:cubicBezTo>
                <a:cubicBezTo>
                  <a:pt x="0" y="7881"/>
                  <a:pt x="7881" y="0"/>
                  <a:pt x="17602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 scaled="0"/>
          </a:gradFill>
          <a:ln w="12700" cap="sq">
            <a:noFill/>
            <a:miter/>
          </a:ln>
          <a:effectLst/>
        </p:spPr>
        <p:txBody>
          <a:bodyPr vert="horz" wrap="square" lIns="66184" tIns="33092" rIns="66184" bIns="33092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5" name="标题 1"/>
          <p:cNvSpPr txBox="1"/>
          <p:nvPr/>
        </p:nvSpPr>
        <p:spPr>
          <a:xfrm>
            <a:off x="9821990" y="929682"/>
            <a:ext cx="198036" cy="198036"/>
          </a:xfrm>
          <a:prstGeom prst="ellipse">
            <a:avLst/>
          </a:prstGeom>
          <a:solidFill>
            <a:schemeClr val="accent1">
              <a:alpha val="29000"/>
            </a:schemeClr>
          </a:solidFill>
          <a:ln w="12700" cap="sq">
            <a:solidFill>
              <a:schemeClr val="accent1">
                <a:alpha val="100000"/>
              </a:schemeClr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6" name="标题 1"/>
          <p:cNvSpPr txBox="1"/>
          <p:nvPr/>
        </p:nvSpPr>
        <p:spPr>
          <a:xfrm>
            <a:off x="9875635" y="983328"/>
            <a:ext cx="90748" cy="9074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7" name="标题 1"/>
          <p:cNvSpPr txBox="1"/>
          <p:nvPr/>
        </p:nvSpPr>
        <p:spPr>
          <a:xfrm>
            <a:off x="10258894" y="929682"/>
            <a:ext cx="198036" cy="198036"/>
          </a:xfrm>
          <a:prstGeom prst="ellipse">
            <a:avLst/>
          </a:prstGeom>
          <a:solidFill>
            <a:schemeClr val="accent1">
              <a:alpha val="29000"/>
            </a:schemeClr>
          </a:solidFill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8" name="标题 1"/>
          <p:cNvSpPr txBox="1"/>
          <p:nvPr/>
        </p:nvSpPr>
        <p:spPr>
          <a:xfrm>
            <a:off x="10312539" y="983328"/>
            <a:ext cx="90748" cy="9074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9" name="标题 1"/>
          <p:cNvSpPr txBox="1"/>
          <p:nvPr/>
        </p:nvSpPr>
        <p:spPr>
          <a:xfrm>
            <a:off x="10695797" y="929682"/>
            <a:ext cx="198036" cy="198036"/>
          </a:xfrm>
          <a:prstGeom prst="ellipse">
            <a:avLst/>
          </a:prstGeom>
          <a:solidFill>
            <a:schemeClr val="accent1">
              <a:alpha val="29000"/>
            </a:schemeClr>
          </a:solidFill>
          <a:ln w="12700" cap="sq">
            <a:solidFill>
              <a:schemeClr val="accent1">
                <a:alpha val="100000"/>
              </a:schemeClr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0" name="标题 1"/>
          <p:cNvSpPr txBox="1"/>
          <p:nvPr/>
        </p:nvSpPr>
        <p:spPr>
          <a:xfrm>
            <a:off x="10749442" y="983328"/>
            <a:ext cx="90748" cy="9074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1" name="标题 1"/>
          <p:cNvSpPr txBox="1"/>
          <p:nvPr/>
        </p:nvSpPr>
        <p:spPr>
          <a:xfrm>
            <a:off x="11132701" y="929682"/>
            <a:ext cx="198036" cy="198036"/>
          </a:xfrm>
          <a:prstGeom prst="ellipse">
            <a:avLst/>
          </a:prstGeom>
          <a:solidFill>
            <a:schemeClr val="accent1">
              <a:alpha val="29000"/>
            </a:schemeClr>
          </a:solidFill>
          <a:ln w="12700" cap="sq">
            <a:solidFill>
              <a:schemeClr val="accent1">
                <a:alpha val="100000"/>
              </a:schemeClr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2" name="标题 1"/>
          <p:cNvSpPr txBox="1"/>
          <p:nvPr/>
        </p:nvSpPr>
        <p:spPr>
          <a:xfrm>
            <a:off x="11186346" y="983328"/>
            <a:ext cx="90748" cy="9074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3" name="标题 1"/>
          <p:cNvSpPr txBox="1"/>
          <p:nvPr/>
        </p:nvSpPr>
        <p:spPr>
          <a:xfrm>
            <a:off x="861264" y="929682"/>
            <a:ext cx="198036" cy="198036"/>
          </a:xfrm>
          <a:prstGeom prst="ellipse">
            <a:avLst/>
          </a:prstGeom>
          <a:solidFill>
            <a:schemeClr val="accent1">
              <a:alpha val="29000"/>
            </a:schemeClr>
          </a:solidFill>
          <a:ln w="12700" cap="sq">
            <a:solidFill>
              <a:schemeClr val="accent1">
                <a:alpha val="100000"/>
              </a:schemeClr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4" name="标题 1"/>
          <p:cNvSpPr txBox="1"/>
          <p:nvPr/>
        </p:nvSpPr>
        <p:spPr>
          <a:xfrm>
            <a:off x="914909" y="983328"/>
            <a:ext cx="90748" cy="9074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5" name="标题 1"/>
          <p:cNvSpPr txBox="1"/>
          <p:nvPr/>
        </p:nvSpPr>
        <p:spPr>
          <a:xfrm>
            <a:off x="1298168" y="929682"/>
            <a:ext cx="198036" cy="198036"/>
          </a:xfrm>
          <a:prstGeom prst="ellipse">
            <a:avLst/>
          </a:prstGeom>
          <a:solidFill>
            <a:schemeClr val="accent1">
              <a:alpha val="29000"/>
            </a:schemeClr>
          </a:solidFill>
          <a:ln w="12700" cap="sq">
            <a:solidFill>
              <a:schemeClr val="accent1">
                <a:alpha val="100000"/>
              </a:schemeClr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6" name="标题 1"/>
          <p:cNvSpPr txBox="1"/>
          <p:nvPr/>
        </p:nvSpPr>
        <p:spPr>
          <a:xfrm>
            <a:off x="1351813" y="983328"/>
            <a:ext cx="90748" cy="9074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7" name="标题 1"/>
          <p:cNvSpPr txBox="1"/>
          <p:nvPr/>
        </p:nvSpPr>
        <p:spPr>
          <a:xfrm>
            <a:off x="1735071" y="929682"/>
            <a:ext cx="198036" cy="198036"/>
          </a:xfrm>
          <a:prstGeom prst="ellipse">
            <a:avLst/>
          </a:prstGeom>
          <a:solidFill>
            <a:schemeClr val="accent1">
              <a:alpha val="29000"/>
            </a:schemeClr>
          </a:solidFill>
          <a:ln w="12700" cap="sq">
            <a:solidFill>
              <a:schemeClr val="accent1">
                <a:alpha val="100000"/>
              </a:schemeClr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8" name="标题 1"/>
          <p:cNvSpPr txBox="1"/>
          <p:nvPr/>
        </p:nvSpPr>
        <p:spPr>
          <a:xfrm>
            <a:off x="1788716" y="983328"/>
            <a:ext cx="90748" cy="9074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9" name="标题 1"/>
          <p:cNvSpPr txBox="1"/>
          <p:nvPr/>
        </p:nvSpPr>
        <p:spPr>
          <a:xfrm>
            <a:off x="2171975" y="929682"/>
            <a:ext cx="198036" cy="198036"/>
          </a:xfrm>
          <a:prstGeom prst="ellipse">
            <a:avLst/>
          </a:prstGeom>
          <a:solidFill>
            <a:schemeClr val="accent1">
              <a:alpha val="29000"/>
            </a:schemeClr>
          </a:solidFill>
          <a:ln w="12700" cap="sq">
            <a:solidFill>
              <a:schemeClr val="accent1">
                <a:alpha val="100000"/>
              </a:schemeClr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0" name="标题 1"/>
          <p:cNvSpPr txBox="1"/>
          <p:nvPr/>
        </p:nvSpPr>
        <p:spPr>
          <a:xfrm>
            <a:off x="2225620" y="983328"/>
            <a:ext cx="90748" cy="9074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1" name="标题 1"/>
          <p:cNvSpPr txBox="1"/>
          <p:nvPr/>
        </p:nvSpPr>
        <p:spPr>
          <a:xfrm flipH="1">
            <a:off x="9643975" y="1751593"/>
            <a:ext cx="42977" cy="1734979"/>
          </a:xfrm>
          <a:custGeom>
            <a:avLst/>
            <a:gdLst>
              <a:gd name="connsiteX0" fmla="*/ 16840 w 45720"/>
              <a:gd name="connsiteY0" fmla="*/ 0 h 1845723"/>
              <a:gd name="connsiteX1" fmla="*/ 22860 w 45720"/>
              <a:gd name="connsiteY1" fmla="*/ 0 h 1845723"/>
              <a:gd name="connsiteX2" fmla="*/ 28879 w 45720"/>
              <a:gd name="connsiteY2" fmla="*/ 0 h 1845723"/>
              <a:gd name="connsiteX3" fmla="*/ 28879 w 45720"/>
              <a:gd name="connsiteY3" fmla="*/ 2493 h 1845723"/>
              <a:gd name="connsiteX4" fmla="*/ 39024 w 45720"/>
              <a:gd name="connsiteY4" fmla="*/ 6696 h 1845723"/>
              <a:gd name="connsiteX5" fmla="*/ 45720 w 45720"/>
              <a:gd name="connsiteY5" fmla="*/ 22860 h 1845723"/>
              <a:gd name="connsiteX6" fmla="*/ 39024 w 45720"/>
              <a:gd name="connsiteY6" fmla="*/ 39025 h 1845723"/>
              <a:gd name="connsiteX7" fmla="*/ 28879 w 45720"/>
              <a:gd name="connsiteY7" fmla="*/ 43227 h 1845723"/>
              <a:gd name="connsiteX8" fmla="*/ 28879 w 45720"/>
              <a:gd name="connsiteY8" fmla="*/ 1845723 h 1845723"/>
              <a:gd name="connsiteX9" fmla="*/ 16840 w 45720"/>
              <a:gd name="connsiteY9" fmla="*/ 1845723 h 1845723"/>
              <a:gd name="connsiteX10" fmla="*/ 16840 w 45720"/>
              <a:gd name="connsiteY10" fmla="*/ 43227 h 1845723"/>
              <a:gd name="connsiteX11" fmla="*/ 6696 w 45720"/>
              <a:gd name="connsiteY11" fmla="*/ 39025 h 1845723"/>
              <a:gd name="connsiteX12" fmla="*/ 0 w 45720"/>
              <a:gd name="connsiteY12" fmla="*/ 22860 h 1845723"/>
              <a:gd name="connsiteX13" fmla="*/ 6696 w 45720"/>
              <a:gd name="connsiteY13" fmla="*/ 6696 h 1845723"/>
              <a:gd name="connsiteX14" fmla="*/ 16840 w 45720"/>
              <a:gd name="connsiteY14" fmla="*/ 2494 h 1845723"/>
            </a:gdLst>
            <a:ahLst/>
            <a:cxnLst/>
            <a:rect l="l" t="t" r="r" b="b"/>
            <a:pathLst>
              <a:path w="45720" h="1845723">
                <a:moveTo>
                  <a:pt x="16840" y="0"/>
                </a:moveTo>
                <a:lnTo>
                  <a:pt x="22860" y="0"/>
                </a:lnTo>
                <a:lnTo>
                  <a:pt x="28879" y="0"/>
                </a:lnTo>
                <a:lnTo>
                  <a:pt x="28879" y="2493"/>
                </a:lnTo>
                <a:lnTo>
                  <a:pt x="39024" y="6696"/>
                </a:lnTo>
                <a:cubicBezTo>
                  <a:pt x="43161" y="10833"/>
                  <a:pt x="45720" y="16548"/>
                  <a:pt x="45720" y="22860"/>
                </a:cubicBezTo>
                <a:cubicBezTo>
                  <a:pt x="45720" y="29173"/>
                  <a:pt x="43161" y="34888"/>
                  <a:pt x="39024" y="39025"/>
                </a:cubicBezTo>
                <a:lnTo>
                  <a:pt x="28879" y="43227"/>
                </a:lnTo>
                <a:lnTo>
                  <a:pt x="28879" y="1845723"/>
                </a:lnTo>
                <a:lnTo>
                  <a:pt x="16840" y="1845723"/>
                </a:lnTo>
                <a:lnTo>
                  <a:pt x="16840" y="43227"/>
                </a:lnTo>
                <a:lnTo>
                  <a:pt x="6696" y="39025"/>
                </a:lnTo>
                <a:cubicBezTo>
                  <a:pt x="2559" y="34888"/>
                  <a:pt x="0" y="29173"/>
                  <a:pt x="0" y="22860"/>
                </a:cubicBezTo>
                <a:cubicBezTo>
                  <a:pt x="0" y="16548"/>
                  <a:pt x="2559" y="10833"/>
                  <a:pt x="6696" y="6696"/>
                </a:cubicBezTo>
                <a:lnTo>
                  <a:pt x="16840" y="2494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10000"/>
                  <a:lumOff val="90000"/>
                  <a:alpha val="0"/>
                </a:schemeClr>
              </a:gs>
            </a:gsLst>
            <a:lin ang="5400000" scaled="0"/>
          </a:gradFill>
          <a:ln w="12700" cap="sq">
            <a:noFill/>
            <a:miter/>
          </a:ln>
          <a:effectLst/>
        </p:spPr>
        <p:txBody>
          <a:bodyPr vert="horz" wrap="square" lIns="66184" tIns="33092" rIns="66184" bIns="33092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2" name="标题 1"/>
          <p:cNvSpPr txBox="1"/>
          <p:nvPr/>
        </p:nvSpPr>
        <p:spPr>
          <a:xfrm flipH="1">
            <a:off x="10032457" y="2137211"/>
            <a:ext cx="33092" cy="1177312"/>
          </a:xfrm>
          <a:custGeom>
            <a:avLst/>
            <a:gdLst>
              <a:gd name="connsiteX0" fmla="*/ 17602 w 35204"/>
              <a:gd name="connsiteY0" fmla="*/ 0 h 1252460"/>
              <a:gd name="connsiteX1" fmla="*/ 35204 w 35204"/>
              <a:gd name="connsiteY1" fmla="*/ 17602 h 1252460"/>
              <a:gd name="connsiteX2" fmla="*/ 30049 w 35204"/>
              <a:gd name="connsiteY2" fmla="*/ 30049 h 1252460"/>
              <a:gd name="connsiteX3" fmla="*/ 19998 w 35204"/>
              <a:gd name="connsiteY3" fmla="*/ 34212 h 1252460"/>
              <a:gd name="connsiteX4" fmla="*/ 19998 w 35204"/>
              <a:gd name="connsiteY4" fmla="*/ 1252460 h 1252460"/>
              <a:gd name="connsiteX5" fmla="*/ 15206 w 35204"/>
              <a:gd name="connsiteY5" fmla="*/ 1252460 h 1252460"/>
              <a:gd name="connsiteX6" fmla="*/ 15206 w 35204"/>
              <a:gd name="connsiteY6" fmla="*/ 34212 h 1252460"/>
              <a:gd name="connsiteX7" fmla="*/ 5156 w 35204"/>
              <a:gd name="connsiteY7" fmla="*/ 30049 h 1252460"/>
              <a:gd name="connsiteX8" fmla="*/ 0 w 35204"/>
              <a:gd name="connsiteY8" fmla="*/ 17602 h 1252460"/>
              <a:gd name="connsiteX9" fmla="*/ 17602 w 35204"/>
              <a:gd name="connsiteY9" fmla="*/ 0 h 1252460"/>
            </a:gdLst>
            <a:ahLst/>
            <a:cxnLst/>
            <a:rect l="l" t="t" r="r" b="b"/>
            <a:pathLst>
              <a:path w="35204" h="1252460">
                <a:moveTo>
                  <a:pt x="17602" y="0"/>
                </a:moveTo>
                <a:cubicBezTo>
                  <a:pt x="27323" y="0"/>
                  <a:pt x="35204" y="7881"/>
                  <a:pt x="35204" y="17602"/>
                </a:cubicBezTo>
                <a:cubicBezTo>
                  <a:pt x="35204" y="22463"/>
                  <a:pt x="33234" y="26863"/>
                  <a:pt x="30049" y="30049"/>
                </a:cubicBezTo>
                <a:lnTo>
                  <a:pt x="19998" y="34212"/>
                </a:lnTo>
                <a:lnTo>
                  <a:pt x="19998" y="1252460"/>
                </a:lnTo>
                <a:lnTo>
                  <a:pt x="15206" y="1252460"/>
                </a:lnTo>
                <a:lnTo>
                  <a:pt x="15206" y="34212"/>
                </a:lnTo>
                <a:lnTo>
                  <a:pt x="5156" y="30049"/>
                </a:lnTo>
                <a:cubicBezTo>
                  <a:pt x="1970" y="26863"/>
                  <a:pt x="0" y="22463"/>
                  <a:pt x="0" y="17602"/>
                </a:cubicBezTo>
                <a:cubicBezTo>
                  <a:pt x="0" y="7881"/>
                  <a:pt x="7881" y="0"/>
                  <a:pt x="17602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 scaled="0"/>
          </a:gradFill>
          <a:ln w="12700" cap="sq">
            <a:noFill/>
            <a:miter/>
          </a:ln>
          <a:effectLst/>
        </p:spPr>
        <p:txBody>
          <a:bodyPr vert="horz" wrap="square" lIns="66184" tIns="33092" rIns="66184" bIns="33092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3" name="标题 1"/>
          <p:cNvSpPr txBox="1"/>
          <p:nvPr/>
        </p:nvSpPr>
        <p:spPr>
          <a:xfrm flipH="1">
            <a:off x="9864906" y="1581108"/>
            <a:ext cx="42977" cy="1734979"/>
          </a:xfrm>
          <a:custGeom>
            <a:avLst/>
            <a:gdLst>
              <a:gd name="connsiteX0" fmla="*/ 16840 w 45720"/>
              <a:gd name="connsiteY0" fmla="*/ 0 h 1845723"/>
              <a:gd name="connsiteX1" fmla="*/ 22860 w 45720"/>
              <a:gd name="connsiteY1" fmla="*/ 0 h 1845723"/>
              <a:gd name="connsiteX2" fmla="*/ 28879 w 45720"/>
              <a:gd name="connsiteY2" fmla="*/ 0 h 1845723"/>
              <a:gd name="connsiteX3" fmla="*/ 28879 w 45720"/>
              <a:gd name="connsiteY3" fmla="*/ 2493 h 1845723"/>
              <a:gd name="connsiteX4" fmla="*/ 39024 w 45720"/>
              <a:gd name="connsiteY4" fmla="*/ 6696 h 1845723"/>
              <a:gd name="connsiteX5" fmla="*/ 45720 w 45720"/>
              <a:gd name="connsiteY5" fmla="*/ 22860 h 1845723"/>
              <a:gd name="connsiteX6" fmla="*/ 39024 w 45720"/>
              <a:gd name="connsiteY6" fmla="*/ 39025 h 1845723"/>
              <a:gd name="connsiteX7" fmla="*/ 28879 w 45720"/>
              <a:gd name="connsiteY7" fmla="*/ 43227 h 1845723"/>
              <a:gd name="connsiteX8" fmla="*/ 28879 w 45720"/>
              <a:gd name="connsiteY8" fmla="*/ 1845723 h 1845723"/>
              <a:gd name="connsiteX9" fmla="*/ 16840 w 45720"/>
              <a:gd name="connsiteY9" fmla="*/ 1845723 h 1845723"/>
              <a:gd name="connsiteX10" fmla="*/ 16840 w 45720"/>
              <a:gd name="connsiteY10" fmla="*/ 43227 h 1845723"/>
              <a:gd name="connsiteX11" fmla="*/ 6696 w 45720"/>
              <a:gd name="connsiteY11" fmla="*/ 39025 h 1845723"/>
              <a:gd name="connsiteX12" fmla="*/ 0 w 45720"/>
              <a:gd name="connsiteY12" fmla="*/ 22860 h 1845723"/>
              <a:gd name="connsiteX13" fmla="*/ 6696 w 45720"/>
              <a:gd name="connsiteY13" fmla="*/ 6696 h 1845723"/>
              <a:gd name="connsiteX14" fmla="*/ 16840 w 45720"/>
              <a:gd name="connsiteY14" fmla="*/ 2494 h 1845723"/>
            </a:gdLst>
            <a:ahLst/>
            <a:cxnLst/>
            <a:rect l="l" t="t" r="r" b="b"/>
            <a:pathLst>
              <a:path w="45720" h="1845723">
                <a:moveTo>
                  <a:pt x="16840" y="0"/>
                </a:moveTo>
                <a:lnTo>
                  <a:pt x="22860" y="0"/>
                </a:lnTo>
                <a:lnTo>
                  <a:pt x="28879" y="0"/>
                </a:lnTo>
                <a:lnTo>
                  <a:pt x="28879" y="2493"/>
                </a:lnTo>
                <a:lnTo>
                  <a:pt x="39024" y="6696"/>
                </a:lnTo>
                <a:cubicBezTo>
                  <a:pt x="43161" y="10833"/>
                  <a:pt x="45720" y="16548"/>
                  <a:pt x="45720" y="22860"/>
                </a:cubicBezTo>
                <a:cubicBezTo>
                  <a:pt x="45720" y="29173"/>
                  <a:pt x="43161" y="34888"/>
                  <a:pt x="39024" y="39025"/>
                </a:cubicBezTo>
                <a:lnTo>
                  <a:pt x="28879" y="43227"/>
                </a:lnTo>
                <a:lnTo>
                  <a:pt x="28879" y="1845723"/>
                </a:lnTo>
                <a:lnTo>
                  <a:pt x="16840" y="1845723"/>
                </a:lnTo>
                <a:lnTo>
                  <a:pt x="16840" y="43227"/>
                </a:lnTo>
                <a:lnTo>
                  <a:pt x="6696" y="39025"/>
                </a:lnTo>
                <a:cubicBezTo>
                  <a:pt x="2559" y="34888"/>
                  <a:pt x="0" y="29173"/>
                  <a:pt x="0" y="22860"/>
                </a:cubicBezTo>
                <a:cubicBezTo>
                  <a:pt x="0" y="16548"/>
                  <a:pt x="2559" y="10833"/>
                  <a:pt x="6696" y="6696"/>
                </a:cubicBezTo>
                <a:lnTo>
                  <a:pt x="16840" y="2494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10000"/>
                  <a:lumOff val="90000"/>
                  <a:alpha val="0"/>
                </a:schemeClr>
              </a:gs>
            </a:gsLst>
            <a:lin ang="5400000" scaled="0"/>
          </a:gradFill>
          <a:ln w="12700" cap="sq">
            <a:noFill/>
            <a:miter/>
          </a:ln>
          <a:effectLst/>
        </p:spPr>
        <p:txBody>
          <a:bodyPr vert="horz" wrap="square" lIns="66184" tIns="33092" rIns="66184" bIns="33092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4" name="标题 1"/>
          <p:cNvSpPr txBox="1"/>
          <p:nvPr/>
        </p:nvSpPr>
        <p:spPr>
          <a:xfrm flipH="1">
            <a:off x="10253388" y="1966726"/>
            <a:ext cx="33092" cy="1177312"/>
          </a:xfrm>
          <a:custGeom>
            <a:avLst/>
            <a:gdLst>
              <a:gd name="connsiteX0" fmla="*/ 17602 w 35204"/>
              <a:gd name="connsiteY0" fmla="*/ 0 h 1252460"/>
              <a:gd name="connsiteX1" fmla="*/ 35204 w 35204"/>
              <a:gd name="connsiteY1" fmla="*/ 17602 h 1252460"/>
              <a:gd name="connsiteX2" fmla="*/ 30049 w 35204"/>
              <a:gd name="connsiteY2" fmla="*/ 30049 h 1252460"/>
              <a:gd name="connsiteX3" fmla="*/ 19998 w 35204"/>
              <a:gd name="connsiteY3" fmla="*/ 34212 h 1252460"/>
              <a:gd name="connsiteX4" fmla="*/ 19998 w 35204"/>
              <a:gd name="connsiteY4" fmla="*/ 1252460 h 1252460"/>
              <a:gd name="connsiteX5" fmla="*/ 15206 w 35204"/>
              <a:gd name="connsiteY5" fmla="*/ 1252460 h 1252460"/>
              <a:gd name="connsiteX6" fmla="*/ 15206 w 35204"/>
              <a:gd name="connsiteY6" fmla="*/ 34212 h 1252460"/>
              <a:gd name="connsiteX7" fmla="*/ 5156 w 35204"/>
              <a:gd name="connsiteY7" fmla="*/ 30049 h 1252460"/>
              <a:gd name="connsiteX8" fmla="*/ 0 w 35204"/>
              <a:gd name="connsiteY8" fmla="*/ 17602 h 1252460"/>
              <a:gd name="connsiteX9" fmla="*/ 17602 w 35204"/>
              <a:gd name="connsiteY9" fmla="*/ 0 h 1252460"/>
            </a:gdLst>
            <a:ahLst/>
            <a:cxnLst/>
            <a:rect l="l" t="t" r="r" b="b"/>
            <a:pathLst>
              <a:path w="35204" h="1252460">
                <a:moveTo>
                  <a:pt x="17602" y="0"/>
                </a:moveTo>
                <a:cubicBezTo>
                  <a:pt x="27323" y="0"/>
                  <a:pt x="35204" y="7881"/>
                  <a:pt x="35204" y="17602"/>
                </a:cubicBezTo>
                <a:cubicBezTo>
                  <a:pt x="35204" y="22463"/>
                  <a:pt x="33234" y="26863"/>
                  <a:pt x="30049" y="30049"/>
                </a:cubicBezTo>
                <a:lnTo>
                  <a:pt x="19998" y="34212"/>
                </a:lnTo>
                <a:lnTo>
                  <a:pt x="19998" y="1252460"/>
                </a:lnTo>
                <a:lnTo>
                  <a:pt x="15206" y="1252460"/>
                </a:lnTo>
                <a:lnTo>
                  <a:pt x="15206" y="34212"/>
                </a:lnTo>
                <a:lnTo>
                  <a:pt x="5156" y="30049"/>
                </a:lnTo>
                <a:cubicBezTo>
                  <a:pt x="1970" y="26863"/>
                  <a:pt x="0" y="22463"/>
                  <a:pt x="0" y="17602"/>
                </a:cubicBezTo>
                <a:cubicBezTo>
                  <a:pt x="0" y="7881"/>
                  <a:pt x="7881" y="0"/>
                  <a:pt x="17602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 scaled="0"/>
          </a:gradFill>
          <a:ln w="12700" cap="sq">
            <a:noFill/>
            <a:miter/>
          </a:ln>
          <a:effectLst/>
        </p:spPr>
        <p:txBody>
          <a:bodyPr vert="horz" wrap="square" lIns="66184" tIns="33092" rIns="66184" bIns="33092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5" name="标题 1"/>
          <p:cNvSpPr txBox="1"/>
          <p:nvPr/>
        </p:nvSpPr>
        <p:spPr>
          <a:xfrm flipH="1">
            <a:off x="1203234" y="3799145"/>
            <a:ext cx="4792" cy="1226933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5400000" scaled="0"/>
          </a:gradFill>
          <a:ln w="15875" cap="rnd">
            <a:noFill/>
            <a:round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6" name="标题 1"/>
          <p:cNvSpPr txBox="1"/>
          <p:nvPr/>
        </p:nvSpPr>
        <p:spPr>
          <a:xfrm>
            <a:off x="875846" y="3515462"/>
            <a:ext cx="12039" cy="1845723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5400000" scaled="0"/>
          </a:gradFill>
          <a:ln w="15875" cap="rnd">
            <a:noFill/>
            <a:round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7" name="标题 1"/>
          <p:cNvSpPr txBox="1"/>
          <p:nvPr/>
        </p:nvSpPr>
        <p:spPr>
          <a:xfrm flipH="1">
            <a:off x="1634049" y="3614994"/>
            <a:ext cx="4792" cy="1226933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5400000" scaled="0"/>
          </a:gradFill>
          <a:ln w="15875" cap="rnd">
            <a:noFill/>
            <a:round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8" name="标题 1"/>
          <p:cNvSpPr txBox="1"/>
          <p:nvPr/>
        </p:nvSpPr>
        <p:spPr>
          <a:xfrm>
            <a:off x="10983975" y="3799145"/>
            <a:ext cx="4792" cy="1226933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5400000" scaled="0"/>
          </a:gradFill>
          <a:ln w="15875" cap="rnd">
            <a:noFill/>
            <a:round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9" name="标题 1"/>
          <p:cNvSpPr txBox="1"/>
          <p:nvPr/>
        </p:nvSpPr>
        <p:spPr>
          <a:xfrm flipH="1">
            <a:off x="11304116" y="3515462"/>
            <a:ext cx="12039" cy="1845723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5400000" scaled="0"/>
          </a:gradFill>
          <a:ln w="15875" cap="rnd">
            <a:noFill/>
            <a:round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0" name="标题 1"/>
          <p:cNvSpPr txBox="1"/>
          <p:nvPr/>
        </p:nvSpPr>
        <p:spPr>
          <a:xfrm>
            <a:off x="10553160" y="3614994"/>
            <a:ext cx="4792" cy="1226933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5400000" scaled="0"/>
          </a:gradFill>
          <a:ln w="15875" cap="rnd">
            <a:noFill/>
            <a:round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1" name="标题 1"/>
          <p:cNvSpPr txBox="1"/>
          <p:nvPr/>
        </p:nvSpPr>
        <p:spPr>
          <a:xfrm flipH="1">
            <a:off x="1355522" y="2043120"/>
            <a:ext cx="18198" cy="761830"/>
          </a:xfrm>
          <a:prstGeom prst="rect">
            <a:avLst/>
          </a:prstGeom>
          <a:gradFill>
            <a:gsLst>
              <a:gs pos="7000">
                <a:schemeClr val="accent1"/>
              </a:gs>
              <a:gs pos="100000">
                <a:schemeClr val="accent1">
                  <a:alpha val="0"/>
                  <a:lumMod val="80000"/>
                  <a:lumOff val="20000"/>
                </a:schemeClr>
              </a:gs>
            </a:gsLst>
            <a:lin ang="5400000" scaled="0"/>
          </a:gradFill>
          <a:ln w="15875" cap="rnd">
            <a:noFill/>
            <a:round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2" name="标题 1"/>
          <p:cNvSpPr txBox="1"/>
          <p:nvPr/>
        </p:nvSpPr>
        <p:spPr>
          <a:xfrm>
            <a:off x="1522671" y="5494351"/>
            <a:ext cx="3817608" cy="630786"/>
          </a:xfrm>
          <a:custGeom>
            <a:avLst/>
            <a:gdLst>
              <a:gd name="connsiteX0" fmla="*/ 3204858 w 5065563"/>
              <a:gd name="connsiteY0" fmla="*/ 0 h 2700670"/>
              <a:gd name="connsiteX1" fmla="*/ 5065563 w 5065563"/>
              <a:gd name="connsiteY1" fmla="*/ 0 h 2700670"/>
              <a:gd name="connsiteX2" fmla="*/ 2668772 w 5065563"/>
              <a:gd name="connsiteY2" fmla="*/ 2700670 h 2700670"/>
              <a:gd name="connsiteX3" fmla="*/ 0 w 5065563"/>
              <a:gd name="connsiteY3" fmla="*/ 2700670 h 2700670"/>
              <a:gd name="connsiteX4" fmla="*/ 3204858 w 5065563"/>
              <a:gd name="connsiteY4" fmla="*/ 0 h 2700670"/>
            </a:gdLst>
            <a:ahLst/>
            <a:cxnLst/>
            <a:rect l="l" t="t" r="r" b="b"/>
            <a:pathLst>
              <a:path w="5065563" h="2700670">
                <a:moveTo>
                  <a:pt x="3204858" y="0"/>
                </a:moveTo>
                <a:lnTo>
                  <a:pt x="5065563" y="0"/>
                </a:lnTo>
                <a:lnTo>
                  <a:pt x="2668772" y="2700670"/>
                </a:lnTo>
                <a:lnTo>
                  <a:pt x="0" y="2700670"/>
                </a:lnTo>
                <a:lnTo>
                  <a:pt x="3204858" y="0"/>
                </a:lnTo>
                <a:close/>
              </a:path>
            </a:pathLst>
          </a:custGeom>
          <a:gradFill>
            <a:gsLst>
              <a:gs pos="32000">
                <a:schemeClr val="accent1">
                  <a:alpha val="0"/>
                </a:schemeClr>
              </a:gs>
              <a:gs pos="100000">
                <a:schemeClr val="accent1">
                  <a:alpha val="27000"/>
                </a:schemeClr>
              </a:gs>
            </a:gsLst>
            <a:lin ang="5400000" scaled="0"/>
          </a:gradFill>
          <a:ln w="12700" cap="sq">
            <a:gradFill>
              <a:gsLst>
                <a:gs pos="23000">
                  <a:schemeClr val="accent1">
                    <a:alpha val="0"/>
                  </a:schemeClr>
                </a:gs>
                <a:gs pos="94200">
                  <a:schemeClr val="accent1">
                    <a:alpha val="67000"/>
                  </a:schemeClr>
                </a:gs>
              </a:gsLst>
              <a:lin ang="5400000" scaled="0"/>
            </a:gra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3" name="标题 1"/>
          <p:cNvSpPr txBox="1"/>
          <p:nvPr/>
        </p:nvSpPr>
        <p:spPr>
          <a:xfrm flipH="1">
            <a:off x="6851721" y="5494351"/>
            <a:ext cx="3817608" cy="630786"/>
          </a:xfrm>
          <a:custGeom>
            <a:avLst/>
            <a:gdLst>
              <a:gd name="connsiteX0" fmla="*/ 3204858 w 5065563"/>
              <a:gd name="connsiteY0" fmla="*/ 0 h 2700670"/>
              <a:gd name="connsiteX1" fmla="*/ 5065563 w 5065563"/>
              <a:gd name="connsiteY1" fmla="*/ 0 h 2700670"/>
              <a:gd name="connsiteX2" fmla="*/ 2668772 w 5065563"/>
              <a:gd name="connsiteY2" fmla="*/ 2700670 h 2700670"/>
              <a:gd name="connsiteX3" fmla="*/ 0 w 5065563"/>
              <a:gd name="connsiteY3" fmla="*/ 2700670 h 2700670"/>
              <a:gd name="connsiteX4" fmla="*/ 3204858 w 5065563"/>
              <a:gd name="connsiteY4" fmla="*/ 0 h 2700670"/>
            </a:gdLst>
            <a:ahLst/>
            <a:cxnLst/>
            <a:rect l="l" t="t" r="r" b="b"/>
            <a:pathLst>
              <a:path w="5065563" h="2700670">
                <a:moveTo>
                  <a:pt x="3204858" y="0"/>
                </a:moveTo>
                <a:lnTo>
                  <a:pt x="5065563" y="0"/>
                </a:lnTo>
                <a:lnTo>
                  <a:pt x="2668772" y="2700670"/>
                </a:lnTo>
                <a:lnTo>
                  <a:pt x="0" y="2700670"/>
                </a:lnTo>
                <a:lnTo>
                  <a:pt x="3204858" y="0"/>
                </a:lnTo>
                <a:close/>
              </a:path>
            </a:pathLst>
          </a:custGeom>
          <a:gradFill>
            <a:gsLst>
              <a:gs pos="32000">
                <a:schemeClr val="accent1">
                  <a:alpha val="0"/>
                </a:schemeClr>
              </a:gs>
              <a:gs pos="100000">
                <a:schemeClr val="accent1">
                  <a:alpha val="27000"/>
                </a:schemeClr>
              </a:gs>
            </a:gsLst>
            <a:lin ang="5400000" scaled="0"/>
          </a:gradFill>
          <a:ln w="12700" cap="sq">
            <a:gradFill>
              <a:gsLst>
                <a:gs pos="23000">
                  <a:schemeClr val="accent1">
                    <a:alpha val="0"/>
                  </a:schemeClr>
                </a:gs>
                <a:gs pos="94200">
                  <a:schemeClr val="accent1">
                    <a:alpha val="67000"/>
                  </a:schemeClr>
                </a:gs>
              </a:gsLst>
              <a:lin ang="5400000" scaled="0"/>
            </a:gra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4" name="标题 1"/>
          <p:cNvSpPr txBox="1"/>
          <p:nvPr/>
        </p:nvSpPr>
        <p:spPr>
          <a:xfrm>
            <a:off x="3848322" y="5494351"/>
            <a:ext cx="4495357" cy="630786"/>
          </a:xfrm>
          <a:prstGeom prst="trapezoid">
            <a:avLst>
              <a:gd name="adj" fmla="val 345905"/>
            </a:avLst>
          </a:prstGeom>
          <a:gradFill>
            <a:gsLst>
              <a:gs pos="32000">
                <a:schemeClr val="accent1">
                  <a:alpha val="0"/>
                </a:schemeClr>
              </a:gs>
              <a:gs pos="100000">
                <a:schemeClr val="accent1">
                  <a:alpha val="27000"/>
                </a:schemeClr>
              </a:gs>
            </a:gsLst>
            <a:lin ang="5400000" scaled="0"/>
          </a:gradFill>
          <a:ln w="12700" cap="sq">
            <a:gradFill>
              <a:gsLst>
                <a:gs pos="23000">
                  <a:schemeClr val="accent1">
                    <a:alpha val="0"/>
                  </a:schemeClr>
                </a:gs>
                <a:gs pos="94200">
                  <a:schemeClr val="accent1">
                    <a:alpha val="67000"/>
                  </a:schemeClr>
                </a:gs>
              </a:gsLst>
              <a:lin ang="5400000" scaled="0"/>
            </a:gra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5" name="标题 1"/>
          <p:cNvSpPr txBox="1"/>
          <p:nvPr/>
        </p:nvSpPr>
        <p:spPr>
          <a:xfrm>
            <a:off x="1216498" y="-623929"/>
            <a:ext cx="9759004" cy="9759004"/>
          </a:xfrm>
          <a:prstGeom prst="donut">
            <a:avLst>
              <a:gd name="adj" fmla="val 6027"/>
            </a:avLst>
          </a:prstGeom>
          <a:gradFill>
            <a:gsLst>
              <a:gs pos="0">
                <a:schemeClr val="accent1">
                  <a:lumMod val="45000"/>
                  <a:lumOff val="55000"/>
                  <a:alpha val="50000"/>
                </a:schemeClr>
              </a:gs>
              <a:gs pos="100000">
                <a:schemeClr val="accent1">
                  <a:lumMod val="20000"/>
                  <a:lumOff val="80000"/>
                  <a:alpha val="0"/>
                </a:schemeClr>
              </a:gs>
            </a:gsLst>
            <a:lin ang="5400000" scaled="0"/>
          </a:gradFill>
          <a:ln w="12700" cap="sq">
            <a:gradFill>
              <a:gsLst>
                <a:gs pos="0">
                  <a:schemeClr val="accent1">
                    <a:alpha val="100000"/>
                  </a:schemeClr>
                </a:gs>
                <a:gs pos="49000">
                  <a:schemeClr val="accent1">
                    <a:lumMod val="45000"/>
                    <a:lumOff val="55000"/>
                    <a:alpha val="0"/>
                  </a:schemeClr>
                </a:gs>
              </a:gsLst>
              <a:lin ang="5400000" scaled="0"/>
            </a:gra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6" name="标题 1"/>
          <p:cNvSpPr txBox="1"/>
          <p:nvPr/>
        </p:nvSpPr>
        <p:spPr>
          <a:xfrm>
            <a:off x="1693133" y="3815691"/>
            <a:ext cx="1872255" cy="333071"/>
          </a:xfrm>
          <a:prstGeom prst="parallelogram">
            <a:avLst>
              <a:gd name="adj" fmla="val 73607"/>
            </a:avLst>
          </a:pr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108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7" name="标题 1"/>
          <p:cNvSpPr txBox="1"/>
          <p:nvPr/>
        </p:nvSpPr>
        <p:spPr>
          <a:xfrm>
            <a:off x="3338240" y="3815691"/>
            <a:ext cx="263188" cy="333071"/>
          </a:xfrm>
          <a:prstGeom prst="parallelogram">
            <a:avLst>
              <a:gd name="adj" fmla="val 91100"/>
            </a:avLst>
          </a:pr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108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8" name="标题 1"/>
          <p:cNvSpPr txBox="1"/>
          <p:nvPr/>
        </p:nvSpPr>
        <p:spPr>
          <a:xfrm>
            <a:off x="3374280" y="3815691"/>
            <a:ext cx="263188" cy="333071"/>
          </a:xfrm>
          <a:prstGeom prst="parallelogram">
            <a:avLst>
              <a:gd name="adj" fmla="val 91100"/>
            </a:avLst>
          </a:pr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108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9" name="标题 1"/>
          <p:cNvSpPr txBox="1"/>
          <p:nvPr/>
        </p:nvSpPr>
        <p:spPr>
          <a:xfrm>
            <a:off x="3410320" y="3815691"/>
            <a:ext cx="263188" cy="333071"/>
          </a:xfrm>
          <a:prstGeom prst="parallelogram">
            <a:avLst>
              <a:gd name="adj" fmla="val 91100"/>
            </a:avLst>
          </a:pr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108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0" name="标题 1"/>
          <p:cNvSpPr txBox="1"/>
          <p:nvPr/>
        </p:nvSpPr>
        <p:spPr>
          <a:xfrm flipH="1">
            <a:off x="8626613" y="3815691"/>
            <a:ext cx="1872255" cy="333071"/>
          </a:xfrm>
          <a:prstGeom prst="parallelogram">
            <a:avLst>
              <a:gd name="adj" fmla="val 73607"/>
            </a:avLst>
          </a:pr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108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1" name="标题 1"/>
          <p:cNvSpPr txBox="1"/>
          <p:nvPr/>
        </p:nvSpPr>
        <p:spPr>
          <a:xfrm flipH="1">
            <a:off x="8590573" y="3815691"/>
            <a:ext cx="263188" cy="333071"/>
          </a:xfrm>
          <a:prstGeom prst="parallelogram">
            <a:avLst>
              <a:gd name="adj" fmla="val 91100"/>
            </a:avLst>
          </a:pr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108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2" name="标题 1"/>
          <p:cNvSpPr txBox="1"/>
          <p:nvPr/>
        </p:nvSpPr>
        <p:spPr>
          <a:xfrm flipH="1">
            <a:off x="8554533" y="3815691"/>
            <a:ext cx="263188" cy="333071"/>
          </a:xfrm>
          <a:prstGeom prst="parallelogram">
            <a:avLst>
              <a:gd name="adj" fmla="val 91100"/>
            </a:avLst>
          </a:pr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108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3" name="标题 1"/>
          <p:cNvSpPr txBox="1"/>
          <p:nvPr/>
        </p:nvSpPr>
        <p:spPr>
          <a:xfrm flipH="1">
            <a:off x="8518493" y="3815691"/>
            <a:ext cx="263188" cy="333071"/>
          </a:xfrm>
          <a:prstGeom prst="parallelogram">
            <a:avLst>
              <a:gd name="adj" fmla="val 91100"/>
            </a:avLst>
          </a:pr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108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4" name="标题 1"/>
          <p:cNvSpPr txBox="1"/>
          <p:nvPr/>
        </p:nvSpPr>
        <p:spPr>
          <a:xfrm>
            <a:off x="1325479" y="4983743"/>
            <a:ext cx="1727200" cy="135467"/>
          </a:xfrm>
          <a:custGeom>
            <a:avLst/>
            <a:gdLst>
              <a:gd name="connsiteX0" fmla="*/ 0 w 1727200"/>
              <a:gd name="connsiteY0" fmla="*/ 67733 h 135467"/>
              <a:gd name="connsiteX1" fmla="*/ 1354667 w 1727200"/>
              <a:gd name="connsiteY1" fmla="*/ 67733 h 135467"/>
              <a:gd name="connsiteX2" fmla="*/ 1384300 w 1727200"/>
              <a:gd name="connsiteY2" fmla="*/ 135467 h 135467"/>
              <a:gd name="connsiteX3" fmla="*/ 1477433 w 1727200"/>
              <a:gd name="connsiteY3" fmla="*/ 0 h 135467"/>
              <a:gd name="connsiteX4" fmla="*/ 1528233 w 1727200"/>
              <a:gd name="connsiteY4" fmla="*/ 80433 h 135467"/>
              <a:gd name="connsiteX5" fmla="*/ 1727200 w 1727200"/>
              <a:gd name="connsiteY5" fmla="*/ 80433 h 135467"/>
            </a:gdLst>
            <a:ahLst/>
            <a:cxnLst/>
            <a:rect l="l" t="t" r="r" b="b"/>
            <a:pathLst>
              <a:path w="1727200" h="135467">
                <a:moveTo>
                  <a:pt x="0" y="67733"/>
                </a:moveTo>
                <a:lnTo>
                  <a:pt x="1354667" y="67733"/>
                </a:lnTo>
                <a:lnTo>
                  <a:pt x="1384300" y="135467"/>
                </a:lnTo>
                <a:lnTo>
                  <a:pt x="1477433" y="0"/>
                </a:lnTo>
                <a:lnTo>
                  <a:pt x="1528233" y="80433"/>
                </a:lnTo>
                <a:lnTo>
                  <a:pt x="1727200" y="80433"/>
                </a:lnTo>
              </a:path>
            </a:pathLst>
          </a:custGeom>
          <a:noFill/>
          <a:ln w="12700" cap="sq">
            <a:gradFill>
              <a:gsLst>
                <a:gs pos="0">
                  <a:schemeClr val="accent1">
                    <a:alpha val="100000"/>
                  </a:schemeClr>
                </a:gs>
                <a:gs pos="88000">
                  <a:schemeClr val="accent1">
                    <a:alpha val="0"/>
                  </a:schemeClr>
                </a:gs>
              </a:gsLst>
              <a:lin ang="10800000" scaled="0"/>
            </a:gra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5" name="标题 1"/>
          <p:cNvSpPr txBox="1"/>
          <p:nvPr/>
        </p:nvSpPr>
        <p:spPr>
          <a:xfrm flipH="1">
            <a:off x="9139321" y="4983743"/>
            <a:ext cx="1727200" cy="135467"/>
          </a:xfrm>
          <a:custGeom>
            <a:avLst/>
            <a:gdLst>
              <a:gd name="connsiteX0" fmla="*/ 0 w 1727200"/>
              <a:gd name="connsiteY0" fmla="*/ 67733 h 135467"/>
              <a:gd name="connsiteX1" fmla="*/ 1354667 w 1727200"/>
              <a:gd name="connsiteY1" fmla="*/ 67733 h 135467"/>
              <a:gd name="connsiteX2" fmla="*/ 1384300 w 1727200"/>
              <a:gd name="connsiteY2" fmla="*/ 135467 h 135467"/>
              <a:gd name="connsiteX3" fmla="*/ 1477433 w 1727200"/>
              <a:gd name="connsiteY3" fmla="*/ 0 h 135467"/>
              <a:gd name="connsiteX4" fmla="*/ 1528233 w 1727200"/>
              <a:gd name="connsiteY4" fmla="*/ 80433 h 135467"/>
              <a:gd name="connsiteX5" fmla="*/ 1727200 w 1727200"/>
              <a:gd name="connsiteY5" fmla="*/ 80433 h 135467"/>
            </a:gdLst>
            <a:ahLst/>
            <a:cxnLst/>
            <a:rect l="l" t="t" r="r" b="b"/>
            <a:pathLst>
              <a:path w="1727200" h="135467">
                <a:moveTo>
                  <a:pt x="0" y="67733"/>
                </a:moveTo>
                <a:lnTo>
                  <a:pt x="1354667" y="67733"/>
                </a:lnTo>
                <a:lnTo>
                  <a:pt x="1384300" y="135467"/>
                </a:lnTo>
                <a:lnTo>
                  <a:pt x="1477433" y="0"/>
                </a:lnTo>
                <a:lnTo>
                  <a:pt x="1528233" y="80433"/>
                </a:lnTo>
                <a:lnTo>
                  <a:pt x="1727200" y="80433"/>
                </a:lnTo>
              </a:path>
            </a:pathLst>
          </a:custGeom>
          <a:noFill/>
          <a:ln w="12700" cap="sq">
            <a:gradFill>
              <a:gsLst>
                <a:gs pos="0">
                  <a:schemeClr val="accent1">
                    <a:alpha val="100000"/>
                  </a:schemeClr>
                </a:gs>
                <a:gs pos="88000">
                  <a:schemeClr val="accent1">
                    <a:alpha val="0"/>
                  </a:schemeClr>
                </a:gs>
              </a:gsLst>
              <a:lin ang="10800000" scaled="0"/>
            </a:gra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6" name="标题 1"/>
          <p:cNvSpPr txBox="1"/>
          <p:nvPr/>
        </p:nvSpPr>
        <p:spPr>
          <a:xfrm>
            <a:off x="3229771" y="5215708"/>
            <a:ext cx="57150" cy="57150"/>
          </a:xfrm>
          <a:prstGeom prst="rtTriangle">
            <a:avLst/>
          </a:prstGeom>
          <a:gradFill>
            <a:gsLst>
              <a:gs pos="0">
                <a:schemeClr val="accent1">
                  <a:alpha val="48000"/>
                </a:schemeClr>
              </a:gs>
              <a:gs pos="100000">
                <a:schemeClr val="accent1">
                  <a:alpha val="0"/>
                </a:schemeClr>
              </a:gs>
            </a:gsLst>
            <a:lin ang="18900000" scaled="0"/>
          </a:gradFill>
          <a:ln w="6350" cap="sq">
            <a:solidFill>
              <a:schemeClr val="accent1">
                <a:alpha val="100000"/>
              </a:schemeClr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7" name="标题 1"/>
          <p:cNvSpPr txBox="1"/>
          <p:nvPr/>
        </p:nvSpPr>
        <p:spPr>
          <a:xfrm flipH="1" flipV="1">
            <a:off x="5848809" y="4730091"/>
            <a:ext cx="57150" cy="57150"/>
          </a:xfrm>
          <a:prstGeom prst="rtTriangle">
            <a:avLst/>
          </a:prstGeom>
          <a:gradFill>
            <a:gsLst>
              <a:gs pos="0">
                <a:schemeClr val="accent1">
                  <a:alpha val="48000"/>
                </a:schemeClr>
              </a:gs>
              <a:gs pos="100000">
                <a:schemeClr val="accent1">
                  <a:alpha val="0"/>
                </a:schemeClr>
              </a:gs>
            </a:gsLst>
            <a:lin ang="18900000" scaled="0"/>
          </a:gradFill>
          <a:ln w="6350" cap="sq">
            <a:solidFill>
              <a:schemeClr val="accent1">
                <a:alpha val="100000"/>
              </a:schemeClr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8" name="标题 1"/>
          <p:cNvSpPr txBox="1"/>
          <p:nvPr/>
        </p:nvSpPr>
        <p:spPr>
          <a:xfrm>
            <a:off x="6286041" y="5215708"/>
            <a:ext cx="57150" cy="57150"/>
          </a:xfrm>
          <a:prstGeom prst="rtTriangle">
            <a:avLst/>
          </a:prstGeom>
          <a:gradFill>
            <a:gsLst>
              <a:gs pos="0">
                <a:schemeClr val="accent1">
                  <a:alpha val="48000"/>
                </a:schemeClr>
              </a:gs>
              <a:gs pos="100000">
                <a:schemeClr val="accent1">
                  <a:alpha val="0"/>
                </a:schemeClr>
              </a:gs>
            </a:gsLst>
            <a:lin ang="18900000" scaled="0"/>
          </a:gradFill>
          <a:ln w="6350" cap="sq">
            <a:solidFill>
              <a:schemeClr val="accent1">
                <a:alpha val="100000"/>
              </a:schemeClr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9" name="标题 1"/>
          <p:cNvSpPr txBox="1"/>
          <p:nvPr/>
        </p:nvSpPr>
        <p:spPr>
          <a:xfrm flipH="1" flipV="1">
            <a:off x="8905079" y="4730091"/>
            <a:ext cx="57150" cy="57150"/>
          </a:xfrm>
          <a:prstGeom prst="rtTriangle">
            <a:avLst/>
          </a:prstGeom>
          <a:gradFill>
            <a:gsLst>
              <a:gs pos="0">
                <a:schemeClr val="accent1">
                  <a:alpha val="48000"/>
                </a:schemeClr>
              </a:gs>
              <a:gs pos="100000">
                <a:schemeClr val="accent1">
                  <a:alpha val="0"/>
                </a:schemeClr>
              </a:gs>
            </a:gsLst>
            <a:lin ang="18900000" scaled="0"/>
          </a:gradFill>
          <a:ln w="6350" cap="sq">
            <a:solidFill>
              <a:schemeClr val="accent1">
                <a:alpha val="100000"/>
              </a:schemeClr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0" name="标题 1"/>
          <p:cNvSpPr txBox="1"/>
          <p:nvPr/>
        </p:nvSpPr>
        <p:spPr>
          <a:xfrm>
            <a:off x="2589106" y="1562100"/>
            <a:ext cx="7013788" cy="187716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kumimoji="1" lang="en-US" altLang="zh-CN" sz="4700">
                <a:ln w="635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Regular" panose="020B0A00000000000000" charset="-122"/>
                <a:ea typeface="Source Han Sans CN Regular" panose="020B0A00000000000000" charset="-122"/>
                <a:cs typeface="Source Han Sans CN Regular" panose="020B0A00000000000000" charset="-122"/>
              </a:rPr>
              <a:t>三农发展：乡村振兴与现代化之路</a:t>
            </a:r>
            <a:endParaRPr kumimoji="1" lang="zh-CN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-817245" y="0"/>
            <a:ext cx="12192000" cy="6858000"/>
          </a:xfrm>
          <a:prstGeom prst="rect">
            <a:avLst/>
          </a:pr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-96979" y="-2835521"/>
            <a:ext cx="10799377" cy="5848426"/>
          </a:xfrm>
          <a:custGeom>
            <a:avLst/>
            <a:gdLst>
              <a:gd name="connsiteX0" fmla="*/ 10623918 w 10799377"/>
              <a:gd name="connsiteY0" fmla="*/ 0 h 5848426"/>
              <a:gd name="connsiteX1" fmla="*/ 10799377 w 10799377"/>
              <a:gd name="connsiteY1" fmla="*/ 0 h 5848426"/>
              <a:gd name="connsiteX2" fmla="*/ 10651702 w 10799377"/>
              <a:gd name="connsiteY2" fmla="*/ 459501 h 5848426"/>
              <a:gd name="connsiteX3" fmla="*/ 10651702 w 10799377"/>
              <a:gd name="connsiteY3" fmla="*/ 460584 h 5848426"/>
              <a:gd name="connsiteX4" fmla="*/ 9030278 w 10799377"/>
              <a:gd name="connsiteY4" fmla="*/ 5505758 h 5848426"/>
              <a:gd name="connsiteX5" fmla="*/ 8558394 w 10799377"/>
              <a:gd name="connsiteY5" fmla="*/ 5848426 h 5848426"/>
              <a:gd name="connsiteX6" fmla="*/ 6115050 w 10799377"/>
              <a:gd name="connsiteY6" fmla="*/ 5848426 h 5848426"/>
              <a:gd name="connsiteX7" fmla="*/ 5912888 w 10799377"/>
              <a:gd name="connsiteY7" fmla="*/ 5848426 h 5848426"/>
              <a:gd name="connsiteX8" fmla="*/ 5804941 w 10799377"/>
              <a:gd name="connsiteY8" fmla="*/ 5848426 h 5848426"/>
              <a:gd name="connsiteX9" fmla="*/ 5602779 w 10799377"/>
              <a:gd name="connsiteY9" fmla="*/ 5848426 h 5848426"/>
              <a:gd name="connsiteX10" fmla="*/ 5134822 w 10799377"/>
              <a:gd name="connsiteY10" fmla="*/ 5848426 h 5848426"/>
              <a:gd name="connsiteX11" fmla="*/ 4825369 w 10799377"/>
              <a:gd name="connsiteY11" fmla="*/ 5848426 h 5848426"/>
              <a:gd name="connsiteX12" fmla="*/ 4623207 w 10799377"/>
              <a:gd name="connsiteY12" fmla="*/ 5848426 h 5848426"/>
              <a:gd name="connsiteX13" fmla="*/ 4515260 w 10799377"/>
              <a:gd name="connsiteY13" fmla="*/ 5848426 h 5848426"/>
              <a:gd name="connsiteX14" fmla="*/ 4313098 w 10799377"/>
              <a:gd name="connsiteY14" fmla="*/ 5848426 h 5848426"/>
              <a:gd name="connsiteX15" fmla="*/ 4071205 w 10799377"/>
              <a:gd name="connsiteY15" fmla="*/ 5848426 h 5848426"/>
              <a:gd name="connsiteX16" fmla="*/ 3869043 w 10799377"/>
              <a:gd name="connsiteY16" fmla="*/ 5848426 h 5848426"/>
              <a:gd name="connsiteX17" fmla="*/ 3535688 w 10799377"/>
              <a:gd name="connsiteY17" fmla="*/ 5848426 h 5848426"/>
              <a:gd name="connsiteX18" fmla="*/ 3333526 w 10799377"/>
              <a:gd name="connsiteY18" fmla="*/ 5848426 h 5848426"/>
              <a:gd name="connsiteX19" fmla="*/ 3225579 w 10799377"/>
              <a:gd name="connsiteY19" fmla="*/ 5848426 h 5848426"/>
              <a:gd name="connsiteX20" fmla="*/ 3091633 w 10799377"/>
              <a:gd name="connsiteY20" fmla="*/ 5848426 h 5848426"/>
              <a:gd name="connsiteX21" fmla="*/ 3023417 w 10799377"/>
              <a:gd name="connsiteY21" fmla="*/ 5848426 h 5848426"/>
              <a:gd name="connsiteX22" fmla="*/ 2889471 w 10799377"/>
              <a:gd name="connsiteY22" fmla="*/ 5848426 h 5848426"/>
              <a:gd name="connsiteX23" fmla="*/ 2781524 w 10799377"/>
              <a:gd name="connsiteY23" fmla="*/ 5848426 h 5848426"/>
              <a:gd name="connsiteX24" fmla="*/ 2579362 w 10799377"/>
              <a:gd name="connsiteY24" fmla="*/ 5848426 h 5848426"/>
              <a:gd name="connsiteX25" fmla="*/ 2246007 w 10799377"/>
              <a:gd name="connsiteY25" fmla="*/ 5848426 h 5848426"/>
              <a:gd name="connsiteX26" fmla="*/ 2043845 w 10799377"/>
              <a:gd name="connsiteY26" fmla="*/ 5848426 h 5848426"/>
              <a:gd name="connsiteX27" fmla="*/ 1801952 w 10799377"/>
              <a:gd name="connsiteY27" fmla="*/ 5848426 h 5848426"/>
              <a:gd name="connsiteX28" fmla="*/ 1599790 w 10799377"/>
              <a:gd name="connsiteY28" fmla="*/ 5848426 h 5848426"/>
              <a:gd name="connsiteX29" fmla="*/ 1491843 w 10799377"/>
              <a:gd name="connsiteY29" fmla="*/ 5848426 h 5848426"/>
              <a:gd name="connsiteX30" fmla="*/ 1289681 w 10799377"/>
              <a:gd name="connsiteY30" fmla="*/ 5848426 h 5848426"/>
              <a:gd name="connsiteX31" fmla="*/ 512271 w 10799377"/>
              <a:gd name="connsiteY31" fmla="*/ 5848426 h 5848426"/>
              <a:gd name="connsiteX32" fmla="*/ 310109 w 10799377"/>
              <a:gd name="connsiteY32" fmla="*/ 5848426 h 5848426"/>
              <a:gd name="connsiteX33" fmla="*/ 202162 w 10799377"/>
              <a:gd name="connsiteY33" fmla="*/ 5848426 h 5848426"/>
              <a:gd name="connsiteX34" fmla="*/ 0 w 10799377"/>
              <a:gd name="connsiteY34" fmla="*/ 5848426 h 5848426"/>
              <a:gd name="connsiteX35" fmla="*/ 0 w 10799377"/>
              <a:gd name="connsiteY35" fmla="*/ 5684862 h 5848426"/>
              <a:gd name="connsiteX36" fmla="*/ 202162 w 10799377"/>
              <a:gd name="connsiteY36" fmla="*/ 5684862 h 5848426"/>
              <a:gd name="connsiteX37" fmla="*/ 310109 w 10799377"/>
              <a:gd name="connsiteY37" fmla="*/ 5684862 h 5848426"/>
              <a:gd name="connsiteX38" fmla="*/ 512271 w 10799377"/>
              <a:gd name="connsiteY38" fmla="*/ 5684862 h 5848426"/>
              <a:gd name="connsiteX39" fmla="*/ 1244101 w 10799377"/>
              <a:gd name="connsiteY39" fmla="*/ 5684862 h 5848426"/>
              <a:gd name="connsiteX40" fmla="*/ 1289681 w 10799377"/>
              <a:gd name="connsiteY40" fmla="*/ 5684862 h 5848426"/>
              <a:gd name="connsiteX41" fmla="*/ 1446263 w 10799377"/>
              <a:gd name="connsiteY41" fmla="*/ 5684862 h 5848426"/>
              <a:gd name="connsiteX42" fmla="*/ 1491843 w 10799377"/>
              <a:gd name="connsiteY42" fmla="*/ 5684862 h 5848426"/>
              <a:gd name="connsiteX43" fmla="*/ 1599790 w 10799377"/>
              <a:gd name="connsiteY43" fmla="*/ 5684862 h 5848426"/>
              <a:gd name="connsiteX44" fmla="*/ 1801952 w 10799377"/>
              <a:gd name="connsiteY44" fmla="*/ 5684862 h 5848426"/>
              <a:gd name="connsiteX45" fmla="*/ 2043845 w 10799377"/>
              <a:gd name="connsiteY45" fmla="*/ 5684862 h 5848426"/>
              <a:gd name="connsiteX46" fmla="*/ 2246007 w 10799377"/>
              <a:gd name="connsiteY46" fmla="*/ 5684862 h 5848426"/>
              <a:gd name="connsiteX47" fmla="*/ 2533782 w 10799377"/>
              <a:gd name="connsiteY47" fmla="*/ 5684862 h 5848426"/>
              <a:gd name="connsiteX48" fmla="*/ 2579362 w 10799377"/>
              <a:gd name="connsiteY48" fmla="*/ 5684862 h 5848426"/>
              <a:gd name="connsiteX49" fmla="*/ 2735944 w 10799377"/>
              <a:gd name="connsiteY49" fmla="*/ 5684862 h 5848426"/>
              <a:gd name="connsiteX50" fmla="*/ 2781524 w 10799377"/>
              <a:gd name="connsiteY50" fmla="*/ 5684862 h 5848426"/>
              <a:gd name="connsiteX51" fmla="*/ 2889471 w 10799377"/>
              <a:gd name="connsiteY51" fmla="*/ 5684862 h 5848426"/>
              <a:gd name="connsiteX52" fmla="*/ 3023417 w 10799377"/>
              <a:gd name="connsiteY52" fmla="*/ 5684862 h 5848426"/>
              <a:gd name="connsiteX53" fmla="*/ 3091633 w 10799377"/>
              <a:gd name="connsiteY53" fmla="*/ 5684862 h 5848426"/>
              <a:gd name="connsiteX54" fmla="*/ 3225579 w 10799377"/>
              <a:gd name="connsiteY54" fmla="*/ 5684862 h 5848426"/>
              <a:gd name="connsiteX55" fmla="*/ 3333526 w 10799377"/>
              <a:gd name="connsiteY55" fmla="*/ 5684862 h 5848426"/>
              <a:gd name="connsiteX56" fmla="*/ 3379106 w 10799377"/>
              <a:gd name="connsiteY56" fmla="*/ 5684862 h 5848426"/>
              <a:gd name="connsiteX57" fmla="*/ 3535688 w 10799377"/>
              <a:gd name="connsiteY57" fmla="*/ 5684862 h 5848426"/>
              <a:gd name="connsiteX58" fmla="*/ 3581268 w 10799377"/>
              <a:gd name="connsiteY58" fmla="*/ 5684862 h 5848426"/>
              <a:gd name="connsiteX59" fmla="*/ 3869043 w 10799377"/>
              <a:gd name="connsiteY59" fmla="*/ 5684862 h 5848426"/>
              <a:gd name="connsiteX60" fmla="*/ 4071205 w 10799377"/>
              <a:gd name="connsiteY60" fmla="*/ 5684862 h 5848426"/>
              <a:gd name="connsiteX61" fmla="*/ 4313098 w 10799377"/>
              <a:gd name="connsiteY61" fmla="*/ 5684862 h 5848426"/>
              <a:gd name="connsiteX62" fmla="*/ 4515260 w 10799377"/>
              <a:gd name="connsiteY62" fmla="*/ 5684862 h 5848426"/>
              <a:gd name="connsiteX63" fmla="*/ 4623207 w 10799377"/>
              <a:gd name="connsiteY63" fmla="*/ 5684862 h 5848426"/>
              <a:gd name="connsiteX64" fmla="*/ 4668787 w 10799377"/>
              <a:gd name="connsiteY64" fmla="*/ 5684862 h 5848426"/>
              <a:gd name="connsiteX65" fmla="*/ 4825369 w 10799377"/>
              <a:gd name="connsiteY65" fmla="*/ 5684862 h 5848426"/>
              <a:gd name="connsiteX66" fmla="*/ 4870949 w 10799377"/>
              <a:gd name="connsiteY66" fmla="*/ 5684862 h 5848426"/>
              <a:gd name="connsiteX67" fmla="*/ 5134822 w 10799377"/>
              <a:gd name="connsiteY67" fmla="*/ 5684862 h 5848426"/>
              <a:gd name="connsiteX68" fmla="*/ 5602779 w 10799377"/>
              <a:gd name="connsiteY68" fmla="*/ 5684862 h 5848426"/>
              <a:gd name="connsiteX69" fmla="*/ 5804941 w 10799377"/>
              <a:gd name="connsiteY69" fmla="*/ 5684862 h 5848426"/>
              <a:gd name="connsiteX70" fmla="*/ 5912888 w 10799377"/>
              <a:gd name="connsiteY70" fmla="*/ 5684862 h 5848426"/>
              <a:gd name="connsiteX71" fmla="*/ 6115050 w 10799377"/>
              <a:gd name="connsiteY71" fmla="*/ 5684862 h 5848426"/>
              <a:gd name="connsiteX72" fmla="*/ 8558394 w 10799377"/>
              <a:gd name="connsiteY72" fmla="*/ 5684862 h 5848426"/>
              <a:gd name="connsiteX73" fmla="*/ 8873256 w 10799377"/>
              <a:gd name="connsiteY73" fmla="*/ 5447693 h 5848426"/>
              <a:gd name="connsiteX74" fmla="*/ 10431421 w 10799377"/>
              <a:gd name="connsiteY74" fmla="*/ 600075 h 5848426"/>
              <a:gd name="connsiteX75" fmla="*/ 10431036 w 10799377"/>
              <a:gd name="connsiteY75" fmla="*/ 600075 h 5848426"/>
            </a:gdLst>
            <a:ahLst/>
            <a:cxnLst/>
            <a:rect l="l" t="t" r="r" b="b"/>
            <a:pathLst>
              <a:path w="10799377" h="5848426">
                <a:moveTo>
                  <a:pt x="10623918" y="0"/>
                </a:moveTo>
                <a:lnTo>
                  <a:pt x="10799377" y="0"/>
                </a:lnTo>
                <a:lnTo>
                  <a:pt x="10651702" y="459501"/>
                </a:lnTo>
                <a:lnTo>
                  <a:pt x="10651702" y="460584"/>
                </a:lnTo>
                <a:lnTo>
                  <a:pt x="9030278" y="5505758"/>
                </a:lnTo>
                <a:cubicBezTo>
                  <a:pt x="8953534" y="5702436"/>
                  <a:pt x="8769164" y="5836322"/>
                  <a:pt x="8558394" y="5848426"/>
                </a:cubicBezTo>
                <a:lnTo>
                  <a:pt x="6115050" y="5848426"/>
                </a:lnTo>
                <a:lnTo>
                  <a:pt x="5912888" y="5848426"/>
                </a:lnTo>
                <a:lnTo>
                  <a:pt x="5804941" y="5848426"/>
                </a:lnTo>
                <a:lnTo>
                  <a:pt x="5602779" y="5848426"/>
                </a:lnTo>
                <a:lnTo>
                  <a:pt x="5134822" y="5848426"/>
                </a:lnTo>
                <a:lnTo>
                  <a:pt x="4825369" y="5848426"/>
                </a:lnTo>
                <a:lnTo>
                  <a:pt x="4623207" y="5848426"/>
                </a:lnTo>
                <a:lnTo>
                  <a:pt x="4515260" y="5848426"/>
                </a:lnTo>
                <a:lnTo>
                  <a:pt x="4313098" y="5848426"/>
                </a:lnTo>
                <a:lnTo>
                  <a:pt x="4071205" y="5848426"/>
                </a:lnTo>
                <a:lnTo>
                  <a:pt x="3869043" y="5848426"/>
                </a:lnTo>
                <a:lnTo>
                  <a:pt x="3535688" y="5848426"/>
                </a:lnTo>
                <a:lnTo>
                  <a:pt x="3333526" y="5848426"/>
                </a:lnTo>
                <a:lnTo>
                  <a:pt x="3225579" y="5848426"/>
                </a:lnTo>
                <a:lnTo>
                  <a:pt x="3091633" y="5848426"/>
                </a:lnTo>
                <a:lnTo>
                  <a:pt x="3023417" y="5848426"/>
                </a:lnTo>
                <a:lnTo>
                  <a:pt x="2889471" y="5848426"/>
                </a:lnTo>
                <a:lnTo>
                  <a:pt x="2781524" y="5848426"/>
                </a:lnTo>
                <a:lnTo>
                  <a:pt x="2579362" y="5848426"/>
                </a:lnTo>
                <a:lnTo>
                  <a:pt x="2246007" y="5848426"/>
                </a:lnTo>
                <a:lnTo>
                  <a:pt x="2043845" y="5848426"/>
                </a:lnTo>
                <a:lnTo>
                  <a:pt x="1801952" y="5848426"/>
                </a:lnTo>
                <a:lnTo>
                  <a:pt x="1599790" y="5848426"/>
                </a:lnTo>
                <a:lnTo>
                  <a:pt x="1491843" y="5848426"/>
                </a:lnTo>
                <a:lnTo>
                  <a:pt x="1289681" y="5848426"/>
                </a:lnTo>
                <a:lnTo>
                  <a:pt x="512271" y="5848426"/>
                </a:lnTo>
                <a:lnTo>
                  <a:pt x="310109" y="5848426"/>
                </a:lnTo>
                <a:lnTo>
                  <a:pt x="202162" y="5848426"/>
                </a:lnTo>
                <a:lnTo>
                  <a:pt x="0" y="5848426"/>
                </a:lnTo>
                <a:lnTo>
                  <a:pt x="0" y="5684862"/>
                </a:lnTo>
                <a:lnTo>
                  <a:pt x="202162" y="5684862"/>
                </a:lnTo>
                <a:lnTo>
                  <a:pt x="310109" y="5684862"/>
                </a:lnTo>
                <a:lnTo>
                  <a:pt x="512271" y="5684862"/>
                </a:lnTo>
                <a:lnTo>
                  <a:pt x="1244101" y="5684862"/>
                </a:lnTo>
                <a:lnTo>
                  <a:pt x="1289681" y="5684862"/>
                </a:lnTo>
                <a:lnTo>
                  <a:pt x="1446263" y="5684862"/>
                </a:lnTo>
                <a:lnTo>
                  <a:pt x="1491843" y="5684862"/>
                </a:lnTo>
                <a:lnTo>
                  <a:pt x="1599790" y="5684862"/>
                </a:lnTo>
                <a:lnTo>
                  <a:pt x="1801952" y="5684862"/>
                </a:lnTo>
                <a:lnTo>
                  <a:pt x="2043845" y="5684862"/>
                </a:lnTo>
                <a:lnTo>
                  <a:pt x="2246007" y="5684862"/>
                </a:lnTo>
                <a:lnTo>
                  <a:pt x="2533782" y="5684862"/>
                </a:lnTo>
                <a:lnTo>
                  <a:pt x="2579362" y="5684862"/>
                </a:lnTo>
                <a:lnTo>
                  <a:pt x="2735944" y="5684862"/>
                </a:lnTo>
                <a:lnTo>
                  <a:pt x="2781524" y="5684862"/>
                </a:lnTo>
                <a:lnTo>
                  <a:pt x="2889471" y="5684862"/>
                </a:lnTo>
                <a:lnTo>
                  <a:pt x="3023417" y="5684862"/>
                </a:lnTo>
                <a:lnTo>
                  <a:pt x="3091633" y="5684862"/>
                </a:lnTo>
                <a:lnTo>
                  <a:pt x="3225579" y="5684862"/>
                </a:lnTo>
                <a:lnTo>
                  <a:pt x="3333526" y="5684862"/>
                </a:lnTo>
                <a:lnTo>
                  <a:pt x="3379106" y="5684862"/>
                </a:lnTo>
                <a:lnTo>
                  <a:pt x="3535688" y="5684862"/>
                </a:lnTo>
                <a:lnTo>
                  <a:pt x="3581268" y="5684862"/>
                </a:lnTo>
                <a:lnTo>
                  <a:pt x="3869043" y="5684862"/>
                </a:lnTo>
                <a:lnTo>
                  <a:pt x="4071205" y="5684862"/>
                </a:lnTo>
                <a:lnTo>
                  <a:pt x="4313098" y="5684862"/>
                </a:lnTo>
                <a:lnTo>
                  <a:pt x="4515260" y="5684862"/>
                </a:lnTo>
                <a:lnTo>
                  <a:pt x="4623207" y="5684862"/>
                </a:lnTo>
                <a:lnTo>
                  <a:pt x="4668787" y="5684862"/>
                </a:lnTo>
                <a:lnTo>
                  <a:pt x="4825369" y="5684862"/>
                </a:lnTo>
                <a:lnTo>
                  <a:pt x="4870949" y="5684862"/>
                </a:lnTo>
                <a:lnTo>
                  <a:pt x="5134822" y="5684862"/>
                </a:lnTo>
                <a:lnTo>
                  <a:pt x="5602779" y="5684862"/>
                </a:lnTo>
                <a:lnTo>
                  <a:pt x="5804941" y="5684862"/>
                </a:lnTo>
                <a:lnTo>
                  <a:pt x="5912888" y="5684862"/>
                </a:lnTo>
                <a:lnTo>
                  <a:pt x="6115050" y="5684862"/>
                </a:lnTo>
                <a:lnTo>
                  <a:pt x="8558394" y="5684862"/>
                </a:lnTo>
                <a:cubicBezTo>
                  <a:pt x="8699608" y="5671335"/>
                  <a:pt x="8821284" y="5579689"/>
                  <a:pt x="8873256" y="5447693"/>
                </a:cubicBezTo>
                <a:lnTo>
                  <a:pt x="10431421" y="600075"/>
                </a:lnTo>
                <a:lnTo>
                  <a:pt x="10431036" y="600075"/>
                </a:lnTo>
                <a:close/>
              </a:path>
            </a:pathLst>
          </a:custGeom>
          <a:noFill/>
          <a:ln w="25400" cap="flat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4957634" y="1839792"/>
            <a:ext cx="1181100" cy="558800"/>
          </a:xfrm>
          <a:prstGeom prst="rect">
            <a:avLst/>
          </a:prstGeom>
          <a:noFill/>
          <a:ln w="12700" cap="sq">
            <a:noFill/>
            <a:miter/>
          </a:ln>
        </p:spPr>
        <p:txBody>
          <a:bodyPr vert="horz" wrap="square" lIns="0" tIns="0" rIns="0" bIns="0" rtlCol="0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kumimoji="1" lang="en-US" altLang="zh-CN" sz="4400">
                <a:ln w="12700">
                  <a:noFill/>
                </a:ln>
                <a:solidFill>
                  <a:srgbClr val="4EA72E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目录</a:t>
            </a: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-889000" y="-27305"/>
            <a:ext cx="724490" cy="6858000"/>
          </a:xfrm>
          <a:prstGeom prst="rect">
            <a:avLst/>
          </a:prstGeom>
          <a:solidFill>
            <a:schemeClr val="tx1"/>
          </a:solidFill>
          <a:ln w="9525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2773146" y="3646333"/>
            <a:ext cx="381000" cy="355600"/>
          </a:xfrm>
          <a:prstGeom prst="rect">
            <a:avLst/>
          </a:prstGeom>
          <a:noFill/>
          <a:ln w="12700" cap="sq">
            <a:noFill/>
            <a:miter/>
          </a:ln>
        </p:spPr>
        <p:txBody>
          <a:bodyPr vert="horz" wrap="square" lIns="0" tIns="0" rIns="0" bIns="0" rtlCol="0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4EA72E">
                    <a:alpha val="100000"/>
                  </a:srgbClr>
                </a:solidFill>
                <a:latin typeface="OPPOSans B" panose="00020600040101010101" charset="-122"/>
                <a:ea typeface="OPPOSans B" panose="00020600040101010101" charset="-122"/>
                <a:cs typeface="OPPOSans B" panose="00020600040101010101" charset="-122"/>
              </a:rPr>
              <a:t>1.</a:t>
            </a: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7093631" y="3646333"/>
            <a:ext cx="381000" cy="355600"/>
          </a:xfrm>
          <a:prstGeom prst="rect">
            <a:avLst/>
          </a:prstGeom>
          <a:noFill/>
          <a:ln w="12700" cap="sq">
            <a:noFill/>
            <a:miter/>
          </a:ln>
        </p:spPr>
        <p:txBody>
          <a:bodyPr vert="horz" wrap="square" lIns="0" tIns="0" rIns="0" bIns="0" rtlCol="0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4EA72E">
                    <a:alpha val="100000"/>
                  </a:srgbClr>
                </a:solidFill>
                <a:latin typeface="OPPOSans B" panose="00020600040101010101" charset="-122"/>
                <a:ea typeface="OPPOSans B" panose="00020600040101010101" charset="-122"/>
                <a:cs typeface="OPPOSans B" panose="00020600040101010101" charset="-122"/>
              </a:rPr>
              <a:t>2.</a:t>
            </a: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3260015" y="3704377"/>
            <a:ext cx="1846659" cy="865809"/>
          </a:xfrm>
          <a:prstGeom prst="rect">
            <a:avLst/>
          </a:prstGeom>
          <a:noFill/>
          <a:ln>
            <a:noFill/>
          </a:ln>
        </p:spPr>
        <p:txBody>
          <a:bodyPr vert="horz" wrap="none" lIns="0" tIns="0" rIns="0" bIns="0" rtlCol="0" anchor="t"/>
          <a:lstStyle/>
          <a:p>
            <a:pPr algn="ctr">
              <a:lnSpc>
                <a:spcPct val="120000"/>
              </a:lnSpc>
            </a:pPr>
            <a:r>
              <a:rPr kumimoji="1" lang="en-US" altLang="zh-CN" sz="1810">
                <a:ln w="12700">
                  <a:noFill/>
                </a:ln>
                <a:solidFill>
                  <a:srgbClr val="4EA72E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三农概念与重要性</a:t>
            </a: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7641515" y="3704377"/>
            <a:ext cx="1846659" cy="865809"/>
          </a:xfrm>
          <a:prstGeom prst="rect">
            <a:avLst/>
          </a:prstGeom>
          <a:noFill/>
          <a:ln>
            <a:noFill/>
          </a:ln>
        </p:spPr>
        <p:txBody>
          <a:bodyPr vert="horz" wrap="none" lIns="0" tIns="0" rIns="0" bIns="0" rtlCol="0" anchor="t"/>
          <a:lstStyle/>
          <a:p>
            <a:pPr algn="ctr">
              <a:lnSpc>
                <a:spcPct val="120000"/>
              </a:lnSpc>
            </a:pPr>
            <a:r>
              <a:rPr kumimoji="1" lang="en-US" altLang="zh-CN" sz="2000">
                <a:ln w="12700">
                  <a:noFill/>
                </a:ln>
                <a:solidFill>
                  <a:srgbClr val="4EA72E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三农现状与挑战</a:t>
            </a:r>
            <a:endParaRPr kumimoji="1" lang="zh-CN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20000"/>
              <a:lumOff val="80000"/>
              <a:alpha val="3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alphaModFix amt="100000"/>
          </a:blip>
          <a:srcRect/>
          <a:stretch>
            <a:fillRect/>
          </a:stretch>
        </p:blipFill>
        <p:spPr>
          <a:xfrm>
            <a:off x="0" y="12192"/>
            <a:ext cx="12192000" cy="683361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标题 1"/>
          <p:cNvSpPr txBox="1"/>
          <p:nvPr/>
        </p:nvSpPr>
        <p:spPr>
          <a:xfrm rot="2619411">
            <a:off x="-80485" y="198792"/>
            <a:ext cx="615447" cy="17634"/>
          </a:xfrm>
          <a:custGeom>
            <a:avLst/>
            <a:gdLst>
              <a:gd name="connsiteX0" fmla="*/ 0 w 615447"/>
              <a:gd name="connsiteY0" fmla="*/ 15485 h 17634"/>
              <a:gd name="connsiteX1" fmla="*/ 16229 w 615447"/>
              <a:gd name="connsiteY1" fmla="*/ 0 h 17634"/>
              <a:gd name="connsiteX2" fmla="*/ 615447 w 615447"/>
              <a:gd name="connsiteY2" fmla="*/ 0 h 17634"/>
              <a:gd name="connsiteX3" fmla="*/ 615447 w 615447"/>
              <a:gd name="connsiteY3" fmla="*/ 17634 h 17634"/>
              <a:gd name="connsiteX4" fmla="*/ 2050 w 615447"/>
              <a:gd name="connsiteY4" fmla="*/ 17634 h 17634"/>
            </a:gdLst>
            <a:ahLst/>
            <a:cxnLst/>
            <a:rect l="l" t="t" r="r" b="b"/>
            <a:pathLst>
              <a:path w="615447" h="17634">
                <a:moveTo>
                  <a:pt x="0" y="15485"/>
                </a:moveTo>
                <a:lnTo>
                  <a:pt x="16229" y="0"/>
                </a:lnTo>
                <a:lnTo>
                  <a:pt x="615447" y="0"/>
                </a:lnTo>
                <a:lnTo>
                  <a:pt x="615447" y="17634"/>
                </a:lnTo>
                <a:lnTo>
                  <a:pt x="2050" y="17634"/>
                </a:lnTo>
                <a:close/>
              </a:path>
            </a:pathLst>
          </a:cu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 rot="18980589" flipV="1">
            <a:off x="-79556" y="6642163"/>
            <a:ext cx="617372" cy="17634"/>
          </a:xfrm>
          <a:custGeom>
            <a:avLst/>
            <a:gdLst>
              <a:gd name="connsiteX0" fmla="*/ 617372 w 617372"/>
              <a:gd name="connsiteY0" fmla="*/ 17634 h 17634"/>
              <a:gd name="connsiteX1" fmla="*/ 617372 w 617372"/>
              <a:gd name="connsiteY1" fmla="*/ 0 h 17634"/>
              <a:gd name="connsiteX2" fmla="*/ 18044 w 617372"/>
              <a:gd name="connsiteY2" fmla="*/ 0 h 17634"/>
              <a:gd name="connsiteX3" fmla="*/ 0 w 617372"/>
              <a:gd name="connsiteY3" fmla="*/ 17217 h 17634"/>
              <a:gd name="connsiteX4" fmla="*/ 397 w 617372"/>
              <a:gd name="connsiteY4" fmla="*/ 17634 h 17634"/>
            </a:gdLst>
            <a:ahLst/>
            <a:cxnLst/>
            <a:rect l="l" t="t" r="r" b="b"/>
            <a:pathLst>
              <a:path w="617372" h="17634">
                <a:moveTo>
                  <a:pt x="617372" y="17634"/>
                </a:moveTo>
                <a:lnTo>
                  <a:pt x="617372" y="0"/>
                </a:lnTo>
                <a:lnTo>
                  <a:pt x="18044" y="0"/>
                </a:lnTo>
                <a:lnTo>
                  <a:pt x="0" y="17217"/>
                </a:lnTo>
                <a:lnTo>
                  <a:pt x="397" y="17634"/>
                </a:lnTo>
                <a:close/>
              </a:path>
            </a:pathLst>
          </a:cu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 rot="18980589" flipH="1">
            <a:off x="11664981" y="200596"/>
            <a:ext cx="610225" cy="17634"/>
          </a:xfrm>
          <a:custGeom>
            <a:avLst/>
            <a:gdLst>
              <a:gd name="connsiteX0" fmla="*/ 11003 w 610225"/>
              <a:gd name="connsiteY0" fmla="*/ 0 h 17634"/>
              <a:gd name="connsiteX1" fmla="*/ 0 w 610225"/>
              <a:gd name="connsiteY1" fmla="*/ 10500 h 17634"/>
              <a:gd name="connsiteX2" fmla="*/ 6807 w 610225"/>
              <a:gd name="connsiteY2" fmla="*/ 17634 h 17634"/>
              <a:gd name="connsiteX3" fmla="*/ 610225 w 610225"/>
              <a:gd name="connsiteY3" fmla="*/ 17634 h 17634"/>
              <a:gd name="connsiteX4" fmla="*/ 610225 w 610225"/>
              <a:gd name="connsiteY4" fmla="*/ 0 h 17634"/>
            </a:gdLst>
            <a:ahLst/>
            <a:cxnLst/>
            <a:rect l="l" t="t" r="r" b="b"/>
            <a:pathLst>
              <a:path w="610225" h="17634">
                <a:moveTo>
                  <a:pt x="11003" y="0"/>
                </a:moveTo>
                <a:lnTo>
                  <a:pt x="0" y="10500"/>
                </a:lnTo>
                <a:lnTo>
                  <a:pt x="6807" y="17634"/>
                </a:lnTo>
                <a:lnTo>
                  <a:pt x="610225" y="17634"/>
                </a:lnTo>
                <a:lnTo>
                  <a:pt x="610225" y="0"/>
                </a:lnTo>
                <a:close/>
              </a:path>
            </a:pathLst>
          </a:cu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rot="2619411" flipH="1" flipV="1">
            <a:off x="11664975" y="6639713"/>
            <a:ext cx="610275" cy="17634"/>
          </a:xfrm>
          <a:custGeom>
            <a:avLst/>
            <a:gdLst>
              <a:gd name="connsiteX0" fmla="*/ 610275 w 610275"/>
              <a:gd name="connsiteY0" fmla="*/ 17634 h 17634"/>
              <a:gd name="connsiteX1" fmla="*/ 6859 w 610275"/>
              <a:gd name="connsiteY1" fmla="*/ 17634 h 17634"/>
              <a:gd name="connsiteX2" fmla="*/ 0 w 610275"/>
              <a:gd name="connsiteY2" fmla="*/ 10445 h 17634"/>
              <a:gd name="connsiteX3" fmla="*/ 10947 w 610275"/>
              <a:gd name="connsiteY3" fmla="*/ 0 h 17634"/>
              <a:gd name="connsiteX4" fmla="*/ 610275 w 610275"/>
              <a:gd name="connsiteY4" fmla="*/ 0 h 17634"/>
            </a:gdLst>
            <a:ahLst/>
            <a:cxnLst/>
            <a:rect l="l" t="t" r="r" b="b"/>
            <a:pathLst>
              <a:path w="610275" h="17634">
                <a:moveTo>
                  <a:pt x="610275" y="17634"/>
                </a:moveTo>
                <a:lnTo>
                  <a:pt x="6859" y="17634"/>
                </a:lnTo>
                <a:lnTo>
                  <a:pt x="0" y="10445"/>
                </a:lnTo>
                <a:lnTo>
                  <a:pt x="10947" y="0"/>
                </a:lnTo>
                <a:lnTo>
                  <a:pt x="610275" y="0"/>
                </a:lnTo>
                <a:close/>
              </a:path>
            </a:pathLst>
          </a:cu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444500" y="419100"/>
            <a:ext cx="11303000" cy="6019800"/>
          </a:xfrm>
          <a:prstGeom prst="rect">
            <a:avLst/>
          </a:prstGeom>
          <a:gradFill>
            <a:gsLst>
              <a:gs pos="0">
                <a:schemeClr val="accent1">
                  <a:lumMod val="10000"/>
                  <a:lumOff val="90000"/>
                  <a:alpha val="33000"/>
                </a:schemeClr>
              </a:gs>
              <a:gs pos="100000">
                <a:schemeClr val="accent1">
                  <a:lumMod val="10000"/>
                  <a:lumOff val="90000"/>
                  <a:alpha val="62000"/>
                </a:schemeClr>
              </a:gs>
            </a:gsLst>
            <a:lin ang="5400000" scaled="0"/>
          </a:gradFill>
          <a:ln w="1905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 flipV="1">
            <a:off x="660400" y="6530650"/>
            <a:ext cx="194728" cy="194728"/>
          </a:xfrm>
          <a:prstGeom prst="roundRect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 flipV="1">
            <a:off x="1017060" y="6530650"/>
            <a:ext cx="194728" cy="194728"/>
          </a:xfrm>
          <a:prstGeom prst="roundRect">
            <a:avLst/>
          </a:prstGeom>
          <a:solidFill>
            <a:schemeClr val="accent1">
              <a:alpha val="8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 flipV="1">
            <a:off x="1373720" y="6530650"/>
            <a:ext cx="194728" cy="194728"/>
          </a:xfrm>
          <a:prstGeom prst="roundRect">
            <a:avLst/>
          </a:prstGeom>
          <a:solidFill>
            <a:schemeClr val="accent1">
              <a:alpha val="6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 flipV="1">
            <a:off x="1730379" y="6530650"/>
            <a:ext cx="194728" cy="194728"/>
          </a:xfrm>
          <a:prstGeom prst="roundRect">
            <a:avLst/>
          </a:prstGeom>
          <a:solidFill>
            <a:schemeClr val="accent1">
              <a:alpha val="4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 flipV="1">
            <a:off x="2087039" y="6530650"/>
            <a:ext cx="194728" cy="194728"/>
          </a:xfrm>
          <a:prstGeom prst="roundRect">
            <a:avLst/>
          </a:prstGeom>
          <a:solidFill>
            <a:schemeClr val="accent1">
              <a:alpha val="2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 flipH="1" flipV="1">
            <a:off x="11324172" y="132622"/>
            <a:ext cx="194728" cy="194728"/>
          </a:xfrm>
          <a:prstGeom prst="roundRect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 flipH="1" flipV="1">
            <a:off x="10967512" y="132622"/>
            <a:ext cx="194728" cy="194728"/>
          </a:xfrm>
          <a:prstGeom prst="roundRect">
            <a:avLst/>
          </a:prstGeom>
          <a:solidFill>
            <a:schemeClr val="accent1">
              <a:alpha val="8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 flipH="1" flipV="1">
            <a:off x="10610853" y="132622"/>
            <a:ext cx="194728" cy="194728"/>
          </a:xfrm>
          <a:prstGeom prst="roundRect">
            <a:avLst/>
          </a:prstGeom>
          <a:solidFill>
            <a:schemeClr val="accent1">
              <a:alpha val="6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 flipH="1" flipV="1">
            <a:off x="10254193" y="132622"/>
            <a:ext cx="194728" cy="194728"/>
          </a:xfrm>
          <a:prstGeom prst="roundRect">
            <a:avLst/>
          </a:prstGeom>
          <a:solidFill>
            <a:schemeClr val="accent1">
              <a:alpha val="4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 flipH="1" flipV="1">
            <a:off x="9897533" y="132622"/>
            <a:ext cx="194728" cy="194728"/>
          </a:xfrm>
          <a:prstGeom prst="roundRect">
            <a:avLst/>
          </a:prstGeom>
          <a:solidFill>
            <a:schemeClr val="accent1">
              <a:alpha val="2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1568448" y="186267"/>
            <a:ext cx="3191933" cy="101600"/>
          </a:xfrm>
          <a:custGeom>
            <a:avLst/>
            <a:gdLst>
              <a:gd name="connsiteX0" fmla="*/ 0 w 3191933"/>
              <a:gd name="connsiteY0" fmla="*/ 0 h 101600"/>
              <a:gd name="connsiteX1" fmla="*/ 3090333 w 3191933"/>
              <a:gd name="connsiteY1" fmla="*/ 0 h 101600"/>
              <a:gd name="connsiteX2" fmla="*/ 3191933 w 3191933"/>
              <a:gd name="connsiteY2" fmla="*/ 101600 h 101600"/>
            </a:gdLst>
            <a:ahLst/>
            <a:cxnLst/>
            <a:rect l="l" t="t" r="r" b="b"/>
            <a:pathLst>
              <a:path w="3191933" h="101600">
                <a:moveTo>
                  <a:pt x="0" y="0"/>
                </a:moveTo>
                <a:lnTo>
                  <a:pt x="3090333" y="0"/>
                </a:lnTo>
                <a:lnTo>
                  <a:pt x="3191933" y="101600"/>
                </a:lnTo>
              </a:path>
            </a:pathLst>
          </a:custGeom>
          <a:noFill/>
          <a:ln w="1905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>
            <a:off x="4720898" y="248384"/>
            <a:ext cx="78966" cy="7896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>
            <a:off x="4608510" y="250753"/>
            <a:ext cx="74228" cy="74228"/>
          </a:xfrm>
          <a:prstGeom prst="ellipse">
            <a:avLst/>
          </a:prstGeom>
          <a:solidFill>
            <a:schemeClr val="accent1">
              <a:alpha val="80000"/>
            </a:schemeClr>
          </a:solidFill>
          <a:ln w="12700" cap="sq">
            <a:noFill/>
            <a:miter/>
          </a:ln>
          <a:effectLst/>
        </p:spPr>
        <p:txBody>
          <a:bodyPr vert="horz" wrap="square" lIns="85954" tIns="42977" rIns="85954" bIns="42977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2" name="标题 1"/>
          <p:cNvSpPr txBox="1"/>
          <p:nvPr/>
        </p:nvSpPr>
        <p:spPr>
          <a:xfrm>
            <a:off x="4505833" y="252980"/>
            <a:ext cx="69774" cy="69774"/>
          </a:xfrm>
          <a:prstGeom prst="ellipse">
            <a:avLst/>
          </a:prstGeom>
          <a:solidFill>
            <a:schemeClr val="accent1">
              <a:alpha val="60000"/>
            </a:schemeClr>
          </a:solidFill>
          <a:ln w="12700" cap="sq">
            <a:noFill/>
            <a:miter/>
          </a:ln>
          <a:effectLst/>
        </p:spPr>
        <p:txBody>
          <a:bodyPr vert="horz" wrap="square" lIns="80797" tIns="40398" rIns="80797" bIns="40398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3" name="标题 1"/>
          <p:cNvSpPr txBox="1"/>
          <p:nvPr/>
        </p:nvSpPr>
        <p:spPr>
          <a:xfrm>
            <a:off x="4412110" y="255073"/>
            <a:ext cx="65588" cy="65588"/>
          </a:xfrm>
          <a:prstGeom prst="ellipse">
            <a:avLst/>
          </a:prstGeom>
          <a:solidFill>
            <a:schemeClr val="accent1">
              <a:alpha val="40000"/>
            </a:schemeClr>
          </a:solidFill>
          <a:ln w="12700" cap="sq">
            <a:noFill/>
            <a:miter/>
          </a:ln>
          <a:effectLst/>
        </p:spPr>
        <p:txBody>
          <a:bodyPr vert="horz" wrap="square" lIns="75949" tIns="37974" rIns="75949" bIns="37974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4" name="标题 1"/>
          <p:cNvSpPr txBox="1"/>
          <p:nvPr/>
        </p:nvSpPr>
        <p:spPr>
          <a:xfrm>
            <a:off x="4326958" y="257369"/>
            <a:ext cx="60997" cy="60997"/>
          </a:xfrm>
          <a:prstGeom prst="ellipse">
            <a:avLst/>
          </a:prstGeom>
          <a:solidFill>
            <a:schemeClr val="accent1">
              <a:alpha val="20000"/>
            </a:schemeClr>
          </a:solidFill>
          <a:ln w="12700" cap="sq">
            <a:noFill/>
            <a:miter/>
          </a:ln>
          <a:effectLst/>
        </p:spPr>
        <p:txBody>
          <a:bodyPr vert="horz" wrap="square" lIns="70633" tIns="35316" rIns="70633" bIns="35316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5" name="标题 1"/>
          <p:cNvSpPr txBox="1"/>
          <p:nvPr/>
        </p:nvSpPr>
        <p:spPr>
          <a:xfrm flipV="1">
            <a:off x="4673600" y="6570133"/>
            <a:ext cx="4364567" cy="155245"/>
          </a:xfrm>
          <a:prstGeom prst="parallelogram">
            <a:avLst>
              <a:gd name="adj" fmla="val 83900"/>
            </a:avLst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80000"/>
                  <a:lumOff val="20000"/>
                </a:schemeClr>
              </a:gs>
            </a:gsLst>
            <a:lin ang="189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6" name="标题 1"/>
          <p:cNvSpPr txBox="1"/>
          <p:nvPr/>
        </p:nvSpPr>
        <p:spPr>
          <a:xfrm>
            <a:off x="3326262" y="6570133"/>
            <a:ext cx="1470105" cy="9045"/>
          </a:xfrm>
          <a:prstGeom prst="rect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7" name="标题 1"/>
          <p:cNvSpPr txBox="1"/>
          <p:nvPr/>
        </p:nvSpPr>
        <p:spPr>
          <a:xfrm>
            <a:off x="8881452" y="6716333"/>
            <a:ext cx="1470105" cy="9045"/>
          </a:xfrm>
          <a:prstGeom prst="rect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8" name="标题 1"/>
          <p:cNvSpPr txBox="1"/>
          <p:nvPr/>
        </p:nvSpPr>
        <p:spPr>
          <a:xfrm flipH="1">
            <a:off x="3484562" y="6612174"/>
            <a:ext cx="1233221" cy="108681"/>
          </a:xfrm>
          <a:custGeom>
            <a:avLst/>
            <a:gdLst>
              <a:gd name="connsiteX0" fmla="*/ 147371 w 1233221"/>
              <a:gd name="connsiteY0" fmla="*/ 0 h 108681"/>
              <a:gd name="connsiteX1" fmla="*/ 90669 w 1233221"/>
              <a:gd name="connsiteY1" fmla="*/ 0 h 108681"/>
              <a:gd name="connsiteX2" fmla="*/ 0 w 1233221"/>
              <a:gd name="connsiteY2" fmla="*/ 108681 h 108681"/>
              <a:gd name="connsiteX3" fmla="*/ 56702 w 1233221"/>
              <a:gd name="connsiteY3" fmla="*/ 108681 h 108681"/>
              <a:gd name="connsiteX4" fmla="*/ 268021 w 1233221"/>
              <a:gd name="connsiteY4" fmla="*/ 0 h 108681"/>
              <a:gd name="connsiteX5" fmla="*/ 211319 w 1233221"/>
              <a:gd name="connsiteY5" fmla="*/ 0 h 108681"/>
              <a:gd name="connsiteX6" fmla="*/ 120650 w 1233221"/>
              <a:gd name="connsiteY6" fmla="*/ 108681 h 108681"/>
              <a:gd name="connsiteX7" fmla="*/ 177352 w 1233221"/>
              <a:gd name="connsiteY7" fmla="*/ 108681 h 108681"/>
              <a:gd name="connsiteX8" fmla="*/ 388671 w 1233221"/>
              <a:gd name="connsiteY8" fmla="*/ 0 h 108681"/>
              <a:gd name="connsiteX9" fmla="*/ 331969 w 1233221"/>
              <a:gd name="connsiteY9" fmla="*/ 0 h 108681"/>
              <a:gd name="connsiteX10" fmla="*/ 241300 w 1233221"/>
              <a:gd name="connsiteY10" fmla="*/ 108681 h 108681"/>
              <a:gd name="connsiteX11" fmla="*/ 298002 w 1233221"/>
              <a:gd name="connsiteY11" fmla="*/ 108681 h 108681"/>
              <a:gd name="connsiteX12" fmla="*/ 509321 w 1233221"/>
              <a:gd name="connsiteY12" fmla="*/ 0 h 108681"/>
              <a:gd name="connsiteX13" fmla="*/ 452619 w 1233221"/>
              <a:gd name="connsiteY13" fmla="*/ 0 h 108681"/>
              <a:gd name="connsiteX14" fmla="*/ 361950 w 1233221"/>
              <a:gd name="connsiteY14" fmla="*/ 108681 h 108681"/>
              <a:gd name="connsiteX15" fmla="*/ 418652 w 1233221"/>
              <a:gd name="connsiteY15" fmla="*/ 108681 h 108681"/>
              <a:gd name="connsiteX16" fmla="*/ 629971 w 1233221"/>
              <a:gd name="connsiteY16" fmla="*/ 0 h 108681"/>
              <a:gd name="connsiteX17" fmla="*/ 573269 w 1233221"/>
              <a:gd name="connsiteY17" fmla="*/ 0 h 108681"/>
              <a:gd name="connsiteX18" fmla="*/ 482600 w 1233221"/>
              <a:gd name="connsiteY18" fmla="*/ 108681 h 108681"/>
              <a:gd name="connsiteX19" fmla="*/ 539302 w 1233221"/>
              <a:gd name="connsiteY19" fmla="*/ 108681 h 108681"/>
              <a:gd name="connsiteX20" fmla="*/ 750621 w 1233221"/>
              <a:gd name="connsiteY20" fmla="*/ 0 h 108681"/>
              <a:gd name="connsiteX21" fmla="*/ 693919 w 1233221"/>
              <a:gd name="connsiteY21" fmla="*/ 0 h 108681"/>
              <a:gd name="connsiteX22" fmla="*/ 603250 w 1233221"/>
              <a:gd name="connsiteY22" fmla="*/ 108681 h 108681"/>
              <a:gd name="connsiteX23" fmla="*/ 659952 w 1233221"/>
              <a:gd name="connsiteY23" fmla="*/ 108681 h 108681"/>
              <a:gd name="connsiteX24" fmla="*/ 871271 w 1233221"/>
              <a:gd name="connsiteY24" fmla="*/ 0 h 108681"/>
              <a:gd name="connsiteX25" fmla="*/ 814569 w 1233221"/>
              <a:gd name="connsiteY25" fmla="*/ 0 h 108681"/>
              <a:gd name="connsiteX26" fmla="*/ 723900 w 1233221"/>
              <a:gd name="connsiteY26" fmla="*/ 108681 h 108681"/>
              <a:gd name="connsiteX27" fmla="*/ 780602 w 1233221"/>
              <a:gd name="connsiteY27" fmla="*/ 108681 h 108681"/>
              <a:gd name="connsiteX28" fmla="*/ 991921 w 1233221"/>
              <a:gd name="connsiteY28" fmla="*/ 0 h 108681"/>
              <a:gd name="connsiteX29" fmla="*/ 935219 w 1233221"/>
              <a:gd name="connsiteY29" fmla="*/ 0 h 108681"/>
              <a:gd name="connsiteX30" fmla="*/ 844550 w 1233221"/>
              <a:gd name="connsiteY30" fmla="*/ 108681 h 108681"/>
              <a:gd name="connsiteX31" fmla="*/ 901252 w 1233221"/>
              <a:gd name="connsiteY31" fmla="*/ 108681 h 108681"/>
              <a:gd name="connsiteX32" fmla="*/ 1112571 w 1233221"/>
              <a:gd name="connsiteY32" fmla="*/ 0 h 108681"/>
              <a:gd name="connsiteX33" fmla="*/ 1055869 w 1233221"/>
              <a:gd name="connsiteY33" fmla="*/ 0 h 108681"/>
              <a:gd name="connsiteX34" fmla="*/ 965200 w 1233221"/>
              <a:gd name="connsiteY34" fmla="*/ 108681 h 108681"/>
              <a:gd name="connsiteX35" fmla="*/ 1021902 w 1233221"/>
              <a:gd name="connsiteY35" fmla="*/ 108681 h 108681"/>
              <a:gd name="connsiteX36" fmla="*/ 1233221 w 1233221"/>
              <a:gd name="connsiteY36" fmla="*/ 0 h 108681"/>
              <a:gd name="connsiteX37" fmla="*/ 1176519 w 1233221"/>
              <a:gd name="connsiteY37" fmla="*/ 0 h 108681"/>
              <a:gd name="connsiteX38" fmla="*/ 1085850 w 1233221"/>
              <a:gd name="connsiteY38" fmla="*/ 108681 h 108681"/>
              <a:gd name="connsiteX39" fmla="*/ 1142552 w 1233221"/>
              <a:gd name="connsiteY39" fmla="*/ 108681 h 108681"/>
            </a:gdLst>
            <a:ahLst/>
            <a:cxnLst/>
            <a:rect l="l" t="t" r="r" b="b"/>
            <a:pathLst>
              <a:path w="1233221" h="108681">
                <a:moveTo>
                  <a:pt x="147371" y="0"/>
                </a:moveTo>
                <a:lnTo>
                  <a:pt x="90669" y="0"/>
                </a:lnTo>
                <a:lnTo>
                  <a:pt x="0" y="108681"/>
                </a:lnTo>
                <a:lnTo>
                  <a:pt x="56702" y="108681"/>
                </a:lnTo>
                <a:close/>
                <a:moveTo>
                  <a:pt x="268021" y="0"/>
                </a:moveTo>
                <a:lnTo>
                  <a:pt x="211319" y="0"/>
                </a:lnTo>
                <a:lnTo>
                  <a:pt x="120650" y="108681"/>
                </a:lnTo>
                <a:lnTo>
                  <a:pt x="177352" y="108681"/>
                </a:lnTo>
                <a:close/>
                <a:moveTo>
                  <a:pt x="388671" y="0"/>
                </a:moveTo>
                <a:lnTo>
                  <a:pt x="331969" y="0"/>
                </a:lnTo>
                <a:lnTo>
                  <a:pt x="241300" y="108681"/>
                </a:lnTo>
                <a:lnTo>
                  <a:pt x="298002" y="108681"/>
                </a:lnTo>
                <a:close/>
                <a:moveTo>
                  <a:pt x="509321" y="0"/>
                </a:moveTo>
                <a:lnTo>
                  <a:pt x="452619" y="0"/>
                </a:lnTo>
                <a:lnTo>
                  <a:pt x="361950" y="108681"/>
                </a:lnTo>
                <a:lnTo>
                  <a:pt x="418652" y="108681"/>
                </a:lnTo>
                <a:close/>
                <a:moveTo>
                  <a:pt x="629971" y="0"/>
                </a:moveTo>
                <a:lnTo>
                  <a:pt x="573269" y="0"/>
                </a:lnTo>
                <a:lnTo>
                  <a:pt x="482600" y="108681"/>
                </a:lnTo>
                <a:lnTo>
                  <a:pt x="539302" y="108681"/>
                </a:lnTo>
                <a:close/>
                <a:moveTo>
                  <a:pt x="750621" y="0"/>
                </a:moveTo>
                <a:lnTo>
                  <a:pt x="693919" y="0"/>
                </a:lnTo>
                <a:lnTo>
                  <a:pt x="603250" y="108681"/>
                </a:lnTo>
                <a:lnTo>
                  <a:pt x="659952" y="108681"/>
                </a:lnTo>
                <a:close/>
                <a:moveTo>
                  <a:pt x="871271" y="0"/>
                </a:moveTo>
                <a:lnTo>
                  <a:pt x="814569" y="0"/>
                </a:lnTo>
                <a:lnTo>
                  <a:pt x="723900" y="108681"/>
                </a:lnTo>
                <a:lnTo>
                  <a:pt x="780602" y="108681"/>
                </a:lnTo>
                <a:close/>
                <a:moveTo>
                  <a:pt x="991921" y="0"/>
                </a:moveTo>
                <a:lnTo>
                  <a:pt x="935219" y="0"/>
                </a:lnTo>
                <a:lnTo>
                  <a:pt x="844550" y="108681"/>
                </a:lnTo>
                <a:lnTo>
                  <a:pt x="901252" y="108681"/>
                </a:lnTo>
                <a:close/>
                <a:moveTo>
                  <a:pt x="1112571" y="0"/>
                </a:moveTo>
                <a:lnTo>
                  <a:pt x="1055869" y="0"/>
                </a:lnTo>
                <a:lnTo>
                  <a:pt x="965200" y="108681"/>
                </a:lnTo>
                <a:lnTo>
                  <a:pt x="1021902" y="108681"/>
                </a:lnTo>
                <a:close/>
                <a:moveTo>
                  <a:pt x="1233221" y="0"/>
                </a:moveTo>
                <a:lnTo>
                  <a:pt x="1176519" y="0"/>
                </a:lnTo>
                <a:lnTo>
                  <a:pt x="1085850" y="108681"/>
                </a:lnTo>
                <a:lnTo>
                  <a:pt x="1142552" y="108681"/>
                </a:lnTo>
                <a:close/>
              </a:path>
            </a:pathLst>
          </a:cu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9" name="标题 1"/>
          <p:cNvSpPr txBox="1"/>
          <p:nvPr/>
        </p:nvSpPr>
        <p:spPr>
          <a:xfrm flipV="1">
            <a:off x="8990729" y="6570133"/>
            <a:ext cx="1233221" cy="108681"/>
          </a:xfrm>
          <a:custGeom>
            <a:avLst/>
            <a:gdLst>
              <a:gd name="connsiteX0" fmla="*/ 1085850 w 1233221"/>
              <a:gd name="connsiteY0" fmla="*/ 108681 h 108681"/>
              <a:gd name="connsiteX1" fmla="*/ 1142552 w 1233221"/>
              <a:gd name="connsiteY1" fmla="*/ 108681 h 108681"/>
              <a:gd name="connsiteX2" fmla="*/ 1233221 w 1233221"/>
              <a:gd name="connsiteY2" fmla="*/ 0 h 108681"/>
              <a:gd name="connsiteX3" fmla="*/ 1176519 w 1233221"/>
              <a:gd name="connsiteY3" fmla="*/ 0 h 108681"/>
              <a:gd name="connsiteX4" fmla="*/ 965200 w 1233221"/>
              <a:gd name="connsiteY4" fmla="*/ 108681 h 108681"/>
              <a:gd name="connsiteX5" fmla="*/ 1021902 w 1233221"/>
              <a:gd name="connsiteY5" fmla="*/ 108681 h 108681"/>
              <a:gd name="connsiteX6" fmla="*/ 1112571 w 1233221"/>
              <a:gd name="connsiteY6" fmla="*/ 0 h 108681"/>
              <a:gd name="connsiteX7" fmla="*/ 1055869 w 1233221"/>
              <a:gd name="connsiteY7" fmla="*/ 0 h 108681"/>
              <a:gd name="connsiteX8" fmla="*/ 844550 w 1233221"/>
              <a:gd name="connsiteY8" fmla="*/ 108681 h 108681"/>
              <a:gd name="connsiteX9" fmla="*/ 901252 w 1233221"/>
              <a:gd name="connsiteY9" fmla="*/ 108681 h 108681"/>
              <a:gd name="connsiteX10" fmla="*/ 991921 w 1233221"/>
              <a:gd name="connsiteY10" fmla="*/ 0 h 108681"/>
              <a:gd name="connsiteX11" fmla="*/ 935219 w 1233221"/>
              <a:gd name="connsiteY11" fmla="*/ 0 h 108681"/>
              <a:gd name="connsiteX12" fmla="*/ 723900 w 1233221"/>
              <a:gd name="connsiteY12" fmla="*/ 108681 h 108681"/>
              <a:gd name="connsiteX13" fmla="*/ 780602 w 1233221"/>
              <a:gd name="connsiteY13" fmla="*/ 108681 h 108681"/>
              <a:gd name="connsiteX14" fmla="*/ 871271 w 1233221"/>
              <a:gd name="connsiteY14" fmla="*/ 0 h 108681"/>
              <a:gd name="connsiteX15" fmla="*/ 814569 w 1233221"/>
              <a:gd name="connsiteY15" fmla="*/ 0 h 108681"/>
              <a:gd name="connsiteX16" fmla="*/ 603250 w 1233221"/>
              <a:gd name="connsiteY16" fmla="*/ 108681 h 108681"/>
              <a:gd name="connsiteX17" fmla="*/ 659952 w 1233221"/>
              <a:gd name="connsiteY17" fmla="*/ 108681 h 108681"/>
              <a:gd name="connsiteX18" fmla="*/ 750621 w 1233221"/>
              <a:gd name="connsiteY18" fmla="*/ 0 h 108681"/>
              <a:gd name="connsiteX19" fmla="*/ 693919 w 1233221"/>
              <a:gd name="connsiteY19" fmla="*/ 0 h 108681"/>
              <a:gd name="connsiteX20" fmla="*/ 482600 w 1233221"/>
              <a:gd name="connsiteY20" fmla="*/ 108681 h 108681"/>
              <a:gd name="connsiteX21" fmla="*/ 539302 w 1233221"/>
              <a:gd name="connsiteY21" fmla="*/ 108681 h 108681"/>
              <a:gd name="connsiteX22" fmla="*/ 629971 w 1233221"/>
              <a:gd name="connsiteY22" fmla="*/ 0 h 108681"/>
              <a:gd name="connsiteX23" fmla="*/ 573269 w 1233221"/>
              <a:gd name="connsiteY23" fmla="*/ 0 h 108681"/>
              <a:gd name="connsiteX24" fmla="*/ 361950 w 1233221"/>
              <a:gd name="connsiteY24" fmla="*/ 108681 h 108681"/>
              <a:gd name="connsiteX25" fmla="*/ 418652 w 1233221"/>
              <a:gd name="connsiteY25" fmla="*/ 108681 h 108681"/>
              <a:gd name="connsiteX26" fmla="*/ 509321 w 1233221"/>
              <a:gd name="connsiteY26" fmla="*/ 0 h 108681"/>
              <a:gd name="connsiteX27" fmla="*/ 452619 w 1233221"/>
              <a:gd name="connsiteY27" fmla="*/ 0 h 108681"/>
              <a:gd name="connsiteX28" fmla="*/ 241300 w 1233221"/>
              <a:gd name="connsiteY28" fmla="*/ 108681 h 108681"/>
              <a:gd name="connsiteX29" fmla="*/ 298002 w 1233221"/>
              <a:gd name="connsiteY29" fmla="*/ 108681 h 108681"/>
              <a:gd name="connsiteX30" fmla="*/ 388671 w 1233221"/>
              <a:gd name="connsiteY30" fmla="*/ 0 h 108681"/>
              <a:gd name="connsiteX31" fmla="*/ 331969 w 1233221"/>
              <a:gd name="connsiteY31" fmla="*/ 0 h 108681"/>
              <a:gd name="connsiteX32" fmla="*/ 120650 w 1233221"/>
              <a:gd name="connsiteY32" fmla="*/ 108681 h 108681"/>
              <a:gd name="connsiteX33" fmla="*/ 177352 w 1233221"/>
              <a:gd name="connsiteY33" fmla="*/ 108681 h 108681"/>
              <a:gd name="connsiteX34" fmla="*/ 268021 w 1233221"/>
              <a:gd name="connsiteY34" fmla="*/ 0 h 108681"/>
              <a:gd name="connsiteX35" fmla="*/ 211319 w 1233221"/>
              <a:gd name="connsiteY35" fmla="*/ 0 h 108681"/>
              <a:gd name="connsiteX36" fmla="*/ 0 w 1233221"/>
              <a:gd name="connsiteY36" fmla="*/ 108681 h 108681"/>
              <a:gd name="connsiteX37" fmla="*/ 56702 w 1233221"/>
              <a:gd name="connsiteY37" fmla="*/ 108681 h 108681"/>
              <a:gd name="connsiteX38" fmla="*/ 147371 w 1233221"/>
              <a:gd name="connsiteY38" fmla="*/ 0 h 108681"/>
              <a:gd name="connsiteX39" fmla="*/ 90669 w 1233221"/>
              <a:gd name="connsiteY39" fmla="*/ 0 h 108681"/>
            </a:gdLst>
            <a:ahLst/>
            <a:cxnLst/>
            <a:rect l="l" t="t" r="r" b="b"/>
            <a:pathLst>
              <a:path w="1233221" h="108681">
                <a:moveTo>
                  <a:pt x="1085850" y="108681"/>
                </a:moveTo>
                <a:lnTo>
                  <a:pt x="1142552" y="108681"/>
                </a:lnTo>
                <a:lnTo>
                  <a:pt x="1233221" y="0"/>
                </a:lnTo>
                <a:lnTo>
                  <a:pt x="1176519" y="0"/>
                </a:lnTo>
                <a:close/>
                <a:moveTo>
                  <a:pt x="965200" y="108681"/>
                </a:moveTo>
                <a:lnTo>
                  <a:pt x="1021902" y="108681"/>
                </a:lnTo>
                <a:lnTo>
                  <a:pt x="1112571" y="0"/>
                </a:lnTo>
                <a:lnTo>
                  <a:pt x="1055869" y="0"/>
                </a:lnTo>
                <a:close/>
                <a:moveTo>
                  <a:pt x="844550" y="108681"/>
                </a:moveTo>
                <a:lnTo>
                  <a:pt x="901252" y="108681"/>
                </a:lnTo>
                <a:lnTo>
                  <a:pt x="991921" y="0"/>
                </a:lnTo>
                <a:lnTo>
                  <a:pt x="935219" y="0"/>
                </a:lnTo>
                <a:close/>
                <a:moveTo>
                  <a:pt x="723900" y="108681"/>
                </a:moveTo>
                <a:lnTo>
                  <a:pt x="780602" y="108681"/>
                </a:lnTo>
                <a:lnTo>
                  <a:pt x="871271" y="0"/>
                </a:lnTo>
                <a:lnTo>
                  <a:pt x="814569" y="0"/>
                </a:lnTo>
                <a:close/>
                <a:moveTo>
                  <a:pt x="603250" y="108681"/>
                </a:moveTo>
                <a:lnTo>
                  <a:pt x="659952" y="108681"/>
                </a:lnTo>
                <a:lnTo>
                  <a:pt x="750621" y="0"/>
                </a:lnTo>
                <a:lnTo>
                  <a:pt x="693919" y="0"/>
                </a:lnTo>
                <a:close/>
                <a:moveTo>
                  <a:pt x="482600" y="108681"/>
                </a:moveTo>
                <a:lnTo>
                  <a:pt x="539302" y="108681"/>
                </a:lnTo>
                <a:lnTo>
                  <a:pt x="629971" y="0"/>
                </a:lnTo>
                <a:lnTo>
                  <a:pt x="573269" y="0"/>
                </a:lnTo>
                <a:close/>
                <a:moveTo>
                  <a:pt x="361950" y="108681"/>
                </a:moveTo>
                <a:lnTo>
                  <a:pt x="418652" y="108681"/>
                </a:lnTo>
                <a:lnTo>
                  <a:pt x="509321" y="0"/>
                </a:lnTo>
                <a:lnTo>
                  <a:pt x="452619" y="0"/>
                </a:lnTo>
                <a:close/>
                <a:moveTo>
                  <a:pt x="241300" y="108681"/>
                </a:moveTo>
                <a:lnTo>
                  <a:pt x="298002" y="108681"/>
                </a:lnTo>
                <a:lnTo>
                  <a:pt x="388671" y="0"/>
                </a:lnTo>
                <a:lnTo>
                  <a:pt x="331969" y="0"/>
                </a:lnTo>
                <a:close/>
                <a:moveTo>
                  <a:pt x="120650" y="108681"/>
                </a:moveTo>
                <a:lnTo>
                  <a:pt x="177352" y="108681"/>
                </a:lnTo>
                <a:lnTo>
                  <a:pt x="268021" y="0"/>
                </a:lnTo>
                <a:lnTo>
                  <a:pt x="211319" y="0"/>
                </a:lnTo>
                <a:close/>
                <a:moveTo>
                  <a:pt x="0" y="108681"/>
                </a:moveTo>
                <a:lnTo>
                  <a:pt x="56702" y="108681"/>
                </a:lnTo>
                <a:lnTo>
                  <a:pt x="147371" y="0"/>
                </a:lnTo>
                <a:lnTo>
                  <a:pt x="90669" y="0"/>
                </a:lnTo>
                <a:close/>
              </a:path>
            </a:pathLst>
          </a:cu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0" name="标题 1"/>
          <p:cNvSpPr txBox="1"/>
          <p:nvPr/>
        </p:nvSpPr>
        <p:spPr>
          <a:xfrm rot="2251210">
            <a:off x="10323029" y="6786232"/>
            <a:ext cx="232606" cy="9045"/>
          </a:xfrm>
          <a:custGeom>
            <a:avLst/>
            <a:gdLst>
              <a:gd name="connsiteX0" fmla="*/ 0 w 232606"/>
              <a:gd name="connsiteY0" fmla="*/ 0 h 9045"/>
              <a:gd name="connsiteX1" fmla="*/ 232606 w 232606"/>
              <a:gd name="connsiteY1" fmla="*/ 0 h 9045"/>
              <a:gd name="connsiteX2" fmla="*/ 220826 w 232606"/>
              <a:gd name="connsiteY2" fmla="*/ 9045 h 9045"/>
              <a:gd name="connsiteX3" fmla="*/ 0 w 232606"/>
              <a:gd name="connsiteY3" fmla="*/ 9045 h 9045"/>
            </a:gdLst>
            <a:ahLst/>
            <a:cxnLst/>
            <a:rect l="l" t="t" r="r" b="b"/>
            <a:pathLst>
              <a:path w="232606" h="9045">
                <a:moveTo>
                  <a:pt x="0" y="0"/>
                </a:moveTo>
                <a:lnTo>
                  <a:pt x="232606" y="0"/>
                </a:lnTo>
                <a:lnTo>
                  <a:pt x="220826" y="9045"/>
                </a:lnTo>
                <a:lnTo>
                  <a:pt x="0" y="9045"/>
                </a:lnTo>
                <a:close/>
              </a:path>
            </a:pathLst>
          </a:cu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1" name="标题 1"/>
          <p:cNvSpPr txBox="1"/>
          <p:nvPr/>
        </p:nvSpPr>
        <p:spPr>
          <a:xfrm rot="5400000">
            <a:off x="-2387904" y="3351377"/>
            <a:ext cx="5281126" cy="155246"/>
          </a:xfrm>
          <a:custGeom>
            <a:avLst/>
            <a:gdLst>
              <a:gd name="connsiteX0" fmla="*/ 0 w 5281126"/>
              <a:gd name="connsiteY0" fmla="*/ 155246 h 155246"/>
              <a:gd name="connsiteX1" fmla="*/ 130251 w 5281126"/>
              <a:gd name="connsiteY1" fmla="*/ 0 h 155246"/>
              <a:gd name="connsiteX2" fmla="*/ 5281126 w 5281126"/>
              <a:gd name="connsiteY2" fmla="*/ 0 h 155246"/>
              <a:gd name="connsiteX3" fmla="*/ 5150875 w 5281126"/>
              <a:gd name="connsiteY3" fmla="*/ 155246 h 155246"/>
            </a:gdLst>
            <a:ahLst/>
            <a:cxnLst/>
            <a:rect l="l" t="t" r="r" b="b"/>
            <a:pathLst>
              <a:path w="5281126" h="155246">
                <a:moveTo>
                  <a:pt x="0" y="155246"/>
                </a:moveTo>
                <a:lnTo>
                  <a:pt x="130251" y="0"/>
                </a:lnTo>
                <a:lnTo>
                  <a:pt x="5281126" y="0"/>
                </a:lnTo>
                <a:lnTo>
                  <a:pt x="5150875" y="155246"/>
                </a:lnTo>
                <a:close/>
              </a:path>
            </a:pathLst>
          </a:custGeom>
          <a:gradFill>
            <a:gsLst>
              <a:gs pos="0">
                <a:schemeClr val="accent1">
                  <a:alpha val="0"/>
                  <a:lumMod val="100000"/>
                </a:schemeClr>
              </a:gs>
              <a:gs pos="100000">
                <a:schemeClr val="accent1">
                  <a:lumMod val="80000"/>
                  <a:lumOff val="2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2" name="标题 1"/>
          <p:cNvSpPr txBox="1"/>
          <p:nvPr/>
        </p:nvSpPr>
        <p:spPr>
          <a:xfrm rot="16200000" flipV="1">
            <a:off x="9334520" y="3351377"/>
            <a:ext cx="5281126" cy="155246"/>
          </a:xfrm>
          <a:custGeom>
            <a:avLst/>
            <a:gdLst>
              <a:gd name="connsiteX0" fmla="*/ 5281126 w 5281126"/>
              <a:gd name="connsiteY0" fmla="*/ 0 h 155246"/>
              <a:gd name="connsiteX1" fmla="*/ 130251 w 5281126"/>
              <a:gd name="connsiteY1" fmla="*/ 0 h 155246"/>
              <a:gd name="connsiteX2" fmla="*/ 0 w 5281126"/>
              <a:gd name="connsiteY2" fmla="*/ 155246 h 155246"/>
              <a:gd name="connsiteX3" fmla="*/ 5150875 w 5281126"/>
              <a:gd name="connsiteY3" fmla="*/ 155246 h 155246"/>
            </a:gdLst>
            <a:ahLst/>
            <a:cxnLst/>
            <a:rect l="l" t="t" r="r" b="b"/>
            <a:pathLst>
              <a:path w="5281126" h="155246">
                <a:moveTo>
                  <a:pt x="5281126" y="0"/>
                </a:moveTo>
                <a:lnTo>
                  <a:pt x="130251" y="0"/>
                </a:lnTo>
                <a:lnTo>
                  <a:pt x="0" y="155246"/>
                </a:lnTo>
                <a:lnTo>
                  <a:pt x="5150875" y="155246"/>
                </a:lnTo>
                <a:close/>
              </a:path>
            </a:pathLst>
          </a:custGeom>
          <a:gradFill>
            <a:gsLst>
              <a:gs pos="0">
                <a:schemeClr val="accent1">
                  <a:alpha val="0"/>
                  <a:lumMod val="100000"/>
                </a:schemeClr>
              </a:gs>
              <a:gs pos="100000">
                <a:schemeClr val="accent1">
                  <a:lumMod val="80000"/>
                  <a:lumOff val="2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3" name="标题 1"/>
          <p:cNvSpPr txBox="1"/>
          <p:nvPr/>
        </p:nvSpPr>
        <p:spPr>
          <a:xfrm>
            <a:off x="861264" y="929682"/>
            <a:ext cx="198036" cy="198036"/>
          </a:xfrm>
          <a:prstGeom prst="ellipse">
            <a:avLst/>
          </a:prstGeom>
          <a:solidFill>
            <a:schemeClr val="accent1">
              <a:alpha val="29000"/>
            </a:schemeClr>
          </a:solidFill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4" name="标题 1"/>
          <p:cNvSpPr txBox="1"/>
          <p:nvPr/>
        </p:nvSpPr>
        <p:spPr>
          <a:xfrm>
            <a:off x="914909" y="983328"/>
            <a:ext cx="90748" cy="9074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5" name="标题 1"/>
          <p:cNvSpPr txBox="1"/>
          <p:nvPr/>
        </p:nvSpPr>
        <p:spPr>
          <a:xfrm>
            <a:off x="1298168" y="929682"/>
            <a:ext cx="198036" cy="198036"/>
          </a:xfrm>
          <a:prstGeom prst="ellipse">
            <a:avLst/>
          </a:prstGeom>
          <a:solidFill>
            <a:schemeClr val="accent1">
              <a:alpha val="29000"/>
            </a:schemeClr>
          </a:solidFill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6" name="标题 1"/>
          <p:cNvSpPr txBox="1"/>
          <p:nvPr/>
        </p:nvSpPr>
        <p:spPr>
          <a:xfrm>
            <a:off x="1351813" y="983328"/>
            <a:ext cx="90748" cy="9074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7" name="标题 1"/>
          <p:cNvSpPr txBox="1"/>
          <p:nvPr/>
        </p:nvSpPr>
        <p:spPr>
          <a:xfrm>
            <a:off x="1735071" y="929682"/>
            <a:ext cx="198036" cy="198036"/>
          </a:xfrm>
          <a:prstGeom prst="ellipse">
            <a:avLst/>
          </a:prstGeom>
          <a:solidFill>
            <a:schemeClr val="accent1">
              <a:alpha val="29000"/>
            </a:schemeClr>
          </a:solidFill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8" name="标题 1"/>
          <p:cNvSpPr txBox="1"/>
          <p:nvPr/>
        </p:nvSpPr>
        <p:spPr>
          <a:xfrm>
            <a:off x="1788716" y="983328"/>
            <a:ext cx="90748" cy="9074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9" name="标题 1"/>
          <p:cNvSpPr txBox="1"/>
          <p:nvPr/>
        </p:nvSpPr>
        <p:spPr>
          <a:xfrm>
            <a:off x="2171975" y="929682"/>
            <a:ext cx="198036" cy="198036"/>
          </a:xfrm>
          <a:prstGeom prst="ellipse">
            <a:avLst/>
          </a:prstGeom>
          <a:solidFill>
            <a:schemeClr val="accent1">
              <a:alpha val="29000"/>
            </a:schemeClr>
          </a:solidFill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0" name="标题 1"/>
          <p:cNvSpPr txBox="1"/>
          <p:nvPr/>
        </p:nvSpPr>
        <p:spPr>
          <a:xfrm>
            <a:off x="2225620" y="983328"/>
            <a:ext cx="90748" cy="9074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1" name="标题 1"/>
          <p:cNvSpPr txBox="1"/>
          <p:nvPr/>
        </p:nvSpPr>
        <p:spPr>
          <a:xfrm flipH="1">
            <a:off x="1203234" y="3799145"/>
            <a:ext cx="4792" cy="1226933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5400000" scaled="0"/>
          </a:gradFill>
          <a:ln w="15875" cap="rnd">
            <a:noFill/>
            <a:round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2" name="标题 1"/>
          <p:cNvSpPr txBox="1"/>
          <p:nvPr/>
        </p:nvSpPr>
        <p:spPr>
          <a:xfrm>
            <a:off x="875846" y="3515462"/>
            <a:ext cx="12039" cy="1845723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5400000" scaled="0"/>
          </a:gradFill>
          <a:ln w="15875" cap="rnd">
            <a:noFill/>
            <a:round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3" name="标题 1"/>
          <p:cNvSpPr txBox="1"/>
          <p:nvPr/>
        </p:nvSpPr>
        <p:spPr>
          <a:xfrm flipH="1">
            <a:off x="1634049" y="3614994"/>
            <a:ext cx="4792" cy="1226933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5400000" scaled="0"/>
          </a:gradFill>
          <a:ln w="15875" cap="rnd">
            <a:noFill/>
            <a:round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4" name="标题 1"/>
          <p:cNvSpPr txBox="1"/>
          <p:nvPr/>
        </p:nvSpPr>
        <p:spPr>
          <a:xfrm>
            <a:off x="10983975" y="3799145"/>
            <a:ext cx="4792" cy="1226933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5400000" scaled="0"/>
          </a:gradFill>
          <a:ln w="15875" cap="rnd">
            <a:noFill/>
            <a:round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5" name="标题 1"/>
          <p:cNvSpPr txBox="1"/>
          <p:nvPr/>
        </p:nvSpPr>
        <p:spPr>
          <a:xfrm flipH="1">
            <a:off x="11304116" y="3515462"/>
            <a:ext cx="12039" cy="1845723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5400000" scaled="0"/>
          </a:gradFill>
          <a:ln w="15875" cap="rnd">
            <a:noFill/>
            <a:round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6" name="标题 1"/>
          <p:cNvSpPr txBox="1"/>
          <p:nvPr/>
        </p:nvSpPr>
        <p:spPr>
          <a:xfrm>
            <a:off x="10553160" y="3614994"/>
            <a:ext cx="4792" cy="1226933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5400000" scaled="0"/>
          </a:gradFill>
          <a:ln w="15875" cap="rnd">
            <a:noFill/>
            <a:round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7" name="标题 1"/>
          <p:cNvSpPr txBox="1"/>
          <p:nvPr/>
        </p:nvSpPr>
        <p:spPr>
          <a:xfrm flipH="1">
            <a:off x="1355522" y="2043120"/>
            <a:ext cx="18198" cy="761830"/>
          </a:xfrm>
          <a:prstGeom prst="rect">
            <a:avLst/>
          </a:prstGeom>
          <a:gradFill>
            <a:gsLst>
              <a:gs pos="7000">
                <a:schemeClr val="accent1"/>
              </a:gs>
              <a:gs pos="100000">
                <a:schemeClr val="accent1">
                  <a:alpha val="0"/>
                  <a:lumMod val="80000"/>
                  <a:lumOff val="20000"/>
                </a:schemeClr>
              </a:gs>
            </a:gsLst>
            <a:lin ang="5400000" scaled="0"/>
          </a:gradFill>
          <a:ln w="15875" cap="rnd">
            <a:noFill/>
            <a:round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8" name="标题 1"/>
          <p:cNvSpPr txBox="1"/>
          <p:nvPr/>
        </p:nvSpPr>
        <p:spPr>
          <a:xfrm>
            <a:off x="1522671" y="5494351"/>
            <a:ext cx="3817608" cy="630786"/>
          </a:xfrm>
          <a:custGeom>
            <a:avLst/>
            <a:gdLst>
              <a:gd name="connsiteX0" fmla="*/ 3204858 w 5065563"/>
              <a:gd name="connsiteY0" fmla="*/ 0 h 2700670"/>
              <a:gd name="connsiteX1" fmla="*/ 5065563 w 5065563"/>
              <a:gd name="connsiteY1" fmla="*/ 0 h 2700670"/>
              <a:gd name="connsiteX2" fmla="*/ 2668772 w 5065563"/>
              <a:gd name="connsiteY2" fmla="*/ 2700670 h 2700670"/>
              <a:gd name="connsiteX3" fmla="*/ 0 w 5065563"/>
              <a:gd name="connsiteY3" fmla="*/ 2700670 h 2700670"/>
              <a:gd name="connsiteX4" fmla="*/ 3204858 w 5065563"/>
              <a:gd name="connsiteY4" fmla="*/ 0 h 2700670"/>
            </a:gdLst>
            <a:ahLst/>
            <a:cxnLst/>
            <a:rect l="l" t="t" r="r" b="b"/>
            <a:pathLst>
              <a:path w="5065563" h="2700670">
                <a:moveTo>
                  <a:pt x="3204858" y="0"/>
                </a:moveTo>
                <a:lnTo>
                  <a:pt x="5065563" y="0"/>
                </a:lnTo>
                <a:lnTo>
                  <a:pt x="2668772" y="2700670"/>
                </a:lnTo>
                <a:lnTo>
                  <a:pt x="0" y="2700670"/>
                </a:lnTo>
                <a:lnTo>
                  <a:pt x="3204858" y="0"/>
                </a:lnTo>
                <a:close/>
              </a:path>
            </a:pathLst>
          </a:custGeom>
          <a:gradFill>
            <a:gsLst>
              <a:gs pos="32000">
                <a:schemeClr val="accent1">
                  <a:alpha val="0"/>
                </a:schemeClr>
              </a:gs>
              <a:gs pos="100000">
                <a:schemeClr val="accent1">
                  <a:alpha val="27000"/>
                </a:schemeClr>
              </a:gs>
            </a:gsLst>
            <a:lin ang="5400000" scaled="0"/>
          </a:gradFill>
          <a:ln w="12700" cap="sq">
            <a:gradFill>
              <a:gsLst>
                <a:gs pos="23000">
                  <a:schemeClr val="accent1">
                    <a:alpha val="0"/>
                  </a:schemeClr>
                </a:gs>
                <a:gs pos="94200">
                  <a:schemeClr val="accent1">
                    <a:alpha val="67000"/>
                  </a:schemeClr>
                </a:gs>
              </a:gsLst>
              <a:lin ang="5400000" scaled="0"/>
            </a:gra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9" name="标题 1"/>
          <p:cNvSpPr txBox="1"/>
          <p:nvPr/>
        </p:nvSpPr>
        <p:spPr>
          <a:xfrm flipH="1">
            <a:off x="6851721" y="5494351"/>
            <a:ext cx="3817608" cy="630786"/>
          </a:xfrm>
          <a:custGeom>
            <a:avLst/>
            <a:gdLst>
              <a:gd name="connsiteX0" fmla="*/ 3204858 w 5065563"/>
              <a:gd name="connsiteY0" fmla="*/ 0 h 2700670"/>
              <a:gd name="connsiteX1" fmla="*/ 5065563 w 5065563"/>
              <a:gd name="connsiteY1" fmla="*/ 0 h 2700670"/>
              <a:gd name="connsiteX2" fmla="*/ 2668772 w 5065563"/>
              <a:gd name="connsiteY2" fmla="*/ 2700670 h 2700670"/>
              <a:gd name="connsiteX3" fmla="*/ 0 w 5065563"/>
              <a:gd name="connsiteY3" fmla="*/ 2700670 h 2700670"/>
              <a:gd name="connsiteX4" fmla="*/ 3204858 w 5065563"/>
              <a:gd name="connsiteY4" fmla="*/ 0 h 2700670"/>
            </a:gdLst>
            <a:ahLst/>
            <a:cxnLst/>
            <a:rect l="l" t="t" r="r" b="b"/>
            <a:pathLst>
              <a:path w="5065563" h="2700670">
                <a:moveTo>
                  <a:pt x="3204858" y="0"/>
                </a:moveTo>
                <a:lnTo>
                  <a:pt x="5065563" y="0"/>
                </a:lnTo>
                <a:lnTo>
                  <a:pt x="2668772" y="2700670"/>
                </a:lnTo>
                <a:lnTo>
                  <a:pt x="0" y="2700670"/>
                </a:lnTo>
                <a:lnTo>
                  <a:pt x="3204858" y="0"/>
                </a:lnTo>
                <a:close/>
              </a:path>
            </a:pathLst>
          </a:custGeom>
          <a:gradFill>
            <a:gsLst>
              <a:gs pos="32000">
                <a:schemeClr val="accent1">
                  <a:alpha val="0"/>
                </a:schemeClr>
              </a:gs>
              <a:gs pos="100000">
                <a:schemeClr val="accent1">
                  <a:alpha val="27000"/>
                </a:schemeClr>
              </a:gs>
            </a:gsLst>
            <a:lin ang="5400000" scaled="0"/>
          </a:gradFill>
          <a:ln w="12700" cap="sq">
            <a:gradFill>
              <a:gsLst>
                <a:gs pos="23000">
                  <a:schemeClr val="accent1">
                    <a:alpha val="0"/>
                  </a:schemeClr>
                </a:gs>
                <a:gs pos="94200">
                  <a:schemeClr val="accent1">
                    <a:alpha val="67000"/>
                  </a:schemeClr>
                </a:gs>
              </a:gsLst>
              <a:lin ang="5400000" scaled="0"/>
            </a:gra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0" name="标题 1"/>
          <p:cNvSpPr txBox="1"/>
          <p:nvPr/>
        </p:nvSpPr>
        <p:spPr>
          <a:xfrm>
            <a:off x="3848322" y="5494351"/>
            <a:ext cx="4495357" cy="630786"/>
          </a:xfrm>
          <a:prstGeom prst="trapezoid">
            <a:avLst>
              <a:gd name="adj" fmla="val 345905"/>
            </a:avLst>
          </a:prstGeom>
          <a:gradFill>
            <a:gsLst>
              <a:gs pos="32000">
                <a:schemeClr val="accent1">
                  <a:alpha val="0"/>
                </a:schemeClr>
              </a:gs>
              <a:gs pos="100000">
                <a:schemeClr val="accent1">
                  <a:alpha val="27000"/>
                </a:schemeClr>
              </a:gs>
            </a:gsLst>
            <a:lin ang="5400000" scaled="0"/>
          </a:gradFill>
          <a:ln w="12700" cap="sq">
            <a:gradFill>
              <a:gsLst>
                <a:gs pos="23000">
                  <a:schemeClr val="accent1">
                    <a:alpha val="0"/>
                  </a:schemeClr>
                </a:gs>
                <a:gs pos="94200">
                  <a:schemeClr val="accent1">
                    <a:alpha val="67000"/>
                  </a:schemeClr>
                </a:gs>
              </a:gsLst>
              <a:lin ang="5400000" scaled="0"/>
            </a:gra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1" name="标题 1"/>
          <p:cNvSpPr txBox="1"/>
          <p:nvPr/>
        </p:nvSpPr>
        <p:spPr>
          <a:xfrm>
            <a:off x="2463389" y="2905110"/>
            <a:ext cx="24784" cy="1000527"/>
          </a:xfrm>
          <a:custGeom>
            <a:avLst/>
            <a:gdLst>
              <a:gd name="connsiteX0" fmla="*/ 16840 w 45720"/>
              <a:gd name="connsiteY0" fmla="*/ 0 h 1845723"/>
              <a:gd name="connsiteX1" fmla="*/ 22860 w 45720"/>
              <a:gd name="connsiteY1" fmla="*/ 0 h 1845723"/>
              <a:gd name="connsiteX2" fmla="*/ 28879 w 45720"/>
              <a:gd name="connsiteY2" fmla="*/ 0 h 1845723"/>
              <a:gd name="connsiteX3" fmla="*/ 28879 w 45720"/>
              <a:gd name="connsiteY3" fmla="*/ 2493 h 1845723"/>
              <a:gd name="connsiteX4" fmla="*/ 39024 w 45720"/>
              <a:gd name="connsiteY4" fmla="*/ 6696 h 1845723"/>
              <a:gd name="connsiteX5" fmla="*/ 45720 w 45720"/>
              <a:gd name="connsiteY5" fmla="*/ 22860 h 1845723"/>
              <a:gd name="connsiteX6" fmla="*/ 39024 w 45720"/>
              <a:gd name="connsiteY6" fmla="*/ 39025 h 1845723"/>
              <a:gd name="connsiteX7" fmla="*/ 28879 w 45720"/>
              <a:gd name="connsiteY7" fmla="*/ 43227 h 1845723"/>
              <a:gd name="connsiteX8" fmla="*/ 28879 w 45720"/>
              <a:gd name="connsiteY8" fmla="*/ 1845723 h 1845723"/>
              <a:gd name="connsiteX9" fmla="*/ 16840 w 45720"/>
              <a:gd name="connsiteY9" fmla="*/ 1845723 h 1845723"/>
              <a:gd name="connsiteX10" fmla="*/ 16840 w 45720"/>
              <a:gd name="connsiteY10" fmla="*/ 43227 h 1845723"/>
              <a:gd name="connsiteX11" fmla="*/ 6696 w 45720"/>
              <a:gd name="connsiteY11" fmla="*/ 39025 h 1845723"/>
              <a:gd name="connsiteX12" fmla="*/ 0 w 45720"/>
              <a:gd name="connsiteY12" fmla="*/ 22860 h 1845723"/>
              <a:gd name="connsiteX13" fmla="*/ 6696 w 45720"/>
              <a:gd name="connsiteY13" fmla="*/ 6696 h 1845723"/>
              <a:gd name="connsiteX14" fmla="*/ 16840 w 45720"/>
              <a:gd name="connsiteY14" fmla="*/ 2494 h 1845723"/>
            </a:gdLst>
            <a:ahLst/>
            <a:cxnLst/>
            <a:rect l="l" t="t" r="r" b="b"/>
            <a:pathLst>
              <a:path w="45720" h="1845723">
                <a:moveTo>
                  <a:pt x="16840" y="0"/>
                </a:moveTo>
                <a:lnTo>
                  <a:pt x="22860" y="0"/>
                </a:lnTo>
                <a:lnTo>
                  <a:pt x="28879" y="0"/>
                </a:lnTo>
                <a:lnTo>
                  <a:pt x="28879" y="2493"/>
                </a:lnTo>
                <a:lnTo>
                  <a:pt x="39024" y="6696"/>
                </a:lnTo>
                <a:cubicBezTo>
                  <a:pt x="43161" y="10833"/>
                  <a:pt x="45720" y="16548"/>
                  <a:pt x="45720" y="22860"/>
                </a:cubicBezTo>
                <a:cubicBezTo>
                  <a:pt x="45720" y="29173"/>
                  <a:pt x="43161" y="34888"/>
                  <a:pt x="39024" y="39025"/>
                </a:cubicBezTo>
                <a:lnTo>
                  <a:pt x="28879" y="43227"/>
                </a:lnTo>
                <a:lnTo>
                  <a:pt x="28879" y="1845723"/>
                </a:lnTo>
                <a:lnTo>
                  <a:pt x="16840" y="1845723"/>
                </a:lnTo>
                <a:lnTo>
                  <a:pt x="16840" y="43227"/>
                </a:lnTo>
                <a:lnTo>
                  <a:pt x="6696" y="39025"/>
                </a:lnTo>
                <a:cubicBezTo>
                  <a:pt x="2559" y="34888"/>
                  <a:pt x="0" y="29173"/>
                  <a:pt x="0" y="22860"/>
                </a:cubicBezTo>
                <a:cubicBezTo>
                  <a:pt x="0" y="16548"/>
                  <a:pt x="2559" y="10833"/>
                  <a:pt x="6696" y="6696"/>
                </a:cubicBezTo>
                <a:lnTo>
                  <a:pt x="16840" y="2494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10000"/>
                  <a:lumOff val="90000"/>
                  <a:alpha val="0"/>
                </a:schemeClr>
              </a:gs>
            </a:gsLst>
            <a:lin ang="5400000" scaled="0"/>
          </a:gradFill>
          <a:ln w="12700" cap="sq">
            <a:noFill/>
            <a:miter/>
          </a:ln>
          <a:effectLst/>
        </p:spPr>
        <p:txBody>
          <a:bodyPr vert="horz" wrap="square" lIns="66184" tIns="33092" rIns="66184" bIns="33092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2" name="标题 1"/>
          <p:cNvSpPr txBox="1"/>
          <p:nvPr/>
        </p:nvSpPr>
        <p:spPr>
          <a:xfrm>
            <a:off x="2245060" y="3127488"/>
            <a:ext cx="19083" cy="678932"/>
          </a:xfrm>
          <a:custGeom>
            <a:avLst/>
            <a:gdLst>
              <a:gd name="connsiteX0" fmla="*/ 17602 w 35204"/>
              <a:gd name="connsiteY0" fmla="*/ 0 h 1252460"/>
              <a:gd name="connsiteX1" fmla="*/ 35204 w 35204"/>
              <a:gd name="connsiteY1" fmla="*/ 17602 h 1252460"/>
              <a:gd name="connsiteX2" fmla="*/ 30049 w 35204"/>
              <a:gd name="connsiteY2" fmla="*/ 30049 h 1252460"/>
              <a:gd name="connsiteX3" fmla="*/ 19998 w 35204"/>
              <a:gd name="connsiteY3" fmla="*/ 34212 h 1252460"/>
              <a:gd name="connsiteX4" fmla="*/ 19998 w 35204"/>
              <a:gd name="connsiteY4" fmla="*/ 1252460 h 1252460"/>
              <a:gd name="connsiteX5" fmla="*/ 15206 w 35204"/>
              <a:gd name="connsiteY5" fmla="*/ 1252460 h 1252460"/>
              <a:gd name="connsiteX6" fmla="*/ 15206 w 35204"/>
              <a:gd name="connsiteY6" fmla="*/ 34212 h 1252460"/>
              <a:gd name="connsiteX7" fmla="*/ 5156 w 35204"/>
              <a:gd name="connsiteY7" fmla="*/ 30049 h 1252460"/>
              <a:gd name="connsiteX8" fmla="*/ 0 w 35204"/>
              <a:gd name="connsiteY8" fmla="*/ 17602 h 1252460"/>
              <a:gd name="connsiteX9" fmla="*/ 17602 w 35204"/>
              <a:gd name="connsiteY9" fmla="*/ 0 h 1252460"/>
            </a:gdLst>
            <a:ahLst/>
            <a:cxnLst/>
            <a:rect l="l" t="t" r="r" b="b"/>
            <a:pathLst>
              <a:path w="35204" h="1252460">
                <a:moveTo>
                  <a:pt x="17602" y="0"/>
                </a:moveTo>
                <a:cubicBezTo>
                  <a:pt x="27323" y="0"/>
                  <a:pt x="35204" y="7881"/>
                  <a:pt x="35204" y="17602"/>
                </a:cubicBezTo>
                <a:cubicBezTo>
                  <a:pt x="35204" y="22463"/>
                  <a:pt x="33234" y="26863"/>
                  <a:pt x="30049" y="30049"/>
                </a:cubicBezTo>
                <a:lnTo>
                  <a:pt x="19998" y="34212"/>
                </a:lnTo>
                <a:lnTo>
                  <a:pt x="19998" y="1252460"/>
                </a:lnTo>
                <a:lnTo>
                  <a:pt x="15206" y="1252460"/>
                </a:lnTo>
                <a:lnTo>
                  <a:pt x="15206" y="34212"/>
                </a:lnTo>
                <a:lnTo>
                  <a:pt x="5156" y="30049"/>
                </a:lnTo>
                <a:cubicBezTo>
                  <a:pt x="1970" y="26863"/>
                  <a:pt x="0" y="22463"/>
                  <a:pt x="0" y="17602"/>
                </a:cubicBezTo>
                <a:cubicBezTo>
                  <a:pt x="0" y="7881"/>
                  <a:pt x="7881" y="0"/>
                  <a:pt x="17602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 scaled="0"/>
          </a:gradFill>
          <a:ln w="12700" cap="sq">
            <a:noFill/>
            <a:miter/>
          </a:ln>
          <a:effectLst/>
        </p:spPr>
        <p:txBody>
          <a:bodyPr vert="horz" wrap="square" lIns="66184" tIns="33092" rIns="66184" bIns="33092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3" name="标题 1"/>
          <p:cNvSpPr txBox="1"/>
          <p:nvPr/>
        </p:nvSpPr>
        <p:spPr>
          <a:xfrm>
            <a:off x="2335983" y="2806795"/>
            <a:ext cx="24784" cy="1000527"/>
          </a:xfrm>
          <a:custGeom>
            <a:avLst/>
            <a:gdLst>
              <a:gd name="connsiteX0" fmla="*/ 16840 w 45720"/>
              <a:gd name="connsiteY0" fmla="*/ 0 h 1845723"/>
              <a:gd name="connsiteX1" fmla="*/ 22860 w 45720"/>
              <a:gd name="connsiteY1" fmla="*/ 0 h 1845723"/>
              <a:gd name="connsiteX2" fmla="*/ 28879 w 45720"/>
              <a:gd name="connsiteY2" fmla="*/ 0 h 1845723"/>
              <a:gd name="connsiteX3" fmla="*/ 28879 w 45720"/>
              <a:gd name="connsiteY3" fmla="*/ 2493 h 1845723"/>
              <a:gd name="connsiteX4" fmla="*/ 39024 w 45720"/>
              <a:gd name="connsiteY4" fmla="*/ 6696 h 1845723"/>
              <a:gd name="connsiteX5" fmla="*/ 45720 w 45720"/>
              <a:gd name="connsiteY5" fmla="*/ 22860 h 1845723"/>
              <a:gd name="connsiteX6" fmla="*/ 39024 w 45720"/>
              <a:gd name="connsiteY6" fmla="*/ 39025 h 1845723"/>
              <a:gd name="connsiteX7" fmla="*/ 28879 w 45720"/>
              <a:gd name="connsiteY7" fmla="*/ 43227 h 1845723"/>
              <a:gd name="connsiteX8" fmla="*/ 28879 w 45720"/>
              <a:gd name="connsiteY8" fmla="*/ 1845723 h 1845723"/>
              <a:gd name="connsiteX9" fmla="*/ 16840 w 45720"/>
              <a:gd name="connsiteY9" fmla="*/ 1845723 h 1845723"/>
              <a:gd name="connsiteX10" fmla="*/ 16840 w 45720"/>
              <a:gd name="connsiteY10" fmla="*/ 43227 h 1845723"/>
              <a:gd name="connsiteX11" fmla="*/ 6696 w 45720"/>
              <a:gd name="connsiteY11" fmla="*/ 39025 h 1845723"/>
              <a:gd name="connsiteX12" fmla="*/ 0 w 45720"/>
              <a:gd name="connsiteY12" fmla="*/ 22860 h 1845723"/>
              <a:gd name="connsiteX13" fmla="*/ 6696 w 45720"/>
              <a:gd name="connsiteY13" fmla="*/ 6696 h 1845723"/>
              <a:gd name="connsiteX14" fmla="*/ 16840 w 45720"/>
              <a:gd name="connsiteY14" fmla="*/ 2494 h 1845723"/>
            </a:gdLst>
            <a:ahLst/>
            <a:cxnLst/>
            <a:rect l="l" t="t" r="r" b="b"/>
            <a:pathLst>
              <a:path w="45720" h="1845723">
                <a:moveTo>
                  <a:pt x="16840" y="0"/>
                </a:moveTo>
                <a:lnTo>
                  <a:pt x="22860" y="0"/>
                </a:lnTo>
                <a:lnTo>
                  <a:pt x="28879" y="0"/>
                </a:lnTo>
                <a:lnTo>
                  <a:pt x="28879" y="2493"/>
                </a:lnTo>
                <a:lnTo>
                  <a:pt x="39024" y="6696"/>
                </a:lnTo>
                <a:cubicBezTo>
                  <a:pt x="43161" y="10833"/>
                  <a:pt x="45720" y="16548"/>
                  <a:pt x="45720" y="22860"/>
                </a:cubicBezTo>
                <a:cubicBezTo>
                  <a:pt x="45720" y="29173"/>
                  <a:pt x="43161" y="34888"/>
                  <a:pt x="39024" y="39025"/>
                </a:cubicBezTo>
                <a:lnTo>
                  <a:pt x="28879" y="43227"/>
                </a:lnTo>
                <a:lnTo>
                  <a:pt x="28879" y="1845723"/>
                </a:lnTo>
                <a:lnTo>
                  <a:pt x="16840" y="1845723"/>
                </a:lnTo>
                <a:lnTo>
                  <a:pt x="16840" y="43227"/>
                </a:lnTo>
                <a:lnTo>
                  <a:pt x="6696" y="39025"/>
                </a:lnTo>
                <a:cubicBezTo>
                  <a:pt x="2559" y="34888"/>
                  <a:pt x="0" y="29173"/>
                  <a:pt x="0" y="22860"/>
                </a:cubicBezTo>
                <a:cubicBezTo>
                  <a:pt x="0" y="16548"/>
                  <a:pt x="2559" y="10833"/>
                  <a:pt x="6696" y="6696"/>
                </a:cubicBezTo>
                <a:lnTo>
                  <a:pt x="16840" y="2494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10000"/>
                  <a:lumOff val="90000"/>
                  <a:alpha val="0"/>
                </a:schemeClr>
              </a:gs>
            </a:gsLst>
            <a:lin ang="5400000" scaled="0"/>
          </a:gradFill>
          <a:ln w="12700" cap="sq">
            <a:noFill/>
            <a:miter/>
          </a:ln>
          <a:effectLst/>
        </p:spPr>
        <p:txBody>
          <a:bodyPr vert="horz" wrap="square" lIns="66184" tIns="33092" rIns="66184" bIns="33092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4" name="标题 1"/>
          <p:cNvSpPr txBox="1"/>
          <p:nvPr/>
        </p:nvSpPr>
        <p:spPr>
          <a:xfrm>
            <a:off x="2117654" y="3029173"/>
            <a:ext cx="19083" cy="678932"/>
          </a:xfrm>
          <a:custGeom>
            <a:avLst/>
            <a:gdLst>
              <a:gd name="connsiteX0" fmla="*/ 17602 w 35204"/>
              <a:gd name="connsiteY0" fmla="*/ 0 h 1252460"/>
              <a:gd name="connsiteX1" fmla="*/ 35204 w 35204"/>
              <a:gd name="connsiteY1" fmla="*/ 17602 h 1252460"/>
              <a:gd name="connsiteX2" fmla="*/ 30049 w 35204"/>
              <a:gd name="connsiteY2" fmla="*/ 30049 h 1252460"/>
              <a:gd name="connsiteX3" fmla="*/ 19998 w 35204"/>
              <a:gd name="connsiteY3" fmla="*/ 34212 h 1252460"/>
              <a:gd name="connsiteX4" fmla="*/ 19998 w 35204"/>
              <a:gd name="connsiteY4" fmla="*/ 1252460 h 1252460"/>
              <a:gd name="connsiteX5" fmla="*/ 15206 w 35204"/>
              <a:gd name="connsiteY5" fmla="*/ 1252460 h 1252460"/>
              <a:gd name="connsiteX6" fmla="*/ 15206 w 35204"/>
              <a:gd name="connsiteY6" fmla="*/ 34212 h 1252460"/>
              <a:gd name="connsiteX7" fmla="*/ 5156 w 35204"/>
              <a:gd name="connsiteY7" fmla="*/ 30049 h 1252460"/>
              <a:gd name="connsiteX8" fmla="*/ 0 w 35204"/>
              <a:gd name="connsiteY8" fmla="*/ 17602 h 1252460"/>
              <a:gd name="connsiteX9" fmla="*/ 17602 w 35204"/>
              <a:gd name="connsiteY9" fmla="*/ 0 h 1252460"/>
            </a:gdLst>
            <a:ahLst/>
            <a:cxnLst/>
            <a:rect l="l" t="t" r="r" b="b"/>
            <a:pathLst>
              <a:path w="35204" h="1252460">
                <a:moveTo>
                  <a:pt x="17602" y="0"/>
                </a:moveTo>
                <a:cubicBezTo>
                  <a:pt x="27323" y="0"/>
                  <a:pt x="35204" y="7881"/>
                  <a:pt x="35204" y="17602"/>
                </a:cubicBezTo>
                <a:cubicBezTo>
                  <a:pt x="35204" y="22463"/>
                  <a:pt x="33234" y="26863"/>
                  <a:pt x="30049" y="30049"/>
                </a:cubicBezTo>
                <a:lnTo>
                  <a:pt x="19998" y="34212"/>
                </a:lnTo>
                <a:lnTo>
                  <a:pt x="19998" y="1252460"/>
                </a:lnTo>
                <a:lnTo>
                  <a:pt x="15206" y="1252460"/>
                </a:lnTo>
                <a:lnTo>
                  <a:pt x="15206" y="34212"/>
                </a:lnTo>
                <a:lnTo>
                  <a:pt x="5156" y="30049"/>
                </a:lnTo>
                <a:cubicBezTo>
                  <a:pt x="1970" y="26863"/>
                  <a:pt x="0" y="22463"/>
                  <a:pt x="0" y="17602"/>
                </a:cubicBezTo>
                <a:cubicBezTo>
                  <a:pt x="0" y="7881"/>
                  <a:pt x="7881" y="0"/>
                  <a:pt x="17602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 scaled="0"/>
          </a:gradFill>
          <a:ln w="12700" cap="sq">
            <a:noFill/>
            <a:miter/>
          </a:ln>
          <a:effectLst/>
        </p:spPr>
        <p:txBody>
          <a:bodyPr vert="horz" wrap="square" lIns="66184" tIns="33092" rIns="66184" bIns="33092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5" name="标题 1"/>
          <p:cNvSpPr txBox="1"/>
          <p:nvPr/>
        </p:nvSpPr>
        <p:spPr>
          <a:xfrm flipH="1">
            <a:off x="9703828" y="2905110"/>
            <a:ext cx="24784" cy="1000527"/>
          </a:xfrm>
          <a:custGeom>
            <a:avLst/>
            <a:gdLst>
              <a:gd name="connsiteX0" fmla="*/ 16840 w 45720"/>
              <a:gd name="connsiteY0" fmla="*/ 0 h 1845723"/>
              <a:gd name="connsiteX1" fmla="*/ 22860 w 45720"/>
              <a:gd name="connsiteY1" fmla="*/ 0 h 1845723"/>
              <a:gd name="connsiteX2" fmla="*/ 28879 w 45720"/>
              <a:gd name="connsiteY2" fmla="*/ 0 h 1845723"/>
              <a:gd name="connsiteX3" fmla="*/ 28879 w 45720"/>
              <a:gd name="connsiteY3" fmla="*/ 2493 h 1845723"/>
              <a:gd name="connsiteX4" fmla="*/ 39024 w 45720"/>
              <a:gd name="connsiteY4" fmla="*/ 6696 h 1845723"/>
              <a:gd name="connsiteX5" fmla="*/ 45720 w 45720"/>
              <a:gd name="connsiteY5" fmla="*/ 22860 h 1845723"/>
              <a:gd name="connsiteX6" fmla="*/ 39024 w 45720"/>
              <a:gd name="connsiteY6" fmla="*/ 39025 h 1845723"/>
              <a:gd name="connsiteX7" fmla="*/ 28879 w 45720"/>
              <a:gd name="connsiteY7" fmla="*/ 43227 h 1845723"/>
              <a:gd name="connsiteX8" fmla="*/ 28879 w 45720"/>
              <a:gd name="connsiteY8" fmla="*/ 1845723 h 1845723"/>
              <a:gd name="connsiteX9" fmla="*/ 16840 w 45720"/>
              <a:gd name="connsiteY9" fmla="*/ 1845723 h 1845723"/>
              <a:gd name="connsiteX10" fmla="*/ 16840 w 45720"/>
              <a:gd name="connsiteY10" fmla="*/ 43227 h 1845723"/>
              <a:gd name="connsiteX11" fmla="*/ 6696 w 45720"/>
              <a:gd name="connsiteY11" fmla="*/ 39025 h 1845723"/>
              <a:gd name="connsiteX12" fmla="*/ 0 w 45720"/>
              <a:gd name="connsiteY12" fmla="*/ 22860 h 1845723"/>
              <a:gd name="connsiteX13" fmla="*/ 6696 w 45720"/>
              <a:gd name="connsiteY13" fmla="*/ 6696 h 1845723"/>
              <a:gd name="connsiteX14" fmla="*/ 16840 w 45720"/>
              <a:gd name="connsiteY14" fmla="*/ 2494 h 1845723"/>
            </a:gdLst>
            <a:ahLst/>
            <a:cxnLst/>
            <a:rect l="l" t="t" r="r" b="b"/>
            <a:pathLst>
              <a:path w="45720" h="1845723">
                <a:moveTo>
                  <a:pt x="16840" y="0"/>
                </a:moveTo>
                <a:lnTo>
                  <a:pt x="22860" y="0"/>
                </a:lnTo>
                <a:lnTo>
                  <a:pt x="28879" y="0"/>
                </a:lnTo>
                <a:lnTo>
                  <a:pt x="28879" y="2493"/>
                </a:lnTo>
                <a:lnTo>
                  <a:pt x="39024" y="6696"/>
                </a:lnTo>
                <a:cubicBezTo>
                  <a:pt x="43161" y="10833"/>
                  <a:pt x="45720" y="16548"/>
                  <a:pt x="45720" y="22860"/>
                </a:cubicBezTo>
                <a:cubicBezTo>
                  <a:pt x="45720" y="29173"/>
                  <a:pt x="43161" y="34888"/>
                  <a:pt x="39024" y="39025"/>
                </a:cubicBezTo>
                <a:lnTo>
                  <a:pt x="28879" y="43227"/>
                </a:lnTo>
                <a:lnTo>
                  <a:pt x="28879" y="1845723"/>
                </a:lnTo>
                <a:lnTo>
                  <a:pt x="16840" y="1845723"/>
                </a:lnTo>
                <a:lnTo>
                  <a:pt x="16840" y="43227"/>
                </a:lnTo>
                <a:lnTo>
                  <a:pt x="6696" y="39025"/>
                </a:lnTo>
                <a:cubicBezTo>
                  <a:pt x="2559" y="34888"/>
                  <a:pt x="0" y="29173"/>
                  <a:pt x="0" y="22860"/>
                </a:cubicBezTo>
                <a:cubicBezTo>
                  <a:pt x="0" y="16548"/>
                  <a:pt x="2559" y="10833"/>
                  <a:pt x="6696" y="6696"/>
                </a:cubicBezTo>
                <a:lnTo>
                  <a:pt x="16840" y="2494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10000"/>
                  <a:lumOff val="90000"/>
                  <a:alpha val="0"/>
                </a:schemeClr>
              </a:gs>
            </a:gsLst>
            <a:lin ang="5400000" scaled="0"/>
          </a:gradFill>
          <a:ln w="12700" cap="sq">
            <a:noFill/>
            <a:miter/>
          </a:ln>
          <a:effectLst/>
        </p:spPr>
        <p:txBody>
          <a:bodyPr vert="horz" wrap="square" lIns="66184" tIns="33092" rIns="66184" bIns="33092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6" name="标题 1"/>
          <p:cNvSpPr txBox="1"/>
          <p:nvPr/>
        </p:nvSpPr>
        <p:spPr>
          <a:xfrm flipH="1">
            <a:off x="9927858" y="3127488"/>
            <a:ext cx="19083" cy="678932"/>
          </a:xfrm>
          <a:custGeom>
            <a:avLst/>
            <a:gdLst>
              <a:gd name="connsiteX0" fmla="*/ 17602 w 35204"/>
              <a:gd name="connsiteY0" fmla="*/ 0 h 1252460"/>
              <a:gd name="connsiteX1" fmla="*/ 35204 w 35204"/>
              <a:gd name="connsiteY1" fmla="*/ 17602 h 1252460"/>
              <a:gd name="connsiteX2" fmla="*/ 30049 w 35204"/>
              <a:gd name="connsiteY2" fmla="*/ 30049 h 1252460"/>
              <a:gd name="connsiteX3" fmla="*/ 19998 w 35204"/>
              <a:gd name="connsiteY3" fmla="*/ 34212 h 1252460"/>
              <a:gd name="connsiteX4" fmla="*/ 19998 w 35204"/>
              <a:gd name="connsiteY4" fmla="*/ 1252460 h 1252460"/>
              <a:gd name="connsiteX5" fmla="*/ 15206 w 35204"/>
              <a:gd name="connsiteY5" fmla="*/ 1252460 h 1252460"/>
              <a:gd name="connsiteX6" fmla="*/ 15206 w 35204"/>
              <a:gd name="connsiteY6" fmla="*/ 34212 h 1252460"/>
              <a:gd name="connsiteX7" fmla="*/ 5156 w 35204"/>
              <a:gd name="connsiteY7" fmla="*/ 30049 h 1252460"/>
              <a:gd name="connsiteX8" fmla="*/ 0 w 35204"/>
              <a:gd name="connsiteY8" fmla="*/ 17602 h 1252460"/>
              <a:gd name="connsiteX9" fmla="*/ 17602 w 35204"/>
              <a:gd name="connsiteY9" fmla="*/ 0 h 1252460"/>
            </a:gdLst>
            <a:ahLst/>
            <a:cxnLst/>
            <a:rect l="l" t="t" r="r" b="b"/>
            <a:pathLst>
              <a:path w="35204" h="1252460">
                <a:moveTo>
                  <a:pt x="17602" y="0"/>
                </a:moveTo>
                <a:cubicBezTo>
                  <a:pt x="27323" y="0"/>
                  <a:pt x="35204" y="7881"/>
                  <a:pt x="35204" y="17602"/>
                </a:cubicBezTo>
                <a:cubicBezTo>
                  <a:pt x="35204" y="22463"/>
                  <a:pt x="33234" y="26863"/>
                  <a:pt x="30049" y="30049"/>
                </a:cubicBezTo>
                <a:lnTo>
                  <a:pt x="19998" y="34212"/>
                </a:lnTo>
                <a:lnTo>
                  <a:pt x="19998" y="1252460"/>
                </a:lnTo>
                <a:lnTo>
                  <a:pt x="15206" y="1252460"/>
                </a:lnTo>
                <a:lnTo>
                  <a:pt x="15206" y="34212"/>
                </a:lnTo>
                <a:lnTo>
                  <a:pt x="5156" y="30049"/>
                </a:lnTo>
                <a:cubicBezTo>
                  <a:pt x="1970" y="26863"/>
                  <a:pt x="0" y="22463"/>
                  <a:pt x="0" y="17602"/>
                </a:cubicBezTo>
                <a:cubicBezTo>
                  <a:pt x="0" y="7881"/>
                  <a:pt x="7881" y="0"/>
                  <a:pt x="17602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 scaled="0"/>
          </a:gradFill>
          <a:ln w="12700" cap="sq">
            <a:noFill/>
            <a:miter/>
          </a:ln>
          <a:effectLst/>
        </p:spPr>
        <p:txBody>
          <a:bodyPr vert="horz" wrap="square" lIns="66184" tIns="33092" rIns="66184" bIns="33092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7" name="标题 1"/>
          <p:cNvSpPr txBox="1"/>
          <p:nvPr/>
        </p:nvSpPr>
        <p:spPr>
          <a:xfrm flipH="1">
            <a:off x="9831234" y="2806795"/>
            <a:ext cx="24784" cy="1000527"/>
          </a:xfrm>
          <a:custGeom>
            <a:avLst/>
            <a:gdLst>
              <a:gd name="connsiteX0" fmla="*/ 16840 w 45720"/>
              <a:gd name="connsiteY0" fmla="*/ 0 h 1845723"/>
              <a:gd name="connsiteX1" fmla="*/ 22860 w 45720"/>
              <a:gd name="connsiteY1" fmla="*/ 0 h 1845723"/>
              <a:gd name="connsiteX2" fmla="*/ 28879 w 45720"/>
              <a:gd name="connsiteY2" fmla="*/ 0 h 1845723"/>
              <a:gd name="connsiteX3" fmla="*/ 28879 w 45720"/>
              <a:gd name="connsiteY3" fmla="*/ 2493 h 1845723"/>
              <a:gd name="connsiteX4" fmla="*/ 39024 w 45720"/>
              <a:gd name="connsiteY4" fmla="*/ 6696 h 1845723"/>
              <a:gd name="connsiteX5" fmla="*/ 45720 w 45720"/>
              <a:gd name="connsiteY5" fmla="*/ 22860 h 1845723"/>
              <a:gd name="connsiteX6" fmla="*/ 39024 w 45720"/>
              <a:gd name="connsiteY6" fmla="*/ 39025 h 1845723"/>
              <a:gd name="connsiteX7" fmla="*/ 28879 w 45720"/>
              <a:gd name="connsiteY7" fmla="*/ 43227 h 1845723"/>
              <a:gd name="connsiteX8" fmla="*/ 28879 w 45720"/>
              <a:gd name="connsiteY8" fmla="*/ 1845723 h 1845723"/>
              <a:gd name="connsiteX9" fmla="*/ 16840 w 45720"/>
              <a:gd name="connsiteY9" fmla="*/ 1845723 h 1845723"/>
              <a:gd name="connsiteX10" fmla="*/ 16840 w 45720"/>
              <a:gd name="connsiteY10" fmla="*/ 43227 h 1845723"/>
              <a:gd name="connsiteX11" fmla="*/ 6696 w 45720"/>
              <a:gd name="connsiteY11" fmla="*/ 39025 h 1845723"/>
              <a:gd name="connsiteX12" fmla="*/ 0 w 45720"/>
              <a:gd name="connsiteY12" fmla="*/ 22860 h 1845723"/>
              <a:gd name="connsiteX13" fmla="*/ 6696 w 45720"/>
              <a:gd name="connsiteY13" fmla="*/ 6696 h 1845723"/>
              <a:gd name="connsiteX14" fmla="*/ 16840 w 45720"/>
              <a:gd name="connsiteY14" fmla="*/ 2494 h 1845723"/>
            </a:gdLst>
            <a:ahLst/>
            <a:cxnLst/>
            <a:rect l="l" t="t" r="r" b="b"/>
            <a:pathLst>
              <a:path w="45720" h="1845723">
                <a:moveTo>
                  <a:pt x="16840" y="0"/>
                </a:moveTo>
                <a:lnTo>
                  <a:pt x="22860" y="0"/>
                </a:lnTo>
                <a:lnTo>
                  <a:pt x="28879" y="0"/>
                </a:lnTo>
                <a:lnTo>
                  <a:pt x="28879" y="2493"/>
                </a:lnTo>
                <a:lnTo>
                  <a:pt x="39024" y="6696"/>
                </a:lnTo>
                <a:cubicBezTo>
                  <a:pt x="43161" y="10833"/>
                  <a:pt x="45720" y="16548"/>
                  <a:pt x="45720" y="22860"/>
                </a:cubicBezTo>
                <a:cubicBezTo>
                  <a:pt x="45720" y="29173"/>
                  <a:pt x="43161" y="34888"/>
                  <a:pt x="39024" y="39025"/>
                </a:cubicBezTo>
                <a:lnTo>
                  <a:pt x="28879" y="43227"/>
                </a:lnTo>
                <a:lnTo>
                  <a:pt x="28879" y="1845723"/>
                </a:lnTo>
                <a:lnTo>
                  <a:pt x="16840" y="1845723"/>
                </a:lnTo>
                <a:lnTo>
                  <a:pt x="16840" y="43227"/>
                </a:lnTo>
                <a:lnTo>
                  <a:pt x="6696" y="39025"/>
                </a:lnTo>
                <a:cubicBezTo>
                  <a:pt x="2559" y="34888"/>
                  <a:pt x="0" y="29173"/>
                  <a:pt x="0" y="22860"/>
                </a:cubicBezTo>
                <a:cubicBezTo>
                  <a:pt x="0" y="16548"/>
                  <a:pt x="2559" y="10833"/>
                  <a:pt x="6696" y="6696"/>
                </a:cubicBezTo>
                <a:lnTo>
                  <a:pt x="16840" y="2494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10000"/>
                  <a:lumOff val="90000"/>
                  <a:alpha val="0"/>
                </a:schemeClr>
              </a:gs>
            </a:gsLst>
            <a:lin ang="5400000" scaled="0"/>
          </a:gradFill>
          <a:ln w="12700" cap="sq">
            <a:noFill/>
            <a:miter/>
          </a:ln>
          <a:effectLst/>
        </p:spPr>
        <p:txBody>
          <a:bodyPr vert="horz" wrap="square" lIns="66184" tIns="33092" rIns="66184" bIns="33092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8" name="标题 1"/>
          <p:cNvSpPr txBox="1"/>
          <p:nvPr/>
        </p:nvSpPr>
        <p:spPr>
          <a:xfrm flipH="1">
            <a:off x="10055264" y="3029173"/>
            <a:ext cx="19083" cy="678932"/>
          </a:xfrm>
          <a:custGeom>
            <a:avLst/>
            <a:gdLst>
              <a:gd name="connsiteX0" fmla="*/ 17602 w 35204"/>
              <a:gd name="connsiteY0" fmla="*/ 0 h 1252460"/>
              <a:gd name="connsiteX1" fmla="*/ 35204 w 35204"/>
              <a:gd name="connsiteY1" fmla="*/ 17602 h 1252460"/>
              <a:gd name="connsiteX2" fmla="*/ 30049 w 35204"/>
              <a:gd name="connsiteY2" fmla="*/ 30049 h 1252460"/>
              <a:gd name="connsiteX3" fmla="*/ 19998 w 35204"/>
              <a:gd name="connsiteY3" fmla="*/ 34212 h 1252460"/>
              <a:gd name="connsiteX4" fmla="*/ 19998 w 35204"/>
              <a:gd name="connsiteY4" fmla="*/ 1252460 h 1252460"/>
              <a:gd name="connsiteX5" fmla="*/ 15206 w 35204"/>
              <a:gd name="connsiteY5" fmla="*/ 1252460 h 1252460"/>
              <a:gd name="connsiteX6" fmla="*/ 15206 w 35204"/>
              <a:gd name="connsiteY6" fmla="*/ 34212 h 1252460"/>
              <a:gd name="connsiteX7" fmla="*/ 5156 w 35204"/>
              <a:gd name="connsiteY7" fmla="*/ 30049 h 1252460"/>
              <a:gd name="connsiteX8" fmla="*/ 0 w 35204"/>
              <a:gd name="connsiteY8" fmla="*/ 17602 h 1252460"/>
              <a:gd name="connsiteX9" fmla="*/ 17602 w 35204"/>
              <a:gd name="connsiteY9" fmla="*/ 0 h 1252460"/>
            </a:gdLst>
            <a:ahLst/>
            <a:cxnLst/>
            <a:rect l="l" t="t" r="r" b="b"/>
            <a:pathLst>
              <a:path w="35204" h="1252460">
                <a:moveTo>
                  <a:pt x="17602" y="0"/>
                </a:moveTo>
                <a:cubicBezTo>
                  <a:pt x="27323" y="0"/>
                  <a:pt x="35204" y="7881"/>
                  <a:pt x="35204" y="17602"/>
                </a:cubicBezTo>
                <a:cubicBezTo>
                  <a:pt x="35204" y="22463"/>
                  <a:pt x="33234" y="26863"/>
                  <a:pt x="30049" y="30049"/>
                </a:cubicBezTo>
                <a:lnTo>
                  <a:pt x="19998" y="34212"/>
                </a:lnTo>
                <a:lnTo>
                  <a:pt x="19998" y="1252460"/>
                </a:lnTo>
                <a:lnTo>
                  <a:pt x="15206" y="1252460"/>
                </a:lnTo>
                <a:lnTo>
                  <a:pt x="15206" y="34212"/>
                </a:lnTo>
                <a:lnTo>
                  <a:pt x="5156" y="30049"/>
                </a:lnTo>
                <a:cubicBezTo>
                  <a:pt x="1970" y="26863"/>
                  <a:pt x="0" y="22463"/>
                  <a:pt x="0" y="17602"/>
                </a:cubicBezTo>
                <a:cubicBezTo>
                  <a:pt x="0" y="7881"/>
                  <a:pt x="7881" y="0"/>
                  <a:pt x="17602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 scaled="0"/>
          </a:gradFill>
          <a:ln w="12700" cap="sq">
            <a:noFill/>
            <a:miter/>
          </a:ln>
          <a:effectLst/>
        </p:spPr>
        <p:txBody>
          <a:bodyPr vert="horz" wrap="square" lIns="66184" tIns="33092" rIns="66184" bIns="33092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9" name="标题 1"/>
          <p:cNvSpPr txBox="1"/>
          <p:nvPr/>
        </p:nvSpPr>
        <p:spPr>
          <a:xfrm>
            <a:off x="1216498" y="-623929"/>
            <a:ext cx="9759004" cy="9759004"/>
          </a:xfrm>
          <a:prstGeom prst="donut">
            <a:avLst>
              <a:gd name="adj" fmla="val 6027"/>
            </a:avLst>
          </a:prstGeom>
          <a:gradFill>
            <a:gsLst>
              <a:gs pos="0">
                <a:schemeClr val="accent1">
                  <a:lumMod val="45000"/>
                  <a:lumOff val="55000"/>
                  <a:alpha val="50000"/>
                </a:schemeClr>
              </a:gs>
              <a:gs pos="100000">
                <a:schemeClr val="accent1">
                  <a:lumMod val="20000"/>
                  <a:lumOff val="80000"/>
                  <a:alpha val="0"/>
                </a:schemeClr>
              </a:gs>
            </a:gsLst>
            <a:lin ang="5400000" scaled="0"/>
          </a:gradFill>
          <a:ln w="12700" cap="sq">
            <a:gradFill>
              <a:gsLst>
                <a:gs pos="0">
                  <a:schemeClr val="accent1"/>
                </a:gs>
                <a:gs pos="49000">
                  <a:schemeClr val="accent1">
                    <a:lumMod val="45000"/>
                    <a:lumOff val="55000"/>
                    <a:alpha val="0"/>
                  </a:schemeClr>
                </a:gs>
              </a:gsLst>
              <a:lin ang="5400000" scaled="0"/>
            </a:gra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0" name="标题 1"/>
          <p:cNvSpPr txBox="1"/>
          <p:nvPr/>
        </p:nvSpPr>
        <p:spPr>
          <a:xfrm>
            <a:off x="9821990" y="929682"/>
            <a:ext cx="198036" cy="198036"/>
          </a:xfrm>
          <a:prstGeom prst="ellipse">
            <a:avLst/>
          </a:prstGeom>
          <a:solidFill>
            <a:schemeClr val="accent1">
              <a:alpha val="29000"/>
            </a:schemeClr>
          </a:solidFill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1" name="标题 1"/>
          <p:cNvSpPr txBox="1"/>
          <p:nvPr/>
        </p:nvSpPr>
        <p:spPr>
          <a:xfrm>
            <a:off x="9875635" y="983328"/>
            <a:ext cx="90748" cy="9074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2" name="标题 1"/>
          <p:cNvSpPr txBox="1"/>
          <p:nvPr/>
        </p:nvSpPr>
        <p:spPr>
          <a:xfrm>
            <a:off x="10258894" y="929682"/>
            <a:ext cx="198036" cy="198036"/>
          </a:xfrm>
          <a:prstGeom prst="ellipse">
            <a:avLst/>
          </a:prstGeom>
          <a:solidFill>
            <a:schemeClr val="accent1">
              <a:alpha val="29000"/>
            </a:schemeClr>
          </a:solidFill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3" name="标题 1"/>
          <p:cNvSpPr txBox="1"/>
          <p:nvPr/>
        </p:nvSpPr>
        <p:spPr>
          <a:xfrm>
            <a:off x="10312539" y="983328"/>
            <a:ext cx="90748" cy="9074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4" name="标题 1"/>
          <p:cNvSpPr txBox="1"/>
          <p:nvPr/>
        </p:nvSpPr>
        <p:spPr>
          <a:xfrm>
            <a:off x="10695797" y="929682"/>
            <a:ext cx="198036" cy="198036"/>
          </a:xfrm>
          <a:prstGeom prst="ellipse">
            <a:avLst/>
          </a:prstGeom>
          <a:solidFill>
            <a:schemeClr val="accent1">
              <a:alpha val="29000"/>
            </a:schemeClr>
          </a:solidFill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5" name="标题 1"/>
          <p:cNvSpPr txBox="1"/>
          <p:nvPr/>
        </p:nvSpPr>
        <p:spPr>
          <a:xfrm>
            <a:off x="10749442" y="983328"/>
            <a:ext cx="90748" cy="9074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6" name="标题 1"/>
          <p:cNvSpPr txBox="1"/>
          <p:nvPr/>
        </p:nvSpPr>
        <p:spPr>
          <a:xfrm>
            <a:off x="11132701" y="929682"/>
            <a:ext cx="198036" cy="198036"/>
          </a:xfrm>
          <a:prstGeom prst="ellipse">
            <a:avLst/>
          </a:prstGeom>
          <a:solidFill>
            <a:schemeClr val="accent1">
              <a:alpha val="29000"/>
            </a:schemeClr>
          </a:solidFill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7" name="标题 1"/>
          <p:cNvSpPr txBox="1"/>
          <p:nvPr/>
        </p:nvSpPr>
        <p:spPr>
          <a:xfrm>
            <a:off x="11186346" y="983328"/>
            <a:ext cx="90748" cy="9074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8" name="标题 1"/>
          <p:cNvSpPr txBox="1"/>
          <p:nvPr/>
        </p:nvSpPr>
        <p:spPr>
          <a:xfrm>
            <a:off x="1393130" y="5021622"/>
            <a:ext cx="1872255" cy="333071"/>
          </a:xfrm>
          <a:prstGeom prst="parallelogram">
            <a:avLst>
              <a:gd name="adj" fmla="val 73607"/>
            </a:avLst>
          </a:pr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99000">
                <a:schemeClr val="accent1">
                  <a:lumMod val="40000"/>
                  <a:lumOff val="60000"/>
                </a:schemeClr>
              </a:gs>
            </a:gsLst>
            <a:lin ang="108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9" name="标题 1"/>
          <p:cNvSpPr txBox="1"/>
          <p:nvPr/>
        </p:nvSpPr>
        <p:spPr>
          <a:xfrm>
            <a:off x="3038237" y="5021622"/>
            <a:ext cx="263188" cy="333071"/>
          </a:xfrm>
          <a:prstGeom prst="parallelogram">
            <a:avLst>
              <a:gd name="adj" fmla="val 91100"/>
            </a:avLst>
          </a:pr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99000">
                <a:schemeClr val="accent1">
                  <a:lumMod val="40000"/>
                  <a:lumOff val="60000"/>
                </a:schemeClr>
              </a:gs>
            </a:gsLst>
            <a:lin ang="108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0" name="标题 1"/>
          <p:cNvSpPr txBox="1"/>
          <p:nvPr/>
        </p:nvSpPr>
        <p:spPr>
          <a:xfrm>
            <a:off x="3074277" y="5021622"/>
            <a:ext cx="263188" cy="333071"/>
          </a:xfrm>
          <a:prstGeom prst="parallelogram">
            <a:avLst>
              <a:gd name="adj" fmla="val 91100"/>
            </a:avLst>
          </a:pr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99000">
                <a:schemeClr val="accent1">
                  <a:lumMod val="40000"/>
                  <a:lumOff val="60000"/>
                </a:schemeClr>
              </a:gs>
            </a:gsLst>
            <a:lin ang="108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1" name="标题 1"/>
          <p:cNvSpPr txBox="1"/>
          <p:nvPr/>
        </p:nvSpPr>
        <p:spPr>
          <a:xfrm>
            <a:off x="3110317" y="5021622"/>
            <a:ext cx="263188" cy="333071"/>
          </a:xfrm>
          <a:prstGeom prst="parallelogram">
            <a:avLst>
              <a:gd name="adj" fmla="val 91100"/>
            </a:avLst>
          </a:pr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99000">
                <a:schemeClr val="accent1">
                  <a:lumMod val="40000"/>
                  <a:lumOff val="60000"/>
                </a:schemeClr>
              </a:gs>
            </a:gsLst>
            <a:lin ang="108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2" name="标题 1"/>
          <p:cNvSpPr txBox="1"/>
          <p:nvPr/>
        </p:nvSpPr>
        <p:spPr>
          <a:xfrm flipH="1">
            <a:off x="8926616" y="5021939"/>
            <a:ext cx="1872255" cy="333071"/>
          </a:xfrm>
          <a:prstGeom prst="parallelogram">
            <a:avLst>
              <a:gd name="adj" fmla="val 73607"/>
            </a:avLst>
          </a:pr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99000">
                <a:schemeClr val="accent1">
                  <a:lumMod val="40000"/>
                  <a:lumOff val="60000"/>
                </a:schemeClr>
              </a:gs>
            </a:gsLst>
            <a:lin ang="108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3" name="标题 1"/>
          <p:cNvSpPr txBox="1"/>
          <p:nvPr/>
        </p:nvSpPr>
        <p:spPr>
          <a:xfrm flipH="1">
            <a:off x="8890576" y="5021939"/>
            <a:ext cx="263188" cy="333071"/>
          </a:xfrm>
          <a:prstGeom prst="parallelogram">
            <a:avLst>
              <a:gd name="adj" fmla="val 91100"/>
            </a:avLst>
          </a:pr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99000">
                <a:schemeClr val="accent1">
                  <a:lumMod val="40000"/>
                  <a:lumOff val="60000"/>
                </a:schemeClr>
              </a:gs>
            </a:gsLst>
            <a:lin ang="108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4" name="标题 1"/>
          <p:cNvSpPr txBox="1"/>
          <p:nvPr/>
        </p:nvSpPr>
        <p:spPr>
          <a:xfrm flipH="1">
            <a:off x="8854536" y="5021939"/>
            <a:ext cx="263188" cy="333071"/>
          </a:xfrm>
          <a:prstGeom prst="parallelogram">
            <a:avLst>
              <a:gd name="adj" fmla="val 91100"/>
            </a:avLst>
          </a:pr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99000">
                <a:schemeClr val="accent1">
                  <a:lumMod val="40000"/>
                  <a:lumOff val="60000"/>
                </a:schemeClr>
              </a:gs>
            </a:gsLst>
            <a:lin ang="108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5" name="标题 1"/>
          <p:cNvSpPr txBox="1"/>
          <p:nvPr/>
        </p:nvSpPr>
        <p:spPr>
          <a:xfrm flipH="1">
            <a:off x="8818496" y="5021939"/>
            <a:ext cx="263188" cy="333071"/>
          </a:xfrm>
          <a:prstGeom prst="parallelogram">
            <a:avLst>
              <a:gd name="adj" fmla="val 91100"/>
            </a:avLst>
          </a:pr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99000">
                <a:schemeClr val="accent1">
                  <a:lumMod val="40000"/>
                  <a:lumOff val="60000"/>
                </a:schemeClr>
              </a:gs>
            </a:gsLst>
            <a:lin ang="108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6" name="标题 1"/>
          <p:cNvSpPr txBox="1"/>
          <p:nvPr/>
        </p:nvSpPr>
        <p:spPr>
          <a:xfrm>
            <a:off x="2589106" y="2732806"/>
            <a:ext cx="7013788" cy="178650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30000"/>
              </a:lnSpc>
            </a:pPr>
            <a:r>
              <a:rPr kumimoji="1" lang="en-US" altLang="zh-CN" sz="4800">
                <a:ln w="635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Regular" panose="020B0A00000000000000" charset="-122"/>
                <a:ea typeface="Source Han Sans CN Regular" panose="020B0A00000000000000" charset="-122"/>
                <a:cs typeface="Source Han Sans CN Regular" panose="020B0A00000000000000" charset="-122"/>
              </a:rPr>
              <a:t>三农概念与重要性</a:t>
            </a:r>
            <a:endParaRPr kumimoji="1" lang="zh-CN" altLang="en-US"/>
          </a:p>
        </p:txBody>
      </p:sp>
      <p:sp>
        <p:nvSpPr>
          <p:cNvPr id="77" name="标题 1"/>
          <p:cNvSpPr txBox="1"/>
          <p:nvPr/>
        </p:nvSpPr>
        <p:spPr>
          <a:xfrm>
            <a:off x="4553110" y="528665"/>
            <a:ext cx="3085781" cy="225029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rtlCol="0" anchor="b"/>
          <a:lstStyle/>
          <a:p>
            <a:pPr algn="ctr">
              <a:lnSpc>
                <a:spcPct val="130000"/>
              </a:lnSpc>
            </a:pPr>
            <a:r>
              <a:rPr kumimoji="1" lang="en-US" altLang="zh-CN" sz="6600">
                <a:ln w="12700">
                  <a:solidFill>
                    <a:srgbClr val="000000">
                      <a:alpha val="100000"/>
                    </a:srgbClr>
                  </a:solidFill>
                </a:ln>
                <a:noFill/>
                <a:latin typeface="Source Han Sans CN Regular" panose="020B0A00000000000000" charset="-122"/>
                <a:ea typeface="Source Han Sans CN Regular" panose="020B0A00000000000000" charset="-122"/>
                <a:cs typeface="Source Han Sans CN Regular" panose="020B0A00000000000000" charset="-122"/>
              </a:rPr>
              <a:t>01</a:t>
            </a:r>
            <a:endParaRPr kumimoji="1" lang="zh-CN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1177290" y="2001520"/>
            <a:ext cx="3759200" cy="3759200"/>
          </a:xfrm>
          <a:prstGeom prst="ellipse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81000">
                <a:schemeClr val="accent1">
                  <a:lumMod val="20000"/>
                  <a:lumOff val="80000"/>
                  <a:alpha val="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1177290" y="2499360"/>
            <a:ext cx="2763520" cy="2763520"/>
          </a:xfrm>
          <a:prstGeom prst="ellipse">
            <a:avLst/>
          </a:pr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1177290" y="2631440"/>
            <a:ext cx="2499360" cy="2499360"/>
          </a:xfrm>
          <a:prstGeom prst="ellipse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/>
              </a:gs>
            </a:gsLst>
            <a:lin ang="2700000" scaled="0"/>
          </a:gradFill>
          <a:ln w="12700" cap="sq">
            <a:noFill/>
            <a:miter/>
          </a:ln>
          <a:effectLst>
            <a:outerShdw blurRad="50800" dist="38100" dir="5400000" algn="t" rotWithShape="0">
              <a:schemeClr val="accent1">
                <a:lumMod val="50000"/>
                <a:alpha val="25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1389718" y="2843868"/>
            <a:ext cx="2074504" cy="2074504"/>
          </a:xfrm>
          <a:prstGeom prst="ellipse">
            <a:avLst/>
          </a:prstGeom>
          <a:noFill/>
          <a:ln w="12700" cap="sq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93000">
                  <a:schemeClr val="bg1">
                    <a:alpha val="0"/>
                  </a:schemeClr>
                </a:gs>
              </a:gsLst>
              <a:lin ang="0" scaled="0"/>
            </a:gradFill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>
            <a:alphaModFix amt="100000"/>
          </a:blip>
          <a:srcRect/>
          <a:stretch>
            <a:fillRect/>
          </a:stretch>
        </p:blipFill>
        <p:spPr>
          <a:xfrm>
            <a:off x="1891360" y="3430529"/>
            <a:ext cx="1071220" cy="90118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标题 1"/>
          <p:cNvSpPr txBox="1"/>
          <p:nvPr/>
        </p:nvSpPr>
        <p:spPr>
          <a:xfrm>
            <a:off x="2310130" y="2474668"/>
            <a:ext cx="2357120" cy="54864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2700000" scaled="0"/>
          </a:gradFill>
          <a:ln w="12700" cap="sq">
            <a:noFill/>
            <a:miter/>
          </a:ln>
          <a:effectLst>
            <a:outerShdw blurRad="63500" sx="102000" sy="102000" algn="ctr" rotWithShape="0">
              <a:schemeClr val="accent1">
                <a:lumMod val="50000"/>
                <a:alpha val="25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4785297" y="2232169"/>
            <a:ext cx="6216713" cy="101787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50000"/>
              </a:lnSpc>
            </a:pPr>
            <a:r>
              <a:rPr kumimoji="1" lang="en-US" altLang="zh-CN" sz="1330">
                <a:ln w="12700">
                  <a:noFill/>
                </a:ln>
                <a:solidFill>
                  <a:srgbClr val="0D0D0D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农民是长期从事农业生产活动的人群，他们通过辛勤劳动，为社会提供丰富的农产品，是保障国家粮食安全的关键力量。
随着经济社会的发展，农民的就业方式逐渐多元化，但农业依然是他们的主要职业，其收入水平和生活质量直接关系到农村的稳定与繁荣。</a:t>
            </a: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2552034" y="2563057"/>
            <a:ext cx="1779936" cy="40011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kumimoji="1" lang="en-US" altLang="zh-CN" sz="1460">
                <a:ln w="12700">
                  <a:noFill/>
                </a:ln>
                <a:solidFill>
                  <a:srgbClr val="4EA72E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农民：农业生产的主体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 rot="5400000">
            <a:off x="4389120" y="2695649"/>
            <a:ext cx="137160" cy="118241"/>
          </a:xfrm>
          <a:prstGeom prst="triangl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2310130" y="3656507"/>
            <a:ext cx="2357120" cy="54864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2700000" scaled="0"/>
          </a:gradFill>
          <a:ln w="12700" cap="sq">
            <a:noFill/>
            <a:miter/>
          </a:ln>
          <a:effectLst>
            <a:outerShdw blurRad="63500" sx="102000" sy="102000" algn="ctr" rotWithShape="0">
              <a:schemeClr val="accent1">
                <a:lumMod val="50000"/>
                <a:alpha val="25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4785297" y="3414008"/>
            <a:ext cx="6216713" cy="101787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50000"/>
              </a:lnSpc>
            </a:pPr>
            <a:r>
              <a:rPr kumimoji="1" lang="en-US" altLang="zh-CN" sz="1330">
                <a:ln w="12700">
                  <a:noFill/>
                </a:ln>
                <a:solidFill>
                  <a:srgbClr val="0D0D0D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农村是农民居住和从事农业生产的场所，具有独特的自然景观和人文环境，承载着中华民族的乡愁和传统文化。
农村的基础设施建设、公共服务水平以及生态环境状况，直接影响农民的生活质量和农村的可持续发展能力。</a:t>
            </a: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2552034" y="3744896"/>
            <a:ext cx="1779936" cy="40011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kumimoji="1" lang="en-US" altLang="zh-CN" sz="1460">
                <a:ln w="12700">
                  <a:noFill/>
                </a:ln>
                <a:solidFill>
                  <a:srgbClr val="4EA72E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农村：农民的生产生活空间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 rot="5400000">
            <a:off x="4389120" y="3877488"/>
            <a:ext cx="137160" cy="118241"/>
          </a:xfrm>
          <a:prstGeom prst="triangl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2310130" y="4838346"/>
            <a:ext cx="2357120" cy="54864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2700000" scaled="0"/>
          </a:gradFill>
          <a:ln w="12700" cap="sq">
            <a:noFill/>
            <a:miter/>
          </a:ln>
          <a:effectLst>
            <a:outerShdw blurRad="63500" sx="102000" sy="102000" algn="ctr" rotWithShape="0">
              <a:schemeClr val="accent1">
                <a:lumMod val="50000"/>
                <a:alpha val="25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4785297" y="4595847"/>
            <a:ext cx="6216713" cy="101787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50000"/>
              </a:lnSpc>
            </a:pPr>
            <a:r>
              <a:rPr kumimoji="1" lang="en-US" altLang="zh-CN" sz="1330">
                <a:ln w="12700">
                  <a:noFill/>
                </a:ln>
                <a:solidFill>
                  <a:srgbClr val="0D0D0D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农业是利用土地、气候等自然资源，通过人工培育和管理，生产动植物产品的产业，是人类生存和发展的物质基础。
农业的发展水平不仅影响着农民的收入和生活质量，还对国家的粮食安全、经济发展和社会稳定具有重要意义。</a:t>
            </a: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2552034" y="4926735"/>
            <a:ext cx="1779936" cy="40011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kumimoji="1" lang="en-US" altLang="zh-CN" sz="1460">
                <a:ln w="12700">
                  <a:noFill/>
                </a:ln>
                <a:solidFill>
                  <a:srgbClr val="4EA72E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农业：国民经济的基础产业</a:t>
            </a: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 rot="5400000">
            <a:off x="4389120" y="5059327"/>
            <a:ext cx="137160" cy="118241"/>
          </a:xfrm>
          <a:prstGeom prst="triangl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>
            <a:off x="585879" y="218685"/>
            <a:ext cx="10858500" cy="50783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三农的定义</a:t>
            </a: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>
            <a:off x="177030" y="269401"/>
            <a:ext cx="406388" cy="406400"/>
          </a:xfrm>
          <a:custGeom>
            <a:avLst/>
            <a:gdLst>
              <a:gd name="connsiteX0" fmla="*/ 129551 w 691602"/>
              <a:gd name="connsiteY0" fmla="*/ 345821 h 691622"/>
              <a:gd name="connsiteX1" fmla="*/ 230712 w 691602"/>
              <a:gd name="connsiteY1" fmla="*/ 460944 h 691622"/>
              <a:gd name="connsiteX2" fmla="*/ 345836 w 691602"/>
              <a:gd name="connsiteY2" fmla="*/ 562106 h 691622"/>
              <a:gd name="connsiteX3" fmla="*/ 19677 w 691602"/>
              <a:gd name="connsiteY3" fmla="*/ 671980 h 691622"/>
              <a:gd name="connsiteX4" fmla="*/ 129551 w 691602"/>
              <a:gd name="connsiteY4" fmla="*/ 345821 h 691622"/>
              <a:gd name="connsiteX5" fmla="*/ 345800 w 691602"/>
              <a:gd name="connsiteY5" fmla="*/ 129500 h 691622"/>
              <a:gd name="connsiteX6" fmla="*/ 345800 w 691602"/>
              <a:gd name="connsiteY6" fmla="*/ 129536 h 691622"/>
              <a:gd name="connsiteX7" fmla="*/ 345777 w 691602"/>
              <a:gd name="connsiteY7" fmla="*/ 129520 h 691622"/>
              <a:gd name="connsiteX8" fmla="*/ 619863 w 691602"/>
              <a:gd name="connsiteY8" fmla="*/ 87 h 691622"/>
              <a:gd name="connsiteX9" fmla="*/ 671925 w 691602"/>
              <a:gd name="connsiteY9" fmla="*/ 19661 h 691622"/>
              <a:gd name="connsiteX10" fmla="*/ 562050 w 691602"/>
              <a:gd name="connsiteY10" fmla="*/ 345821 h 691622"/>
              <a:gd name="connsiteX11" fmla="*/ 562050 w 691602"/>
              <a:gd name="connsiteY11" fmla="*/ 345826 h 691622"/>
              <a:gd name="connsiteX12" fmla="*/ 562086 w 691602"/>
              <a:gd name="connsiteY12" fmla="*/ 345785 h 691622"/>
              <a:gd name="connsiteX13" fmla="*/ 671961 w 691602"/>
              <a:gd name="connsiteY13" fmla="*/ 671944 h 691622"/>
              <a:gd name="connsiteX14" fmla="*/ 345801 w 691602"/>
              <a:gd name="connsiteY14" fmla="*/ 562070 h 691622"/>
              <a:gd name="connsiteX15" fmla="*/ 460924 w 691602"/>
              <a:gd name="connsiteY15" fmla="*/ 460908 h 691622"/>
              <a:gd name="connsiteX16" fmla="*/ 562037 w 691602"/>
              <a:gd name="connsiteY16" fmla="*/ 345841 h 691622"/>
              <a:gd name="connsiteX17" fmla="*/ 460888 w 691602"/>
              <a:gd name="connsiteY17" fmla="*/ 230733 h 691622"/>
              <a:gd name="connsiteX18" fmla="*/ 345765 w 691602"/>
              <a:gd name="connsiteY18" fmla="*/ 129571 h 691622"/>
              <a:gd name="connsiteX19" fmla="*/ 619863 w 691602"/>
              <a:gd name="connsiteY19" fmla="*/ 87 h 691622"/>
              <a:gd name="connsiteX20" fmla="*/ 71718 w 691602"/>
              <a:gd name="connsiteY20" fmla="*/ 67 h 691622"/>
              <a:gd name="connsiteX21" fmla="*/ 241781 w 691602"/>
              <a:gd name="connsiteY21" fmla="*/ 58527 h 691622"/>
              <a:gd name="connsiteX22" fmla="*/ 345777 w 691602"/>
              <a:gd name="connsiteY22" fmla="*/ 129520 h 691622"/>
              <a:gd name="connsiteX23" fmla="*/ 230677 w 691602"/>
              <a:gd name="connsiteY23" fmla="*/ 230662 h 691622"/>
              <a:gd name="connsiteX24" fmla="*/ 129515 w 691602"/>
              <a:gd name="connsiteY24" fmla="*/ 345785 h 691622"/>
              <a:gd name="connsiteX25" fmla="*/ 19641 w 691602"/>
              <a:gd name="connsiteY25" fmla="*/ 19626 h 691622"/>
              <a:gd name="connsiteX26" fmla="*/ 71718 w 691602"/>
              <a:gd name="connsiteY26" fmla="*/ 67 h 691622"/>
            </a:gdLst>
            <a:ahLst/>
            <a:cxnLst/>
            <a:rect l="l" t="t" r="r" b="b"/>
            <a:pathLst>
              <a:path w="691602" h="691622">
                <a:moveTo>
                  <a:pt x="129551" y="345821"/>
                </a:moveTo>
                <a:cubicBezTo>
                  <a:pt x="159332" y="384065"/>
                  <a:pt x="192612" y="422844"/>
                  <a:pt x="230712" y="460944"/>
                </a:cubicBezTo>
                <a:cubicBezTo>
                  <a:pt x="268849" y="499081"/>
                  <a:pt x="307592" y="532361"/>
                  <a:pt x="345836" y="562106"/>
                </a:cubicBezTo>
                <a:cubicBezTo>
                  <a:pt x="203360" y="672980"/>
                  <a:pt x="69811" y="722115"/>
                  <a:pt x="19677" y="671980"/>
                </a:cubicBezTo>
                <a:cubicBezTo>
                  <a:pt x="-30458" y="621846"/>
                  <a:pt x="18641" y="488333"/>
                  <a:pt x="129551" y="345821"/>
                </a:cubicBezTo>
                <a:close/>
                <a:moveTo>
                  <a:pt x="345800" y="129500"/>
                </a:moveTo>
                <a:lnTo>
                  <a:pt x="345800" y="129536"/>
                </a:lnTo>
                <a:lnTo>
                  <a:pt x="345777" y="129520"/>
                </a:lnTo>
                <a:close/>
                <a:moveTo>
                  <a:pt x="619863" y="87"/>
                </a:moveTo>
                <a:cubicBezTo>
                  <a:pt x="641658" y="798"/>
                  <a:pt x="659401" y="7127"/>
                  <a:pt x="671925" y="19661"/>
                </a:cubicBezTo>
                <a:cubicBezTo>
                  <a:pt x="722058" y="69796"/>
                  <a:pt x="672959" y="203345"/>
                  <a:pt x="562050" y="345821"/>
                </a:cubicBezTo>
                <a:lnTo>
                  <a:pt x="562050" y="345826"/>
                </a:lnTo>
                <a:lnTo>
                  <a:pt x="562086" y="345785"/>
                </a:lnTo>
                <a:cubicBezTo>
                  <a:pt x="672960" y="488297"/>
                  <a:pt x="722094" y="621810"/>
                  <a:pt x="671961" y="671944"/>
                </a:cubicBezTo>
                <a:cubicBezTo>
                  <a:pt x="621826" y="722079"/>
                  <a:pt x="488277" y="672980"/>
                  <a:pt x="345801" y="562070"/>
                </a:cubicBezTo>
                <a:cubicBezTo>
                  <a:pt x="384044" y="532289"/>
                  <a:pt x="422824" y="499009"/>
                  <a:pt x="460924" y="460908"/>
                </a:cubicBezTo>
                <a:lnTo>
                  <a:pt x="562037" y="345841"/>
                </a:lnTo>
                <a:lnTo>
                  <a:pt x="460888" y="230733"/>
                </a:lnTo>
                <a:cubicBezTo>
                  <a:pt x="422752" y="192596"/>
                  <a:pt x="384008" y="159316"/>
                  <a:pt x="345765" y="129571"/>
                </a:cubicBezTo>
                <a:cubicBezTo>
                  <a:pt x="452622" y="46388"/>
                  <a:pt x="554478" y="-2045"/>
                  <a:pt x="619863" y="87"/>
                </a:cubicBezTo>
                <a:close/>
                <a:moveTo>
                  <a:pt x="71718" y="67"/>
                </a:moveTo>
                <a:cubicBezTo>
                  <a:pt x="115311" y="-1351"/>
                  <a:pt x="175102" y="19693"/>
                  <a:pt x="241781" y="58527"/>
                </a:cubicBezTo>
                <a:lnTo>
                  <a:pt x="345777" y="129520"/>
                </a:lnTo>
                <a:lnTo>
                  <a:pt x="230677" y="230662"/>
                </a:lnTo>
                <a:cubicBezTo>
                  <a:pt x="192541" y="268798"/>
                  <a:pt x="159260" y="307542"/>
                  <a:pt x="129515" y="345785"/>
                </a:cubicBezTo>
                <a:cubicBezTo>
                  <a:pt x="18641" y="203274"/>
                  <a:pt x="-30493" y="69760"/>
                  <a:pt x="19641" y="19626"/>
                </a:cubicBezTo>
                <a:cubicBezTo>
                  <a:pt x="32174" y="7101"/>
                  <a:pt x="49921" y="776"/>
                  <a:pt x="71718" y="67"/>
                </a:cubicBezTo>
                <a:close/>
              </a:path>
            </a:pathLst>
          </a:custGeom>
          <a:solidFill>
            <a:schemeClr val="accent1"/>
          </a:solidFill>
          <a:ln w="3569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 rot="16200000">
            <a:off x="660400" y="1899446"/>
            <a:ext cx="3465508" cy="3465508"/>
          </a:xfrm>
          <a:prstGeom prst="teardrop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 rot="16200000">
            <a:off x="728678" y="1962204"/>
            <a:ext cx="3339992" cy="3339992"/>
          </a:xfrm>
          <a:prstGeom prst="teardrop">
            <a:avLst/>
          </a:pr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839302" y="2066795"/>
            <a:ext cx="153405" cy="153403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992008" y="3073677"/>
            <a:ext cx="2754275" cy="184003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22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“三农”问题关系到广大农民的切身利益，农民是我国人口数量最多的群体，解决好“三农”问题，对于维护社会稳定、实现国家长治久安具有重要意义。
农民的收入水平、生活质量以及对社会的认同感，直接影响着社会的和谐稳定。只有让农民过上好日子，才能确保国家的长治久安。</a:t>
            </a: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rot="16200000">
            <a:off x="4356896" y="1899446"/>
            <a:ext cx="3465508" cy="3465508"/>
          </a:xfrm>
          <a:prstGeom prst="teardrop">
            <a:avLst/>
          </a:prstGeom>
          <a:solidFill>
            <a:schemeClr val="accent2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 rot="16200000">
            <a:off x="4425174" y="1962204"/>
            <a:ext cx="3339992" cy="3339992"/>
          </a:xfrm>
          <a:prstGeom prst="teardrop">
            <a:avLst/>
          </a:pr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4535798" y="2066795"/>
            <a:ext cx="153405" cy="153403"/>
          </a:xfrm>
          <a:prstGeom prst="ellipse">
            <a:avLst/>
          </a:prstGeom>
          <a:solidFill>
            <a:schemeClr val="accent2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4688504" y="3073677"/>
            <a:ext cx="2754275" cy="184003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12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农业是国民经济的基础产业，农村是经济发展的广阔空间，农民是重要的消费群体。解决“三农”问题，对于促进经济发展、实现城乡共同繁荣具有重要作用。
农业的现代化发展能够提高农业生产效率，增加农民收入，同时也有助于保障国家的粮食安全，为经济发展提供稳定的物质基础。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992009" y="2324704"/>
            <a:ext cx="2734750" cy="66188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ctr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政治意义：社会稳定与国家长治久安</a:t>
            </a: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4688506" y="2324704"/>
            <a:ext cx="2734750" cy="66188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ctr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经济意义：经济发展的基础支撑</a:t>
            </a: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 rot="16200000">
            <a:off x="8053392" y="1899446"/>
            <a:ext cx="3465508" cy="3465508"/>
          </a:xfrm>
          <a:prstGeom prst="teardrop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 rot="16200000">
            <a:off x="8121670" y="1962204"/>
            <a:ext cx="3339992" cy="3339992"/>
          </a:xfrm>
          <a:prstGeom prst="teardrop">
            <a:avLst/>
          </a:pr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8232294" y="2066795"/>
            <a:ext cx="153405" cy="153403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8385000" y="3073677"/>
            <a:ext cx="2754275" cy="184003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12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农村是中华优秀传统文化的重要发源地和传承地，承载着丰富的历史文化遗产和民俗风情。保护和发展农村文化，对于传承和弘扬中华优秀传统文化具有重要意义。
在推进乡村振兴的过程中，应注重挖掘和保护农村文化资源，将其与现代文化相结合，推动农村文化的创新发展，增强农村的文化软实力。</a:t>
            </a: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8385001" y="2324704"/>
            <a:ext cx="2734750" cy="66188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ctr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文化意义：传统文化的传承与发展</a:t>
            </a: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585879" y="218685"/>
            <a:ext cx="10858500" cy="50783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三农问题的重要性</a:t>
            </a: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177030" y="269401"/>
            <a:ext cx="406388" cy="406400"/>
          </a:xfrm>
          <a:custGeom>
            <a:avLst/>
            <a:gdLst>
              <a:gd name="connsiteX0" fmla="*/ 129551 w 691602"/>
              <a:gd name="connsiteY0" fmla="*/ 345821 h 691622"/>
              <a:gd name="connsiteX1" fmla="*/ 230712 w 691602"/>
              <a:gd name="connsiteY1" fmla="*/ 460944 h 691622"/>
              <a:gd name="connsiteX2" fmla="*/ 345836 w 691602"/>
              <a:gd name="connsiteY2" fmla="*/ 562106 h 691622"/>
              <a:gd name="connsiteX3" fmla="*/ 19677 w 691602"/>
              <a:gd name="connsiteY3" fmla="*/ 671980 h 691622"/>
              <a:gd name="connsiteX4" fmla="*/ 129551 w 691602"/>
              <a:gd name="connsiteY4" fmla="*/ 345821 h 691622"/>
              <a:gd name="connsiteX5" fmla="*/ 345800 w 691602"/>
              <a:gd name="connsiteY5" fmla="*/ 129500 h 691622"/>
              <a:gd name="connsiteX6" fmla="*/ 345800 w 691602"/>
              <a:gd name="connsiteY6" fmla="*/ 129536 h 691622"/>
              <a:gd name="connsiteX7" fmla="*/ 345777 w 691602"/>
              <a:gd name="connsiteY7" fmla="*/ 129520 h 691622"/>
              <a:gd name="connsiteX8" fmla="*/ 619863 w 691602"/>
              <a:gd name="connsiteY8" fmla="*/ 87 h 691622"/>
              <a:gd name="connsiteX9" fmla="*/ 671925 w 691602"/>
              <a:gd name="connsiteY9" fmla="*/ 19661 h 691622"/>
              <a:gd name="connsiteX10" fmla="*/ 562050 w 691602"/>
              <a:gd name="connsiteY10" fmla="*/ 345821 h 691622"/>
              <a:gd name="connsiteX11" fmla="*/ 562050 w 691602"/>
              <a:gd name="connsiteY11" fmla="*/ 345826 h 691622"/>
              <a:gd name="connsiteX12" fmla="*/ 562086 w 691602"/>
              <a:gd name="connsiteY12" fmla="*/ 345785 h 691622"/>
              <a:gd name="connsiteX13" fmla="*/ 671961 w 691602"/>
              <a:gd name="connsiteY13" fmla="*/ 671944 h 691622"/>
              <a:gd name="connsiteX14" fmla="*/ 345801 w 691602"/>
              <a:gd name="connsiteY14" fmla="*/ 562070 h 691622"/>
              <a:gd name="connsiteX15" fmla="*/ 460924 w 691602"/>
              <a:gd name="connsiteY15" fmla="*/ 460908 h 691622"/>
              <a:gd name="connsiteX16" fmla="*/ 562037 w 691602"/>
              <a:gd name="connsiteY16" fmla="*/ 345841 h 691622"/>
              <a:gd name="connsiteX17" fmla="*/ 460888 w 691602"/>
              <a:gd name="connsiteY17" fmla="*/ 230733 h 691622"/>
              <a:gd name="connsiteX18" fmla="*/ 345765 w 691602"/>
              <a:gd name="connsiteY18" fmla="*/ 129571 h 691622"/>
              <a:gd name="connsiteX19" fmla="*/ 619863 w 691602"/>
              <a:gd name="connsiteY19" fmla="*/ 87 h 691622"/>
              <a:gd name="connsiteX20" fmla="*/ 71718 w 691602"/>
              <a:gd name="connsiteY20" fmla="*/ 67 h 691622"/>
              <a:gd name="connsiteX21" fmla="*/ 241781 w 691602"/>
              <a:gd name="connsiteY21" fmla="*/ 58527 h 691622"/>
              <a:gd name="connsiteX22" fmla="*/ 345777 w 691602"/>
              <a:gd name="connsiteY22" fmla="*/ 129520 h 691622"/>
              <a:gd name="connsiteX23" fmla="*/ 230677 w 691602"/>
              <a:gd name="connsiteY23" fmla="*/ 230662 h 691622"/>
              <a:gd name="connsiteX24" fmla="*/ 129515 w 691602"/>
              <a:gd name="connsiteY24" fmla="*/ 345785 h 691622"/>
              <a:gd name="connsiteX25" fmla="*/ 19641 w 691602"/>
              <a:gd name="connsiteY25" fmla="*/ 19626 h 691622"/>
              <a:gd name="connsiteX26" fmla="*/ 71718 w 691602"/>
              <a:gd name="connsiteY26" fmla="*/ 67 h 691622"/>
            </a:gdLst>
            <a:ahLst/>
            <a:cxnLst/>
            <a:rect l="l" t="t" r="r" b="b"/>
            <a:pathLst>
              <a:path w="691602" h="691622">
                <a:moveTo>
                  <a:pt x="129551" y="345821"/>
                </a:moveTo>
                <a:cubicBezTo>
                  <a:pt x="159332" y="384065"/>
                  <a:pt x="192612" y="422844"/>
                  <a:pt x="230712" y="460944"/>
                </a:cubicBezTo>
                <a:cubicBezTo>
                  <a:pt x="268849" y="499081"/>
                  <a:pt x="307592" y="532361"/>
                  <a:pt x="345836" y="562106"/>
                </a:cubicBezTo>
                <a:cubicBezTo>
                  <a:pt x="203360" y="672980"/>
                  <a:pt x="69811" y="722115"/>
                  <a:pt x="19677" y="671980"/>
                </a:cubicBezTo>
                <a:cubicBezTo>
                  <a:pt x="-30458" y="621846"/>
                  <a:pt x="18641" y="488333"/>
                  <a:pt x="129551" y="345821"/>
                </a:cubicBezTo>
                <a:close/>
                <a:moveTo>
                  <a:pt x="345800" y="129500"/>
                </a:moveTo>
                <a:lnTo>
                  <a:pt x="345800" y="129536"/>
                </a:lnTo>
                <a:lnTo>
                  <a:pt x="345777" y="129520"/>
                </a:lnTo>
                <a:close/>
                <a:moveTo>
                  <a:pt x="619863" y="87"/>
                </a:moveTo>
                <a:cubicBezTo>
                  <a:pt x="641658" y="798"/>
                  <a:pt x="659401" y="7127"/>
                  <a:pt x="671925" y="19661"/>
                </a:cubicBezTo>
                <a:cubicBezTo>
                  <a:pt x="722058" y="69796"/>
                  <a:pt x="672959" y="203345"/>
                  <a:pt x="562050" y="345821"/>
                </a:cubicBezTo>
                <a:lnTo>
                  <a:pt x="562050" y="345826"/>
                </a:lnTo>
                <a:lnTo>
                  <a:pt x="562086" y="345785"/>
                </a:lnTo>
                <a:cubicBezTo>
                  <a:pt x="672960" y="488297"/>
                  <a:pt x="722094" y="621810"/>
                  <a:pt x="671961" y="671944"/>
                </a:cubicBezTo>
                <a:cubicBezTo>
                  <a:pt x="621826" y="722079"/>
                  <a:pt x="488277" y="672980"/>
                  <a:pt x="345801" y="562070"/>
                </a:cubicBezTo>
                <a:cubicBezTo>
                  <a:pt x="384044" y="532289"/>
                  <a:pt x="422824" y="499009"/>
                  <a:pt x="460924" y="460908"/>
                </a:cubicBezTo>
                <a:lnTo>
                  <a:pt x="562037" y="345841"/>
                </a:lnTo>
                <a:lnTo>
                  <a:pt x="460888" y="230733"/>
                </a:lnTo>
                <a:cubicBezTo>
                  <a:pt x="422752" y="192596"/>
                  <a:pt x="384008" y="159316"/>
                  <a:pt x="345765" y="129571"/>
                </a:cubicBezTo>
                <a:cubicBezTo>
                  <a:pt x="452622" y="46388"/>
                  <a:pt x="554478" y="-2045"/>
                  <a:pt x="619863" y="87"/>
                </a:cubicBezTo>
                <a:close/>
                <a:moveTo>
                  <a:pt x="71718" y="67"/>
                </a:moveTo>
                <a:cubicBezTo>
                  <a:pt x="115311" y="-1351"/>
                  <a:pt x="175102" y="19693"/>
                  <a:pt x="241781" y="58527"/>
                </a:cubicBezTo>
                <a:lnTo>
                  <a:pt x="345777" y="129520"/>
                </a:lnTo>
                <a:lnTo>
                  <a:pt x="230677" y="230662"/>
                </a:lnTo>
                <a:cubicBezTo>
                  <a:pt x="192541" y="268798"/>
                  <a:pt x="159260" y="307542"/>
                  <a:pt x="129515" y="345785"/>
                </a:cubicBezTo>
                <a:cubicBezTo>
                  <a:pt x="18641" y="203274"/>
                  <a:pt x="-30493" y="69760"/>
                  <a:pt x="19641" y="19626"/>
                </a:cubicBezTo>
                <a:cubicBezTo>
                  <a:pt x="32174" y="7101"/>
                  <a:pt x="49921" y="776"/>
                  <a:pt x="71718" y="67"/>
                </a:cubicBezTo>
                <a:close/>
              </a:path>
            </a:pathLst>
          </a:custGeom>
          <a:solidFill>
            <a:schemeClr val="accent1"/>
          </a:solidFill>
          <a:ln w="3569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20000"/>
              <a:lumOff val="80000"/>
              <a:alpha val="3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alphaModFix amt="100000"/>
          </a:blip>
          <a:srcRect/>
          <a:stretch>
            <a:fillRect/>
          </a:stretch>
        </p:blipFill>
        <p:spPr>
          <a:xfrm>
            <a:off x="0" y="12192"/>
            <a:ext cx="12192000" cy="683361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标题 1"/>
          <p:cNvSpPr txBox="1"/>
          <p:nvPr/>
        </p:nvSpPr>
        <p:spPr>
          <a:xfrm rot="2619411">
            <a:off x="-80485" y="198792"/>
            <a:ext cx="615447" cy="17634"/>
          </a:xfrm>
          <a:custGeom>
            <a:avLst/>
            <a:gdLst>
              <a:gd name="connsiteX0" fmla="*/ 0 w 615447"/>
              <a:gd name="connsiteY0" fmla="*/ 15485 h 17634"/>
              <a:gd name="connsiteX1" fmla="*/ 16229 w 615447"/>
              <a:gd name="connsiteY1" fmla="*/ 0 h 17634"/>
              <a:gd name="connsiteX2" fmla="*/ 615447 w 615447"/>
              <a:gd name="connsiteY2" fmla="*/ 0 h 17634"/>
              <a:gd name="connsiteX3" fmla="*/ 615447 w 615447"/>
              <a:gd name="connsiteY3" fmla="*/ 17634 h 17634"/>
              <a:gd name="connsiteX4" fmla="*/ 2050 w 615447"/>
              <a:gd name="connsiteY4" fmla="*/ 17634 h 17634"/>
            </a:gdLst>
            <a:ahLst/>
            <a:cxnLst/>
            <a:rect l="l" t="t" r="r" b="b"/>
            <a:pathLst>
              <a:path w="615447" h="17634">
                <a:moveTo>
                  <a:pt x="0" y="15485"/>
                </a:moveTo>
                <a:lnTo>
                  <a:pt x="16229" y="0"/>
                </a:lnTo>
                <a:lnTo>
                  <a:pt x="615447" y="0"/>
                </a:lnTo>
                <a:lnTo>
                  <a:pt x="615447" y="17634"/>
                </a:lnTo>
                <a:lnTo>
                  <a:pt x="2050" y="17634"/>
                </a:lnTo>
                <a:close/>
              </a:path>
            </a:pathLst>
          </a:cu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 rot="18980589" flipV="1">
            <a:off x="-79556" y="6642163"/>
            <a:ext cx="617372" cy="17634"/>
          </a:xfrm>
          <a:custGeom>
            <a:avLst/>
            <a:gdLst>
              <a:gd name="connsiteX0" fmla="*/ 617372 w 617372"/>
              <a:gd name="connsiteY0" fmla="*/ 17634 h 17634"/>
              <a:gd name="connsiteX1" fmla="*/ 617372 w 617372"/>
              <a:gd name="connsiteY1" fmla="*/ 0 h 17634"/>
              <a:gd name="connsiteX2" fmla="*/ 18044 w 617372"/>
              <a:gd name="connsiteY2" fmla="*/ 0 h 17634"/>
              <a:gd name="connsiteX3" fmla="*/ 0 w 617372"/>
              <a:gd name="connsiteY3" fmla="*/ 17217 h 17634"/>
              <a:gd name="connsiteX4" fmla="*/ 397 w 617372"/>
              <a:gd name="connsiteY4" fmla="*/ 17634 h 17634"/>
            </a:gdLst>
            <a:ahLst/>
            <a:cxnLst/>
            <a:rect l="l" t="t" r="r" b="b"/>
            <a:pathLst>
              <a:path w="617372" h="17634">
                <a:moveTo>
                  <a:pt x="617372" y="17634"/>
                </a:moveTo>
                <a:lnTo>
                  <a:pt x="617372" y="0"/>
                </a:lnTo>
                <a:lnTo>
                  <a:pt x="18044" y="0"/>
                </a:lnTo>
                <a:lnTo>
                  <a:pt x="0" y="17217"/>
                </a:lnTo>
                <a:lnTo>
                  <a:pt x="397" y="17634"/>
                </a:lnTo>
                <a:close/>
              </a:path>
            </a:pathLst>
          </a:cu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 rot="18980589" flipH="1">
            <a:off x="11664981" y="200596"/>
            <a:ext cx="610225" cy="17634"/>
          </a:xfrm>
          <a:custGeom>
            <a:avLst/>
            <a:gdLst>
              <a:gd name="connsiteX0" fmla="*/ 11003 w 610225"/>
              <a:gd name="connsiteY0" fmla="*/ 0 h 17634"/>
              <a:gd name="connsiteX1" fmla="*/ 0 w 610225"/>
              <a:gd name="connsiteY1" fmla="*/ 10500 h 17634"/>
              <a:gd name="connsiteX2" fmla="*/ 6807 w 610225"/>
              <a:gd name="connsiteY2" fmla="*/ 17634 h 17634"/>
              <a:gd name="connsiteX3" fmla="*/ 610225 w 610225"/>
              <a:gd name="connsiteY3" fmla="*/ 17634 h 17634"/>
              <a:gd name="connsiteX4" fmla="*/ 610225 w 610225"/>
              <a:gd name="connsiteY4" fmla="*/ 0 h 17634"/>
            </a:gdLst>
            <a:ahLst/>
            <a:cxnLst/>
            <a:rect l="l" t="t" r="r" b="b"/>
            <a:pathLst>
              <a:path w="610225" h="17634">
                <a:moveTo>
                  <a:pt x="11003" y="0"/>
                </a:moveTo>
                <a:lnTo>
                  <a:pt x="0" y="10500"/>
                </a:lnTo>
                <a:lnTo>
                  <a:pt x="6807" y="17634"/>
                </a:lnTo>
                <a:lnTo>
                  <a:pt x="610225" y="17634"/>
                </a:lnTo>
                <a:lnTo>
                  <a:pt x="610225" y="0"/>
                </a:lnTo>
                <a:close/>
              </a:path>
            </a:pathLst>
          </a:cu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rot="2619411" flipH="1" flipV="1">
            <a:off x="11664975" y="6639713"/>
            <a:ext cx="610275" cy="17634"/>
          </a:xfrm>
          <a:custGeom>
            <a:avLst/>
            <a:gdLst>
              <a:gd name="connsiteX0" fmla="*/ 610275 w 610275"/>
              <a:gd name="connsiteY0" fmla="*/ 17634 h 17634"/>
              <a:gd name="connsiteX1" fmla="*/ 6859 w 610275"/>
              <a:gd name="connsiteY1" fmla="*/ 17634 h 17634"/>
              <a:gd name="connsiteX2" fmla="*/ 0 w 610275"/>
              <a:gd name="connsiteY2" fmla="*/ 10445 h 17634"/>
              <a:gd name="connsiteX3" fmla="*/ 10947 w 610275"/>
              <a:gd name="connsiteY3" fmla="*/ 0 h 17634"/>
              <a:gd name="connsiteX4" fmla="*/ 610275 w 610275"/>
              <a:gd name="connsiteY4" fmla="*/ 0 h 17634"/>
            </a:gdLst>
            <a:ahLst/>
            <a:cxnLst/>
            <a:rect l="l" t="t" r="r" b="b"/>
            <a:pathLst>
              <a:path w="610275" h="17634">
                <a:moveTo>
                  <a:pt x="610275" y="17634"/>
                </a:moveTo>
                <a:lnTo>
                  <a:pt x="6859" y="17634"/>
                </a:lnTo>
                <a:lnTo>
                  <a:pt x="0" y="10445"/>
                </a:lnTo>
                <a:lnTo>
                  <a:pt x="10947" y="0"/>
                </a:lnTo>
                <a:lnTo>
                  <a:pt x="610275" y="0"/>
                </a:lnTo>
                <a:close/>
              </a:path>
            </a:pathLst>
          </a:cu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444500" y="419100"/>
            <a:ext cx="11303000" cy="6019800"/>
          </a:xfrm>
          <a:prstGeom prst="rect">
            <a:avLst/>
          </a:prstGeom>
          <a:gradFill>
            <a:gsLst>
              <a:gs pos="0">
                <a:schemeClr val="accent1">
                  <a:lumMod val="10000"/>
                  <a:lumOff val="90000"/>
                  <a:alpha val="33000"/>
                </a:schemeClr>
              </a:gs>
              <a:gs pos="100000">
                <a:schemeClr val="accent1">
                  <a:lumMod val="10000"/>
                  <a:lumOff val="90000"/>
                  <a:alpha val="62000"/>
                </a:schemeClr>
              </a:gs>
            </a:gsLst>
            <a:lin ang="5400000" scaled="0"/>
          </a:gradFill>
          <a:ln w="1905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 flipV="1">
            <a:off x="660400" y="6530650"/>
            <a:ext cx="194728" cy="194728"/>
          </a:xfrm>
          <a:prstGeom prst="roundRect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 flipV="1">
            <a:off x="1017060" y="6530650"/>
            <a:ext cx="194728" cy="194728"/>
          </a:xfrm>
          <a:prstGeom prst="roundRect">
            <a:avLst/>
          </a:prstGeom>
          <a:solidFill>
            <a:schemeClr val="accent1">
              <a:alpha val="8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 flipV="1">
            <a:off x="1373720" y="6530650"/>
            <a:ext cx="194728" cy="194728"/>
          </a:xfrm>
          <a:prstGeom prst="roundRect">
            <a:avLst/>
          </a:prstGeom>
          <a:solidFill>
            <a:schemeClr val="accent1">
              <a:alpha val="6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 flipV="1">
            <a:off x="1730379" y="6530650"/>
            <a:ext cx="194728" cy="194728"/>
          </a:xfrm>
          <a:prstGeom prst="roundRect">
            <a:avLst/>
          </a:prstGeom>
          <a:solidFill>
            <a:schemeClr val="accent1">
              <a:alpha val="4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 flipV="1">
            <a:off x="2087039" y="6530650"/>
            <a:ext cx="194728" cy="194728"/>
          </a:xfrm>
          <a:prstGeom prst="roundRect">
            <a:avLst/>
          </a:prstGeom>
          <a:solidFill>
            <a:schemeClr val="accent1">
              <a:alpha val="2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 flipH="1" flipV="1">
            <a:off x="11324172" y="132622"/>
            <a:ext cx="194728" cy="194728"/>
          </a:xfrm>
          <a:prstGeom prst="roundRect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 flipH="1" flipV="1">
            <a:off x="10967512" y="132622"/>
            <a:ext cx="194728" cy="194728"/>
          </a:xfrm>
          <a:prstGeom prst="roundRect">
            <a:avLst/>
          </a:prstGeom>
          <a:solidFill>
            <a:schemeClr val="accent1">
              <a:alpha val="8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 flipH="1" flipV="1">
            <a:off x="10610853" y="132622"/>
            <a:ext cx="194728" cy="194728"/>
          </a:xfrm>
          <a:prstGeom prst="roundRect">
            <a:avLst/>
          </a:prstGeom>
          <a:solidFill>
            <a:schemeClr val="accent1">
              <a:alpha val="6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 flipH="1" flipV="1">
            <a:off x="10254193" y="132622"/>
            <a:ext cx="194728" cy="194728"/>
          </a:xfrm>
          <a:prstGeom prst="roundRect">
            <a:avLst/>
          </a:prstGeom>
          <a:solidFill>
            <a:schemeClr val="accent1">
              <a:alpha val="4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 flipH="1" flipV="1">
            <a:off x="9897533" y="132622"/>
            <a:ext cx="194728" cy="194728"/>
          </a:xfrm>
          <a:prstGeom prst="roundRect">
            <a:avLst/>
          </a:prstGeom>
          <a:solidFill>
            <a:schemeClr val="accent1">
              <a:alpha val="2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1568448" y="186267"/>
            <a:ext cx="3191933" cy="101600"/>
          </a:xfrm>
          <a:custGeom>
            <a:avLst/>
            <a:gdLst>
              <a:gd name="connsiteX0" fmla="*/ 0 w 3191933"/>
              <a:gd name="connsiteY0" fmla="*/ 0 h 101600"/>
              <a:gd name="connsiteX1" fmla="*/ 3090333 w 3191933"/>
              <a:gd name="connsiteY1" fmla="*/ 0 h 101600"/>
              <a:gd name="connsiteX2" fmla="*/ 3191933 w 3191933"/>
              <a:gd name="connsiteY2" fmla="*/ 101600 h 101600"/>
            </a:gdLst>
            <a:ahLst/>
            <a:cxnLst/>
            <a:rect l="l" t="t" r="r" b="b"/>
            <a:pathLst>
              <a:path w="3191933" h="101600">
                <a:moveTo>
                  <a:pt x="0" y="0"/>
                </a:moveTo>
                <a:lnTo>
                  <a:pt x="3090333" y="0"/>
                </a:lnTo>
                <a:lnTo>
                  <a:pt x="3191933" y="101600"/>
                </a:lnTo>
              </a:path>
            </a:pathLst>
          </a:custGeom>
          <a:noFill/>
          <a:ln w="1905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>
            <a:off x="4720898" y="248384"/>
            <a:ext cx="78966" cy="7896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>
            <a:off x="4608510" y="250753"/>
            <a:ext cx="74228" cy="74228"/>
          </a:xfrm>
          <a:prstGeom prst="ellipse">
            <a:avLst/>
          </a:prstGeom>
          <a:solidFill>
            <a:schemeClr val="accent1">
              <a:alpha val="80000"/>
            </a:schemeClr>
          </a:solidFill>
          <a:ln w="12700" cap="sq">
            <a:noFill/>
            <a:miter/>
          </a:ln>
          <a:effectLst/>
        </p:spPr>
        <p:txBody>
          <a:bodyPr vert="horz" wrap="square" lIns="85954" tIns="42977" rIns="85954" bIns="42977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2" name="标题 1"/>
          <p:cNvSpPr txBox="1"/>
          <p:nvPr/>
        </p:nvSpPr>
        <p:spPr>
          <a:xfrm>
            <a:off x="4505833" y="252980"/>
            <a:ext cx="69774" cy="69774"/>
          </a:xfrm>
          <a:prstGeom prst="ellipse">
            <a:avLst/>
          </a:prstGeom>
          <a:solidFill>
            <a:schemeClr val="accent1">
              <a:alpha val="60000"/>
            </a:schemeClr>
          </a:solidFill>
          <a:ln w="12700" cap="sq">
            <a:noFill/>
            <a:miter/>
          </a:ln>
          <a:effectLst/>
        </p:spPr>
        <p:txBody>
          <a:bodyPr vert="horz" wrap="square" lIns="80797" tIns="40398" rIns="80797" bIns="40398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3" name="标题 1"/>
          <p:cNvSpPr txBox="1"/>
          <p:nvPr/>
        </p:nvSpPr>
        <p:spPr>
          <a:xfrm>
            <a:off x="4412110" y="255073"/>
            <a:ext cx="65588" cy="65588"/>
          </a:xfrm>
          <a:prstGeom prst="ellipse">
            <a:avLst/>
          </a:prstGeom>
          <a:solidFill>
            <a:schemeClr val="accent1">
              <a:alpha val="40000"/>
            </a:schemeClr>
          </a:solidFill>
          <a:ln w="12700" cap="sq">
            <a:noFill/>
            <a:miter/>
          </a:ln>
          <a:effectLst/>
        </p:spPr>
        <p:txBody>
          <a:bodyPr vert="horz" wrap="square" lIns="75949" tIns="37974" rIns="75949" bIns="37974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4" name="标题 1"/>
          <p:cNvSpPr txBox="1"/>
          <p:nvPr/>
        </p:nvSpPr>
        <p:spPr>
          <a:xfrm>
            <a:off x="4326958" y="257369"/>
            <a:ext cx="60997" cy="60997"/>
          </a:xfrm>
          <a:prstGeom prst="ellipse">
            <a:avLst/>
          </a:prstGeom>
          <a:solidFill>
            <a:schemeClr val="accent1">
              <a:alpha val="20000"/>
            </a:schemeClr>
          </a:solidFill>
          <a:ln w="12700" cap="sq">
            <a:noFill/>
            <a:miter/>
          </a:ln>
          <a:effectLst/>
        </p:spPr>
        <p:txBody>
          <a:bodyPr vert="horz" wrap="square" lIns="70633" tIns="35316" rIns="70633" bIns="35316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5" name="标题 1"/>
          <p:cNvSpPr txBox="1"/>
          <p:nvPr/>
        </p:nvSpPr>
        <p:spPr>
          <a:xfrm flipV="1">
            <a:off x="4673600" y="6570133"/>
            <a:ext cx="4364567" cy="155245"/>
          </a:xfrm>
          <a:prstGeom prst="parallelogram">
            <a:avLst>
              <a:gd name="adj" fmla="val 83900"/>
            </a:avLst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80000"/>
                  <a:lumOff val="20000"/>
                </a:schemeClr>
              </a:gs>
            </a:gsLst>
            <a:lin ang="189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6" name="标题 1"/>
          <p:cNvSpPr txBox="1"/>
          <p:nvPr/>
        </p:nvSpPr>
        <p:spPr>
          <a:xfrm>
            <a:off x="3326262" y="6570133"/>
            <a:ext cx="1470105" cy="9045"/>
          </a:xfrm>
          <a:prstGeom prst="rect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7" name="标题 1"/>
          <p:cNvSpPr txBox="1"/>
          <p:nvPr/>
        </p:nvSpPr>
        <p:spPr>
          <a:xfrm>
            <a:off x="8881452" y="6716333"/>
            <a:ext cx="1470105" cy="9045"/>
          </a:xfrm>
          <a:prstGeom prst="rect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8" name="标题 1"/>
          <p:cNvSpPr txBox="1"/>
          <p:nvPr/>
        </p:nvSpPr>
        <p:spPr>
          <a:xfrm flipH="1">
            <a:off x="3484562" y="6612174"/>
            <a:ext cx="1233221" cy="108681"/>
          </a:xfrm>
          <a:custGeom>
            <a:avLst/>
            <a:gdLst>
              <a:gd name="connsiteX0" fmla="*/ 147371 w 1233221"/>
              <a:gd name="connsiteY0" fmla="*/ 0 h 108681"/>
              <a:gd name="connsiteX1" fmla="*/ 90669 w 1233221"/>
              <a:gd name="connsiteY1" fmla="*/ 0 h 108681"/>
              <a:gd name="connsiteX2" fmla="*/ 0 w 1233221"/>
              <a:gd name="connsiteY2" fmla="*/ 108681 h 108681"/>
              <a:gd name="connsiteX3" fmla="*/ 56702 w 1233221"/>
              <a:gd name="connsiteY3" fmla="*/ 108681 h 108681"/>
              <a:gd name="connsiteX4" fmla="*/ 268021 w 1233221"/>
              <a:gd name="connsiteY4" fmla="*/ 0 h 108681"/>
              <a:gd name="connsiteX5" fmla="*/ 211319 w 1233221"/>
              <a:gd name="connsiteY5" fmla="*/ 0 h 108681"/>
              <a:gd name="connsiteX6" fmla="*/ 120650 w 1233221"/>
              <a:gd name="connsiteY6" fmla="*/ 108681 h 108681"/>
              <a:gd name="connsiteX7" fmla="*/ 177352 w 1233221"/>
              <a:gd name="connsiteY7" fmla="*/ 108681 h 108681"/>
              <a:gd name="connsiteX8" fmla="*/ 388671 w 1233221"/>
              <a:gd name="connsiteY8" fmla="*/ 0 h 108681"/>
              <a:gd name="connsiteX9" fmla="*/ 331969 w 1233221"/>
              <a:gd name="connsiteY9" fmla="*/ 0 h 108681"/>
              <a:gd name="connsiteX10" fmla="*/ 241300 w 1233221"/>
              <a:gd name="connsiteY10" fmla="*/ 108681 h 108681"/>
              <a:gd name="connsiteX11" fmla="*/ 298002 w 1233221"/>
              <a:gd name="connsiteY11" fmla="*/ 108681 h 108681"/>
              <a:gd name="connsiteX12" fmla="*/ 509321 w 1233221"/>
              <a:gd name="connsiteY12" fmla="*/ 0 h 108681"/>
              <a:gd name="connsiteX13" fmla="*/ 452619 w 1233221"/>
              <a:gd name="connsiteY13" fmla="*/ 0 h 108681"/>
              <a:gd name="connsiteX14" fmla="*/ 361950 w 1233221"/>
              <a:gd name="connsiteY14" fmla="*/ 108681 h 108681"/>
              <a:gd name="connsiteX15" fmla="*/ 418652 w 1233221"/>
              <a:gd name="connsiteY15" fmla="*/ 108681 h 108681"/>
              <a:gd name="connsiteX16" fmla="*/ 629971 w 1233221"/>
              <a:gd name="connsiteY16" fmla="*/ 0 h 108681"/>
              <a:gd name="connsiteX17" fmla="*/ 573269 w 1233221"/>
              <a:gd name="connsiteY17" fmla="*/ 0 h 108681"/>
              <a:gd name="connsiteX18" fmla="*/ 482600 w 1233221"/>
              <a:gd name="connsiteY18" fmla="*/ 108681 h 108681"/>
              <a:gd name="connsiteX19" fmla="*/ 539302 w 1233221"/>
              <a:gd name="connsiteY19" fmla="*/ 108681 h 108681"/>
              <a:gd name="connsiteX20" fmla="*/ 750621 w 1233221"/>
              <a:gd name="connsiteY20" fmla="*/ 0 h 108681"/>
              <a:gd name="connsiteX21" fmla="*/ 693919 w 1233221"/>
              <a:gd name="connsiteY21" fmla="*/ 0 h 108681"/>
              <a:gd name="connsiteX22" fmla="*/ 603250 w 1233221"/>
              <a:gd name="connsiteY22" fmla="*/ 108681 h 108681"/>
              <a:gd name="connsiteX23" fmla="*/ 659952 w 1233221"/>
              <a:gd name="connsiteY23" fmla="*/ 108681 h 108681"/>
              <a:gd name="connsiteX24" fmla="*/ 871271 w 1233221"/>
              <a:gd name="connsiteY24" fmla="*/ 0 h 108681"/>
              <a:gd name="connsiteX25" fmla="*/ 814569 w 1233221"/>
              <a:gd name="connsiteY25" fmla="*/ 0 h 108681"/>
              <a:gd name="connsiteX26" fmla="*/ 723900 w 1233221"/>
              <a:gd name="connsiteY26" fmla="*/ 108681 h 108681"/>
              <a:gd name="connsiteX27" fmla="*/ 780602 w 1233221"/>
              <a:gd name="connsiteY27" fmla="*/ 108681 h 108681"/>
              <a:gd name="connsiteX28" fmla="*/ 991921 w 1233221"/>
              <a:gd name="connsiteY28" fmla="*/ 0 h 108681"/>
              <a:gd name="connsiteX29" fmla="*/ 935219 w 1233221"/>
              <a:gd name="connsiteY29" fmla="*/ 0 h 108681"/>
              <a:gd name="connsiteX30" fmla="*/ 844550 w 1233221"/>
              <a:gd name="connsiteY30" fmla="*/ 108681 h 108681"/>
              <a:gd name="connsiteX31" fmla="*/ 901252 w 1233221"/>
              <a:gd name="connsiteY31" fmla="*/ 108681 h 108681"/>
              <a:gd name="connsiteX32" fmla="*/ 1112571 w 1233221"/>
              <a:gd name="connsiteY32" fmla="*/ 0 h 108681"/>
              <a:gd name="connsiteX33" fmla="*/ 1055869 w 1233221"/>
              <a:gd name="connsiteY33" fmla="*/ 0 h 108681"/>
              <a:gd name="connsiteX34" fmla="*/ 965200 w 1233221"/>
              <a:gd name="connsiteY34" fmla="*/ 108681 h 108681"/>
              <a:gd name="connsiteX35" fmla="*/ 1021902 w 1233221"/>
              <a:gd name="connsiteY35" fmla="*/ 108681 h 108681"/>
              <a:gd name="connsiteX36" fmla="*/ 1233221 w 1233221"/>
              <a:gd name="connsiteY36" fmla="*/ 0 h 108681"/>
              <a:gd name="connsiteX37" fmla="*/ 1176519 w 1233221"/>
              <a:gd name="connsiteY37" fmla="*/ 0 h 108681"/>
              <a:gd name="connsiteX38" fmla="*/ 1085850 w 1233221"/>
              <a:gd name="connsiteY38" fmla="*/ 108681 h 108681"/>
              <a:gd name="connsiteX39" fmla="*/ 1142552 w 1233221"/>
              <a:gd name="connsiteY39" fmla="*/ 108681 h 108681"/>
            </a:gdLst>
            <a:ahLst/>
            <a:cxnLst/>
            <a:rect l="l" t="t" r="r" b="b"/>
            <a:pathLst>
              <a:path w="1233221" h="108681">
                <a:moveTo>
                  <a:pt x="147371" y="0"/>
                </a:moveTo>
                <a:lnTo>
                  <a:pt x="90669" y="0"/>
                </a:lnTo>
                <a:lnTo>
                  <a:pt x="0" y="108681"/>
                </a:lnTo>
                <a:lnTo>
                  <a:pt x="56702" y="108681"/>
                </a:lnTo>
                <a:close/>
                <a:moveTo>
                  <a:pt x="268021" y="0"/>
                </a:moveTo>
                <a:lnTo>
                  <a:pt x="211319" y="0"/>
                </a:lnTo>
                <a:lnTo>
                  <a:pt x="120650" y="108681"/>
                </a:lnTo>
                <a:lnTo>
                  <a:pt x="177352" y="108681"/>
                </a:lnTo>
                <a:close/>
                <a:moveTo>
                  <a:pt x="388671" y="0"/>
                </a:moveTo>
                <a:lnTo>
                  <a:pt x="331969" y="0"/>
                </a:lnTo>
                <a:lnTo>
                  <a:pt x="241300" y="108681"/>
                </a:lnTo>
                <a:lnTo>
                  <a:pt x="298002" y="108681"/>
                </a:lnTo>
                <a:close/>
                <a:moveTo>
                  <a:pt x="509321" y="0"/>
                </a:moveTo>
                <a:lnTo>
                  <a:pt x="452619" y="0"/>
                </a:lnTo>
                <a:lnTo>
                  <a:pt x="361950" y="108681"/>
                </a:lnTo>
                <a:lnTo>
                  <a:pt x="418652" y="108681"/>
                </a:lnTo>
                <a:close/>
                <a:moveTo>
                  <a:pt x="629971" y="0"/>
                </a:moveTo>
                <a:lnTo>
                  <a:pt x="573269" y="0"/>
                </a:lnTo>
                <a:lnTo>
                  <a:pt x="482600" y="108681"/>
                </a:lnTo>
                <a:lnTo>
                  <a:pt x="539302" y="108681"/>
                </a:lnTo>
                <a:close/>
                <a:moveTo>
                  <a:pt x="750621" y="0"/>
                </a:moveTo>
                <a:lnTo>
                  <a:pt x="693919" y="0"/>
                </a:lnTo>
                <a:lnTo>
                  <a:pt x="603250" y="108681"/>
                </a:lnTo>
                <a:lnTo>
                  <a:pt x="659952" y="108681"/>
                </a:lnTo>
                <a:close/>
                <a:moveTo>
                  <a:pt x="871271" y="0"/>
                </a:moveTo>
                <a:lnTo>
                  <a:pt x="814569" y="0"/>
                </a:lnTo>
                <a:lnTo>
                  <a:pt x="723900" y="108681"/>
                </a:lnTo>
                <a:lnTo>
                  <a:pt x="780602" y="108681"/>
                </a:lnTo>
                <a:close/>
                <a:moveTo>
                  <a:pt x="991921" y="0"/>
                </a:moveTo>
                <a:lnTo>
                  <a:pt x="935219" y="0"/>
                </a:lnTo>
                <a:lnTo>
                  <a:pt x="844550" y="108681"/>
                </a:lnTo>
                <a:lnTo>
                  <a:pt x="901252" y="108681"/>
                </a:lnTo>
                <a:close/>
                <a:moveTo>
                  <a:pt x="1112571" y="0"/>
                </a:moveTo>
                <a:lnTo>
                  <a:pt x="1055869" y="0"/>
                </a:lnTo>
                <a:lnTo>
                  <a:pt x="965200" y="108681"/>
                </a:lnTo>
                <a:lnTo>
                  <a:pt x="1021902" y="108681"/>
                </a:lnTo>
                <a:close/>
                <a:moveTo>
                  <a:pt x="1233221" y="0"/>
                </a:moveTo>
                <a:lnTo>
                  <a:pt x="1176519" y="0"/>
                </a:lnTo>
                <a:lnTo>
                  <a:pt x="1085850" y="108681"/>
                </a:lnTo>
                <a:lnTo>
                  <a:pt x="1142552" y="108681"/>
                </a:lnTo>
                <a:close/>
              </a:path>
            </a:pathLst>
          </a:cu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9" name="标题 1"/>
          <p:cNvSpPr txBox="1"/>
          <p:nvPr/>
        </p:nvSpPr>
        <p:spPr>
          <a:xfrm flipV="1">
            <a:off x="8990729" y="6570133"/>
            <a:ext cx="1233221" cy="108681"/>
          </a:xfrm>
          <a:custGeom>
            <a:avLst/>
            <a:gdLst>
              <a:gd name="connsiteX0" fmla="*/ 1085850 w 1233221"/>
              <a:gd name="connsiteY0" fmla="*/ 108681 h 108681"/>
              <a:gd name="connsiteX1" fmla="*/ 1142552 w 1233221"/>
              <a:gd name="connsiteY1" fmla="*/ 108681 h 108681"/>
              <a:gd name="connsiteX2" fmla="*/ 1233221 w 1233221"/>
              <a:gd name="connsiteY2" fmla="*/ 0 h 108681"/>
              <a:gd name="connsiteX3" fmla="*/ 1176519 w 1233221"/>
              <a:gd name="connsiteY3" fmla="*/ 0 h 108681"/>
              <a:gd name="connsiteX4" fmla="*/ 965200 w 1233221"/>
              <a:gd name="connsiteY4" fmla="*/ 108681 h 108681"/>
              <a:gd name="connsiteX5" fmla="*/ 1021902 w 1233221"/>
              <a:gd name="connsiteY5" fmla="*/ 108681 h 108681"/>
              <a:gd name="connsiteX6" fmla="*/ 1112571 w 1233221"/>
              <a:gd name="connsiteY6" fmla="*/ 0 h 108681"/>
              <a:gd name="connsiteX7" fmla="*/ 1055869 w 1233221"/>
              <a:gd name="connsiteY7" fmla="*/ 0 h 108681"/>
              <a:gd name="connsiteX8" fmla="*/ 844550 w 1233221"/>
              <a:gd name="connsiteY8" fmla="*/ 108681 h 108681"/>
              <a:gd name="connsiteX9" fmla="*/ 901252 w 1233221"/>
              <a:gd name="connsiteY9" fmla="*/ 108681 h 108681"/>
              <a:gd name="connsiteX10" fmla="*/ 991921 w 1233221"/>
              <a:gd name="connsiteY10" fmla="*/ 0 h 108681"/>
              <a:gd name="connsiteX11" fmla="*/ 935219 w 1233221"/>
              <a:gd name="connsiteY11" fmla="*/ 0 h 108681"/>
              <a:gd name="connsiteX12" fmla="*/ 723900 w 1233221"/>
              <a:gd name="connsiteY12" fmla="*/ 108681 h 108681"/>
              <a:gd name="connsiteX13" fmla="*/ 780602 w 1233221"/>
              <a:gd name="connsiteY13" fmla="*/ 108681 h 108681"/>
              <a:gd name="connsiteX14" fmla="*/ 871271 w 1233221"/>
              <a:gd name="connsiteY14" fmla="*/ 0 h 108681"/>
              <a:gd name="connsiteX15" fmla="*/ 814569 w 1233221"/>
              <a:gd name="connsiteY15" fmla="*/ 0 h 108681"/>
              <a:gd name="connsiteX16" fmla="*/ 603250 w 1233221"/>
              <a:gd name="connsiteY16" fmla="*/ 108681 h 108681"/>
              <a:gd name="connsiteX17" fmla="*/ 659952 w 1233221"/>
              <a:gd name="connsiteY17" fmla="*/ 108681 h 108681"/>
              <a:gd name="connsiteX18" fmla="*/ 750621 w 1233221"/>
              <a:gd name="connsiteY18" fmla="*/ 0 h 108681"/>
              <a:gd name="connsiteX19" fmla="*/ 693919 w 1233221"/>
              <a:gd name="connsiteY19" fmla="*/ 0 h 108681"/>
              <a:gd name="connsiteX20" fmla="*/ 482600 w 1233221"/>
              <a:gd name="connsiteY20" fmla="*/ 108681 h 108681"/>
              <a:gd name="connsiteX21" fmla="*/ 539302 w 1233221"/>
              <a:gd name="connsiteY21" fmla="*/ 108681 h 108681"/>
              <a:gd name="connsiteX22" fmla="*/ 629971 w 1233221"/>
              <a:gd name="connsiteY22" fmla="*/ 0 h 108681"/>
              <a:gd name="connsiteX23" fmla="*/ 573269 w 1233221"/>
              <a:gd name="connsiteY23" fmla="*/ 0 h 108681"/>
              <a:gd name="connsiteX24" fmla="*/ 361950 w 1233221"/>
              <a:gd name="connsiteY24" fmla="*/ 108681 h 108681"/>
              <a:gd name="connsiteX25" fmla="*/ 418652 w 1233221"/>
              <a:gd name="connsiteY25" fmla="*/ 108681 h 108681"/>
              <a:gd name="connsiteX26" fmla="*/ 509321 w 1233221"/>
              <a:gd name="connsiteY26" fmla="*/ 0 h 108681"/>
              <a:gd name="connsiteX27" fmla="*/ 452619 w 1233221"/>
              <a:gd name="connsiteY27" fmla="*/ 0 h 108681"/>
              <a:gd name="connsiteX28" fmla="*/ 241300 w 1233221"/>
              <a:gd name="connsiteY28" fmla="*/ 108681 h 108681"/>
              <a:gd name="connsiteX29" fmla="*/ 298002 w 1233221"/>
              <a:gd name="connsiteY29" fmla="*/ 108681 h 108681"/>
              <a:gd name="connsiteX30" fmla="*/ 388671 w 1233221"/>
              <a:gd name="connsiteY30" fmla="*/ 0 h 108681"/>
              <a:gd name="connsiteX31" fmla="*/ 331969 w 1233221"/>
              <a:gd name="connsiteY31" fmla="*/ 0 h 108681"/>
              <a:gd name="connsiteX32" fmla="*/ 120650 w 1233221"/>
              <a:gd name="connsiteY32" fmla="*/ 108681 h 108681"/>
              <a:gd name="connsiteX33" fmla="*/ 177352 w 1233221"/>
              <a:gd name="connsiteY33" fmla="*/ 108681 h 108681"/>
              <a:gd name="connsiteX34" fmla="*/ 268021 w 1233221"/>
              <a:gd name="connsiteY34" fmla="*/ 0 h 108681"/>
              <a:gd name="connsiteX35" fmla="*/ 211319 w 1233221"/>
              <a:gd name="connsiteY35" fmla="*/ 0 h 108681"/>
              <a:gd name="connsiteX36" fmla="*/ 0 w 1233221"/>
              <a:gd name="connsiteY36" fmla="*/ 108681 h 108681"/>
              <a:gd name="connsiteX37" fmla="*/ 56702 w 1233221"/>
              <a:gd name="connsiteY37" fmla="*/ 108681 h 108681"/>
              <a:gd name="connsiteX38" fmla="*/ 147371 w 1233221"/>
              <a:gd name="connsiteY38" fmla="*/ 0 h 108681"/>
              <a:gd name="connsiteX39" fmla="*/ 90669 w 1233221"/>
              <a:gd name="connsiteY39" fmla="*/ 0 h 108681"/>
            </a:gdLst>
            <a:ahLst/>
            <a:cxnLst/>
            <a:rect l="l" t="t" r="r" b="b"/>
            <a:pathLst>
              <a:path w="1233221" h="108681">
                <a:moveTo>
                  <a:pt x="1085850" y="108681"/>
                </a:moveTo>
                <a:lnTo>
                  <a:pt x="1142552" y="108681"/>
                </a:lnTo>
                <a:lnTo>
                  <a:pt x="1233221" y="0"/>
                </a:lnTo>
                <a:lnTo>
                  <a:pt x="1176519" y="0"/>
                </a:lnTo>
                <a:close/>
                <a:moveTo>
                  <a:pt x="965200" y="108681"/>
                </a:moveTo>
                <a:lnTo>
                  <a:pt x="1021902" y="108681"/>
                </a:lnTo>
                <a:lnTo>
                  <a:pt x="1112571" y="0"/>
                </a:lnTo>
                <a:lnTo>
                  <a:pt x="1055869" y="0"/>
                </a:lnTo>
                <a:close/>
                <a:moveTo>
                  <a:pt x="844550" y="108681"/>
                </a:moveTo>
                <a:lnTo>
                  <a:pt x="901252" y="108681"/>
                </a:lnTo>
                <a:lnTo>
                  <a:pt x="991921" y="0"/>
                </a:lnTo>
                <a:lnTo>
                  <a:pt x="935219" y="0"/>
                </a:lnTo>
                <a:close/>
                <a:moveTo>
                  <a:pt x="723900" y="108681"/>
                </a:moveTo>
                <a:lnTo>
                  <a:pt x="780602" y="108681"/>
                </a:lnTo>
                <a:lnTo>
                  <a:pt x="871271" y="0"/>
                </a:lnTo>
                <a:lnTo>
                  <a:pt x="814569" y="0"/>
                </a:lnTo>
                <a:close/>
                <a:moveTo>
                  <a:pt x="603250" y="108681"/>
                </a:moveTo>
                <a:lnTo>
                  <a:pt x="659952" y="108681"/>
                </a:lnTo>
                <a:lnTo>
                  <a:pt x="750621" y="0"/>
                </a:lnTo>
                <a:lnTo>
                  <a:pt x="693919" y="0"/>
                </a:lnTo>
                <a:close/>
                <a:moveTo>
                  <a:pt x="482600" y="108681"/>
                </a:moveTo>
                <a:lnTo>
                  <a:pt x="539302" y="108681"/>
                </a:lnTo>
                <a:lnTo>
                  <a:pt x="629971" y="0"/>
                </a:lnTo>
                <a:lnTo>
                  <a:pt x="573269" y="0"/>
                </a:lnTo>
                <a:close/>
                <a:moveTo>
                  <a:pt x="361950" y="108681"/>
                </a:moveTo>
                <a:lnTo>
                  <a:pt x="418652" y="108681"/>
                </a:lnTo>
                <a:lnTo>
                  <a:pt x="509321" y="0"/>
                </a:lnTo>
                <a:lnTo>
                  <a:pt x="452619" y="0"/>
                </a:lnTo>
                <a:close/>
                <a:moveTo>
                  <a:pt x="241300" y="108681"/>
                </a:moveTo>
                <a:lnTo>
                  <a:pt x="298002" y="108681"/>
                </a:lnTo>
                <a:lnTo>
                  <a:pt x="388671" y="0"/>
                </a:lnTo>
                <a:lnTo>
                  <a:pt x="331969" y="0"/>
                </a:lnTo>
                <a:close/>
                <a:moveTo>
                  <a:pt x="120650" y="108681"/>
                </a:moveTo>
                <a:lnTo>
                  <a:pt x="177352" y="108681"/>
                </a:lnTo>
                <a:lnTo>
                  <a:pt x="268021" y="0"/>
                </a:lnTo>
                <a:lnTo>
                  <a:pt x="211319" y="0"/>
                </a:lnTo>
                <a:close/>
                <a:moveTo>
                  <a:pt x="0" y="108681"/>
                </a:moveTo>
                <a:lnTo>
                  <a:pt x="56702" y="108681"/>
                </a:lnTo>
                <a:lnTo>
                  <a:pt x="147371" y="0"/>
                </a:lnTo>
                <a:lnTo>
                  <a:pt x="90669" y="0"/>
                </a:lnTo>
                <a:close/>
              </a:path>
            </a:pathLst>
          </a:cu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0" name="标题 1"/>
          <p:cNvSpPr txBox="1"/>
          <p:nvPr/>
        </p:nvSpPr>
        <p:spPr>
          <a:xfrm rot="2251210">
            <a:off x="10323029" y="6786232"/>
            <a:ext cx="232606" cy="9045"/>
          </a:xfrm>
          <a:custGeom>
            <a:avLst/>
            <a:gdLst>
              <a:gd name="connsiteX0" fmla="*/ 0 w 232606"/>
              <a:gd name="connsiteY0" fmla="*/ 0 h 9045"/>
              <a:gd name="connsiteX1" fmla="*/ 232606 w 232606"/>
              <a:gd name="connsiteY1" fmla="*/ 0 h 9045"/>
              <a:gd name="connsiteX2" fmla="*/ 220826 w 232606"/>
              <a:gd name="connsiteY2" fmla="*/ 9045 h 9045"/>
              <a:gd name="connsiteX3" fmla="*/ 0 w 232606"/>
              <a:gd name="connsiteY3" fmla="*/ 9045 h 9045"/>
            </a:gdLst>
            <a:ahLst/>
            <a:cxnLst/>
            <a:rect l="l" t="t" r="r" b="b"/>
            <a:pathLst>
              <a:path w="232606" h="9045">
                <a:moveTo>
                  <a:pt x="0" y="0"/>
                </a:moveTo>
                <a:lnTo>
                  <a:pt x="232606" y="0"/>
                </a:lnTo>
                <a:lnTo>
                  <a:pt x="220826" y="9045"/>
                </a:lnTo>
                <a:lnTo>
                  <a:pt x="0" y="9045"/>
                </a:lnTo>
                <a:close/>
              </a:path>
            </a:pathLst>
          </a:cu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1" name="标题 1"/>
          <p:cNvSpPr txBox="1"/>
          <p:nvPr/>
        </p:nvSpPr>
        <p:spPr>
          <a:xfrm rot="5400000">
            <a:off x="-2387904" y="3351377"/>
            <a:ext cx="5281126" cy="155246"/>
          </a:xfrm>
          <a:custGeom>
            <a:avLst/>
            <a:gdLst>
              <a:gd name="connsiteX0" fmla="*/ 0 w 5281126"/>
              <a:gd name="connsiteY0" fmla="*/ 155246 h 155246"/>
              <a:gd name="connsiteX1" fmla="*/ 130251 w 5281126"/>
              <a:gd name="connsiteY1" fmla="*/ 0 h 155246"/>
              <a:gd name="connsiteX2" fmla="*/ 5281126 w 5281126"/>
              <a:gd name="connsiteY2" fmla="*/ 0 h 155246"/>
              <a:gd name="connsiteX3" fmla="*/ 5150875 w 5281126"/>
              <a:gd name="connsiteY3" fmla="*/ 155246 h 155246"/>
            </a:gdLst>
            <a:ahLst/>
            <a:cxnLst/>
            <a:rect l="l" t="t" r="r" b="b"/>
            <a:pathLst>
              <a:path w="5281126" h="155246">
                <a:moveTo>
                  <a:pt x="0" y="155246"/>
                </a:moveTo>
                <a:lnTo>
                  <a:pt x="130251" y="0"/>
                </a:lnTo>
                <a:lnTo>
                  <a:pt x="5281126" y="0"/>
                </a:lnTo>
                <a:lnTo>
                  <a:pt x="5150875" y="155246"/>
                </a:lnTo>
                <a:close/>
              </a:path>
            </a:pathLst>
          </a:custGeom>
          <a:gradFill>
            <a:gsLst>
              <a:gs pos="0">
                <a:schemeClr val="accent1">
                  <a:alpha val="0"/>
                  <a:lumMod val="100000"/>
                </a:schemeClr>
              </a:gs>
              <a:gs pos="100000">
                <a:schemeClr val="accent1">
                  <a:lumMod val="80000"/>
                  <a:lumOff val="2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2" name="标题 1"/>
          <p:cNvSpPr txBox="1"/>
          <p:nvPr/>
        </p:nvSpPr>
        <p:spPr>
          <a:xfrm rot="16200000" flipV="1">
            <a:off x="9334520" y="3351377"/>
            <a:ext cx="5281126" cy="155246"/>
          </a:xfrm>
          <a:custGeom>
            <a:avLst/>
            <a:gdLst>
              <a:gd name="connsiteX0" fmla="*/ 5281126 w 5281126"/>
              <a:gd name="connsiteY0" fmla="*/ 0 h 155246"/>
              <a:gd name="connsiteX1" fmla="*/ 130251 w 5281126"/>
              <a:gd name="connsiteY1" fmla="*/ 0 h 155246"/>
              <a:gd name="connsiteX2" fmla="*/ 0 w 5281126"/>
              <a:gd name="connsiteY2" fmla="*/ 155246 h 155246"/>
              <a:gd name="connsiteX3" fmla="*/ 5150875 w 5281126"/>
              <a:gd name="connsiteY3" fmla="*/ 155246 h 155246"/>
            </a:gdLst>
            <a:ahLst/>
            <a:cxnLst/>
            <a:rect l="l" t="t" r="r" b="b"/>
            <a:pathLst>
              <a:path w="5281126" h="155246">
                <a:moveTo>
                  <a:pt x="5281126" y="0"/>
                </a:moveTo>
                <a:lnTo>
                  <a:pt x="130251" y="0"/>
                </a:lnTo>
                <a:lnTo>
                  <a:pt x="0" y="155246"/>
                </a:lnTo>
                <a:lnTo>
                  <a:pt x="5150875" y="155246"/>
                </a:lnTo>
                <a:close/>
              </a:path>
            </a:pathLst>
          </a:custGeom>
          <a:gradFill>
            <a:gsLst>
              <a:gs pos="0">
                <a:schemeClr val="accent1">
                  <a:alpha val="0"/>
                  <a:lumMod val="100000"/>
                </a:schemeClr>
              </a:gs>
              <a:gs pos="100000">
                <a:schemeClr val="accent1">
                  <a:lumMod val="80000"/>
                  <a:lumOff val="2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3" name="标题 1"/>
          <p:cNvSpPr txBox="1"/>
          <p:nvPr/>
        </p:nvSpPr>
        <p:spPr>
          <a:xfrm>
            <a:off x="861264" y="929682"/>
            <a:ext cx="198036" cy="198036"/>
          </a:xfrm>
          <a:prstGeom prst="ellipse">
            <a:avLst/>
          </a:prstGeom>
          <a:solidFill>
            <a:schemeClr val="accent1">
              <a:alpha val="29000"/>
            </a:schemeClr>
          </a:solidFill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4" name="标题 1"/>
          <p:cNvSpPr txBox="1"/>
          <p:nvPr/>
        </p:nvSpPr>
        <p:spPr>
          <a:xfrm>
            <a:off x="914909" y="983328"/>
            <a:ext cx="90748" cy="9074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5" name="标题 1"/>
          <p:cNvSpPr txBox="1"/>
          <p:nvPr/>
        </p:nvSpPr>
        <p:spPr>
          <a:xfrm>
            <a:off x="1298168" y="929682"/>
            <a:ext cx="198036" cy="198036"/>
          </a:xfrm>
          <a:prstGeom prst="ellipse">
            <a:avLst/>
          </a:prstGeom>
          <a:solidFill>
            <a:schemeClr val="accent1">
              <a:alpha val="29000"/>
            </a:schemeClr>
          </a:solidFill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6" name="标题 1"/>
          <p:cNvSpPr txBox="1"/>
          <p:nvPr/>
        </p:nvSpPr>
        <p:spPr>
          <a:xfrm>
            <a:off x="1351813" y="983328"/>
            <a:ext cx="90748" cy="9074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7" name="标题 1"/>
          <p:cNvSpPr txBox="1"/>
          <p:nvPr/>
        </p:nvSpPr>
        <p:spPr>
          <a:xfrm>
            <a:off x="1735071" y="929682"/>
            <a:ext cx="198036" cy="198036"/>
          </a:xfrm>
          <a:prstGeom prst="ellipse">
            <a:avLst/>
          </a:prstGeom>
          <a:solidFill>
            <a:schemeClr val="accent1">
              <a:alpha val="29000"/>
            </a:schemeClr>
          </a:solidFill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8" name="标题 1"/>
          <p:cNvSpPr txBox="1"/>
          <p:nvPr/>
        </p:nvSpPr>
        <p:spPr>
          <a:xfrm>
            <a:off x="1788716" y="983328"/>
            <a:ext cx="90748" cy="9074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9" name="标题 1"/>
          <p:cNvSpPr txBox="1"/>
          <p:nvPr/>
        </p:nvSpPr>
        <p:spPr>
          <a:xfrm>
            <a:off x="2171975" y="929682"/>
            <a:ext cx="198036" cy="198036"/>
          </a:xfrm>
          <a:prstGeom prst="ellipse">
            <a:avLst/>
          </a:prstGeom>
          <a:solidFill>
            <a:schemeClr val="accent1">
              <a:alpha val="29000"/>
            </a:schemeClr>
          </a:solidFill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0" name="标题 1"/>
          <p:cNvSpPr txBox="1"/>
          <p:nvPr/>
        </p:nvSpPr>
        <p:spPr>
          <a:xfrm>
            <a:off x="2225620" y="983328"/>
            <a:ext cx="90748" cy="9074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1" name="标题 1"/>
          <p:cNvSpPr txBox="1"/>
          <p:nvPr/>
        </p:nvSpPr>
        <p:spPr>
          <a:xfrm flipH="1">
            <a:off x="1203234" y="3799145"/>
            <a:ext cx="4792" cy="1226933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5400000" scaled="0"/>
          </a:gradFill>
          <a:ln w="15875" cap="rnd">
            <a:noFill/>
            <a:round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2" name="标题 1"/>
          <p:cNvSpPr txBox="1"/>
          <p:nvPr/>
        </p:nvSpPr>
        <p:spPr>
          <a:xfrm>
            <a:off x="875846" y="3515462"/>
            <a:ext cx="12039" cy="1845723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5400000" scaled="0"/>
          </a:gradFill>
          <a:ln w="15875" cap="rnd">
            <a:noFill/>
            <a:round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3" name="标题 1"/>
          <p:cNvSpPr txBox="1"/>
          <p:nvPr/>
        </p:nvSpPr>
        <p:spPr>
          <a:xfrm flipH="1">
            <a:off x="1634049" y="3614994"/>
            <a:ext cx="4792" cy="1226933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5400000" scaled="0"/>
          </a:gradFill>
          <a:ln w="15875" cap="rnd">
            <a:noFill/>
            <a:round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4" name="标题 1"/>
          <p:cNvSpPr txBox="1"/>
          <p:nvPr/>
        </p:nvSpPr>
        <p:spPr>
          <a:xfrm>
            <a:off x="10983975" y="3799145"/>
            <a:ext cx="4792" cy="1226933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5400000" scaled="0"/>
          </a:gradFill>
          <a:ln w="15875" cap="rnd">
            <a:noFill/>
            <a:round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5" name="标题 1"/>
          <p:cNvSpPr txBox="1"/>
          <p:nvPr/>
        </p:nvSpPr>
        <p:spPr>
          <a:xfrm flipH="1">
            <a:off x="11304116" y="3515462"/>
            <a:ext cx="12039" cy="1845723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5400000" scaled="0"/>
          </a:gradFill>
          <a:ln w="15875" cap="rnd">
            <a:noFill/>
            <a:round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6" name="标题 1"/>
          <p:cNvSpPr txBox="1"/>
          <p:nvPr/>
        </p:nvSpPr>
        <p:spPr>
          <a:xfrm>
            <a:off x="10553160" y="3614994"/>
            <a:ext cx="4792" cy="1226933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5400000" scaled="0"/>
          </a:gradFill>
          <a:ln w="15875" cap="rnd">
            <a:noFill/>
            <a:round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7" name="标题 1"/>
          <p:cNvSpPr txBox="1"/>
          <p:nvPr/>
        </p:nvSpPr>
        <p:spPr>
          <a:xfrm flipH="1">
            <a:off x="1355522" y="2043120"/>
            <a:ext cx="18198" cy="761830"/>
          </a:xfrm>
          <a:prstGeom prst="rect">
            <a:avLst/>
          </a:prstGeom>
          <a:gradFill>
            <a:gsLst>
              <a:gs pos="7000">
                <a:schemeClr val="accent1"/>
              </a:gs>
              <a:gs pos="100000">
                <a:schemeClr val="accent1">
                  <a:alpha val="0"/>
                  <a:lumMod val="80000"/>
                  <a:lumOff val="20000"/>
                </a:schemeClr>
              </a:gs>
            </a:gsLst>
            <a:lin ang="5400000" scaled="0"/>
          </a:gradFill>
          <a:ln w="15875" cap="rnd">
            <a:noFill/>
            <a:round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8" name="标题 1"/>
          <p:cNvSpPr txBox="1"/>
          <p:nvPr/>
        </p:nvSpPr>
        <p:spPr>
          <a:xfrm>
            <a:off x="1522671" y="5494351"/>
            <a:ext cx="3817608" cy="630786"/>
          </a:xfrm>
          <a:custGeom>
            <a:avLst/>
            <a:gdLst>
              <a:gd name="connsiteX0" fmla="*/ 3204858 w 5065563"/>
              <a:gd name="connsiteY0" fmla="*/ 0 h 2700670"/>
              <a:gd name="connsiteX1" fmla="*/ 5065563 w 5065563"/>
              <a:gd name="connsiteY1" fmla="*/ 0 h 2700670"/>
              <a:gd name="connsiteX2" fmla="*/ 2668772 w 5065563"/>
              <a:gd name="connsiteY2" fmla="*/ 2700670 h 2700670"/>
              <a:gd name="connsiteX3" fmla="*/ 0 w 5065563"/>
              <a:gd name="connsiteY3" fmla="*/ 2700670 h 2700670"/>
              <a:gd name="connsiteX4" fmla="*/ 3204858 w 5065563"/>
              <a:gd name="connsiteY4" fmla="*/ 0 h 2700670"/>
            </a:gdLst>
            <a:ahLst/>
            <a:cxnLst/>
            <a:rect l="l" t="t" r="r" b="b"/>
            <a:pathLst>
              <a:path w="5065563" h="2700670">
                <a:moveTo>
                  <a:pt x="3204858" y="0"/>
                </a:moveTo>
                <a:lnTo>
                  <a:pt x="5065563" y="0"/>
                </a:lnTo>
                <a:lnTo>
                  <a:pt x="2668772" y="2700670"/>
                </a:lnTo>
                <a:lnTo>
                  <a:pt x="0" y="2700670"/>
                </a:lnTo>
                <a:lnTo>
                  <a:pt x="3204858" y="0"/>
                </a:lnTo>
                <a:close/>
              </a:path>
            </a:pathLst>
          </a:custGeom>
          <a:gradFill>
            <a:gsLst>
              <a:gs pos="32000">
                <a:schemeClr val="accent1">
                  <a:alpha val="0"/>
                </a:schemeClr>
              </a:gs>
              <a:gs pos="100000">
                <a:schemeClr val="accent1">
                  <a:alpha val="27000"/>
                </a:schemeClr>
              </a:gs>
            </a:gsLst>
            <a:lin ang="5400000" scaled="0"/>
          </a:gradFill>
          <a:ln w="12700" cap="sq">
            <a:gradFill>
              <a:gsLst>
                <a:gs pos="23000">
                  <a:schemeClr val="accent1">
                    <a:alpha val="0"/>
                  </a:schemeClr>
                </a:gs>
                <a:gs pos="94200">
                  <a:schemeClr val="accent1">
                    <a:alpha val="67000"/>
                  </a:schemeClr>
                </a:gs>
              </a:gsLst>
              <a:lin ang="5400000" scaled="0"/>
            </a:gra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9" name="标题 1"/>
          <p:cNvSpPr txBox="1"/>
          <p:nvPr/>
        </p:nvSpPr>
        <p:spPr>
          <a:xfrm flipH="1">
            <a:off x="6851721" y="5494351"/>
            <a:ext cx="3817608" cy="630786"/>
          </a:xfrm>
          <a:custGeom>
            <a:avLst/>
            <a:gdLst>
              <a:gd name="connsiteX0" fmla="*/ 3204858 w 5065563"/>
              <a:gd name="connsiteY0" fmla="*/ 0 h 2700670"/>
              <a:gd name="connsiteX1" fmla="*/ 5065563 w 5065563"/>
              <a:gd name="connsiteY1" fmla="*/ 0 h 2700670"/>
              <a:gd name="connsiteX2" fmla="*/ 2668772 w 5065563"/>
              <a:gd name="connsiteY2" fmla="*/ 2700670 h 2700670"/>
              <a:gd name="connsiteX3" fmla="*/ 0 w 5065563"/>
              <a:gd name="connsiteY3" fmla="*/ 2700670 h 2700670"/>
              <a:gd name="connsiteX4" fmla="*/ 3204858 w 5065563"/>
              <a:gd name="connsiteY4" fmla="*/ 0 h 2700670"/>
            </a:gdLst>
            <a:ahLst/>
            <a:cxnLst/>
            <a:rect l="l" t="t" r="r" b="b"/>
            <a:pathLst>
              <a:path w="5065563" h="2700670">
                <a:moveTo>
                  <a:pt x="3204858" y="0"/>
                </a:moveTo>
                <a:lnTo>
                  <a:pt x="5065563" y="0"/>
                </a:lnTo>
                <a:lnTo>
                  <a:pt x="2668772" y="2700670"/>
                </a:lnTo>
                <a:lnTo>
                  <a:pt x="0" y="2700670"/>
                </a:lnTo>
                <a:lnTo>
                  <a:pt x="3204858" y="0"/>
                </a:lnTo>
                <a:close/>
              </a:path>
            </a:pathLst>
          </a:custGeom>
          <a:gradFill>
            <a:gsLst>
              <a:gs pos="32000">
                <a:schemeClr val="accent1">
                  <a:alpha val="0"/>
                </a:schemeClr>
              </a:gs>
              <a:gs pos="100000">
                <a:schemeClr val="accent1">
                  <a:alpha val="27000"/>
                </a:schemeClr>
              </a:gs>
            </a:gsLst>
            <a:lin ang="5400000" scaled="0"/>
          </a:gradFill>
          <a:ln w="12700" cap="sq">
            <a:gradFill>
              <a:gsLst>
                <a:gs pos="23000">
                  <a:schemeClr val="accent1">
                    <a:alpha val="0"/>
                  </a:schemeClr>
                </a:gs>
                <a:gs pos="94200">
                  <a:schemeClr val="accent1">
                    <a:alpha val="67000"/>
                  </a:schemeClr>
                </a:gs>
              </a:gsLst>
              <a:lin ang="5400000" scaled="0"/>
            </a:gra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0" name="标题 1"/>
          <p:cNvSpPr txBox="1"/>
          <p:nvPr/>
        </p:nvSpPr>
        <p:spPr>
          <a:xfrm>
            <a:off x="3848322" y="5494351"/>
            <a:ext cx="4495357" cy="630786"/>
          </a:xfrm>
          <a:prstGeom prst="trapezoid">
            <a:avLst>
              <a:gd name="adj" fmla="val 345905"/>
            </a:avLst>
          </a:prstGeom>
          <a:gradFill>
            <a:gsLst>
              <a:gs pos="32000">
                <a:schemeClr val="accent1">
                  <a:alpha val="0"/>
                </a:schemeClr>
              </a:gs>
              <a:gs pos="100000">
                <a:schemeClr val="accent1">
                  <a:alpha val="27000"/>
                </a:schemeClr>
              </a:gs>
            </a:gsLst>
            <a:lin ang="5400000" scaled="0"/>
          </a:gradFill>
          <a:ln w="12700" cap="sq">
            <a:gradFill>
              <a:gsLst>
                <a:gs pos="23000">
                  <a:schemeClr val="accent1">
                    <a:alpha val="0"/>
                  </a:schemeClr>
                </a:gs>
                <a:gs pos="94200">
                  <a:schemeClr val="accent1">
                    <a:alpha val="67000"/>
                  </a:schemeClr>
                </a:gs>
              </a:gsLst>
              <a:lin ang="5400000" scaled="0"/>
            </a:gra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1" name="标题 1"/>
          <p:cNvSpPr txBox="1"/>
          <p:nvPr/>
        </p:nvSpPr>
        <p:spPr>
          <a:xfrm>
            <a:off x="2463389" y="2905110"/>
            <a:ext cx="24784" cy="1000527"/>
          </a:xfrm>
          <a:custGeom>
            <a:avLst/>
            <a:gdLst>
              <a:gd name="connsiteX0" fmla="*/ 16840 w 45720"/>
              <a:gd name="connsiteY0" fmla="*/ 0 h 1845723"/>
              <a:gd name="connsiteX1" fmla="*/ 22860 w 45720"/>
              <a:gd name="connsiteY1" fmla="*/ 0 h 1845723"/>
              <a:gd name="connsiteX2" fmla="*/ 28879 w 45720"/>
              <a:gd name="connsiteY2" fmla="*/ 0 h 1845723"/>
              <a:gd name="connsiteX3" fmla="*/ 28879 w 45720"/>
              <a:gd name="connsiteY3" fmla="*/ 2493 h 1845723"/>
              <a:gd name="connsiteX4" fmla="*/ 39024 w 45720"/>
              <a:gd name="connsiteY4" fmla="*/ 6696 h 1845723"/>
              <a:gd name="connsiteX5" fmla="*/ 45720 w 45720"/>
              <a:gd name="connsiteY5" fmla="*/ 22860 h 1845723"/>
              <a:gd name="connsiteX6" fmla="*/ 39024 w 45720"/>
              <a:gd name="connsiteY6" fmla="*/ 39025 h 1845723"/>
              <a:gd name="connsiteX7" fmla="*/ 28879 w 45720"/>
              <a:gd name="connsiteY7" fmla="*/ 43227 h 1845723"/>
              <a:gd name="connsiteX8" fmla="*/ 28879 w 45720"/>
              <a:gd name="connsiteY8" fmla="*/ 1845723 h 1845723"/>
              <a:gd name="connsiteX9" fmla="*/ 16840 w 45720"/>
              <a:gd name="connsiteY9" fmla="*/ 1845723 h 1845723"/>
              <a:gd name="connsiteX10" fmla="*/ 16840 w 45720"/>
              <a:gd name="connsiteY10" fmla="*/ 43227 h 1845723"/>
              <a:gd name="connsiteX11" fmla="*/ 6696 w 45720"/>
              <a:gd name="connsiteY11" fmla="*/ 39025 h 1845723"/>
              <a:gd name="connsiteX12" fmla="*/ 0 w 45720"/>
              <a:gd name="connsiteY12" fmla="*/ 22860 h 1845723"/>
              <a:gd name="connsiteX13" fmla="*/ 6696 w 45720"/>
              <a:gd name="connsiteY13" fmla="*/ 6696 h 1845723"/>
              <a:gd name="connsiteX14" fmla="*/ 16840 w 45720"/>
              <a:gd name="connsiteY14" fmla="*/ 2494 h 1845723"/>
            </a:gdLst>
            <a:ahLst/>
            <a:cxnLst/>
            <a:rect l="l" t="t" r="r" b="b"/>
            <a:pathLst>
              <a:path w="45720" h="1845723">
                <a:moveTo>
                  <a:pt x="16840" y="0"/>
                </a:moveTo>
                <a:lnTo>
                  <a:pt x="22860" y="0"/>
                </a:lnTo>
                <a:lnTo>
                  <a:pt x="28879" y="0"/>
                </a:lnTo>
                <a:lnTo>
                  <a:pt x="28879" y="2493"/>
                </a:lnTo>
                <a:lnTo>
                  <a:pt x="39024" y="6696"/>
                </a:lnTo>
                <a:cubicBezTo>
                  <a:pt x="43161" y="10833"/>
                  <a:pt x="45720" y="16548"/>
                  <a:pt x="45720" y="22860"/>
                </a:cubicBezTo>
                <a:cubicBezTo>
                  <a:pt x="45720" y="29173"/>
                  <a:pt x="43161" y="34888"/>
                  <a:pt x="39024" y="39025"/>
                </a:cubicBezTo>
                <a:lnTo>
                  <a:pt x="28879" y="43227"/>
                </a:lnTo>
                <a:lnTo>
                  <a:pt x="28879" y="1845723"/>
                </a:lnTo>
                <a:lnTo>
                  <a:pt x="16840" y="1845723"/>
                </a:lnTo>
                <a:lnTo>
                  <a:pt x="16840" y="43227"/>
                </a:lnTo>
                <a:lnTo>
                  <a:pt x="6696" y="39025"/>
                </a:lnTo>
                <a:cubicBezTo>
                  <a:pt x="2559" y="34888"/>
                  <a:pt x="0" y="29173"/>
                  <a:pt x="0" y="22860"/>
                </a:cubicBezTo>
                <a:cubicBezTo>
                  <a:pt x="0" y="16548"/>
                  <a:pt x="2559" y="10833"/>
                  <a:pt x="6696" y="6696"/>
                </a:cubicBezTo>
                <a:lnTo>
                  <a:pt x="16840" y="2494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10000"/>
                  <a:lumOff val="90000"/>
                  <a:alpha val="0"/>
                </a:schemeClr>
              </a:gs>
            </a:gsLst>
            <a:lin ang="5400000" scaled="0"/>
          </a:gradFill>
          <a:ln w="12700" cap="sq">
            <a:noFill/>
            <a:miter/>
          </a:ln>
          <a:effectLst/>
        </p:spPr>
        <p:txBody>
          <a:bodyPr vert="horz" wrap="square" lIns="66184" tIns="33092" rIns="66184" bIns="33092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2" name="标题 1"/>
          <p:cNvSpPr txBox="1"/>
          <p:nvPr/>
        </p:nvSpPr>
        <p:spPr>
          <a:xfrm>
            <a:off x="2245060" y="3127488"/>
            <a:ext cx="19083" cy="678932"/>
          </a:xfrm>
          <a:custGeom>
            <a:avLst/>
            <a:gdLst>
              <a:gd name="connsiteX0" fmla="*/ 17602 w 35204"/>
              <a:gd name="connsiteY0" fmla="*/ 0 h 1252460"/>
              <a:gd name="connsiteX1" fmla="*/ 35204 w 35204"/>
              <a:gd name="connsiteY1" fmla="*/ 17602 h 1252460"/>
              <a:gd name="connsiteX2" fmla="*/ 30049 w 35204"/>
              <a:gd name="connsiteY2" fmla="*/ 30049 h 1252460"/>
              <a:gd name="connsiteX3" fmla="*/ 19998 w 35204"/>
              <a:gd name="connsiteY3" fmla="*/ 34212 h 1252460"/>
              <a:gd name="connsiteX4" fmla="*/ 19998 w 35204"/>
              <a:gd name="connsiteY4" fmla="*/ 1252460 h 1252460"/>
              <a:gd name="connsiteX5" fmla="*/ 15206 w 35204"/>
              <a:gd name="connsiteY5" fmla="*/ 1252460 h 1252460"/>
              <a:gd name="connsiteX6" fmla="*/ 15206 w 35204"/>
              <a:gd name="connsiteY6" fmla="*/ 34212 h 1252460"/>
              <a:gd name="connsiteX7" fmla="*/ 5156 w 35204"/>
              <a:gd name="connsiteY7" fmla="*/ 30049 h 1252460"/>
              <a:gd name="connsiteX8" fmla="*/ 0 w 35204"/>
              <a:gd name="connsiteY8" fmla="*/ 17602 h 1252460"/>
              <a:gd name="connsiteX9" fmla="*/ 17602 w 35204"/>
              <a:gd name="connsiteY9" fmla="*/ 0 h 1252460"/>
            </a:gdLst>
            <a:ahLst/>
            <a:cxnLst/>
            <a:rect l="l" t="t" r="r" b="b"/>
            <a:pathLst>
              <a:path w="35204" h="1252460">
                <a:moveTo>
                  <a:pt x="17602" y="0"/>
                </a:moveTo>
                <a:cubicBezTo>
                  <a:pt x="27323" y="0"/>
                  <a:pt x="35204" y="7881"/>
                  <a:pt x="35204" y="17602"/>
                </a:cubicBezTo>
                <a:cubicBezTo>
                  <a:pt x="35204" y="22463"/>
                  <a:pt x="33234" y="26863"/>
                  <a:pt x="30049" y="30049"/>
                </a:cubicBezTo>
                <a:lnTo>
                  <a:pt x="19998" y="34212"/>
                </a:lnTo>
                <a:lnTo>
                  <a:pt x="19998" y="1252460"/>
                </a:lnTo>
                <a:lnTo>
                  <a:pt x="15206" y="1252460"/>
                </a:lnTo>
                <a:lnTo>
                  <a:pt x="15206" y="34212"/>
                </a:lnTo>
                <a:lnTo>
                  <a:pt x="5156" y="30049"/>
                </a:lnTo>
                <a:cubicBezTo>
                  <a:pt x="1970" y="26863"/>
                  <a:pt x="0" y="22463"/>
                  <a:pt x="0" y="17602"/>
                </a:cubicBezTo>
                <a:cubicBezTo>
                  <a:pt x="0" y="7881"/>
                  <a:pt x="7881" y="0"/>
                  <a:pt x="17602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 scaled="0"/>
          </a:gradFill>
          <a:ln w="12700" cap="sq">
            <a:noFill/>
            <a:miter/>
          </a:ln>
          <a:effectLst/>
        </p:spPr>
        <p:txBody>
          <a:bodyPr vert="horz" wrap="square" lIns="66184" tIns="33092" rIns="66184" bIns="33092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3" name="标题 1"/>
          <p:cNvSpPr txBox="1"/>
          <p:nvPr/>
        </p:nvSpPr>
        <p:spPr>
          <a:xfrm>
            <a:off x="2335983" y="2806795"/>
            <a:ext cx="24784" cy="1000527"/>
          </a:xfrm>
          <a:custGeom>
            <a:avLst/>
            <a:gdLst>
              <a:gd name="connsiteX0" fmla="*/ 16840 w 45720"/>
              <a:gd name="connsiteY0" fmla="*/ 0 h 1845723"/>
              <a:gd name="connsiteX1" fmla="*/ 22860 w 45720"/>
              <a:gd name="connsiteY1" fmla="*/ 0 h 1845723"/>
              <a:gd name="connsiteX2" fmla="*/ 28879 w 45720"/>
              <a:gd name="connsiteY2" fmla="*/ 0 h 1845723"/>
              <a:gd name="connsiteX3" fmla="*/ 28879 w 45720"/>
              <a:gd name="connsiteY3" fmla="*/ 2493 h 1845723"/>
              <a:gd name="connsiteX4" fmla="*/ 39024 w 45720"/>
              <a:gd name="connsiteY4" fmla="*/ 6696 h 1845723"/>
              <a:gd name="connsiteX5" fmla="*/ 45720 w 45720"/>
              <a:gd name="connsiteY5" fmla="*/ 22860 h 1845723"/>
              <a:gd name="connsiteX6" fmla="*/ 39024 w 45720"/>
              <a:gd name="connsiteY6" fmla="*/ 39025 h 1845723"/>
              <a:gd name="connsiteX7" fmla="*/ 28879 w 45720"/>
              <a:gd name="connsiteY7" fmla="*/ 43227 h 1845723"/>
              <a:gd name="connsiteX8" fmla="*/ 28879 w 45720"/>
              <a:gd name="connsiteY8" fmla="*/ 1845723 h 1845723"/>
              <a:gd name="connsiteX9" fmla="*/ 16840 w 45720"/>
              <a:gd name="connsiteY9" fmla="*/ 1845723 h 1845723"/>
              <a:gd name="connsiteX10" fmla="*/ 16840 w 45720"/>
              <a:gd name="connsiteY10" fmla="*/ 43227 h 1845723"/>
              <a:gd name="connsiteX11" fmla="*/ 6696 w 45720"/>
              <a:gd name="connsiteY11" fmla="*/ 39025 h 1845723"/>
              <a:gd name="connsiteX12" fmla="*/ 0 w 45720"/>
              <a:gd name="connsiteY12" fmla="*/ 22860 h 1845723"/>
              <a:gd name="connsiteX13" fmla="*/ 6696 w 45720"/>
              <a:gd name="connsiteY13" fmla="*/ 6696 h 1845723"/>
              <a:gd name="connsiteX14" fmla="*/ 16840 w 45720"/>
              <a:gd name="connsiteY14" fmla="*/ 2494 h 1845723"/>
            </a:gdLst>
            <a:ahLst/>
            <a:cxnLst/>
            <a:rect l="l" t="t" r="r" b="b"/>
            <a:pathLst>
              <a:path w="45720" h="1845723">
                <a:moveTo>
                  <a:pt x="16840" y="0"/>
                </a:moveTo>
                <a:lnTo>
                  <a:pt x="22860" y="0"/>
                </a:lnTo>
                <a:lnTo>
                  <a:pt x="28879" y="0"/>
                </a:lnTo>
                <a:lnTo>
                  <a:pt x="28879" y="2493"/>
                </a:lnTo>
                <a:lnTo>
                  <a:pt x="39024" y="6696"/>
                </a:lnTo>
                <a:cubicBezTo>
                  <a:pt x="43161" y="10833"/>
                  <a:pt x="45720" y="16548"/>
                  <a:pt x="45720" y="22860"/>
                </a:cubicBezTo>
                <a:cubicBezTo>
                  <a:pt x="45720" y="29173"/>
                  <a:pt x="43161" y="34888"/>
                  <a:pt x="39024" y="39025"/>
                </a:cubicBezTo>
                <a:lnTo>
                  <a:pt x="28879" y="43227"/>
                </a:lnTo>
                <a:lnTo>
                  <a:pt x="28879" y="1845723"/>
                </a:lnTo>
                <a:lnTo>
                  <a:pt x="16840" y="1845723"/>
                </a:lnTo>
                <a:lnTo>
                  <a:pt x="16840" y="43227"/>
                </a:lnTo>
                <a:lnTo>
                  <a:pt x="6696" y="39025"/>
                </a:lnTo>
                <a:cubicBezTo>
                  <a:pt x="2559" y="34888"/>
                  <a:pt x="0" y="29173"/>
                  <a:pt x="0" y="22860"/>
                </a:cubicBezTo>
                <a:cubicBezTo>
                  <a:pt x="0" y="16548"/>
                  <a:pt x="2559" y="10833"/>
                  <a:pt x="6696" y="6696"/>
                </a:cubicBezTo>
                <a:lnTo>
                  <a:pt x="16840" y="2494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10000"/>
                  <a:lumOff val="90000"/>
                  <a:alpha val="0"/>
                </a:schemeClr>
              </a:gs>
            </a:gsLst>
            <a:lin ang="5400000" scaled="0"/>
          </a:gradFill>
          <a:ln w="12700" cap="sq">
            <a:noFill/>
            <a:miter/>
          </a:ln>
          <a:effectLst/>
        </p:spPr>
        <p:txBody>
          <a:bodyPr vert="horz" wrap="square" lIns="66184" tIns="33092" rIns="66184" bIns="33092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4" name="标题 1"/>
          <p:cNvSpPr txBox="1"/>
          <p:nvPr/>
        </p:nvSpPr>
        <p:spPr>
          <a:xfrm>
            <a:off x="2117654" y="3029173"/>
            <a:ext cx="19083" cy="678932"/>
          </a:xfrm>
          <a:custGeom>
            <a:avLst/>
            <a:gdLst>
              <a:gd name="connsiteX0" fmla="*/ 17602 w 35204"/>
              <a:gd name="connsiteY0" fmla="*/ 0 h 1252460"/>
              <a:gd name="connsiteX1" fmla="*/ 35204 w 35204"/>
              <a:gd name="connsiteY1" fmla="*/ 17602 h 1252460"/>
              <a:gd name="connsiteX2" fmla="*/ 30049 w 35204"/>
              <a:gd name="connsiteY2" fmla="*/ 30049 h 1252460"/>
              <a:gd name="connsiteX3" fmla="*/ 19998 w 35204"/>
              <a:gd name="connsiteY3" fmla="*/ 34212 h 1252460"/>
              <a:gd name="connsiteX4" fmla="*/ 19998 w 35204"/>
              <a:gd name="connsiteY4" fmla="*/ 1252460 h 1252460"/>
              <a:gd name="connsiteX5" fmla="*/ 15206 w 35204"/>
              <a:gd name="connsiteY5" fmla="*/ 1252460 h 1252460"/>
              <a:gd name="connsiteX6" fmla="*/ 15206 w 35204"/>
              <a:gd name="connsiteY6" fmla="*/ 34212 h 1252460"/>
              <a:gd name="connsiteX7" fmla="*/ 5156 w 35204"/>
              <a:gd name="connsiteY7" fmla="*/ 30049 h 1252460"/>
              <a:gd name="connsiteX8" fmla="*/ 0 w 35204"/>
              <a:gd name="connsiteY8" fmla="*/ 17602 h 1252460"/>
              <a:gd name="connsiteX9" fmla="*/ 17602 w 35204"/>
              <a:gd name="connsiteY9" fmla="*/ 0 h 1252460"/>
            </a:gdLst>
            <a:ahLst/>
            <a:cxnLst/>
            <a:rect l="l" t="t" r="r" b="b"/>
            <a:pathLst>
              <a:path w="35204" h="1252460">
                <a:moveTo>
                  <a:pt x="17602" y="0"/>
                </a:moveTo>
                <a:cubicBezTo>
                  <a:pt x="27323" y="0"/>
                  <a:pt x="35204" y="7881"/>
                  <a:pt x="35204" y="17602"/>
                </a:cubicBezTo>
                <a:cubicBezTo>
                  <a:pt x="35204" y="22463"/>
                  <a:pt x="33234" y="26863"/>
                  <a:pt x="30049" y="30049"/>
                </a:cubicBezTo>
                <a:lnTo>
                  <a:pt x="19998" y="34212"/>
                </a:lnTo>
                <a:lnTo>
                  <a:pt x="19998" y="1252460"/>
                </a:lnTo>
                <a:lnTo>
                  <a:pt x="15206" y="1252460"/>
                </a:lnTo>
                <a:lnTo>
                  <a:pt x="15206" y="34212"/>
                </a:lnTo>
                <a:lnTo>
                  <a:pt x="5156" y="30049"/>
                </a:lnTo>
                <a:cubicBezTo>
                  <a:pt x="1970" y="26863"/>
                  <a:pt x="0" y="22463"/>
                  <a:pt x="0" y="17602"/>
                </a:cubicBezTo>
                <a:cubicBezTo>
                  <a:pt x="0" y="7881"/>
                  <a:pt x="7881" y="0"/>
                  <a:pt x="17602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 scaled="0"/>
          </a:gradFill>
          <a:ln w="12700" cap="sq">
            <a:noFill/>
            <a:miter/>
          </a:ln>
          <a:effectLst/>
        </p:spPr>
        <p:txBody>
          <a:bodyPr vert="horz" wrap="square" lIns="66184" tIns="33092" rIns="66184" bIns="33092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5" name="标题 1"/>
          <p:cNvSpPr txBox="1"/>
          <p:nvPr/>
        </p:nvSpPr>
        <p:spPr>
          <a:xfrm flipH="1">
            <a:off x="9703828" y="2905110"/>
            <a:ext cx="24784" cy="1000527"/>
          </a:xfrm>
          <a:custGeom>
            <a:avLst/>
            <a:gdLst>
              <a:gd name="connsiteX0" fmla="*/ 16840 w 45720"/>
              <a:gd name="connsiteY0" fmla="*/ 0 h 1845723"/>
              <a:gd name="connsiteX1" fmla="*/ 22860 w 45720"/>
              <a:gd name="connsiteY1" fmla="*/ 0 h 1845723"/>
              <a:gd name="connsiteX2" fmla="*/ 28879 w 45720"/>
              <a:gd name="connsiteY2" fmla="*/ 0 h 1845723"/>
              <a:gd name="connsiteX3" fmla="*/ 28879 w 45720"/>
              <a:gd name="connsiteY3" fmla="*/ 2493 h 1845723"/>
              <a:gd name="connsiteX4" fmla="*/ 39024 w 45720"/>
              <a:gd name="connsiteY4" fmla="*/ 6696 h 1845723"/>
              <a:gd name="connsiteX5" fmla="*/ 45720 w 45720"/>
              <a:gd name="connsiteY5" fmla="*/ 22860 h 1845723"/>
              <a:gd name="connsiteX6" fmla="*/ 39024 w 45720"/>
              <a:gd name="connsiteY6" fmla="*/ 39025 h 1845723"/>
              <a:gd name="connsiteX7" fmla="*/ 28879 w 45720"/>
              <a:gd name="connsiteY7" fmla="*/ 43227 h 1845723"/>
              <a:gd name="connsiteX8" fmla="*/ 28879 w 45720"/>
              <a:gd name="connsiteY8" fmla="*/ 1845723 h 1845723"/>
              <a:gd name="connsiteX9" fmla="*/ 16840 w 45720"/>
              <a:gd name="connsiteY9" fmla="*/ 1845723 h 1845723"/>
              <a:gd name="connsiteX10" fmla="*/ 16840 w 45720"/>
              <a:gd name="connsiteY10" fmla="*/ 43227 h 1845723"/>
              <a:gd name="connsiteX11" fmla="*/ 6696 w 45720"/>
              <a:gd name="connsiteY11" fmla="*/ 39025 h 1845723"/>
              <a:gd name="connsiteX12" fmla="*/ 0 w 45720"/>
              <a:gd name="connsiteY12" fmla="*/ 22860 h 1845723"/>
              <a:gd name="connsiteX13" fmla="*/ 6696 w 45720"/>
              <a:gd name="connsiteY13" fmla="*/ 6696 h 1845723"/>
              <a:gd name="connsiteX14" fmla="*/ 16840 w 45720"/>
              <a:gd name="connsiteY14" fmla="*/ 2494 h 1845723"/>
            </a:gdLst>
            <a:ahLst/>
            <a:cxnLst/>
            <a:rect l="l" t="t" r="r" b="b"/>
            <a:pathLst>
              <a:path w="45720" h="1845723">
                <a:moveTo>
                  <a:pt x="16840" y="0"/>
                </a:moveTo>
                <a:lnTo>
                  <a:pt x="22860" y="0"/>
                </a:lnTo>
                <a:lnTo>
                  <a:pt x="28879" y="0"/>
                </a:lnTo>
                <a:lnTo>
                  <a:pt x="28879" y="2493"/>
                </a:lnTo>
                <a:lnTo>
                  <a:pt x="39024" y="6696"/>
                </a:lnTo>
                <a:cubicBezTo>
                  <a:pt x="43161" y="10833"/>
                  <a:pt x="45720" y="16548"/>
                  <a:pt x="45720" y="22860"/>
                </a:cubicBezTo>
                <a:cubicBezTo>
                  <a:pt x="45720" y="29173"/>
                  <a:pt x="43161" y="34888"/>
                  <a:pt x="39024" y="39025"/>
                </a:cubicBezTo>
                <a:lnTo>
                  <a:pt x="28879" y="43227"/>
                </a:lnTo>
                <a:lnTo>
                  <a:pt x="28879" y="1845723"/>
                </a:lnTo>
                <a:lnTo>
                  <a:pt x="16840" y="1845723"/>
                </a:lnTo>
                <a:lnTo>
                  <a:pt x="16840" y="43227"/>
                </a:lnTo>
                <a:lnTo>
                  <a:pt x="6696" y="39025"/>
                </a:lnTo>
                <a:cubicBezTo>
                  <a:pt x="2559" y="34888"/>
                  <a:pt x="0" y="29173"/>
                  <a:pt x="0" y="22860"/>
                </a:cubicBezTo>
                <a:cubicBezTo>
                  <a:pt x="0" y="16548"/>
                  <a:pt x="2559" y="10833"/>
                  <a:pt x="6696" y="6696"/>
                </a:cubicBezTo>
                <a:lnTo>
                  <a:pt x="16840" y="2494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10000"/>
                  <a:lumOff val="90000"/>
                  <a:alpha val="0"/>
                </a:schemeClr>
              </a:gs>
            </a:gsLst>
            <a:lin ang="5400000" scaled="0"/>
          </a:gradFill>
          <a:ln w="12700" cap="sq">
            <a:noFill/>
            <a:miter/>
          </a:ln>
          <a:effectLst/>
        </p:spPr>
        <p:txBody>
          <a:bodyPr vert="horz" wrap="square" lIns="66184" tIns="33092" rIns="66184" bIns="33092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6" name="标题 1"/>
          <p:cNvSpPr txBox="1"/>
          <p:nvPr/>
        </p:nvSpPr>
        <p:spPr>
          <a:xfrm flipH="1">
            <a:off x="9927858" y="3127488"/>
            <a:ext cx="19083" cy="678932"/>
          </a:xfrm>
          <a:custGeom>
            <a:avLst/>
            <a:gdLst>
              <a:gd name="connsiteX0" fmla="*/ 17602 w 35204"/>
              <a:gd name="connsiteY0" fmla="*/ 0 h 1252460"/>
              <a:gd name="connsiteX1" fmla="*/ 35204 w 35204"/>
              <a:gd name="connsiteY1" fmla="*/ 17602 h 1252460"/>
              <a:gd name="connsiteX2" fmla="*/ 30049 w 35204"/>
              <a:gd name="connsiteY2" fmla="*/ 30049 h 1252460"/>
              <a:gd name="connsiteX3" fmla="*/ 19998 w 35204"/>
              <a:gd name="connsiteY3" fmla="*/ 34212 h 1252460"/>
              <a:gd name="connsiteX4" fmla="*/ 19998 w 35204"/>
              <a:gd name="connsiteY4" fmla="*/ 1252460 h 1252460"/>
              <a:gd name="connsiteX5" fmla="*/ 15206 w 35204"/>
              <a:gd name="connsiteY5" fmla="*/ 1252460 h 1252460"/>
              <a:gd name="connsiteX6" fmla="*/ 15206 w 35204"/>
              <a:gd name="connsiteY6" fmla="*/ 34212 h 1252460"/>
              <a:gd name="connsiteX7" fmla="*/ 5156 w 35204"/>
              <a:gd name="connsiteY7" fmla="*/ 30049 h 1252460"/>
              <a:gd name="connsiteX8" fmla="*/ 0 w 35204"/>
              <a:gd name="connsiteY8" fmla="*/ 17602 h 1252460"/>
              <a:gd name="connsiteX9" fmla="*/ 17602 w 35204"/>
              <a:gd name="connsiteY9" fmla="*/ 0 h 1252460"/>
            </a:gdLst>
            <a:ahLst/>
            <a:cxnLst/>
            <a:rect l="l" t="t" r="r" b="b"/>
            <a:pathLst>
              <a:path w="35204" h="1252460">
                <a:moveTo>
                  <a:pt x="17602" y="0"/>
                </a:moveTo>
                <a:cubicBezTo>
                  <a:pt x="27323" y="0"/>
                  <a:pt x="35204" y="7881"/>
                  <a:pt x="35204" y="17602"/>
                </a:cubicBezTo>
                <a:cubicBezTo>
                  <a:pt x="35204" y="22463"/>
                  <a:pt x="33234" y="26863"/>
                  <a:pt x="30049" y="30049"/>
                </a:cubicBezTo>
                <a:lnTo>
                  <a:pt x="19998" y="34212"/>
                </a:lnTo>
                <a:lnTo>
                  <a:pt x="19998" y="1252460"/>
                </a:lnTo>
                <a:lnTo>
                  <a:pt x="15206" y="1252460"/>
                </a:lnTo>
                <a:lnTo>
                  <a:pt x="15206" y="34212"/>
                </a:lnTo>
                <a:lnTo>
                  <a:pt x="5156" y="30049"/>
                </a:lnTo>
                <a:cubicBezTo>
                  <a:pt x="1970" y="26863"/>
                  <a:pt x="0" y="22463"/>
                  <a:pt x="0" y="17602"/>
                </a:cubicBezTo>
                <a:cubicBezTo>
                  <a:pt x="0" y="7881"/>
                  <a:pt x="7881" y="0"/>
                  <a:pt x="17602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 scaled="0"/>
          </a:gradFill>
          <a:ln w="12700" cap="sq">
            <a:noFill/>
            <a:miter/>
          </a:ln>
          <a:effectLst/>
        </p:spPr>
        <p:txBody>
          <a:bodyPr vert="horz" wrap="square" lIns="66184" tIns="33092" rIns="66184" bIns="33092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7" name="标题 1"/>
          <p:cNvSpPr txBox="1"/>
          <p:nvPr/>
        </p:nvSpPr>
        <p:spPr>
          <a:xfrm flipH="1">
            <a:off x="9831234" y="2806795"/>
            <a:ext cx="24784" cy="1000527"/>
          </a:xfrm>
          <a:custGeom>
            <a:avLst/>
            <a:gdLst>
              <a:gd name="connsiteX0" fmla="*/ 16840 w 45720"/>
              <a:gd name="connsiteY0" fmla="*/ 0 h 1845723"/>
              <a:gd name="connsiteX1" fmla="*/ 22860 w 45720"/>
              <a:gd name="connsiteY1" fmla="*/ 0 h 1845723"/>
              <a:gd name="connsiteX2" fmla="*/ 28879 w 45720"/>
              <a:gd name="connsiteY2" fmla="*/ 0 h 1845723"/>
              <a:gd name="connsiteX3" fmla="*/ 28879 w 45720"/>
              <a:gd name="connsiteY3" fmla="*/ 2493 h 1845723"/>
              <a:gd name="connsiteX4" fmla="*/ 39024 w 45720"/>
              <a:gd name="connsiteY4" fmla="*/ 6696 h 1845723"/>
              <a:gd name="connsiteX5" fmla="*/ 45720 w 45720"/>
              <a:gd name="connsiteY5" fmla="*/ 22860 h 1845723"/>
              <a:gd name="connsiteX6" fmla="*/ 39024 w 45720"/>
              <a:gd name="connsiteY6" fmla="*/ 39025 h 1845723"/>
              <a:gd name="connsiteX7" fmla="*/ 28879 w 45720"/>
              <a:gd name="connsiteY7" fmla="*/ 43227 h 1845723"/>
              <a:gd name="connsiteX8" fmla="*/ 28879 w 45720"/>
              <a:gd name="connsiteY8" fmla="*/ 1845723 h 1845723"/>
              <a:gd name="connsiteX9" fmla="*/ 16840 w 45720"/>
              <a:gd name="connsiteY9" fmla="*/ 1845723 h 1845723"/>
              <a:gd name="connsiteX10" fmla="*/ 16840 w 45720"/>
              <a:gd name="connsiteY10" fmla="*/ 43227 h 1845723"/>
              <a:gd name="connsiteX11" fmla="*/ 6696 w 45720"/>
              <a:gd name="connsiteY11" fmla="*/ 39025 h 1845723"/>
              <a:gd name="connsiteX12" fmla="*/ 0 w 45720"/>
              <a:gd name="connsiteY12" fmla="*/ 22860 h 1845723"/>
              <a:gd name="connsiteX13" fmla="*/ 6696 w 45720"/>
              <a:gd name="connsiteY13" fmla="*/ 6696 h 1845723"/>
              <a:gd name="connsiteX14" fmla="*/ 16840 w 45720"/>
              <a:gd name="connsiteY14" fmla="*/ 2494 h 1845723"/>
            </a:gdLst>
            <a:ahLst/>
            <a:cxnLst/>
            <a:rect l="l" t="t" r="r" b="b"/>
            <a:pathLst>
              <a:path w="45720" h="1845723">
                <a:moveTo>
                  <a:pt x="16840" y="0"/>
                </a:moveTo>
                <a:lnTo>
                  <a:pt x="22860" y="0"/>
                </a:lnTo>
                <a:lnTo>
                  <a:pt x="28879" y="0"/>
                </a:lnTo>
                <a:lnTo>
                  <a:pt x="28879" y="2493"/>
                </a:lnTo>
                <a:lnTo>
                  <a:pt x="39024" y="6696"/>
                </a:lnTo>
                <a:cubicBezTo>
                  <a:pt x="43161" y="10833"/>
                  <a:pt x="45720" y="16548"/>
                  <a:pt x="45720" y="22860"/>
                </a:cubicBezTo>
                <a:cubicBezTo>
                  <a:pt x="45720" y="29173"/>
                  <a:pt x="43161" y="34888"/>
                  <a:pt x="39024" y="39025"/>
                </a:cubicBezTo>
                <a:lnTo>
                  <a:pt x="28879" y="43227"/>
                </a:lnTo>
                <a:lnTo>
                  <a:pt x="28879" y="1845723"/>
                </a:lnTo>
                <a:lnTo>
                  <a:pt x="16840" y="1845723"/>
                </a:lnTo>
                <a:lnTo>
                  <a:pt x="16840" y="43227"/>
                </a:lnTo>
                <a:lnTo>
                  <a:pt x="6696" y="39025"/>
                </a:lnTo>
                <a:cubicBezTo>
                  <a:pt x="2559" y="34888"/>
                  <a:pt x="0" y="29173"/>
                  <a:pt x="0" y="22860"/>
                </a:cubicBezTo>
                <a:cubicBezTo>
                  <a:pt x="0" y="16548"/>
                  <a:pt x="2559" y="10833"/>
                  <a:pt x="6696" y="6696"/>
                </a:cubicBezTo>
                <a:lnTo>
                  <a:pt x="16840" y="2494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10000"/>
                  <a:lumOff val="90000"/>
                  <a:alpha val="0"/>
                </a:schemeClr>
              </a:gs>
            </a:gsLst>
            <a:lin ang="5400000" scaled="0"/>
          </a:gradFill>
          <a:ln w="12700" cap="sq">
            <a:noFill/>
            <a:miter/>
          </a:ln>
          <a:effectLst/>
        </p:spPr>
        <p:txBody>
          <a:bodyPr vert="horz" wrap="square" lIns="66184" tIns="33092" rIns="66184" bIns="33092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8" name="标题 1"/>
          <p:cNvSpPr txBox="1"/>
          <p:nvPr/>
        </p:nvSpPr>
        <p:spPr>
          <a:xfrm flipH="1">
            <a:off x="10055264" y="3029173"/>
            <a:ext cx="19083" cy="678932"/>
          </a:xfrm>
          <a:custGeom>
            <a:avLst/>
            <a:gdLst>
              <a:gd name="connsiteX0" fmla="*/ 17602 w 35204"/>
              <a:gd name="connsiteY0" fmla="*/ 0 h 1252460"/>
              <a:gd name="connsiteX1" fmla="*/ 35204 w 35204"/>
              <a:gd name="connsiteY1" fmla="*/ 17602 h 1252460"/>
              <a:gd name="connsiteX2" fmla="*/ 30049 w 35204"/>
              <a:gd name="connsiteY2" fmla="*/ 30049 h 1252460"/>
              <a:gd name="connsiteX3" fmla="*/ 19998 w 35204"/>
              <a:gd name="connsiteY3" fmla="*/ 34212 h 1252460"/>
              <a:gd name="connsiteX4" fmla="*/ 19998 w 35204"/>
              <a:gd name="connsiteY4" fmla="*/ 1252460 h 1252460"/>
              <a:gd name="connsiteX5" fmla="*/ 15206 w 35204"/>
              <a:gd name="connsiteY5" fmla="*/ 1252460 h 1252460"/>
              <a:gd name="connsiteX6" fmla="*/ 15206 w 35204"/>
              <a:gd name="connsiteY6" fmla="*/ 34212 h 1252460"/>
              <a:gd name="connsiteX7" fmla="*/ 5156 w 35204"/>
              <a:gd name="connsiteY7" fmla="*/ 30049 h 1252460"/>
              <a:gd name="connsiteX8" fmla="*/ 0 w 35204"/>
              <a:gd name="connsiteY8" fmla="*/ 17602 h 1252460"/>
              <a:gd name="connsiteX9" fmla="*/ 17602 w 35204"/>
              <a:gd name="connsiteY9" fmla="*/ 0 h 1252460"/>
            </a:gdLst>
            <a:ahLst/>
            <a:cxnLst/>
            <a:rect l="l" t="t" r="r" b="b"/>
            <a:pathLst>
              <a:path w="35204" h="1252460">
                <a:moveTo>
                  <a:pt x="17602" y="0"/>
                </a:moveTo>
                <a:cubicBezTo>
                  <a:pt x="27323" y="0"/>
                  <a:pt x="35204" y="7881"/>
                  <a:pt x="35204" y="17602"/>
                </a:cubicBezTo>
                <a:cubicBezTo>
                  <a:pt x="35204" y="22463"/>
                  <a:pt x="33234" y="26863"/>
                  <a:pt x="30049" y="30049"/>
                </a:cubicBezTo>
                <a:lnTo>
                  <a:pt x="19998" y="34212"/>
                </a:lnTo>
                <a:lnTo>
                  <a:pt x="19998" y="1252460"/>
                </a:lnTo>
                <a:lnTo>
                  <a:pt x="15206" y="1252460"/>
                </a:lnTo>
                <a:lnTo>
                  <a:pt x="15206" y="34212"/>
                </a:lnTo>
                <a:lnTo>
                  <a:pt x="5156" y="30049"/>
                </a:lnTo>
                <a:cubicBezTo>
                  <a:pt x="1970" y="26863"/>
                  <a:pt x="0" y="22463"/>
                  <a:pt x="0" y="17602"/>
                </a:cubicBezTo>
                <a:cubicBezTo>
                  <a:pt x="0" y="7881"/>
                  <a:pt x="7881" y="0"/>
                  <a:pt x="17602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 scaled="0"/>
          </a:gradFill>
          <a:ln w="12700" cap="sq">
            <a:noFill/>
            <a:miter/>
          </a:ln>
          <a:effectLst/>
        </p:spPr>
        <p:txBody>
          <a:bodyPr vert="horz" wrap="square" lIns="66184" tIns="33092" rIns="66184" bIns="33092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9" name="标题 1"/>
          <p:cNvSpPr txBox="1"/>
          <p:nvPr/>
        </p:nvSpPr>
        <p:spPr>
          <a:xfrm>
            <a:off x="1216498" y="-623929"/>
            <a:ext cx="9759004" cy="9759004"/>
          </a:xfrm>
          <a:prstGeom prst="donut">
            <a:avLst>
              <a:gd name="adj" fmla="val 6027"/>
            </a:avLst>
          </a:prstGeom>
          <a:gradFill>
            <a:gsLst>
              <a:gs pos="0">
                <a:schemeClr val="accent1">
                  <a:lumMod val="45000"/>
                  <a:lumOff val="55000"/>
                  <a:alpha val="50000"/>
                </a:schemeClr>
              </a:gs>
              <a:gs pos="100000">
                <a:schemeClr val="accent1">
                  <a:lumMod val="20000"/>
                  <a:lumOff val="80000"/>
                  <a:alpha val="0"/>
                </a:schemeClr>
              </a:gs>
            </a:gsLst>
            <a:lin ang="5400000" scaled="0"/>
          </a:gradFill>
          <a:ln w="12700" cap="sq">
            <a:gradFill>
              <a:gsLst>
                <a:gs pos="0">
                  <a:schemeClr val="accent1"/>
                </a:gs>
                <a:gs pos="49000">
                  <a:schemeClr val="accent1">
                    <a:lumMod val="45000"/>
                    <a:lumOff val="55000"/>
                    <a:alpha val="0"/>
                  </a:schemeClr>
                </a:gs>
              </a:gsLst>
              <a:lin ang="5400000" scaled="0"/>
            </a:gra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0" name="标题 1"/>
          <p:cNvSpPr txBox="1"/>
          <p:nvPr/>
        </p:nvSpPr>
        <p:spPr>
          <a:xfrm>
            <a:off x="9821990" y="929682"/>
            <a:ext cx="198036" cy="198036"/>
          </a:xfrm>
          <a:prstGeom prst="ellipse">
            <a:avLst/>
          </a:prstGeom>
          <a:solidFill>
            <a:schemeClr val="accent1">
              <a:alpha val="29000"/>
            </a:schemeClr>
          </a:solidFill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1" name="标题 1"/>
          <p:cNvSpPr txBox="1"/>
          <p:nvPr/>
        </p:nvSpPr>
        <p:spPr>
          <a:xfrm>
            <a:off x="9875635" y="983328"/>
            <a:ext cx="90748" cy="9074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2" name="标题 1"/>
          <p:cNvSpPr txBox="1"/>
          <p:nvPr/>
        </p:nvSpPr>
        <p:spPr>
          <a:xfrm>
            <a:off x="10258894" y="929682"/>
            <a:ext cx="198036" cy="198036"/>
          </a:xfrm>
          <a:prstGeom prst="ellipse">
            <a:avLst/>
          </a:prstGeom>
          <a:solidFill>
            <a:schemeClr val="accent1">
              <a:alpha val="29000"/>
            </a:schemeClr>
          </a:solidFill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3" name="标题 1"/>
          <p:cNvSpPr txBox="1"/>
          <p:nvPr/>
        </p:nvSpPr>
        <p:spPr>
          <a:xfrm>
            <a:off x="10312539" y="983328"/>
            <a:ext cx="90748" cy="9074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4" name="标题 1"/>
          <p:cNvSpPr txBox="1"/>
          <p:nvPr/>
        </p:nvSpPr>
        <p:spPr>
          <a:xfrm>
            <a:off x="10695797" y="929682"/>
            <a:ext cx="198036" cy="198036"/>
          </a:xfrm>
          <a:prstGeom prst="ellipse">
            <a:avLst/>
          </a:prstGeom>
          <a:solidFill>
            <a:schemeClr val="accent1">
              <a:alpha val="29000"/>
            </a:schemeClr>
          </a:solidFill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5" name="标题 1"/>
          <p:cNvSpPr txBox="1"/>
          <p:nvPr/>
        </p:nvSpPr>
        <p:spPr>
          <a:xfrm>
            <a:off x="10749442" y="983328"/>
            <a:ext cx="90748" cy="9074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6" name="标题 1"/>
          <p:cNvSpPr txBox="1"/>
          <p:nvPr/>
        </p:nvSpPr>
        <p:spPr>
          <a:xfrm>
            <a:off x="11132701" y="929682"/>
            <a:ext cx="198036" cy="198036"/>
          </a:xfrm>
          <a:prstGeom prst="ellipse">
            <a:avLst/>
          </a:prstGeom>
          <a:solidFill>
            <a:schemeClr val="accent1">
              <a:alpha val="29000"/>
            </a:schemeClr>
          </a:solidFill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7" name="标题 1"/>
          <p:cNvSpPr txBox="1"/>
          <p:nvPr/>
        </p:nvSpPr>
        <p:spPr>
          <a:xfrm>
            <a:off x="11186346" y="983328"/>
            <a:ext cx="90748" cy="9074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8" name="标题 1"/>
          <p:cNvSpPr txBox="1"/>
          <p:nvPr/>
        </p:nvSpPr>
        <p:spPr>
          <a:xfrm>
            <a:off x="1393130" y="5021622"/>
            <a:ext cx="1872255" cy="333071"/>
          </a:xfrm>
          <a:prstGeom prst="parallelogram">
            <a:avLst>
              <a:gd name="adj" fmla="val 73607"/>
            </a:avLst>
          </a:pr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99000">
                <a:schemeClr val="accent1">
                  <a:lumMod val="40000"/>
                  <a:lumOff val="60000"/>
                </a:schemeClr>
              </a:gs>
            </a:gsLst>
            <a:lin ang="108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9" name="标题 1"/>
          <p:cNvSpPr txBox="1"/>
          <p:nvPr/>
        </p:nvSpPr>
        <p:spPr>
          <a:xfrm>
            <a:off x="3038237" y="5021622"/>
            <a:ext cx="263188" cy="333071"/>
          </a:xfrm>
          <a:prstGeom prst="parallelogram">
            <a:avLst>
              <a:gd name="adj" fmla="val 91100"/>
            </a:avLst>
          </a:pr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99000">
                <a:schemeClr val="accent1">
                  <a:lumMod val="40000"/>
                  <a:lumOff val="60000"/>
                </a:schemeClr>
              </a:gs>
            </a:gsLst>
            <a:lin ang="108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0" name="标题 1"/>
          <p:cNvSpPr txBox="1"/>
          <p:nvPr/>
        </p:nvSpPr>
        <p:spPr>
          <a:xfrm>
            <a:off x="3074277" y="5021622"/>
            <a:ext cx="263188" cy="333071"/>
          </a:xfrm>
          <a:prstGeom prst="parallelogram">
            <a:avLst>
              <a:gd name="adj" fmla="val 91100"/>
            </a:avLst>
          </a:pr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99000">
                <a:schemeClr val="accent1">
                  <a:lumMod val="40000"/>
                  <a:lumOff val="60000"/>
                </a:schemeClr>
              </a:gs>
            </a:gsLst>
            <a:lin ang="108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1" name="标题 1"/>
          <p:cNvSpPr txBox="1"/>
          <p:nvPr/>
        </p:nvSpPr>
        <p:spPr>
          <a:xfrm>
            <a:off x="3110317" y="5021622"/>
            <a:ext cx="263188" cy="333071"/>
          </a:xfrm>
          <a:prstGeom prst="parallelogram">
            <a:avLst>
              <a:gd name="adj" fmla="val 91100"/>
            </a:avLst>
          </a:pr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99000">
                <a:schemeClr val="accent1">
                  <a:lumMod val="40000"/>
                  <a:lumOff val="60000"/>
                </a:schemeClr>
              </a:gs>
            </a:gsLst>
            <a:lin ang="108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2" name="标题 1"/>
          <p:cNvSpPr txBox="1"/>
          <p:nvPr/>
        </p:nvSpPr>
        <p:spPr>
          <a:xfrm flipH="1">
            <a:off x="8926616" y="5021939"/>
            <a:ext cx="1872255" cy="333071"/>
          </a:xfrm>
          <a:prstGeom prst="parallelogram">
            <a:avLst>
              <a:gd name="adj" fmla="val 73607"/>
            </a:avLst>
          </a:pr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99000">
                <a:schemeClr val="accent1">
                  <a:lumMod val="40000"/>
                  <a:lumOff val="60000"/>
                </a:schemeClr>
              </a:gs>
            </a:gsLst>
            <a:lin ang="108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3" name="标题 1"/>
          <p:cNvSpPr txBox="1"/>
          <p:nvPr/>
        </p:nvSpPr>
        <p:spPr>
          <a:xfrm flipH="1">
            <a:off x="8890576" y="5021939"/>
            <a:ext cx="263188" cy="333071"/>
          </a:xfrm>
          <a:prstGeom prst="parallelogram">
            <a:avLst>
              <a:gd name="adj" fmla="val 91100"/>
            </a:avLst>
          </a:pr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99000">
                <a:schemeClr val="accent1">
                  <a:lumMod val="40000"/>
                  <a:lumOff val="60000"/>
                </a:schemeClr>
              </a:gs>
            </a:gsLst>
            <a:lin ang="108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4" name="标题 1"/>
          <p:cNvSpPr txBox="1"/>
          <p:nvPr/>
        </p:nvSpPr>
        <p:spPr>
          <a:xfrm flipH="1">
            <a:off x="8854536" y="5021939"/>
            <a:ext cx="263188" cy="333071"/>
          </a:xfrm>
          <a:prstGeom prst="parallelogram">
            <a:avLst>
              <a:gd name="adj" fmla="val 91100"/>
            </a:avLst>
          </a:pr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99000">
                <a:schemeClr val="accent1">
                  <a:lumMod val="40000"/>
                  <a:lumOff val="60000"/>
                </a:schemeClr>
              </a:gs>
            </a:gsLst>
            <a:lin ang="108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5" name="标题 1"/>
          <p:cNvSpPr txBox="1"/>
          <p:nvPr/>
        </p:nvSpPr>
        <p:spPr>
          <a:xfrm flipH="1">
            <a:off x="8818496" y="5021939"/>
            <a:ext cx="263188" cy="333071"/>
          </a:xfrm>
          <a:prstGeom prst="parallelogram">
            <a:avLst>
              <a:gd name="adj" fmla="val 91100"/>
            </a:avLst>
          </a:pr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99000">
                <a:schemeClr val="accent1">
                  <a:lumMod val="40000"/>
                  <a:lumOff val="60000"/>
                </a:schemeClr>
              </a:gs>
            </a:gsLst>
            <a:lin ang="108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6" name="标题 1"/>
          <p:cNvSpPr txBox="1"/>
          <p:nvPr/>
        </p:nvSpPr>
        <p:spPr>
          <a:xfrm>
            <a:off x="2589106" y="2732806"/>
            <a:ext cx="7013788" cy="178650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30000"/>
              </a:lnSpc>
            </a:pPr>
            <a:r>
              <a:rPr kumimoji="1" lang="en-US" altLang="zh-CN" sz="4800">
                <a:ln w="635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Regular" panose="020B0A00000000000000" charset="-122"/>
                <a:ea typeface="Source Han Sans CN Regular" panose="020B0A00000000000000" charset="-122"/>
                <a:cs typeface="Source Han Sans CN Regular" panose="020B0A00000000000000" charset="-122"/>
              </a:rPr>
              <a:t>三农现状与挑战</a:t>
            </a:r>
            <a:endParaRPr kumimoji="1" lang="zh-CN" altLang="en-US"/>
          </a:p>
        </p:txBody>
      </p:sp>
      <p:sp>
        <p:nvSpPr>
          <p:cNvPr id="77" name="标题 1"/>
          <p:cNvSpPr txBox="1"/>
          <p:nvPr/>
        </p:nvSpPr>
        <p:spPr>
          <a:xfrm>
            <a:off x="4553110" y="528665"/>
            <a:ext cx="3085781" cy="225029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rtlCol="0" anchor="b"/>
          <a:lstStyle/>
          <a:p>
            <a:pPr algn="ctr">
              <a:lnSpc>
                <a:spcPct val="130000"/>
              </a:lnSpc>
            </a:pPr>
            <a:r>
              <a:rPr kumimoji="1" lang="en-US" altLang="zh-CN" sz="6600">
                <a:ln w="12700">
                  <a:solidFill>
                    <a:srgbClr val="000000">
                      <a:alpha val="100000"/>
                    </a:srgbClr>
                  </a:solidFill>
                </a:ln>
                <a:noFill/>
                <a:latin typeface="Source Han Sans CN Regular" panose="020B0A00000000000000" charset="-122"/>
                <a:ea typeface="Source Han Sans CN Regular" panose="020B0A00000000000000" charset="-122"/>
                <a:cs typeface="Source Han Sans CN Regular" panose="020B0A00000000000000" charset="-122"/>
              </a:rPr>
              <a:t>02</a:t>
            </a:r>
            <a:endParaRPr kumimoji="1" lang="zh-CN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660401" y="1999366"/>
            <a:ext cx="5008880" cy="33991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5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4EA72E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农业综合生产能力提升</a:t>
            </a: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660401" y="2420299"/>
            <a:ext cx="5008880" cy="87848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07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近年来，我国农业综合生产能力不断提高，粮食产量连续多年稳定在高位，实现了谷物基本自给、口粮绝对安全的目标，为国家的粮食安全提供了有力保障。
农业科技水平显著提升，良种覆盖率、农业机械化水平不断提高，农业现代化进程加快，农业生产效率大幅提高。</a:t>
            </a: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660401" y="3467824"/>
            <a:ext cx="5008880" cy="33991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5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F62C52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农业产业结构不断优化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660401" y="3888756"/>
            <a:ext cx="5008880" cy="87848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07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我国农业产业结构不断调整和优化，经济作物、畜牧养殖、水产养殖等产业发展迅速，农产品种类更加丰富，质量不断提升，满足了市场多样化的需求。
农业与二三产业融合发展趋势明显，农产品加工业、农村电商、休闲农业等新产业新业态蓬勃发展，拓展了农业的发展空间，增加了农民的收入渠道。</a:t>
            </a: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660401" y="4936281"/>
            <a:ext cx="5008880" cy="33991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5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4EA72E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农业可持续发展面临挑战</a:t>
            </a: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660401" y="5357213"/>
            <a:ext cx="5008880" cy="87848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07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随着工业化、城镇化的快速推进，农业资源环境压力不断增大，耕地减少、水资源短缺、土壤污染等问题日益突出，农业可持续发展面临严峻挑战。
农业生产方式相对粗放，资源利用效率不高，农业面源污染问题较为严重，需要加快转变农业发展方式，推动农业绿色发展。</a:t>
            </a: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8176984" y="2671779"/>
            <a:ext cx="1721567" cy="1721566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8156965" y="2651760"/>
            <a:ext cx="1761604" cy="1761604"/>
          </a:xfrm>
          <a:prstGeom prst="arc">
            <a:avLst>
              <a:gd name="adj1" fmla="val 16619675"/>
              <a:gd name="adj2" fmla="val 5688126"/>
            </a:avLst>
          </a:prstGeom>
          <a:noFill/>
          <a:ln w="158750" cap="rnd">
            <a:solidFill>
              <a:schemeClr val="accent2"/>
            </a:solidFill>
            <a:round/>
          </a:ln>
          <a:effectLst>
            <a:outerShdw blurRad="50800" dist="38100" dir="5400000" algn="t" rotWithShape="0">
              <a:schemeClr val="accent1">
                <a:lumMod val="50000"/>
                <a:alpha val="3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6663493" y="2671779"/>
            <a:ext cx="1721567" cy="1721566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7251830" y="3249264"/>
            <a:ext cx="544892" cy="566597"/>
          </a:xfrm>
          <a:custGeom>
            <a:avLst/>
            <a:gdLst>
              <a:gd name="connsiteX0" fmla="*/ 337768 w 1372282"/>
              <a:gd name="connsiteY0" fmla="*/ 1315328 h 1426949"/>
              <a:gd name="connsiteX1" fmla="*/ 530173 w 1372282"/>
              <a:gd name="connsiteY1" fmla="*/ 1315328 h 1426949"/>
              <a:gd name="connsiteX2" fmla="*/ 842109 w 1372282"/>
              <a:gd name="connsiteY2" fmla="*/ 1315328 h 1426949"/>
              <a:gd name="connsiteX3" fmla="*/ 1034514 w 1372282"/>
              <a:gd name="connsiteY3" fmla="*/ 1315328 h 1426949"/>
              <a:gd name="connsiteX4" fmla="*/ 1090325 w 1372282"/>
              <a:gd name="connsiteY4" fmla="*/ 1371139 h 1426949"/>
              <a:gd name="connsiteX5" fmla="*/ 1034514 w 1372282"/>
              <a:gd name="connsiteY5" fmla="*/ 1426949 h 1426949"/>
              <a:gd name="connsiteX6" fmla="*/ 842109 w 1372282"/>
              <a:gd name="connsiteY6" fmla="*/ 1426949 h 1426949"/>
              <a:gd name="connsiteX7" fmla="*/ 530173 w 1372282"/>
              <a:gd name="connsiteY7" fmla="*/ 1426949 h 1426949"/>
              <a:gd name="connsiteX8" fmla="*/ 337768 w 1372282"/>
              <a:gd name="connsiteY8" fmla="*/ 1426949 h 1426949"/>
              <a:gd name="connsiteX9" fmla="*/ 281957 w 1372282"/>
              <a:gd name="connsiteY9" fmla="*/ 1371139 h 1426949"/>
              <a:gd name="connsiteX10" fmla="*/ 337768 w 1372282"/>
              <a:gd name="connsiteY10" fmla="*/ 1315328 h 1426949"/>
              <a:gd name="connsiteX11" fmla="*/ 686154 w 1372282"/>
              <a:gd name="connsiteY11" fmla="*/ 111621 h 1426949"/>
              <a:gd name="connsiteX12" fmla="*/ 237624 w 1372282"/>
              <a:gd name="connsiteY12" fmla="*/ 560152 h 1426949"/>
              <a:gd name="connsiteX13" fmla="*/ 237624 w 1372282"/>
              <a:gd name="connsiteY13" fmla="*/ 985614 h 1426949"/>
              <a:gd name="connsiteX14" fmla="*/ 229252 w 1372282"/>
              <a:gd name="connsiteY14" fmla="*/ 1014822 h 1426949"/>
              <a:gd name="connsiteX15" fmla="*/ 155768 w 1372282"/>
              <a:gd name="connsiteY15" fmla="*/ 1134814 h 1426949"/>
              <a:gd name="connsiteX16" fmla="*/ 1214680 w 1372282"/>
              <a:gd name="connsiteY16" fmla="*/ 1134814 h 1426949"/>
              <a:gd name="connsiteX17" fmla="*/ 1143429 w 1372282"/>
              <a:gd name="connsiteY17" fmla="*/ 1023565 h 1426949"/>
              <a:gd name="connsiteX18" fmla="*/ 1134685 w 1372282"/>
              <a:gd name="connsiteY18" fmla="*/ 993428 h 1426949"/>
              <a:gd name="connsiteX19" fmla="*/ 1134685 w 1372282"/>
              <a:gd name="connsiteY19" fmla="*/ 560152 h 1426949"/>
              <a:gd name="connsiteX20" fmla="*/ 686154 w 1372282"/>
              <a:gd name="connsiteY20" fmla="*/ 111621 h 1426949"/>
              <a:gd name="connsiteX21" fmla="*/ 686154 w 1372282"/>
              <a:gd name="connsiteY21" fmla="*/ 0 h 1426949"/>
              <a:gd name="connsiteX22" fmla="*/ 903815 w 1372282"/>
              <a:gd name="connsiteY22" fmla="*/ 44276 h 1426949"/>
              <a:gd name="connsiteX23" fmla="*/ 1081851 w 1372282"/>
              <a:gd name="connsiteY23" fmla="*/ 164455 h 1426949"/>
              <a:gd name="connsiteX24" fmla="*/ 1202030 w 1372282"/>
              <a:gd name="connsiteY24" fmla="*/ 342491 h 1426949"/>
              <a:gd name="connsiteX25" fmla="*/ 1246306 w 1372282"/>
              <a:gd name="connsiteY25" fmla="*/ 560152 h 1426949"/>
              <a:gd name="connsiteX26" fmla="*/ 1246306 w 1372282"/>
              <a:gd name="connsiteY26" fmla="*/ 977243 h 1426949"/>
              <a:gd name="connsiteX27" fmla="*/ 1363508 w 1372282"/>
              <a:gd name="connsiteY27" fmla="*/ 1160487 h 1426949"/>
              <a:gd name="connsiteX28" fmla="*/ 1365369 w 1372282"/>
              <a:gd name="connsiteY28" fmla="*/ 1217414 h 1426949"/>
              <a:gd name="connsiteX29" fmla="*/ 1316628 w 1372282"/>
              <a:gd name="connsiteY29" fmla="*/ 1246436 h 1426949"/>
              <a:gd name="connsiteX30" fmla="*/ 55867 w 1372282"/>
              <a:gd name="connsiteY30" fmla="*/ 1246436 h 1426949"/>
              <a:gd name="connsiteX31" fmla="*/ 7126 w 1372282"/>
              <a:gd name="connsiteY31" fmla="*/ 1217786 h 1426949"/>
              <a:gd name="connsiteX32" fmla="*/ 8242 w 1372282"/>
              <a:gd name="connsiteY32" fmla="*/ 1161232 h 1426949"/>
              <a:gd name="connsiteX33" fmla="*/ 126002 w 1372282"/>
              <a:gd name="connsiteY33" fmla="*/ 969801 h 1426949"/>
              <a:gd name="connsiteX34" fmla="*/ 126002 w 1372282"/>
              <a:gd name="connsiteY34" fmla="*/ 560152 h 1426949"/>
              <a:gd name="connsiteX35" fmla="*/ 170279 w 1372282"/>
              <a:gd name="connsiteY35" fmla="*/ 342491 h 1426949"/>
              <a:gd name="connsiteX36" fmla="*/ 290458 w 1372282"/>
              <a:gd name="connsiteY36" fmla="*/ 164455 h 1426949"/>
              <a:gd name="connsiteX37" fmla="*/ 468493 w 1372282"/>
              <a:gd name="connsiteY37" fmla="*/ 44276 h 1426949"/>
              <a:gd name="connsiteX38" fmla="*/ 686154 w 1372282"/>
              <a:gd name="connsiteY38" fmla="*/ 0 h 1426949"/>
            </a:gdLst>
            <a:ahLst/>
            <a:cxnLst/>
            <a:rect l="l" t="t" r="r" b="b"/>
            <a:pathLst>
              <a:path w="1372282" h="1426949">
                <a:moveTo>
                  <a:pt x="337768" y="1315328"/>
                </a:moveTo>
                <a:lnTo>
                  <a:pt x="530173" y="1315328"/>
                </a:lnTo>
                <a:lnTo>
                  <a:pt x="842109" y="1315328"/>
                </a:lnTo>
                <a:lnTo>
                  <a:pt x="1034514" y="1315328"/>
                </a:lnTo>
                <a:cubicBezTo>
                  <a:pt x="1065396" y="1315328"/>
                  <a:pt x="1090325" y="1340257"/>
                  <a:pt x="1090325" y="1371139"/>
                </a:cubicBezTo>
                <a:cubicBezTo>
                  <a:pt x="1090325" y="1402021"/>
                  <a:pt x="1065210" y="1426949"/>
                  <a:pt x="1034514" y="1426949"/>
                </a:cubicBezTo>
                <a:lnTo>
                  <a:pt x="842109" y="1426949"/>
                </a:lnTo>
                <a:lnTo>
                  <a:pt x="530173" y="1426949"/>
                </a:lnTo>
                <a:lnTo>
                  <a:pt x="337768" y="1426949"/>
                </a:lnTo>
                <a:cubicBezTo>
                  <a:pt x="306886" y="1426949"/>
                  <a:pt x="281957" y="1402021"/>
                  <a:pt x="281957" y="1371139"/>
                </a:cubicBezTo>
                <a:cubicBezTo>
                  <a:pt x="281957" y="1340257"/>
                  <a:pt x="306886" y="1315328"/>
                  <a:pt x="337768" y="1315328"/>
                </a:cubicBezTo>
                <a:close/>
                <a:moveTo>
                  <a:pt x="686154" y="111621"/>
                </a:moveTo>
                <a:cubicBezTo>
                  <a:pt x="438914" y="111621"/>
                  <a:pt x="237624" y="312725"/>
                  <a:pt x="237624" y="560152"/>
                </a:cubicBezTo>
                <a:lnTo>
                  <a:pt x="237624" y="985614"/>
                </a:lnTo>
                <a:cubicBezTo>
                  <a:pt x="237624" y="996032"/>
                  <a:pt x="234833" y="1006078"/>
                  <a:pt x="229252" y="1014822"/>
                </a:cubicBezTo>
                <a:lnTo>
                  <a:pt x="155768" y="1134814"/>
                </a:lnTo>
                <a:lnTo>
                  <a:pt x="1214680" y="1134814"/>
                </a:lnTo>
                <a:lnTo>
                  <a:pt x="1143429" y="1023565"/>
                </a:lnTo>
                <a:cubicBezTo>
                  <a:pt x="1137662" y="1014636"/>
                  <a:pt x="1134685" y="1004218"/>
                  <a:pt x="1134685" y="993428"/>
                </a:cubicBezTo>
                <a:lnTo>
                  <a:pt x="1134685" y="560152"/>
                </a:lnTo>
                <a:cubicBezTo>
                  <a:pt x="1134685" y="312911"/>
                  <a:pt x="933581" y="111621"/>
                  <a:pt x="686154" y="111621"/>
                </a:cubicBezTo>
                <a:close/>
                <a:moveTo>
                  <a:pt x="686154" y="0"/>
                </a:moveTo>
                <a:cubicBezTo>
                  <a:pt x="761499" y="0"/>
                  <a:pt x="834610" y="14883"/>
                  <a:pt x="903815" y="44276"/>
                </a:cubicBezTo>
                <a:cubicBezTo>
                  <a:pt x="970416" y="72554"/>
                  <a:pt x="1030319" y="113109"/>
                  <a:pt x="1081851" y="164455"/>
                </a:cubicBezTo>
                <a:cubicBezTo>
                  <a:pt x="1133383" y="215987"/>
                  <a:pt x="1173753" y="275890"/>
                  <a:pt x="1202030" y="342491"/>
                </a:cubicBezTo>
                <a:cubicBezTo>
                  <a:pt x="1231423" y="411510"/>
                  <a:pt x="1246306" y="484808"/>
                  <a:pt x="1246306" y="560152"/>
                </a:cubicBezTo>
                <a:lnTo>
                  <a:pt x="1246306" y="977243"/>
                </a:lnTo>
                <a:lnTo>
                  <a:pt x="1363508" y="1160487"/>
                </a:lnTo>
                <a:cubicBezTo>
                  <a:pt x="1374484" y="1177603"/>
                  <a:pt x="1375229" y="1199555"/>
                  <a:pt x="1365369" y="1217414"/>
                </a:cubicBezTo>
                <a:cubicBezTo>
                  <a:pt x="1355695" y="1235273"/>
                  <a:pt x="1336905" y="1246436"/>
                  <a:pt x="1316628" y="1246436"/>
                </a:cubicBezTo>
                <a:lnTo>
                  <a:pt x="55867" y="1246436"/>
                </a:lnTo>
                <a:cubicBezTo>
                  <a:pt x="35589" y="1246436"/>
                  <a:pt x="16986" y="1235460"/>
                  <a:pt x="7126" y="1217786"/>
                </a:cubicBezTo>
                <a:cubicBezTo>
                  <a:pt x="-2734" y="1200113"/>
                  <a:pt x="-2362" y="1178533"/>
                  <a:pt x="8242" y="1161232"/>
                </a:cubicBezTo>
                <a:lnTo>
                  <a:pt x="126002" y="969801"/>
                </a:lnTo>
                <a:lnTo>
                  <a:pt x="126002" y="560152"/>
                </a:lnTo>
                <a:cubicBezTo>
                  <a:pt x="126002" y="484808"/>
                  <a:pt x="140885" y="411696"/>
                  <a:pt x="170279" y="342491"/>
                </a:cubicBezTo>
                <a:cubicBezTo>
                  <a:pt x="198556" y="275890"/>
                  <a:pt x="239112" y="215987"/>
                  <a:pt x="290458" y="164455"/>
                </a:cubicBezTo>
                <a:cubicBezTo>
                  <a:pt x="341803" y="112923"/>
                  <a:pt x="401893" y="72554"/>
                  <a:pt x="468493" y="44276"/>
                </a:cubicBezTo>
                <a:cubicBezTo>
                  <a:pt x="537512" y="14883"/>
                  <a:pt x="610810" y="0"/>
                  <a:pt x="686154" y="0"/>
                </a:cubicBezTo>
                <a:close/>
              </a:path>
            </a:pathLst>
          </a:custGeom>
          <a:solidFill>
            <a:schemeClr val="accent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6643474" y="2651760"/>
            <a:ext cx="1761604" cy="1761604"/>
          </a:xfrm>
          <a:prstGeom prst="arc">
            <a:avLst>
              <a:gd name="adj1" fmla="val 16200000"/>
              <a:gd name="adj2" fmla="val 11134332"/>
            </a:avLst>
          </a:prstGeom>
          <a:noFill/>
          <a:ln w="158750" cap="rnd">
            <a:solidFill>
              <a:schemeClr val="accent1"/>
            </a:solidFill>
            <a:round/>
          </a:ln>
          <a:effectLst>
            <a:outerShdw blurRad="50800" dist="38100" dir="5400000" algn="t" rotWithShape="0">
              <a:schemeClr val="accent1">
                <a:lumMod val="50000"/>
                <a:alpha val="3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8777727" y="3296807"/>
            <a:ext cx="520081" cy="471510"/>
          </a:xfrm>
          <a:custGeom>
            <a:avLst/>
            <a:gdLst>
              <a:gd name="connsiteX0" fmla="*/ 351048 w 1543905"/>
              <a:gd name="connsiteY0" fmla="*/ 523317 h 1399728"/>
              <a:gd name="connsiteX1" fmla="*/ 351048 w 1543905"/>
              <a:gd name="connsiteY1" fmla="*/ 523317 h 1399728"/>
              <a:gd name="connsiteX2" fmla="*/ 351420 w 1543905"/>
              <a:gd name="connsiteY2" fmla="*/ 523503 h 1399728"/>
              <a:gd name="connsiteX3" fmla="*/ 351420 w 1543905"/>
              <a:gd name="connsiteY3" fmla="*/ 1020031 h 1399728"/>
              <a:gd name="connsiteX4" fmla="*/ 351048 w 1543905"/>
              <a:gd name="connsiteY4" fmla="*/ 1020403 h 1399728"/>
              <a:gd name="connsiteX5" fmla="*/ 163525 w 1543905"/>
              <a:gd name="connsiteY5" fmla="*/ 1020403 h 1399728"/>
              <a:gd name="connsiteX6" fmla="*/ 163153 w 1543905"/>
              <a:gd name="connsiteY6" fmla="*/ 1020031 h 1399728"/>
              <a:gd name="connsiteX7" fmla="*/ 163153 w 1543905"/>
              <a:gd name="connsiteY7" fmla="*/ 523503 h 1399728"/>
              <a:gd name="connsiteX8" fmla="*/ 163153 w 1543905"/>
              <a:gd name="connsiteY8" fmla="*/ 523317 h 1399728"/>
              <a:gd name="connsiteX9" fmla="*/ 163339 w 1543905"/>
              <a:gd name="connsiteY9" fmla="*/ 523131 h 1399728"/>
              <a:gd name="connsiteX10" fmla="*/ 351048 w 1543905"/>
              <a:gd name="connsiteY10" fmla="*/ 523131 h 1399728"/>
              <a:gd name="connsiteX11" fmla="*/ 351048 w 1543905"/>
              <a:gd name="connsiteY11" fmla="*/ 411696 h 1399728"/>
              <a:gd name="connsiteX12" fmla="*/ 163339 w 1543905"/>
              <a:gd name="connsiteY12" fmla="*/ 411696 h 1399728"/>
              <a:gd name="connsiteX13" fmla="*/ 51346 w 1543905"/>
              <a:gd name="connsiteY13" fmla="*/ 523689 h 1399728"/>
              <a:gd name="connsiteX14" fmla="*/ 51346 w 1543905"/>
              <a:gd name="connsiteY14" fmla="*/ 1020217 h 1399728"/>
              <a:gd name="connsiteX15" fmla="*/ 163339 w 1543905"/>
              <a:gd name="connsiteY15" fmla="*/ 1132210 h 1399728"/>
              <a:gd name="connsiteX16" fmla="*/ 351048 w 1543905"/>
              <a:gd name="connsiteY16" fmla="*/ 1132210 h 1399728"/>
              <a:gd name="connsiteX17" fmla="*/ 463042 w 1543905"/>
              <a:gd name="connsiteY17" fmla="*/ 1020217 h 1399728"/>
              <a:gd name="connsiteX18" fmla="*/ 463042 w 1543905"/>
              <a:gd name="connsiteY18" fmla="*/ 523503 h 1399728"/>
              <a:gd name="connsiteX19" fmla="*/ 351048 w 1543905"/>
              <a:gd name="connsiteY19" fmla="*/ 411696 h 1399728"/>
              <a:gd name="connsiteX20" fmla="*/ 865808 w 1543905"/>
              <a:gd name="connsiteY20" fmla="*/ 111621 h 1399728"/>
              <a:gd name="connsiteX21" fmla="*/ 866180 w 1543905"/>
              <a:gd name="connsiteY21" fmla="*/ 111807 h 1399728"/>
              <a:gd name="connsiteX22" fmla="*/ 866180 w 1543905"/>
              <a:gd name="connsiteY22" fmla="*/ 1020031 h 1399728"/>
              <a:gd name="connsiteX23" fmla="*/ 865808 w 1543905"/>
              <a:gd name="connsiteY23" fmla="*/ 1020403 h 1399728"/>
              <a:gd name="connsiteX24" fmla="*/ 678284 w 1543905"/>
              <a:gd name="connsiteY24" fmla="*/ 1020403 h 1399728"/>
              <a:gd name="connsiteX25" fmla="*/ 677912 w 1543905"/>
              <a:gd name="connsiteY25" fmla="*/ 1020031 h 1399728"/>
              <a:gd name="connsiteX26" fmla="*/ 677912 w 1543905"/>
              <a:gd name="connsiteY26" fmla="*/ 111993 h 1399728"/>
              <a:gd name="connsiteX27" fmla="*/ 677912 w 1543905"/>
              <a:gd name="connsiteY27" fmla="*/ 111807 h 1399728"/>
              <a:gd name="connsiteX28" fmla="*/ 678098 w 1543905"/>
              <a:gd name="connsiteY28" fmla="*/ 111621 h 1399728"/>
              <a:gd name="connsiteX29" fmla="*/ 865808 w 1543905"/>
              <a:gd name="connsiteY29" fmla="*/ 111621 h 1399728"/>
              <a:gd name="connsiteX30" fmla="*/ 865808 w 1543905"/>
              <a:gd name="connsiteY30" fmla="*/ 0 h 1399728"/>
              <a:gd name="connsiteX31" fmla="*/ 677912 w 1543905"/>
              <a:gd name="connsiteY31" fmla="*/ 0 h 1399728"/>
              <a:gd name="connsiteX32" fmla="*/ 565919 w 1543905"/>
              <a:gd name="connsiteY32" fmla="*/ 111993 h 1399728"/>
              <a:gd name="connsiteX33" fmla="*/ 565919 w 1543905"/>
              <a:gd name="connsiteY33" fmla="*/ 1020217 h 1399728"/>
              <a:gd name="connsiteX34" fmla="*/ 677912 w 1543905"/>
              <a:gd name="connsiteY34" fmla="*/ 1132210 h 1399728"/>
              <a:gd name="connsiteX35" fmla="*/ 865622 w 1543905"/>
              <a:gd name="connsiteY35" fmla="*/ 1132210 h 1399728"/>
              <a:gd name="connsiteX36" fmla="*/ 977615 w 1543905"/>
              <a:gd name="connsiteY36" fmla="*/ 1020217 h 1399728"/>
              <a:gd name="connsiteX37" fmla="*/ 977615 w 1543905"/>
              <a:gd name="connsiteY37" fmla="*/ 111993 h 1399728"/>
              <a:gd name="connsiteX38" fmla="*/ 865808 w 1543905"/>
              <a:gd name="connsiteY38" fmla="*/ 0 h 1399728"/>
              <a:gd name="connsiteX39" fmla="*/ 1380381 w 1543905"/>
              <a:gd name="connsiteY39" fmla="*/ 729072 h 1399728"/>
              <a:gd name="connsiteX40" fmla="*/ 1380753 w 1543905"/>
              <a:gd name="connsiteY40" fmla="*/ 729258 h 1399728"/>
              <a:gd name="connsiteX41" fmla="*/ 1380753 w 1543905"/>
              <a:gd name="connsiteY41" fmla="*/ 1020031 h 1399728"/>
              <a:gd name="connsiteX42" fmla="*/ 1380381 w 1543905"/>
              <a:gd name="connsiteY42" fmla="*/ 1020403 h 1399728"/>
              <a:gd name="connsiteX43" fmla="*/ 1192858 w 1543905"/>
              <a:gd name="connsiteY43" fmla="*/ 1020403 h 1399728"/>
              <a:gd name="connsiteX44" fmla="*/ 1192485 w 1543905"/>
              <a:gd name="connsiteY44" fmla="*/ 1020031 h 1399728"/>
              <a:gd name="connsiteX45" fmla="*/ 1192485 w 1543905"/>
              <a:gd name="connsiteY45" fmla="*/ 729444 h 1399728"/>
              <a:gd name="connsiteX46" fmla="*/ 1192485 w 1543905"/>
              <a:gd name="connsiteY46" fmla="*/ 729258 h 1399728"/>
              <a:gd name="connsiteX47" fmla="*/ 1192671 w 1543905"/>
              <a:gd name="connsiteY47" fmla="*/ 729072 h 1399728"/>
              <a:gd name="connsiteX48" fmla="*/ 1380381 w 1543905"/>
              <a:gd name="connsiteY48" fmla="*/ 729072 h 1399728"/>
              <a:gd name="connsiteX49" fmla="*/ 1380381 w 1543905"/>
              <a:gd name="connsiteY49" fmla="*/ 617451 h 1399728"/>
              <a:gd name="connsiteX50" fmla="*/ 1192671 w 1543905"/>
              <a:gd name="connsiteY50" fmla="*/ 617451 h 1399728"/>
              <a:gd name="connsiteX51" fmla="*/ 1080678 w 1543905"/>
              <a:gd name="connsiteY51" fmla="*/ 729444 h 1399728"/>
              <a:gd name="connsiteX52" fmla="*/ 1080678 w 1543905"/>
              <a:gd name="connsiteY52" fmla="*/ 1020031 h 1399728"/>
              <a:gd name="connsiteX53" fmla="*/ 1192671 w 1543905"/>
              <a:gd name="connsiteY53" fmla="*/ 1132024 h 1399728"/>
              <a:gd name="connsiteX54" fmla="*/ 1380381 w 1543905"/>
              <a:gd name="connsiteY54" fmla="*/ 1132024 h 1399728"/>
              <a:gd name="connsiteX55" fmla="*/ 1492374 w 1543905"/>
              <a:gd name="connsiteY55" fmla="*/ 1020031 h 1399728"/>
              <a:gd name="connsiteX56" fmla="*/ 1492374 w 1543905"/>
              <a:gd name="connsiteY56" fmla="*/ 729444 h 1399728"/>
              <a:gd name="connsiteX57" fmla="*/ 1380381 w 1543905"/>
              <a:gd name="connsiteY57" fmla="*/ 617451 h 1399728"/>
              <a:gd name="connsiteX58" fmla="*/ 1481956 w 1543905"/>
              <a:gd name="connsiteY58" fmla="*/ 1276201 h 1399728"/>
              <a:gd name="connsiteX59" fmla="*/ 61764 w 1543905"/>
              <a:gd name="connsiteY59" fmla="*/ 1276201 h 1399728"/>
              <a:gd name="connsiteX60" fmla="*/ 0 w 1543905"/>
              <a:gd name="connsiteY60" fmla="*/ 1337965 h 1399728"/>
              <a:gd name="connsiteX61" fmla="*/ 61764 w 1543905"/>
              <a:gd name="connsiteY61" fmla="*/ 1399729 h 1399728"/>
              <a:gd name="connsiteX62" fmla="*/ 1482142 w 1543905"/>
              <a:gd name="connsiteY62" fmla="*/ 1399729 h 1399728"/>
              <a:gd name="connsiteX63" fmla="*/ 1543906 w 1543905"/>
              <a:gd name="connsiteY63" fmla="*/ 1337965 h 1399728"/>
              <a:gd name="connsiteX64" fmla="*/ 1481956 w 1543905"/>
              <a:gd name="connsiteY64" fmla="*/ 1276201 h 1399728"/>
            </a:gdLst>
            <a:ahLst/>
            <a:cxnLst/>
            <a:rect l="l" t="t" r="r" b="b"/>
            <a:pathLst>
              <a:path w="1543905" h="1399728">
                <a:moveTo>
                  <a:pt x="351048" y="523317"/>
                </a:moveTo>
                <a:cubicBezTo>
                  <a:pt x="351234" y="523317"/>
                  <a:pt x="351234" y="523317"/>
                  <a:pt x="351048" y="523317"/>
                </a:cubicBezTo>
                <a:cubicBezTo>
                  <a:pt x="351234" y="523317"/>
                  <a:pt x="351420" y="523503"/>
                  <a:pt x="351420" y="523503"/>
                </a:cubicBezTo>
                <a:lnTo>
                  <a:pt x="351420" y="1020031"/>
                </a:lnTo>
                <a:lnTo>
                  <a:pt x="351048" y="1020403"/>
                </a:lnTo>
                <a:lnTo>
                  <a:pt x="163525" y="1020403"/>
                </a:lnTo>
                <a:lnTo>
                  <a:pt x="163153" y="1020031"/>
                </a:lnTo>
                <a:lnTo>
                  <a:pt x="163153" y="523503"/>
                </a:lnTo>
                <a:lnTo>
                  <a:pt x="163153" y="523317"/>
                </a:lnTo>
                <a:lnTo>
                  <a:pt x="163339" y="523131"/>
                </a:lnTo>
                <a:lnTo>
                  <a:pt x="351048" y="523131"/>
                </a:lnTo>
                <a:moveTo>
                  <a:pt x="351048" y="411696"/>
                </a:moveTo>
                <a:lnTo>
                  <a:pt x="163339" y="411696"/>
                </a:lnTo>
                <a:cubicBezTo>
                  <a:pt x="101575" y="411696"/>
                  <a:pt x="51346" y="461739"/>
                  <a:pt x="51346" y="523689"/>
                </a:cubicBezTo>
                <a:lnTo>
                  <a:pt x="51346" y="1020217"/>
                </a:lnTo>
                <a:cubicBezTo>
                  <a:pt x="51346" y="1081795"/>
                  <a:pt x="101761" y="1132210"/>
                  <a:pt x="163339" y="1132210"/>
                </a:cubicBezTo>
                <a:lnTo>
                  <a:pt x="351048" y="1132210"/>
                </a:lnTo>
                <a:cubicBezTo>
                  <a:pt x="412626" y="1132210"/>
                  <a:pt x="463042" y="1081795"/>
                  <a:pt x="463042" y="1020217"/>
                </a:cubicBezTo>
                <a:lnTo>
                  <a:pt x="463042" y="523503"/>
                </a:lnTo>
                <a:cubicBezTo>
                  <a:pt x="463042" y="461739"/>
                  <a:pt x="412998" y="411696"/>
                  <a:pt x="351048" y="411696"/>
                </a:cubicBezTo>
                <a:close/>
                <a:moveTo>
                  <a:pt x="865808" y="111621"/>
                </a:moveTo>
                <a:cubicBezTo>
                  <a:pt x="865994" y="111621"/>
                  <a:pt x="866180" y="111807"/>
                  <a:pt x="866180" y="111807"/>
                </a:cubicBezTo>
                <a:lnTo>
                  <a:pt x="866180" y="1020031"/>
                </a:lnTo>
                <a:lnTo>
                  <a:pt x="865808" y="1020403"/>
                </a:lnTo>
                <a:lnTo>
                  <a:pt x="678284" y="1020403"/>
                </a:lnTo>
                <a:lnTo>
                  <a:pt x="677912" y="1020031"/>
                </a:lnTo>
                <a:lnTo>
                  <a:pt x="677912" y="111993"/>
                </a:lnTo>
                <a:lnTo>
                  <a:pt x="677912" y="111807"/>
                </a:lnTo>
                <a:lnTo>
                  <a:pt x="678098" y="111621"/>
                </a:lnTo>
                <a:lnTo>
                  <a:pt x="865808" y="111621"/>
                </a:lnTo>
                <a:moveTo>
                  <a:pt x="865808" y="0"/>
                </a:moveTo>
                <a:lnTo>
                  <a:pt x="677912" y="0"/>
                </a:lnTo>
                <a:cubicBezTo>
                  <a:pt x="616148" y="0"/>
                  <a:pt x="565919" y="50043"/>
                  <a:pt x="565919" y="111993"/>
                </a:cubicBezTo>
                <a:lnTo>
                  <a:pt x="565919" y="1020217"/>
                </a:lnTo>
                <a:cubicBezTo>
                  <a:pt x="565919" y="1081795"/>
                  <a:pt x="616335" y="1132210"/>
                  <a:pt x="677912" y="1132210"/>
                </a:cubicBezTo>
                <a:lnTo>
                  <a:pt x="865622" y="1132210"/>
                </a:lnTo>
                <a:cubicBezTo>
                  <a:pt x="927199" y="1132210"/>
                  <a:pt x="977615" y="1081795"/>
                  <a:pt x="977615" y="1020217"/>
                </a:cubicBezTo>
                <a:lnTo>
                  <a:pt x="977615" y="111993"/>
                </a:lnTo>
                <a:cubicBezTo>
                  <a:pt x="977615" y="50043"/>
                  <a:pt x="927571" y="0"/>
                  <a:pt x="865808" y="0"/>
                </a:cubicBezTo>
                <a:close/>
                <a:moveTo>
                  <a:pt x="1380381" y="729072"/>
                </a:moveTo>
                <a:cubicBezTo>
                  <a:pt x="1380567" y="729072"/>
                  <a:pt x="1380753" y="729258"/>
                  <a:pt x="1380753" y="729258"/>
                </a:cubicBezTo>
                <a:lnTo>
                  <a:pt x="1380753" y="1020031"/>
                </a:lnTo>
                <a:lnTo>
                  <a:pt x="1380381" y="1020403"/>
                </a:lnTo>
                <a:lnTo>
                  <a:pt x="1192858" y="1020403"/>
                </a:lnTo>
                <a:lnTo>
                  <a:pt x="1192485" y="1020031"/>
                </a:lnTo>
                <a:lnTo>
                  <a:pt x="1192485" y="729444"/>
                </a:lnTo>
                <a:lnTo>
                  <a:pt x="1192485" y="729258"/>
                </a:lnTo>
                <a:lnTo>
                  <a:pt x="1192671" y="729072"/>
                </a:lnTo>
                <a:lnTo>
                  <a:pt x="1380381" y="729072"/>
                </a:lnTo>
                <a:moveTo>
                  <a:pt x="1380381" y="617451"/>
                </a:moveTo>
                <a:lnTo>
                  <a:pt x="1192671" y="617451"/>
                </a:lnTo>
                <a:cubicBezTo>
                  <a:pt x="1130908" y="617451"/>
                  <a:pt x="1080678" y="667494"/>
                  <a:pt x="1080678" y="729444"/>
                </a:cubicBezTo>
                <a:lnTo>
                  <a:pt x="1080678" y="1020031"/>
                </a:lnTo>
                <a:cubicBezTo>
                  <a:pt x="1080678" y="1081608"/>
                  <a:pt x="1131094" y="1132024"/>
                  <a:pt x="1192671" y="1132024"/>
                </a:cubicBezTo>
                <a:lnTo>
                  <a:pt x="1380381" y="1132024"/>
                </a:lnTo>
                <a:cubicBezTo>
                  <a:pt x="1441959" y="1132024"/>
                  <a:pt x="1492374" y="1081608"/>
                  <a:pt x="1492374" y="1020031"/>
                </a:cubicBezTo>
                <a:lnTo>
                  <a:pt x="1492374" y="729444"/>
                </a:lnTo>
                <a:cubicBezTo>
                  <a:pt x="1492374" y="667680"/>
                  <a:pt x="1442145" y="617451"/>
                  <a:pt x="1380381" y="617451"/>
                </a:cubicBezTo>
                <a:close/>
                <a:moveTo>
                  <a:pt x="1481956" y="1276201"/>
                </a:moveTo>
                <a:lnTo>
                  <a:pt x="61764" y="1276201"/>
                </a:lnTo>
                <a:cubicBezTo>
                  <a:pt x="27719" y="1276201"/>
                  <a:pt x="0" y="1303920"/>
                  <a:pt x="0" y="1337965"/>
                </a:cubicBezTo>
                <a:cubicBezTo>
                  <a:pt x="0" y="1372009"/>
                  <a:pt x="27719" y="1399729"/>
                  <a:pt x="61764" y="1399729"/>
                </a:cubicBezTo>
                <a:lnTo>
                  <a:pt x="1482142" y="1399729"/>
                </a:lnTo>
                <a:cubicBezTo>
                  <a:pt x="1516187" y="1399729"/>
                  <a:pt x="1543906" y="1372009"/>
                  <a:pt x="1543906" y="1337965"/>
                </a:cubicBezTo>
                <a:cubicBezTo>
                  <a:pt x="1543720" y="1303734"/>
                  <a:pt x="1516187" y="1276201"/>
                  <a:pt x="1481956" y="1276201"/>
                </a:cubicBezTo>
                <a:close/>
              </a:path>
            </a:pathLst>
          </a:custGeom>
          <a:solidFill>
            <a:schemeClr val="accent2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9777314" y="2671779"/>
            <a:ext cx="1721567" cy="1721566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9757296" y="2651760"/>
            <a:ext cx="1761604" cy="1761604"/>
          </a:xfrm>
          <a:prstGeom prst="arc">
            <a:avLst>
              <a:gd name="adj1" fmla="val 16555986"/>
              <a:gd name="adj2" fmla="val 13314800"/>
            </a:avLst>
          </a:prstGeom>
          <a:noFill/>
          <a:ln w="158750" cap="rnd">
            <a:solidFill>
              <a:schemeClr val="accent1"/>
            </a:solidFill>
            <a:round/>
          </a:ln>
          <a:effectLst>
            <a:outerShdw blurRad="50800" dist="38100" dir="5400000" algn="t" rotWithShape="0">
              <a:schemeClr val="accent1">
                <a:lumMod val="50000"/>
                <a:alpha val="3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10379975" y="3289277"/>
            <a:ext cx="516247" cy="486571"/>
          </a:xfrm>
          <a:custGeom>
            <a:avLst/>
            <a:gdLst>
              <a:gd name="connsiteX0" fmla="*/ 1110072 w 1498885"/>
              <a:gd name="connsiteY0" fmla="*/ 1039039 h 1412736"/>
              <a:gd name="connsiteX1" fmla="*/ 1149511 w 1498885"/>
              <a:gd name="connsiteY1" fmla="*/ 1055363 h 1412736"/>
              <a:gd name="connsiteX2" fmla="*/ 1371451 w 1498885"/>
              <a:gd name="connsiteY2" fmla="*/ 1277303 h 1412736"/>
              <a:gd name="connsiteX3" fmla="*/ 1371451 w 1498885"/>
              <a:gd name="connsiteY3" fmla="*/ 1356182 h 1412736"/>
              <a:gd name="connsiteX4" fmla="*/ 1332012 w 1498885"/>
              <a:gd name="connsiteY4" fmla="*/ 1372553 h 1412736"/>
              <a:gd name="connsiteX5" fmla="*/ 1292572 w 1498885"/>
              <a:gd name="connsiteY5" fmla="*/ 1356182 h 1412736"/>
              <a:gd name="connsiteX6" fmla="*/ 1070632 w 1498885"/>
              <a:gd name="connsiteY6" fmla="*/ 1134242 h 1412736"/>
              <a:gd name="connsiteX7" fmla="*/ 1070632 w 1498885"/>
              <a:gd name="connsiteY7" fmla="*/ 1055363 h 1412736"/>
              <a:gd name="connsiteX8" fmla="*/ 1110072 w 1498885"/>
              <a:gd name="connsiteY8" fmla="*/ 1039039 h 1412736"/>
              <a:gd name="connsiteX9" fmla="*/ 1110072 w 1498885"/>
              <a:gd name="connsiteY9" fmla="*/ 705989 h 1412736"/>
              <a:gd name="connsiteX10" fmla="*/ 1443075 w 1498885"/>
              <a:gd name="connsiteY10" fmla="*/ 705989 h 1412736"/>
              <a:gd name="connsiteX11" fmla="*/ 1498885 w 1498885"/>
              <a:gd name="connsiteY11" fmla="*/ 761800 h 1412736"/>
              <a:gd name="connsiteX12" fmla="*/ 1443075 w 1498885"/>
              <a:gd name="connsiteY12" fmla="*/ 817611 h 1412736"/>
              <a:gd name="connsiteX13" fmla="*/ 1110072 w 1498885"/>
              <a:gd name="connsiteY13" fmla="*/ 817611 h 1412736"/>
              <a:gd name="connsiteX14" fmla="*/ 1054261 w 1498885"/>
              <a:gd name="connsiteY14" fmla="*/ 761800 h 1412736"/>
              <a:gd name="connsiteX15" fmla="*/ 1110072 w 1498885"/>
              <a:gd name="connsiteY15" fmla="*/ 705989 h 1412736"/>
              <a:gd name="connsiteX16" fmla="*/ 1332012 w 1498885"/>
              <a:gd name="connsiteY16" fmla="*/ 151093 h 1412736"/>
              <a:gd name="connsiteX17" fmla="*/ 1371451 w 1498885"/>
              <a:gd name="connsiteY17" fmla="*/ 167418 h 1412736"/>
              <a:gd name="connsiteX18" fmla="*/ 1371451 w 1498885"/>
              <a:gd name="connsiteY18" fmla="*/ 246297 h 1412736"/>
              <a:gd name="connsiteX19" fmla="*/ 1149511 w 1498885"/>
              <a:gd name="connsiteY19" fmla="*/ 468236 h 1412736"/>
              <a:gd name="connsiteX20" fmla="*/ 1110072 w 1498885"/>
              <a:gd name="connsiteY20" fmla="*/ 484608 h 1412736"/>
              <a:gd name="connsiteX21" fmla="*/ 1070632 w 1498885"/>
              <a:gd name="connsiteY21" fmla="*/ 468236 h 1412736"/>
              <a:gd name="connsiteX22" fmla="*/ 1070632 w 1498885"/>
              <a:gd name="connsiteY22" fmla="*/ 389358 h 1412736"/>
              <a:gd name="connsiteX23" fmla="*/ 1292572 w 1498885"/>
              <a:gd name="connsiteY23" fmla="*/ 167418 h 1412736"/>
              <a:gd name="connsiteX24" fmla="*/ 1332012 w 1498885"/>
              <a:gd name="connsiteY24" fmla="*/ 151093 h 1412736"/>
              <a:gd name="connsiteX25" fmla="*/ 709724 w 1498885"/>
              <a:gd name="connsiteY25" fmla="*/ 111607 h 1412736"/>
              <a:gd name="connsiteX26" fmla="*/ 649635 w 1498885"/>
              <a:gd name="connsiteY26" fmla="*/ 127420 h 1412736"/>
              <a:gd name="connsiteX27" fmla="*/ 174129 w 1498885"/>
              <a:gd name="connsiteY27" fmla="*/ 394752 h 1412736"/>
              <a:gd name="connsiteX28" fmla="*/ 111621 w 1498885"/>
              <a:gd name="connsiteY28" fmla="*/ 501536 h 1412736"/>
              <a:gd name="connsiteX29" fmla="*/ 111621 w 1498885"/>
              <a:gd name="connsiteY29" fmla="*/ 910814 h 1412736"/>
              <a:gd name="connsiteX30" fmla="*/ 174129 w 1498885"/>
              <a:gd name="connsiteY30" fmla="*/ 1017598 h 1412736"/>
              <a:gd name="connsiteX31" fmla="*/ 649821 w 1498885"/>
              <a:gd name="connsiteY31" fmla="*/ 1284930 h 1412736"/>
              <a:gd name="connsiteX32" fmla="*/ 771674 w 1498885"/>
              <a:gd name="connsiteY32" fmla="*/ 1283814 h 1412736"/>
              <a:gd name="connsiteX33" fmla="*/ 832321 w 1498885"/>
              <a:gd name="connsiteY33" fmla="*/ 1178146 h 1412736"/>
              <a:gd name="connsiteX34" fmla="*/ 832321 w 1498885"/>
              <a:gd name="connsiteY34" fmla="*/ 234204 h 1412736"/>
              <a:gd name="connsiteX35" fmla="*/ 771674 w 1498885"/>
              <a:gd name="connsiteY35" fmla="*/ 128536 h 1412736"/>
              <a:gd name="connsiteX36" fmla="*/ 709724 w 1498885"/>
              <a:gd name="connsiteY36" fmla="*/ 111607 h 1412736"/>
              <a:gd name="connsiteX37" fmla="*/ 711864 w 1498885"/>
              <a:gd name="connsiteY37" fmla="*/ 9 h 1412736"/>
              <a:gd name="connsiteX38" fmla="*/ 828043 w 1498885"/>
              <a:gd name="connsiteY38" fmla="*/ 32356 h 1412736"/>
              <a:gd name="connsiteX39" fmla="*/ 943942 w 1498885"/>
              <a:gd name="connsiteY39" fmla="*/ 234390 h 1412736"/>
              <a:gd name="connsiteX40" fmla="*/ 943942 w 1498885"/>
              <a:gd name="connsiteY40" fmla="*/ 1178518 h 1412736"/>
              <a:gd name="connsiteX41" fmla="*/ 828043 w 1498885"/>
              <a:gd name="connsiteY41" fmla="*/ 1380552 h 1412736"/>
              <a:gd name="connsiteX42" fmla="*/ 709910 w 1498885"/>
              <a:gd name="connsiteY42" fmla="*/ 1412736 h 1412736"/>
              <a:gd name="connsiteX43" fmla="*/ 595126 w 1498885"/>
              <a:gd name="connsiteY43" fmla="*/ 1382413 h 1412736"/>
              <a:gd name="connsiteX44" fmla="*/ 119435 w 1498885"/>
              <a:gd name="connsiteY44" fmla="*/ 1115080 h 1412736"/>
              <a:gd name="connsiteX45" fmla="*/ 0 w 1498885"/>
              <a:gd name="connsiteY45" fmla="*/ 911000 h 1412736"/>
              <a:gd name="connsiteX46" fmla="*/ 0 w 1498885"/>
              <a:gd name="connsiteY46" fmla="*/ 501722 h 1412736"/>
              <a:gd name="connsiteX47" fmla="*/ 119435 w 1498885"/>
              <a:gd name="connsiteY47" fmla="*/ 297642 h 1412736"/>
              <a:gd name="connsiteX48" fmla="*/ 595126 w 1498885"/>
              <a:gd name="connsiteY48" fmla="*/ 30309 h 1412736"/>
              <a:gd name="connsiteX49" fmla="*/ 711864 w 1498885"/>
              <a:gd name="connsiteY49" fmla="*/ 9 h 1412736"/>
            </a:gdLst>
            <a:ahLst/>
            <a:cxnLst/>
            <a:rect l="l" t="t" r="r" b="b"/>
            <a:pathLst>
              <a:path w="1498885" h="1412736">
                <a:moveTo>
                  <a:pt x="1110072" y="1039039"/>
                </a:moveTo>
                <a:cubicBezTo>
                  <a:pt x="1124350" y="1039039"/>
                  <a:pt x="1138628" y="1044480"/>
                  <a:pt x="1149511" y="1055363"/>
                </a:cubicBezTo>
                <a:lnTo>
                  <a:pt x="1371451" y="1277303"/>
                </a:lnTo>
                <a:cubicBezTo>
                  <a:pt x="1393217" y="1299070"/>
                  <a:pt x="1393217" y="1334416"/>
                  <a:pt x="1371451" y="1356182"/>
                </a:cubicBezTo>
                <a:cubicBezTo>
                  <a:pt x="1360661" y="1366972"/>
                  <a:pt x="1346336" y="1372553"/>
                  <a:pt x="1332012" y="1372553"/>
                </a:cubicBezTo>
                <a:cubicBezTo>
                  <a:pt x="1317687" y="1372553"/>
                  <a:pt x="1303362" y="1367158"/>
                  <a:pt x="1292572" y="1356182"/>
                </a:cubicBezTo>
                <a:lnTo>
                  <a:pt x="1070632" y="1134242"/>
                </a:lnTo>
                <a:cubicBezTo>
                  <a:pt x="1048866" y="1112476"/>
                  <a:pt x="1048866" y="1077130"/>
                  <a:pt x="1070632" y="1055363"/>
                </a:cubicBezTo>
                <a:cubicBezTo>
                  <a:pt x="1081515" y="1044480"/>
                  <a:pt x="1095793" y="1039039"/>
                  <a:pt x="1110072" y="1039039"/>
                </a:cubicBezTo>
                <a:close/>
                <a:moveTo>
                  <a:pt x="1110072" y="705989"/>
                </a:moveTo>
                <a:lnTo>
                  <a:pt x="1443075" y="705989"/>
                </a:lnTo>
                <a:cubicBezTo>
                  <a:pt x="1473956" y="705989"/>
                  <a:pt x="1498885" y="730918"/>
                  <a:pt x="1498885" y="761800"/>
                </a:cubicBezTo>
                <a:cubicBezTo>
                  <a:pt x="1498885" y="792682"/>
                  <a:pt x="1473770" y="817611"/>
                  <a:pt x="1443075" y="817611"/>
                </a:cubicBezTo>
                <a:lnTo>
                  <a:pt x="1110072" y="817611"/>
                </a:lnTo>
                <a:cubicBezTo>
                  <a:pt x="1079190" y="817611"/>
                  <a:pt x="1054261" y="792682"/>
                  <a:pt x="1054261" y="761800"/>
                </a:cubicBezTo>
                <a:cubicBezTo>
                  <a:pt x="1054261" y="730918"/>
                  <a:pt x="1079190" y="705989"/>
                  <a:pt x="1110072" y="705989"/>
                </a:cubicBezTo>
                <a:close/>
                <a:moveTo>
                  <a:pt x="1332012" y="151093"/>
                </a:moveTo>
                <a:cubicBezTo>
                  <a:pt x="1346290" y="151093"/>
                  <a:pt x="1360568" y="156535"/>
                  <a:pt x="1371451" y="167418"/>
                </a:cubicBezTo>
                <a:cubicBezTo>
                  <a:pt x="1393217" y="189184"/>
                  <a:pt x="1393217" y="224530"/>
                  <a:pt x="1371451" y="246297"/>
                </a:cubicBezTo>
                <a:lnTo>
                  <a:pt x="1149511" y="468236"/>
                </a:lnTo>
                <a:cubicBezTo>
                  <a:pt x="1138721" y="479213"/>
                  <a:pt x="1124396" y="484608"/>
                  <a:pt x="1110072" y="484608"/>
                </a:cubicBezTo>
                <a:cubicBezTo>
                  <a:pt x="1095747" y="484608"/>
                  <a:pt x="1081422" y="479213"/>
                  <a:pt x="1070632" y="468236"/>
                </a:cubicBezTo>
                <a:cubicBezTo>
                  <a:pt x="1048866" y="446470"/>
                  <a:pt x="1048866" y="411124"/>
                  <a:pt x="1070632" y="389358"/>
                </a:cubicBezTo>
                <a:lnTo>
                  <a:pt x="1292572" y="167418"/>
                </a:lnTo>
                <a:cubicBezTo>
                  <a:pt x="1303455" y="156535"/>
                  <a:pt x="1317733" y="151093"/>
                  <a:pt x="1332012" y="151093"/>
                </a:cubicBezTo>
                <a:close/>
                <a:moveTo>
                  <a:pt x="709724" y="111607"/>
                </a:moveTo>
                <a:cubicBezTo>
                  <a:pt x="689074" y="111607"/>
                  <a:pt x="668610" y="116816"/>
                  <a:pt x="649635" y="127420"/>
                </a:cubicBezTo>
                <a:lnTo>
                  <a:pt x="174129" y="394752"/>
                </a:lnTo>
                <a:cubicBezTo>
                  <a:pt x="135620" y="416332"/>
                  <a:pt x="111621" y="457260"/>
                  <a:pt x="111621" y="501536"/>
                </a:cubicBezTo>
                <a:lnTo>
                  <a:pt x="111621" y="910814"/>
                </a:lnTo>
                <a:cubicBezTo>
                  <a:pt x="111621" y="955090"/>
                  <a:pt x="135620" y="996018"/>
                  <a:pt x="174129" y="1017598"/>
                </a:cubicBezTo>
                <a:lnTo>
                  <a:pt x="649821" y="1284930"/>
                </a:lnTo>
                <a:cubicBezTo>
                  <a:pt x="688144" y="1306510"/>
                  <a:pt x="733723" y="1306138"/>
                  <a:pt x="771674" y="1283814"/>
                </a:cubicBezTo>
                <a:cubicBezTo>
                  <a:pt x="809625" y="1261676"/>
                  <a:pt x="832321" y="1222050"/>
                  <a:pt x="832321" y="1178146"/>
                </a:cubicBezTo>
                <a:lnTo>
                  <a:pt x="832321" y="234204"/>
                </a:lnTo>
                <a:cubicBezTo>
                  <a:pt x="832321" y="190113"/>
                  <a:pt x="809625" y="150674"/>
                  <a:pt x="771674" y="128536"/>
                </a:cubicBezTo>
                <a:cubicBezTo>
                  <a:pt x="752326" y="117188"/>
                  <a:pt x="731118" y="111607"/>
                  <a:pt x="709724" y="111607"/>
                </a:cubicBezTo>
                <a:close/>
                <a:moveTo>
                  <a:pt x="711864" y="9"/>
                </a:moveTo>
                <a:cubicBezTo>
                  <a:pt x="751861" y="358"/>
                  <a:pt x="791766" y="11148"/>
                  <a:pt x="828043" y="32356"/>
                </a:cubicBezTo>
                <a:cubicBezTo>
                  <a:pt x="900596" y="74772"/>
                  <a:pt x="943942" y="150302"/>
                  <a:pt x="943942" y="234390"/>
                </a:cubicBezTo>
                <a:lnTo>
                  <a:pt x="943942" y="1178518"/>
                </a:lnTo>
                <a:cubicBezTo>
                  <a:pt x="943942" y="1262606"/>
                  <a:pt x="900596" y="1338136"/>
                  <a:pt x="828043" y="1380552"/>
                </a:cubicBezTo>
                <a:cubicBezTo>
                  <a:pt x="791208" y="1401946"/>
                  <a:pt x="750466" y="1412736"/>
                  <a:pt x="709910" y="1412736"/>
                </a:cubicBezTo>
                <a:cubicBezTo>
                  <a:pt x="670471" y="1412736"/>
                  <a:pt x="631217" y="1402691"/>
                  <a:pt x="595126" y="1382413"/>
                </a:cubicBezTo>
                <a:lnTo>
                  <a:pt x="119435" y="1115080"/>
                </a:lnTo>
                <a:cubicBezTo>
                  <a:pt x="45765" y="1073594"/>
                  <a:pt x="0" y="995460"/>
                  <a:pt x="0" y="911000"/>
                </a:cubicBezTo>
                <a:lnTo>
                  <a:pt x="0" y="501722"/>
                </a:lnTo>
                <a:cubicBezTo>
                  <a:pt x="0" y="417262"/>
                  <a:pt x="45765" y="338942"/>
                  <a:pt x="119435" y="297642"/>
                </a:cubicBezTo>
                <a:lnTo>
                  <a:pt x="595126" y="30309"/>
                </a:lnTo>
                <a:cubicBezTo>
                  <a:pt x="631775" y="9752"/>
                  <a:pt x="671866" y="-340"/>
                  <a:pt x="711864" y="9"/>
                </a:cubicBezTo>
                <a:close/>
              </a:path>
            </a:pathLst>
          </a:custGeom>
          <a:solidFill>
            <a:schemeClr val="accent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585879" y="218685"/>
            <a:ext cx="10858500" cy="50783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农业发展现状</a:t>
            </a: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177030" y="269401"/>
            <a:ext cx="406388" cy="406400"/>
          </a:xfrm>
          <a:custGeom>
            <a:avLst/>
            <a:gdLst>
              <a:gd name="connsiteX0" fmla="*/ 129551 w 691602"/>
              <a:gd name="connsiteY0" fmla="*/ 345821 h 691622"/>
              <a:gd name="connsiteX1" fmla="*/ 230712 w 691602"/>
              <a:gd name="connsiteY1" fmla="*/ 460944 h 691622"/>
              <a:gd name="connsiteX2" fmla="*/ 345836 w 691602"/>
              <a:gd name="connsiteY2" fmla="*/ 562106 h 691622"/>
              <a:gd name="connsiteX3" fmla="*/ 19677 w 691602"/>
              <a:gd name="connsiteY3" fmla="*/ 671980 h 691622"/>
              <a:gd name="connsiteX4" fmla="*/ 129551 w 691602"/>
              <a:gd name="connsiteY4" fmla="*/ 345821 h 691622"/>
              <a:gd name="connsiteX5" fmla="*/ 345800 w 691602"/>
              <a:gd name="connsiteY5" fmla="*/ 129500 h 691622"/>
              <a:gd name="connsiteX6" fmla="*/ 345800 w 691602"/>
              <a:gd name="connsiteY6" fmla="*/ 129536 h 691622"/>
              <a:gd name="connsiteX7" fmla="*/ 345777 w 691602"/>
              <a:gd name="connsiteY7" fmla="*/ 129520 h 691622"/>
              <a:gd name="connsiteX8" fmla="*/ 619863 w 691602"/>
              <a:gd name="connsiteY8" fmla="*/ 87 h 691622"/>
              <a:gd name="connsiteX9" fmla="*/ 671925 w 691602"/>
              <a:gd name="connsiteY9" fmla="*/ 19661 h 691622"/>
              <a:gd name="connsiteX10" fmla="*/ 562050 w 691602"/>
              <a:gd name="connsiteY10" fmla="*/ 345821 h 691622"/>
              <a:gd name="connsiteX11" fmla="*/ 562050 w 691602"/>
              <a:gd name="connsiteY11" fmla="*/ 345826 h 691622"/>
              <a:gd name="connsiteX12" fmla="*/ 562086 w 691602"/>
              <a:gd name="connsiteY12" fmla="*/ 345785 h 691622"/>
              <a:gd name="connsiteX13" fmla="*/ 671961 w 691602"/>
              <a:gd name="connsiteY13" fmla="*/ 671944 h 691622"/>
              <a:gd name="connsiteX14" fmla="*/ 345801 w 691602"/>
              <a:gd name="connsiteY14" fmla="*/ 562070 h 691622"/>
              <a:gd name="connsiteX15" fmla="*/ 460924 w 691602"/>
              <a:gd name="connsiteY15" fmla="*/ 460908 h 691622"/>
              <a:gd name="connsiteX16" fmla="*/ 562037 w 691602"/>
              <a:gd name="connsiteY16" fmla="*/ 345841 h 691622"/>
              <a:gd name="connsiteX17" fmla="*/ 460888 w 691602"/>
              <a:gd name="connsiteY17" fmla="*/ 230733 h 691622"/>
              <a:gd name="connsiteX18" fmla="*/ 345765 w 691602"/>
              <a:gd name="connsiteY18" fmla="*/ 129571 h 691622"/>
              <a:gd name="connsiteX19" fmla="*/ 619863 w 691602"/>
              <a:gd name="connsiteY19" fmla="*/ 87 h 691622"/>
              <a:gd name="connsiteX20" fmla="*/ 71718 w 691602"/>
              <a:gd name="connsiteY20" fmla="*/ 67 h 691622"/>
              <a:gd name="connsiteX21" fmla="*/ 241781 w 691602"/>
              <a:gd name="connsiteY21" fmla="*/ 58527 h 691622"/>
              <a:gd name="connsiteX22" fmla="*/ 345777 w 691602"/>
              <a:gd name="connsiteY22" fmla="*/ 129520 h 691622"/>
              <a:gd name="connsiteX23" fmla="*/ 230677 w 691602"/>
              <a:gd name="connsiteY23" fmla="*/ 230662 h 691622"/>
              <a:gd name="connsiteX24" fmla="*/ 129515 w 691602"/>
              <a:gd name="connsiteY24" fmla="*/ 345785 h 691622"/>
              <a:gd name="connsiteX25" fmla="*/ 19641 w 691602"/>
              <a:gd name="connsiteY25" fmla="*/ 19626 h 691622"/>
              <a:gd name="connsiteX26" fmla="*/ 71718 w 691602"/>
              <a:gd name="connsiteY26" fmla="*/ 67 h 691622"/>
            </a:gdLst>
            <a:ahLst/>
            <a:cxnLst/>
            <a:rect l="l" t="t" r="r" b="b"/>
            <a:pathLst>
              <a:path w="691602" h="691622">
                <a:moveTo>
                  <a:pt x="129551" y="345821"/>
                </a:moveTo>
                <a:cubicBezTo>
                  <a:pt x="159332" y="384065"/>
                  <a:pt x="192612" y="422844"/>
                  <a:pt x="230712" y="460944"/>
                </a:cubicBezTo>
                <a:cubicBezTo>
                  <a:pt x="268849" y="499081"/>
                  <a:pt x="307592" y="532361"/>
                  <a:pt x="345836" y="562106"/>
                </a:cubicBezTo>
                <a:cubicBezTo>
                  <a:pt x="203360" y="672980"/>
                  <a:pt x="69811" y="722115"/>
                  <a:pt x="19677" y="671980"/>
                </a:cubicBezTo>
                <a:cubicBezTo>
                  <a:pt x="-30458" y="621846"/>
                  <a:pt x="18641" y="488333"/>
                  <a:pt x="129551" y="345821"/>
                </a:cubicBezTo>
                <a:close/>
                <a:moveTo>
                  <a:pt x="345800" y="129500"/>
                </a:moveTo>
                <a:lnTo>
                  <a:pt x="345800" y="129536"/>
                </a:lnTo>
                <a:lnTo>
                  <a:pt x="345777" y="129520"/>
                </a:lnTo>
                <a:close/>
                <a:moveTo>
                  <a:pt x="619863" y="87"/>
                </a:moveTo>
                <a:cubicBezTo>
                  <a:pt x="641658" y="798"/>
                  <a:pt x="659401" y="7127"/>
                  <a:pt x="671925" y="19661"/>
                </a:cubicBezTo>
                <a:cubicBezTo>
                  <a:pt x="722058" y="69796"/>
                  <a:pt x="672959" y="203345"/>
                  <a:pt x="562050" y="345821"/>
                </a:cubicBezTo>
                <a:lnTo>
                  <a:pt x="562050" y="345826"/>
                </a:lnTo>
                <a:lnTo>
                  <a:pt x="562086" y="345785"/>
                </a:lnTo>
                <a:cubicBezTo>
                  <a:pt x="672960" y="488297"/>
                  <a:pt x="722094" y="621810"/>
                  <a:pt x="671961" y="671944"/>
                </a:cubicBezTo>
                <a:cubicBezTo>
                  <a:pt x="621826" y="722079"/>
                  <a:pt x="488277" y="672980"/>
                  <a:pt x="345801" y="562070"/>
                </a:cubicBezTo>
                <a:cubicBezTo>
                  <a:pt x="384044" y="532289"/>
                  <a:pt x="422824" y="499009"/>
                  <a:pt x="460924" y="460908"/>
                </a:cubicBezTo>
                <a:lnTo>
                  <a:pt x="562037" y="345841"/>
                </a:lnTo>
                <a:lnTo>
                  <a:pt x="460888" y="230733"/>
                </a:lnTo>
                <a:cubicBezTo>
                  <a:pt x="422752" y="192596"/>
                  <a:pt x="384008" y="159316"/>
                  <a:pt x="345765" y="129571"/>
                </a:cubicBezTo>
                <a:cubicBezTo>
                  <a:pt x="452622" y="46388"/>
                  <a:pt x="554478" y="-2045"/>
                  <a:pt x="619863" y="87"/>
                </a:cubicBezTo>
                <a:close/>
                <a:moveTo>
                  <a:pt x="71718" y="67"/>
                </a:moveTo>
                <a:cubicBezTo>
                  <a:pt x="115311" y="-1351"/>
                  <a:pt x="175102" y="19693"/>
                  <a:pt x="241781" y="58527"/>
                </a:cubicBezTo>
                <a:lnTo>
                  <a:pt x="345777" y="129520"/>
                </a:lnTo>
                <a:lnTo>
                  <a:pt x="230677" y="230662"/>
                </a:lnTo>
                <a:cubicBezTo>
                  <a:pt x="192541" y="268798"/>
                  <a:pt x="159260" y="307542"/>
                  <a:pt x="129515" y="345785"/>
                </a:cubicBezTo>
                <a:cubicBezTo>
                  <a:pt x="18641" y="203274"/>
                  <a:pt x="-30493" y="69760"/>
                  <a:pt x="19641" y="19626"/>
                </a:cubicBezTo>
                <a:cubicBezTo>
                  <a:pt x="32174" y="7101"/>
                  <a:pt x="49921" y="776"/>
                  <a:pt x="71718" y="67"/>
                </a:cubicBezTo>
                <a:close/>
              </a:path>
            </a:pathLst>
          </a:custGeom>
          <a:solidFill>
            <a:schemeClr val="accent1"/>
          </a:solidFill>
          <a:ln w="3569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673100" y="1493943"/>
            <a:ext cx="5299075" cy="2047451"/>
          </a:xfrm>
          <a:prstGeom prst="roundRect">
            <a:avLst>
              <a:gd name="adj" fmla="val 9793"/>
            </a:avLst>
          </a:prstGeom>
          <a:solidFill>
            <a:schemeClr val="bg1"/>
          </a:solidFill>
          <a:ln w="12700" cap="sq">
            <a:noFill/>
            <a:miter/>
          </a:ln>
          <a:effectLst>
            <a:outerShdw blurRad="190500" algn="ctr" rotWithShape="0">
              <a:schemeClr val="accent1">
                <a:lumMod val="75000"/>
                <a:alpha val="8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925854" y="2126564"/>
            <a:ext cx="4913875" cy="134248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155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我国农村基础设施建设取得了显著成效，农村公路、供水、供电、通信等基础设施条件大幅改善，农村居民的生产生活更加便利。
农村人居环境整治深入推进，农村卫生厕所普及率不断提高，生活垃圾和污水治理取得积极进展，农村面貌焕然一新。</a:t>
            </a: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925854" y="1493944"/>
            <a:ext cx="4179118" cy="63262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l">
              <a:lnSpc>
                <a:spcPct val="11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农村基础设施不断完善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5321147" y="1792056"/>
            <a:ext cx="278484" cy="301665"/>
          </a:xfrm>
          <a:custGeom>
            <a:avLst/>
            <a:gdLst>
              <a:gd name="connsiteX0" fmla="*/ 712625 w 1425436"/>
              <a:gd name="connsiteY0" fmla="*/ 111621 h 1544091"/>
              <a:gd name="connsiteX1" fmla="*/ 902567 w 1425436"/>
              <a:gd name="connsiteY1" fmla="*/ 190314 h 1544091"/>
              <a:gd name="connsiteX2" fmla="*/ 981260 w 1425436"/>
              <a:gd name="connsiteY2" fmla="*/ 380256 h 1544091"/>
              <a:gd name="connsiteX3" fmla="*/ 902567 w 1425436"/>
              <a:gd name="connsiteY3" fmla="*/ 570198 h 1544091"/>
              <a:gd name="connsiteX4" fmla="*/ 712625 w 1425436"/>
              <a:gd name="connsiteY4" fmla="*/ 648891 h 1544091"/>
              <a:gd name="connsiteX5" fmla="*/ 522684 w 1425436"/>
              <a:gd name="connsiteY5" fmla="*/ 570198 h 1544091"/>
              <a:gd name="connsiteX6" fmla="*/ 444177 w 1425436"/>
              <a:gd name="connsiteY6" fmla="*/ 380070 h 1544091"/>
              <a:gd name="connsiteX7" fmla="*/ 522870 w 1425436"/>
              <a:gd name="connsiteY7" fmla="*/ 190128 h 1544091"/>
              <a:gd name="connsiteX8" fmla="*/ 712625 w 1425436"/>
              <a:gd name="connsiteY8" fmla="*/ 111621 h 1544091"/>
              <a:gd name="connsiteX9" fmla="*/ 712625 w 1425436"/>
              <a:gd name="connsiteY9" fmla="*/ 0 h 1544091"/>
              <a:gd name="connsiteX10" fmla="*/ 332556 w 1425436"/>
              <a:gd name="connsiteY10" fmla="*/ 380070 h 1544091"/>
              <a:gd name="connsiteX11" fmla="*/ 712625 w 1425436"/>
              <a:gd name="connsiteY11" fmla="*/ 760140 h 1544091"/>
              <a:gd name="connsiteX12" fmla="*/ 1092695 w 1425436"/>
              <a:gd name="connsiteY12" fmla="*/ 380070 h 1544091"/>
              <a:gd name="connsiteX13" fmla="*/ 712625 w 1425436"/>
              <a:gd name="connsiteY13" fmla="*/ 0 h 1544091"/>
              <a:gd name="connsiteX14" fmla="*/ 712625 w 1425436"/>
              <a:gd name="connsiteY14" fmla="*/ 943012 h 1544091"/>
              <a:gd name="connsiteX15" fmla="*/ 978842 w 1425436"/>
              <a:gd name="connsiteY15" fmla="*/ 976685 h 1544091"/>
              <a:gd name="connsiteX16" fmla="*/ 1146087 w 1425436"/>
              <a:gd name="connsiteY16" fmla="*/ 1059470 h 1544091"/>
              <a:gd name="connsiteX17" fmla="*/ 1248593 w 1425436"/>
              <a:gd name="connsiteY17" fmla="*/ 1174440 h 1544091"/>
              <a:gd name="connsiteX18" fmla="*/ 1310356 w 1425436"/>
              <a:gd name="connsiteY18" fmla="*/ 1316385 h 1544091"/>
              <a:gd name="connsiteX19" fmla="*/ 1296590 w 1425436"/>
              <a:gd name="connsiteY19" fmla="*/ 1390241 h 1544091"/>
              <a:gd name="connsiteX20" fmla="*/ 1208595 w 1425436"/>
              <a:gd name="connsiteY20" fmla="*/ 1432285 h 1544091"/>
              <a:gd name="connsiteX21" fmla="*/ 216842 w 1425436"/>
              <a:gd name="connsiteY21" fmla="*/ 1432285 h 1544091"/>
              <a:gd name="connsiteX22" fmla="*/ 128847 w 1425436"/>
              <a:gd name="connsiteY22" fmla="*/ 1390241 h 1544091"/>
              <a:gd name="connsiteX23" fmla="*/ 115081 w 1425436"/>
              <a:gd name="connsiteY23" fmla="*/ 1316385 h 1544091"/>
              <a:gd name="connsiteX24" fmla="*/ 176844 w 1425436"/>
              <a:gd name="connsiteY24" fmla="*/ 1174440 h 1544091"/>
              <a:gd name="connsiteX25" fmla="*/ 279350 w 1425436"/>
              <a:gd name="connsiteY25" fmla="*/ 1059470 h 1544091"/>
              <a:gd name="connsiteX26" fmla="*/ 446595 w 1425436"/>
              <a:gd name="connsiteY26" fmla="*/ 976685 h 1544091"/>
              <a:gd name="connsiteX27" fmla="*/ 712625 w 1425436"/>
              <a:gd name="connsiteY27" fmla="*/ 943012 h 1544091"/>
              <a:gd name="connsiteX28" fmla="*/ 712625 w 1425436"/>
              <a:gd name="connsiteY28" fmla="*/ 831391 h 1544091"/>
              <a:gd name="connsiteX29" fmla="*/ 8296 w 1425436"/>
              <a:gd name="connsiteY29" fmla="*/ 1284387 h 1544091"/>
              <a:gd name="connsiteX30" fmla="*/ 216842 w 1425436"/>
              <a:gd name="connsiteY30" fmla="*/ 1544092 h 1544091"/>
              <a:gd name="connsiteX31" fmla="*/ 1208595 w 1425436"/>
              <a:gd name="connsiteY31" fmla="*/ 1544092 h 1544091"/>
              <a:gd name="connsiteX32" fmla="*/ 1417141 w 1425436"/>
              <a:gd name="connsiteY32" fmla="*/ 1284387 h 1544091"/>
              <a:gd name="connsiteX33" fmla="*/ 712625 w 1425436"/>
              <a:gd name="connsiteY33" fmla="*/ 831391 h 1544091"/>
            </a:gdLst>
            <a:ahLst/>
            <a:cxnLst/>
            <a:rect l="l" t="t" r="r" b="b"/>
            <a:pathLst>
              <a:path w="1425436" h="1544091">
                <a:moveTo>
                  <a:pt x="712625" y="111621"/>
                </a:moveTo>
                <a:cubicBezTo>
                  <a:pt x="784435" y="111621"/>
                  <a:pt x="851780" y="139526"/>
                  <a:pt x="902567" y="190314"/>
                </a:cubicBezTo>
                <a:cubicBezTo>
                  <a:pt x="953355" y="241102"/>
                  <a:pt x="981260" y="308446"/>
                  <a:pt x="981260" y="380256"/>
                </a:cubicBezTo>
                <a:cubicBezTo>
                  <a:pt x="981260" y="452065"/>
                  <a:pt x="953355" y="519410"/>
                  <a:pt x="902567" y="570198"/>
                </a:cubicBezTo>
                <a:cubicBezTo>
                  <a:pt x="851780" y="620985"/>
                  <a:pt x="784435" y="648891"/>
                  <a:pt x="712625" y="648891"/>
                </a:cubicBezTo>
                <a:cubicBezTo>
                  <a:pt x="640816" y="648891"/>
                  <a:pt x="573471" y="620985"/>
                  <a:pt x="522684" y="570198"/>
                </a:cubicBezTo>
                <a:cubicBezTo>
                  <a:pt x="472082" y="519224"/>
                  <a:pt x="444177" y="451693"/>
                  <a:pt x="444177" y="380070"/>
                </a:cubicBezTo>
                <a:cubicBezTo>
                  <a:pt x="444177" y="308446"/>
                  <a:pt x="472082" y="240916"/>
                  <a:pt x="522870" y="190128"/>
                </a:cubicBezTo>
                <a:cubicBezTo>
                  <a:pt x="573471" y="139526"/>
                  <a:pt x="641002" y="111621"/>
                  <a:pt x="712625" y="111621"/>
                </a:cubicBezTo>
                <a:moveTo>
                  <a:pt x="712625" y="0"/>
                </a:moveTo>
                <a:cubicBezTo>
                  <a:pt x="502778" y="0"/>
                  <a:pt x="332556" y="170036"/>
                  <a:pt x="332556" y="380070"/>
                </a:cubicBezTo>
                <a:cubicBezTo>
                  <a:pt x="332556" y="589917"/>
                  <a:pt x="502778" y="760140"/>
                  <a:pt x="712625" y="760140"/>
                </a:cubicBezTo>
                <a:cubicBezTo>
                  <a:pt x="922473" y="760140"/>
                  <a:pt x="1092695" y="589917"/>
                  <a:pt x="1092695" y="380070"/>
                </a:cubicBezTo>
                <a:cubicBezTo>
                  <a:pt x="1092881" y="170036"/>
                  <a:pt x="922659" y="0"/>
                  <a:pt x="712625" y="0"/>
                </a:cubicBezTo>
                <a:close/>
                <a:moveTo>
                  <a:pt x="712625" y="943012"/>
                </a:moveTo>
                <a:cubicBezTo>
                  <a:pt x="813643" y="943012"/>
                  <a:pt x="903126" y="954360"/>
                  <a:pt x="978842" y="976685"/>
                </a:cubicBezTo>
                <a:cubicBezTo>
                  <a:pt x="1043582" y="995846"/>
                  <a:pt x="1099951" y="1023752"/>
                  <a:pt x="1146087" y="1059470"/>
                </a:cubicBezTo>
                <a:cubicBezTo>
                  <a:pt x="1186829" y="1091096"/>
                  <a:pt x="1220315" y="1128675"/>
                  <a:pt x="1248593" y="1174440"/>
                </a:cubicBezTo>
                <a:cubicBezTo>
                  <a:pt x="1273708" y="1215368"/>
                  <a:pt x="1293985" y="1261877"/>
                  <a:pt x="1310356" y="1316385"/>
                </a:cubicBezTo>
                <a:cubicBezTo>
                  <a:pt x="1320774" y="1350801"/>
                  <a:pt x="1306264" y="1377404"/>
                  <a:pt x="1296590" y="1390241"/>
                </a:cubicBezTo>
                <a:cubicBezTo>
                  <a:pt x="1276684" y="1417030"/>
                  <a:pt x="1244686" y="1432285"/>
                  <a:pt x="1208595" y="1432285"/>
                </a:cubicBezTo>
                <a:lnTo>
                  <a:pt x="216842" y="1432285"/>
                </a:lnTo>
                <a:cubicBezTo>
                  <a:pt x="180937" y="1432285"/>
                  <a:pt x="148753" y="1417030"/>
                  <a:pt x="128847" y="1390241"/>
                </a:cubicBezTo>
                <a:cubicBezTo>
                  <a:pt x="119359" y="1377404"/>
                  <a:pt x="104849" y="1350801"/>
                  <a:pt x="115081" y="1316385"/>
                </a:cubicBezTo>
                <a:cubicBezTo>
                  <a:pt x="131452" y="1261877"/>
                  <a:pt x="151543" y="1215368"/>
                  <a:pt x="176844" y="1174440"/>
                </a:cubicBezTo>
                <a:cubicBezTo>
                  <a:pt x="204936" y="1128675"/>
                  <a:pt x="238422" y="1090910"/>
                  <a:pt x="279350" y="1059470"/>
                </a:cubicBezTo>
                <a:cubicBezTo>
                  <a:pt x="325486" y="1023752"/>
                  <a:pt x="381855" y="995846"/>
                  <a:pt x="446595" y="976685"/>
                </a:cubicBezTo>
                <a:cubicBezTo>
                  <a:pt x="522125" y="954360"/>
                  <a:pt x="611794" y="943012"/>
                  <a:pt x="712625" y="943012"/>
                </a:cubicBezTo>
                <a:moveTo>
                  <a:pt x="712625" y="831391"/>
                </a:moveTo>
                <a:cubicBezTo>
                  <a:pt x="244561" y="831391"/>
                  <a:pt x="77501" y="1053331"/>
                  <a:pt x="8296" y="1284387"/>
                </a:cubicBezTo>
                <a:cubicBezTo>
                  <a:pt x="-30771" y="1414611"/>
                  <a:pt x="73037" y="1544092"/>
                  <a:pt x="216842" y="1544092"/>
                </a:cubicBezTo>
                <a:lnTo>
                  <a:pt x="1208595" y="1544092"/>
                </a:lnTo>
                <a:cubicBezTo>
                  <a:pt x="1352400" y="1544092"/>
                  <a:pt x="1456208" y="1414611"/>
                  <a:pt x="1417141" y="1284387"/>
                </a:cubicBezTo>
                <a:cubicBezTo>
                  <a:pt x="1347750" y="1053331"/>
                  <a:pt x="1180690" y="831391"/>
                  <a:pt x="712625" y="831391"/>
                </a:cubicBezTo>
                <a:close/>
              </a:path>
            </a:pathLst>
          </a:custGeom>
          <a:solidFill>
            <a:schemeClr val="accent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6205538" y="1493943"/>
            <a:ext cx="5299075" cy="2047451"/>
          </a:xfrm>
          <a:prstGeom prst="roundRect">
            <a:avLst>
              <a:gd name="adj" fmla="val 9793"/>
            </a:avLst>
          </a:prstGeom>
          <a:solidFill>
            <a:schemeClr val="bg1"/>
          </a:solidFill>
          <a:ln w="12700" cap="sq">
            <a:noFill/>
            <a:miter/>
          </a:ln>
          <a:effectLst>
            <a:outerShdw blurRad="190500" algn="ctr" rotWithShape="0">
              <a:schemeClr val="accent1">
                <a:lumMod val="75000"/>
                <a:alpha val="8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 flipV="1">
            <a:off x="6276070" y="3495675"/>
            <a:ext cx="5158012" cy="45719"/>
          </a:xfrm>
          <a:custGeom>
            <a:avLst/>
            <a:gdLst>
              <a:gd name="connsiteX0" fmla="*/ 0 w 5158012"/>
              <a:gd name="connsiteY0" fmla="*/ 45719 h 45719"/>
              <a:gd name="connsiteX1" fmla="*/ 5153535 w 5158012"/>
              <a:gd name="connsiteY1" fmla="*/ 45719 h 45719"/>
              <a:gd name="connsiteX2" fmla="*/ 5158012 w 5158012"/>
              <a:gd name="connsiteY2" fmla="*/ 41242 h 45719"/>
              <a:gd name="connsiteX3" fmla="*/ 5158012 w 5158012"/>
              <a:gd name="connsiteY3" fmla="*/ 36103 h 45719"/>
              <a:gd name="connsiteX4" fmla="*/ 5125492 w 5158012"/>
              <a:gd name="connsiteY4" fmla="*/ 14177 h 45719"/>
              <a:gd name="connsiteX5" fmla="*/ 5055271 w 5158012"/>
              <a:gd name="connsiteY5" fmla="*/ 0 h 45719"/>
              <a:gd name="connsiteX6" fmla="*/ 117004 w 5158012"/>
              <a:gd name="connsiteY6" fmla="*/ 0 h 45719"/>
              <a:gd name="connsiteX7" fmla="*/ 46783 w 5158012"/>
              <a:gd name="connsiteY7" fmla="*/ 14177 h 45719"/>
            </a:gdLst>
            <a:ahLst/>
            <a:cxnLst/>
            <a:rect l="l" t="t" r="r" b="b"/>
            <a:pathLst>
              <a:path w="5158012" h="45719">
                <a:moveTo>
                  <a:pt x="0" y="45719"/>
                </a:moveTo>
                <a:lnTo>
                  <a:pt x="5153535" y="45719"/>
                </a:lnTo>
                <a:cubicBezTo>
                  <a:pt x="5156008" y="45719"/>
                  <a:pt x="5158012" y="43715"/>
                  <a:pt x="5158012" y="41242"/>
                </a:cubicBezTo>
                <a:lnTo>
                  <a:pt x="5158012" y="36103"/>
                </a:lnTo>
                <a:lnTo>
                  <a:pt x="5125492" y="14177"/>
                </a:lnTo>
                <a:cubicBezTo>
                  <a:pt x="5103909" y="5048"/>
                  <a:pt x="5080179" y="0"/>
                  <a:pt x="5055271" y="0"/>
                </a:cubicBezTo>
                <a:lnTo>
                  <a:pt x="117004" y="0"/>
                </a:lnTo>
                <a:cubicBezTo>
                  <a:pt x="92096" y="0"/>
                  <a:pt x="68366" y="5048"/>
                  <a:pt x="46783" y="14177"/>
                </a:cubicBezTo>
                <a:close/>
              </a:path>
            </a:pathLst>
          </a:custGeom>
          <a:solidFill>
            <a:schemeClr val="accent1"/>
          </a:solidFill>
          <a:ln w="12700" cap="sq">
            <a:noFill/>
            <a:miter/>
          </a:ln>
          <a:effectLst>
            <a:outerShdw blurRad="190500" sx="105000" sy="105000" algn="ctr" rotWithShape="0">
              <a:schemeClr val="accent2">
                <a:alpha val="1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10860002" y="1792056"/>
            <a:ext cx="311722" cy="301665"/>
          </a:xfrm>
          <a:custGeom>
            <a:avLst/>
            <a:gdLst>
              <a:gd name="connsiteX0" fmla="*/ 695958 w 1660735"/>
              <a:gd name="connsiteY0" fmla="*/ 752512 h 1607157"/>
              <a:gd name="connsiteX1" fmla="*/ 376349 w 1660735"/>
              <a:gd name="connsiteY1" fmla="*/ 752512 h 1607157"/>
              <a:gd name="connsiteX2" fmla="*/ 110505 w 1660735"/>
              <a:gd name="connsiteY2" fmla="*/ 642007 h 1607157"/>
              <a:gd name="connsiteX3" fmla="*/ 0 w 1660735"/>
              <a:gd name="connsiteY3" fmla="*/ 376349 h 1607157"/>
              <a:gd name="connsiteX4" fmla="*/ 110505 w 1660735"/>
              <a:gd name="connsiteY4" fmla="*/ 110505 h 1607157"/>
              <a:gd name="connsiteX5" fmla="*/ 376349 w 1660735"/>
              <a:gd name="connsiteY5" fmla="*/ 0 h 1607157"/>
              <a:gd name="connsiteX6" fmla="*/ 642193 w 1660735"/>
              <a:gd name="connsiteY6" fmla="*/ 110505 h 1607157"/>
              <a:gd name="connsiteX7" fmla="*/ 752698 w 1660735"/>
              <a:gd name="connsiteY7" fmla="*/ 376349 h 1607157"/>
              <a:gd name="connsiteX8" fmla="*/ 752698 w 1660735"/>
              <a:gd name="connsiteY8" fmla="*/ 695958 h 1607157"/>
              <a:gd name="connsiteX9" fmla="*/ 695958 w 1660735"/>
              <a:gd name="connsiteY9" fmla="*/ 752512 h 1607157"/>
              <a:gd name="connsiteX10" fmla="*/ 376349 w 1660735"/>
              <a:gd name="connsiteY10" fmla="*/ 111621 h 1607157"/>
              <a:gd name="connsiteX11" fmla="*/ 111621 w 1660735"/>
              <a:gd name="connsiteY11" fmla="*/ 376349 h 1607157"/>
              <a:gd name="connsiteX12" fmla="*/ 376349 w 1660735"/>
              <a:gd name="connsiteY12" fmla="*/ 641077 h 1607157"/>
              <a:gd name="connsiteX13" fmla="*/ 641077 w 1660735"/>
              <a:gd name="connsiteY13" fmla="*/ 641077 h 1607157"/>
              <a:gd name="connsiteX14" fmla="*/ 641077 w 1660735"/>
              <a:gd name="connsiteY14" fmla="*/ 376349 h 1607157"/>
              <a:gd name="connsiteX15" fmla="*/ 376349 w 1660735"/>
              <a:gd name="connsiteY15" fmla="*/ 111621 h 1607157"/>
              <a:gd name="connsiteX16" fmla="*/ 1284201 w 1660735"/>
              <a:gd name="connsiteY16" fmla="*/ 752512 h 1607157"/>
              <a:gd name="connsiteX17" fmla="*/ 964592 w 1660735"/>
              <a:gd name="connsiteY17" fmla="*/ 752512 h 1607157"/>
              <a:gd name="connsiteX18" fmla="*/ 908038 w 1660735"/>
              <a:gd name="connsiteY18" fmla="*/ 695958 h 1607157"/>
              <a:gd name="connsiteX19" fmla="*/ 908038 w 1660735"/>
              <a:gd name="connsiteY19" fmla="*/ 376349 h 1607157"/>
              <a:gd name="connsiteX20" fmla="*/ 1018543 w 1660735"/>
              <a:gd name="connsiteY20" fmla="*/ 110505 h 1607157"/>
              <a:gd name="connsiteX21" fmla="*/ 1284387 w 1660735"/>
              <a:gd name="connsiteY21" fmla="*/ 0 h 1607157"/>
              <a:gd name="connsiteX22" fmla="*/ 1550231 w 1660735"/>
              <a:gd name="connsiteY22" fmla="*/ 110505 h 1607157"/>
              <a:gd name="connsiteX23" fmla="*/ 1660736 w 1660735"/>
              <a:gd name="connsiteY23" fmla="*/ 376349 h 1607157"/>
              <a:gd name="connsiteX24" fmla="*/ 1550231 w 1660735"/>
              <a:gd name="connsiteY24" fmla="*/ 642193 h 1607157"/>
              <a:gd name="connsiteX25" fmla="*/ 1284201 w 1660735"/>
              <a:gd name="connsiteY25" fmla="*/ 752512 h 1607157"/>
              <a:gd name="connsiteX26" fmla="*/ 1019659 w 1660735"/>
              <a:gd name="connsiteY26" fmla="*/ 640891 h 1607157"/>
              <a:gd name="connsiteX27" fmla="*/ 1284387 w 1660735"/>
              <a:gd name="connsiteY27" fmla="*/ 640891 h 1607157"/>
              <a:gd name="connsiteX28" fmla="*/ 1549115 w 1660735"/>
              <a:gd name="connsiteY28" fmla="*/ 376163 h 1607157"/>
              <a:gd name="connsiteX29" fmla="*/ 1284387 w 1660735"/>
              <a:gd name="connsiteY29" fmla="*/ 111435 h 1607157"/>
              <a:gd name="connsiteX30" fmla="*/ 1019659 w 1660735"/>
              <a:gd name="connsiteY30" fmla="*/ 376163 h 1607157"/>
              <a:gd name="connsiteX31" fmla="*/ 1019659 w 1660735"/>
              <a:gd name="connsiteY31" fmla="*/ 640891 h 1607157"/>
              <a:gd name="connsiteX32" fmla="*/ 376349 w 1660735"/>
              <a:gd name="connsiteY32" fmla="*/ 1607158 h 1607157"/>
              <a:gd name="connsiteX33" fmla="*/ 110505 w 1660735"/>
              <a:gd name="connsiteY33" fmla="*/ 1496653 h 1607157"/>
              <a:gd name="connsiteX34" fmla="*/ 0 w 1660735"/>
              <a:gd name="connsiteY34" fmla="*/ 1230809 h 1607157"/>
              <a:gd name="connsiteX35" fmla="*/ 110505 w 1660735"/>
              <a:gd name="connsiteY35" fmla="*/ 964964 h 1607157"/>
              <a:gd name="connsiteX36" fmla="*/ 376349 w 1660735"/>
              <a:gd name="connsiteY36" fmla="*/ 854459 h 1607157"/>
              <a:gd name="connsiteX37" fmla="*/ 695958 w 1660735"/>
              <a:gd name="connsiteY37" fmla="*/ 854459 h 1607157"/>
              <a:gd name="connsiteX38" fmla="*/ 752512 w 1660735"/>
              <a:gd name="connsiteY38" fmla="*/ 911014 h 1607157"/>
              <a:gd name="connsiteX39" fmla="*/ 752512 w 1660735"/>
              <a:gd name="connsiteY39" fmla="*/ 1230623 h 1607157"/>
              <a:gd name="connsiteX40" fmla="*/ 642007 w 1660735"/>
              <a:gd name="connsiteY40" fmla="*/ 1496467 h 1607157"/>
              <a:gd name="connsiteX41" fmla="*/ 376349 w 1660735"/>
              <a:gd name="connsiteY41" fmla="*/ 1607158 h 1607157"/>
              <a:gd name="connsiteX42" fmla="*/ 376349 w 1660735"/>
              <a:gd name="connsiteY42" fmla="*/ 966267 h 1607157"/>
              <a:gd name="connsiteX43" fmla="*/ 111621 w 1660735"/>
              <a:gd name="connsiteY43" fmla="*/ 1230809 h 1607157"/>
              <a:gd name="connsiteX44" fmla="*/ 376349 w 1660735"/>
              <a:gd name="connsiteY44" fmla="*/ 1495537 h 1607157"/>
              <a:gd name="connsiteX45" fmla="*/ 641077 w 1660735"/>
              <a:gd name="connsiteY45" fmla="*/ 1230809 h 1607157"/>
              <a:gd name="connsiteX46" fmla="*/ 641077 w 1660735"/>
              <a:gd name="connsiteY46" fmla="*/ 966267 h 1607157"/>
              <a:gd name="connsiteX47" fmla="*/ 376349 w 1660735"/>
              <a:gd name="connsiteY47" fmla="*/ 966267 h 1607157"/>
              <a:gd name="connsiteX48" fmla="*/ 1284201 w 1660735"/>
              <a:gd name="connsiteY48" fmla="*/ 1607158 h 1607157"/>
              <a:gd name="connsiteX49" fmla="*/ 1018357 w 1660735"/>
              <a:gd name="connsiteY49" fmla="*/ 1496653 h 1607157"/>
              <a:gd name="connsiteX50" fmla="*/ 907852 w 1660735"/>
              <a:gd name="connsiteY50" fmla="*/ 1230809 h 1607157"/>
              <a:gd name="connsiteX51" fmla="*/ 907852 w 1660735"/>
              <a:gd name="connsiteY51" fmla="*/ 911200 h 1607157"/>
              <a:gd name="connsiteX52" fmla="*/ 964406 w 1660735"/>
              <a:gd name="connsiteY52" fmla="*/ 854646 h 1607157"/>
              <a:gd name="connsiteX53" fmla="*/ 1284015 w 1660735"/>
              <a:gd name="connsiteY53" fmla="*/ 854646 h 1607157"/>
              <a:gd name="connsiteX54" fmla="*/ 1549859 w 1660735"/>
              <a:gd name="connsiteY54" fmla="*/ 965150 h 1607157"/>
              <a:gd name="connsiteX55" fmla="*/ 1660364 w 1660735"/>
              <a:gd name="connsiteY55" fmla="*/ 1230995 h 1607157"/>
              <a:gd name="connsiteX56" fmla="*/ 1550045 w 1660735"/>
              <a:gd name="connsiteY56" fmla="*/ 1496653 h 1607157"/>
              <a:gd name="connsiteX57" fmla="*/ 1284201 w 1660735"/>
              <a:gd name="connsiteY57" fmla="*/ 1607158 h 1607157"/>
              <a:gd name="connsiteX58" fmla="*/ 1019659 w 1660735"/>
              <a:gd name="connsiteY58" fmla="*/ 966267 h 1607157"/>
              <a:gd name="connsiteX59" fmla="*/ 1019659 w 1660735"/>
              <a:gd name="connsiteY59" fmla="*/ 1230995 h 1607157"/>
              <a:gd name="connsiteX60" fmla="*/ 1284387 w 1660735"/>
              <a:gd name="connsiteY60" fmla="*/ 1495723 h 1607157"/>
              <a:gd name="connsiteX61" fmla="*/ 1549115 w 1660735"/>
              <a:gd name="connsiteY61" fmla="*/ 1230995 h 1607157"/>
              <a:gd name="connsiteX62" fmla="*/ 1284387 w 1660735"/>
              <a:gd name="connsiteY62" fmla="*/ 966267 h 1607157"/>
              <a:gd name="connsiteX63" fmla="*/ 1019659 w 1660735"/>
              <a:gd name="connsiteY63" fmla="*/ 966267 h 1607157"/>
            </a:gdLst>
            <a:ahLst/>
            <a:cxnLst/>
            <a:rect l="l" t="t" r="r" b="b"/>
            <a:pathLst>
              <a:path w="1660735" h="1607157">
                <a:moveTo>
                  <a:pt x="695958" y="752512"/>
                </a:moveTo>
                <a:lnTo>
                  <a:pt x="376349" y="752512"/>
                </a:lnTo>
                <a:cubicBezTo>
                  <a:pt x="276262" y="752512"/>
                  <a:pt x="181756" y="713259"/>
                  <a:pt x="110505" y="642007"/>
                </a:cubicBezTo>
                <a:cubicBezTo>
                  <a:pt x="39253" y="570756"/>
                  <a:pt x="0" y="476436"/>
                  <a:pt x="0" y="376349"/>
                </a:cubicBezTo>
                <a:cubicBezTo>
                  <a:pt x="0" y="276262"/>
                  <a:pt x="39253" y="181756"/>
                  <a:pt x="110505" y="110505"/>
                </a:cubicBezTo>
                <a:cubicBezTo>
                  <a:pt x="181756" y="39253"/>
                  <a:pt x="276076" y="0"/>
                  <a:pt x="376349" y="0"/>
                </a:cubicBezTo>
                <a:cubicBezTo>
                  <a:pt x="476436" y="0"/>
                  <a:pt x="570942" y="39253"/>
                  <a:pt x="642193" y="110505"/>
                </a:cubicBezTo>
                <a:cubicBezTo>
                  <a:pt x="713445" y="181756"/>
                  <a:pt x="752698" y="276076"/>
                  <a:pt x="752698" y="376349"/>
                </a:cubicBezTo>
                <a:lnTo>
                  <a:pt x="752698" y="695958"/>
                </a:lnTo>
                <a:cubicBezTo>
                  <a:pt x="752512" y="727211"/>
                  <a:pt x="727211" y="752512"/>
                  <a:pt x="695958" y="752512"/>
                </a:cubicBezTo>
                <a:close/>
                <a:moveTo>
                  <a:pt x="376349" y="111621"/>
                </a:moveTo>
                <a:cubicBezTo>
                  <a:pt x="230498" y="111621"/>
                  <a:pt x="111621" y="230312"/>
                  <a:pt x="111621" y="376349"/>
                </a:cubicBezTo>
                <a:cubicBezTo>
                  <a:pt x="111621" y="522201"/>
                  <a:pt x="230312" y="641077"/>
                  <a:pt x="376349" y="641077"/>
                </a:cubicBezTo>
                <a:lnTo>
                  <a:pt x="641077" y="641077"/>
                </a:lnTo>
                <a:lnTo>
                  <a:pt x="641077" y="376349"/>
                </a:lnTo>
                <a:cubicBezTo>
                  <a:pt x="640891" y="230312"/>
                  <a:pt x="522201" y="111621"/>
                  <a:pt x="376349" y="111621"/>
                </a:cubicBezTo>
                <a:close/>
                <a:moveTo>
                  <a:pt x="1284201" y="752512"/>
                </a:moveTo>
                <a:lnTo>
                  <a:pt x="964592" y="752512"/>
                </a:lnTo>
                <a:cubicBezTo>
                  <a:pt x="933338" y="752512"/>
                  <a:pt x="908038" y="727025"/>
                  <a:pt x="908038" y="695958"/>
                </a:cubicBezTo>
                <a:lnTo>
                  <a:pt x="908038" y="376349"/>
                </a:lnTo>
                <a:cubicBezTo>
                  <a:pt x="908038" y="276262"/>
                  <a:pt x="947291" y="181756"/>
                  <a:pt x="1018543" y="110505"/>
                </a:cubicBezTo>
                <a:cubicBezTo>
                  <a:pt x="1089794" y="39253"/>
                  <a:pt x="1184114" y="0"/>
                  <a:pt x="1284387" y="0"/>
                </a:cubicBezTo>
                <a:cubicBezTo>
                  <a:pt x="1384660" y="0"/>
                  <a:pt x="1478980" y="39253"/>
                  <a:pt x="1550231" y="110505"/>
                </a:cubicBezTo>
                <a:cubicBezTo>
                  <a:pt x="1621482" y="181756"/>
                  <a:pt x="1660736" y="276076"/>
                  <a:pt x="1660736" y="376349"/>
                </a:cubicBezTo>
                <a:cubicBezTo>
                  <a:pt x="1660736" y="476622"/>
                  <a:pt x="1621482" y="570942"/>
                  <a:pt x="1550231" y="642193"/>
                </a:cubicBezTo>
                <a:cubicBezTo>
                  <a:pt x="1478794" y="713259"/>
                  <a:pt x="1384288" y="752512"/>
                  <a:pt x="1284201" y="752512"/>
                </a:cubicBezTo>
                <a:close/>
                <a:moveTo>
                  <a:pt x="1019659" y="640891"/>
                </a:moveTo>
                <a:lnTo>
                  <a:pt x="1284387" y="640891"/>
                </a:lnTo>
                <a:cubicBezTo>
                  <a:pt x="1430238" y="640891"/>
                  <a:pt x="1549115" y="522201"/>
                  <a:pt x="1549115" y="376163"/>
                </a:cubicBezTo>
                <a:cubicBezTo>
                  <a:pt x="1549115" y="230312"/>
                  <a:pt x="1430424" y="111435"/>
                  <a:pt x="1284387" y="111435"/>
                </a:cubicBezTo>
                <a:cubicBezTo>
                  <a:pt x="1138349" y="111435"/>
                  <a:pt x="1019659" y="230125"/>
                  <a:pt x="1019659" y="376163"/>
                </a:cubicBezTo>
                <a:lnTo>
                  <a:pt x="1019659" y="640891"/>
                </a:lnTo>
                <a:close/>
                <a:moveTo>
                  <a:pt x="376349" y="1607158"/>
                </a:moveTo>
                <a:cubicBezTo>
                  <a:pt x="276262" y="1607158"/>
                  <a:pt x="181756" y="1567904"/>
                  <a:pt x="110505" y="1496653"/>
                </a:cubicBezTo>
                <a:cubicBezTo>
                  <a:pt x="39253" y="1425401"/>
                  <a:pt x="0" y="1330896"/>
                  <a:pt x="0" y="1230809"/>
                </a:cubicBezTo>
                <a:cubicBezTo>
                  <a:pt x="0" y="1130722"/>
                  <a:pt x="39253" y="1036216"/>
                  <a:pt x="110505" y="964964"/>
                </a:cubicBezTo>
                <a:cubicBezTo>
                  <a:pt x="181756" y="893713"/>
                  <a:pt x="276076" y="854459"/>
                  <a:pt x="376349" y="854459"/>
                </a:cubicBezTo>
                <a:lnTo>
                  <a:pt x="695958" y="854459"/>
                </a:lnTo>
                <a:cubicBezTo>
                  <a:pt x="727211" y="854459"/>
                  <a:pt x="752512" y="879760"/>
                  <a:pt x="752512" y="911014"/>
                </a:cubicBezTo>
                <a:lnTo>
                  <a:pt x="752512" y="1230623"/>
                </a:lnTo>
                <a:cubicBezTo>
                  <a:pt x="752512" y="1330709"/>
                  <a:pt x="713259" y="1425215"/>
                  <a:pt x="642007" y="1496467"/>
                </a:cubicBezTo>
                <a:cubicBezTo>
                  <a:pt x="570756" y="1567718"/>
                  <a:pt x="476436" y="1607158"/>
                  <a:pt x="376349" y="1607158"/>
                </a:cubicBezTo>
                <a:close/>
                <a:moveTo>
                  <a:pt x="376349" y="966267"/>
                </a:moveTo>
                <a:cubicBezTo>
                  <a:pt x="230312" y="966267"/>
                  <a:pt x="111621" y="1084957"/>
                  <a:pt x="111621" y="1230809"/>
                </a:cubicBezTo>
                <a:cubicBezTo>
                  <a:pt x="111621" y="1376660"/>
                  <a:pt x="230312" y="1495537"/>
                  <a:pt x="376349" y="1495537"/>
                </a:cubicBezTo>
                <a:cubicBezTo>
                  <a:pt x="522201" y="1495537"/>
                  <a:pt x="641077" y="1376846"/>
                  <a:pt x="641077" y="1230809"/>
                </a:cubicBezTo>
                <a:lnTo>
                  <a:pt x="641077" y="966267"/>
                </a:lnTo>
                <a:lnTo>
                  <a:pt x="376349" y="966267"/>
                </a:lnTo>
                <a:close/>
                <a:moveTo>
                  <a:pt x="1284201" y="1607158"/>
                </a:moveTo>
                <a:cubicBezTo>
                  <a:pt x="1184114" y="1607158"/>
                  <a:pt x="1089608" y="1567904"/>
                  <a:pt x="1018357" y="1496653"/>
                </a:cubicBezTo>
                <a:cubicBezTo>
                  <a:pt x="947105" y="1425401"/>
                  <a:pt x="907852" y="1331082"/>
                  <a:pt x="907852" y="1230809"/>
                </a:cubicBezTo>
                <a:lnTo>
                  <a:pt x="907852" y="911200"/>
                </a:lnTo>
                <a:cubicBezTo>
                  <a:pt x="907852" y="879946"/>
                  <a:pt x="933152" y="854646"/>
                  <a:pt x="964406" y="854646"/>
                </a:cubicBezTo>
                <a:lnTo>
                  <a:pt x="1284015" y="854646"/>
                </a:lnTo>
                <a:cubicBezTo>
                  <a:pt x="1384102" y="854646"/>
                  <a:pt x="1478607" y="893899"/>
                  <a:pt x="1549859" y="965150"/>
                </a:cubicBezTo>
                <a:cubicBezTo>
                  <a:pt x="1621110" y="1036402"/>
                  <a:pt x="1660364" y="1130722"/>
                  <a:pt x="1660364" y="1230995"/>
                </a:cubicBezTo>
                <a:cubicBezTo>
                  <a:pt x="1660364" y="1331268"/>
                  <a:pt x="1621296" y="1425401"/>
                  <a:pt x="1550045" y="1496653"/>
                </a:cubicBezTo>
                <a:cubicBezTo>
                  <a:pt x="1478794" y="1567904"/>
                  <a:pt x="1384288" y="1607158"/>
                  <a:pt x="1284201" y="1607158"/>
                </a:cubicBezTo>
                <a:close/>
                <a:moveTo>
                  <a:pt x="1019659" y="966267"/>
                </a:moveTo>
                <a:lnTo>
                  <a:pt x="1019659" y="1230995"/>
                </a:lnTo>
                <a:cubicBezTo>
                  <a:pt x="1019659" y="1376846"/>
                  <a:pt x="1138349" y="1495723"/>
                  <a:pt x="1284387" y="1495723"/>
                </a:cubicBezTo>
                <a:cubicBezTo>
                  <a:pt x="1430424" y="1495723"/>
                  <a:pt x="1549115" y="1377032"/>
                  <a:pt x="1549115" y="1230995"/>
                </a:cubicBezTo>
                <a:cubicBezTo>
                  <a:pt x="1549115" y="1084957"/>
                  <a:pt x="1430424" y="966267"/>
                  <a:pt x="1284387" y="966267"/>
                </a:cubicBezTo>
                <a:lnTo>
                  <a:pt x="1019659" y="966267"/>
                </a:lnTo>
                <a:close/>
              </a:path>
            </a:pathLst>
          </a:custGeom>
          <a:solidFill>
            <a:schemeClr val="accent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6520205" y="2126563"/>
            <a:ext cx="4913875" cy="131717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15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农村教育、医疗、文化等公共服务水平不断提高，农村义务教育普及程度进一步巩固，农村医疗卫生条件明显改善，农村文化活动丰富多彩，农民的文化素质和生活质量得到提升。
农村社会保障体系逐步健全，农村居民养老保险、医疗保险参保率不断提高，农村低保标准逐步提高，农民的基本生活得到有效保障。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6520205" y="1493944"/>
            <a:ext cx="4179118" cy="63262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l">
              <a:lnSpc>
                <a:spcPct val="11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农村公共服务水平提升</a:t>
            </a: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673100" y="3922800"/>
            <a:ext cx="10856307" cy="2047451"/>
          </a:xfrm>
          <a:prstGeom prst="roundRect">
            <a:avLst>
              <a:gd name="adj" fmla="val 9793"/>
            </a:avLst>
          </a:pr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987767" y="4555421"/>
            <a:ext cx="10275269" cy="133527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我国农村发展不平衡不充分的问题依然存在，区域之间、城乡之间的发展差距较大，农村基础设施和公共服务水平与城市相比仍有较大差距。
农村产业发展基础薄弱，农民收入水平相对较低，农村人才外流现象较为严重，农村发展的内生动力不足，需要进一步加强政策支持和引导，促进农村全面发展。</a:t>
            </a: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987766" y="3915595"/>
            <a:ext cx="8738839" cy="63262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l">
              <a:lnSpc>
                <a:spcPct val="11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农村发展不平衡不充分问题突出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10883789" y="4213707"/>
            <a:ext cx="264148" cy="301665"/>
          </a:xfrm>
          <a:custGeom>
            <a:avLst/>
            <a:gdLst>
              <a:gd name="connsiteX0" fmla="*/ 1449958 w 1449958"/>
              <a:gd name="connsiteY0" fmla="*/ 669913 h 1655898"/>
              <a:gd name="connsiteX1" fmla="*/ 1449586 w 1449958"/>
              <a:gd name="connsiteY1" fmla="*/ 666192 h 1655898"/>
              <a:gd name="connsiteX2" fmla="*/ 1449586 w 1449958"/>
              <a:gd name="connsiteY2" fmla="*/ 665634 h 1655898"/>
              <a:gd name="connsiteX3" fmla="*/ 1448098 w 1449958"/>
              <a:gd name="connsiteY3" fmla="*/ 658006 h 1655898"/>
              <a:gd name="connsiteX4" fmla="*/ 1445307 w 1449958"/>
              <a:gd name="connsiteY4" fmla="*/ 650379 h 1655898"/>
              <a:gd name="connsiteX5" fmla="*/ 1443633 w 1449958"/>
              <a:gd name="connsiteY5" fmla="*/ 646844 h 1655898"/>
              <a:gd name="connsiteX6" fmla="*/ 1441772 w 1449958"/>
              <a:gd name="connsiteY6" fmla="*/ 643496 h 1655898"/>
              <a:gd name="connsiteX7" fmla="*/ 1441400 w 1449958"/>
              <a:gd name="connsiteY7" fmla="*/ 643124 h 1655898"/>
              <a:gd name="connsiteX8" fmla="*/ 1439354 w 1449958"/>
              <a:gd name="connsiteY8" fmla="*/ 640147 h 1655898"/>
              <a:gd name="connsiteX9" fmla="*/ 1439168 w 1449958"/>
              <a:gd name="connsiteY9" fmla="*/ 639775 h 1655898"/>
              <a:gd name="connsiteX10" fmla="*/ 1436936 w 1449958"/>
              <a:gd name="connsiteY10" fmla="*/ 636798 h 1655898"/>
              <a:gd name="connsiteX11" fmla="*/ 1436378 w 1449958"/>
              <a:gd name="connsiteY11" fmla="*/ 636240 h 1655898"/>
              <a:gd name="connsiteX12" fmla="*/ 1433773 w 1449958"/>
              <a:gd name="connsiteY12" fmla="*/ 633450 h 1655898"/>
              <a:gd name="connsiteX13" fmla="*/ 816136 w 1449958"/>
              <a:gd name="connsiteY13" fmla="*/ 15813 h 1655898"/>
              <a:gd name="connsiteX14" fmla="*/ 813346 w 1449958"/>
              <a:gd name="connsiteY14" fmla="*/ 13208 h 1655898"/>
              <a:gd name="connsiteX15" fmla="*/ 812788 w 1449958"/>
              <a:gd name="connsiteY15" fmla="*/ 12650 h 1655898"/>
              <a:gd name="connsiteX16" fmla="*/ 809997 w 1449958"/>
              <a:gd name="connsiteY16" fmla="*/ 10418 h 1655898"/>
              <a:gd name="connsiteX17" fmla="*/ 809625 w 1449958"/>
              <a:gd name="connsiteY17" fmla="*/ 10232 h 1655898"/>
              <a:gd name="connsiteX18" fmla="*/ 806834 w 1449958"/>
              <a:gd name="connsiteY18" fmla="*/ 8372 h 1655898"/>
              <a:gd name="connsiteX19" fmla="*/ 806276 w 1449958"/>
              <a:gd name="connsiteY19" fmla="*/ 8000 h 1655898"/>
              <a:gd name="connsiteX20" fmla="*/ 802928 w 1449958"/>
              <a:gd name="connsiteY20" fmla="*/ 6139 h 1655898"/>
              <a:gd name="connsiteX21" fmla="*/ 802742 w 1449958"/>
              <a:gd name="connsiteY21" fmla="*/ 6139 h 1655898"/>
              <a:gd name="connsiteX22" fmla="*/ 799207 w 1449958"/>
              <a:gd name="connsiteY22" fmla="*/ 4465 h 1655898"/>
              <a:gd name="connsiteX23" fmla="*/ 799021 w 1449958"/>
              <a:gd name="connsiteY23" fmla="*/ 4465 h 1655898"/>
              <a:gd name="connsiteX24" fmla="*/ 791580 w 1449958"/>
              <a:gd name="connsiteY24" fmla="*/ 1860 h 1655898"/>
              <a:gd name="connsiteX25" fmla="*/ 791394 w 1449958"/>
              <a:gd name="connsiteY25" fmla="*/ 1860 h 1655898"/>
              <a:gd name="connsiteX26" fmla="*/ 783766 w 1449958"/>
              <a:gd name="connsiteY26" fmla="*/ 372 h 1655898"/>
              <a:gd name="connsiteX27" fmla="*/ 783022 w 1449958"/>
              <a:gd name="connsiteY27" fmla="*/ 372 h 1655898"/>
              <a:gd name="connsiteX28" fmla="*/ 779301 w 1449958"/>
              <a:gd name="connsiteY28" fmla="*/ 0 h 1655898"/>
              <a:gd name="connsiteX29" fmla="*/ 261751 w 1449958"/>
              <a:gd name="connsiteY29" fmla="*/ 0 h 1655898"/>
              <a:gd name="connsiteX30" fmla="*/ 0 w 1449958"/>
              <a:gd name="connsiteY30" fmla="*/ 261751 h 1655898"/>
              <a:gd name="connsiteX31" fmla="*/ 0 w 1449958"/>
              <a:gd name="connsiteY31" fmla="*/ 1394148 h 1655898"/>
              <a:gd name="connsiteX32" fmla="*/ 261751 w 1449958"/>
              <a:gd name="connsiteY32" fmla="*/ 1655899 h 1655898"/>
              <a:gd name="connsiteX33" fmla="*/ 1188207 w 1449958"/>
              <a:gd name="connsiteY33" fmla="*/ 1655899 h 1655898"/>
              <a:gd name="connsiteX34" fmla="*/ 1449958 w 1449958"/>
              <a:gd name="connsiteY34" fmla="*/ 1394148 h 1655898"/>
              <a:gd name="connsiteX35" fmla="*/ 1449958 w 1449958"/>
              <a:gd name="connsiteY35" fmla="*/ 672889 h 1655898"/>
              <a:gd name="connsiteX36" fmla="*/ 1449958 w 1449958"/>
              <a:gd name="connsiteY36" fmla="*/ 669913 h 1655898"/>
              <a:gd name="connsiteX37" fmla="*/ 832321 w 1449958"/>
              <a:gd name="connsiteY37" fmla="*/ 466948 h 1655898"/>
              <a:gd name="connsiteX38" fmla="*/ 832321 w 1449958"/>
              <a:gd name="connsiteY38" fmla="*/ 189942 h 1655898"/>
              <a:gd name="connsiteX39" fmla="*/ 1259458 w 1449958"/>
              <a:gd name="connsiteY39" fmla="*/ 617079 h 1655898"/>
              <a:gd name="connsiteX40" fmla="*/ 982452 w 1449958"/>
              <a:gd name="connsiteY40" fmla="*/ 617079 h 1655898"/>
              <a:gd name="connsiteX41" fmla="*/ 832321 w 1449958"/>
              <a:gd name="connsiteY41" fmla="*/ 466948 h 1655898"/>
              <a:gd name="connsiteX42" fmla="*/ 1338337 w 1449958"/>
              <a:gd name="connsiteY42" fmla="*/ 1393403 h 1655898"/>
              <a:gd name="connsiteX43" fmla="*/ 1188207 w 1449958"/>
              <a:gd name="connsiteY43" fmla="*/ 1543534 h 1655898"/>
              <a:gd name="connsiteX44" fmla="*/ 261751 w 1449958"/>
              <a:gd name="connsiteY44" fmla="*/ 1543534 h 1655898"/>
              <a:gd name="connsiteX45" fmla="*/ 111621 w 1449958"/>
              <a:gd name="connsiteY45" fmla="*/ 1393403 h 1655898"/>
              <a:gd name="connsiteX46" fmla="*/ 111621 w 1449958"/>
              <a:gd name="connsiteY46" fmla="*/ 261007 h 1655898"/>
              <a:gd name="connsiteX47" fmla="*/ 261751 w 1449958"/>
              <a:gd name="connsiteY47" fmla="*/ 110877 h 1655898"/>
              <a:gd name="connsiteX48" fmla="*/ 720700 w 1449958"/>
              <a:gd name="connsiteY48" fmla="*/ 110877 h 1655898"/>
              <a:gd name="connsiteX49" fmla="*/ 720700 w 1449958"/>
              <a:gd name="connsiteY49" fmla="*/ 466948 h 1655898"/>
              <a:gd name="connsiteX50" fmla="*/ 982452 w 1449958"/>
              <a:gd name="connsiteY50" fmla="*/ 728700 h 1655898"/>
              <a:gd name="connsiteX51" fmla="*/ 1338523 w 1449958"/>
              <a:gd name="connsiteY51" fmla="*/ 728700 h 1655898"/>
              <a:gd name="connsiteX52" fmla="*/ 1338523 w 1449958"/>
              <a:gd name="connsiteY52" fmla="*/ 1393403 h 1655898"/>
            </a:gdLst>
            <a:ahLst/>
            <a:cxnLst/>
            <a:rect l="l" t="t" r="r" b="b"/>
            <a:pathLst>
              <a:path w="1449958" h="1655898">
                <a:moveTo>
                  <a:pt x="1449958" y="669913"/>
                </a:moveTo>
                <a:cubicBezTo>
                  <a:pt x="1449958" y="668610"/>
                  <a:pt x="1449772" y="667308"/>
                  <a:pt x="1449586" y="666192"/>
                </a:cubicBezTo>
                <a:lnTo>
                  <a:pt x="1449586" y="665634"/>
                </a:lnTo>
                <a:cubicBezTo>
                  <a:pt x="1449214" y="663029"/>
                  <a:pt x="1448656" y="660425"/>
                  <a:pt x="1448098" y="658006"/>
                </a:cubicBezTo>
                <a:cubicBezTo>
                  <a:pt x="1447354" y="655402"/>
                  <a:pt x="1446423" y="652797"/>
                  <a:pt x="1445307" y="650379"/>
                </a:cubicBezTo>
                <a:cubicBezTo>
                  <a:pt x="1444749" y="649077"/>
                  <a:pt x="1444191" y="647960"/>
                  <a:pt x="1443633" y="646844"/>
                </a:cubicBezTo>
                <a:cubicBezTo>
                  <a:pt x="1443075" y="645728"/>
                  <a:pt x="1442331" y="644612"/>
                  <a:pt x="1441772" y="643496"/>
                </a:cubicBezTo>
                <a:cubicBezTo>
                  <a:pt x="1441587" y="643310"/>
                  <a:pt x="1441587" y="643124"/>
                  <a:pt x="1441400" y="643124"/>
                </a:cubicBezTo>
                <a:cubicBezTo>
                  <a:pt x="1440842" y="642193"/>
                  <a:pt x="1440098" y="641077"/>
                  <a:pt x="1439354" y="640147"/>
                </a:cubicBezTo>
                <a:cubicBezTo>
                  <a:pt x="1439354" y="640147"/>
                  <a:pt x="1439168" y="639961"/>
                  <a:pt x="1439168" y="639775"/>
                </a:cubicBezTo>
                <a:cubicBezTo>
                  <a:pt x="1438424" y="638845"/>
                  <a:pt x="1437680" y="637729"/>
                  <a:pt x="1436936" y="636798"/>
                </a:cubicBezTo>
                <a:lnTo>
                  <a:pt x="1436378" y="636240"/>
                </a:lnTo>
                <a:cubicBezTo>
                  <a:pt x="1435633" y="635310"/>
                  <a:pt x="1434703" y="634380"/>
                  <a:pt x="1433773" y="633450"/>
                </a:cubicBezTo>
                <a:lnTo>
                  <a:pt x="816136" y="15813"/>
                </a:lnTo>
                <a:cubicBezTo>
                  <a:pt x="815206" y="14883"/>
                  <a:pt x="814276" y="14139"/>
                  <a:pt x="813346" y="13208"/>
                </a:cubicBezTo>
                <a:lnTo>
                  <a:pt x="812788" y="12650"/>
                </a:lnTo>
                <a:lnTo>
                  <a:pt x="809997" y="10418"/>
                </a:lnTo>
                <a:cubicBezTo>
                  <a:pt x="809811" y="10418"/>
                  <a:pt x="809811" y="10232"/>
                  <a:pt x="809625" y="10232"/>
                </a:cubicBezTo>
                <a:cubicBezTo>
                  <a:pt x="808695" y="9488"/>
                  <a:pt x="807765" y="8930"/>
                  <a:pt x="806834" y="8372"/>
                </a:cubicBezTo>
                <a:cubicBezTo>
                  <a:pt x="806649" y="8186"/>
                  <a:pt x="806462" y="8186"/>
                  <a:pt x="806276" y="8000"/>
                </a:cubicBezTo>
                <a:cubicBezTo>
                  <a:pt x="805160" y="7255"/>
                  <a:pt x="804044" y="6697"/>
                  <a:pt x="802928" y="6139"/>
                </a:cubicBezTo>
                <a:lnTo>
                  <a:pt x="802742" y="6139"/>
                </a:lnTo>
                <a:cubicBezTo>
                  <a:pt x="801626" y="5581"/>
                  <a:pt x="800509" y="5023"/>
                  <a:pt x="799207" y="4465"/>
                </a:cubicBezTo>
                <a:lnTo>
                  <a:pt x="799021" y="4465"/>
                </a:lnTo>
                <a:cubicBezTo>
                  <a:pt x="796603" y="3349"/>
                  <a:pt x="793998" y="2418"/>
                  <a:pt x="791580" y="1860"/>
                </a:cubicBezTo>
                <a:lnTo>
                  <a:pt x="791394" y="1860"/>
                </a:lnTo>
                <a:cubicBezTo>
                  <a:pt x="788975" y="1116"/>
                  <a:pt x="786371" y="744"/>
                  <a:pt x="783766" y="372"/>
                </a:cubicBezTo>
                <a:lnTo>
                  <a:pt x="783022" y="372"/>
                </a:lnTo>
                <a:cubicBezTo>
                  <a:pt x="781720" y="186"/>
                  <a:pt x="780604" y="186"/>
                  <a:pt x="779301" y="0"/>
                </a:cubicBezTo>
                <a:lnTo>
                  <a:pt x="261751" y="0"/>
                </a:lnTo>
                <a:cubicBezTo>
                  <a:pt x="117388" y="0"/>
                  <a:pt x="0" y="117388"/>
                  <a:pt x="0" y="261751"/>
                </a:cubicBezTo>
                <a:lnTo>
                  <a:pt x="0" y="1394148"/>
                </a:lnTo>
                <a:cubicBezTo>
                  <a:pt x="0" y="1538511"/>
                  <a:pt x="117388" y="1655899"/>
                  <a:pt x="261751" y="1655899"/>
                </a:cubicBezTo>
                <a:lnTo>
                  <a:pt x="1188207" y="1655899"/>
                </a:lnTo>
                <a:cubicBezTo>
                  <a:pt x="1332570" y="1655899"/>
                  <a:pt x="1449958" y="1538511"/>
                  <a:pt x="1449958" y="1394148"/>
                </a:cubicBezTo>
                <a:lnTo>
                  <a:pt x="1449958" y="672889"/>
                </a:lnTo>
                <a:lnTo>
                  <a:pt x="1449958" y="669913"/>
                </a:lnTo>
                <a:close/>
                <a:moveTo>
                  <a:pt x="832321" y="466948"/>
                </a:moveTo>
                <a:lnTo>
                  <a:pt x="832321" y="189942"/>
                </a:lnTo>
                <a:lnTo>
                  <a:pt x="1259458" y="617079"/>
                </a:lnTo>
                <a:lnTo>
                  <a:pt x="982452" y="617079"/>
                </a:lnTo>
                <a:cubicBezTo>
                  <a:pt x="899666" y="617079"/>
                  <a:pt x="832321" y="549734"/>
                  <a:pt x="832321" y="466948"/>
                </a:cubicBezTo>
                <a:close/>
                <a:moveTo>
                  <a:pt x="1338337" y="1393403"/>
                </a:moveTo>
                <a:cubicBezTo>
                  <a:pt x="1338337" y="1476189"/>
                  <a:pt x="1270992" y="1543534"/>
                  <a:pt x="1188207" y="1543534"/>
                </a:cubicBezTo>
                <a:lnTo>
                  <a:pt x="261751" y="1543534"/>
                </a:lnTo>
                <a:cubicBezTo>
                  <a:pt x="178966" y="1543534"/>
                  <a:pt x="111621" y="1476189"/>
                  <a:pt x="111621" y="1393403"/>
                </a:cubicBezTo>
                <a:lnTo>
                  <a:pt x="111621" y="261007"/>
                </a:lnTo>
                <a:cubicBezTo>
                  <a:pt x="111621" y="178222"/>
                  <a:pt x="178966" y="110877"/>
                  <a:pt x="261751" y="110877"/>
                </a:cubicBezTo>
                <a:lnTo>
                  <a:pt x="720700" y="110877"/>
                </a:lnTo>
                <a:lnTo>
                  <a:pt x="720700" y="466948"/>
                </a:lnTo>
                <a:cubicBezTo>
                  <a:pt x="720700" y="611312"/>
                  <a:pt x="838088" y="728700"/>
                  <a:pt x="982452" y="728700"/>
                </a:cubicBezTo>
                <a:lnTo>
                  <a:pt x="1338523" y="728700"/>
                </a:lnTo>
                <a:lnTo>
                  <a:pt x="1338523" y="1393403"/>
                </a:ln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 flipV="1">
            <a:off x="743632" y="3495675"/>
            <a:ext cx="5158012" cy="45719"/>
          </a:xfrm>
          <a:custGeom>
            <a:avLst/>
            <a:gdLst>
              <a:gd name="connsiteX0" fmla="*/ 0 w 5158012"/>
              <a:gd name="connsiteY0" fmla="*/ 45719 h 45719"/>
              <a:gd name="connsiteX1" fmla="*/ 5153535 w 5158012"/>
              <a:gd name="connsiteY1" fmla="*/ 45719 h 45719"/>
              <a:gd name="connsiteX2" fmla="*/ 5158012 w 5158012"/>
              <a:gd name="connsiteY2" fmla="*/ 41242 h 45719"/>
              <a:gd name="connsiteX3" fmla="*/ 5158012 w 5158012"/>
              <a:gd name="connsiteY3" fmla="*/ 36103 h 45719"/>
              <a:gd name="connsiteX4" fmla="*/ 5125492 w 5158012"/>
              <a:gd name="connsiteY4" fmla="*/ 14177 h 45719"/>
              <a:gd name="connsiteX5" fmla="*/ 5055271 w 5158012"/>
              <a:gd name="connsiteY5" fmla="*/ 0 h 45719"/>
              <a:gd name="connsiteX6" fmla="*/ 117004 w 5158012"/>
              <a:gd name="connsiteY6" fmla="*/ 0 h 45719"/>
              <a:gd name="connsiteX7" fmla="*/ 46783 w 5158012"/>
              <a:gd name="connsiteY7" fmla="*/ 14177 h 45719"/>
            </a:gdLst>
            <a:ahLst/>
            <a:cxnLst/>
            <a:rect l="l" t="t" r="r" b="b"/>
            <a:pathLst>
              <a:path w="5158012" h="45719">
                <a:moveTo>
                  <a:pt x="0" y="45719"/>
                </a:moveTo>
                <a:lnTo>
                  <a:pt x="5153535" y="45719"/>
                </a:lnTo>
                <a:cubicBezTo>
                  <a:pt x="5156008" y="45719"/>
                  <a:pt x="5158012" y="43715"/>
                  <a:pt x="5158012" y="41242"/>
                </a:cubicBezTo>
                <a:lnTo>
                  <a:pt x="5158012" y="36103"/>
                </a:lnTo>
                <a:lnTo>
                  <a:pt x="5125492" y="14177"/>
                </a:lnTo>
                <a:cubicBezTo>
                  <a:pt x="5103909" y="5048"/>
                  <a:pt x="5080179" y="0"/>
                  <a:pt x="5055271" y="0"/>
                </a:cubicBezTo>
                <a:lnTo>
                  <a:pt x="117004" y="0"/>
                </a:lnTo>
                <a:cubicBezTo>
                  <a:pt x="92096" y="0"/>
                  <a:pt x="68366" y="5048"/>
                  <a:pt x="46783" y="14177"/>
                </a:cubicBezTo>
                <a:close/>
              </a:path>
            </a:pathLst>
          </a:custGeom>
          <a:solidFill>
            <a:schemeClr val="accent1"/>
          </a:solidFill>
          <a:ln w="12700" cap="sq">
            <a:noFill/>
            <a:miter/>
          </a:ln>
          <a:effectLst>
            <a:outerShdw blurRad="190500" sx="105000" sy="105000" algn="ctr" rotWithShape="0">
              <a:schemeClr val="accent2">
                <a:alpha val="1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585879" y="218685"/>
            <a:ext cx="10858500" cy="50783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农村发展现状</a:t>
            </a: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177030" y="269401"/>
            <a:ext cx="406388" cy="406400"/>
          </a:xfrm>
          <a:custGeom>
            <a:avLst/>
            <a:gdLst>
              <a:gd name="connsiteX0" fmla="*/ 129551 w 691602"/>
              <a:gd name="connsiteY0" fmla="*/ 345821 h 691622"/>
              <a:gd name="connsiteX1" fmla="*/ 230712 w 691602"/>
              <a:gd name="connsiteY1" fmla="*/ 460944 h 691622"/>
              <a:gd name="connsiteX2" fmla="*/ 345836 w 691602"/>
              <a:gd name="connsiteY2" fmla="*/ 562106 h 691622"/>
              <a:gd name="connsiteX3" fmla="*/ 19677 w 691602"/>
              <a:gd name="connsiteY3" fmla="*/ 671980 h 691622"/>
              <a:gd name="connsiteX4" fmla="*/ 129551 w 691602"/>
              <a:gd name="connsiteY4" fmla="*/ 345821 h 691622"/>
              <a:gd name="connsiteX5" fmla="*/ 345800 w 691602"/>
              <a:gd name="connsiteY5" fmla="*/ 129500 h 691622"/>
              <a:gd name="connsiteX6" fmla="*/ 345800 w 691602"/>
              <a:gd name="connsiteY6" fmla="*/ 129536 h 691622"/>
              <a:gd name="connsiteX7" fmla="*/ 345777 w 691602"/>
              <a:gd name="connsiteY7" fmla="*/ 129520 h 691622"/>
              <a:gd name="connsiteX8" fmla="*/ 619863 w 691602"/>
              <a:gd name="connsiteY8" fmla="*/ 87 h 691622"/>
              <a:gd name="connsiteX9" fmla="*/ 671925 w 691602"/>
              <a:gd name="connsiteY9" fmla="*/ 19661 h 691622"/>
              <a:gd name="connsiteX10" fmla="*/ 562050 w 691602"/>
              <a:gd name="connsiteY10" fmla="*/ 345821 h 691622"/>
              <a:gd name="connsiteX11" fmla="*/ 562050 w 691602"/>
              <a:gd name="connsiteY11" fmla="*/ 345826 h 691622"/>
              <a:gd name="connsiteX12" fmla="*/ 562086 w 691602"/>
              <a:gd name="connsiteY12" fmla="*/ 345785 h 691622"/>
              <a:gd name="connsiteX13" fmla="*/ 671961 w 691602"/>
              <a:gd name="connsiteY13" fmla="*/ 671944 h 691622"/>
              <a:gd name="connsiteX14" fmla="*/ 345801 w 691602"/>
              <a:gd name="connsiteY14" fmla="*/ 562070 h 691622"/>
              <a:gd name="connsiteX15" fmla="*/ 460924 w 691602"/>
              <a:gd name="connsiteY15" fmla="*/ 460908 h 691622"/>
              <a:gd name="connsiteX16" fmla="*/ 562037 w 691602"/>
              <a:gd name="connsiteY16" fmla="*/ 345841 h 691622"/>
              <a:gd name="connsiteX17" fmla="*/ 460888 w 691602"/>
              <a:gd name="connsiteY17" fmla="*/ 230733 h 691622"/>
              <a:gd name="connsiteX18" fmla="*/ 345765 w 691602"/>
              <a:gd name="connsiteY18" fmla="*/ 129571 h 691622"/>
              <a:gd name="connsiteX19" fmla="*/ 619863 w 691602"/>
              <a:gd name="connsiteY19" fmla="*/ 87 h 691622"/>
              <a:gd name="connsiteX20" fmla="*/ 71718 w 691602"/>
              <a:gd name="connsiteY20" fmla="*/ 67 h 691622"/>
              <a:gd name="connsiteX21" fmla="*/ 241781 w 691602"/>
              <a:gd name="connsiteY21" fmla="*/ 58527 h 691622"/>
              <a:gd name="connsiteX22" fmla="*/ 345777 w 691602"/>
              <a:gd name="connsiteY22" fmla="*/ 129520 h 691622"/>
              <a:gd name="connsiteX23" fmla="*/ 230677 w 691602"/>
              <a:gd name="connsiteY23" fmla="*/ 230662 h 691622"/>
              <a:gd name="connsiteX24" fmla="*/ 129515 w 691602"/>
              <a:gd name="connsiteY24" fmla="*/ 345785 h 691622"/>
              <a:gd name="connsiteX25" fmla="*/ 19641 w 691602"/>
              <a:gd name="connsiteY25" fmla="*/ 19626 h 691622"/>
              <a:gd name="connsiteX26" fmla="*/ 71718 w 691602"/>
              <a:gd name="connsiteY26" fmla="*/ 67 h 691622"/>
            </a:gdLst>
            <a:ahLst/>
            <a:cxnLst/>
            <a:rect l="l" t="t" r="r" b="b"/>
            <a:pathLst>
              <a:path w="691602" h="691622">
                <a:moveTo>
                  <a:pt x="129551" y="345821"/>
                </a:moveTo>
                <a:cubicBezTo>
                  <a:pt x="159332" y="384065"/>
                  <a:pt x="192612" y="422844"/>
                  <a:pt x="230712" y="460944"/>
                </a:cubicBezTo>
                <a:cubicBezTo>
                  <a:pt x="268849" y="499081"/>
                  <a:pt x="307592" y="532361"/>
                  <a:pt x="345836" y="562106"/>
                </a:cubicBezTo>
                <a:cubicBezTo>
                  <a:pt x="203360" y="672980"/>
                  <a:pt x="69811" y="722115"/>
                  <a:pt x="19677" y="671980"/>
                </a:cubicBezTo>
                <a:cubicBezTo>
                  <a:pt x="-30458" y="621846"/>
                  <a:pt x="18641" y="488333"/>
                  <a:pt x="129551" y="345821"/>
                </a:cubicBezTo>
                <a:close/>
                <a:moveTo>
                  <a:pt x="345800" y="129500"/>
                </a:moveTo>
                <a:lnTo>
                  <a:pt x="345800" y="129536"/>
                </a:lnTo>
                <a:lnTo>
                  <a:pt x="345777" y="129520"/>
                </a:lnTo>
                <a:close/>
                <a:moveTo>
                  <a:pt x="619863" y="87"/>
                </a:moveTo>
                <a:cubicBezTo>
                  <a:pt x="641658" y="798"/>
                  <a:pt x="659401" y="7127"/>
                  <a:pt x="671925" y="19661"/>
                </a:cubicBezTo>
                <a:cubicBezTo>
                  <a:pt x="722058" y="69796"/>
                  <a:pt x="672959" y="203345"/>
                  <a:pt x="562050" y="345821"/>
                </a:cubicBezTo>
                <a:lnTo>
                  <a:pt x="562050" y="345826"/>
                </a:lnTo>
                <a:lnTo>
                  <a:pt x="562086" y="345785"/>
                </a:lnTo>
                <a:cubicBezTo>
                  <a:pt x="672960" y="488297"/>
                  <a:pt x="722094" y="621810"/>
                  <a:pt x="671961" y="671944"/>
                </a:cubicBezTo>
                <a:cubicBezTo>
                  <a:pt x="621826" y="722079"/>
                  <a:pt x="488277" y="672980"/>
                  <a:pt x="345801" y="562070"/>
                </a:cubicBezTo>
                <a:cubicBezTo>
                  <a:pt x="384044" y="532289"/>
                  <a:pt x="422824" y="499009"/>
                  <a:pt x="460924" y="460908"/>
                </a:cubicBezTo>
                <a:lnTo>
                  <a:pt x="562037" y="345841"/>
                </a:lnTo>
                <a:lnTo>
                  <a:pt x="460888" y="230733"/>
                </a:lnTo>
                <a:cubicBezTo>
                  <a:pt x="422752" y="192596"/>
                  <a:pt x="384008" y="159316"/>
                  <a:pt x="345765" y="129571"/>
                </a:cubicBezTo>
                <a:cubicBezTo>
                  <a:pt x="452622" y="46388"/>
                  <a:pt x="554478" y="-2045"/>
                  <a:pt x="619863" y="87"/>
                </a:cubicBezTo>
                <a:close/>
                <a:moveTo>
                  <a:pt x="71718" y="67"/>
                </a:moveTo>
                <a:cubicBezTo>
                  <a:pt x="115311" y="-1351"/>
                  <a:pt x="175102" y="19693"/>
                  <a:pt x="241781" y="58527"/>
                </a:cubicBezTo>
                <a:lnTo>
                  <a:pt x="345777" y="129520"/>
                </a:lnTo>
                <a:lnTo>
                  <a:pt x="230677" y="230662"/>
                </a:lnTo>
                <a:cubicBezTo>
                  <a:pt x="192541" y="268798"/>
                  <a:pt x="159260" y="307542"/>
                  <a:pt x="129515" y="345785"/>
                </a:cubicBezTo>
                <a:cubicBezTo>
                  <a:pt x="18641" y="203274"/>
                  <a:pt x="-30493" y="69760"/>
                  <a:pt x="19641" y="19626"/>
                </a:cubicBezTo>
                <a:cubicBezTo>
                  <a:pt x="32174" y="7101"/>
                  <a:pt x="49921" y="776"/>
                  <a:pt x="71718" y="67"/>
                </a:cubicBezTo>
                <a:close/>
              </a:path>
            </a:pathLst>
          </a:custGeom>
          <a:solidFill>
            <a:schemeClr val="accent1"/>
          </a:solidFill>
          <a:ln w="3569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941882" y="1956985"/>
            <a:ext cx="2369566" cy="2333564"/>
          </a:xfrm>
          <a:custGeom>
            <a:avLst/>
            <a:gdLst>
              <a:gd name="connsiteX0" fmla="*/ 1184784 w 2369566"/>
              <a:gd name="connsiteY0" fmla="*/ 443836 h 2333564"/>
              <a:gd name="connsiteX1" fmla="*/ 442671 w 2369566"/>
              <a:gd name="connsiteY1" fmla="*/ 1185949 h 2333564"/>
              <a:gd name="connsiteX2" fmla="*/ 1184784 w 2369566"/>
              <a:gd name="connsiteY2" fmla="*/ 1928062 h 2333564"/>
              <a:gd name="connsiteX3" fmla="*/ 1926897 w 2369566"/>
              <a:gd name="connsiteY3" fmla="*/ 1185949 h 2333564"/>
              <a:gd name="connsiteX4" fmla="*/ 1184784 w 2369566"/>
              <a:gd name="connsiteY4" fmla="*/ 443836 h 2333564"/>
              <a:gd name="connsiteX5" fmla="*/ 1087753 w 2369566"/>
              <a:gd name="connsiteY5" fmla="*/ 0 h 2333564"/>
              <a:gd name="connsiteX6" fmla="*/ 1281814 w 2369566"/>
              <a:gd name="connsiteY6" fmla="*/ 0 h 2333564"/>
              <a:gd name="connsiteX7" fmla="*/ 1323988 w 2369566"/>
              <a:gd name="connsiteY7" fmla="*/ 239225 h 2333564"/>
              <a:gd name="connsiteX8" fmla="*/ 1686691 w 2369566"/>
              <a:gd name="connsiteY8" fmla="*/ 371239 h 2333564"/>
              <a:gd name="connsiteX9" fmla="*/ 1686693 w 2369566"/>
              <a:gd name="connsiteY9" fmla="*/ 371239 h 2333564"/>
              <a:gd name="connsiteX10" fmla="*/ 1872773 w 2369566"/>
              <a:gd name="connsiteY10" fmla="*/ 215091 h 2333564"/>
              <a:gd name="connsiteX11" fmla="*/ 2021428 w 2369566"/>
              <a:gd name="connsiteY11" fmla="*/ 339830 h 2333564"/>
              <a:gd name="connsiteX12" fmla="*/ 1899964 w 2369566"/>
              <a:gd name="connsiteY12" fmla="*/ 550198 h 2333564"/>
              <a:gd name="connsiteX13" fmla="*/ 2092954 w 2369566"/>
              <a:gd name="connsiteY13" fmla="*/ 884466 h 2333564"/>
              <a:gd name="connsiteX14" fmla="*/ 2335869 w 2369566"/>
              <a:gd name="connsiteY14" fmla="*/ 884460 h 2333564"/>
              <a:gd name="connsiteX15" fmla="*/ 2369566 w 2369566"/>
              <a:gd name="connsiteY15" fmla="*/ 1075569 h 2333564"/>
              <a:gd name="connsiteX16" fmla="*/ 2141298 w 2369566"/>
              <a:gd name="connsiteY16" fmla="*/ 1158645 h 2333564"/>
              <a:gd name="connsiteX17" fmla="*/ 2074273 w 2369566"/>
              <a:gd name="connsiteY17" fmla="*/ 1538758 h 2333564"/>
              <a:gd name="connsiteX18" fmla="*/ 2260361 w 2369566"/>
              <a:gd name="connsiteY18" fmla="*/ 1694896 h 2333564"/>
              <a:gd name="connsiteX19" fmla="*/ 2163333 w 2369566"/>
              <a:gd name="connsiteY19" fmla="*/ 1862953 h 2333564"/>
              <a:gd name="connsiteX20" fmla="*/ 1935069 w 2369566"/>
              <a:gd name="connsiteY20" fmla="*/ 1779867 h 2333564"/>
              <a:gd name="connsiteX21" fmla="*/ 1639391 w 2369566"/>
              <a:gd name="connsiteY21" fmla="*/ 2027969 h 2333564"/>
              <a:gd name="connsiteX22" fmla="*/ 1681579 w 2369566"/>
              <a:gd name="connsiteY22" fmla="*/ 2267193 h 2333564"/>
              <a:gd name="connsiteX23" fmla="*/ 1499226 w 2369566"/>
              <a:gd name="connsiteY23" fmla="*/ 2333564 h 2333564"/>
              <a:gd name="connsiteX24" fmla="*/ 1377772 w 2369566"/>
              <a:gd name="connsiteY24" fmla="*/ 2123191 h 2333564"/>
              <a:gd name="connsiteX25" fmla="*/ 991793 w 2369566"/>
              <a:gd name="connsiteY25" fmla="*/ 2123191 h 2333564"/>
              <a:gd name="connsiteX26" fmla="*/ 870341 w 2369566"/>
              <a:gd name="connsiteY26" fmla="*/ 2333564 h 2333564"/>
              <a:gd name="connsiteX27" fmla="*/ 687987 w 2369566"/>
              <a:gd name="connsiteY27" fmla="*/ 2267193 h 2333564"/>
              <a:gd name="connsiteX28" fmla="*/ 730176 w 2369566"/>
              <a:gd name="connsiteY28" fmla="*/ 2027969 h 2333564"/>
              <a:gd name="connsiteX29" fmla="*/ 434497 w 2369566"/>
              <a:gd name="connsiteY29" fmla="*/ 1779865 h 2333564"/>
              <a:gd name="connsiteX30" fmla="*/ 206233 w 2369566"/>
              <a:gd name="connsiteY30" fmla="*/ 1862953 h 2333564"/>
              <a:gd name="connsiteX31" fmla="*/ 109205 w 2369566"/>
              <a:gd name="connsiteY31" fmla="*/ 1694896 h 2333564"/>
              <a:gd name="connsiteX32" fmla="*/ 295293 w 2369566"/>
              <a:gd name="connsiteY32" fmla="*/ 1538758 h 2333564"/>
              <a:gd name="connsiteX33" fmla="*/ 228268 w 2369566"/>
              <a:gd name="connsiteY33" fmla="*/ 1158645 h 2333564"/>
              <a:gd name="connsiteX34" fmla="*/ 0 w 2369566"/>
              <a:gd name="connsiteY34" fmla="*/ 1075569 h 2333564"/>
              <a:gd name="connsiteX35" fmla="*/ 33697 w 2369566"/>
              <a:gd name="connsiteY35" fmla="*/ 884460 h 2333564"/>
              <a:gd name="connsiteX36" fmla="*/ 276613 w 2369566"/>
              <a:gd name="connsiteY36" fmla="*/ 884466 h 2333564"/>
              <a:gd name="connsiteX37" fmla="*/ 469602 w 2369566"/>
              <a:gd name="connsiteY37" fmla="*/ 550198 h 2333564"/>
              <a:gd name="connsiteX38" fmla="*/ 348139 w 2369566"/>
              <a:gd name="connsiteY38" fmla="*/ 339830 h 2333564"/>
              <a:gd name="connsiteX39" fmla="*/ 496794 w 2369566"/>
              <a:gd name="connsiteY39" fmla="*/ 215091 h 2333564"/>
              <a:gd name="connsiteX40" fmla="*/ 682874 w 2369566"/>
              <a:gd name="connsiteY40" fmla="*/ 371239 h 2333564"/>
              <a:gd name="connsiteX41" fmla="*/ 1045576 w 2369566"/>
              <a:gd name="connsiteY41" fmla="*/ 239226 h 2333564"/>
            </a:gdLst>
            <a:ahLst/>
            <a:cxnLst/>
            <a:rect l="l" t="t" r="r" b="b"/>
            <a:pathLst>
              <a:path w="2369566" h="2333564">
                <a:moveTo>
                  <a:pt x="1184784" y="443836"/>
                </a:moveTo>
                <a:cubicBezTo>
                  <a:pt x="774926" y="443836"/>
                  <a:pt x="442671" y="776091"/>
                  <a:pt x="442671" y="1185949"/>
                </a:cubicBezTo>
                <a:cubicBezTo>
                  <a:pt x="442671" y="1595807"/>
                  <a:pt x="774926" y="1928062"/>
                  <a:pt x="1184784" y="1928062"/>
                </a:cubicBezTo>
                <a:cubicBezTo>
                  <a:pt x="1594642" y="1928062"/>
                  <a:pt x="1926897" y="1595807"/>
                  <a:pt x="1926897" y="1185949"/>
                </a:cubicBezTo>
                <a:cubicBezTo>
                  <a:pt x="1926897" y="776091"/>
                  <a:pt x="1594642" y="443836"/>
                  <a:pt x="1184784" y="443836"/>
                </a:cubicBezTo>
                <a:close/>
                <a:moveTo>
                  <a:pt x="1087753" y="0"/>
                </a:moveTo>
                <a:lnTo>
                  <a:pt x="1281814" y="0"/>
                </a:lnTo>
                <a:lnTo>
                  <a:pt x="1323988" y="239225"/>
                </a:lnTo>
                <a:cubicBezTo>
                  <a:pt x="1452602" y="258136"/>
                  <a:pt x="1576013" y="303054"/>
                  <a:pt x="1686691" y="371239"/>
                </a:cubicBezTo>
                <a:lnTo>
                  <a:pt x="1686693" y="371239"/>
                </a:lnTo>
                <a:lnTo>
                  <a:pt x="1872773" y="215091"/>
                </a:lnTo>
                <a:lnTo>
                  <a:pt x="2021428" y="339830"/>
                </a:lnTo>
                <a:lnTo>
                  <a:pt x="1899964" y="550198"/>
                </a:lnTo>
                <a:cubicBezTo>
                  <a:pt x="1986332" y="647356"/>
                  <a:pt x="2051996" y="761091"/>
                  <a:pt x="2092954" y="884466"/>
                </a:cubicBezTo>
                <a:lnTo>
                  <a:pt x="2335869" y="884460"/>
                </a:lnTo>
                <a:lnTo>
                  <a:pt x="2369566" y="1075569"/>
                </a:lnTo>
                <a:lnTo>
                  <a:pt x="2141298" y="1158645"/>
                </a:lnTo>
                <a:cubicBezTo>
                  <a:pt x="2145008" y="1288586"/>
                  <a:pt x="2122202" y="1417921"/>
                  <a:pt x="2074273" y="1538758"/>
                </a:cubicBezTo>
                <a:lnTo>
                  <a:pt x="2260361" y="1694896"/>
                </a:lnTo>
                <a:lnTo>
                  <a:pt x="2163333" y="1862953"/>
                </a:lnTo>
                <a:lnTo>
                  <a:pt x="1935069" y="1779867"/>
                </a:lnTo>
                <a:cubicBezTo>
                  <a:pt x="1854386" y="1881794"/>
                  <a:pt x="1753779" y="1966211"/>
                  <a:pt x="1639391" y="2027969"/>
                </a:cubicBezTo>
                <a:lnTo>
                  <a:pt x="1681579" y="2267193"/>
                </a:lnTo>
                <a:lnTo>
                  <a:pt x="1499226" y="2333564"/>
                </a:lnTo>
                <a:lnTo>
                  <a:pt x="1377772" y="2123191"/>
                </a:lnTo>
                <a:cubicBezTo>
                  <a:pt x="1250447" y="2149409"/>
                  <a:pt x="1119116" y="2149409"/>
                  <a:pt x="991793" y="2123191"/>
                </a:cubicBezTo>
                <a:lnTo>
                  <a:pt x="870341" y="2333564"/>
                </a:lnTo>
                <a:lnTo>
                  <a:pt x="687987" y="2267193"/>
                </a:lnTo>
                <a:lnTo>
                  <a:pt x="730176" y="2027969"/>
                </a:lnTo>
                <a:cubicBezTo>
                  <a:pt x="615788" y="1966211"/>
                  <a:pt x="515181" y="1881792"/>
                  <a:pt x="434497" y="1779865"/>
                </a:cubicBezTo>
                <a:lnTo>
                  <a:pt x="206233" y="1862953"/>
                </a:lnTo>
                <a:lnTo>
                  <a:pt x="109205" y="1694896"/>
                </a:lnTo>
                <a:lnTo>
                  <a:pt x="295293" y="1538758"/>
                </a:lnTo>
                <a:cubicBezTo>
                  <a:pt x="247364" y="1417921"/>
                  <a:pt x="224558" y="1288586"/>
                  <a:pt x="228268" y="1158645"/>
                </a:cubicBezTo>
                <a:lnTo>
                  <a:pt x="0" y="1075569"/>
                </a:lnTo>
                <a:lnTo>
                  <a:pt x="33697" y="884460"/>
                </a:lnTo>
                <a:lnTo>
                  <a:pt x="276613" y="884466"/>
                </a:lnTo>
                <a:cubicBezTo>
                  <a:pt x="317570" y="761091"/>
                  <a:pt x="383236" y="647354"/>
                  <a:pt x="469602" y="550198"/>
                </a:cubicBezTo>
                <a:lnTo>
                  <a:pt x="348139" y="339830"/>
                </a:lnTo>
                <a:lnTo>
                  <a:pt x="496794" y="215091"/>
                </a:lnTo>
                <a:lnTo>
                  <a:pt x="682874" y="371239"/>
                </a:lnTo>
                <a:cubicBezTo>
                  <a:pt x="793553" y="303054"/>
                  <a:pt x="916964" y="258136"/>
                  <a:pt x="1045576" y="239226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cap="sq">
            <a:noFill/>
            <a:prstDash val="solid"/>
            <a:miter/>
          </a:ln>
        </p:spPr>
        <p:txBody>
          <a:bodyPr vert="horz" wrap="square" lIns="356481" tIns="548640" rIns="356481" bIns="436755" rtlCol="0" anchor="ctr"/>
          <a:lstStyle/>
          <a:p>
            <a:pPr algn="ctr">
              <a:lnSpc>
                <a:spcPct val="9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1814694" y="4447496"/>
            <a:ext cx="1145188" cy="1127786"/>
          </a:xfrm>
          <a:custGeom>
            <a:avLst/>
            <a:gdLst>
              <a:gd name="connsiteX0" fmla="*/ 768414 w 1536829"/>
              <a:gd name="connsiteY0" fmla="*/ 287859 h 1513478"/>
              <a:gd name="connsiteX1" fmla="*/ 287102 w 1536829"/>
              <a:gd name="connsiteY1" fmla="*/ 769171 h 1513478"/>
              <a:gd name="connsiteX2" fmla="*/ 768414 w 1536829"/>
              <a:gd name="connsiteY2" fmla="*/ 1250483 h 1513478"/>
              <a:gd name="connsiteX3" fmla="*/ 1249726 w 1536829"/>
              <a:gd name="connsiteY3" fmla="*/ 769171 h 1513478"/>
              <a:gd name="connsiteX4" fmla="*/ 768414 w 1536829"/>
              <a:gd name="connsiteY4" fmla="*/ 287859 h 1513478"/>
              <a:gd name="connsiteX5" fmla="*/ 705484 w 1536829"/>
              <a:gd name="connsiteY5" fmla="*/ 0 h 1513478"/>
              <a:gd name="connsiteX6" fmla="*/ 831346 w 1536829"/>
              <a:gd name="connsiteY6" fmla="*/ 0 h 1513478"/>
              <a:gd name="connsiteX7" fmla="*/ 858699 w 1536829"/>
              <a:gd name="connsiteY7" fmla="*/ 155154 h 1513478"/>
              <a:gd name="connsiteX8" fmla="*/ 1093937 w 1536829"/>
              <a:gd name="connsiteY8" fmla="*/ 240774 h 1513478"/>
              <a:gd name="connsiteX9" fmla="*/ 1093938 w 1536829"/>
              <a:gd name="connsiteY9" fmla="*/ 240774 h 1513478"/>
              <a:gd name="connsiteX10" fmla="*/ 1214624 w 1536829"/>
              <a:gd name="connsiteY10" fmla="*/ 139501 h 1513478"/>
              <a:gd name="connsiteX11" fmla="*/ 1311037 w 1536829"/>
              <a:gd name="connsiteY11" fmla="*/ 220403 h 1513478"/>
              <a:gd name="connsiteX12" fmla="*/ 1232259 w 1536829"/>
              <a:gd name="connsiteY12" fmla="*/ 356841 h 1513478"/>
              <a:gd name="connsiteX13" fmla="*/ 1357427 w 1536829"/>
              <a:gd name="connsiteY13" fmla="*/ 573637 h 1513478"/>
              <a:gd name="connsiteX14" fmla="*/ 1514974 w 1536829"/>
              <a:gd name="connsiteY14" fmla="*/ 573633 h 1513478"/>
              <a:gd name="connsiteX15" fmla="*/ 1536829 w 1536829"/>
              <a:gd name="connsiteY15" fmla="*/ 697580 h 1513478"/>
              <a:gd name="connsiteX16" fmla="*/ 1388781 w 1536829"/>
              <a:gd name="connsiteY16" fmla="*/ 751461 h 1513478"/>
              <a:gd name="connsiteX17" fmla="*/ 1345311 w 1536829"/>
              <a:gd name="connsiteY17" fmla="*/ 997991 h 1513478"/>
              <a:gd name="connsiteX18" fmla="*/ 1466002 w 1536829"/>
              <a:gd name="connsiteY18" fmla="*/ 1099257 h 1513478"/>
              <a:gd name="connsiteX19" fmla="*/ 1403073 w 1536829"/>
              <a:gd name="connsiteY19" fmla="*/ 1208254 h 1513478"/>
              <a:gd name="connsiteX20" fmla="*/ 1255027 w 1536829"/>
              <a:gd name="connsiteY20" fmla="*/ 1154367 h 1513478"/>
              <a:gd name="connsiteX21" fmla="*/ 1063259 w 1536829"/>
              <a:gd name="connsiteY21" fmla="*/ 1315278 h 1513478"/>
              <a:gd name="connsiteX22" fmla="*/ 1090622 w 1536829"/>
              <a:gd name="connsiteY22" fmla="*/ 1470431 h 1513478"/>
              <a:gd name="connsiteX23" fmla="*/ 972352 w 1536829"/>
              <a:gd name="connsiteY23" fmla="*/ 1513478 h 1513478"/>
              <a:gd name="connsiteX24" fmla="*/ 893582 w 1536829"/>
              <a:gd name="connsiteY24" fmla="*/ 1377036 h 1513478"/>
              <a:gd name="connsiteX25" fmla="*/ 643247 w 1536829"/>
              <a:gd name="connsiteY25" fmla="*/ 1377036 h 1513478"/>
              <a:gd name="connsiteX26" fmla="*/ 564477 w 1536829"/>
              <a:gd name="connsiteY26" fmla="*/ 1513478 h 1513478"/>
              <a:gd name="connsiteX27" fmla="*/ 446208 w 1536829"/>
              <a:gd name="connsiteY27" fmla="*/ 1470431 h 1513478"/>
              <a:gd name="connsiteX28" fmla="*/ 473570 w 1536829"/>
              <a:gd name="connsiteY28" fmla="*/ 1315278 h 1513478"/>
              <a:gd name="connsiteX29" fmla="*/ 281802 w 1536829"/>
              <a:gd name="connsiteY29" fmla="*/ 1154366 h 1513478"/>
              <a:gd name="connsiteX30" fmla="*/ 133757 w 1536829"/>
              <a:gd name="connsiteY30" fmla="*/ 1208254 h 1513478"/>
              <a:gd name="connsiteX31" fmla="*/ 70827 w 1536829"/>
              <a:gd name="connsiteY31" fmla="*/ 1099257 h 1513478"/>
              <a:gd name="connsiteX32" fmla="*/ 191518 w 1536829"/>
              <a:gd name="connsiteY32" fmla="*/ 997991 h 1513478"/>
              <a:gd name="connsiteX33" fmla="*/ 148048 w 1536829"/>
              <a:gd name="connsiteY33" fmla="*/ 751461 h 1513478"/>
              <a:gd name="connsiteX34" fmla="*/ 0 w 1536829"/>
              <a:gd name="connsiteY34" fmla="*/ 697580 h 1513478"/>
              <a:gd name="connsiteX35" fmla="*/ 21855 w 1536829"/>
              <a:gd name="connsiteY35" fmla="*/ 573633 h 1513478"/>
              <a:gd name="connsiteX36" fmla="*/ 179403 w 1536829"/>
              <a:gd name="connsiteY36" fmla="*/ 573637 h 1513478"/>
              <a:gd name="connsiteX37" fmla="*/ 304570 w 1536829"/>
              <a:gd name="connsiteY37" fmla="*/ 356841 h 1513478"/>
              <a:gd name="connsiteX38" fmla="*/ 225792 w 1536829"/>
              <a:gd name="connsiteY38" fmla="*/ 220403 h 1513478"/>
              <a:gd name="connsiteX39" fmla="*/ 322205 w 1536829"/>
              <a:gd name="connsiteY39" fmla="*/ 139501 h 1513478"/>
              <a:gd name="connsiteX40" fmla="*/ 442891 w 1536829"/>
              <a:gd name="connsiteY40" fmla="*/ 240774 h 1513478"/>
              <a:gd name="connsiteX41" fmla="*/ 678129 w 1536829"/>
              <a:gd name="connsiteY41" fmla="*/ 155155 h 1513478"/>
            </a:gdLst>
            <a:ahLst/>
            <a:cxnLst/>
            <a:rect l="l" t="t" r="r" b="b"/>
            <a:pathLst>
              <a:path w="1536829" h="1513478">
                <a:moveTo>
                  <a:pt x="768414" y="287859"/>
                </a:moveTo>
                <a:cubicBezTo>
                  <a:pt x="502593" y="287859"/>
                  <a:pt x="287102" y="503350"/>
                  <a:pt x="287102" y="769171"/>
                </a:cubicBezTo>
                <a:cubicBezTo>
                  <a:pt x="287102" y="1034992"/>
                  <a:pt x="502593" y="1250483"/>
                  <a:pt x="768414" y="1250483"/>
                </a:cubicBezTo>
                <a:cubicBezTo>
                  <a:pt x="1034235" y="1250483"/>
                  <a:pt x="1249726" y="1034992"/>
                  <a:pt x="1249726" y="769171"/>
                </a:cubicBezTo>
                <a:cubicBezTo>
                  <a:pt x="1249726" y="503350"/>
                  <a:pt x="1034235" y="287859"/>
                  <a:pt x="768414" y="287859"/>
                </a:cubicBezTo>
                <a:close/>
                <a:moveTo>
                  <a:pt x="705484" y="0"/>
                </a:moveTo>
                <a:lnTo>
                  <a:pt x="831346" y="0"/>
                </a:lnTo>
                <a:lnTo>
                  <a:pt x="858699" y="155154"/>
                </a:lnTo>
                <a:cubicBezTo>
                  <a:pt x="942114" y="167419"/>
                  <a:pt x="1022154" y="196551"/>
                  <a:pt x="1093937" y="240774"/>
                </a:cubicBezTo>
                <a:lnTo>
                  <a:pt x="1093938" y="240774"/>
                </a:lnTo>
                <a:lnTo>
                  <a:pt x="1214624" y="139501"/>
                </a:lnTo>
                <a:lnTo>
                  <a:pt x="1311037" y="220403"/>
                </a:lnTo>
                <a:lnTo>
                  <a:pt x="1232259" y="356841"/>
                </a:lnTo>
                <a:cubicBezTo>
                  <a:pt x="1288275" y="419855"/>
                  <a:pt x="1330863" y="493620"/>
                  <a:pt x="1357427" y="573637"/>
                </a:cubicBezTo>
                <a:lnTo>
                  <a:pt x="1514974" y="573633"/>
                </a:lnTo>
                <a:lnTo>
                  <a:pt x="1536829" y="697580"/>
                </a:lnTo>
                <a:lnTo>
                  <a:pt x="1388781" y="751461"/>
                </a:lnTo>
                <a:cubicBezTo>
                  <a:pt x="1391187" y="835737"/>
                  <a:pt x="1376396" y="919620"/>
                  <a:pt x="1345311" y="997991"/>
                </a:cubicBezTo>
                <a:lnTo>
                  <a:pt x="1466002" y="1099257"/>
                </a:lnTo>
                <a:lnTo>
                  <a:pt x="1403073" y="1208254"/>
                </a:lnTo>
                <a:lnTo>
                  <a:pt x="1255027" y="1154367"/>
                </a:lnTo>
                <a:cubicBezTo>
                  <a:pt x="1202699" y="1220473"/>
                  <a:pt x="1137448" y="1275224"/>
                  <a:pt x="1063259" y="1315278"/>
                </a:cubicBezTo>
                <a:lnTo>
                  <a:pt x="1090622" y="1470431"/>
                </a:lnTo>
                <a:lnTo>
                  <a:pt x="972352" y="1513478"/>
                </a:lnTo>
                <a:lnTo>
                  <a:pt x="893582" y="1377036"/>
                </a:lnTo>
                <a:cubicBezTo>
                  <a:pt x="811002" y="1394040"/>
                  <a:pt x="725825" y="1394040"/>
                  <a:pt x="643247" y="1377036"/>
                </a:cubicBezTo>
                <a:lnTo>
                  <a:pt x="564477" y="1513478"/>
                </a:lnTo>
                <a:lnTo>
                  <a:pt x="446208" y="1470431"/>
                </a:lnTo>
                <a:lnTo>
                  <a:pt x="473570" y="1315278"/>
                </a:lnTo>
                <a:cubicBezTo>
                  <a:pt x="399381" y="1275224"/>
                  <a:pt x="334131" y="1220472"/>
                  <a:pt x="281802" y="1154366"/>
                </a:cubicBezTo>
                <a:lnTo>
                  <a:pt x="133757" y="1208254"/>
                </a:lnTo>
                <a:lnTo>
                  <a:pt x="70827" y="1099257"/>
                </a:lnTo>
                <a:lnTo>
                  <a:pt x="191518" y="997991"/>
                </a:lnTo>
                <a:cubicBezTo>
                  <a:pt x="160433" y="919620"/>
                  <a:pt x="145642" y="835737"/>
                  <a:pt x="148048" y="751461"/>
                </a:cubicBezTo>
                <a:lnTo>
                  <a:pt x="0" y="697580"/>
                </a:lnTo>
                <a:lnTo>
                  <a:pt x="21855" y="573633"/>
                </a:lnTo>
                <a:lnTo>
                  <a:pt x="179403" y="573637"/>
                </a:lnTo>
                <a:cubicBezTo>
                  <a:pt x="205966" y="493620"/>
                  <a:pt x="248555" y="419854"/>
                  <a:pt x="304570" y="356841"/>
                </a:cubicBezTo>
                <a:lnTo>
                  <a:pt x="225792" y="220403"/>
                </a:lnTo>
                <a:lnTo>
                  <a:pt x="322205" y="139501"/>
                </a:lnTo>
                <a:lnTo>
                  <a:pt x="442891" y="240774"/>
                </a:lnTo>
                <a:cubicBezTo>
                  <a:pt x="514675" y="196551"/>
                  <a:pt x="594715" y="167419"/>
                  <a:pt x="678129" y="155155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cap="sq">
            <a:noFill/>
            <a:prstDash val="solid"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3246331" y="1841250"/>
            <a:ext cx="1119976" cy="1102960"/>
          </a:xfrm>
          <a:custGeom>
            <a:avLst/>
            <a:gdLst>
              <a:gd name="connsiteX0" fmla="*/ 751498 w 1502997"/>
              <a:gd name="connsiteY0" fmla="*/ 281522 h 1480161"/>
              <a:gd name="connsiteX1" fmla="*/ 280782 w 1502997"/>
              <a:gd name="connsiteY1" fmla="*/ 752238 h 1480161"/>
              <a:gd name="connsiteX2" fmla="*/ 751498 w 1502997"/>
              <a:gd name="connsiteY2" fmla="*/ 1222954 h 1480161"/>
              <a:gd name="connsiteX3" fmla="*/ 1222214 w 1502997"/>
              <a:gd name="connsiteY3" fmla="*/ 752238 h 1480161"/>
              <a:gd name="connsiteX4" fmla="*/ 751498 w 1502997"/>
              <a:gd name="connsiteY4" fmla="*/ 281522 h 1480161"/>
              <a:gd name="connsiteX5" fmla="*/ 689953 w 1502997"/>
              <a:gd name="connsiteY5" fmla="*/ 0 h 1480161"/>
              <a:gd name="connsiteX6" fmla="*/ 813044 w 1502997"/>
              <a:gd name="connsiteY6" fmla="*/ 0 h 1480161"/>
              <a:gd name="connsiteX7" fmla="*/ 839795 w 1502997"/>
              <a:gd name="connsiteY7" fmla="*/ 151738 h 1480161"/>
              <a:gd name="connsiteX8" fmla="*/ 1069855 w 1502997"/>
              <a:gd name="connsiteY8" fmla="*/ 235474 h 1480161"/>
              <a:gd name="connsiteX9" fmla="*/ 1069856 w 1502997"/>
              <a:gd name="connsiteY9" fmla="*/ 235474 h 1480161"/>
              <a:gd name="connsiteX10" fmla="*/ 1187885 w 1502997"/>
              <a:gd name="connsiteY10" fmla="*/ 136431 h 1480161"/>
              <a:gd name="connsiteX11" fmla="*/ 1282176 w 1502997"/>
              <a:gd name="connsiteY11" fmla="*/ 215552 h 1480161"/>
              <a:gd name="connsiteX12" fmla="*/ 1205132 w 1502997"/>
              <a:gd name="connsiteY12" fmla="*/ 348986 h 1480161"/>
              <a:gd name="connsiteX13" fmla="*/ 1327544 w 1502997"/>
              <a:gd name="connsiteY13" fmla="*/ 561009 h 1480161"/>
              <a:gd name="connsiteX14" fmla="*/ 1481624 w 1502997"/>
              <a:gd name="connsiteY14" fmla="*/ 561006 h 1480161"/>
              <a:gd name="connsiteX15" fmla="*/ 1502997 w 1502997"/>
              <a:gd name="connsiteY15" fmla="*/ 682224 h 1480161"/>
              <a:gd name="connsiteX16" fmla="*/ 1358208 w 1502997"/>
              <a:gd name="connsiteY16" fmla="*/ 734919 h 1480161"/>
              <a:gd name="connsiteX17" fmla="*/ 1315695 w 1502997"/>
              <a:gd name="connsiteY17" fmla="*/ 976022 h 1480161"/>
              <a:gd name="connsiteX18" fmla="*/ 1433729 w 1502997"/>
              <a:gd name="connsiteY18" fmla="*/ 1075059 h 1480161"/>
              <a:gd name="connsiteX19" fmla="*/ 1372185 w 1502997"/>
              <a:gd name="connsiteY19" fmla="*/ 1181656 h 1480161"/>
              <a:gd name="connsiteX20" fmla="*/ 1227399 w 1502997"/>
              <a:gd name="connsiteY20" fmla="*/ 1128955 h 1480161"/>
              <a:gd name="connsiteX21" fmla="*/ 1039853 w 1502997"/>
              <a:gd name="connsiteY21" fmla="*/ 1286324 h 1480161"/>
              <a:gd name="connsiteX22" fmla="*/ 1066612 w 1502997"/>
              <a:gd name="connsiteY22" fmla="*/ 1438062 h 1480161"/>
              <a:gd name="connsiteX23" fmla="*/ 950947 w 1502997"/>
              <a:gd name="connsiteY23" fmla="*/ 1480161 h 1480161"/>
              <a:gd name="connsiteX24" fmla="*/ 873910 w 1502997"/>
              <a:gd name="connsiteY24" fmla="*/ 1346722 h 1480161"/>
              <a:gd name="connsiteX25" fmla="*/ 629086 w 1502997"/>
              <a:gd name="connsiteY25" fmla="*/ 1346722 h 1480161"/>
              <a:gd name="connsiteX26" fmla="*/ 552050 w 1502997"/>
              <a:gd name="connsiteY26" fmla="*/ 1480161 h 1480161"/>
              <a:gd name="connsiteX27" fmla="*/ 436385 w 1502997"/>
              <a:gd name="connsiteY27" fmla="*/ 1438062 h 1480161"/>
              <a:gd name="connsiteX28" fmla="*/ 463145 w 1502997"/>
              <a:gd name="connsiteY28" fmla="*/ 1286324 h 1480161"/>
              <a:gd name="connsiteX29" fmla="*/ 275598 w 1502997"/>
              <a:gd name="connsiteY29" fmla="*/ 1128954 h 1480161"/>
              <a:gd name="connsiteX30" fmla="*/ 130812 w 1502997"/>
              <a:gd name="connsiteY30" fmla="*/ 1181656 h 1480161"/>
              <a:gd name="connsiteX31" fmla="*/ 69268 w 1502997"/>
              <a:gd name="connsiteY31" fmla="*/ 1075059 h 1480161"/>
              <a:gd name="connsiteX32" fmla="*/ 187302 w 1502997"/>
              <a:gd name="connsiteY32" fmla="*/ 976022 h 1480161"/>
              <a:gd name="connsiteX33" fmla="*/ 144789 w 1502997"/>
              <a:gd name="connsiteY33" fmla="*/ 734919 h 1480161"/>
              <a:gd name="connsiteX34" fmla="*/ 0 w 1502997"/>
              <a:gd name="connsiteY34" fmla="*/ 682224 h 1480161"/>
              <a:gd name="connsiteX35" fmla="*/ 21374 w 1502997"/>
              <a:gd name="connsiteY35" fmla="*/ 561006 h 1480161"/>
              <a:gd name="connsiteX36" fmla="*/ 175453 w 1502997"/>
              <a:gd name="connsiteY36" fmla="*/ 561009 h 1480161"/>
              <a:gd name="connsiteX37" fmla="*/ 297865 w 1502997"/>
              <a:gd name="connsiteY37" fmla="*/ 348986 h 1480161"/>
              <a:gd name="connsiteX38" fmla="*/ 220822 w 1502997"/>
              <a:gd name="connsiteY38" fmla="*/ 215552 h 1480161"/>
              <a:gd name="connsiteX39" fmla="*/ 315112 w 1502997"/>
              <a:gd name="connsiteY39" fmla="*/ 136431 h 1480161"/>
              <a:gd name="connsiteX40" fmla="*/ 433142 w 1502997"/>
              <a:gd name="connsiteY40" fmla="*/ 235474 h 1480161"/>
              <a:gd name="connsiteX41" fmla="*/ 663201 w 1502997"/>
              <a:gd name="connsiteY41" fmla="*/ 151739 h 1480161"/>
            </a:gdLst>
            <a:ahLst/>
            <a:cxnLst/>
            <a:rect l="l" t="t" r="r" b="b"/>
            <a:pathLst>
              <a:path w="1502997" h="1480161">
                <a:moveTo>
                  <a:pt x="751498" y="281522"/>
                </a:moveTo>
                <a:cubicBezTo>
                  <a:pt x="491529" y="281522"/>
                  <a:pt x="280782" y="492269"/>
                  <a:pt x="280782" y="752238"/>
                </a:cubicBezTo>
                <a:cubicBezTo>
                  <a:pt x="280782" y="1012207"/>
                  <a:pt x="491529" y="1222954"/>
                  <a:pt x="751498" y="1222954"/>
                </a:cubicBezTo>
                <a:cubicBezTo>
                  <a:pt x="1011467" y="1222954"/>
                  <a:pt x="1222214" y="1012207"/>
                  <a:pt x="1222214" y="752238"/>
                </a:cubicBezTo>
                <a:cubicBezTo>
                  <a:pt x="1222214" y="492269"/>
                  <a:pt x="1011467" y="281522"/>
                  <a:pt x="751498" y="281522"/>
                </a:cubicBezTo>
                <a:close/>
                <a:moveTo>
                  <a:pt x="689953" y="0"/>
                </a:moveTo>
                <a:lnTo>
                  <a:pt x="813044" y="0"/>
                </a:lnTo>
                <a:lnTo>
                  <a:pt x="839795" y="151738"/>
                </a:lnTo>
                <a:cubicBezTo>
                  <a:pt x="921374" y="163734"/>
                  <a:pt x="999653" y="192225"/>
                  <a:pt x="1069855" y="235474"/>
                </a:cubicBezTo>
                <a:lnTo>
                  <a:pt x="1069856" y="235474"/>
                </a:lnTo>
                <a:lnTo>
                  <a:pt x="1187885" y="136431"/>
                </a:lnTo>
                <a:lnTo>
                  <a:pt x="1282176" y="215552"/>
                </a:lnTo>
                <a:lnTo>
                  <a:pt x="1205132" y="348986"/>
                </a:lnTo>
                <a:cubicBezTo>
                  <a:pt x="1259915" y="410612"/>
                  <a:pt x="1301565" y="482754"/>
                  <a:pt x="1327544" y="561009"/>
                </a:cubicBezTo>
                <a:lnTo>
                  <a:pt x="1481624" y="561006"/>
                </a:lnTo>
                <a:lnTo>
                  <a:pt x="1502997" y="682224"/>
                </a:lnTo>
                <a:lnTo>
                  <a:pt x="1358208" y="734919"/>
                </a:lnTo>
                <a:cubicBezTo>
                  <a:pt x="1360562" y="817339"/>
                  <a:pt x="1346096" y="899376"/>
                  <a:pt x="1315695" y="976022"/>
                </a:cubicBezTo>
                <a:lnTo>
                  <a:pt x="1433729" y="1075059"/>
                </a:lnTo>
                <a:lnTo>
                  <a:pt x="1372185" y="1181656"/>
                </a:lnTo>
                <a:lnTo>
                  <a:pt x="1227399" y="1128955"/>
                </a:lnTo>
                <a:cubicBezTo>
                  <a:pt x="1176222" y="1193606"/>
                  <a:pt x="1112408" y="1247152"/>
                  <a:pt x="1039853" y="1286324"/>
                </a:cubicBezTo>
                <a:lnTo>
                  <a:pt x="1066612" y="1438062"/>
                </a:lnTo>
                <a:lnTo>
                  <a:pt x="950947" y="1480161"/>
                </a:lnTo>
                <a:lnTo>
                  <a:pt x="873910" y="1346722"/>
                </a:lnTo>
                <a:cubicBezTo>
                  <a:pt x="793149" y="1363352"/>
                  <a:pt x="709847" y="1363352"/>
                  <a:pt x="629086" y="1346722"/>
                </a:cubicBezTo>
                <a:lnTo>
                  <a:pt x="552050" y="1480161"/>
                </a:lnTo>
                <a:lnTo>
                  <a:pt x="436385" y="1438062"/>
                </a:lnTo>
                <a:lnTo>
                  <a:pt x="463145" y="1286324"/>
                </a:lnTo>
                <a:cubicBezTo>
                  <a:pt x="390589" y="1247152"/>
                  <a:pt x="326775" y="1193605"/>
                  <a:pt x="275598" y="1128954"/>
                </a:cubicBezTo>
                <a:lnTo>
                  <a:pt x="130812" y="1181656"/>
                </a:lnTo>
                <a:lnTo>
                  <a:pt x="69268" y="1075059"/>
                </a:lnTo>
                <a:lnTo>
                  <a:pt x="187302" y="976022"/>
                </a:lnTo>
                <a:cubicBezTo>
                  <a:pt x="156901" y="899376"/>
                  <a:pt x="142436" y="817339"/>
                  <a:pt x="144789" y="734919"/>
                </a:cubicBezTo>
                <a:lnTo>
                  <a:pt x="0" y="682224"/>
                </a:lnTo>
                <a:lnTo>
                  <a:pt x="21374" y="561006"/>
                </a:lnTo>
                <a:lnTo>
                  <a:pt x="175453" y="561009"/>
                </a:lnTo>
                <a:cubicBezTo>
                  <a:pt x="201432" y="482754"/>
                  <a:pt x="243084" y="410611"/>
                  <a:pt x="297865" y="348986"/>
                </a:cubicBezTo>
                <a:lnTo>
                  <a:pt x="220822" y="215552"/>
                </a:lnTo>
                <a:lnTo>
                  <a:pt x="315112" y="136431"/>
                </a:lnTo>
                <a:lnTo>
                  <a:pt x="433142" y="235474"/>
                </a:lnTo>
                <a:cubicBezTo>
                  <a:pt x="503345" y="192225"/>
                  <a:pt x="581623" y="163734"/>
                  <a:pt x="663201" y="151739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cap="sq">
            <a:noFill/>
            <a:prstDash val="solid"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 rot="11931966">
            <a:off x="658396" y="2287307"/>
            <a:ext cx="2150785" cy="2150786"/>
          </a:xfrm>
          <a:prstGeom prst="arc">
            <a:avLst/>
          </a:prstGeom>
          <a:noFill/>
          <a:ln w="28575" cap="sq">
            <a:solidFill>
              <a:schemeClr val="bg1">
                <a:lumMod val="65000"/>
              </a:schemeClr>
            </a:solidFill>
            <a:miter/>
            <a:tailEnd type="stealth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rot="5691386">
            <a:off x="2950435" y="3251077"/>
            <a:ext cx="2150786" cy="2150785"/>
          </a:xfrm>
          <a:prstGeom prst="arc">
            <a:avLst/>
          </a:prstGeom>
          <a:noFill/>
          <a:ln w="28575" cap="sq">
            <a:solidFill>
              <a:schemeClr val="bg1">
                <a:lumMod val="65000"/>
              </a:schemeClr>
            </a:solidFill>
            <a:miter/>
            <a:tailEnd type="stealth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1854903" y="2879940"/>
            <a:ext cx="543524" cy="525988"/>
          </a:xfrm>
          <a:custGeom>
            <a:avLst/>
            <a:gdLst>
              <a:gd name="connsiteX0" fmla="*/ 695958 w 1660735"/>
              <a:gd name="connsiteY0" fmla="*/ 752512 h 1607157"/>
              <a:gd name="connsiteX1" fmla="*/ 376349 w 1660735"/>
              <a:gd name="connsiteY1" fmla="*/ 752512 h 1607157"/>
              <a:gd name="connsiteX2" fmla="*/ 110505 w 1660735"/>
              <a:gd name="connsiteY2" fmla="*/ 642007 h 1607157"/>
              <a:gd name="connsiteX3" fmla="*/ 0 w 1660735"/>
              <a:gd name="connsiteY3" fmla="*/ 376349 h 1607157"/>
              <a:gd name="connsiteX4" fmla="*/ 110505 w 1660735"/>
              <a:gd name="connsiteY4" fmla="*/ 110505 h 1607157"/>
              <a:gd name="connsiteX5" fmla="*/ 376349 w 1660735"/>
              <a:gd name="connsiteY5" fmla="*/ 0 h 1607157"/>
              <a:gd name="connsiteX6" fmla="*/ 642193 w 1660735"/>
              <a:gd name="connsiteY6" fmla="*/ 110505 h 1607157"/>
              <a:gd name="connsiteX7" fmla="*/ 752698 w 1660735"/>
              <a:gd name="connsiteY7" fmla="*/ 376349 h 1607157"/>
              <a:gd name="connsiteX8" fmla="*/ 752698 w 1660735"/>
              <a:gd name="connsiteY8" fmla="*/ 695958 h 1607157"/>
              <a:gd name="connsiteX9" fmla="*/ 695958 w 1660735"/>
              <a:gd name="connsiteY9" fmla="*/ 752512 h 1607157"/>
              <a:gd name="connsiteX10" fmla="*/ 376349 w 1660735"/>
              <a:gd name="connsiteY10" fmla="*/ 111621 h 1607157"/>
              <a:gd name="connsiteX11" fmla="*/ 111621 w 1660735"/>
              <a:gd name="connsiteY11" fmla="*/ 376349 h 1607157"/>
              <a:gd name="connsiteX12" fmla="*/ 376349 w 1660735"/>
              <a:gd name="connsiteY12" fmla="*/ 641077 h 1607157"/>
              <a:gd name="connsiteX13" fmla="*/ 641077 w 1660735"/>
              <a:gd name="connsiteY13" fmla="*/ 641077 h 1607157"/>
              <a:gd name="connsiteX14" fmla="*/ 641077 w 1660735"/>
              <a:gd name="connsiteY14" fmla="*/ 376349 h 1607157"/>
              <a:gd name="connsiteX15" fmla="*/ 376349 w 1660735"/>
              <a:gd name="connsiteY15" fmla="*/ 111621 h 1607157"/>
              <a:gd name="connsiteX16" fmla="*/ 1284201 w 1660735"/>
              <a:gd name="connsiteY16" fmla="*/ 752512 h 1607157"/>
              <a:gd name="connsiteX17" fmla="*/ 964592 w 1660735"/>
              <a:gd name="connsiteY17" fmla="*/ 752512 h 1607157"/>
              <a:gd name="connsiteX18" fmla="*/ 908038 w 1660735"/>
              <a:gd name="connsiteY18" fmla="*/ 695958 h 1607157"/>
              <a:gd name="connsiteX19" fmla="*/ 908038 w 1660735"/>
              <a:gd name="connsiteY19" fmla="*/ 376349 h 1607157"/>
              <a:gd name="connsiteX20" fmla="*/ 1018543 w 1660735"/>
              <a:gd name="connsiteY20" fmla="*/ 110505 h 1607157"/>
              <a:gd name="connsiteX21" fmla="*/ 1284387 w 1660735"/>
              <a:gd name="connsiteY21" fmla="*/ 0 h 1607157"/>
              <a:gd name="connsiteX22" fmla="*/ 1550231 w 1660735"/>
              <a:gd name="connsiteY22" fmla="*/ 110505 h 1607157"/>
              <a:gd name="connsiteX23" fmla="*/ 1660736 w 1660735"/>
              <a:gd name="connsiteY23" fmla="*/ 376349 h 1607157"/>
              <a:gd name="connsiteX24" fmla="*/ 1550231 w 1660735"/>
              <a:gd name="connsiteY24" fmla="*/ 642193 h 1607157"/>
              <a:gd name="connsiteX25" fmla="*/ 1284201 w 1660735"/>
              <a:gd name="connsiteY25" fmla="*/ 752512 h 1607157"/>
              <a:gd name="connsiteX26" fmla="*/ 1019659 w 1660735"/>
              <a:gd name="connsiteY26" fmla="*/ 640891 h 1607157"/>
              <a:gd name="connsiteX27" fmla="*/ 1284387 w 1660735"/>
              <a:gd name="connsiteY27" fmla="*/ 640891 h 1607157"/>
              <a:gd name="connsiteX28" fmla="*/ 1549115 w 1660735"/>
              <a:gd name="connsiteY28" fmla="*/ 376163 h 1607157"/>
              <a:gd name="connsiteX29" fmla="*/ 1284387 w 1660735"/>
              <a:gd name="connsiteY29" fmla="*/ 111435 h 1607157"/>
              <a:gd name="connsiteX30" fmla="*/ 1019659 w 1660735"/>
              <a:gd name="connsiteY30" fmla="*/ 376163 h 1607157"/>
              <a:gd name="connsiteX31" fmla="*/ 1019659 w 1660735"/>
              <a:gd name="connsiteY31" fmla="*/ 640891 h 1607157"/>
              <a:gd name="connsiteX32" fmla="*/ 376349 w 1660735"/>
              <a:gd name="connsiteY32" fmla="*/ 1607158 h 1607157"/>
              <a:gd name="connsiteX33" fmla="*/ 110505 w 1660735"/>
              <a:gd name="connsiteY33" fmla="*/ 1496653 h 1607157"/>
              <a:gd name="connsiteX34" fmla="*/ 0 w 1660735"/>
              <a:gd name="connsiteY34" fmla="*/ 1230809 h 1607157"/>
              <a:gd name="connsiteX35" fmla="*/ 110505 w 1660735"/>
              <a:gd name="connsiteY35" fmla="*/ 964964 h 1607157"/>
              <a:gd name="connsiteX36" fmla="*/ 376349 w 1660735"/>
              <a:gd name="connsiteY36" fmla="*/ 854459 h 1607157"/>
              <a:gd name="connsiteX37" fmla="*/ 695958 w 1660735"/>
              <a:gd name="connsiteY37" fmla="*/ 854459 h 1607157"/>
              <a:gd name="connsiteX38" fmla="*/ 752512 w 1660735"/>
              <a:gd name="connsiteY38" fmla="*/ 911014 h 1607157"/>
              <a:gd name="connsiteX39" fmla="*/ 752512 w 1660735"/>
              <a:gd name="connsiteY39" fmla="*/ 1230623 h 1607157"/>
              <a:gd name="connsiteX40" fmla="*/ 642007 w 1660735"/>
              <a:gd name="connsiteY40" fmla="*/ 1496467 h 1607157"/>
              <a:gd name="connsiteX41" fmla="*/ 376349 w 1660735"/>
              <a:gd name="connsiteY41" fmla="*/ 1607158 h 1607157"/>
              <a:gd name="connsiteX42" fmla="*/ 376349 w 1660735"/>
              <a:gd name="connsiteY42" fmla="*/ 966267 h 1607157"/>
              <a:gd name="connsiteX43" fmla="*/ 111621 w 1660735"/>
              <a:gd name="connsiteY43" fmla="*/ 1230809 h 1607157"/>
              <a:gd name="connsiteX44" fmla="*/ 376349 w 1660735"/>
              <a:gd name="connsiteY44" fmla="*/ 1495537 h 1607157"/>
              <a:gd name="connsiteX45" fmla="*/ 641077 w 1660735"/>
              <a:gd name="connsiteY45" fmla="*/ 1230809 h 1607157"/>
              <a:gd name="connsiteX46" fmla="*/ 641077 w 1660735"/>
              <a:gd name="connsiteY46" fmla="*/ 966267 h 1607157"/>
              <a:gd name="connsiteX47" fmla="*/ 376349 w 1660735"/>
              <a:gd name="connsiteY47" fmla="*/ 966267 h 1607157"/>
              <a:gd name="connsiteX48" fmla="*/ 1284201 w 1660735"/>
              <a:gd name="connsiteY48" fmla="*/ 1607158 h 1607157"/>
              <a:gd name="connsiteX49" fmla="*/ 1018357 w 1660735"/>
              <a:gd name="connsiteY49" fmla="*/ 1496653 h 1607157"/>
              <a:gd name="connsiteX50" fmla="*/ 907852 w 1660735"/>
              <a:gd name="connsiteY50" fmla="*/ 1230809 h 1607157"/>
              <a:gd name="connsiteX51" fmla="*/ 907852 w 1660735"/>
              <a:gd name="connsiteY51" fmla="*/ 911200 h 1607157"/>
              <a:gd name="connsiteX52" fmla="*/ 964406 w 1660735"/>
              <a:gd name="connsiteY52" fmla="*/ 854646 h 1607157"/>
              <a:gd name="connsiteX53" fmla="*/ 1284015 w 1660735"/>
              <a:gd name="connsiteY53" fmla="*/ 854646 h 1607157"/>
              <a:gd name="connsiteX54" fmla="*/ 1549859 w 1660735"/>
              <a:gd name="connsiteY54" fmla="*/ 965150 h 1607157"/>
              <a:gd name="connsiteX55" fmla="*/ 1660364 w 1660735"/>
              <a:gd name="connsiteY55" fmla="*/ 1230995 h 1607157"/>
              <a:gd name="connsiteX56" fmla="*/ 1550045 w 1660735"/>
              <a:gd name="connsiteY56" fmla="*/ 1496653 h 1607157"/>
              <a:gd name="connsiteX57" fmla="*/ 1284201 w 1660735"/>
              <a:gd name="connsiteY57" fmla="*/ 1607158 h 1607157"/>
              <a:gd name="connsiteX58" fmla="*/ 1019659 w 1660735"/>
              <a:gd name="connsiteY58" fmla="*/ 966267 h 1607157"/>
              <a:gd name="connsiteX59" fmla="*/ 1019659 w 1660735"/>
              <a:gd name="connsiteY59" fmla="*/ 1230995 h 1607157"/>
              <a:gd name="connsiteX60" fmla="*/ 1284387 w 1660735"/>
              <a:gd name="connsiteY60" fmla="*/ 1495723 h 1607157"/>
              <a:gd name="connsiteX61" fmla="*/ 1549115 w 1660735"/>
              <a:gd name="connsiteY61" fmla="*/ 1230995 h 1607157"/>
              <a:gd name="connsiteX62" fmla="*/ 1284387 w 1660735"/>
              <a:gd name="connsiteY62" fmla="*/ 966267 h 1607157"/>
              <a:gd name="connsiteX63" fmla="*/ 1019659 w 1660735"/>
              <a:gd name="connsiteY63" fmla="*/ 966267 h 1607157"/>
            </a:gdLst>
            <a:ahLst/>
            <a:cxnLst/>
            <a:rect l="l" t="t" r="r" b="b"/>
            <a:pathLst>
              <a:path w="1660735" h="1607157">
                <a:moveTo>
                  <a:pt x="695958" y="752512"/>
                </a:moveTo>
                <a:lnTo>
                  <a:pt x="376349" y="752512"/>
                </a:lnTo>
                <a:cubicBezTo>
                  <a:pt x="276262" y="752512"/>
                  <a:pt x="181756" y="713259"/>
                  <a:pt x="110505" y="642007"/>
                </a:cubicBezTo>
                <a:cubicBezTo>
                  <a:pt x="39253" y="570756"/>
                  <a:pt x="0" y="476436"/>
                  <a:pt x="0" y="376349"/>
                </a:cubicBezTo>
                <a:cubicBezTo>
                  <a:pt x="0" y="276262"/>
                  <a:pt x="39253" y="181756"/>
                  <a:pt x="110505" y="110505"/>
                </a:cubicBezTo>
                <a:cubicBezTo>
                  <a:pt x="181756" y="39253"/>
                  <a:pt x="276076" y="0"/>
                  <a:pt x="376349" y="0"/>
                </a:cubicBezTo>
                <a:cubicBezTo>
                  <a:pt x="476436" y="0"/>
                  <a:pt x="570942" y="39253"/>
                  <a:pt x="642193" y="110505"/>
                </a:cubicBezTo>
                <a:cubicBezTo>
                  <a:pt x="713445" y="181756"/>
                  <a:pt x="752698" y="276076"/>
                  <a:pt x="752698" y="376349"/>
                </a:cubicBezTo>
                <a:lnTo>
                  <a:pt x="752698" y="695958"/>
                </a:lnTo>
                <a:cubicBezTo>
                  <a:pt x="752512" y="727211"/>
                  <a:pt x="727211" y="752512"/>
                  <a:pt x="695958" y="752512"/>
                </a:cubicBezTo>
                <a:close/>
                <a:moveTo>
                  <a:pt x="376349" y="111621"/>
                </a:moveTo>
                <a:cubicBezTo>
                  <a:pt x="230498" y="111621"/>
                  <a:pt x="111621" y="230312"/>
                  <a:pt x="111621" y="376349"/>
                </a:cubicBezTo>
                <a:cubicBezTo>
                  <a:pt x="111621" y="522201"/>
                  <a:pt x="230312" y="641077"/>
                  <a:pt x="376349" y="641077"/>
                </a:cubicBezTo>
                <a:lnTo>
                  <a:pt x="641077" y="641077"/>
                </a:lnTo>
                <a:lnTo>
                  <a:pt x="641077" y="376349"/>
                </a:lnTo>
                <a:cubicBezTo>
                  <a:pt x="640891" y="230312"/>
                  <a:pt x="522201" y="111621"/>
                  <a:pt x="376349" y="111621"/>
                </a:cubicBezTo>
                <a:close/>
                <a:moveTo>
                  <a:pt x="1284201" y="752512"/>
                </a:moveTo>
                <a:lnTo>
                  <a:pt x="964592" y="752512"/>
                </a:lnTo>
                <a:cubicBezTo>
                  <a:pt x="933338" y="752512"/>
                  <a:pt x="908038" y="727025"/>
                  <a:pt x="908038" y="695958"/>
                </a:cubicBezTo>
                <a:lnTo>
                  <a:pt x="908038" y="376349"/>
                </a:lnTo>
                <a:cubicBezTo>
                  <a:pt x="908038" y="276262"/>
                  <a:pt x="947291" y="181756"/>
                  <a:pt x="1018543" y="110505"/>
                </a:cubicBezTo>
                <a:cubicBezTo>
                  <a:pt x="1089794" y="39253"/>
                  <a:pt x="1184114" y="0"/>
                  <a:pt x="1284387" y="0"/>
                </a:cubicBezTo>
                <a:cubicBezTo>
                  <a:pt x="1384660" y="0"/>
                  <a:pt x="1478980" y="39253"/>
                  <a:pt x="1550231" y="110505"/>
                </a:cubicBezTo>
                <a:cubicBezTo>
                  <a:pt x="1621482" y="181756"/>
                  <a:pt x="1660736" y="276076"/>
                  <a:pt x="1660736" y="376349"/>
                </a:cubicBezTo>
                <a:cubicBezTo>
                  <a:pt x="1660736" y="476622"/>
                  <a:pt x="1621482" y="570942"/>
                  <a:pt x="1550231" y="642193"/>
                </a:cubicBezTo>
                <a:cubicBezTo>
                  <a:pt x="1478794" y="713259"/>
                  <a:pt x="1384288" y="752512"/>
                  <a:pt x="1284201" y="752512"/>
                </a:cubicBezTo>
                <a:close/>
                <a:moveTo>
                  <a:pt x="1019659" y="640891"/>
                </a:moveTo>
                <a:lnTo>
                  <a:pt x="1284387" y="640891"/>
                </a:lnTo>
                <a:cubicBezTo>
                  <a:pt x="1430238" y="640891"/>
                  <a:pt x="1549115" y="522201"/>
                  <a:pt x="1549115" y="376163"/>
                </a:cubicBezTo>
                <a:cubicBezTo>
                  <a:pt x="1549115" y="230312"/>
                  <a:pt x="1430424" y="111435"/>
                  <a:pt x="1284387" y="111435"/>
                </a:cubicBezTo>
                <a:cubicBezTo>
                  <a:pt x="1138349" y="111435"/>
                  <a:pt x="1019659" y="230125"/>
                  <a:pt x="1019659" y="376163"/>
                </a:cubicBezTo>
                <a:lnTo>
                  <a:pt x="1019659" y="640891"/>
                </a:lnTo>
                <a:close/>
                <a:moveTo>
                  <a:pt x="376349" y="1607158"/>
                </a:moveTo>
                <a:cubicBezTo>
                  <a:pt x="276262" y="1607158"/>
                  <a:pt x="181756" y="1567904"/>
                  <a:pt x="110505" y="1496653"/>
                </a:cubicBezTo>
                <a:cubicBezTo>
                  <a:pt x="39253" y="1425401"/>
                  <a:pt x="0" y="1330896"/>
                  <a:pt x="0" y="1230809"/>
                </a:cubicBezTo>
                <a:cubicBezTo>
                  <a:pt x="0" y="1130722"/>
                  <a:pt x="39253" y="1036216"/>
                  <a:pt x="110505" y="964964"/>
                </a:cubicBezTo>
                <a:cubicBezTo>
                  <a:pt x="181756" y="893713"/>
                  <a:pt x="276076" y="854459"/>
                  <a:pt x="376349" y="854459"/>
                </a:cubicBezTo>
                <a:lnTo>
                  <a:pt x="695958" y="854459"/>
                </a:lnTo>
                <a:cubicBezTo>
                  <a:pt x="727211" y="854459"/>
                  <a:pt x="752512" y="879760"/>
                  <a:pt x="752512" y="911014"/>
                </a:cubicBezTo>
                <a:lnTo>
                  <a:pt x="752512" y="1230623"/>
                </a:lnTo>
                <a:cubicBezTo>
                  <a:pt x="752512" y="1330709"/>
                  <a:pt x="713259" y="1425215"/>
                  <a:pt x="642007" y="1496467"/>
                </a:cubicBezTo>
                <a:cubicBezTo>
                  <a:pt x="570756" y="1567718"/>
                  <a:pt x="476436" y="1607158"/>
                  <a:pt x="376349" y="1607158"/>
                </a:cubicBezTo>
                <a:close/>
                <a:moveTo>
                  <a:pt x="376349" y="966267"/>
                </a:moveTo>
                <a:cubicBezTo>
                  <a:pt x="230312" y="966267"/>
                  <a:pt x="111621" y="1084957"/>
                  <a:pt x="111621" y="1230809"/>
                </a:cubicBezTo>
                <a:cubicBezTo>
                  <a:pt x="111621" y="1376660"/>
                  <a:pt x="230312" y="1495537"/>
                  <a:pt x="376349" y="1495537"/>
                </a:cubicBezTo>
                <a:cubicBezTo>
                  <a:pt x="522201" y="1495537"/>
                  <a:pt x="641077" y="1376846"/>
                  <a:pt x="641077" y="1230809"/>
                </a:cubicBezTo>
                <a:lnTo>
                  <a:pt x="641077" y="966267"/>
                </a:lnTo>
                <a:lnTo>
                  <a:pt x="376349" y="966267"/>
                </a:lnTo>
                <a:close/>
                <a:moveTo>
                  <a:pt x="1284201" y="1607158"/>
                </a:moveTo>
                <a:cubicBezTo>
                  <a:pt x="1184114" y="1607158"/>
                  <a:pt x="1089608" y="1567904"/>
                  <a:pt x="1018357" y="1496653"/>
                </a:cubicBezTo>
                <a:cubicBezTo>
                  <a:pt x="947105" y="1425401"/>
                  <a:pt x="907852" y="1331082"/>
                  <a:pt x="907852" y="1230809"/>
                </a:cubicBezTo>
                <a:lnTo>
                  <a:pt x="907852" y="911200"/>
                </a:lnTo>
                <a:cubicBezTo>
                  <a:pt x="907852" y="879946"/>
                  <a:pt x="933152" y="854646"/>
                  <a:pt x="964406" y="854646"/>
                </a:cubicBezTo>
                <a:lnTo>
                  <a:pt x="1284015" y="854646"/>
                </a:lnTo>
                <a:cubicBezTo>
                  <a:pt x="1384102" y="854646"/>
                  <a:pt x="1478607" y="893899"/>
                  <a:pt x="1549859" y="965150"/>
                </a:cubicBezTo>
                <a:cubicBezTo>
                  <a:pt x="1621110" y="1036402"/>
                  <a:pt x="1660364" y="1130722"/>
                  <a:pt x="1660364" y="1230995"/>
                </a:cubicBezTo>
                <a:cubicBezTo>
                  <a:pt x="1660364" y="1331268"/>
                  <a:pt x="1621296" y="1425401"/>
                  <a:pt x="1550045" y="1496653"/>
                </a:cubicBezTo>
                <a:cubicBezTo>
                  <a:pt x="1478794" y="1567904"/>
                  <a:pt x="1384288" y="1607158"/>
                  <a:pt x="1284201" y="1607158"/>
                </a:cubicBezTo>
                <a:close/>
                <a:moveTo>
                  <a:pt x="1019659" y="966267"/>
                </a:moveTo>
                <a:lnTo>
                  <a:pt x="1019659" y="1230995"/>
                </a:lnTo>
                <a:cubicBezTo>
                  <a:pt x="1019659" y="1376846"/>
                  <a:pt x="1138349" y="1495723"/>
                  <a:pt x="1284387" y="1495723"/>
                </a:cubicBezTo>
                <a:cubicBezTo>
                  <a:pt x="1430424" y="1495723"/>
                  <a:pt x="1549115" y="1377032"/>
                  <a:pt x="1549115" y="1230995"/>
                </a:cubicBezTo>
                <a:cubicBezTo>
                  <a:pt x="1549115" y="1084957"/>
                  <a:pt x="1430424" y="966267"/>
                  <a:pt x="1284387" y="966267"/>
                </a:cubicBezTo>
                <a:lnTo>
                  <a:pt x="1019659" y="966267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cap="sq">
            <a:noFill/>
            <a:prstDash val="solid"/>
            <a:miter/>
          </a:ln>
        </p:spPr>
        <p:txBody>
          <a:bodyPr vert="horz" wrap="square" lIns="356481" tIns="548640" rIns="356481" bIns="436755" rtlCol="0" anchor="ctr"/>
          <a:lstStyle/>
          <a:p>
            <a:pPr algn="ctr">
              <a:lnSpc>
                <a:spcPct val="9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5895577" y="1376572"/>
            <a:ext cx="5623324" cy="77656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农民收入水平不断提高</a:t>
            </a: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5895576" y="2219361"/>
            <a:ext cx="5623324" cy="145590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近年来，我国农民收入水平持续增长，农村居民人均可支配收入逐年提高，农民的生活水平和生活质量显著改善。
农民收入来源更加多元化，除了传统的农业经营收入外，工资性收入、财产性收入和转移性收入占比不断提高，农民的收入结构更加合理。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5502149" y="1910971"/>
            <a:ext cx="176550" cy="176550"/>
          </a:xfrm>
          <a:prstGeom prst="rect">
            <a:avLst/>
          </a:prstGeom>
          <a:solidFill>
            <a:schemeClr val="bg1">
              <a:lumMod val="85000"/>
            </a:schemeClr>
          </a:soli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5895577" y="3792631"/>
            <a:ext cx="5623324" cy="77656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农民生活水平显著提升</a:t>
            </a: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5895576" y="4640579"/>
            <a:ext cx="5623324" cy="145590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随着收入水平的提高，农民的生活消费结构不断升级，耐用消费品拥有量</a:t>
            </a: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5502149" y="4327030"/>
            <a:ext cx="176550" cy="176550"/>
          </a:xfrm>
          <a:prstGeom prst="rect">
            <a:avLst/>
          </a:prstGeom>
          <a:solidFill>
            <a:schemeClr val="bg1">
              <a:lumMod val="85000"/>
            </a:schemeClr>
          </a:soli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2968083" y="3205346"/>
            <a:ext cx="1960738" cy="1930947"/>
          </a:xfrm>
          <a:custGeom>
            <a:avLst/>
            <a:gdLst>
              <a:gd name="connsiteX0" fmla="*/ 1006670 w 2013338"/>
              <a:gd name="connsiteY0" fmla="*/ 339543 h 1982748"/>
              <a:gd name="connsiteX1" fmla="*/ 338550 w 2013338"/>
              <a:gd name="connsiteY1" fmla="*/ 1007661 h 1982748"/>
              <a:gd name="connsiteX2" fmla="*/ 1006670 w 2013338"/>
              <a:gd name="connsiteY2" fmla="*/ 1675779 h 1982748"/>
              <a:gd name="connsiteX3" fmla="*/ 1674790 w 2013338"/>
              <a:gd name="connsiteY3" fmla="*/ 1007661 h 1982748"/>
              <a:gd name="connsiteX4" fmla="*/ 1006670 w 2013338"/>
              <a:gd name="connsiteY4" fmla="*/ 339543 h 1982748"/>
              <a:gd name="connsiteX5" fmla="*/ 924226 w 2013338"/>
              <a:gd name="connsiteY5" fmla="*/ 0 h 1982748"/>
              <a:gd name="connsiteX6" fmla="*/ 1089113 w 2013338"/>
              <a:gd name="connsiteY6" fmla="*/ 0 h 1982748"/>
              <a:gd name="connsiteX7" fmla="*/ 1124947 w 2013338"/>
              <a:gd name="connsiteY7" fmla="*/ 203261 h 1982748"/>
              <a:gd name="connsiteX8" fmla="*/ 1433123 w 2013338"/>
              <a:gd name="connsiteY8" fmla="*/ 315428 h 1982748"/>
              <a:gd name="connsiteX9" fmla="*/ 1433124 w 2013338"/>
              <a:gd name="connsiteY9" fmla="*/ 315428 h 1982748"/>
              <a:gd name="connsiteX10" fmla="*/ 1591230 w 2013338"/>
              <a:gd name="connsiteY10" fmla="*/ 182755 h 1982748"/>
              <a:gd name="connsiteX11" fmla="*/ 1717537 w 2013338"/>
              <a:gd name="connsiteY11" fmla="*/ 288741 h 1982748"/>
              <a:gd name="connsiteX12" fmla="*/ 1614333 w 2013338"/>
              <a:gd name="connsiteY12" fmla="*/ 467483 h 1982748"/>
              <a:gd name="connsiteX13" fmla="*/ 1778310 w 2013338"/>
              <a:gd name="connsiteY13" fmla="*/ 751499 h 1982748"/>
              <a:gd name="connsiteX14" fmla="*/ 1984707 w 2013338"/>
              <a:gd name="connsiteY14" fmla="*/ 751494 h 1982748"/>
              <a:gd name="connsiteX15" fmla="*/ 2013338 w 2013338"/>
              <a:gd name="connsiteY15" fmla="*/ 913873 h 1982748"/>
              <a:gd name="connsiteX16" fmla="*/ 1819386 w 2013338"/>
              <a:gd name="connsiteY16" fmla="*/ 984460 h 1982748"/>
              <a:gd name="connsiteX17" fmla="*/ 1762438 w 2013338"/>
              <a:gd name="connsiteY17" fmla="*/ 1307429 h 1982748"/>
              <a:gd name="connsiteX18" fmla="*/ 1920551 w 2013338"/>
              <a:gd name="connsiteY18" fmla="*/ 1440094 h 1982748"/>
              <a:gd name="connsiteX19" fmla="*/ 1838109 w 2013338"/>
              <a:gd name="connsiteY19" fmla="*/ 1582886 h 1982748"/>
              <a:gd name="connsiteX20" fmla="*/ 1644161 w 2013338"/>
              <a:gd name="connsiteY20" fmla="*/ 1512290 h 1982748"/>
              <a:gd name="connsiteX21" fmla="*/ 1392933 w 2013338"/>
              <a:gd name="connsiteY21" fmla="*/ 1723094 h 1982748"/>
              <a:gd name="connsiteX22" fmla="*/ 1428779 w 2013338"/>
              <a:gd name="connsiteY22" fmla="*/ 1926354 h 1982748"/>
              <a:gd name="connsiteX23" fmla="*/ 1273840 w 2013338"/>
              <a:gd name="connsiteY23" fmla="*/ 1982748 h 1982748"/>
              <a:gd name="connsiteX24" fmla="*/ 1170645 w 2013338"/>
              <a:gd name="connsiteY24" fmla="*/ 1804001 h 1982748"/>
              <a:gd name="connsiteX25" fmla="*/ 842692 w 2013338"/>
              <a:gd name="connsiteY25" fmla="*/ 1804001 h 1982748"/>
              <a:gd name="connsiteX26" fmla="*/ 739498 w 2013338"/>
              <a:gd name="connsiteY26" fmla="*/ 1982748 h 1982748"/>
              <a:gd name="connsiteX27" fmla="*/ 584559 w 2013338"/>
              <a:gd name="connsiteY27" fmla="*/ 1926354 h 1982748"/>
              <a:gd name="connsiteX28" fmla="*/ 620405 w 2013338"/>
              <a:gd name="connsiteY28" fmla="*/ 1723094 h 1982748"/>
              <a:gd name="connsiteX29" fmla="*/ 369177 w 2013338"/>
              <a:gd name="connsiteY29" fmla="*/ 1512289 h 1982748"/>
              <a:gd name="connsiteX30" fmla="*/ 175229 w 2013338"/>
              <a:gd name="connsiteY30" fmla="*/ 1582886 h 1982748"/>
              <a:gd name="connsiteX31" fmla="*/ 92788 w 2013338"/>
              <a:gd name="connsiteY31" fmla="*/ 1440094 h 1982748"/>
              <a:gd name="connsiteX32" fmla="*/ 250900 w 2013338"/>
              <a:gd name="connsiteY32" fmla="*/ 1307429 h 1982748"/>
              <a:gd name="connsiteX33" fmla="*/ 193952 w 2013338"/>
              <a:gd name="connsiteY33" fmla="*/ 984460 h 1982748"/>
              <a:gd name="connsiteX34" fmla="*/ 0 w 2013338"/>
              <a:gd name="connsiteY34" fmla="*/ 913873 h 1982748"/>
              <a:gd name="connsiteX35" fmla="*/ 28631 w 2013338"/>
              <a:gd name="connsiteY35" fmla="*/ 751494 h 1982748"/>
              <a:gd name="connsiteX36" fmla="*/ 235028 w 2013338"/>
              <a:gd name="connsiteY36" fmla="*/ 751499 h 1982748"/>
              <a:gd name="connsiteX37" fmla="*/ 399005 w 2013338"/>
              <a:gd name="connsiteY37" fmla="*/ 467483 h 1982748"/>
              <a:gd name="connsiteX38" fmla="*/ 295801 w 2013338"/>
              <a:gd name="connsiteY38" fmla="*/ 288741 h 1982748"/>
              <a:gd name="connsiteX39" fmla="*/ 422108 w 2013338"/>
              <a:gd name="connsiteY39" fmla="*/ 182755 h 1982748"/>
              <a:gd name="connsiteX40" fmla="*/ 580214 w 2013338"/>
              <a:gd name="connsiteY40" fmla="*/ 315428 h 1982748"/>
              <a:gd name="connsiteX41" fmla="*/ 888390 w 2013338"/>
              <a:gd name="connsiteY41" fmla="*/ 203262 h 1982748"/>
            </a:gdLst>
            <a:ahLst/>
            <a:cxnLst/>
            <a:rect l="l" t="t" r="r" b="b"/>
            <a:pathLst>
              <a:path w="2013338" h="1982748">
                <a:moveTo>
                  <a:pt x="1006670" y="339543"/>
                </a:moveTo>
                <a:cubicBezTo>
                  <a:pt x="637678" y="339543"/>
                  <a:pt x="338550" y="638670"/>
                  <a:pt x="338550" y="1007661"/>
                </a:cubicBezTo>
                <a:cubicBezTo>
                  <a:pt x="338550" y="1376652"/>
                  <a:pt x="637678" y="1675779"/>
                  <a:pt x="1006670" y="1675779"/>
                </a:cubicBezTo>
                <a:cubicBezTo>
                  <a:pt x="1375662" y="1675779"/>
                  <a:pt x="1674790" y="1376652"/>
                  <a:pt x="1674790" y="1007661"/>
                </a:cubicBezTo>
                <a:cubicBezTo>
                  <a:pt x="1674790" y="638670"/>
                  <a:pt x="1375662" y="339543"/>
                  <a:pt x="1006670" y="339543"/>
                </a:cubicBezTo>
                <a:close/>
                <a:moveTo>
                  <a:pt x="924226" y="0"/>
                </a:moveTo>
                <a:lnTo>
                  <a:pt x="1089113" y="0"/>
                </a:lnTo>
                <a:lnTo>
                  <a:pt x="1124947" y="203261"/>
                </a:lnTo>
                <a:cubicBezTo>
                  <a:pt x="1234226" y="219329"/>
                  <a:pt x="1339084" y="257494"/>
                  <a:pt x="1433123" y="315428"/>
                </a:cubicBezTo>
                <a:lnTo>
                  <a:pt x="1433124" y="315428"/>
                </a:lnTo>
                <a:lnTo>
                  <a:pt x="1591230" y="182755"/>
                </a:lnTo>
                <a:lnTo>
                  <a:pt x="1717537" y="288741"/>
                </a:lnTo>
                <a:lnTo>
                  <a:pt x="1614333" y="467483"/>
                </a:lnTo>
                <a:cubicBezTo>
                  <a:pt x="1687717" y="550035"/>
                  <a:pt x="1743510" y="646672"/>
                  <a:pt x="1778310" y="751499"/>
                </a:cubicBezTo>
                <a:lnTo>
                  <a:pt x="1984707" y="751494"/>
                </a:lnTo>
                <a:lnTo>
                  <a:pt x="2013338" y="913873"/>
                </a:lnTo>
                <a:lnTo>
                  <a:pt x="1819386" y="984460"/>
                </a:lnTo>
                <a:cubicBezTo>
                  <a:pt x="1822539" y="1094866"/>
                  <a:pt x="1803162" y="1204758"/>
                  <a:pt x="1762438" y="1307429"/>
                </a:cubicBezTo>
                <a:lnTo>
                  <a:pt x="1920551" y="1440094"/>
                </a:lnTo>
                <a:lnTo>
                  <a:pt x="1838109" y="1582886"/>
                </a:lnTo>
                <a:lnTo>
                  <a:pt x="1644161" y="1512290"/>
                </a:lnTo>
                <a:cubicBezTo>
                  <a:pt x="1575607" y="1598894"/>
                  <a:pt x="1490125" y="1670621"/>
                  <a:pt x="1392933" y="1723094"/>
                </a:cubicBezTo>
                <a:lnTo>
                  <a:pt x="1428779" y="1926354"/>
                </a:lnTo>
                <a:lnTo>
                  <a:pt x="1273840" y="1982748"/>
                </a:lnTo>
                <a:lnTo>
                  <a:pt x="1170645" y="1804001"/>
                </a:lnTo>
                <a:cubicBezTo>
                  <a:pt x="1062462" y="1826277"/>
                  <a:pt x="950874" y="1826277"/>
                  <a:pt x="842692" y="1804001"/>
                </a:cubicBezTo>
                <a:lnTo>
                  <a:pt x="739498" y="1982748"/>
                </a:lnTo>
                <a:lnTo>
                  <a:pt x="584559" y="1926354"/>
                </a:lnTo>
                <a:lnTo>
                  <a:pt x="620405" y="1723094"/>
                </a:lnTo>
                <a:cubicBezTo>
                  <a:pt x="523213" y="1670621"/>
                  <a:pt x="437731" y="1598893"/>
                  <a:pt x="369177" y="1512289"/>
                </a:cubicBezTo>
                <a:lnTo>
                  <a:pt x="175229" y="1582886"/>
                </a:lnTo>
                <a:lnTo>
                  <a:pt x="92788" y="1440094"/>
                </a:lnTo>
                <a:lnTo>
                  <a:pt x="250900" y="1307429"/>
                </a:lnTo>
                <a:cubicBezTo>
                  <a:pt x="210177" y="1204758"/>
                  <a:pt x="190800" y="1094866"/>
                  <a:pt x="193952" y="984460"/>
                </a:cubicBezTo>
                <a:lnTo>
                  <a:pt x="0" y="913873"/>
                </a:lnTo>
                <a:lnTo>
                  <a:pt x="28631" y="751494"/>
                </a:lnTo>
                <a:lnTo>
                  <a:pt x="235028" y="751499"/>
                </a:lnTo>
                <a:cubicBezTo>
                  <a:pt x="269828" y="646672"/>
                  <a:pt x="325623" y="550034"/>
                  <a:pt x="399005" y="467483"/>
                </a:cubicBezTo>
                <a:lnTo>
                  <a:pt x="295801" y="288741"/>
                </a:lnTo>
                <a:lnTo>
                  <a:pt x="422108" y="182755"/>
                </a:lnTo>
                <a:lnTo>
                  <a:pt x="580214" y="315428"/>
                </a:lnTo>
                <a:cubicBezTo>
                  <a:pt x="674255" y="257494"/>
                  <a:pt x="779113" y="219329"/>
                  <a:pt x="888390" y="203262"/>
                </a:cubicBezTo>
                <a:close/>
              </a:path>
            </a:pathLst>
          </a:custGeom>
          <a:solidFill>
            <a:schemeClr val="accent1"/>
          </a:solidFill>
          <a:ln cap="sq">
            <a:noFill/>
            <a:prstDash val="solid"/>
            <a:miter/>
          </a:ln>
        </p:spPr>
        <p:txBody>
          <a:bodyPr vert="horz" wrap="square" lIns="356481" tIns="548640" rIns="356481" bIns="436755" rtlCol="0" anchor="ctr"/>
          <a:lstStyle/>
          <a:p>
            <a:pPr algn="ctr">
              <a:lnSpc>
                <a:spcPct val="9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3679940" y="3937230"/>
            <a:ext cx="529324" cy="498899"/>
          </a:xfrm>
          <a:custGeom>
            <a:avLst/>
            <a:gdLst>
              <a:gd name="connsiteX0" fmla="*/ 1110072 w 1498885"/>
              <a:gd name="connsiteY0" fmla="*/ 1039039 h 1412736"/>
              <a:gd name="connsiteX1" fmla="*/ 1149511 w 1498885"/>
              <a:gd name="connsiteY1" fmla="*/ 1055363 h 1412736"/>
              <a:gd name="connsiteX2" fmla="*/ 1371451 w 1498885"/>
              <a:gd name="connsiteY2" fmla="*/ 1277303 h 1412736"/>
              <a:gd name="connsiteX3" fmla="*/ 1371451 w 1498885"/>
              <a:gd name="connsiteY3" fmla="*/ 1356182 h 1412736"/>
              <a:gd name="connsiteX4" fmla="*/ 1332012 w 1498885"/>
              <a:gd name="connsiteY4" fmla="*/ 1372553 h 1412736"/>
              <a:gd name="connsiteX5" fmla="*/ 1292572 w 1498885"/>
              <a:gd name="connsiteY5" fmla="*/ 1356182 h 1412736"/>
              <a:gd name="connsiteX6" fmla="*/ 1070632 w 1498885"/>
              <a:gd name="connsiteY6" fmla="*/ 1134242 h 1412736"/>
              <a:gd name="connsiteX7" fmla="*/ 1070632 w 1498885"/>
              <a:gd name="connsiteY7" fmla="*/ 1055363 h 1412736"/>
              <a:gd name="connsiteX8" fmla="*/ 1110072 w 1498885"/>
              <a:gd name="connsiteY8" fmla="*/ 1039039 h 1412736"/>
              <a:gd name="connsiteX9" fmla="*/ 1110072 w 1498885"/>
              <a:gd name="connsiteY9" fmla="*/ 705989 h 1412736"/>
              <a:gd name="connsiteX10" fmla="*/ 1443075 w 1498885"/>
              <a:gd name="connsiteY10" fmla="*/ 705989 h 1412736"/>
              <a:gd name="connsiteX11" fmla="*/ 1498885 w 1498885"/>
              <a:gd name="connsiteY11" fmla="*/ 761800 h 1412736"/>
              <a:gd name="connsiteX12" fmla="*/ 1443075 w 1498885"/>
              <a:gd name="connsiteY12" fmla="*/ 817611 h 1412736"/>
              <a:gd name="connsiteX13" fmla="*/ 1110072 w 1498885"/>
              <a:gd name="connsiteY13" fmla="*/ 817611 h 1412736"/>
              <a:gd name="connsiteX14" fmla="*/ 1054261 w 1498885"/>
              <a:gd name="connsiteY14" fmla="*/ 761800 h 1412736"/>
              <a:gd name="connsiteX15" fmla="*/ 1110072 w 1498885"/>
              <a:gd name="connsiteY15" fmla="*/ 705989 h 1412736"/>
              <a:gd name="connsiteX16" fmla="*/ 1332012 w 1498885"/>
              <a:gd name="connsiteY16" fmla="*/ 151093 h 1412736"/>
              <a:gd name="connsiteX17" fmla="*/ 1371451 w 1498885"/>
              <a:gd name="connsiteY17" fmla="*/ 167418 h 1412736"/>
              <a:gd name="connsiteX18" fmla="*/ 1371451 w 1498885"/>
              <a:gd name="connsiteY18" fmla="*/ 246297 h 1412736"/>
              <a:gd name="connsiteX19" fmla="*/ 1149511 w 1498885"/>
              <a:gd name="connsiteY19" fmla="*/ 468236 h 1412736"/>
              <a:gd name="connsiteX20" fmla="*/ 1110072 w 1498885"/>
              <a:gd name="connsiteY20" fmla="*/ 484608 h 1412736"/>
              <a:gd name="connsiteX21" fmla="*/ 1070632 w 1498885"/>
              <a:gd name="connsiteY21" fmla="*/ 468236 h 1412736"/>
              <a:gd name="connsiteX22" fmla="*/ 1070632 w 1498885"/>
              <a:gd name="connsiteY22" fmla="*/ 389358 h 1412736"/>
              <a:gd name="connsiteX23" fmla="*/ 1292572 w 1498885"/>
              <a:gd name="connsiteY23" fmla="*/ 167418 h 1412736"/>
              <a:gd name="connsiteX24" fmla="*/ 1332012 w 1498885"/>
              <a:gd name="connsiteY24" fmla="*/ 151093 h 1412736"/>
              <a:gd name="connsiteX25" fmla="*/ 709724 w 1498885"/>
              <a:gd name="connsiteY25" fmla="*/ 111607 h 1412736"/>
              <a:gd name="connsiteX26" fmla="*/ 649635 w 1498885"/>
              <a:gd name="connsiteY26" fmla="*/ 127420 h 1412736"/>
              <a:gd name="connsiteX27" fmla="*/ 174129 w 1498885"/>
              <a:gd name="connsiteY27" fmla="*/ 394752 h 1412736"/>
              <a:gd name="connsiteX28" fmla="*/ 111621 w 1498885"/>
              <a:gd name="connsiteY28" fmla="*/ 501536 h 1412736"/>
              <a:gd name="connsiteX29" fmla="*/ 111621 w 1498885"/>
              <a:gd name="connsiteY29" fmla="*/ 910814 h 1412736"/>
              <a:gd name="connsiteX30" fmla="*/ 174129 w 1498885"/>
              <a:gd name="connsiteY30" fmla="*/ 1017598 h 1412736"/>
              <a:gd name="connsiteX31" fmla="*/ 649821 w 1498885"/>
              <a:gd name="connsiteY31" fmla="*/ 1284930 h 1412736"/>
              <a:gd name="connsiteX32" fmla="*/ 771674 w 1498885"/>
              <a:gd name="connsiteY32" fmla="*/ 1283814 h 1412736"/>
              <a:gd name="connsiteX33" fmla="*/ 832321 w 1498885"/>
              <a:gd name="connsiteY33" fmla="*/ 1178146 h 1412736"/>
              <a:gd name="connsiteX34" fmla="*/ 832321 w 1498885"/>
              <a:gd name="connsiteY34" fmla="*/ 234204 h 1412736"/>
              <a:gd name="connsiteX35" fmla="*/ 771674 w 1498885"/>
              <a:gd name="connsiteY35" fmla="*/ 128536 h 1412736"/>
              <a:gd name="connsiteX36" fmla="*/ 709724 w 1498885"/>
              <a:gd name="connsiteY36" fmla="*/ 111607 h 1412736"/>
              <a:gd name="connsiteX37" fmla="*/ 711864 w 1498885"/>
              <a:gd name="connsiteY37" fmla="*/ 9 h 1412736"/>
              <a:gd name="connsiteX38" fmla="*/ 828043 w 1498885"/>
              <a:gd name="connsiteY38" fmla="*/ 32356 h 1412736"/>
              <a:gd name="connsiteX39" fmla="*/ 943942 w 1498885"/>
              <a:gd name="connsiteY39" fmla="*/ 234390 h 1412736"/>
              <a:gd name="connsiteX40" fmla="*/ 943942 w 1498885"/>
              <a:gd name="connsiteY40" fmla="*/ 1178518 h 1412736"/>
              <a:gd name="connsiteX41" fmla="*/ 828043 w 1498885"/>
              <a:gd name="connsiteY41" fmla="*/ 1380552 h 1412736"/>
              <a:gd name="connsiteX42" fmla="*/ 709910 w 1498885"/>
              <a:gd name="connsiteY42" fmla="*/ 1412736 h 1412736"/>
              <a:gd name="connsiteX43" fmla="*/ 595126 w 1498885"/>
              <a:gd name="connsiteY43" fmla="*/ 1382413 h 1412736"/>
              <a:gd name="connsiteX44" fmla="*/ 119435 w 1498885"/>
              <a:gd name="connsiteY44" fmla="*/ 1115080 h 1412736"/>
              <a:gd name="connsiteX45" fmla="*/ 0 w 1498885"/>
              <a:gd name="connsiteY45" fmla="*/ 911000 h 1412736"/>
              <a:gd name="connsiteX46" fmla="*/ 0 w 1498885"/>
              <a:gd name="connsiteY46" fmla="*/ 501722 h 1412736"/>
              <a:gd name="connsiteX47" fmla="*/ 119435 w 1498885"/>
              <a:gd name="connsiteY47" fmla="*/ 297642 h 1412736"/>
              <a:gd name="connsiteX48" fmla="*/ 595126 w 1498885"/>
              <a:gd name="connsiteY48" fmla="*/ 30309 h 1412736"/>
              <a:gd name="connsiteX49" fmla="*/ 711864 w 1498885"/>
              <a:gd name="connsiteY49" fmla="*/ 9 h 1412736"/>
            </a:gdLst>
            <a:ahLst/>
            <a:cxnLst/>
            <a:rect l="l" t="t" r="r" b="b"/>
            <a:pathLst>
              <a:path w="1498885" h="1412736">
                <a:moveTo>
                  <a:pt x="1110072" y="1039039"/>
                </a:moveTo>
                <a:cubicBezTo>
                  <a:pt x="1124350" y="1039039"/>
                  <a:pt x="1138628" y="1044480"/>
                  <a:pt x="1149511" y="1055363"/>
                </a:cubicBezTo>
                <a:lnTo>
                  <a:pt x="1371451" y="1277303"/>
                </a:lnTo>
                <a:cubicBezTo>
                  <a:pt x="1393217" y="1299070"/>
                  <a:pt x="1393217" y="1334416"/>
                  <a:pt x="1371451" y="1356182"/>
                </a:cubicBezTo>
                <a:cubicBezTo>
                  <a:pt x="1360661" y="1366972"/>
                  <a:pt x="1346336" y="1372553"/>
                  <a:pt x="1332012" y="1372553"/>
                </a:cubicBezTo>
                <a:cubicBezTo>
                  <a:pt x="1317687" y="1372553"/>
                  <a:pt x="1303362" y="1367158"/>
                  <a:pt x="1292572" y="1356182"/>
                </a:cubicBezTo>
                <a:lnTo>
                  <a:pt x="1070632" y="1134242"/>
                </a:lnTo>
                <a:cubicBezTo>
                  <a:pt x="1048866" y="1112476"/>
                  <a:pt x="1048866" y="1077130"/>
                  <a:pt x="1070632" y="1055363"/>
                </a:cubicBezTo>
                <a:cubicBezTo>
                  <a:pt x="1081515" y="1044480"/>
                  <a:pt x="1095793" y="1039039"/>
                  <a:pt x="1110072" y="1039039"/>
                </a:cubicBezTo>
                <a:close/>
                <a:moveTo>
                  <a:pt x="1110072" y="705989"/>
                </a:moveTo>
                <a:lnTo>
                  <a:pt x="1443075" y="705989"/>
                </a:lnTo>
                <a:cubicBezTo>
                  <a:pt x="1473956" y="705989"/>
                  <a:pt x="1498885" y="730918"/>
                  <a:pt x="1498885" y="761800"/>
                </a:cubicBezTo>
                <a:cubicBezTo>
                  <a:pt x="1498885" y="792682"/>
                  <a:pt x="1473770" y="817611"/>
                  <a:pt x="1443075" y="817611"/>
                </a:cubicBezTo>
                <a:lnTo>
                  <a:pt x="1110072" y="817611"/>
                </a:lnTo>
                <a:cubicBezTo>
                  <a:pt x="1079190" y="817611"/>
                  <a:pt x="1054261" y="792682"/>
                  <a:pt x="1054261" y="761800"/>
                </a:cubicBezTo>
                <a:cubicBezTo>
                  <a:pt x="1054261" y="730918"/>
                  <a:pt x="1079190" y="705989"/>
                  <a:pt x="1110072" y="705989"/>
                </a:cubicBezTo>
                <a:close/>
                <a:moveTo>
                  <a:pt x="1332012" y="151093"/>
                </a:moveTo>
                <a:cubicBezTo>
                  <a:pt x="1346290" y="151093"/>
                  <a:pt x="1360568" y="156535"/>
                  <a:pt x="1371451" y="167418"/>
                </a:cubicBezTo>
                <a:cubicBezTo>
                  <a:pt x="1393217" y="189184"/>
                  <a:pt x="1393217" y="224530"/>
                  <a:pt x="1371451" y="246297"/>
                </a:cubicBezTo>
                <a:lnTo>
                  <a:pt x="1149511" y="468236"/>
                </a:lnTo>
                <a:cubicBezTo>
                  <a:pt x="1138721" y="479213"/>
                  <a:pt x="1124396" y="484608"/>
                  <a:pt x="1110072" y="484608"/>
                </a:cubicBezTo>
                <a:cubicBezTo>
                  <a:pt x="1095747" y="484608"/>
                  <a:pt x="1081422" y="479213"/>
                  <a:pt x="1070632" y="468236"/>
                </a:cubicBezTo>
                <a:cubicBezTo>
                  <a:pt x="1048866" y="446470"/>
                  <a:pt x="1048866" y="411124"/>
                  <a:pt x="1070632" y="389358"/>
                </a:cubicBezTo>
                <a:lnTo>
                  <a:pt x="1292572" y="167418"/>
                </a:lnTo>
                <a:cubicBezTo>
                  <a:pt x="1303455" y="156535"/>
                  <a:pt x="1317733" y="151093"/>
                  <a:pt x="1332012" y="151093"/>
                </a:cubicBezTo>
                <a:close/>
                <a:moveTo>
                  <a:pt x="709724" y="111607"/>
                </a:moveTo>
                <a:cubicBezTo>
                  <a:pt x="689074" y="111607"/>
                  <a:pt x="668610" y="116816"/>
                  <a:pt x="649635" y="127420"/>
                </a:cubicBezTo>
                <a:lnTo>
                  <a:pt x="174129" y="394752"/>
                </a:lnTo>
                <a:cubicBezTo>
                  <a:pt x="135620" y="416332"/>
                  <a:pt x="111621" y="457260"/>
                  <a:pt x="111621" y="501536"/>
                </a:cubicBezTo>
                <a:lnTo>
                  <a:pt x="111621" y="910814"/>
                </a:lnTo>
                <a:cubicBezTo>
                  <a:pt x="111621" y="955090"/>
                  <a:pt x="135620" y="996018"/>
                  <a:pt x="174129" y="1017598"/>
                </a:cubicBezTo>
                <a:lnTo>
                  <a:pt x="649821" y="1284930"/>
                </a:lnTo>
                <a:cubicBezTo>
                  <a:pt x="688144" y="1306510"/>
                  <a:pt x="733723" y="1306138"/>
                  <a:pt x="771674" y="1283814"/>
                </a:cubicBezTo>
                <a:cubicBezTo>
                  <a:pt x="809625" y="1261676"/>
                  <a:pt x="832321" y="1222050"/>
                  <a:pt x="832321" y="1178146"/>
                </a:cubicBezTo>
                <a:lnTo>
                  <a:pt x="832321" y="234204"/>
                </a:lnTo>
                <a:cubicBezTo>
                  <a:pt x="832321" y="190113"/>
                  <a:pt x="809625" y="150674"/>
                  <a:pt x="771674" y="128536"/>
                </a:cubicBezTo>
                <a:cubicBezTo>
                  <a:pt x="752326" y="117188"/>
                  <a:pt x="731118" y="111607"/>
                  <a:pt x="709724" y="111607"/>
                </a:cubicBezTo>
                <a:close/>
                <a:moveTo>
                  <a:pt x="711864" y="9"/>
                </a:moveTo>
                <a:cubicBezTo>
                  <a:pt x="751861" y="358"/>
                  <a:pt x="791766" y="11148"/>
                  <a:pt x="828043" y="32356"/>
                </a:cubicBezTo>
                <a:cubicBezTo>
                  <a:pt x="900596" y="74772"/>
                  <a:pt x="943942" y="150302"/>
                  <a:pt x="943942" y="234390"/>
                </a:cubicBezTo>
                <a:lnTo>
                  <a:pt x="943942" y="1178518"/>
                </a:lnTo>
                <a:cubicBezTo>
                  <a:pt x="943942" y="1262606"/>
                  <a:pt x="900596" y="1338136"/>
                  <a:pt x="828043" y="1380552"/>
                </a:cubicBezTo>
                <a:cubicBezTo>
                  <a:pt x="791208" y="1401946"/>
                  <a:pt x="750466" y="1412736"/>
                  <a:pt x="709910" y="1412736"/>
                </a:cubicBezTo>
                <a:cubicBezTo>
                  <a:pt x="670471" y="1412736"/>
                  <a:pt x="631217" y="1402691"/>
                  <a:pt x="595126" y="1382413"/>
                </a:cubicBezTo>
                <a:lnTo>
                  <a:pt x="119435" y="1115080"/>
                </a:lnTo>
                <a:cubicBezTo>
                  <a:pt x="45765" y="1073594"/>
                  <a:pt x="0" y="995460"/>
                  <a:pt x="0" y="911000"/>
                </a:cubicBezTo>
                <a:lnTo>
                  <a:pt x="0" y="501722"/>
                </a:lnTo>
                <a:cubicBezTo>
                  <a:pt x="0" y="417262"/>
                  <a:pt x="45765" y="338942"/>
                  <a:pt x="119435" y="297642"/>
                </a:cubicBezTo>
                <a:lnTo>
                  <a:pt x="595126" y="30309"/>
                </a:lnTo>
                <a:cubicBezTo>
                  <a:pt x="631775" y="9752"/>
                  <a:pt x="671866" y="-340"/>
                  <a:pt x="711864" y="9"/>
                </a:cubicBezTo>
                <a:close/>
              </a:path>
            </a:pathLst>
          </a:custGeom>
          <a:solidFill>
            <a:schemeClr val="accent1"/>
          </a:solidFill>
          <a:ln cap="sq">
            <a:noFill/>
            <a:prstDash val="solid"/>
            <a:miter/>
          </a:ln>
        </p:spPr>
        <p:txBody>
          <a:bodyPr vert="horz" wrap="square" lIns="356481" tIns="548640" rIns="356481" bIns="436755" rtlCol="0" anchor="ctr"/>
          <a:lstStyle/>
          <a:p>
            <a:pPr algn="ctr">
              <a:lnSpc>
                <a:spcPct val="9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585879" y="218685"/>
            <a:ext cx="10858500" cy="50783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农民生活现状</a:t>
            </a: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177030" y="269401"/>
            <a:ext cx="406388" cy="406400"/>
          </a:xfrm>
          <a:custGeom>
            <a:avLst/>
            <a:gdLst>
              <a:gd name="connsiteX0" fmla="*/ 129551 w 691602"/>
              <a:gd name="connsiteY0" fmla="*/ 345821 h 691622"/>
              <a:gd name="connsiteX1" fmla="*/ 230712 w 691602"/>
              <a:gd name="connsiteY1" fmla="*/ 460944 h 691622"/>
              <a:gd name="connsiteX2" fmla="*/ 345836 w 691602"/>
              <a:gd name="connsiteY2" fmla="*/ 562106 h 691622"/>
              <a:gd name="connsiteX3" fmla="*/ 19677 w 691602"/>
              <a:gd name="connsiteY3" fmla="*/ 671980 h 691622"/>
              <a:gd name="connsiteX4" fmla="*/ 129551 w 691602"/>
              <a:gd name="connsiteY4" fmla="*/ 345821 h 691622"/>
              <a:gd name="connsiteX5" fmla="*/ 345800 w 691602"/>
              <a:gd name="connsiteY5" fmla="*/ 129500 h 691622"/>
              <a:gd name="connsiteX6" fmla="*/ 345800 w 691602"/>
              <a:gd name="connsiteY6" fmla="*/ 129536 h 691622"/>
              <a:gd name="connsiteX7" fmla="*/ 345777 w 691602"/>
              <a:gd name="connsiteY7" fmla="*/ 129520 h 691622"/>
              <a:gd name="connsiteX8" fmla="*/ 619863 w 691602"/>
              <a:gd name="connsiteY8" fmla="*/ 87 h 691622"/>
              <a:gd name="connsiteX9" fmla="*/ 671925 w 691602"/>
              <a:gd name="connsiteY9" fmla="*/ 19661 h 691622"/>
              <a:gd name="connsiteX10" fmla="*/ 562050 w 691602"/>
              <a:gd name="connsiteY10" fmla="*/ 345821 h 691622"/>
              <a:gd name="connsiteX11" fmla="*/ 562050 w 691602"/>
              <a:gd name="connsiteY11" fmla="*/ 345826 h 691622"/>
              <a:gd name="connsiteX12" fmla="*/ 562086 w 691602"/>
              <a:gd name="connsiteY12" fmla="*/ 345785 h 691622"/>
              <a:gd name="connsiteX13" fmla="*/ 671961 w 691602"/>
              <a:gd name="connsiteY13" fmla="*/ 671944 h 691622"/>
              <a:gd name="connsiteX14" fmla="*/ 345801 w 691602"/>
              <a:gd name="connsiteY14" fmla="*/ 562070 h 691622"/>
              <a:gd name="connsiteX15" fmla="*/ 460924 w 691602"/>
              <a:gd name="connsiteY15" fmla="*/ 460908 h 691622"/>
              <a:gd name="connsiteX16" fmla="*/ 562037 w 691602"/>
              <a:gd name="connsiteY16" fmla="*/ 345841 h 691622"/>
              <a:gd name="connsiteX17" fmla="*/ 460888 w 691602"/>
              <a:gd name="connsiteY17" fmla="*/ 230733 h 691622"/>
              <a:gd name="connsiteX18" fmla="*/ 345765 w 691602"/>
              <a:gd name="connsiteY18" fmla="*/ 129571 h 691622"/>
              <a:gd name="connsiteX19" fmla="*/ 619863 w 691602"/>
              <a:gd name="connsiteY19" fmla="*/ 87 h 691622"/>
              <a:gd name="connsiteX20" fmla="*/ 71718 w 691602"/>
              <a:gd name="connsiteY20" fmla="*/ 67 h 691622"/>
              <a:gd name="connsiteX21" fmla="*/ 241781 w 691602"/>
              <a:gd name="connsiteY21" fmla="*/ 58527 h 691622"/>
              <a:gd name="connsiteX22" fmla="*/ 345777 w 691602"/>
              <a:gd name="connsiteY22" fmla="*/ 129520 h 691622"/>
              <a:gd name="connsiteX23" fmla="*/ 230677 w 691602"/>
              <a:gd name="connsiteY23" fmla="*/ 230662 h 691622"/>
              <a:gd name="connsiteX24" fmla="*/ 129515 w 691602"/>
              <a:gd name="connsiteY24" fmla="*/ 345785 h 691622"/>
              <a:gd name="connsiteX25" fmla="*/ 19641 w 691602"/>
              <a:gd name="connsiteY25" fmla="*/ 19626 h 691622"/>
              <a:gd name="connsiteX26" fmla="*/ 71718 w 691602"/>
              <a:gd name="connsiteY26" fmla="*/ 67 h 691622"/>
            </a:gdLst>
            <a:ahLst/>
            <a:cxnLst/>
            <a:rect l="l" t="t" r="r" b="b"/>
            <a:pathLst>
              <a:path w="691602" h="691622">
                <a:moveTo>
                  <a:pt x="129551" y="345821"/>
                </a:moveTo>
                <a:cubicBezTo>
                  <a:pt x="159332" y="384065"/>
                  <a:pt x="192612" y="422844"/>
                  <a:pt x="230712" y="460944"/>
                </a:cubicBezTo>
                <a:cubicBezTo>
                  <a:pt x="268849" y="499081"/>
                  <a:pt x="307592" y="532361"/>
                  <a:pt x="345836" y="562106"/>
                </a:cubicBezTo>
                <a:cubicBezTo>
                  <a:pt x="203360" y="672980"/>
                  <a:pt x="69811" y="722115"/>
                  <a:pt x="19677" y="671980"/>
                </a:cubicBezTo>
                <a:cubicBezTo>
                  <a:pt x="-30458" y="621846"/>
                  <a:pt x="18641" y="488333"/>
                  <a:pt x="129551" y="345821"/>
                </a:cubicBezTo>
                <a:close/>
                <a:moveTo>
                  <a:pt x="345800" y="129500"/>
                </a:moveTo>
                <a:lnTo>
                  <a:pt x="345800" y="129536"/>
                </a:lnTo>
                <a:lnTo>
                  <a:pt x="345777" y="129520"/>
                </a:lnTo>
                <a:close/>
                <a:moveTo>
                  <a:pt x="619863" y="87"/>
                </a:moveTo>
                <a:cubicBezTo>
                  <a:pt x="641658" y="798"/>
                  <a:pt x="659401" y="7127"/>
                  <a:pt x="671925" y="19661"/>
                </a:cubicBezTo>
                <a:cubicBezTo>
                  <a:pt x="722058" y="69796"/>
                  <a:pt x="672959" y="203345"/>
                  <a:pt x="562050" y="345821"/>
                </a:cubicBezTo>
                <a:lnTo>
                  <a:pt x="562050" y="345826"/>
                </a:lnTo>
                <a:lnTo>
                  <a:pt x="562086" y="345785"/>
                </a:lnTo>
                <a:cubicBezTo>
                  <a:pt x="672960" y="488297"/>
                  <a:pt x="722094" y="621810"/>
                  <a:pt x="671961" y="671944"/>
                </a:cubicBezTo>
                <a:cubicBezTo>
                  <a:pt x="621826" y="722079"/>
                  <a:pt x="488277" y="672980"/>
                  <a:pt x="345801" y="562070"/>
                </a:cubicBezTo>
                <a:cubicBezTo>
                  <a:pt x="384044" y="532289"/>
                  <a:pt x="422824" y="499009"/>
                  <a:pt x="460924" y="460908"/>
                </a:cubicBezTo>
                <a:lnTo>
                  <a:pt x="562037" y="345841"/>
                </a:lnTo>
                <a:lnTo>
                  <a:pt x="460888" y="230733"/>
                </a:lnTo>
                <a:cubicBezTo>
                  <a:pt x="422752" y="192596"/>
                  <a:pt x="384008" y="159316"/>
                  <a:pt x="345765" y="129571"/>
                </a:cubicBezTo>
                <a:cubicBezTo>
                  <a:pt x="452622" y="46388"/>
                  <a:pt x="554478" y="-2045"/>
                  <a:pt x="619863" y="87"/>
                </a:cubicBezTo>
                <a:close/>
                <a:moveTo>
                  <a:pt x="71718" y="67"/>
                </a:moveTo>
                <a:cubicBezTo>
                  <a:pt x="115311" y="-1351"/>
                  <a:pt x="175102" y="19693"/>
                  <a:pt x="241781" y="58527"/>
                </a:cubicBezTo>
                <a:lnTo>
                  <a:pt x="345777" y="129520"/>
                </a:lnTo>
                <a:lnTo>
                  <a:pt x="230677" y="230662"/>
                </a:lnTo>
                <a:cubicBezTo>
                  <a:pt x="192541" y="268798"/>
                  <a:pt x="159260" y="307542"/>
                  <a:pt x="129515" y="345785"/>
                </a:cubicBezTo>
                <a:cubicBezTo>
                  <a:pt x="18641" y="203274"/>
                  <a:pt x="-30493" y="69760"/>
                  <a:pt x="19641" y="19626"/>
                </a:cubicBezTo>
                <a:cubicBezTo>
                  <a:pt x="32174" y="7101"/>
                  <a:pt x="49921" y="776"/>
                  <a:pt x="71718" y="67"/>
                </a:cubicBezTo>
                <a:close/>
              </a:path>
            </a:pathLst>
          </a:custGeom>
          <a:solidFill>
            <a:schemeClr val="accent1"/>
          </a:solidFill>
          <a:ln w="3569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4EA72E"/>
      </a:accent1>
      <a:accent2>
        <a:srgbClr val="F62C52"/>
      </a:accent2>
      <a:accent3>
        <a:srgbClr val="42B5F2"/>
      </a:accent3>
      <a:accent4>
        <a:srgbClr val="0F9ED5"/>
      </a:accent4>
      <a:accent5>
        <a:srgbClr val="A02B93"/>
      </a:accent5>
      <a:accent6>
        <a:srgbClr val="FA661A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1855</Words>
  <Application>WPS 演示</Application>
  <PresentationFormat/>
  <Paragraphs>86</Paragraphs>
  <Slides>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22" baseType="lpstr">
      <vt:lpstr>Arial</vt:lpstr>
      <vt:lpstr>宋体</vt:lpstr>
      <vt:lpstr>Wingdings</vt:lpstr>
      <vt:lpstr>Source Han Sans CN Regular</vt:lpstr>
      <vt:lpstr>Source Han Sans</vt:lpstr>
      <vt:lpstr>OPPOSans B</vt:lpstr>
      <vt:lpstr>OPPOSans H</vt:lpstr>
      <vt:lpstr>Source Han Sans CN Bold</vt:lpstr>
      <vt:lpstr>等线</vt:lpstr>
      <vt:lpstr>微软雅黑</vt:lpstr>
      <vt:lpstr>Arial Unicode MS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上僖</cp:lastModifiedBy>
  <cp:revision>3</cp:revision>
  <dcterms:created xsi:type="dcterms:W3CDTF">2025-05-06T14:44:00Z</dcterms:created>
  <dcterms:modified xsi:type="dcterms:W3CDTF">2025-05-14T00:21:44Z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67FBC0E194774F51A1579F876D5A6B3B_13</vt:lpwstr>
  </property>
  <property fmtid="{D5CDD505-2E9C-101B-9397-08002B2CF9AE}" pid="3" name="KSOProductBuildVer">
    <vt:lpwstr>2052-12.1.0.20784</vt:lpwstr>
  </property>
</Properties>
</file>