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theme/theme1.xml" ContentType="application/vnd.openxmlformats-officedocument.theme+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10.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slides/_rels/slide13.xml.rels" ContentType="application/vnd.openxmlformats-package.relationships+xml"/>
  <Override PartName="/ppt/slides/_rels/slide12.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4.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11.png" ContentType="image/png"/>
  <Override PartName="/ppt/media/image9.png" ContentType="image/png"/>
  <Override PartName="/ppt/media/image10.png" ContentType="image/png"/>
  <Override PartName="/ppt/media/image7.png" ContentType="image/png"/>
  <Override PartName="/ppt/media/image12.png" ContentType="image/png"/>
  <Override PartName="/ppt/media/image8.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presProps.xml" ContentType="application/vnd.openxmlformats-officedocument.presentationml.pres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等线"/>
            </a:endParaRPr>
          </a:p>
        </p:txBody>
      </p:sp>
      <p:sp>
        <p:nvSpPr>
          <p:cNvPr id="2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
        <p:nvSpPr>
          <p:cNvPr id="2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等线"/>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
        <p:nvSpPr>
          <p:cNvPr id="2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
        <p:nvSpPr>
          <p:cNvPr id="3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等线"/>
            </a:endParaRPr>
          </a:p>
        </p:txBody>
      </p:sp>
      <p:sp>
        <p:nvSpPr>
          <p:cNvPr id="3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
        <p:nvSpPr>
          <p:cNvPr id="3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
        <p:nvSpPr>
          <p:cNvPr id="3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
        <p:nvSpPr>
          <p:cNvPr id="3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
        <p:nvSpPr>
          <p:cNvPr id="3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
        <p:nvSpPr>
          <p:cNvPr id="3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等线"/>
            </a:endParaRPr>
          </a:p>
        </p:txBody>
      </p:sp>
      <p:sp>
        <p:nvSpPr>
          <p:cNvPr id="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US" sz="3200" spc="-1" strike="noStrike">
              <a:latin typeface="Noto Sans CJK SC"/>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等线"/>
            </a:endParaRPr>
          </a:p>
        </p:txBody>
      </p:sp>
      <p:sp>
        <p:nvSpPr>
          <p:cNvPr id="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等线"/>
            </a:endParaRPr>
          </a:p>
        </p:txBody>
      </p:sp>
      <p:sp>
        <p:nvSpPr>
          <p:cNvPr id="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
        <p:nvSpPr>
          <p:cNvPr id="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等线"/>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US" sz="3200" spc="-1" strike="noStrike">
              <a:latin typeface="Noto Sans CJK SC"/>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等线"/>
            </a:endParaRPr>
          </a:p>
        </p:txBody>
      </p:sp>
      <p:sp>
        <p:nvSpPr>
          <p:cNvPr id="1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
        <p:nvSpPr>
          <p:cNvPr id="1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
        <p:nvSpPr>
          <p:cNvPr id="1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等线"/>
            </a:endParaRPr>
          </a:p>
        </p:txBody>
      </p:sp>
      <p:sp>
        <p:nvSpPr>
          <p:cNvPr id="1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
        <p:nvSpPr>
          <p:cNvPr id="1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
        <p:nvSpPr>
          <p:cNvPr id="1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等线"/>
            </a:endParaRPr>
          </a:p>
        </p:txBody>
      </p:sp>
      <p:sp>
        <p:nvSpPr>
          <p:cNvPr id="2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
        <p:nvSpPr>
          <p:cNvPr id="2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1800" spc="-1" strike="noStrike">
              <a:solidFill>
                <a:srgbClr val="000000"/>
              </a:solidFill>
              <a:latin typeface="等线"/>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r>
              <a:rPr b="0" lang="zh-CN" sz="1800" spc="-1" strike="noStrike">
                <a:solidFill>
                  <a:srgbClr val="000000"/>
                </a:solidFill>
                <a:latin typeface="等线"/>
              </a:rPr>
              <a:t>两连按编辑标题文本格式</a:t>
            </a:r>
            <a:endParaRPr b="0" lang="en-US" sz="1800" spc="-1" strike="noStrike">
              <a:solidFill>
                <a:srgbClr val="000000"/>
              </a:solidFill>
              <a:latin typeface="等线"/>
            </a:endParaRPr>
          </a:p>
        </p:txBody>
      </p:sp>
      <p:sp>
        <p:nvSpPr>
          <p:cNvPr id="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StarSymbol"/>
              <a:buChar char="●"/>
            </a:pPr>
            <a:r>
              <a:rPr b="0" lang="zh-CN" sz="1800" spc="-1" strike="noStrike">
                <a:solidFill>
                  <a:srgbClr val="000000"/>
                </a:solidFill>
                <a:latin typeface="等线"/>
              </a:rPr>
              <a:t>两连按编辑提纲文本格式</a:t>
            </a:r>
            <a:endParaRPr b="0" lang="en-US" sz="1800" spc="-1" strike="noStrike">
              <a:solidFill>
                <a:srgbClr val="000000"/>
              </a:solidFill>
              <a:latin typeface="等线"/>
            </a:endParaRPr>
          </a:p>
          <a:p>
            <a:pPr lvl="1" marL="864000" indent="-324000">
              <a:spcBef>
                <a:spcPts val="1134"/>
              </a:spcBef>
              <a:buClr>
                <a:srgbClr val="000000"/>
              </a:buClr>
              <a:buSzPct val="75000"/>
              <a:buFont typeface="StarSymbol"/>
              <a:buChar char="–"/>
            </a:pPr>
            <a:r>
              <a:rPr b="0" lang="zh-CN" sz="1800" spc="-1" strike="noStrike">
                <a:solidFill>
                  <a:srgbClr val="000000"/>
                </a:solidFill>
                <a:latin typeface="等线"/>
              </a:rPr>
              <a:t>第二提纲级别</a:t>
            </a:r>
            <a:endParaRPr b="0" lang="en-US" sz="1800" spc="-1" strike="noStrike">
              <a:solidFill>
                <a:srgbClr val="000000"/>
              </a:solidFill>
              <a:latin typeface="等线"/>
            </a:endParaRPr>
          </a:p>
          <a:p>
            <a:pPr lvl="2" marL="1296000" indent="-288000">
              <a:spcBef>
                <a:spcPts val="850"/>
              </a:spcBef>
              <a:buClr>
                <a:srgbClr val="000000"/>
              </a:buClr>
              <a:buSzPct val="45000"/>
              <a:buFont typeface="StarSymbol"/>
              <a:buChar char="●"/>
            </a:pPr>
            <a:r>
              <a:rPr b="0" lang="zh-CN" sz="1800" spc="-1" strike="noStrike">
                <a:solidFill>
                  <a:srgbClr val="000000"/>
                </a:solidFill>
                <a:latin typeface="等线"/>
              </a:rPr>
              <a:t>第三提纲级别</a:t>
            </a:r>
            <a:endParaRPr b="0" lang="en-US" sz="1800" spc="-1" strike="noStrike">
              <a:solidFill>
                <a:srgbClr val="000000"/>
              </a:solidFill>
              <a:latin typeface="等线"/>
            </a:endParaRPr>
          </a:p>
          <a:p>
            <a:pPr lvl="3" marL="1728000" indent="-216000">
              <a:spcBef>
                <a:spcPts val="567"/>
              </a:spcBef>
              <a:buClr>
                <a:srgbClr val="000000"/>
              </a:buClr>
              <a:buSzPct val="75000"/>
              <a:buFont typeface="StarSymbol"/>
              <a:buChar char="–"/>
            </a:pPr>
            <a:r>
              <a:rPr b="0" lang="zh-CN" sz="1800" spc="-1" strike="noStrike">
                <a:solidFill>
                  <a:srgbClr val="000000"/>
                </a:solidFill>
                <a:latin typeface="等线"/>
              </a:rPr>
              <a:t>第四提纲级别</a:t>
            </a:r>
            <a:endParaRPr b="0" lang="en-US" sz="1800" spc="-1" strike="noStrike">
              <a:solidFill>
                <a:srgbClr val="000000"/>
              </a:solidFill>
              <a:latin typeface="等线"/>
            </a:endParaRPr>
          </a:p>
          <a:p>
            <a:pPr lvl="4" marL="2160000" indent="-216000">
              <a:spcBef>
                <a:spcPts val="283"/>
              </a:spcBef>
              <a:buClr>
                <a:srgbClr val="000000"/>
              </a:buClr>
              <a:buSzPct val="45000"/>
              <a:buFont typeface="StarSymbol"/>
              <a:buChar char="●"/>
            </a:pPr>
            <a:r>
              <a:rPr b="0" lang="zh-CN" sz="2000" spc="-1" strike="noStrike">
                <a:solidFill>
                  <a:srgbClr val="000000"/>
                </a:solidFill>
                <a:latin typeface="等线"/>
              </a:rPr>
              <a:t>第五提纲级别</a:t>
            </a:r>
            <a:endParaRPr b="0" lang="en-US" sz="2000" spc="-1" strike="noStrike">
              <a:solidFill>
                <a:srgbClr val="000000"/>
              </a:solidFill>
              <a:latin typeface="等线"/>
            </a:endParaRPr>
          </a:p>
          <a:p>
            <a:pPr lvl="5" marL="2592000" indent="-216000">
              <a:spcBef>
                <a:spcPts val="283"/>
              </a:spcBef>
              <a:buClr>
                <a:srgbClr val="000000"/>
              </a:buClr>
              <a:buSzPct val="45000"/>
              <a:buFont typeface="StarSymbol"/>
              <a:buChar char="●"/>
            </a:pPr>
            <a:r>
              <a:rPr b="0" lang="zh-CN" sz="2000" spc="-1" strike="noStrike">
                <a:solidFill>
                  <a:srgbClr val="000000"/>
                </a:solidFill>
                <a:latin typeface="等线"/>
              </a:rPr>
              <a:t>第六提纲级别</a:t>
            </a:r>
            <a:endParaRPr b="0" lang="en-US" sz="2000" spc="-1" strike="noStrike">
              <a:solidFill>
                <a:srgbClr val="000000"/>
              </a:solidFill>
              <a:latin typeface="等线"/>
            </a:endParaRPr>
          </a:p>
          <a:p>
            <a:pPr lvl="6" marL="3024000" indent="-216000">
              <a:spcBef>
                <a:spcPts val="283"/>
              </a:spcBef>
              <a:buClr>
                <a:srgbClr val="000000"/>
              </a:buClr>
              <a:buSzPct val="45000"/>
              <a:buFont typeface="StarSymbol"/>
              <a:buChar char="●"/>
            </a:pPr>
            <a:r>
              <a:rPr b="0" lang="zh-CN" sz="2000" spc="-1" strike="noStrike">
                <a:solidFill>
                  <a:srgbClr val="000000"/>
                </a:solidFill>
                <a:latin typeface="等线"/>
              </a:rPr>
              <a:t>第七提纲级别</a:t>
            </a:r>
            <a:endParaRPr b="0" lang="en-US" sz="2000" spc="-1" strike="noStrike">
              <a:solidFill>
                <a:srgbClr val="000000"/>
              </a:solidFill>
              <a:latin typeface="等线"/>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标题 1"/>
          <p:cNvSpPr/>
          <p:nvPr/>
        </p:nvSpPr>
        <p:spPr>
          <a:xfrm>
            <a:off x="-2520" y="0"/>
            <a:ext cx="12196440" cy="6857640"/>
          </a:xfrm>
          <a:prstGeom prst="rect">
            <a:avLst/>
          </a:prstGeom>
          <a:blipFill rotWithShape="0">
            <a:blip r:embed="rId1"/>
            <a:srcRect/>
            <a:stretch/>
          </a:blipFill>
          <a:ln w="12700">
            <a:noFill/>
          </a:ln>
        </p:spPr>
        <p:style>
          <a:lnRef idx="0"/>
          <a:fillRef idx="0"/>
          <a:effectRef idx="0"/>
          <a:fontRef idx="minor"/>
        </p:style>
      </p:sp>
      <p:sp>
        <p:nvSpPr>
          <p:cNvPr id="39" name="标题 1"/>
          <p:cNvSpPr/>
          <p:nvPr/>
        </p:nvSpPr>
        <p:spPr>
          <a:xfrm>
            <a:off x="92160" y="55800"/>
            <a:ext cx="12191760" cy="6857640"/>
          </a:xfrm>
          <a:custGeom>
            <a:avLst/>
            <a:gdLst/>
            <a:ahLst/>
            <a:rect l="l" t="t" r="r" b="b"/>
            <a:pathLst>
              <a:path w="18288000" h="10288588">
                <a:moveTo>
                  <a:pt x="15963105" y="8102600"/>
                </a:moveTo>
                <a:lnTo>
                  <a:pt x="15951199" y="8103394"/>
                </a:lnTo>
                <a:lnTo>
                  <a:pt x="15940087" y="8104983"/>
                </a:lnTo>
                <a:lnTo>
                  <a:pt x="15928180" y="8108160"/>
                </a:lnTo>
                <a:lnTo>
                  <a:pt x="15917068" y="8111336"/>
                </a:lnTo>
                <a:lnTo>
                  <a:pt x="15907543" y="8116896"/>
                </a:lnTo>
                <a:lnTo>
                  <a:pt x="15898018" y="8122455"/>
                </a:lnTo>
                <a:lnTo>
                  <a:pt x="15889287" y="8129603"/>
                </a:lnTo>
                <a:lnTo>
                  <a:pt x="15880555" y="8137545"/>
                </a:lnTo>
                <a:lnTo>
                  <a:pt x="15872618" y="8145487"/>
                </a:lnTo>
                <a:lnTo>
                  <a:pt x="15865474" y="8154223"/>
                </a:lnTo>
                <a:lnTo>
                  <a:pt x="15859918" y="8164548"/>
                </a:lnTo>
                <a:lnTo>
                  <a:pt x="15855949" y="8174079"/>
                </a:lnTo>
                <a:lnTo>
                  <a:pt x="15851187" y="8184403"/>
                </a:lnTo>
                <a:lnTo>
                  <a:pt x="15848805" y="8195522"/>
                </a:lnTo>
                <a:lnTo>
                  <a:pt x="15846424" y="8208229"/>
                </a:lnTo>
                <a:lnTo>
                  <a:pt x="15846424" y="8219348"/>
                </a:lnTo>
                <a:lnTo>
                  <a:pt x="15846424" y="9378090"/>
                </a:lnTo>
                <a:lnTo>
                  <a:pt x="15846424" y="9389209"/>
                </a:lnTo>
                <a:lnTo>
                  <a:pt x="15848805" y="9401916"/>
                </a:lnTo>
                <a:lnTo>
                  <a:pt x="15851187" y="9413035"/>
                </a:lnTo>
                <a:lnTo>
                  <a:pt x="15855949" y="9423360"/>
                </a:lnTo>
                <a:lnTo>
                  <a:pt x="15859918" y="9433684"/>
                </a:lnTo>
                <a:lnTo>
                  <a:pt x="15865474" y="9443215"/>
                </a:lnTo>
                <a:lnTo>
                  <a:pt x="15872618" y="9452745"/>
                </a:lnTo>
                <a:lnTo>
                  <a:pt x="15880555" y="9460687"/>
                </a:lnTo>
                <a:lnTo>
                  <a:pt x="15889287" y="9467835"/>
                </a:lnTo>
                <a:lnTo>
                  <a:pt x="15898018" y="9474983"/>
                </a:lnTo>
                <a:lnTo>
                  <a:pt x="15907543" y="9480542"/>
                </a:lnTo>
                <a:lnTo>
                  <a:pt x="15917068" y="9486102"/>
                </a:lnTo>
                <a:lnTo>
                  <a:pt x="15928180" y="9489279"/>
                </a:lnTo>
                <a:lnTo>
                  <a:pt x="15940087" y="9493250"/>
                </a:lnTo>
                <a:lnTo>
                  <a:pt x="15951199" y="9494044"/>
                </a:lnTo>
                <a:lnTo>
                  <a:pt x="15963105" y="9494838"/>
                </a:lnTo>
                <a:lnTo>
                  <a:pt x="17118804" y="9494838"/>
                </a:lnTo>
                <a:lnTo>
                  <a:pt x="17129920" y="9494044"/>
                </a:lnTo>
                <a:lnTo>
                  <a:pt x="17141032" y="9493250"/>
                </a:lnTo>
                <a:lnTo>
                  <a:pt x="17152936" y="9489279"/>
                </a:lnTo>
                <a:lnTo>
                  <a:pt x="17164048" y="9486102"/>
                </a:lnTo>
                <a:lnTo>
                  <a:pt x="17173576" y="9480542"/>
                </a:lnTo>
                <a:lnTo>
                  <a:pt x="17183892" y="9474983"/>
                </a:lnTo>
                <a:lnTo>
                  <a:pt x="17193420" y="9467835"/>
                </a:lnTo>
                <a:lnTo>
                  <a:pt x="17200564" y="9460687"/>
                </a:lnTo>
                <a:lnTo>
                  <a:pt x="17208500" y="9452745"/>
                </a:lnTo>
                <a:lnTo>
                  <a:pt x="17215644" y="9443215"/>
                </a:lnTo>
                <a:lnTo>
                  <a:pt x="17221200" y="9433684"/>
                </a:lnTo>
                <a:lnTo>
                  <a:pt x="17225964" y="9423360"/>
                </a:lnTo>
                <a:lnTo>
                  <a:pt x="17229932" y="9413035"/>
                </a:lnTo>
                <a:lnTo>
                  <a:pt x="17233104" y="9401916"/>
                </a:lnTo>
                <a:lnTo>
                  <a:pt x="17234692" y="9389209"/>
                </a:lnTo>
                <a:lnTo>
                  <a:pt x="17235488" y="9378090"/>
                </a:lnTo>
                <a:lnTo>
                  <a:pt x="17235488" y="8219348"/>
                </a:lnTo>
                <a:lnTo>
                  <a:pt x="17234692" y="8208229"/>
                </a:lnTo>
                <a:lnTo>
                  <a:pt x="17233104" y="8195522"/>
                </a:lnTo>
                <a:lnTo>
                  <a:pt x="17229932" y="8184403"/>
                </a:lnTo>
                <a:lnTo>
                  <a:pt x="17225964" y="8174079"/>
                </a:lnTo>
                <a:lnTo>
                  <a:pt x="17221200" y="8164548"/>
                </a:lnTo>
                <a:lnTo>
                  <a:pt x="17215644" y="8154223"/>
                </a:lnTo>
                <a:lnTo>
                  <a:pt x="17208500" y="8145487"/>
                </a:lnTo>
                <a:lnTo>
                  <a:pt x="17200564" y="8137545"/>
                </a:lnTo>
                <a:lnTo>
                  <a:pt x="17193420" y="8129603"/>
                </a:lnTo>
                <a:lnTo>
                  <a:pt x="17183892" y="8122455"/>
                </a:lnTo>
                <a:lnTo>
                  <a:pt x="17173576" y="8116896"/>
                </a:lnTo>
                <a:lnTo>
                  <a:pt x="17164048" y="8111336"/>
                </a:lnTo>
                <a:lnTo>
                  <a:pt x="17152936" y="8108160"/>
                </a:lnTo>
                <a:lnTo>
                  <a:pt x="17141032" y="8104983"/>
                </a:lnTo>
                <a:lnTo>
                  <a:pt x="17129920" y="8103394"/>
                </a:lnTo>
                <a:lnTo>
                  <a:pt x="17118804" y="8102600"/>
                </a:lnTo>
                <a:close/>
                <a:moveTo>
                  <a:pt x="14504193" y="8102600"/>
                </a:moveTo>
                <a:lnTo>
                  <a:pt x="14491493" y="8103394"/>
                </a:lnTo>
                <a:lnTo>
                  <a:pt x="14480381" y="8104983"/>
                </a:lnTo>
                <a:lnTo>
                  <a:pt x="14469268" y="8108160"/>
                </a:lnTo>
                <a:lnTo>
                  <a:pt x="14458156" y="8111336"/>
                </a:lnTo>
                <a:lnTo>
                  <a:pt x="14447837" y="8116896"/>
                </a:lnTo>
                <a:lnTo>
                  <a:pt x="14439106" y="8122455"/>
                </a:lnTo>
                <a:lnTo>
                  <a:pt x="14430375" y="8129603"/>
                </a:lnTo>
                <a:lnTo>
                  <a:pt x="14420850" y="8137545"/>
                </a:lnTo>
                <a:lnTo>
                  <a:pt x="14412912" y="8145487"/>
                </a:lnTo>
                <a:lnTo>
                  <a:pt x="14406562" y="8154223"/>
                </a:lnTo>
                <a:lnTo>
                  <a:pt x="14401006" y="8164548"/>
                </a:lnTo>
                <a:lnTo>
                  <a:pt x="14396243" y="8174079"/>
                </a:lnTo>
                <a:lnTo>
                  <a:pt x="14391481" y="8184403"/>
                </a:lnTo>
                <a:lnTo>
                  <a:pt x="14389893" y="8195522"/>
                </a:lnTo>
                <a:lnTo>
                  <a:pt x="14387512" y="8208229"/>
                </a:lnTo>
                <a:lnTo>
                  <a:pt x="14387512" y="8219348"/>
                </a:lnTo>
                <a:lnTo>
                  <a:pt x="14387512" y="9378090"/>
                </a:lnTo>
                <a:lnTo>
                  <a:pt x="14387512" y="9389209"/>
                </a:lnTo>
                <a:lnTo>
                  <a:pt x="14389893" y="9401916"/>
                </a:lnTo>
                <a:lnTo>
                  <a:pt x="14391481" y="9413035"/>
                </a:lnTo>
                <a:lnTo>
                  <a:pt x="14396243" y="9423360"/>
                </a:lnTo>
                <a:lnTo>
                  <a:pt x="14401006" y="9433684"/>
                </a:lnTo>
                <a:lnTo>
                  <a:pt x="14406562" y="9443215"/>
                </a:lnTo>
                <a:lnTo>
                  <a:pt x="14412912" y="9452745"/>
                </a:lnTo>
                <a:lnTo>
                  <a:pt x="14420850" y="9460687"/>
                </a:lnTo>
                <a:lnTo>
                  <a:pt x="14430375" y="9467835"/>
                </a:lnTo>
                <a:lnTo>
                  <a:pt x="14439106" y="9474983"/>
                </a:lnTo>
                <a:lnTo>
                  <a:pt x="14447837" y="9480542"/>
                </a:lnTo>
                <a:lnTo>
                  <a:pt x="14458156" y="9486102"/>
                </a:lnTo>
                <a:lnTo>
                  <a:pt x="14469268" y="9489279"/>
                </a:lnTo>
                <a:lnTo>
                  <a:pt x="14480381" y="9493250"/>
                </a:lnTo>
                <a:lnTo>
                  <a:pt x="14491493" y="9494044"/>
                </a:lnTo>
                <a:lnTo>
                  <a:pt x="14504193" y="9494838"/>
                </a:lnTo>
                <a:lnTo>
                  <a:pt x="15659894" y="9494838"/>
                </a:lnTo>
                <a:lnTo>
                  <a:pt x="15671006" y="9494044"/>
                </a:lnTo>
                <a:lnTo>
                  <a:pt x="15682119" y="9493250"/>
                </a:lnTo>
                <a:lnTo>
                  <a:pt x="15693231" y="9489279"/>
                </a:lnTo>
                <a:lnTo>
                  <a:pt x="15704344" y="9486102"/>
                </a:lnTo>
                <a:lnTo>
                  <a:pt x="15714663" y="9480542"/>
                </a:lnTo>
                <a:lnTo>
                  <a:pt x="15724981" y="9474983"/>
                </a:lnTo>
                <a:lnTo>
                  <a:pt x="15733713" y="9467835"/>
                </a:lnTo>
                <a:lnTo>
                  <a:pt x="15741650" y="9460687"/>
                </a:lnTo>
                <a:lnTo>
                  <a:pt x="15749587" y="9452745"/>
                </a:lnTo>
                <a:lnTo>
                  <a:pt x="15755937" y="9443215"/>
                </a:lnTo>
                <a:lnTo>
                  <a:pt x="15761494" y="9433684"/>
                </a:lnTo>
                <a:lnTo>
                  <a:pt x="15766256" y="9423360"/>
                </a:lnTo>
                <a:lnTo>
                  <a:pt x="15771019" y="9413035"/>
                </a:lnTo>
                <a:lnTo>
                  <a:pt x="15772606" y="9401916"/>
                </a:lnTo>
                <a:lnTo>
                  <a:pt x="15774987" y="9389209"/>
                </a:lnTo>
                <a:lnTo>
                  <a:pt x="15776575" y="9378090"/>
                </a:lnTo>
                <a:lnTo>
                  <a:pt x="15776575" y="8219348"/>
                </a:lnTo>
                <a:lnTo>
                  <a:pt x="15774987" y="8208229"/>
                </a:lnTo>
                <a:lnTo>
                  <a:pt x="15772606" y="8195522"/>
                </a:lnTo>
                <a:lnTo>
                  <a:pt x="15771019" y="8184403"/>
                </a:lnTo>
                <a:lnTo>
                  <a:pt x="15766256" y="8174079"/>
                </a:lnTo>
                <a:lnTo>
                  <a:pt x="15761494" y="8164548"/>
                </a:lnTo>
                <a:lnTo>
                  <a:pt x="15755937" y="8154223"/>
                </a:lnTo>
                <a:lnTo>
                  <a:pt x="15749587" y="8145487"/>
                </a:lnTo>
                <a:lnTo>
                  <a:pt x="15741650" y="8137545"/>
                </a:lnTo>
                <a:lnTo>
                  <a:pt x="15733713" y="8129603"/>
                </a:lnTo>
                <a:lnTo>
                  <a:pt x="15724981" y="8122455"/>
                </a:lnTo>
                <a:lnTo>
                  <a:pt x="15714663" y="8116896"/>
                </a:lnTo>
                <a:lnTo>
                  <a:pt x="15704344" y="8111336"/>
                </a:lnTo>
                <a:lnTo>
                  <a:pt x="15693231" y="8108160"/>
                </a:lnTo>
                <a:lnTo>
                  <a:pt x="15682119" y="8104983"/>
                </a:lnTo>
                <a:lnTo>
                  <a:pt x="15671006" y="8103394"/>
                </a:lnTo>
                <a:lnTo>
                  <a:pt x="15659894" y="8102600"/>
                </a:lnTo>
                <a:close/>
                <a:moveTo>
                  <a:pt x="15963105" y="6640513"/>
                </a:moveTo>
                <a:lnTo>
                  <a:pt x="15951199" y="6642101"/>
                </a:lnTo>
                <a:lnTo>
                  <a:pt x="15940087" y="6642895"/>
                </a:lnTo>
                <a:lnTo>
                  <a:pt x="15928180" y="6646070"/>
                </a:lnTo>
                <a:lnTo>
                  <a:pt x="15917068" y="6650038"/>
                </a:lnTo>
                <a:lnTo>
                  <a:pt x="15907543" y="6655595"/>
                </a:lnTo>
                <a:lnTo>
                  <a:pt x="15898018" y="6661151"/>
                </a:lnTo>
                <a:lnTo>
                  <a:pt x="15889287" y="6667501"/>
                </a:lnTo>
                <a:lnTo>
                  <a:pt x="15880555" y="6675438"/>
                </a:lnTo>
                <a:lnTo>
                  <a:pt x="15872618" y="6683376"/>
                </a:lnTo>
                <a:lnTo>
                  <a:pt x="15865474" y="6692107"/>
                </a:lnTo>
                <a:lnTo>
                  <a:pt x="15859918" y="6702426"/>
                </a:lnTo>
                <a:lnTo>
                  <a:pt x="15855949" y="6712745"/>
                </a:lnTo>
                <a:lnTo>
                  <a:pt x="15851187" y="6723063"/>
                </a:lnTo>
                <a:lnTo>
                  <a:pt x="15848805" y="6734176"/>
                </a:lnTo>
                <a:lnTo>
                  <a:pt x="15846424" y="6746082"/>
                </a:lnTo>
                <a:lnTo>
                  <a:pt x="15846424" y="6757988"/>
                </a:lnTo>
                <a:lnTo>
                  <a:pt x="15846424" y="7916070"/>
                </a:lnTo>
                <a:lnTo>
                  <a:pt x="15846424" y="7927976"/>
                </a:lnTo>
                <a:lnTo>
                  <a:pt x="15848805" y="7939089"/>
                </a:lnTo>
                <a:lnTo>
                  <a:pt x="15851187" y="7950995"/>
                </a:lnTo>
                <a:lnTo>
                  <a:pt x="15855949" y="7960520"/>
                </a:lnTo>
                <a:lnTo>
                  <a:pt x="15859918" y="7970839"/>
                </a:lnTo>
                <a:lnTo>
                  <a:pt x="15865474" y="7981157"/>
                </a:lnTo>
                <a:lnTo>
                  <a:pt x="15872618" y="7989889"/>
                </a:lnTo>
                <a:lnTo>
                  <a:pt x="15880555" y="7997826"/>
                </a:lnTo>
                <a:lnTo>
                  <a:pt x="15889287" y="8005764"/>
                </a:lnTo>
                <a:lnTo>
                  <a:pt x="15898018" y="8012907"/>
                </a:lnTo>
                <a:lnTo>
                  <a:pt x="15907543" y="8018464"/>
                </a:lnTo>
                <a:lnTo>
                  <a:pt x="15917068" y="8024020"/>
                </a:lnTo>
                <a:lnTo>
                  <a:pt x="15928180" y="8027195"/>
                </a:lnTo>
                <a:lnTo>
                  <a:pt x="15940087" y="8030370"/>
                </a:lnTo>
                <a:lnTo>
                  <a:pt x="15951199" y="8031957"/>
                </a:lnTo>
                <a:lnTo>
                  <a:pt x="15963105" y="8032751"/>
                </a:lnTo>
                <a:lnTo>
                  <a:pt x="17118804" y="8032751"/>
                </a:lnTo>
                <a:lnTo>
                  <a:pt x="17129920" y="8031957"/>
                </a:lnTo>
                <a:lnTo>
                  <a:pt x="17141032" y="8030370"/>
                </a:lnTo>
                <a:lnTo>
                  <a:pt x="17152936" y="8027195"/>
                </a:lnTo>
                <a:lnTo>
                  <a:pt x="17164048" y="8024020"/>
                </a:lnTo>
                <a:lnTo>
                  <a:pt x="17173576" y="8018464"/>
                </a:lnTo>
                <a:lnTo>
                  <a:pt x="17183892" y="8012907"/>
                </a:lnTo>
                <a:lnTo>
                  <a:pt x="17193420" y="8005764"/>
                </a:lnTo>
                <a:lnTo>
                  <a:pt x="17200564" y="7997826"/>
                </a:lnTo>
                <a:lnTo>
                  <a:pt x="17208500" y="7989889"/>
                </a:lnTo>
                <a:lnTo>
                  <a:pt x="17215644" y="7981157"/>
                </a:lnTo>
                <a:lnTo>
                  <a:pt x="17221200" y="7970839"/>
                </a:lnTo>
                <a:lnTo>
                  <a:pt x="17225964" y="7960520"/>
                </a:lnTo>
                <a:lnTo>
                  <a:pt x="17229932" y="7950995"/>
                </a:lnTo>
                <a:lnTo>
                  <a:pt x="17233104" y="7939089"/>
                </a:lnTo>
                <a:lnTo>
                  <a:pt x="17234692" y="7927976"/>
                </a:lnTo>
                <a:lnTo>
                  <a:pt x="17235488" y="7916070"/>
                </a:lnTo>
                <a:lnTo>
                  <a:pt x="17235488" y="6757988"/>
                </a:lnTo>
                <a:lnTo>
                  <a:pt x="17234692" y="6746082"/>
                </a:lnTo>
                <a:lnTo>
                  <a:pt x="17233104" y="6734176"/>
                </a:lnTo>
                <a:lnTo>
                  <a:pt x="17229932" y="6723063"/>
                </a:lnTo>
                <a:lnTo>
                  <a:pt x="17225964" y="6712745"/>
                </a:lnTo>
                <a:lnTo>
                  <a:pt x="17221200" y="6702426"/>
                </a:lnTo>
                <a:lnTo>
                  <a:pt x="17215644" y="6692107"/>
                </a:lnTo>
                <a:lnTo>
                  <a:pt x="17208500" y="6683376"/>
                </a:lnTo>
                <a:lnTo>
                  <a:pt x="17200564" y="6675438"/>
                </a:lnTo>
                <a:lnTo>
                  <a:pt x="17193420" y="6667501"/>
                </a:lnTo>
                <a:lnTo>
                  <a:pt x="17183892" y="6661151"/>
                </a:lnTo>
                <a:lnTo>
                  <a:pt x="17173576" y="6655595"/>
                </a:lnTo>
                <a:lnTo>
                  <a:pt x="17164048" y="6650038"/>
                </a:lnTo>
                <a:lnTo>
                  <a:pt x="17152936" y="6646070"/>
                </a:lnTo>
                <a:lnTo>
                  <a:pt x="17141032" y="6642895"/>
                </a:lnTo>
                <a:lnTo>
                  <a:pt x="17129920" y="6642101"/>
                </a:lnTo>
                <a:lnTo>
                  <a:pt x="17118804" y="6640513"/>
                </a:lnTo>
                <a:close/>
                <a:moveTo>
                  <a:pt x="14504193" y="6640513"/>
                </a:moveTo>
                <a:lnTo>
                  <a:pt x="14491493" y="6642101"/>
                </a:lnTo>
                <a:lnTo>
                  <a:pt x="14480381" y="6642895"/>
                </a:lnTo>
                <a:lnTo>
                  <a:pt x="14469268" y="6646070"/>
                </a:lnTo>
                <a:lnTo>
                  <a:pt x="14458156" y="6650038"/>
                </a:lnTo>
                <a:lnTo>
                  <a:pt x="14447837" y="6655595"/>
                </a:lnTo>
                <a:lnTo>
                  <a:pt x="14439106" y="6661151"/>
                </a:lnTo>
                <a:lnTo>
                  <a:pt x="14430375" y="6667501"/>
                </a:lnTo>
                <a:lnTo>
                  <a:pt x="14420850" y="6675438"/>
                </a:lnTo>
                <a:lnTo>
                  <a:pt x="14412912" y="6683376"/>
                </a:lnTo>
                <a:lnTo>
                  <a:pt x="14406562" y="6692107"/>
                </a:lnTo>
                <a:lnTo>
                  <a:pt x="14401006" y="6702426"/>
                </a:lnTo>
                <a:lnTo>
                  <a:pt x="14396243" y="6712745"/>
                </a:lnTo>
                <a:lnTo>
                  <a:pt x="14391481" y="6723063"/>
                </a:lnTo>
                <a:lnTo>
                  <a:pt x="14389893" y="6734176"/>
                </a:lnTo>
                <a:lnTo>
                  <a:pt x="14387512" y="6746082"/>
                </a:lnTo>
                <a:lnTo>
                  <a:pt x="14387512" y="6757988"/>
                </a:lnTo>
                <a:lnTo>
                  <a:pt x="14387512" y="7916070"/>
                </a:lnTo>
                <a:lnTo>
                  <a:pt x="14387512" y="7927976"/>
                </a:lnTo>
                <a:lnTo>
                  <a:pt x="14389893" y="7939089"/>
                </a:lnTo>
                <a:lnTo>
                  <a:pt x="14391481" y="7950995"/>
                </a:lnTo>
                <a:lnTo>
                  <a:pt x="14396243" y="7960520"/>
                </a:lnTo>
                <a:lnTo>
                  <a:pt x="14401006" y="7970839"/>
                </a:lnTo>
                <a:lnTo>
                  <a:pt x="14406562" y="7981157"/>
                </a:lnTo>
                <a:lnTo>
                  <a:pt x="14412912" y="7989889"/>
                </a:lnTo>
                <a:lnTo>
                  <a:pt x="14420850" y="7997826"/>
                </a:lnTo>
                <a:lnTo>
                  <a:pt x="14430375" y="8005764"/>
                </a:lnTo>
                <a:lnTo>
                  <a:pt x="14439106" y="8012907"/>
                </a:lnTo>
                <a:lnTo>
                  <a:pt x="14447837" y="8018464"/>
                </a:lnTo>
                <a:lnTo>
                  <a:pt x="14458156" y="8024020"/>
                </a:lnTo>
                <a:lnTo>
                  <a:pt x="14469268" y="8027195"/>
                </a:lnTo>
                <a:lnTo>
                  <a:pt x="14480381" y="8030370"/>
                </a:lnTo>
                <a:lnTo>
                  <a:pt x="14491493" y="8031957"/>
                </a:lnTo>
                <a:lnTo>
                  <a:pt x="14504193" y="8032751"/>
                </a:lnTo>
                <a:lnTo>
                  <a:pt x="15659894" y="8032751"/>
                </a:lnTo>
                <a:lnTo>
                  <a:pt x="15671006" y="8031957"/>
                </a:lnTo>
                <a:lnTo>
                  <a:pt x="15682119" y="8030370"/>
                </a:lnTo>
                <a:lnTo>
                  <a:pt x="15693231" y="8027195"/>
                </a:lnTo>
                <a:lnTo>
                  <a:pt x="15704344" y="8024020"/>
                </a:lnTo>
                <a:lnTo>
                  <a:pt x="15714663" y="8018464"/>
                </a:lnTo>
                <a:lnTo>
                  <a:pt x="15724981" y="8012907"/>
                </a:lnTo>
                <a:lnTo>
                  <a:pt x="15733713" y="8005764"/>
                </a:lnTo>
                <a:lnTo>
                  <a:pt x="15741650" y="7997826"/>
                </a:lnTo>
                <a:lnTo>
                  <a:pt x="15749587" y="7989889"/>
                </a:lnTo>
                <a:lnTo>
                  <a:pt x="15755937" y="7981157"/>
                </a:lnTo>
                <a:lnTo>
                  <a:pt x="15761494" y="7970839"/>
                </a:lnTo>
                <a:lnTo>
                  <a:pt x="15766256" y="7960520"/>
                </a:lnTo>
                <a:lnTo>
                  <a:pt x="15771019" y="7950995"/>
                </a:lnTo>
                <a:lnTo>
                  <a:pt x="15772606" y="7939089"/>
                </a:lnTo>
                <a:lnTo>
                  <a:pt x="15774987" y="7927976"/>
                </a:lnTo>
                <a:lnTo>
                  <a:pt x="15776575" y="7916070"/>
                </a:lnTo>
                <a:lnTo>
                  <a:pt x="15776575" y="6757988"/>
                </a:lnTo>
                <a:lnTo>
                  <a:pt x="15774987" y="6746082"/>
                </a:lnTo>
                <a:lnTo>
                  <a:pt x="15772606" y="6734176"/>
                </a:lnTo>
                <a:lnTo>
                  <a:pt x="15771019" y="6723063"/>
                </a:lnTo>
                <a:lnTo>
                  <a:pt x="15766256" y="6712745"/>
                </a:lnTo>
                <a:lnTo>
                  <a:pt x="15761494" y="6702426"/>
                </a:lnTo>
                <a:lnTo>
                  <a:pt x="15755937" y="6692107"/>
                </a:lnTo>
                <a:lnTo>
                  <a:pt x="15749587" y="6683376"/>
                </a:lnTo>
                <a:lnTo>
                  <a:pt x="15741650" y="6675438"/>
                </a:lnTo>
                <a:lnTo>
                  <a:pt x="15733713" y="6667501"/>
                </a:lnTo>
                <a:lnTo>
                  <a:pt x="15724981" y="6661151"/>
                </a:lnTo>
                <a:lnTo>
                  <a:pt x="15714663" y="6655595"/>
                </a:lnTo>
                <a:lnTo>
                  <a:pt x="15704344" y="6650038"/>
                </a:lnTo>
                <a:lnTo>
                  <a:pt x="15693231" y="6646070"/>
                </a:lnTo>
                <a:lnTo>
                  <a:pt x="15682119" y="6642895"/>
                </a:lnTo>
                <a:lnTo>
                  <a:pt x="15671006" y="6642101"/>
                </a:lnTo>
                <a:lnTo>
                  <a:pt x="15659894" y="6640513"/>
                </a:lnTo>
                <a:close/>
                <a:moveTo>
                  <a:pt x="13046141" y="6640513"/>
                </a:moveTo>
                <a:lnTo>
                  <a:pt x="13034228" y="6642101"/>
                </a:lnTo>
                <a:lnTo>
                  <a:pt x="13023109" y="6642895"/>
                </a:lnTo>
                <a:lnTo>
                  <a:pt x="13011990" y="6646070"/>
                </a:lnTo>
                <a:lnTo>
                  <a:pt x="13000077" y="6650038"/>
                </a:lnTo>
                <a:lnTo>
                  <a:pt x="12990547" y="6655595"/>
                </a:lnTo>
                <a:lnTo>
                  <a:pt x="12981016" y="6661151"/>
                </a:lnTo>
                <a:lnTo>
                  <a:pt x="12972280" y="6667501"/>
                </a:lnTo>
                <a:lnTo>
                  <a:pt x="12963544" y="6675438"/>
                </a:lnTo>
                <a:lnTo>
                  <a:pt x="12955602" y="6683376"/>
                </a:lnTo>
                <a:lnTo>
                  <a:pt x="12948454" y="6692107"/>
                </a:lnTo>
                <a:lnTo>
                  <a:pt x="12942895" y="6702426"/>
                </a:lnTo>
                <a:lnTo>
                  <a:pt x="12938924" y="6712745"/>
                </a:lnTo>
                <a:lnTo>
                  <a:pt x="12934158" y="6723063"/>
                </a:lnTo>
                <a:lnTo>
                  <a:pt x="12931776" y="6734176"/>
                </a:lnTo>
                <a:lnTo>
                  <a:pt x="12929393" y="6746082"/>
                </a:lnTo>
                <a:lnTo>
                  <a:pt x="12928599" y="6757988"/>
                </a:lnTo>
                <a:lnTo>
                  <a:pt x="12928599" y="7916070"/>
                </a:lnTo>
                <a:lnTo>
                  <a:pt x="12929393" y="7927976"/>
                </a:lnTo>
                <a:lnTo>
                  <a:pt x="12931776" y="7939089"/>
                </a:lnTo>
                <a:lnTo>
                  <a:pt x="12934158" y="7950995"/>
                </a:lnTo>
                <a:lnTo>
                  <a:pt x="12938924" y="7960520"/>
                </a:lnTo>
                <a:lnTo>
                  <a:pt x="12942895" y="7970839"/>
                </a:lnTo>
                <a:lnTo>
                  <a:pt x="12948454" y="7981157"/>
                </a:lnTo>
                <a:lnTo>
                  <a:pt x="12955602" y="7989889"/>
                </a:lnTo>
                <a:lnTo>
                  <a:pt x="12963544" y="7997826"/>
                </a:lnTo>
                <a:lnTo>
                  <a:pt x="12972280" y="8005764"/>
                </a:lnTo>
                <a:lnTo>
                  <a:pt x="12981016" y="8012907"/>
                </a:lnTo>
                <a:lnTo>
                  <a:pt x="12990547" y="8018464"/>
                </a:lnTo>
                <a:lnTo>
                  <a:pt x="13000077" y="8024020"/>
                </a:lnTo>
                <a:lnTo>
                  <a:pt x="13011990" y="8027195"/>
                </a:lnTo>
                <a:lnTo>
                  <a:pt x="13023109" y="8030370"/>
                </a:lnTo>
                <a:lnTo>
                  <a:pt x="13034228" y="8031957"/>
                </a:lnTo>
                <a:lnTo>
                  <a:pt x="13046141" y="8032751"/>
                </a:lnTo>
                <a:lnTo>
                  <a:pt x="14201707" y="8032751"/>
                </a:lnTo>
                <a:lnTo>
                  <a:pt x="14213620" y="8031957"/>
                </a:lnTo>
                <a:lnTo>
                  <a:pt x="14225533" y="8030370"/>
                </a:lnTo>
                <a:lnTo>
                  <a:pt x="14236652" y="8027195"/>
                </a:lnTo>
                <a:lnTo>
                  <a:pt x="14247771" y="8024020"/>
                </a:lnTo>
                <a:lnTo>
                  <a:pt x="14258095" y="8018464"/>
                </a:lnTo>
                <a:lnTo>
                  <a:pt x="14267626" y="8012907"/>
                </a:lnTo>
                <a:lnTo>
                  <a:pt x="14277156" y="8005764"/>
                </a:lnTo>
                <a:lnTo>
                  <a:pt x="14284304" y="7997826"/>
                </a:lnTo>
                <a:lnTo>
                  <a:pt x="14292246" y="7989889"/>
                </a:lnTo>
                <a:lnTo>
                  <a:pt x="14299394" y="7981157"/>
                </a:lnTo>
                <a:lnTo>
                  <a:pt x="14304953" y="7970839"/>
                </a:lnTo>
                <a:lnTo>
                  <a:pt x="14309719" y="7960520"/>
                </a:lnTo>
                <a:lnTo>
                  <a:pt x="14313690" y="7950995"/>
                </a:lnTo>
                <a:lnTo>
                  <a:pt x="14316072" y="7939089"/>
                </a:lnTo>
                <a:lnTo>
                  <a:pt x="14318455" y="7927976"/>
                </a:lnTo>
                <a:lnTo>
                  <a:pt x="14319249" y="7916070"/>
                </a:lnTo>
                <a:lnTo>
                  <a:pt x="14319249" y="6757988"/>
                </a:lnTo>
                <a:lnTo>
                  <a:pt x="14318455" y="6746082"/>
                </a:lnTo>
                <a:lnTo>
                  <a:pt x="14316072" y="6734176"/>
                </a:lnTo>
                <a:lnTo>
                  <a:pt x="14313690" y="6723063"/>
                </a:lnTo>
                <a:lnTo>
                  <a:pt x="14309719" y="6712745"/>
                </a:lnTo>
                <a:lnTo>
                  <a:pt x="14304953" y="6702426"/>
                </a:lnTo>
                <a:lnTo>
                  <a:pt x="14299394" y="6692107"/>
                </a:lnTo>
                <a:lnTo>
                  <a:pt x="14292246" y="6683376"/>
                </a:lnTo>
                <a:lnTo>
                  <a:pt x="14284304" y="6675438"/>
                </a:lnTo>
                <a:lnTo>
                  <a:pt x="14277156" y="6667501"/>
                </a:lnTo>
                <a:lnTo>
                  <a:pt x="14267626" y="6661151"/>
                </a:lnTo>
                <a:lnTo>
                  <a:pt x="14258095" y="6655595"/>
                </a:lnTo>
                <a:lnTo>
                  <a:pt x="14247771" y="6650038"/>
                </a:lnTo>
                <a:lnTo>
                  <a:pt x="14236652" y="6646070"/>
                </a:lnTo>
                <a:lnTo>
                  <a:pt x="14225533" y="6642895"/>
                </a:lnTo>
                <a:lnTo>
                  <a:pt x="14213620" y="6642101"/>
                </a:lnTo>
                <a:lnTo>
                  <a:pt x="14201707" y="6640513"/>
                </a:lnTo>
                <a:close/>
                <a:moveTo>
                  <a:pt x="14491493" y="5178425"/>
                </a:moveTo>
                <a:lnTo>
                  <a:pt x="14480381" y="5180807"/>
                </a:lnTo>
                <a:lnTo>
                  <a:pt x="14469268" y="5183982"/>
                </a:lnTo>
                <a:lnTo>
                  <a:pt x="14458156" y="5187157"/>
                </a:lnTo>
                <a:lnTo>
                  <a:pt x="14447837" y="5192713"/>
                </a:lnTo>
                <a:lnTo>
                  <a:pt x="14439106" y="5198269"/>
                </a:lnTo>
                <a:lnTo>
                  <a:pt x="14430375" y="5205413"/>
                </a:lnTo>
                <a:lnTo>
                  <a:pt x="14420850" y="5213350"/>
                </a:lnTo>
                <a:lnTo>
                  <a:pt x="14412912" y="5221288"/>
                </a:lnTo>
                <a:lnTo>
                  <a:pt x="14406562" y="5230019"/>
                </a:lnTo>
                <a:lnTo>
                  <a:pt x="14401006" y="5240338"/>
                </a:lnTo>
                <a:lnTo>
                  <a:pt x="14396243" y="5249863"/>
                </a:lnTo>
                <a:lnTo>
                  <a:pt x="14391481" y="5260182"/>
                </a:lnTo>
                <a:lnTo>
                  <a:pt x="14389893" y="5271294"/>
                </a:lnTo>
                <a:lnTo>
                  <a:pt x="14387512" y="5283994"/>
                </a:lnTo>
                <a:lnTo>
                  <a:pt x="14387512" y="5295107"/>
                </a:lnTo>
                <a:lnTo>
                  <a:pt x="14387512" y="6453188"/>
                </a:lnTo>
                <a:lnTo>
                  <a:pt x="14387512" y="6464301"/>
                </a:lnTo>
                <a:lnTo>
                  <a:pt x="14389893" y="6477001"/>
                </a:lnTo>
                <a:lnTo>
                  <a:pt x="14391481" y="6488113"/>
                </a:lnTo>
                <a:lnTo>
                  <a:pt x="14396243" y="6498432"/>
                </a:lnTo>
                <a:lnTo>
                  <a:pt x="14401006" y="6508751"/>
                </a:lnTo>
                <a:lnTo>
                  <a:pt x="14406562" y="6518276"/>
                </a:lnTo>
                <a:lnTo>
                  <a:pt x="14412912" y="6527801"/>
                </a:lnTo>
                <a:lnTo>
                  <a:pt x="14420850" y="6535738"/>
                </a:lnTo>
                <a:lnTo>
                  <a:pt x="14430375" y="6543676"/>
                </a:lnTo>
                <a:lnTo>
                  <a:pt x="14439106" y="6550026"/>
                </a:lnTo>
                <a:lnTo>
                  <a:pt x="14447837" y="6555582"/>
                </a:lnTo>
                <a:lnTo>
                  <a:pt x="14458156" y="6561138"/>
                </a:lnTo>
                <a:lnTo>
                  <a:pt x="14469268" y="6565107"/>
                </a:lnTo>
                <a:lnTo>
                  <a:pt x="14480381" y="6568282"/>
                </a:lnTo>
                <a:lnTo>
                  <a:pt x="14491493" y="6570663"/>
                </a:lnTo>
                <a:lnTo>
                  <a:pt x="14504193" y="6570663"/>
                </a:lnTo>
                <a:lnTo>
                  <a:pt x="15659894" y="6570663"/>
                </a:lnTo>
                <a:lnTo>
                  <a:pt x="15671006" y="6570663"/>
                </a:lnTo>
                <a:lnTo>
                  <a:pt x="15682119" y="6568282"/>
                </a:lnTo>
                <a:lnTo>
                  <a:pt x="15693231" y="6565107"/>
                </a:lnTo>
                <a:lnTo>
                  <a:pt x="15704344" y="6561138"/>
                </a:lnTo>
                <a:lnTo>
                  <a:pt x="15714663" y="6555582"/>
                </a:lnTo>
                <a:lnTo>
                  <a:pt x="15724981" y="6550026"/>
                </a:lnTo>
                <a:lnTo>
                  <a:pt x="15733713" y="6543676"/>
                </a:lnTo>
                <a:lnTo>
                  <a:pt x="15741650" y="6535738"/>
                </a:lnTo>
                <a:lnTo>
                  <a:pt x="15749587" y="6527801"/>
                </a:lnTo>
                <a:lnTo>
                  <a:pt x="15755937" y="6518276"/>
                </a:lnTo>
                <a:lnTo>
                  <a:pt x="15761494" y="6508751"/>
                </a:lnTo>
                <a:lnTo>
                  <a:pt x="15766256" y="6498432"/>
                </a:lnTo>
                <a:lnTo>
                  <a:pt x="15771019" y="6488113"/>
                </a:lnTo>
                <a:lnTo>
                  <a:pt x="15772606" y="6477001"/>
                </a:lnTo>
                <a:lnTo>
                  <a:pt x="15774987" y="6464301"/>
                </a:lnTo>
                <a:lnTo>
                  <a:pt x="15776575" y="6453188"/>
                </a:lnTo>
                <a:lnTo>
                  <a:pt x="15776575" y="5295107"/>
                </a:lnTo>
                <a:lnTo>
                  <a:pt x="15774987" y="5283994"/>
                </a:lnTo>
                <a:lnTo>
                  <a:pt x="15772606" y="5271294"/>
                </a:lnTo>
                <a:lnTo>
                  <a:pt x="15771019" y="5260182"/>
                </a:lnTo>
                <a:lnTo>
                  <a:pt x="15766256" y="5249863"/>
                </a:lnTo>
                <a:lnTo>
                  <a:pt x="15761494" y="5240338"/>
                </a:lnTo>
                <a:lnTo>
                  <a:pt x="15755937" y="5230019"/>
                </a:lnTo>
                <a:lnTo>
                  <a:pt x="15749587" y="5221288"/>
                </a:lnTo>
                <a:lnTo>
                  <a:pt x="15741650" y="5213350"/>
                </a:lnTo>
                <a:lnTo>
                  <a:pt x="15733713" y="5205413"/>
                </a:lnTo>
                <a:lnTo>
                  <a:pt x="15724981" y="5198269"/>
                </a:lnTo>
                <a:lnTo>
                  <a:pt x="15714663" y="5192713"/>
                </a:lnTo>
                <a:lnTo>
                  <a:pt x="15704344" y="5187157"/>
                </a:lnTo>
                <a:lnTo>
                  <a:pt x="15693231" y="5183982"/>
                </a:lnTo>
                <a:lnTo>
                  <a:pt x="15682119" y="5180807"/>
                </a:lnTo>
                <a:lnTo>
                  <a:pt x="15671006" y="5178425"/>
                </a:lnTo>
                <a:lnTo>
                  <a:pt x="15659894" y="5178425"/>
                </a:lnTo>
                <a:lnTo>
                  <a:pt x="14504193" y="5178425"/>
                </a:lnTo>
                <a:close/>
                <a:moveTo>
                  <a:pt x="13034228" y="5178425"/>
                </a:moveTo>
                <a:lnTo>
                  <a:pt x="13023109" y="5180807"/>
                </a:lnTo>
                <a:lnTo>
                  <a:pt x="13011990" y="5183982"/>
                </a:lnTo>
                <a:lnTo>
                  <a:pt x="13000077" y="5187157"/>
                </a:lnTo>
                <a:lnTo>
                  <a:pt x="12990547" y="5192713"/>
                </a:lnTo>
                <a:lnTo>
                  <a:pt x="12981016" y="5198269"/>
                </a:lnTo>
                <a:lnTo>
                  <a:pt x="12972280" y="5205413"/>
                </a:lnTo>
                <a:lnTo>
                  <a:pt x="12963544" y="5213350"/>
                </a:lnTo>
                <a:lnTo>
                  <a:pt x="12955602" y="5221288"/>
                </a:lnTo>
                <a:lnTo>
                  <a:pt x="12948454" y="5230019"/>
                </a:lnTo>
                <a:lnTo>
                  <a:pt x="12942895" y="5240338"/>
                </a:lnTo>
                <a:lnTo>
                  <a:pt x="12938924" y="5249863"/>
                </a:lnTo>
                <a:lnTo>
                  <a:pt x="12934158" y="5260182"/>
                </a:lnTo>
                <a:lnTo>
                  <a:pt x="12931776" y="5271294"/>
                </a:lnTo>
                <a:lnTo>
                  <a:pt x="12929393" y="5283994"/>
                </a:lnTo>
                <a:lnTo>
                  <a:pt x="12928599" y="5295107"/>
                </a:lnTo>
                <a:lnTo>
                  <a:pt x="12928599" y="6453188"/>
                </a:lnTo>
                <a:lnTo>
                  <a:pt x="12929393" y="6464301"/>
                </a:lnTo>
                <a:lnTo>
                  <a:pt x="12931776" y="6477001"/>
                </a:lnTo>
                <a:lnTo>
                  <a:pt x="12934158" y="6488113"/>
                </a:lnTo>
                <a:lnTo>
                  <a:pt x="12938924" y="6498432"/>
                </a:lnTo>
                <a:lnTo>
                  <a:pt x="12942895" y="6508751"/>
                </a:lnTo>
                <a:lnTo>
                  <a:pt x="12948454" y="6518276"/>
                </a:lnTo>
                <a:lnTo>
                  <a:pt x="12955602" y="6527801"/>
                </a:lnTo>
                <a:lnTo>
                  <a:pt x="12963544" y="6535738"/>
                </a:lnTo>
                <a:lnTo>
                  <a:pt x="12972280" y="6543676"/>
                </a:lnTo>
                <a:lnTo>
                  <a:pt x="12981016" y="6550026"/>
                </a:lnTo>
                <a:lnTo>
                  <a:pt x="12990547" y="6555582"/>
                </a:lnTo>
                <a:lnTo>
                  <a:pt x="13000077" y="6561138"/>
                </a:lnTo>
                <a:lnTo>
                  <a:pt x="13011990" y="6565107"/>
                </a:lnTo>
                <a:lnTo>
                  <a:pt x="13023109" y="6568282"/>
                </a:lnTo>
                <a:lnTo>
                  <a:pt x="13034228" y="6570663"/>
                </a:lnTo>
                <a:lnTo>
                  <a:pt x="13046141" y="6570663"/>
                </a:lnTo>
                <a:lnTo>
                  <a:pt x="14201707" y="6570663"/>
                </a:lnTo>
                <a:lnTo>
                  <a:pt x="14213620" y="6570663"/>
                </a:lnTo>
                <a:lnTo>
                  <a:pt x="14225533" y="6568282"/>
                </a:lnTo>
                <a:lnTo>
                  <a:pt x="14236652" y="6565107"/>
                </a:lnTo>
                <a:lnTo>
                  <a:pt x="14247771" y="6561138"/>
                </a:lnTo>
                <a:lnTo>
                  <a:pt x="14258095" y="6555582"/>
                </a:lnTo>
                <a:lnTo>
                  <a:pt x="14267626" y="6550026"/>
                </a:lnTo>
                <a:lnTo>
                  <a:pt x="14277156" y="6543676"/>
                </a:lnTo>
                <a:lnTo>
                  <a:pt x="14284304" y="6535738"/>
                </a:lnTo>
                <a:lnTo>
                  <a:pt x="14292246" y="6527801"/>
                </a:lnTo>
                <a:lnTo>
                  <a:pt x="14299394" y="6518276"/>
                </a:lnTo>
                <a:lnTo>
                  <a:pt x="14304953" y="6508751"/>
                </a:lnTo>
                <a:lnTo>
                  <a:pt x="14309719" y="6498432"/>
                </a:lnTo>
                <a:lnTo>
                  <a:pt x="14313690" y="6488113"/>
                </a:lnTo>
                <a:lnTo>
                  <a:pt x="14316072" y="6477001"/>
                </a:lnTo>
                <a:lnTo>
                  <a:pt x="14318455" y="6464301"/>
                </a:lnTo>
                <a:lnTo>
                  <a:pt x="14319249" y="6453188"/>
                </a:lnTo>
                <a:lnTo>
                  <a:pt x="14319249" y="5295107"/>
                </a:lnTo>
                <a:lnTo>
                  <a:pt x="14318455" y="5283994"/>
                </a:lnTo>
                <a:lnTo>
                  <a:pt x="14316072" y="5271294"/>
                </a:lnTo>
                <a:lnTo>
                  <a:pt x="14313690" y="5260182"/>
                </a:lnTo>
                <a:lnTo>
                  <a:pt x="14309719" y="5249863"/>
                </a:lnTo>
                <a:lnTo>
                  <a:pt x="14304953" y="5240338"/>
                </a:lnTo>
                <a:lnTo>
                  <a:pt x="14299394" y="5230019"/>
                </a:lnTo>
                <a:lnTo>
                  <a:pt x="14292246" y="5221288"/>
                </a:lnTo>
                <a:lnTo>
                  <a:pt x="14284304" y="5213350"/>
                </a:lnTo>
                <a:lnTo>
                  <a:pt x="14277156" y="5205413"/>
                </a:lnTo>
                <a:lnTo>
                  <a:pt x="14267626" y="5198269"/>
                </a:lnTo>
                <a:lnTo>
                  <a:pt x="14258095" y="5192713"/>
                </a:lnTo>
                <a:lnTo>
                  <a:pt x="14247771" y="5187157"/>
                </a:lnTo>
                <a:lnTo>
                  <a:pt x="14236652" y="5183982"/>
                </a:lnTo>
                <a:lnTo>
                  <a:pt x="14225533" y="5180807"/>
                </a:lnTo>
                <a:lnTo>
                  <a:pt x="14213620" y="5178425"/>
                </a:lnTo>
                <a:lnTo>
                  <a:pt x="14201707" y="5178425"/>
                </a:lnTo>
                <a:lnTo>
                  <a:pt x="13046141" y="5178425"/>
                </a:lnTo>
                <a:close/>
                <a:moveTo>
                  <a:pt x="11575256" y="5178425"/>
                </a:moveTo>
                <a:lnTo>
                  <a:pt x="11564143" y="5180807"/>
                </a:lnTo>
                <a:lnTo>
                  <a:pt x="11553031" y="5183982"/>
                </a:lnTo>
                <a:lnTo>
                  <a:pt x="11541918" y="5187157"/>
                </a:lnTo>
                <a:lnTo>
                  <a:pt x="11531599" y="5192713"/>
                </a:lnTo>
                <a:lnTo>
                  <a:pt x="11522868" y="5198269"/>
                </a:lnTo>
                <a:lnTo>
                  <a:pt x="11512549" y="5205413"/>
                </a:lnTo>
                <a:lnTo>
                  <a:pt x="11504612" y="5213350"/>
                </a:lnTo>
                <a:lnTo>
                  <a:pt x="11496675" y="5221288"/>
                </a:lnTo>
                <a:lnTo>
                  <a:pt x="11490325" y="5230019"/>
                </a:lnTo>
                <a:lnTo>
                  <a:pt x="11484768" y="5240338"/>
                </a:lnTo>
                <a:lnTo>
                  <a:pt x="11480006" y="5249863"/>
                </a:lnTo>
                <a:lnTo>
                  <a:pt x="11475243" y="5260182"/>
                </a:lnTo>
                <a:lnTo>
                  <a:pt x="11473656" y="5271294"/>
                </a:lnTo>
                <a:lnTo>
                  <a:pt x="11471275" y="5283994"/>
                </a:lnTo>
                <a:lnTo>
                  <a:pt x="11469687" y="5295107"/>
                </a:lnTo>
                <a:lnTo>
                  <a:pt x="11469687" y="6453188"/>
                </a:lnTo>
                <a:lnTo>
                  <a:pt x="11471275" y="6464301"/>
                </a:lnTo>
                <a:lnTo>
                  <a:pt x="11473656" y="6477001"/>
                </a:lnTo>
                <a:lnTo>
                  <a:pt x="11475243" y="6488113"/>
                </a:lnTo>
                <a:lnTo>
                  <a:pt x="11480006" y="6498432"/>
                </a:lnTo>
                <a:lnTo>
                  <a:pt x="11484768" y="6508751"/>
                </a:lnTo>
                <a:lnTo>
                  <a:pt x="11490325" y="6518276"/>
                </a:lnTo>
                <a:lnTo>
                  <a:pt x="11496675" y="6527801"/>
                </a:lnTo>
                <a:lnTo>
                  <a:pt x="11504612" y="6535738"/>
                </a:lnTo>
                <a:lnTo>
                  <a:pt x="11512549" y="6543676"/>
                </a:lnTo>
                <a:lnTo>
                  <a:pt x="11522868" y="6550026"/>
                </a:lnTo>
                <a:lnTo>
                  <a:pt x="11531599" y="6555582"/>
                </a:lnTo>
                <a:lnTo>
                  <a:pt x="11541918" y="6561138"/>
                </a:lnTo>
                <a:lnTo>
                  <a:pt x="11553031" y="6565107"/>
                </a:lnTo>
                <a:lnTo>
                  <a:pt x="11564143" y="6568282"/>
                </a:lnTo>
                <a:lnTo>
                  <a:pt x="11575256" y="6570663"/>
                </a:lnTo>
                <a:lnTo>
                  <a:pt x="11587956" y="6570663"/>
                </a:lnTo>
                <a:lnTo>
                  <a:pt x="12742068" y="6570663"/>
                </a:lnTo>
                <a:lnTo>
                  <a:pt x="12754768" y="6570663"/>
                </a:lnTo>
                <a:lnTo>
                  <a:pt x="12765881" y="6568282"/>
                </a:lnTo>
                <a:lnTo>
                  <a:pt x="12776993" y="6565107"/>
                </a:lnTo>
                <a:lnTo>
                  <a:pt x="12788106" y="6561138"/>
                </a:lnTo>
                <a:lnTo>
                  <a:pt x="12798425" y="6555582"/>
                </a:lnTo>
                <a:lnTo>
                  <a:pt x="12808743" y="6550026"/>
                </a:lnTo>
                <a:lnTo>
                  <a:pt x="12817475" y="6543676"/>
                </a:lnTo>
                <a:lnTo>
                  <a:pt x="12825412" y="6535738"/>
                </a:lnTo>
                <a:lnTo>
                  <a:pt x="12833349" y="6527801"/>
                </a:lnTo>
                <a:lnTo>
                  <a:pt x="12839699" y="6518276"/>
                </a:lnTo>
                <a:lnTo>
                  <a:pt x="12845256" y="6508751"/>
                </a:lnTo>
                <a:lnTo>
                  <a:pt x="12850018" y="6498432"/>
                </a:lnTo>
                <a:lnTo>
                  <a:pt x="12854781" y="6488113"/>
                </a:lnTo>
                <a:lnTo>
                  <a:pt x="12857162" y="6477001"/>
                </a:lnTo>
                <a:lnTo>
                  <a:pt x="12858749" y="6464301"/>
                </a:lnTo>
                <a:lnTo>
                  <a:pt x="12860337" y="6453188"/>
                </a:lnTo>
                <a:lnTo>
                  <a:pt x="12860337" y="5295107"/>
                </a:lnTo>
                <a:lnTo>
                  <a:pt x="12858749" y="5283994"/>
                </a:lnTo>
                <a:lnTo>
                  <a:pt x="12857162" y="5271294"/>
                </a:lnTo>
                <a:lnTo>
                  <a:pt x="12854781" y="5260182"/>
                </a:lnTo>
                <a:lnTo>
                  <a:pt x="12850018" y="5249863"/>
                </a:lnTo>
                <a:lnTo>
                  <a:pt x="12845256" y="5240338"/>
                </a:lnTo>
                <a:lnTo>
                  <a:pt x="12839699" y="5230019"/>
                </a:lnTo>
                <a:lnTo>
                  <a:pt x="12833349" y="5221288"/>
                </a:lnTo>
                <a:lnTo>
                  <a:pt x="12825412" y="5213350"/>
                </a:lnTo>
                <a:lnTo>
                  <a:pt x="12817475" y="5205413"/>
                </a:lnTo>
                <a:lnTo>
                  <a:pt x="12808743" y="5198269"/>
                </a:lnTo>
                <a:lnTo>
                  <a:pt x="12798425" y="5192713"/>
                </a:lnTo>
                <a:lnTo>
                  <a:pt x="12788106" y="5187157"/>
                </a:lnTo>
                <a:lnTo>
                  <a:pt x="12776993" y="5183982"/>
                </a:lnTo>
                <a:lnTo>
                  <a:pt x="12765881" y="5180807"/>
                </a:lnTo>
                <a:lnTo>
                  <a:pt x="12754768" y="5178425"/>
                </a:lnTo>
                <a:lnTo>
                  <a:pt x="12742068" y="5178425"/>
                </a:lnTo>
                <a:lnTo>
                  <a:pt x="11587956" y="5178425"/>
                </a:lnTo>
                <a:close/>
                <a:moveTo>
                  <a:pt x="15963105" y="3717927"/>
                </a:moveTo>
                <a:lnTo>
                  <a:pt x="15951199" y="3719514"/>
                </a:lnTo>
                <a:lnTo>
                  <a:pt x="15940087" y="3720308"/>
                </a:lnTo>
                <a:lnTo>
                  <a:pt x="15928180" y="3723483"/>
                </a:lnTo>
                <a:lnTo>
                  <a:pt x="15917068" y="3727452"/>
                </a:lnTo>
                <a:lnTo>
                  <a:pt x="15907543" y="3733008"/>
                </a:lnTo>
                <a:lnTo>
                  <a:pt x="15898018" y="3738564"/>
                </a:lnTo>
                <a:lnTo>
                  <a:pt x="15889287" y="3744914"/>
                </a:lnTo>
                <a:lnTo>
                  <a:pt x="15880555" y="3752852"/>
                </a:lnTo>
                <a:lnTo>
                  <a:pt x="15872618" y="3760789"/>
                </a:lnTo>
                <a:lnTo>
                  <a:pt x="15865474" y="3770314"/>
                </a:lnTo>
                <a:lnTo>
                  <a:pt x="15859918" y="3779839"/>
                </a:lnTo>
                <a:lnTo>
                  <a:pt x="15855949" y="3790158"/>
                </a:lnTo>
                <a:lnTo>
                  <a:pt x="15851187" y="3800477"/>
                </a:lnTo>
                <a:lnTo>
                  <a:pt x="15848805" y="3811590"/>
                </a:lnTo>
                <a:lnTo>
                  <a:pt x="15846424" y="3824289"/>
                </a:lnTo>
                <a:lnTo>
                  <a:pt x="15846424" y="3835402"/>
                </a:lnTo>
                <a:lnTo>
                  <a:pt x="15846424" y="4993482"/>
                </a:lnTo>
                <a:lnTo>
                  <a:pt x="15846424" y="5004594"/>
                </a:lnTo>
                <a:lnTo>
                  <a:pt x="15848805" y="5017294"/>
                </a:lnTo>
                <a:lnTo>
                  <a:pt x="15851187" y="5028407"/>
                </a:lnTo>
                <a:lnTo>
                  <a:pt x="15855949" y="5038726"/>
                </a:lnTo>
                <a:lnTo>
                  <a:pt x="15859918" y="5048251"/>
                </a:lnTo>
                <a:lnTo>
                  <a:pt x="15865474" y="5058569"/>
                </a:lnTo>
                <a:lnTo>
                  <a:pt x="15872618" y="5067301"/>
                </a:lnTo>
                <a:lnTo>
                  <a:pt x="15880555" y="5075238"/>
                </a:lnTo>
                <a:lnTo>
                  <a:pt x="15889287" y="5083176"/>
                </a:lnTo>
                <a:lnTo>
                  <a:pt x="15898018" y="5090319"/>
                </a:lnTo>
                <a:lnTo>
                  <a:pt x="15907543" y="5095876"/>
                </a:lnTo>
                <a:lnTo>
                  <a:pt x="15917068" y="5101432"/>
                </a:lnTo>
                <a:lnTo>
                  <a:pt x="15928180" y="5104607"/>
                </a:lnTo>
                <a:lnTo>
                  <a:pt x="15940087" y="5107782"/>
                </a:lnTo>
                <a:lnTo>
                  <a:pt x="15951199" y="5110163"/>
                </a:lnTo>
                <a:lnTo>
                  <a:pt x="15963105" y="5110163"/>
                </a:lnTo>
                <a:lnTo>
                  <a:pt x="17118804" y="5110163"/>
                </a:lnTo>
                <a:lnTo>
                  <a:pt x="17129920" y="5110163"/>
                </a:lnTo>
                <a:lnTo>
                  <a:pt x="17141032" y="5107782"/>
                </a:lnTo>
                <a:lnTo>
                  <a:pt x="17152936" y="5104607"/>
                </a:lnTo>
                <a:lnTo>
                  <a:pt x="17164048" y="5101432"/>
                </a:lnTo>
                <a:lnTo>
                  <a:pt x="17173576" y="5095876"/>
                </a:lnTo>
                <a:lnTo>
                  <a:pt x="17183892" y="5090319"/>
                </a:lnTo>
                <a:lnTo>
                  <a:pt x="17193420" y="5083176"/>
                </a:lnTo>
                <a:lnTo>
                  <a:pt x="17200564" y="5075238"/>
                </a:lnTo>
                <a:lnTo>
                  <a:pt x="17208500" y="5067301"/>
                </a:lnTo>
                <a:lnTo>
                  <a:pt x="17215644" y="5058569"/>
                </a:lnTo>
                <a:lnTo>
                  <a:pt x="17221200" y="5048251"/>
                </a:lnTo>
                <a:lnTo>
                  <a:pt x="17225964" y="5038726"/>
                </a:lnTo>
                <a:lnTo>
                  <a:pt x="17229932" y="5028407"/>
                </a:lnTo>
                <a:lnTo>
                  <a:pt x="17233104" y="5017294"/>
                </a:lnTo>
                <a:lnTo>
                  <a:pt x="17234692" y="5004594"/>
                </a:lnTo>
                <a:lnTo>
                  <a:pt x="17235488" y="4993482"/>
                </a:lnTo>
                <a:lnTo>
                  <a:pt x="17235488" y="3835402"/>
                </a:lnTo>
                <a:lnTo>
                  <a:pt x="17234692" y="3824289"/>
                </a:lnTo>
                <a:lnTo>
                  <a:pt x="17233104" y="3811590"/>
                </a:lnTo>
                <a:lnTo>
                  <a:pt x="17229932" y="3800477"/>
                </a:lnTo>
                <a:lnTo>
                  <a:pt x="17225964" y="3790158"/>
                </a:lnTo>
                <a:lnTo>
                  <a:pt x="17221200" y="3779839"/>
                </a:lnTo>
                <a:lnTo>
                  <a:pt x="17215644" y="3770314"/>
                </a:lnTo>
                <a:lnTo>
                  <a:pt x="17208500" y="3760789"/>
                </a:lnTo>
                <a:lnTo>
                  <a:pt x="17200564" y="3752852"/>
                </a:lnTo>
                <a:lnTo>
                  <a:pt x="17193420" y="3744914"/>
                </a:lnTo>
                <a:lnTo>
                  <a:pt x="17183892" y="3738564"/>
                </a:lnTo>
                <a:lnTo>
                  <a:pt x="17173576" y="3733008"/>
                </a:lnTo>
                <a:lnTo>
                  <a:pt x="17164048" y="3727452"/>
                </a:lnTo>
                <a:lnTo>
                  <a:pt x="17152936" y="3723483"/>
                </a:lnTo>
                <a:lnTo>
                  <a:pt x="17141032" y="3720308"/>
                </a:lnTo>
                <a:lnTo>
                  <a:pt x="17129920" y="3719514"/>
                </a:lnTo>
                <a:lnTo>
                  <a:pt x="17118804" y="3717927"/>
                </a:lnTo>
                <a:close/>
                <a:moveTo>
                  <a:pt x="14504193" y="3717927"/>
                </a:moveTo>
                <a:lnTo>
                  <a:pt x="14491493" y="3719514"/>
                </a:lnTo>
                <a:lnTo>
                  <a:pt x="14480381" y="3720308"/>
                </a:lnTo>
                <a:lnTo>
                  <a:pt x="14469268" y="3723483"/>
                </a:lnTo>
                <a:lnTo>
                  <a:pt x="14458156" y="3727452"/>
                </a:lnTo>
                <a:lnTo>
                  <a:pt x="14447837" y="3733008"/>
                </a:lnTo>
                <a:lnTo>
                  <a:pt x="14439106" y="3738564"/>
                </a:lnTo>
                <a:lnTo>
                  <a:pt x="14430375" y="3744914"/>
                </a:lnTo>
                <a:lnTo>
                  <a:pt x="14420850" y="3752852"/>
                </a:lnTo>
                <a:lnTo>
                  <a:pt x="14412912" y="3760789"/>
                </a:lnTo>
                <a:lnTo>
                  <a:pt x="14406562" y="3770314"/>
                </a:lnTo>
                <a:lnTo>
                  <a:pt x="14401006" y="3779839"/>
                </a:lnTo>
                <a:lnTo>
                  <a:pt x="14396243" y="3790158"/>
                </a:lnTo>
                <a:lnTo>
                  <a:pt x="14391481" y="3800477"/>
                </a:lnTo>
                <a:lnTo>
                  <a:pt x="14389893" y="3811590"/>
                </a:lnTo>
                <a:lnTo>
                  <a:pt x="14387512" y="3824289"/>
                </a:lnTo>
                <a:lnTo>
                  <a:pt x="14387512" y="3835402"/>
                </a:lnTo>
                <a:lnTo>
                  <a:pt x="14387512" y="4993482"/>
                </a:lnTo>
                <a:lnTo>
                  <a:pt x="14387512" y="5004594"/>
                </a:lnTo>
                <a:lnTo>
                  <a:pt x="14389893" y="5017294"/>
                </a:lnTo>
                <a:lnTo>
                  <a:pt x="14391481" y="5028407"/>
                </a:lnTo>
                <a:lnTo>
                  <a:pt x="14396243" y="5038726"/>
                </a:lnTo>
                <a:lnTo>
                  <a:pt x="14401006" y="5048251"/>
                </a:lnTo>
                <a:lnTo>
                  <a:pt x="14406562" y="5058569"/>
                </a:lnTo>
                <a:lnTo>
                  <a:pt x="14412912" y="5067301"/>
                </a:lnTo>
                <a:lnTo>
                  <a:pt x="14420850" y="5075238"/>
                </a:lnTo>
                <a:lnTo>
                  <a:pt x="14430375" y="5083176"/>
                </a:lnTo>
                <a:lnTo>
                  <a:pt x="14439106" y="5090319"/>
                </a:lnTo>
                <a:lnTo>
                  <a:pt x="14447837" y="5095876"/>
                </a:lnTo>
                <a:lnTo>
                  <a:pt x="14458156" y="5101432"/>
                </a:lnTo>
                <a:lnTo>
                  <a:pt x="14469268" y="5104607"/>
                </a:lnTo>
                <a:lnTo>
                  <a:pt x="14480381" y="5107782"/>
                </a:lnTo>
                <a:lnTo>
                  <a:pt x="14491493" y="5110163"/>
                </a:lnTo>
                <a:lnTo>
                  <a:pt x="14504193" y="5110163"/>
                </a:lnTo>
                <a:lnTo>
                  <a:pt x="15659894" y="5110163"/>
                </a:lnTo>
                <a:lnTo>
                  <a:pt x="15671006" y="5110163"/>
                </a:lnTo>
                <a:lnTo>
                  <a:pt x="15682119" y="5107782"/>
                </a:lnTo>
                <a:lnTo>
                  <a:pt x="15693231" y="5104607"/>
                </a:lnTo>
                <a:lnTo>
                  <a:pt x="15704344" y="5101432"/>
                </a:lnTo>
                <a:lnTo>
                  <a:pt x="15714663" y="5095876"/>
                </a:lnTo>
                <a:lnTo>
                  <a:pt x="15724981" y="5090319"/>
                </a:lnTo>
                <a:lnTo>
                  <a:pt x="15733713" y="5083176"/>
                </a:lnTo>
                <a:lnTo>
                  <a:pt x="15741650" y="5075238"/>
                </a:lnTo>
                <a:lnTo>
                  <a:pt x="15749587" y="5067301"/>
                </a:lnTo>
                <a:lnTo>
                  <a:pt x="15755937" y="5058569"/>
                </a:lnTo>
                <a:lnTo>
                  <a:pt x="15761494" y="5048251"/>
                </a:lnTo>
                <a:lnTo>
                  <a:pt x="15766256" y="5038726"/>
                </a:lnTo>
                <a:lnTo>
                  <a:pt x="15771019" y="5028407"/>
                </a:lnTo>
                <a:lnTo>
                  <a:pt x="15772606" y="5017294"/>
                </a:lnTo>
                <a:lnTo>
                  <a:pt x="15774987" y="5004594"/>
                </a:lnTo>
                <a:lnTo>
                  <a:pt x="15776575" y="4993482"/>
                </a:lnTo>
                <a:lnTo>
                  <a:pt x="15776575" y="3835402"/>
                </a:lnTo>
                <a:lnTo>
                  <a:pt x="15774987" y="3824289"/>
                </a:lnTo>
                <a:lnTo>
                  <a:pt x="15772606" y="3811590"/>
                </a:lnTo>
                <a:lnTo>
                  <a:pt x="15771019" y="3800477"/>
                </a:lnTo>
                <a:lnTo>
                  <a:pt x="15766256" y="3790158"/>
                </a:lnTo>
                <a:lnTo>
                  <a:pt x="15761494" y="3779839"/>
                </a:lnTo>
                <a:lnTo>
                  <a:pt x="15755937" y="3770314"/>
                </a:lnTo>
                <a:lnTo>
                  <a:pt x="15749587" y="3760789"/>
                </a:lnTo>
                <a:lnTo>
                  <a:pt x="15741650" y="3752852"/>
                </a:lnTo>
                <a:lnTo>
                  <a:pt x="15733713" y="3744914"/>
                </a:lnTo>
                <a:lnTo>
                  <a:pt x="15724981" y="3738564"/>
                </a:lnTo>
                <a:lnTo>
                  <a:pt x="15714663" y="3733008"/>
                </a:lnTo>
                <a:lnTo>
                  <a:pt x="15704344" y="3727452"/>
                </a:lnTo>
                <a:lnTo>
                  <a:pt x="15693231" y="3723483"/>
                </a:lnTo>
                <a:lnTo>
                  <a:pt x="15682119" y="3720308"/>
                </a:lnTo>
                <a:lnTo>
                  <a:pt x="15671006" y="3719514"/>
                </a:lnTo>
                <a:lnTo>
                  <a:pt x="15659894" y="3717927"/>
                </a:lnTo>
                <a:close/>
                <a:moveTo>
                  <a:pt x="13046141" y="3717926"/>
                </a:moveTo>
                <a:lnTo>
                  <a:pt x="13034228" y="3719514"/>
                </a:lnTo>
                <a:lnTo>
                  <a:pt x="13023109" y="3720308"/>
                </a:lnTo>
                <a:lnTo>
                  <a:pt x="13011990" y="3723482"/>
                </a:lnTo>
                <a:lnTo>
                  <a:pt x="13000077" y="3727451"/>
                </a:lnTo>
                <a:lnTo>
                  <a:pt x="12990547" y="3733008"/>
                </a:lnTo>
                <a:lnTo>
                  <a:pt x="12981016" y="3738564"/>
                </a:lnTo>
                <a:lnTo>
                  <a:pt x="12972280" y="3744914"/>
                </a:lnTo>
                <a:lnTo>
                  <a:pt x="12963544" y="3752851"/>
                </a:lnTo>
                <a:lnTo>
                  <a:pt x="12955602" y="3760789"/>
                </a:lnTo>
                <a:lnTo>
                  <a:pt x="12948454" y="3770314"/>
                </a:lnTo>
                <a:lnTo>
                  <a:pt x="12942895" y="3779839"/>
                </a:lnTo>
                <a:lnTo>
                  <a:pt x="12938924" y="3790158"/>
                </a:lnTo>
                <a:lnTo>
                  <a:pt x="12934158" y="3800476"/>
                </a:lnTo>
                <a:lnTo>
                  <a:pt x="12931776" y="3811589"/>
                </a:lnTo>
                <a:lnTo>
                  <a:pt x="12929393" y="3824288"/>
                </a:lnTo>
                <a:lnTo>
                  <a:pt x="12928599" y="3835401"/>
                </a:lnTo>
                <a:lnTo>
                  <a:pt x="12928599" y="4993482"/>
                </a:lnTo>
                <a:lnTo>
                  <a:pt x="12929393" y="5004594"/>
                </a:lnTo>
                <a:lnTo>
                  <a:pt x="12931776" y="5017294"/>
                </a:lnTo>
                <a:lnTo>
                  <a:pt x="12934158" y="5028407"/>
                </a:lnTo>
                <a:lnTo>
                  <a:pt x="12938924" y="5038726"/>
                </a:lnTo>
                <a:lnTo>
                  <a:pt x="12942895" y="5048251"/>
                </a:lnTo>
                <a:lnTo>
                  <a:pt x="12948454" y="5058569"/>
                </a:lnTo>
                <a:lnTo>
                  <a:pt x="12955602" y="5067301"/>
                </a:lnTo>
                <a:lnTo>
                  <a:pt x="12963544" y="5075238"/>
                </a:lnTo>
                <a:lnTo>
                  <a:pt x="12972280" y="5083176"/>
                </a:lnTo>
                <a:lnTo>
                  <a:pt x="12981016" y="5090319"/>
                </a:lnTo>
                <a:lnTo>
                  <a:pt x="12990547" y="5095876"/>
                </a:lnTo>
                <a:lnTo>
                  <a:pt x="13000077" y="5101432"/>
                </a:lnTo>
                <a:lnTo>
                  <a:pt x="13011990" y="5104607"/>
                </a:lnTo>
                <a:lnTo>
                  <a:pt x="13023109" y="5107782"/>
                </a:lnTo>
                <a:lnTo>
                  <a:pt x="13034228" y="5110163"/>
                </a:lnTo>
                <a:lnTo>
                  <a:pt x="13046141" y="5110163"/>
                </a:lnTo>
                <a:lnTo>
                  <a:pt x="14201707" y="5110163"/>
                </a:lnTo>
                <a:lnTo>
                  <a:pt x="14213620" y="5110163"/>
                </a:lnTo>
                <a:lnTo>
                  <a:pt x="14225533" y="5107782"/>
                </a:lnTo>
                <a:lnTo>
                  <a:pt x="14236652" y="5104607"/>
                </a:lnTo>
                <a:lnTo>
                  <a:pt x="14247771" y="5101432"/>
                </a:lnTo>
                <a:lnTo>
                  <a:pt x="14258095" y="5095876"/>
                </a:lnTo>
                <a:lnTo>
                  <a:pt x="14267626" y="5090319"/>
                </a:lnTo>
                <a:lnTo>
                  <a:pt x="14277156" y="5083176"/>
                </a:lnTo>
                <a:lnTo>
                  <a:pt x="14284304" y="5075238"/>
                </a:lnTo>
                <a:lnTo>
                  <a:pt x="14292246" y="5067301"/>
                </a:lnTo>
                <a:lnTo>
                  <a:pt x="14299394" y="5058569"/>
                </a:lnTo>
                <a:lnTo>
                  <a:pt x="14304953" y="5048251"/>
                </a:lnTo>
                <a:lnTo>
                  <a:pt x="14309719" y="5038726"/>
                </a:lnTo>
                <a:lnTo>
                  <a:pt x="14313690" y="5028407"/>
                </a:lnTo>
                <a:lnTo>
                  <a:pt x="14316072" y="5017294"/>
                </a:lnTo>
                <a:lnTo>
                  <a:pt x="14318455" y="5004594"/>
                </a:lnTo>
                <a:lnTo>
                  <a:pt x="14319249" y="4993482"/>
                </a:lnTo>
                <a:lnTo>
                  <a:pt x="14319249" y="3835401"/>
                </a:lnTo>
                <a:lnTo>
                  <a:pt x="14318455" y="3824288"/>
                </a:lnTo>
                <a:lnTo>
                  <a:pt x="14316072" y="3811589"/>
                </a:lnTo>
                <a:lnTo>
                  <a:pt x="14313690" y="3800476"/>
                </a:lnTo>
                <a:lnTo>
                  <a:pt x="14309719" y="3790158"/>
                </a:lnTo>
                <a:lnTo>
                  <a:pt x="14304953" y="3779839"/>
                </a:lnTo>
                <a:lnTo>
                  <a:pt x="14299394" y="3770314"/>
                </a:lnTo>
                <a:lnTo>
                  <a:pt x="14292246" y="3760789"/>
                </a:lnTo>
                <a:lnTo>
                  <a:pt x="14284304" y="3752851"/>
                </a:lnTo>
                <a:lnTo>
                  <a:pt x="14277156" y="3744914"/>
                </a:lnTo>
                <a:lnTo>
                  <a:pt x="14267626" y="3738564"/>
                </a:lnTo>
                <a:lnTo>
                  <a:pt x="14258095" y="3733008"/>
                </a:lnTo>
                <a:lnTo>
                  <a:pt x="14247771" y="3727451"/>
                </a:lnTo>
                <a:lnTo>
                  <a:pt x="14236652" y="3723482"/>
                </a:lnTo>
                <a:lnTo>
                  <a:pt x="14225533" y="3720308"/>
                </a:lnTo>
                <a:lnTo>
                  <a:pt x="14213620" y="3719514"/>
                </a:lnTo>
                <a:lnTo>
                  <a:pt x="14201707" y="3717926"/>
                </a:lnTo>
                <a:close/>
                <a:moveTo>
                  <a:pt x="11587956" y="3717926"/>
                </a:moveTo>
                <a:lnTo>
                  <a:pt x="11575256" y="3719513"/>
                </a:lnTo>
                <a:lnTo>
                  <a:pt x="11564143" y="3720307"/>
                </a:lnTo>
                <a:lnTo>
                  <a:pt x="11553031" y="3723482"/>
                </a:lnTo>
                <a:lnTo>
                  <a:pt x="11541918" y="3727451"/>
                </a:lnTo>
                <a:lnTo>
                  <a:pt x="11531599" y="3733007"/>
                </a:lnTo>
                <a:lnTo>
                  <a:pt x="11522868" y="3738563"/>
                </a:lnTo>
                <a:lnTo>
                  <a:pt x="11512549" y="3744913"/>
                </a:lnTo>
                <a:lnTo>
                  <a:pt x="11504612" y="3752851"/>
                </a:lnTo>
                <a:lnTo>
                  <a:pt x="11496675" y="3760788"/>
                </a:lnTo>
                <a:lnTo>
                  <a:pt x="11490325" y="3770313"/>
                </a:lnTo>
                <a:lnTo>
                  <a:pt x="11484768" y="3779838"/>
                </a:lnTo>
                <a:lnTo>
                  <a:pt x="11480006" y="3790157"/>
                </a:lnTo>
                <a:lnTo>
                  <a:pt x="11475243" y="3800476"/>
                </a:lnTo>
                <a:lnTo>
                  <a:pt x="11473656" y="3811588"/>
                </a:lnTo>
                <a:lnTo>
                  <a:pt x="11471275" y="3824288"/>
                </a:lnTo>
                <a:lnTo>
                  <a:pt x="11469687" y="3835401"/>
                </a:lnTo>
                <a:lnTo>
                  <a:pt x="11469687" y="4993482"/>
                </a:lnTo>
                <a:lnTo>
                  <a:pt x="11471275" y="5004594"/>
                </a:lnTo>
                <a:lnTo>
                  <a:pt x="11473656" y="5017294"/>
                </a:lnTo>
                <a:lnTo>
                  <a:pt x="11475243" y="5028407"/>
                </a:lnTo>
                <a:lnTo>
                  <a:pt x="11480006" y="5038726"/>
                </a:lnTo>
                <a:lnTo>
                  <a:pt x="11484768" y="5048251"/>
                </a:lnTo>
                <a:lnTo>
                  <a:pt x="11490325" y="5058569"/>
                </a:lnTo>
                <a:lnTo>
                  <a:pt x="11496675" y="5067301"/>
                </a:lnTo>
                <a:lnTo>
                  <a:pt x="11504612" y="5075238"/>
                </a:lnTo>
                <a:lnTo>
                  <a:pt x="11512549" y="5083176"/>
                </a:lnTo>
                <a:lnTo>
                  <a:pt x="11522868" y="5090319"/>
                </a:lnTo>
                <a:lnTo>
                  <a:pt x="11531599" y="5095876"/>
                </a:lnTo>
                <a:lnTo>
                  <a:pt x="11541918" y="5101432"/>
                </a:lnTo>
                <a:lnTo>
                  <a:pt x="11553031" y="5104607"/>
                </a:lnTo>
                <a:lnTo>
                  <a:pt x="11564143" y="5107782"/>
                </a:lnTo>
                <a:lnTo>
                  <a:pt x="11575256" y="5110163"/>
                </a:lnTo>
                <a:lnTo>
                  <a:pt x="11587956" y="5110163"/>
                </a:lnTo>
                <a:lnTo>
                  <a:pt x="12742068" y="5110163"/>
                </a:lnTo>
                <a:lnTo>
                  <a:pt x="12754768" y="5110163"/>
                </a:lnTo>
                <a:lnTo>
                  <a:pt x="12765881" y="5107782"/>
                </a:lnTo>
                <a:lnTo>
                  <a:pt x="12776993" y="5104607"/>
                </a:lnTo>
                <a:lnTo>
                  <a:pt x="12788106" y="5101432"/>
                </a:lnTo>
                <a:lnTo>
                  <a:pt x="12798425" y="5095876"/>
                </a:lnTo>
                <a:lnTo>
                  <a:pt x="12808743" y="5090319"/>
                </a:lnTo>
                <a:lnTo>
                  <a:pt x="12817475" y="5083176"/>
                </a:lnTo>
                <a:lnTo>
                  <a:pt x="12825412" y="5075238"/>
                </a:lnTo>
                <a:lnTo>
                  <a:pt x="12833349" y="5067301"/>
                </a:lnTo>
                <a:lnTo>
                  <a:pt x="12839699" y="5058569"/>
                </a:lnTo>
                <a:lnTo>
                  <a:pt x="12845256" y="5048251"/>
                </a:lnTo>
                <a:lnTo>
                  <a:pt x="12850018" y="5038726"/>
                </a:lnTo>
                <a:lnTo>
                  <a:pt x="12854781" y="5028407"/>
                </a:lnTo>
                <a:lnTo>
                  <a:pt x="12857162" y="5017294"/>
                </a:lnTo>
                <a:lnTo>
                  <a:pt x="12858749" y="5004594"/>
                </a:lnTo>
                <a:lnTo>
                  <a:pt x="12860337" y="4993482"/>
                </a:lnTo>
                <a:lnTo>
                  <a:pt x="12860337" y="3835401"/>
                </a:lnTo>
                <a:lnTo>
                  <a:pt x="12858749" y="3824288"/>
                </a:lnTo>
                <a:lnTo>
                  <a:pt x="12857162" y="3811588"/>
                </a:lnTo>
                <a:lnTo>
                  <a:pt x="12854781" y="3800476"/>
                </a:lnTo>
                <a:lnTo>
                  <a:pt x="12850018" y="3790157"/>
                </a:lnTo>
                <a:lnTo>
                  <a:pt x="12845256" y="3779838"/>
                </a:lnTo>
                <a:lnTo>
                  <a:pt x="12839699" y="3770313"/>
                </a:lnTo>
                <a:lnTo>
                  <a:pt x="12833349" y="3760788"/>
                </a:lnTo>
                <a:lnTo>
                  <a:pt x="12825412" y="3752851"/>
                </a:lnTo>
                <a:lnTo>
                  <a:pt x="12817475" y="3744913"/>
                </a:lnTo>
                <a:lnTo>
                  <a:pt x="12808743" y="3738563"/>
                </a:lnTo>
                <a:lnTo>
                  <a:pt x="12798425" y="3733007"/>
                </a:lnTo>
                <a:lnTo>
                  <a:pt x="12788106" y="3727451"/>
                </a:lnTo>
                <a:lnTo>
                  <a:pt x="12776993" y="3723482"/>
                </a:lnTo>
                <a:lnTo>
                  <a:pt x="12765881" y="3720307"/>
                </a:lnTo>
                <a:lnTo>
                  <a:pt x="12754768" y="3719513"/>
                </a:lnTo>
                <a:lnTo>
                  <a:pt x="12742068" y="3717926"/>
                </a:lnTo>
                <a:close/>
                <a:moveTo>
                  <a:pt x="10129043" y="3717925"/>
                </a:moveTo>
                <a:lnTo>
                  <a:pt x="10117137" y="3719513"/>
                </a:lnTo>
                <a:lnTo>
                  <a:pt x="10106025" y="3720307"/>
                </a:lnTo>
                <a:lnTo>
                  <a:pt x="10094912" y="3723481"/>
                </a:lnTo>
                <a:lnTo>
                  <a:pt x="10083006" y="3727450"/>
                </a:lnTo>
                <a:lnTo>
                  <a:pt x="10073481" y="3733007"/>
                </a:lnTo>
                <a:lnTo>
                  <a:pt x="10063162" y="3738563"/>
                </a:lnTo>
                <a:lnTo>
                  <a:pt x="10054431" y="3744913"/>
                </a:lnTo>
                <a:lnTo>
                  <a:pt x="10046493" y="3752850"/>
                </a:lnTo>
                <a:lnTo>
                  <a:pt x="10038556" y="3760788"/>
                </a:lnTo>
                <a:lnTo>
                  <a:pt x="10031412" y="3770313"/>
                </a:lnTo>
                <a:lnTo>
                  <a:pt x="10025856" y="3779838"/>
                </a:lnTo>
                <a:lnTo>
                  <a:pt x="10021887" y="3790157"/>
                </a:lnTo>
                <a:lnTo>
                  <a:pt x="10017125" y="3800475"/>
                </a:lnTo>
                <a:lnTo>
                  <a:pt x="10014743" y="3811588"/>
                </a:lnTo>
                <a:lnTo>
                  <a:pt x="10012362" y="3824288"/>
                </a:lnTo>
                <a:lnTo>
                  <a:pt x="10012362" y="3835400"/>
                </a:lnTo>
                <a:lnTo>
                  <a:pt x="10012362" y="4993482"/>
                </a:lnTo>
                <a:lnTo>
                  <a:pt x="10012362" y="5004594"/>
                </a:lnTo>
                <a:lnTo>
                  <a:pt x="10014743" y="5017294"/>
                </a:lnTo>
                <a:lnTo>
                  <a:pt x="10017125" y="5028407"/>
                </a:lnTo>
                <a:lnTo>
                  <a:pt x="10021887" y="5038726"/>
                </a:lnTo>
                <a:lnTo>
                  <a:pt x="10025856" y="5048251"/>
                </a:lnTo>
                <a:lnTo>
                  <a:pt x="10031412" y="5058569"/>
                </a:lnTo>
                <a:lnTo>
                  <a:pt x="10038556" y="5067301"/>
                </a:lnTo>
                <a:lnTo>
                  <a:pt x="10046493" y="5075238"/>
                </a:lnTo>
                <a:lnTo>
                  <a:pt x="10054431" y="5083176"/>
                </a:lnTo>
                <a:lnTo>
                  <a:pt x="10063162" y="5090319"/>
                </a:lnTo>
                <a:lnTo>
                  <a:pt x="10073481" y="5095876"/>
                </a:lnTo>
                <a:lnTo>
                  <a:pt x="10083006" y="5101432"/>
                </a:lnTo>
                <a:lnTo>
                  <a:pt x="10094912" y="5104607"/>
                </a:lnTo>
                <a:lnTo>
                  <a:pt x="10106025" y="5107782"/>
                </a:lnTo>
                <a:lnTo>
                  <a:pt x="10117137" y="5110163"/>
                </a:lnTo>
                <a:lnTo>
                  <a:pt x="10129043" y="5110163"/>
                </a:lnTo>
                <a:lnTo>
                  <a:pt x="11283950" y="5110163"/>
                </a:lnTo>
                <a:lnTo>
                  <a:pt x="11295856" y="5110163"/>
                </a:lnTo>
                <a:lnTo>
                  <a:pt x="11307763" y="5107782"/>
                </a:lnTo>
                <a:lnTo>
                  <a:pt x="11318875" y="5104607"/>
                </a:lnTo>
                <a:lnTo>
                  <a:pt x="11329987" y="5101432"/>
                </a:lnTo>
                <a:lnTo>
                  <a:pt x="11340306" y="5095876"/>
                </a:lnTo>
                <a:lnTo>
                  <a:pt x="11349037" y="5090319"/>
                </a:lnTo>
                <a:lnTo>
                  <a:pt x="11357769" y="5083176"/>
                </a:lnTo>
                <a:lnTo>
                  <a:pt x="11366500" y="5075238"/>
                </a:lnTo>
                <a:lnTo>
                  <a:pt x="11374437" y="5067301"/>
                </a:lnTo>
                <a:lnTo>
                  <a:pt x="11381581" y="5058569"/>
                </a:lnTo>
                <a:lnTo>
                  <a:pt x="11387137" y="5048251"/>
                </a:lnTo>
                <a:lnTo>
                  <a:pt x="11391900" y="5038726"/>
                </a:lnTo>
                <a:lnTo>
                  <a:pt x="11395869" y="5028407"/>
                </a:lnTo>
                <a:lnTo>
                  <a:pt x="11398250" y="5017294"/>
                </a:lnTo>
                <a:lnTo>
                  <a:pt x="11400631" y="5004594"/>
                </a:lnTo>
                <a:lnTo>
                  <a:pt x="11401425" y="4993482"/>
                </a:lnTo>
                <a:lnTo>
                  <a:pt x="11401425" y="3835400"/>
                </a:lnTo>
                <a:lnTo>
                  <a:pt x="11400631" y="3824288"/>
                </a:lnTo>
                <a:lnTo>
                  <a:pt x="11398250" y="3811588"/>
                </a:lnTo>
                <a:lnTo>
                  <a:pt x="11395869" y="3800475"/>
                </a:lnTo>
                <a:lnTo>
                  <a:pt x="11391900" y="3790157"/>
                </a:lnTo>
                <a:lnTo>
                  <a:pt x="11387137" y="3779838"/>
                </a:lnTo>
                <a:lnTo>
                  <a:pt x="11381581" y="3770313"/>
                </a:lnTo>
                <a:lnTo>
                  <a:pt x="11374437" y="3760788"/>
                </a:lnTo>
                <a:lnTo>
                  <a:pt x="11366500" y="3752850"/>
                </a:lnTo>
                <a:lnTo>
                  <a:pt x="11357769" y="3744913"/>
                </a:lnTo>
                <a:lnTo>
                  <a:pt x="11349037" y="3738563"/>
                </a:lnTo>
                <a:lnTo>
                  <a:pt x="11340306" y="3733007"/>
                </a:lnTo>
                <a:lnTo>
                  <a:pt x="11329987" y="3727450"/>
                </a:lnTo>
                <a:lnTo>
                  <a:pt x="11318875" y="3723481"/>
                </a:lnTo>
                <a:lnTo>
                  <a:pt x="11307763" y="3720307"/>
                </a:lnTo>
                <a:lnTo>
                  <a:pt x="11295856" y="3719513"/>
                </a:lnTo>
                <a:lnTo>
                  <a:pt x="11283950" y="3717925"/>
                </a:lnTo>
                <a:close/>
                <a:moveTo>
                  <a:pt x="15963105" y="2255840"/>
                </a:moveTo>
                <a:lnTo>
                  <a:pt x="15951199" y="2256633"/>
                </a:lnTo>
                <a:lnTo>
                  <a:pt x="15940087" y="2258221"/>
                </a:lnTo>
                <a:lnTo>
                  <a:pt x="15928180" y="2261396"/>
                </a:lnTo>
                <a:lnTo>
                  <a:pt x="15917068" y="2264571"/>
                </a:lnTo>
                <a:lnTo>
                  <a:pt x="15907543" y="2270127"/>
                </a:lnTo>
                <a:lnTo>
                  <a:pt x="15898018" y="2275683"/>
                </a:lnTo>
                <a:lnTo>
                  <a:pt x="15889287" y="2282828"/>
                </a:lnTo>
                <a:lnTo>
                  <a:pt x="15880555" y="2290765"/>
                </a:lnTo>
                <a:lnTo>
                  <a:pt x="15872618" y="2298703"/>
                </a:lnTo>
                <a:lnTo>
                  <a:pt x="15865474" y="2307434"/>
                </a:lnTo>
                <a:lnTo>
                  <a:pt x="15859918" y="2317753"/>
                </a:lnTo>
                <a:lnTo>
                  <a:pt x="15855949" y="2328071"/>
                </a:lnTo>
                <a:lnTo>
                  <a:pt x="15851187" y="2337596"/>
                </a:lnTo>
                <a:lnTo>
                  <a:pt x="15848805" y="2349502"/>
                </a:lnTo>
                <a:lnTo>
                  <a:pt x="15846424" y="2361409"/>
                </a:lnTo>
                <a:lnTo>
                  <a:pt x="15846424" y="2372521"/>
                </a:lnTo>
                <a:lnTo>
                  <a:pt x="15846424" y="3530603"/>
                </a:lnTo>
                <a:lnTo>
                  <a:pt x="15846424" y="3542509"/>
                </a:lnTo>
                <a:lnTo>
                  <a:pt x="15848805" y="3554415"/>
                </a:lnTo>
                <a:lnTo>
                  <a:pt x="15851187" y="3565528"/>
                </a:lnTo>
                <a:lnTo>
                  <a:pt x="15855949" y="3575847"/>
                </a:lnTo>
                <a:lnTo>
                  <a:pt x="15859918" y="3586165"/>
                </a:lnTo>
                <a:lnTo>
                  <a:pt x="15865474" y="3596484"/>
                </a:lnTo>
                <a:lnTo>
                  <a:pt x="15872618" y="3605215"/>
                </a:lnTo>
                <a:lnTo>
                  <a:pt x="15880555" y="3613153"/>
                </a:lnTo>
                <a:lnTo>
                  <a:pt x="15889287" y="3621090"/>
                </a:lnTo>
                <a:lnTo>
                  <a:pt x="15898018" y="3627441"/>
                </a:lnTo>
                <a:lnTo>
                  <a:pt x="15907543" y="3632997"/>
                </a:lnTo>
                <a:lnTo>
                  <a:pt x="15917068" y="3638553"/>
                </a:lnTo>
                <a:lnTo>
                  <a:pt x="15928180" y="3642522"/>
                </a:lnTo>
                <a:lnTo>
                  <a:pt x="15940087" y="3645697"/>
                </a:lnTo>
                <a:lnTo>
                  <a:pt x="15951199" y="3648078"/>
                </a:lnTo>
                <a:lnTo>
                  <a:pt x="15963105" y="3648078"/>
                </a:lnTo>
                <a:lnTo>
                  <a:pt x="17118804" y="3648078"/>
                </a:lnTo>
                <a:lnTo>
                  <a:pt x="17129920" y="3648078"/>
                </a:lnTo>
                <a:lnTo>
                  <a:pt x="17141032" y="3645697"/>
                </a:lnTo>
                <a:lnTo>
                  <a:pt x="17152936" y="3642522"/>
                </a:lnTo>
                <a:lnTo>
                  <a:pt x="17164048" y="3638553"/>
                </a:lnTo>
                <a:lnTo>
                  <a:pt x="17173576" y="3632997"/>
                </a:lnTo>
                <a:lnTo>
                  <a:pt x="17183892" y="3627441"/>
                </a:lnTo>
                <a:lnTo>
                  <a:pt x="17193420" y="3621090"/>
                </a:lnTo>
                <a:lnTo>
                  <a:pt x="17200564" y="3613153"/>
                </a:lnTo>
                <a:lnTo>
                  <a:pt x="17208500" y="3605215"/>
                </a:lnTo>
                <a:lnTo>
                  <a:pt x="17215644" y="3596484"/>
                </a:lnTo>
                <a:lnTo>
                  <a:pt x="17221200" y="3586165"/>
                </a:lnTo>
                <a:lnTo>
                  <a:pt x="17225964" y="3575847"/>
                </a:lnTo>
                <a:lnTo>
                  <a:pt x="17229932" y="3565528"/>
                </a:lnTo>
                <a:lnTo>
                  <a:pt x="17233104" y="3554415"/>
                </a:lnTo>
                <a:lnTo>
                  <a:pt x="17234692" y="3542509"/>
                </a:lnTo>
                <a:lnTo>
                  <a:pt x="17235488" y="3530603"/>
                </a:lnTo>
                <a:lnTo>
                  <a:pt x="17235488" y="2372521"/>
                </a:lnTo>
                <a:lnTo>
                  <a:pt x="17234692" y="2361409"/>
                </a:lnTo>
                <a:lnTo>
                  <a:pt x="17233104" y="2349502"/>
                </a:lnTo>
                <a:lnTo>
                  <a:pt x="17229932" y="2337596"/>
                </a:lnTo>
                <a:lnTo>
                  <a:pt x="17225964" y="2328071"/>
                </a:lnTo>
                <a:lnTo>
                  <a:pt x="17221200" y="2317753"/>
                </a:lnTo>
                <a:lnTo>
                  <a:pt x="17215644" y="2307434"/>
                </a:lnTo>
                <a:lnTo>
                  <a:pt x="17208500" y="2298703"/>
                </a:lnTo>
                <a:lnTo>
                  <a:pt x="17200564" y="2290765"/>
                </a:lnTo>
                <a:lnTo>
                  <a:pt x="17193420" y="2282828"/>
                </a:lnTo>
                <a:lnTo>
                  <a:pt x="17183892" y="2275683"/>
                </a:lnTo>
                <a:lnTo>
                  <a:pt x="17173576" y="2270127"/>
                </a:lnTo>
                <a:lnTo>
                  <a:pt x="17164048" y="2264571"/>
                </a:lnTo>
                <a:lnTo>
                  <a:pt x="17152936" y="2261396"/>
                </a:lnTo>
                <a:lnTo>
                  <a:pt x="17141032" y="2258221"/>
                </a:lnTo>
                <a:lnTo>
                  <a:pt x="17129920" y="2256633"/>
                </a:lnTo>
                <a:lnTo>
                  <a:pt x="17118804" y="2255840"/>
                </a:lnTo>
                <a:close/>
                <a:moveTo>
                  <a:pt x="14504193" y="2255840"/>
                </a:moveTo>
                <a:lnTo>
                  <a:pt x="14491493" y="2256633"/>
                </a:lnTo>
                <a:lnTo>
                  <a:pt x="14480381" y="2258221"/>
                </a:lnTo>
                <a:lnTo>
                  <a:pt x="14469268" y="2261396"/>
                </a:lnTo>
                <a:lnTo>
                  <a:pt x="14458156" y="2264571"/>
                </a:lnTo>
                <a:lnTo>
                  <a:pt x="14447837" y="2270127"/>
                </a:lnTo>
                <a:lnTo>
                  <a:pt x="14439106" y="2275683"/>
                </a:lnTo>
                <a:lnTo>
                  <a:pt x="14430375" y="2282828"/>
                </a:lnTo>
                <a:lnTo>
                  <a:pt x="14420850" y="2290765"/>
                </a:lnTo>
                <a:lnTo>
                  <a:pt x="14412912" y="2298703"/>
                </a:lnTo>
                <a:lnTo>
                  <a:pt x="14406562" y="2307434"/>
                </a:lnTo>
                <a:lnTo>
                  <a:pt x="14401006" y="2317753"/>
                </a:lnTo>
                <a:lnTo>
                  <a:pt x="14396243" y="2328071"/>
                </a:lnTo>
                <a:lnTo>
                  <a:pt x="14391481" y="2337596"/>
                </a:lnTo>
                <a:lnTo>
                  <a:pt x="14389893" y="2349502"/>
                </a:lnTo>
                <a:lnTo>
                  <a:pt x="14387512" y="2361409"/>
                </a:lnTo>
                <a:lnTo>
                  <a:pt x="14387512" y="2372521"/>
                </a:lnTo>
                <a:lnTo>
                  <a:pt x="14387512" y="3530603"/>
                </a:lnTo>
                <a:lnTo>
                  <a:pt x="14387512" y="3542509"/>
                </a:lnTo>
                <a:lnTo>
                  <a:pt x="14389893" y="3554415"/>
                </a:lnTo>
                <a:lnTo>
                  <a:pt x="14391481" y="3565528"/>
                </a:lnTo>
                <a:lnTo>
                  <a:pt x="14396243" y="3575847"/>
                </a:lnTo>
                <a:lnTo>
                  <a:pt x="14401006" y="3586165"/>
                </a:lnTo>
                <a:lnTo>
                  <a:pt x="14406562" y="3596484"/>
                </a:lnTo>
                <a:lnTo>
                  <a:pt x="14412912" y="3605215"/>
                </a:lnTo>
                <a:lnTo>
                  <a:pt x="14420850" y="3613153"/>
                </a:lnTo>
                <a:lnTo>
                  <a:pt x="14430375" y="3621090"/>
                </a:lnTo>
                <a:lnTo>
                  <a:pt x="14439106" y="3627441"/>
                </a:lnTo>
                <a:lnTo>
                  <a:pt x="14447837" y="3632997"/>
                </a:lnTo>
                <a:lnTo>
                  <a:pt x="14458156" y="3638553"/>
                </a:lnTo>
                <a:lnTo>
                  <a:pt x="14469268" y="3642522"/>
                </a:lnTo>
                <a:lnTo>
                  <a:pt x="14480381" y="3645697"/>
                </a:lnTo>
                <a:lnTo>
                  <a:pt x="14491493" y="3648078"/>
                </a:lnTo>
                <a:lnTo>
                  <a:pt x="14504193" y="3648078"/>
                </a:lnTo>
                <a:lnTo>
                  <a:pt x="15659894" y="3648078"/>
                </a:lnTo>
                <a:lnTo>
                  <a:pt x="15671006" y="3648078"/>
                </a:lnTo>
                <a:lnTo>
                  <a:pt x="15682119" y="3645697"/>
                </a:lnTo>
                <a:lnTo>
                  <a:pt x="15693231" y="3642522"/>
                </a:lnTo>
                <a:lnTo>
                  <a:pt x="15704344" y="3638553"/>
                </a:lnTo>
                <a:lnTo>
                  <a:pt x="15714663" y="3632997"/>
                </a:lnTo>
                <a:lnTo>
                  <a:pt x="15724981" y="3627441"/>
                </a:lnTo>
                <a:lnTo>
                  <a:pt x="15733713" y="3621090"/>
                </a:lnTo>
                <a:lnTo>
                  <a:pt x="15741650" y="3613153"/>
                </a:lnTo>
                <a:lnTo>
                  <a:pt x="15749587" y="3605215"/>
                </a:lnTo>
                <a:lnTo>
                  <a:pt x="15755937" y="3596484"/>
                </a:lnTo>
                <a:lnTo>
                  <a:pt x="15761494" y="3586165"/>
                </a:lnTo>
                <a:lnTo>
                  <a:pt x="15766256" y="3575847"/>
                </a:lnTo>
                <a:lnTo>
                  <a:pt x="15771019" y="3565528"/>
                </a:lnTo>
                <a:lnTo>
                  <a:pt x="15772606" y="3554415"/>
                </a:lnTo>
                <a:lnTo>
                  <a:pt x="15774987" y="3542509"/>
                </a:lnTo>
                <a:lnTo>
                  <a:pt x="15776575" y="3530603"/>
                </a:lnTo>
                <a:lnTo>
                  <a:pt x="15776575" y="2372521"/>
                </a:lnTo>
                <a:lnTo>
                  <a:pt x="15774987" y="2361409"/>
                </a:lnTo>
                <a:lnTo>
                  <a:pt x="15772606" y="2349502"/>
                </a:lnTo>
                <a:lnTo>
                  <a:pt x="15771019" y="2337596"/>
                </a:lnTo>
                <a:lnTo>
                  <a:pt x="15766256" y="2328071"/>
                </a:lnTo>
                <a:lnTo>
                  <a:pt x="15761494" y="2317753"/>
                </a:lnTo>
                <a:lnTo>
                  <a:pt x="15755937" y="2307434"/>
                </a:lnTo>
                <a:lnTo>
                  <a:pt x="15749587" y="2298703"/>
                </a:lnTo>
                <a:lnTo>
                  <a:pt x="15741650" y="2290765"/>
                </a:lnTo>
                <a:lnTo>
                  <a:pt x="15733713" y="2282828"/>
                </a:lnTo>
                <a:lnTo>
                  <a:pt x="15724981" y="2275683"/>
                </a:lnTo>
                <a:lnTo>
                  <a:pt x="15714663" y="2270127"/>
                </a:lnTo>
                <a:lnTo>
                  <a:pt x="15704344" y="2264571"/>
                </a:lnTo>
                <a:lnTo>
                  <a:pt x="15693231" y="2261396"/>
                </a:lnTo>
                <a:lnTo>
                  <a:pt x="15682119" y="2258221"/>
                </a:lnTo>
                <a:lnTo>
                  <a:pt x="15671006" y="2256633"/>
                </a:lnTo>
                <a:lnTo>
                  <a:pt x="15659894" y="2255840"/>
                </a:lnTo>
                <a:close/>
                <a:moveTo>
                  <a:pt x="8671583" y="2255840"/>
                </a:moveTo>
                <a:lnTo>
                  <a:pt x="8658897" y="2256633"/>
                </a:lnTo>
                <a:lnTo>
                  <a:pt x="8647797" y="2258221"/>
                </a:lnTo>
                <a:lnTo>
                  <a:pt x="8636698" y="2261396"/>
                </a:lnTo>
                <a:lnTo>
                  <a:pt x="8625598" y="2264571"/>
                </a:lnTo>
                <a:lnTo>
                  <a:pt x="8615291" y="2270127"/>
                </a:lnTo>
                <a:lnTo>
                  <a:pt x="8604984" y="2275683"/>
                </a:lnTo>
                <a:lnTo>
                  <a:pt x="8596263" y="2282828"/>
                </a:lnTo>
                <a:lnTo>
                  <a:pt x="8588334" y="2290765"/>
                </a:lnTo>
                <a:lnTo>
                  <a:pt x="8580406" y="2298703"/>
                </a:lnTo>
                <a:lnTo>
                  <a:pt x="8574063" y="2307434"/>
                </a:lnTo>
                <a:lnTo>
                  <a:pt x="8568513" y="2317753"/>
                </a:lnTo>
                <a:lnTo>
                  <a:pt x="8563756" y="2328071"/>
                </a:lnTo>
                <a:lnTo>
                  <a:pt x="8559792" y="2337596"/>
                </a:lnTo>
                <a:lnTo>
                  <a:pt x="8557413" y="2349502"/>
                </a:lnTo>
                <a:lnTo>
                  <a:pt x="8555035" y="2361409"/>
                </a:lnTo>
                <a:lnTo>
                  <a:pt x="8553449" y="2372521"/>
                </a:lnTo>
                <a:lnTo>
                  <a:pt x="8553449" y="3530603"/>
                </a:lnTo>
                <a:lnTo>
                  <a:pt x="8555035" y="3542509"/>
                </a:lnTo>
                <a:lnTo>
                  <a:pt x="8557413" y="3554415"/>
                </a:lnTo>
                <a:lnTo>
                  <a:pt x="8559792" y="3565528"/>
                </a:lnTo>
                <a:lnTo>
                  <a:pt x="8563756" y="3575847"/>
                </a:lnTo>
                <a:lnTo>
                  <a:pt x="8568513" y="3586165"/>
                </a:lnTo>
                <a:lnTo>
                  <a:pt x="8574063" y="3596484"/>
                </a:lnTo>
                <a:lnTo>
                  <a:pt x="8580406" y="3605215"/>
                </a:lnTo>
                <a:lnTo>
                  <a:pt x="8588334" y="3613153"/>
                </a:lnTo>
                <a:lnTo>
                  <a:pt x="8596263" y="3621090"/>
                </a:lnTo>
                <a:lnTo>
                  <a:pt x="8604984" y="3627441"/>
                </a:lnTo>
                <a:lnTo>
                  <a:pt x="8615291" y="3632997"/>
                </a:lnTo>
                <a:lnTo>
                  <a:pt x="8625598" y="3638553"/>
                </a:lnTo>
                <a:lnTo>
                  <a:pt x="8636698" y="3642522"/>
                </a:lnTo>
                <a:lnTo>
                  <a:pt x="8647797" y="3645697"/>
                </a:lnTo>
                <a:lnTo>
                  <a:pt x="8658897" y="3648078"/>
                </a:lnTo>
                <a:lnTo>
                  <a:pt x="8671583" y="3648078"/>
                </a:lnTo>
                <a:lnTo>
                  <a:pt x="9824378" y="3648078"/>
                </a:lnTo>
                <a:lnTo>
                  <a:pt x="9837064" y="3648078"/>
                </a:lnTo>
                <a:lnTo>
                  <a:pt x="9848163" y="3645697"/>
                </a:lnTo>
                <a:lnTo>
                  <a:pt x="9859263" y="3642522"/>
                </a:lnTo>
                <a:lnTo>
                  <a:pt x="9870363" y="3638553"/>
                </a:lnTo>
                <a:lnTo>
                  <a:pt x="9880670" y="3632997"/>
                </a:lnTo>
                <a:lnTo>
                  <a:pt x="9889391" y="3627441"/>
                </a:lnTo>
                <a:lnTo>
                  <a:pt x="9898906" y="3621090"/>
                </a:lnTo>
                <a:lnTo>
                  <a:pt x="9907627" y="3613153"/>
                </a:lnTo>
                <a:lnTo>
                  <a:pt x="9915555" y="3605215"/>
                </a:lnTo>
                <a:lnTo>
                  <a:pt x="9921898" y="3596484"/>
                </a:lnTo>
                <a:lnTo>
                  <a:pt x="9927448" y="3586165"/>
                </a:lnTo>
                <a:lnTo>
                  <a:pt x="9932205" y="3575847"/>
                </a:lnTo>
                <a:lnTo>
                  <a:pt x="9936962" y="3565528"/>
                </a:lnTo>
                <a:lnTo>
                  <a:pt x="9939341" y="3554415"/>
                </a:lnTo>
                <a:lnTo>
                  <a:pt x="9940926" y="3542509"/>
                </a:lnTo>
                <a:lnTo>
                  <a:pt x="9942512" y="3530603"/>
                </a:lnTo>
                <a:lnTo>
                  <a:pt x="9942512" y="2372521"/>
                </a:lnTo>
                <a:lnTo>
                  <a:pt x="9940926" y="2361409"/>
                </a:lnTo>
                <a:lnTo>
                  <a:pt x="9939341" y="2349502"/>
                </a:lnTo>
                <a:lnTo>
                  <a:pt x="9936962" y="2337596"/>
                </a:lnTo>
                <a:lnTo>
                  <a:pt x="9932205" y="2328071"/>
                </a:lnTo>
                <a:lnTo>
                  <a:pt x="9927448" y="2317753"/>
                </a:lnTo>
                <a:lnTo>
                  <a:pt x="9921898" y="2307434"/>
                </a:lnTo>
                <a:lnTo>
                  <a:pt x="9915555" y="2298703"/>
                </a:lnTo>
                <a:lnTo>
                  <a:pt x="9907627" y="2290765"/>
                </a:lnTo>
                <a:lnTo>
                  <a:pt x="9898906" y="2282828"/>
                </a:lnTo>
                <a:lnTo>
                  <a:pt x="9889391" y="2275683"/>
                </a:lnTo>
                <a:lnTo>
                  <a:pt x="9880670" y="2270127"/>
                </a:lnTo>
                <a:lnTo>
                  <a:pt x="9870363" y="2264571"/>
                </a:lnTo>
                <a:lnTo>
                  <a:pt x="9859263" y="2261396"/>
                </a:lnTo>
                <a:lnTo>
                  <a:pt x="9848163" y="2258221"/>
                </a:lnTo>
                <a:lnTo>
                  <a:pt x="9837064" y="2256633"/>
                </a:lnTo>
                <a:lnTo>
                  <a:pt x="9824378" y="2255840"/>
                </a:lnTo>
                <a:close/>
                <a:moveTo>
                  <a:pt x="13046141" y="2255839"/>
                </a:moveTo>
                <a:lnTo>
                  <a:pt x="13034228" y="2256633"/>
                </a:lnTo>
                <a:lnTo>
                  <a:pt x="13023109" y="2258221"/>
                </a:lnTo>
                <a:lnTo>
                  <a:pt x="13011990" y="2261396"/>
                </a:lnTo>
                <a:lnTo>
                  <a:pt x="13000077" y="2264571"/>
                </a:lnTo>
                <a:lnTo>
                  <a:pt x="12990547" y="2270127"/>
                </a:lnTo>
                <a:lnTo>
                  <a:pt x="12981016" y="2275683"/>
                </a:lnTo>
                <a:lnTo>
                  <a:pt x="12972280" y="2282827"/>
                </a:lnTo>
                <a:lnTo>
                  <a:pt x="12963544" y="2290764"/>
                </a:lnTo>
                <a:lnTo>
                  <a:pt x="12955602" y="2298702"/>
                </a:lnTo>
                <a:lnTo>
                  <a:pt x="12948454" y="2307433"/>
                </a:lnTo>
                <a:lnTo>
                  <a:pt x="12942895" y="2317752"/>
                </a:lnTo>
                <a:lnTo>
                  <a:pt x="12938924" y="2328071"/>
                </a:lnTo>
                <a:lnTo>
                  <a:pt x="12934158" y="2337596"/>
                </a:lnTo>
                <a:lnTo>
                  <a:pt x="12931776" y="2349502"/>
                </a:lnTo>
                <a:lnTo>
                  <a:pt x="12929393" y="2361408"/>
                </a:lnTo>
                <a:lnTo>
                  <a:pt x="12928599" y="2372521"/>
                </a:lnTo>
                <a:lnTo>
                  <a:pt x="12928599" y="3530603"/>
                </a:lnTo>
                <a:lnTo>
                  <a:pt x="12929393" y="3542509"/>
                </a:lnTo>
                <a:lnTo>
                  <a:pt x="12931776" y="3554415"/>
                </a:lnTo>
                <a:lnTo>
                  <a:pt x="12934158" y="3565528"/>
                </a:lnTo>
                <a:lnTo>
                  <a:pt x="12938924" y="3575846"/>
                </a:lnTo>
                <a:lnTo>
                  <a:pt x="12942895" y="3586165"/>
                </a:lnTo>
                <a:lnTo>
                  <a:pt x="12948454" y="3596484"/>
                </a:lnTo>
                <a:lnTo>
                  <a:pt x="12955602" y="3605215"/>
                </a:lnTo>
                <a:lnTo>
                  <a:pt x="12963544" y="3613152"/>
                </a:lnTo>
                <a:lnTo>
                  <a:pt x="12972280" y="3621090"/>
                </a:lnTo>
                <a:lnTo>
                  <a:pt x="12981016" y="3627440"/>
                </a:lnTo>
                <a:lnTo>
                  <a:pt x="12990547" y="3632996"/>
                </a:lnTo>
                <a:lnTo>
                  <a:pt x="13000077" y="3638553"/>
                </a:lnTo>
                <a:lnTo>
                  <a:pt x="13011990" y="3642521"/>
                </a:lnTo>
                <a:lnTo>
                  <a:pt x="13023109" y="3645696"/>
                </a:lnTo>
                <a:lnTo>
                  <a:pt x="13034228" y="3648077"/>
                </a:lnTo>
                <a:lnTo>
                  <a:pt x="13046141" y="3648077"/>
                </a:lnTo>
                <a:lnTo>
                  <a:pt x="14201707" y="3648077"/>
                </a:lnTo>
                <a:lnTo>
                  <a:pt x="14213620" y="3648077"/>
                </a:lnTo>
                <a:lnTo>
                  <a:pt x="14225533" y="3645696"/>
                </a:lnTo>
                <a:lnTo>
                  <a:pt x="14236652" y="3642521"/>
                </a:lnTo>
                <a:lnTo>
                  <a:pt x="14247771" y="3638553"/>
                </a:lnTo>
                <a:lnTo>
                  <a:pt x="14258095" y="3632996"/>
                </a:lnTo>
                <a:lnTo>
                  <a:pt x="14267626" y="3627440"/>
                </a:lnTo>
                <a:lnTo>
                  <a:pt x="14277156" y="3621090"/>
                </a:lnTo>
                <a:lnTo>
                  <a:pt x="14284304" y="3613152"/>
                </a:lnTo>
                <a:lnTo>
                  <a:pt x="14292246" y="3605215"/>
                </a:lnTo>
                <a:lnTo>
                  <a:pt x="14299394" y="3596484"/>
                </a:lnTo>
                <a:lnTo>
                  <a:pt x="14304953" y="3586165"/>
                </a:lnTo>
                <a:lnTo>
                  <a:pt x="14309719" y="3575846"/>
                </a:lnTo>
                <a:lnTo>
                  <a:pt x="14313690" y="3565528"/>
                </a:lnTo>
                <a:lnTo>
                  <a:pt x="14316072" y="3554415"/>
                </a:lnTo>
                <a:lnTo>
                  <a:pt x="14318455" y="3542509"/>
                </a:lnTo>
                <a:lnTo>
                  <a:pt x="14319249" y="3530603"/>
                </a:lnTo>
                <a:lnTo>
                  <a:pt x="14319249" y="2372521"/>
                </a:lnTo>
                <a:lnTo>
                  <a:pt x="14318455" y="2361408"/>
                </a:lnTo>
                <a:lnTo>
                  <a:pt x="14316072" y="2349502"/>
                </a:lnTo>
                <a:lnTo>
                  <a:pt x="14313690" y="2337596"/>
                </a:lnTo>
                <a:lnTo>
                  <a:pt x="14309719" y="2328071"/>
                </a:lnTo>
                <a:lnTo>
                  <a:pt x="14304953" y="2317752"/>
                </a:lnTo>
                <a:lnTo>
                  <a:pt x="14299394" y="2307433"/>
                </a:lnTo>
                <a:lnTo>
                  <a:pt x="14292246" y="2298702"/>
                </a:lnTo>
                <a:lnTo>
                  <a:pt x="14284304" y="2290764"/>
                </a:lnTo>
                <a:lnTo>
                  <a:pt x="14277156" y="2282827"/>
                </a:lnTo>
                <a:lnTo>
                  <a:pt x="14267626" y="2275683"/>
                </a:lnTo>
                <a:lnTo>
                  <a:pt x="14258095" y="2270127"/>
                </a:lnTo>
                <a:lnTo>
                  <a:pt x="14247771" y="2264571"/>
                </a:lnTo>
                <a:lnTo>
                  <a:pt x="14236652" y="2261396"/>
                </a:lnTo>
                <a:lnTo>
                  <a:pt x="14225533" y="2258221"/>
                </a:lnTo>
                <a:lnTo>
                  <a:pt x="14213620" y="2256633"/>
                </a:lnTo>
                <a:lnTo>
                  <a:pt x="14201707" y="2255839"/>
                </a:lnTo>
                <a:close/>
                <a:moveTo>
                  <a:pt x="11587956" y="2255839"/>
                </a:moveTo>
                <a:lnTo>
                  <a:pt x="11575256" y="2256633"/>
                </a:lnTo>
                <a:lnTo>
                  <a:pt x="11564143" y="2258220"/>
                </a:lnTo>
                <a:lnTo>
                  <a:pt x="11553031" y="2261395"/>
                </a:lnTo>
                <a:lnTo>
                  <a:pt x="11541918" y="2264570"/>
                </a:lnTo>
                <a:lnTo>
                  <a:pt x="11531599" y="2270126"/>
                </a:lnTo>
                <a:lnTo>
                  <a:pt x="11522868" y="2275683"/>
                </a:lnTo>
                <a:lnTo>
                  <a:pt x="11512549" y="2282826"/>
                </a:lnTo>
                <a:lnTo>
                  <a:pt x="11504612" y="2290764"/>
                </a:lnTo>
                <a:lnTo>
                  <a:pt x="11496675" y="2298701"/>
                </a:lnTo>
                <a:lnTo>
                  <a:pt x="11490325" y="2307433"/>
                </a:lnTo>
                <a:lnTo>
                  <a:pt x="11484768" y="2317751"/>
                </a:lnTo>
                <a:lnTo>
                  <a:pt x="11480006" y="2328070"/>
                </a:lnTo>
                <a:lnTo>
                  <a:pt x="11475243" y="2337595"/>
                </a:lnTo>
                <a:lnTo>
                  <a:pt x="11473656" y="2349501"/>
                </a:lnTo>
                <a:lnTo>
                  <a:pt x="11471275" y="2361408"/>
                </a:lnTo>
                <a:lnTo>
                  <a:pt x="11469687" y="2372520"/>
                </a:lnTo>
                <a:lnTo>
                  <a:pt x="11469687" y="3530602"/>
                </a:lnTo>
                <a:lnTo>
                  <a:pt x="11471275" y="3542508"/>
                </a:lnTo>
                <a:lnTo>
                  <a:pt x="11473656" y="3554414"/>
                </a:lnTo>
                <a:lnTo>
                  <a:pt x="11475243" y="3565527"/>
                </a:lnTo>
                <a:lnTo>
                  <a:pt x="11480006" y="3575846"/>
                </a:lnTo>
                <a:lnTo>
                  <a:pt x="11484768" y="3586164"/>
                </a:lnTo>
                <a:lnTo>
                  <a:pt x="11490325" y="3596483"/>
                </a:lnTo>
                <a:lnTo>
                  <a:pt x="11496675" y="3605214"/>
                </a:lnTo>
                <a:lnTo>
                  <a:pt x="11504612" y="3613152"/>
                </a:lnTo>
                <a:lnTo>
                  <a:pt x="11512549" y="3621089"/>
                </a:lnTo>
                <a:lnTo>
                  <a:pt x="11522868" y="3627439"/>
                </a:lnTo>
                <a:lnTo>
                  <a:pt x="11531599" y="3632996"/>
                </a:lnTo>
                <a:lnTo>
                  <a:pt x="11541918" y="3638552"/>
                </a:lnTo>
                <a:lnTo>
                  <a:pt x="11553031" y="3642520"/>
                </a:lnTo>
                <a:lnTo>
                  <a:pt x="11564143" y="3645696"/>
                </a:lnTo>
                <a:lnTo>
                  <a:pt x="11575256" y="3648077"/>
                </a:lnTo>
                <a:lnTo>
                  <a:pt x="11587956" y="3648077"/>
                </a:lnTo>
                <a:lnTo>
                  <a:pt x="12742068" y="3648077"/>
                </a:lnTo>
                <a:lnTo>
                  <a:pt x="12754768" y="3648077"/>
                </a:lnTo>
                <a:lnTo>
                  <a:pt x="12765881" y="3645696"/>
                </a:lnTo>
                <a:lnTo>
                  <a:pt x="12776993" y="3642520"/>
                </a:lnTo>
                <a:lnTo>
                  <a:pt x="12788106" y="3638552"/>
                </a:lnTo>
                <a:lnTo>
                  <a:pt x="12798425" y="3632996"/>
                </a:lnTo>
                <a:lnTo>
                  <a:pt x="12808743" y="3627439"/>
                </a:lnTo>
                <a:lnTo>
                  <a:pt x="12817475" y="3621089"/>
                </a:lnTo>
                <a:lnTo>
                  <a:pt x="12825412" y="3613152"/>
                </a:lnTo>
                <a:lnTo>
                  <a:pt x="12833349" y="3605214"/>
                </a:lnTo>
                <a:lnTo>
                  <a:pt x="12839699" y="3596483"/>
                </a:lnTo>
                <a:lnTo>
                  <a:pt x="12845256" y="3586164"/>
                </a:lnTo>
                <a:lnTo>
                  <a:pt x="12850018" y="3575846"/>
                </a:lnTo>
                <a:lnTo>
                  <a:pt x="12854781" y="3565527"/>
                </a:lnTo>
                <a:lnTo>
                  <a:pt x="12857162" y="3554414"/>
                </a:lnTo>
                <a:lnTo>
                  <a:pt x="12858749" y="3542508"/>
                </a:lnTo>
                <a:lnTo>
                  <a:pt x="12860337" y="3530602"/>
                </a:lnTo>
                <a:lnTo>
                  <a:pt x="12860337" y="2372520"/>
                </a:lnTo>
                <a:lnTo>
                  <a:pt x="12858749" y="2361408"/>
                </a:lnTo>
                <a:lnTo>
                  <a:pt x="12857162" y="2349501"/>
                </a:lnTo>
                <a:lnTo>
                  <a:pt x="12854781" y="2337595"/>
                </a:lnTo>
                <a:lnTo>
                  <a:pt x="12850018" y="2328070"/>
                </a:lnTo>
                <a:lnTo>
                  <a:pt x="12845256" y="2317751"/>
                </a:lnTo>
                <a:lnTo>
                  <a:pt x="12839699" y="2307433"/>
                </a:lnTo>
                <a:lnTo>
                  <a:pt x="12833349" y="2298701"/>
                </a:lnTo>
                <a:lnTo>
                  <a:pt x="12825412" y="2290764"/>
                </a:lnTo>
                <a:lnTo>
                  <a:pt x="12817475" y="2282826"/>
                </a:lnTo>
                <a:lnTo>
                  <a:pt x="12808743" y="2275683"/>
                </a:lnTo>
                <a:lnTo>
                  <a:pt x="12798425" y="2270126"/>
                </a:lnTo>
                <a:lnTo>
                  <a:pt x="12788106" y="2264570"/>
                </a:lnTo>
                <a:lnTo>
                  <a:pt x="12776993" y="2261395"/>
                </a:lnTo>
                <a:lnTo>
                  <a:pt x="12765881" y="2258220"/>
                </a:lnTo>
                <a:lnTo>
                  <a:pt x="12754768" y="2256633"/>
                </a:lnTo>
                <a:lnTo>
                  <a:pt x="12742068" y="2255839"/>
                </a:lnTo>
                <a:close/>
                <a:moveTo>
                  <a:pt x="10129043" y="2255839"/>
                </a:moveTo>
                <a:lnTo>
                  <a:pt x="10117137" y="2256632"/>
                </a:lnTo>
                <a:lnTo>
                  <a:pt x="10106025" y="2258220"/>
                </a:lnTo>
                <a:lnTo>
                  <a:pt x="10094912" y="2261395"/>
                </a:lnTo>
                <a:lnTo>
                  <a:pt x="10083006" y="2264569"/>
                </a:lnTo>
                <a:lnTo>
                  <a:pt x="10073481" y="2270126"/>
                </a:lnTo>
                <a:lnTo>
                  <a:pt x="10063162" y="2275682"/>
                </a:lnTo>
                <a:lnTo>
                  <a:pt x="10054431" y="2282826"/>
                </a:lnTo>
                <a:lnTo>
                  <a:pt x="10046493" y="2290764"/>
                </a:lnTo>
                <a:lnTo>
                  <a:pt x="10038556" y="2298701"/>
                </a:lnTo>
                <a:lnTo>
                  <a:pt x="10031412" y="2307432"/>
                </a:lnTo>
                <a:lnTo>
                  <a:pt x="10025856" y="2317751"/>
                </a:lnTo>
                <a:lnTo>
                  <a:pt x="10021887" y="2328070"/>
                </a:lnTo>
                <a:lnTo>
                  <a:pt x="10017125" y="2337595"/>
                </a:lnTo>
                <a:lnTo>
                  <a:pt x="10014743" y="2349501"/>
                </a:lnTo>
                <a:lnTo>
                  <a:pt x="10012362" y="2361407"/>
                </a:lnTo>
                <a:lnTo>
                  <a:pt x="10012362" y="2372520"/>
                </a:lnTo>
                <a:lnTo>
                  <a:pt x="10012362" y="3530602"/>
                </a:lnTo>
                <a:lnTo>
                  <a:pt x="10012362" y="3542508"/>
                </a:lnTo>
                <a:lnTo>
                  <a:pt x="10014743" y="3554414"/>
                </a:lnTo>
                <a:lnTo>
                  <a:pt x="10017125" y="3565527"/>
                </a:lnTo>
                <a:lnTo>
                  <a:pt x="10021887" y="3575845"/>
                </a:lnTo>
                <a:lnTo>
                  <a:pt x="10025856" y="3586164"/>
                </a:lnTo>
                <a:lnTo>
                  <a:pt x="10031412" y="3596483"/>
                </a:lnTo>
                <a:lnTo>
                  <a:pt x="10038556" y="3605214"/>
                </a:lnTo>
                <a:lnTo>
                  <a:pt x="10046493" y="3613151"/>
                </a:lnTo>
                <a:lnTo>
                  <a:pt x="10054431" y="3621089"/>
                </a:lnTo>
                <a:lnTo>
                  <a:pt x="10063162" y="3627439"/>
                </a:lnTo>
                <a:lnTo>
                  <a:pt x="10073481" y="3632995"/>
                </a:lnTo>
                <a:lnTo>
                  <a:pt x="10083006" y="3638551"/>
                </a:lnTo>
                <a:lnTo>
                  <a:pt x="10094912" y="3642520"/>
                </a:lnTo>
                <a:lnTo>
                  <a:pt x="10106025" y="3645695"/>
                </a:lnTo>
                <a:lnTo>
                  <a:pt x="10117137" y="3648076"/>
                </a:lnTo>
                <a:lnTo>
                  <a:pt x="10129043" y="3648076"/>
                </a:lnTo>
                <a:lnTo>
                  <a:pt x="11283950" y="3648076"/>
                </a:lnTo>
                <a:lnTo>
                  <a:pt x="11295856" y="3648076"/>
                </a:lnTo>
                <a:lnTo>
                  <a:pt x="11307763" y="3645695"/>
                </a:lnTo>
                <a:lnTo>
                  <a:pt x="11318875" y="3642520"/>
                </a:lnTo>
                <a:lnTo>
                  <a:pt x="11329987" y="3638551"/>
                </a:lnTo>
                <a:lnTo>
                  <a:pt x="11340306" y="3632995"/>
                </a:lnTo>
                <a:lnTo>
                  <a:pt x="11349037" y="3627439"/>
                </a:lnTo>
                <a:lnTo>
                  <a:pt x="11357769" y="3621089"/>
                </a:lnTo>
                <a:lnTo>
                  <a:pt x="11366500" y="3613151"/>
                </a:lnTo>
                <a:lnTo>
                  <a:pt x="11374437" y="3605214"/>
                </a:lnTo>
                <a:lnTo>
                  <a:pt x="11381581" y="3596483"/>
                </a:lnTo>
                <a:lnTo>
                  <a:pt x="11387137" y="3586164"/>
                </a:lnTo>
                <a:lnTo>
                  <a:pt x="11391900" y="3575845"/>
                </a:lnTo>
                <a:lnTo>
                  <a:pt x="11395869" y="3565527"/>
                </a:lnTo>
                <a:lnTo>
                  <a:pt x="11398250" y="3554414"/>
                </a:lnTo>
                <a:lnTo>
                  <a:pt x="11400631" y="3542508"/>
                </a:lnTo>
                <a:lnTo>
                  <a:pt x="11401425" y="3530602"/>
                </a:lnTo>
                <a:lnTo>
                  <a:pt x="11401425" y="2372520"/>
                </a:lnTo>
                <a:lnTo>
                  <a:pt x="11400631" y="2361407"/>
                </a:lnTo>
                <a:lnTo>
                  <a:pt x="11398250" y="2349501"/>
                </a:lnTo>
                <a:lnTo>
                  <a:pt x="11395869" y="2337595"/>
                </a:lnTo>
                <a:lnTo>
                  <a:pt x="11391900" y="2328070"/>
                </a:lnTo>
                <a:lnTo>
                  <a:pt x="11387137" y="2317751"/>
                </a:lnTo>
                <a:lnTo>
                  <a:pt x="11381581" y="2307432"/>
                </a:lnTo>
                <a:lnTo>
                  <a:pt x="11374437" y="2298701"/>
                </a:lnTo>
                <a:lnTo>
                  <a:pt x="11366500" y="2290764"/>
                </a:lnTo>
                <a:lnTo>
                  <a:pt x="11357769" y="2282826"/>
                </a:lnTo>
                <a:lnTo>
                  <a:pt x="11349037" y="2275682"/>
                </a:lnTo>
                <a:lnTo>
                  <a:pt x="11340306" y="2270126"/>
                </a:lnTo>
                <a:lnTo>
                  <a:pt x="11329987" y="2264569"/>
                </a:lnTo>
                <a:lnTo>
                  <a:pt x="11318875" y="2261395"/>
                </a:lnTo>
                <a:lnTo>
                  <a:pt x="11307763" y="2258220"/>
                </a:lnTo>
                <a:lnTo>
                  <a:pt x="11295856" y="2256632"/>
                </a:lnTo>
                <a:lnTo>
                  <a:pt x="11283950" y="2255839"/>
                </a:lnTo>
                <a:close/>
                <a:moveTo>
                  <a:pt x="15963105" y="793752"/>
                </a:moveTo>
                <a:lnTo>
                  <a:pt x="15951199" y="794546"/>
                </a:lnTo>
                <a:lnTo>
                  <a:pt x="15940087" y="795340"/>
                </a:lnTo>
                <a:lnTo>
                  <a:pt x="15928180" y="799311"/>
                </a:lnTo>
                <a:lnTo>
                  <a:pt x="15917068" y="802488"/>
                </a:lnTo>
                <a:lnTo>
                  <a:pt x="15907543" y="808048"/>
                </a:lnTo>
                <a:lnTo>
                  <a:pt x="15898018" y="813607"/>
                </a:lnTo>
                <a:lnTo>
                  <a:pt x="15889287" y="820755"/>
                </a:lnTo>
                <a:lnTo>
                  <a:pt x="15880555" y="827903"/>
                </a:lnTo>
                <a:lnTo>
                  <a:pt x="15872618" y="835845"/>
                </a:lnTo>
                <a:lnTo>
                  <a:pt x="15865474" y="845375"/>
                </a:lnTo>
                <a:lnTo>
                  <a:pt x="15859918" y="854905"/>
                </a:lnTo>
                <a:lnTo>
                  <a:pt x="15855949" y="865230"/>
                </a:lnTo>
                <a:lnTo>
                  <a:pt x="15851187" y="875555"/>
                </a:lnTo>
                <a:lnTo>
                  <a:pt x="15848805" y="886674"/>
                </a:lnTo>
                <a:lnTo>
                  <a:pt x="15846424" y="899381"/>
                </a:lnTo>
                <a:lnTo>
                  <a:pt x="15846424" y="910500"/>
                </a:lnTo>
                <a:lnTo>
                  <a:pt x="15846424" y="2069242"/>
                </a:lnTo>
                <a:lnTo>
                  <a:pt x="15846424" y="2080361"/>
                </a:lnTo>
                <a:lnTo>
                  <a:pt x="15848805" y="2093068"/>
                </a:lnTo>
                <a:lnTo>
                  <a:pt x="15851187" y="2104187"/>
                </a:lnTo>
                <a:lnTo>
                  <a:pt x="15855949" y="2114512"/>
                </a:lnTo>
                <a:lnTo>
                  <a:pt x="15859918" y="2124042"/>
                </a:lnTo>
                <a:lnTo>
                  <a:pt x="15865474" y="2134367"/>
                </a:lnTo>
                <a:lnTo>
                  <a:pt x="15872618" y="2143103"/>
                </a:lnTo>
                <a:lnTo>
                  <a:pt x="15880555" y="2151045"/>
                </a:lnTo>
                <a:lnTo>
                  <a:pt x="15889287" y="2158987"/>
                </a:lnTo>
                <a:lnTo>
                  <a:pt x="15898018" y="2166135"/>
                </a:lnTo>
                <a:lnTo>
                  <a:pt x="15907543" y="2171694"/>
                </a:lnTo>
                <a:lnTo>
                  <a:pt x="15917068" y="2177253"/>
                </a:lnTo>
                <a:lnTo>
                  <a:pt x="15928180" y="2180430"/>
                </a:lnTo>
                <a:lnTo>
                  <a:pt x="15940087" y="2183608"/>
                </a:lnTo>
                <a:lnTo>
                  <a:pt x="15951199" y="2185196"/>
                </a:lnTo>
                <a:lnTo>
                  <a:pt x="15963105" y="2185990"/>
                </a:lnTo>
                <a:lnTo>
                  <a:pt x="17118804" y="2185990"/>
                </a:lnTo>
                <a:lnTo>
                  <a:pt x="17129920" y="2185196"/>
                </a:lnTo>
                <a:lnTo>
                  <a:pt x="17141032" y="2183608"/>
                </a:lnTo>
                <a:lnTo>
                  <a:pt x="17152936" y="2180430"/>
                </a:lnTo>
                <a:lnTo>
                  <a:pt x="17164048" y="2177253"/>
                </a:lnTo>
                <a:lnTo>
                  <a:pt x="17173576" y="2171694"/>
                </a:lnTo>
                <a:lnTo>
                  <a:pt x="17183892" y="2166135"/>
                </a:lnTo>
                <a:lnTo>
                  <a:pt x="17193420" y="2158987"/>
                </a:lnTo>
                <a:lnTo>
                  <a:pt x="17200564" y="2151045"/>
                </a:lnTo>
                <a:lnTo>
                  <a:pt x="17208500" y="2143103"/>
                </a:lnTo>
                <a:lnTo>
                  <a:pt x="17215644" y="2134367"/>
                </a:lnTo>
                <a:lnTo>
                  <a:pt x="17221200" y="2124042"/>
                </a:lnTo>
                <a:lnTo>
                  <a:pt x="17225964" y="2114512"/>
                </a:lnTo>
                <a:lnTo>
                  <a:pt x="17229932" y="2104187"/>
                </a:lnTo>
                <a:lnTo>
                  <a:pt x="17233104" y="2093068"/>
                </a:lnTo>
                <a:lnTo>
                  <a:pt x="17234692" y="2080361"/>
                </a:lnTo>
                <a:lnTo>
                  <a:pt x="17235488" y="2069242"/>
                </a:lnTo>
                <a:lnTo>
                  <a:pt x="17235488" y="910500"/>
                </a:lnTo>
                <a:lnTo>
                  <a:pt x="17234692" y="899381"/>
                </a:lnTo>
                <a:lnTo>
                  <a:pt x="17233104" y="886674"/>
                </a:lnTo>
                <a:lnTo>
                  <a:pt x="17229932" y="875555"/>
                </a:lnTo>
                <a:lnTo>
                  <a:pt x="17225964" y="865230"/>
                </a:lnTo>
                <a:lnTo>
                  <a:pt x="17221200" y="854905"/>
                </a:lnTo>
                <a:lnTo>
                  <a:pt x="17215644" y="845375"/>
                </a:lnTo>
                <a:lnTo>
                  <a:pt x="17208500" y="835845"/>
                </a:lnTo>
                <a:lnTo>
                  <a:pt x="17200564" y="827903"/>
                </a:lnTo>
                <a:lnTo>
                  <a:pt x="17193420" y="820755"/>
                </a:lnTo>
                <a:lnTo>
                  <a:pt x="17183892" y="813607"/>
                </a:lnTo>
                <a:lnTo>
                  <a:pt x="17173576" y="808048"/>
                </a:lnTo>
                <a:lnTo>
                  <a:pt x="17164048" y="802488"/>
                </a:lnTo>
                <a:lnTo>
                  <a:pt x="17152936" y="799311"/>
                </a:lnTo>
                <a:lnTo>
                  <a:pt x="17141032" y="795340"/>
                </a:lnTo>
                <a:lnTo>
                  <a:pt x="17129920" y="794546"/>
                </a:lnTo>
                <a:lnTo>
                  <a:pt x="17118804" y="793752"/>
                </a:lnTo>
                <a:close/>
                <a:moveTo>
                  <a:pt x="14504193" y="793752"/>
                </a:moveTo>
                <a:lnTo>
                  <a:pt x="14491493" y="794546"/>
                </a:lnTo>
                <a:lnTo>
                  <a:pt x="14480381" y="795340"/>
                </a:lnTo>
                <a:lnTo>
                  <a:pt x="14469268" y="799311"/>
                </a:lnTo>
                <a:lnTo>
                  <a:pt x="14458156" y="802488"/>
                </a:lnTo>
                <a:lnTo>
                  <a:pt x="14447837" y="808048"/>
                </a:lnTo>
                <a:lnTo>
                  <a:pt x="14439106" y="813607"/>
                </a:lnTo>
                <a:lnTo>
                  <a:pt x="14430375" y="820755"/>
                </a:lnTo>
                <a:lnTo>
                  <a:pt x="14420850" y="827903"/>
                </a:lnTo>
                <a:lnTo>
                  <a:pt x="14412912" y="835845"/>
                </a:lnTo>
                <a:lnTo>
                  <a:pt x="14406562" y="845375"/>
                </a:lnTo>
                <a:lnTo>
                  <a:pt x="14401006" y="854905"/>
                </a:lnTo>
                <a:lnTo>
                  <a:pt x="14396243" y="865230"/>
                </a:lnTo>
                <a:lnTo>
                  <a:pt x="14391481" y="875555"/>
                </a:lnTo>
                <a:lnTo>
                  <a:pt x="14389893" y="886674"/>
                </a:lnTo>
                <a:lnTo>
                  <a:pt x="14387512" y="899381"/>
                </a:lnTo>
                <a:lnTo>
                  <a:pt x="14387512" y="910500"/>
                </a:lnTo>
                <a:lnTo>
                  <a:pt x="14387512" y="2069242"/>
                </a:lnTo>
                <a:lnTo>
                  <a:pt x="14387512" y="2080361"/>
                </a:lnTo>
                <a:lnTo>
                  <a:pt x="14389893" y="2093068"/>
                </a:lnTo>
                <a:lnTo>
                  <a:pt x="14391481" y="2104187"/>
                </a:lnTo>
                <a:lnTo>
                  <a:pt x="14396243" y="2114512"/>
                </a:lnTo>
                <a:lnTo>
                  <a:pt x="14401006" y="2124042"/>
                </a:lnTo>
                <a:lnTo>
                  <a:pt x="14406562" y="2134367"/>
                </a:lnTo>
                <a:lnTo>
                  <a:pt x="14412912" y="2143103"/>
                </a:lnTo>
                <a:lnTo>
                  <a:pt x="14420850" y="2151045"/>
                </a:lnTo>
                <a:lnTo>
                  <a:pt x="14430375" y="2158987"/>
                </a:lnTo>
                <a:lnTo>
                  <a:pt x="14439106" y="2166135"/>
                </a:lnTo>
                <a:lnTo>
                  <a:pt x="14447837" y="2171694"/>
                </a:lnTo>
                <a:lnTo>
                  <a:pt x="14458156" y="2177253"/>
                </a:lnTo>
                <a:lnTo>
                  <a:pt x="14469268" y="2180430"/>
                </a:lnTo>
                <a:lnTo>
                  <a:pt x="14480381" y="2183608"/>
                </a:lnTo>
                <a:lnTo>
                  <a:pt x="14491493" y="2185196"/>
                </a:lnTo>
                <a:lnTo>
                  <a:pt x="14504193" y="2185990"/>
                </a:lnTo>
                <a:lnTo>
                  <a:pt x="15659894" y="2185990"/>
                </a:lnTo>
                <a:lnTo>
                  <a:pt x="15671006" y="2185196"/>
                </a:lnTo>
                <a:lnTo>
                  <a:pt x="15682119" y="2183608"/>
                </a:lnTo>
                <a:lnTo>
                  <a:pt x="15693231" y="2180430"/>
                </a:lnTo>
                <a:lnTo>
                  <a:pt x="15704344" y="2177253"/>
                </a:lnTo>
                <a:lnTo>
                  <a:pt x="15714663" y="2171694"/>
                </a:lnTo>
                <a:lnTo>
                  <a:pt x="15724981" y="2166135"/>
                </a:lnTo>
                <a:lnTo>
                  <a:pt x="15733713" y="2158987"/>
                </a:lnTo>
                <a:lnTo>
                  <a:pt x="15741650" y="2151045"/>
                </a:lnTo>
                <a:lnTo>
                  <a:pt x="15749587" y="2143103"/>
                </a:lnTo>
                <a:lnTo>
                  <a:pt x="15755937" y="2134367"/>
                </a:lnTo>
                <a:lnTo>
                  <a:pt x="15761494" y="2124042"/>
                </a:lnTo>
                <a:lnTo>
                  <a:pt x="15766256" y="2114512"/>
                </a:lnTo>
                <a:lnTo>
                  <a:pt x="15771019" y="2104187"/>
                </a:lnTo>
                <a:lnTo>
                  <a:pt x="15772606" y="2093068"/>
                </a:lnTo>
                <a:lnTo>
                  <a:pt x="15774987" y="2080361"/>
                </a:lnTo>
                <a:lnTo>
                  <a:pt x="15776575" y="2069242"/>
                </a:lnTo>
                <a:lnTo>
                  <a:pt x="15776575" y="910500"/>
                </a:lnTo>
                <a:lnTo>
                  <a:pt x="15774987" y="899381"/>
                </a:lnTo>
                <a:lnTo>
                  <a:pt x="15772606" y="886674"/>
                </a:lnTo>
                <a:lnTo>
                  <a:pt x="15771019" y="875555"/>
                </a:lnTo>
                <a:lnTo>
                  <a:pt x="15766256" y="865230"/>
                </a:lnTo>
                <a:lnTo>
                  <a:pt x="15761494" y="854905"/>
                </a:lnTo>
                <a:lnTo>
                  <a:pt x="15755937" y="845375"/>
                </a:lnTo>
                <a:lnTo>
                  <a:pt x="15749587" y="835845"/>
                </a:lnTo>
                <a:lnTo>
                  <a:pt x="15741650" y="827903"/>
                </a:lnTo>
                <a:lnTo>
                  <a:pt x="15733713" y="820755"/>
                </a:lnTo>
                <a:lnTo>
                  <a:pt x="15724981" y="813607"/>
                </a:lnTo>
                <a:lnTo>
                  <a:pt x="15714663" y="808048"/>
                </a:lnTo>
                <a:lnTo>
                  <a:pt x="15704344" y="802488"/>
                </a:lnTo>
                <a:lnTo>
                  <a:pt x="15693231" y="799311"/>
                </a:lnTo>
                <a:lnTo>
                  <a:pt x="15682119" y="795340"/>
                </a:lnTo>
                <a:lnTo>
                  <a:pt x="15671006" y="794546"/>
                </a:lnTo>
                <a:lnTo>
                  <a:pt x="15659894" y="793752"/>
                </a:lnTo>
                <a:close/>
                <a:moveTo>
                  <a:pt x="13046141" y="793752"/>
                </a:moveTo>
                <a:lnTo>
                  <a:pt x="13034228" y="794546"/>
                </a:lnTo>
                <a:lnTo>
                  <a:pt x="13023109" y="795340"/>
                </a:lnTo>
                <a:lnTo>
                  <a:pt x="13011990" y="799311"/>
                </a:lnTo>
                <a:lnTo>
                  <a:pt x="13000077" y="802488"/>
                </a:lnTo>
                <a:lnTo>
                  <a:pt x="12990547" y="808048"/>
                </a:lnTo>
                <a:lnTo>
                  <a:pt x="12981016" y="813607"/>
                </a:lnTo>
                <a:lnTo>
                  <a:pt x="12972280" y="820755"/>
                </a:lnTo>
                <a:lnTo>
                  <a:pt x="12963544" y="827903"/>
                </a:lnTo>
                <a:lnTo>
                  <a:pt x="12955602" y="835845"/>
                </a:lnTo>
                <a:lnTo>
                  <a:pt x="12948454" y="845375"/>
                </a:lnTo>
                <a:lnTo>
                  <a:pt x="12942895" y="854905"/>
                </a:lnTo>
                <a:lnTo>
                  <a:pt x="12938924" y="865230"/>
                </a:lnTo>
                <a:lnTo>
                  <a:pt x="12934158" y="875555"/>
                </a:lnTo>
                <a:lnTo>
                  <a:pt x="12931776" y="886674"/>
                </a:lnTo>
                <a:lnTo>
                  <a:pt x="12929393" y="899381"/>
                </a:lnTo>
                <a:lnTo>
                  <a:pt x="12928599" y="910500"/>
                </a:lnTo>
                <a:lnTo>
                  <a:pt x="12928599" y="2069242"/>
                </a:lnTo>
                <a:lnTo>
                  <a:pt x="12929393" y="2080361"/>
                </a:lnTo>
                <a:lnTo>
                  <a:pt x="12931776" y="2093068"/>
                </a:lnTo>
                <a:lnTo>
                  <a:pt x="12934158" y="2104187"/>
                </a:lnTo>
                <a:lnTo>
                  <a:pt x="12938924" y="2114512"/>
                </a:lnTo>
                <a:lnTo>
                  <a:pt x="12942895" y="2124042"/>
                </a:lnTo>
                <a:lnTo>
                  <a:pt x="12948454" y="2134367"/>
                </a:lnTo>
                <a:lnTo>
                  <a:pt x="12955602" y="2143103"/>
                </a:lnTo>
                <a:lnTo>
                  <a:pt x="12963544" y="2151045"/>
                </a:lnTo>
                <a:lnTo>
                  <a:pt x="12972280" y="2158987"/>
                </a:lnTo>
                <a:lnTo>
                  <a:pt x="12981016" y="2166135"/>
                </a:lnTo>
                <a:lnTo>
                  <a:pt x="12990547" y="2171694"/>
                </a:lnTo>
                <a:lnTo>
                  <a:pt x="13000077" y="2177253"/>
                </a:lnTo>
                <a:lnTo>
                  <a:pt x="13011990" y="2180430"/>
                </a:lnTo>
                <a:lnTo>
                  <a:pt x="13023109" y="2183608"/>
                </a:lnTo>
                <a:lnTo>
                  <a:pt x="13034228" y="2185196"/>
                </a:lnTo>
                <a:lnTo>
                  <a:pt x="13046141" y="2185990"/>
                </a:lnTo>
                <a:lnTo>
                  <a:pt x="14201707" y="2185990"/>
                </a:lnTo>
                <a:lnTo>
                  <a:pt x="14213620" y="2185196"/>
                </a:lnTo>
                <a:lnTo>
                  <a:pt x="14225533" y="2183608"/>
                </a:lnTo>
                <a:lnTo>
                  <a:pt x="14236652" y="2180430"/>
                </a:lnTo>
                <a:lnTo>
                  <a:pt x="14247771" y="2177253"/>
                </a:lnTo>
                <a:lnTo>
                  <a:pt x="14258095" y="2171694"/>
                </a:lnTo>
                <a:lnTo>
                  <a:pt x="14267626" y="2166135"/>
                </a:lnTo>
                <a:lnTo>
                  <a:pt x="14277156" y="2158987"/>
                </a:lnTo>
                <a:lnTo>
                  <a:pt x="14284304" y="2151045"/>
                </a:lnTo>
                <a:lnTo>
                  <a:pt x="14292246" y="2143103"/>
                </a:lnTo>
                <a:lnTo>
                  <a:pt x="14299394" y="2134367"/>
                </a:lnTo>
                <a:lnTo>
                  <a:pt x="14304953" y="2124042"/>
                </a:lnTo>
                <a:lnTo>
                  <a:pt x="14309719" y="2114512"/>
                </a:lnTo>
                <a:lnTo>
                  <a:pt x="14313690" y="2104187"/>
                </a:lnTo>
                <a:lnTo>
                  <a:pt x="14316072" y="2093068"/>
                </a:lnTo>
                <a:lnTo>
                  <a:pt x="14318455" y="2080361"/>
                </a:lnTo>
                <a:lnTo>
                  <a:pt x="14319249" y="2069242"/>
                </a:lnTo>
                <a:lnTo>
                  <a:pt x="14319249" y="910500"/>
                </a:lnTo>
                <a:lnTo>
                  <a:pt x="14318455" y="899381"/>
                </a:lnTo>
                <a:lnTo>
                  <a:pt x="14316072" y="886674"/>
                </a:lnTo>
                <a:lnTo>
                  <a:pt x="14313690" y="875555"/>
                </a:lnTo>
                <a:lnTo>
                  <a:pt x="14309719" y="865230"/>
                </a:lnTo>
                <a:lnTo>
                  <a:pt x="14304953" y="854905"/>
                </a:lnTo>
                <a:lnTo>
                  <a:pt x="14299394" y="845375"/>
                </a:lnTo>
                <a:lnTo>
                  <a:pt x="14292246" y="835845"/>
                </a:lnTo>
                <a:lnTo>
                  <a:pt x="14284304" y="827903"/>
                </a:lnTo>
                <a:lnTo>
                  <a:pt x="14277156" y="820755"/>
                </a:lnTo>
                <a:lnTo>
                  <a:pt x="14267626" y="813607"/>
                </a:lnTo>
                <a:lnTo>
                  <a:pt x="14258095" y="808048"/>
                </a:lnTo>
                <a:lnTo>
                  <a:pt x="14247771" y="802488"/>
                </a:lnTo>
                <a:lnTo>
                  <a:pt x="14236652" y="799311"/>
                </a:lnTo>
                <a:lnTo>
                  <a:pt x="14225533" y="795340"/>
                </a:lnTo>
                <a:lnTo>
                  <a:pt x="14213620" y="794546"/>
                </a:lnTo>
                <a:lnTo>
                  <a:pt x="14201707" y="793752"/>
                </a:lnTo>
                <a:close/>
                <a:moveTo>
                  <a:pt x="11587956" y="793752"/>
                </a:moveTo>
                <a:lnTo>
                  <a:pt x="11575256" y="794546"/>
                </a:lnTo>
                <a:lnTo>
                  <a:pt x="11564143" y="795340"/>
                </a:lnTo>
                <a:lnTo>
                  <a:pt x="11553031" y="799312"/>
                </a:lnTo>
                <a:lnTo>
                  <a:pt x="11541918" y="802488"/>
                </a:lnTo>
                <a:lnTo>
                  <a:pt x="11531599" y="808048"/>
                </a:lnTo>
                <a:lnTo>
                  <a:pt x="11522868" y="813607"/>
                </a:lnTo>
                <a:lnTo>
                  <a:pt x="11512549" y="820755"/>
                </a:lnTo>
                <a:lnTo>
                  <a:pt x="11504612" y="827903"/>
                </a:lnTo>
                <a:lnTo>
                  <a:pt x="11496675" y="835845"/>
                </a:lnTo>
                <a:lnTo>
                  <a:pt x="11490325" y="845375"/>
                </a:lnTo>
                <a:lnTo>
                  <a:pt x="11484768" y="854905"/>
                </a:lnTo>
                <a:lnTo>
                  <a:pt x="11480006" y="865230"/>
                </a:lnTo>
                <a:lnTo>
                  <a:pt x="11475243" y="875555"/>
                </a:lnTo>
                <a:lnTo>
                  <a:pt x="11473656" y="886674"/>
                </a:lnTo>
                <a:lnTo>
                  <a:pt x="11471275" y="899381"/>
                </a:lnTo>
                <a:lnTo>
                  <a:pt x="11469687" y="910500"/>
                </a:lnTo>
                <a:lnTo>
                  <a:pt x="11469687" y="2069242"/>
                </a:lnTo>
                <a:lnTo>
                  <a:pt x="11471275" y="2080361"/>
                </a:lnTo>
                <a:lnTo>
                  <a:pt x="11473656" y="2093068"/>
                </a:lnTo>
                <a:lnTo>
                  <a:pt x="11475243" y="2104187"/>
                </a:lnTo>
                <a:lnTo>
                  <a:pt x="11480006" y="2114512"/>
                </a:lnTo>
                <a:lnTo>
                  <a:pt x="11484768" y="2124042"/>
                </a:lnTo>
                <a:lnTo>
                  <a:pt x="11490325" y="2134367"/>
                </a:lnTo>
                <a:lnTo>
                  <a:pt x="11496675" y="2143103"/>
                </a:lnTo>
                <a:lnTo>
                  <a:pt x="11504612" y="2151045"/>
                </a:lnTo>
                <a:lnTo>
                  <a:pt x="11512549" y="2158987"/>
                </a:lnTo>
                <a:lnTo>
                  <a:pt x="11522868" y="2166135"/>
                </a:lnTo>
                <a:lnTo>
                  <a:pt x="11531599" y="2171694"/>
                </a:lnTo>
                <a:lnTo>
                  <a:pt x="11541918" y="2177253"/>
                </a:lnTo>
                <a:lnTo>
                  <a:pt x="11553031" y="2180430"/>
                </a:lnTo>
                <a:lnTo>
                  <a:pt x="11564143" y="2183608"/>
                </a:lnTo>
                <a:lnTo>
                  <a:pt x="11575256" y="2185196"/>
                </a:lnTo>
                <a:lnTo>
                  <a:pt x="11587956" y="2185990"/>
                </a:lnTo>
                <a:lnTo>
                  <a:pt x="12742068" y="2185990"/>
                </a:lnTo>
                <a:lnTo>
                  <a:pt x="12754768" y="2185196"/>
                </a:lnTo>
                <a:lnTo>
                  <a:pt x="12765881" y="2183608"/>
                </a:lnTo>
                <a:lnTo>
                  <a:pt x="12776993" y="2180430"/>
                </a:lnTo>
                <a:lnTo>
                  <a:pt x="12788106" y="2177253"/>
                </a:lnTo>
                <a:lnTo>
                  <a:pt x="12798425" y="2171694"/>
                </a:lnTo>
                <a:lnTo>
                  <a:pt x="12808743" y="2166135"/>
                </a:lnTo>
                <a:lnTo>
                  <a:pt x="12817475" y="2158987"/>
                </a:lnTo>
                <a:lnTo>
                  <a:pt x="12825412" y="2151045"/>
                </a:lnTo>
                <a:lnTo>
                  <a:pt x="12833349" y="2143103"/>
                </a:lnTo>
                <a:lnTo>
                  <a:pt x="12839699" y="2134367"/>
                </a:lnTo>
                <a:lnTo>
                  <a:pt x="12845256" y="2124042"/>
                </a:lnTo>
                <a:lnTo>
                  <a:pt x="12850018" y="2114512"/>
                </a:lnTo>
                <a:lnTo>
                  <a:pt x="12854781" y="2104187"/>
                </a:lnTo>
                <a:lnTo>
                  <a:pt x="12857162" y="2093068"/>
                </a:lnTo>
                <a:lnTo>
                  <a:pt x="12858749" y="2080361"/>
                </a:lnTo>
                <a:lnTo>
                  <a:pt x="12860337" y="2069242"/>
                </a:lnTo>
                <a:lnTo>
                  <a:pt x="12860337" y="910500"/>
                </a:lnTo>
                <a:lnTo>
                  <a:pt x="12858749" y="899381"/>
                </a:lnTo>
                <a:lnTo>
                  <a:pt x="12857162" y="886674"/>
                </a:lnTo>
                <a:lnTo>
                  <a:pt x="12854781" y="875555"/>
                </a:lnTo>
                <a:lnTo>
                  <a:pt x="12850018" y="865230"/>
                </a:lnTo>
                <a:lnTo>
                  <a:pt x="12845256" y="854905"/>
                </a:lnTo>
                <a:lnTo>
                  <a:pt x="12839699" y="845375"/>
                </a:lnTo>
                <a:lnTo>
                  <a:pt x="12833349" y="835845"/>
                </a:lnTo>
                <a:lnTo>
                  <a:pt x="12825412" y="827903"/>
                </a:lnTo>
                <a:lnTo>
                  <a:pt x="12817475" y="820755"/>
                </a:lnTo>
                <a:lnTo>
                  <a:pt x="12808743" y="813607"/>
                </a:lnTo>
                <a:lnTo>
                  <a:pt x="12798425" y="808048"/>
                </a:lnTo>
                <a:lnTo>
                  <a:pt x="12788106" y="802488"/>
                </a:lnTo>
                <a:lnTo>
                  <a:pt x="12776993" y="799312"/>
                </a:lnTo>
                <a:lnTo>
                  <a:pt x="12765881" y="795340"/>
                </a:lnTo>
                <a:lnTo>
                  <a:pt x="12754768" y="794546"/>
                </a:lnTo>
                <a:lnTo>
                  <a:pt x="12742068" y="793752"/>
                </a:lnTo>
                <a:close/>
                <a:moveTo>
                  <a:pt x="10129043" y="793752"/>
                </a:moveTo>
                <a:lnTo>
                  <a:pt x="10117137" y="794546"/>
                </a:lnTo>
                <a:lnTo>
                  <a:pt x="10106025" y="795340"/>
                </a:lnTo>
                <a:lnTo>
                  <a:pt x="10094912" y="799312"/>
                </a:lnTo>
                <a:lnTo>
                  <a:pt x="10083006" y="802488"/>
                </a:lnTo>
                <a:lnTo>
                  <a:pt x="10073481" y="808048"/>
                </a:lnTo>
                <a:lnTo>
                  <a:pt x="10063162" y="813607"/>
                </a:lnTo>
                <a:lnTo>
                  <a:pt x="10054431" y="820755"/>
                </a:lnTo>
                <a:lnTo>
                  <a:pt x="10046493" y="827903"/>
                </a:lnTo>
                <a:lnTo>
                  <a:pt x="10038556" y="835845"/>
                </a:lnTo>
                <a:lnTo>
                  <a:pt x="10031412" y="845375"/>
                </a:lnTo>
                <a:lnTo>
                  <a:pt x="10025856" y="854905"/>
                </a:lnTo>
                <a:lnTo>
                  <a:pt x="10021887" y="865230"/>
                </a:lnTo>
                <a:lnTo>
                  <a:pt x="10017125" y="875555"/>
                </a:lnTo>
                <a:lnTo>
                  <a:pt x="10014743" y="886674"/>
                </a:lnTo>
                <a:lnTo>
                  <a:pt x="10012362" y="899381"/>
                </a:lnTo>
                <a:lnTo>
                  <a:pt x="10012362" y="910500"/>
                </a:lnTo>
                <a:lnTo>
                  <a:pt x="10012362" y="2069242"/>
                </a:lnTo>
                <a:lnTo>
                  <a:pt x="10012362" y="2080361"/>
                </a:lnTo>
                <a:lnTo>
                  <a:pt x="10014743" y="2093068"/>
                </a:lnTo>
                <a:lnTo>
                  <a:pt x="10017125" y="2104187"/>
                </a:lnTo>
                <a:lnTo>
                  <a:pt x="10021887" y="2114512"/>
                </a:lnTo>
                <a:lnTo>
                  <a:pt x="10025856" y="2124042"/>
                </a:lnTo>
                <a:lnTo>
                  <a:pt x="10031412" y="2134367"/>
                </a:lnTo>
                <a:lnTo>
                  <a:pt x="10038556" y="2143103"/>
                </a:lnTo>
                <a:lnTo>
                  <a:pt x="10046493" y="2151045"/>
                </a:lnTo>
                <a:lnTo>
                  <a:pt x="10054431" y="2158987"/>
                </a:lnTo>
                <a:lnTo>
                  <a:pt x="10063162" y="2166135"/>
                </a:lnTo>
                <a:lnTo>
                  <a:pt x="10073481" y="2171694"/>
                </a:lnTo>
                <a:lnTo>
                  <a:pt x="10083006" y="2177253"/>
                </a:lnTo>
                <a:lnTo>
                  <a:pt x="10094912" y="2180430"/>
                </a:lnTo>
                <a:lnTo>
                  <a:pt x="10106025" y="2183608"/>
                </a:lnTo>
                <a:lnTo>
                  <a:pt x="10117137" y="2185196"/>
                </a:lnTo>
                <a:lnTo>
                  <a:pt x="10129043" y="2185990"/>
                </a:lnTo>
                <a:lnTo>
                  <a:pt x="11283950" y="2185990"/>
                </a:lnTo>
                <a:lnTo>
                  <a:pt x="11295856" y="2185196"/>
                </a:lnTo>
                <a:lnTo>
                  <a:pt x="11307763" y="2183608"/>
                </a:lnTo>
                <a:lnTo>
                  <a:pt x="11318875" y="2180430"/>
                </a:lnTo>
                <a:lnTo>
                  <a:pt x="11329987" y="2177253"/>
                </a:lnTo>
                <a:lnTo>
                  <a:pt x="11340306" y="2171694"/>
                </a:lnTo>
                <a:lnTo>
                  <a:pt x="11349037" y="2166135"/>
                </a:lnTo>
                <a:lnTo>
                  <a:pt x="11357769" y="2158987"/>
                </a:lnTo>
                <a:lnTo>
                  <a:pt x="11366500" y="2151045"/>
                </a:lnTo>
                <a:lnTo>
                  <a:pt x="11374437" y="2143103"/>
                </a:lnTo>
                <a:lnTo>
                  <a:pt x="11381581" y="2134367"/>
                </a:lnTo>
                <a:lnTo>
                  <a:pt x="11387137" y="2124042"/>
                </a:lnTo>
                <a:lnTo>
                  <a:pt x="11391900" y="2114512"/>
                </a:lnTo>
                <a:lnTo>
                  <a:pt x="11395869" y="2104187"/>
                </a:lnTo>
                <a:lnTo>
                  <a:pt x="11398250" y="2093068"/>
                </a:lnTo>
                <a:lnTo>
                  <a:pt x="11400631" y="2080361"/>
                </a:lnTo>
                <a:lnTo>
                  <a:pt x="11401425" y="2069242"/>
                </a:lnTo>
                <a:lnTo>
                  <a:pt x="11401425" y="910500"/>
                </a:lnTo>
                <a:lnTo>
                  <a:pt x="11400631" y="899381"/>
                </a:lnTo>
                <a:lnTo>
                  <a:pt x="11398250" y="886674"/>
                </a:lnTo>
                <a:lnTo>
                  <a:pt x="11395869" y="875555"/>
                </a:lnTo>
                <a:lnTo>
                  <a:pt x="11391900" y="865230"/>
                </a:lnTo>
                <a:lnTo>
                  <a:pt x="11387137" y="854905"/>
                </a:lnTo>
                <a:lnTo>
                  <a:pt x="11381581" y="845375"/>
                </a:lnTo>
                <a:lnTo>
                  <a:pt x="11374437" y="835845"/>
                </a:lnTo>
                <a:lnTo>
                  <a:pt x="11366500" y="827903"/>
                </a:lnTo>
                <a:lnTo>
                  <a:pt x="11357769" y="820755"/>
                </a:lnTo>
                <a:lnTo>
                  <a:pt x="11349037" y="813607"/>
                </a:lnTo>
                <a:lnTo>
                  <a:pt x="11340306" y="808048"/>
                </a:lnTo>
                <a:lnTo>
                  <a:pt x="11329987" y="802488"/>
                </a:lnTo>
                <a:lnTo>
                  <a:pt x="11318875" y="799312"/>
                </a:lnTo>
                <a:lnTo>
                  <a:pt x="11307763" y="795340"/>
                </a:lnTo>
                <a:lnTo>
                  <a:pt x="11295856" y="794546"/>
                </a:lnTo>
                <a:lnTo>
                  <a:pt x="11283950" y="793752"/>
                </a:lnTo>
                <a:close/>
                <a:moveTo>
                  <a:pt x="0" y="0"/>
                </a:moveTo>
                <a:lnTo>
                  <a:pt x="18288000" y="0"/>
                </a:lnTo>
                <a:lnTo>
                  <a:pt x="18288000" y="10288588"/>
                </a:lnTo>
                <a:lnTo>
                  <a:pt x="0" y="10288588"/>
                </a:lnTo>
                <a:close/>
              </a:path>
            </a:pathLst>
          </a:custGeom>
          <a:solidFill>
            <a:schemeClr val="bg1">
              <a:alpha val="92000"/>
            </a:schemeClr>
          </a:solidFill>
          <a:ln w="12700">
            <a:noFill/>
          </a:ln>
        </p:spPr>
        <p:style>
          <a:lnRef idx="0"/>
          <a:fillRef idx="0"/>
          <a:effectRef idx="0"/>
          <a:fontRef idx="minor"/>
        </p:style>
      </p:sp>
      <p:sp>
        <p:nvSpPr>
          <p:cNvPr id="40" name="标题 1"/>
          <p:cNvSpPr/>
          <p:nvPr/>
        </p:nvSpPr>
        <p:spPr>
          <a:xfrm>
            <a:off x="0" y="5715000"/>
            <a:ext cx="12191760" cy="1142640"/>
          </a:xfrm>
          <a:custGeom>
            <a:avLst/>
            <a:gdLst/>
            <a:ahLst/>
            <a:rect l="l" t="t" r="r" b="b"/>
            <a:pathLst>
              <a:path w="12192000" h="1919477">
                <a:moveTo>
                  <a:pt x="0" y="0"/>
                </a:moveTo>
                <a:lnTo>
                  <a:pt x="35421" y="14901"/>
                </a:lnTo>
                <a:cubicBezTo>
                  <a:pt x="1378514" y="544026"/>
                  <a:pt x="3132286" y="994310"/>
                  <a:pt x="5075117" y="1266015"/>
                </a:cubicBezTo>
                <a:cubicBezTo>
                  <a:pt x="7850590" y="1654164"/>
                  <a:pt x="10355012" y="1585998"/>
                  <a:pt x="11887275" y="1163896"/>
                </a:cubicBezTo>
                <a:lnTo>
                  <a:pt x="12192000" y="1066663"/>
                </a:lnTo>
                <a:lnTo>
                  <a:pt x="12192000" y="1919477"/>
                </a:lnTo>
                <a:lnTo>
                  <a:pt x="0" y="1919477"/>
                </a:lnTo>
                <a:close/>
              </a:path>
            </a:pathLst>
          </a:custGeom>
          <a:gradFill rotWithShape="0">
            <a:gsLst>
              <a:gs pos="0">
                <a:srgbClr val="ff8f40"/>
              </a:gs>
              <a:gs pos="100000">
                <a:srgbClr val="bf4f00"/>
              </a:gs>
            </a:gsLst>
            <a:lin ang="5400000"/>
          </a:gradFill>
          <a:ln w="12700">
            <a:noFill/>
          </a:ln>
        </p:spPr>
        <p:style>
          <a:lnRef idx="0"/>
          <a:fillRef idx="0"/>
          <a:effectRef idx="0"/>
          <a:fontRef idx="minor"/>
        </p:style>
      </p:sp>
      <p:sp>
        <p:nvSpPr>
          <p:cNvPr id="41" name="标题 1"/>
          <p:cNvSpPr/>
          <p:nvPr/>
        </p:nvSpPr>
        <p:spPr>
          <a:xfrm>
            <a:off x="552960" y="2716200"/>
            <a:ext cx="5200560" cy="1692000"/>
          </a:xfrm>
          <a:prstGeom prst="rect">
            <a:avLst/>
          </a:prstGeom>
          <a:noFill/>
          <a:ln w="0">
            <a:noFill/>
          </a:ln>
        </p:spPr>
        <p:style>
          <a:lnRef idx="0"/>
          <a:fillRef idx="0"/>
          <a:effectRef idx="0"/>
          <a:fontRef idx="minor"/>
        </p:style>
        <p:txBody>
          <a:bodyPr lIns="0" rIns="0" anchor="ctr">
            <a:noAutofit/>
          </a:bodyPr>
          <a:p>
            <a:pPr>
              <a:lnSpc>
                <a:spcPct val="130000"/>
              </a:lnSpc>
              <a:buNone/>
            </a:pPr>
            <a:r>
              <a:rPr b="0" lang="zh-CN" sz="4000" spc="-1" strike="noStrike">
                <a:solidFill>
                  <a:srgbClr val="000000"/>
                </a:solidFill>
                <a:latin typeface="Source Han Sans CN Bold"/>
                <a:ea typeface="Source Han Sans CN Bold"/>
              </a:rPr>
              <a:t>服务三农，砥砺前行 —— 我的三农服务体会</a:t>
            </a:r>
            <a:endParaRPr b="0" lang="en-US" sz="4000" spc="-1" strike="noStrike">
              <a:latin typeface="Noto Sans CJK SC"/>
            </a:endParaRPr>
          </a:p>
        </p:txBody>
      </p:sp>
      <p:sp>
        <p:nvSpPr>
          <p:cNvPr id="42" name="标题 1"/>
          <p:cNvSpPr/>
          <p:nvPr/>
        </p:nvSpPr>
        <p:spPr>
          <a:xfrm>
            <a:off x="601920" y="551880"/>
            <a:ext cx="2299680" cy="285120"/>
          </a:xfrm>
          <a:custGeom>
            <a:avLst/>
            <a:gdLst/>
            <a:ah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tx1">
              <a:lumMod val="85000"/>
              <a:lumOff val="15000"/>
            </a:schemeClr>
          </a:solidFill>
          <a:ln w="9525">
            <a:noFill/>
          </a:ln>
        </p:spPr>
        <p:style>
          <a:lnRef idx="0"/>
          <a:fillRef idx="0"/>
          <a:effectRef idx="0"/>
          <a:fontRef idx="minor"/>
        </p:style>
      </p:sp>
      <p:sp>
        <p:nvSpPr>
          <p:cNvPr id="43" name="标题 1"/>
          <p:cNvSpPr/>
          <p:nvPr/>
        </p:nvSpPr>
        <p:spPr>
          <a:xfrm>
            <a:off x="551160" y="4586760"/>
            <a:ext cx="5876280" cy="371880"/>
          </a:xfrm>
          <a:prstGeom prst="roundRect">
            <a:avLst>
              <a:gd name="adj" fmla="val 14109"/>
            </a:avLst>
          </a:prstGeom>
          <a:solidFill>
            <a:schemeClr val="bg1"/>
          </a:solidFill>
          <a:ln w="12700">
            <a:noFill/>
          </a:ln>
          <a:effectLst>
            <a:outerShdw algn="tl" blurRad="139680" dir="2700000" dist="37674" rotWithShape="0">
              <a:schemeClr val="accent1">
                <a:alpha val="20000"/>
              </a:schemeClr>
            </a:outerShdw>
          </a:effectLst>
        </p:spPr>
        <p:style>
          <a:lnRef idx="0"/>
          <a:fillRef idx="0"/>
          <a:effectRef idx="0"/>
          <a:fontRef idx="minor"/>
        </p:style>
      </p:sp>
      <p:sp>
        <p:nvSpPr>
          <p:cNvPr id="44" name="标题 1"/>
          <p:cNvSpPr/>
          <p:nvPr/>
        </p:nvSpPr>
        <p:spPr>
          <a:xfrm>
            <a:off x="737280" y="4634640"/>
            <a:ext cx="2905200" cy="276480"/>
          </a:xfrm>
          <a:prstGeom prst="rect">
            <a:avLst/>
          </a:prstGeom>
          <a:noFill/>
          <a:ln w="0">
            <a:noFill/>
          </a:ln>
        </p:spPr>
        <p:style>
          <a:lnRef idx="0"/>
          <a:fillRef idx="0"/>
          <a:effectRef idx="0"/>
          <a:fontRef idx="minor"/>
        </p:style>
        <p:txBody>
          <a:bodyPr lIns="0" rIns="0" anchor="t">
            <a:noAutofit/>
          </a:bodyPr>
          <a:p>
            <a:pPr>
              <a:lnSpc>
                <a:spcPct val="110000"/>
              </a:lnSpc>
              <a:buNone/>
            </a:pPr>
            <a:r>
              <a:rPr b="0" lang="en-US" sz="1400" spc="-1" strike="noStrike">
                <a:solidFill>
                  <a:srgbClr val="ff8f40"/>
                </a:solidFill>
                <a:latin typeface="Source Han Sans"/>
                <a:ea typeface="Source Han Sans"/>
              </a:rPr>
              <a:t>POWERPOINT DESIGN</a:t>
            </a:r>
            <a:endParaRPr b="0" lang="en-US" sz="1400" spc="-1" strike="noStrike">
              <a:latin typeface="Noto Sans CJK SC"/>
            </a:endParaRPr>
          </a:p>
        </p:txBody>
      </p:sp>
      <p:sp>
        <p:nvSpPr>
          <p:cNvPr id="45" name="标题 1"/>
          <p:cNvSpPr/>
          <p:nvPr/>
        </p:nvSpPr>
        <p:spPr>
          <a:xfrm>
            <a:off x="5717160" y="643680"/>
            <a:ext cx="397800" cy="397800"/>
          </a:xfrm>
          <a:prstGeom prst="plaque">
            <a:avLst>
              <a:gd name="adj" fmla="val 50000"/>
            </a:avLst>
          </a:prstGeom>
          <a:gradFill rotWithShape="0">
            <a:gsLst>
              <a:gs pos="0">
                <a:srgbClr val="ff8f40"/>
              </a:gs>
              <a:gs pos="100000">
                <a:srgbClr val="bf4f00"/>
              </a:gs>
            </a:gsLst>
            <a:lin ang="0"/>
          </a:gradFill>
          <a:ln w="12700">
            <a:noFill/>
          </a:ln>
        </p:spPr>
        <p:style>
          <a:lnRef idx="0"/>
          <a:fillRef idx="0"/>
          <a:effectRef idx="0"/>
          <a:fontRef idx="minor"/>
        </p:style>
      </p:sp>
      <p:sp>
        <p:nvSpPr>
          <p:cNvPr id="46" name="标题 1"/>
          <p:cNvSpPr/>
          <p:nvPr/>
        </p:nvSpPr>
        <p:spPr>
          <a:xfrm>
            <a:off x="6078600" y="498600"/>
            <a:ext cx="228960" cy="228960"/>
          </a:xfrm>
          <a:prstGeom prst="plaque">
            <a:avLst>
              <a:gd name="adj" fmla="val 50000"/>
            </a:avLst>
          </a:prstGeom>
          <a:solidFill>
            <a:schemeClr val="accent1">
              <a:alpha val="50000"/>
            </a:schemeClr>
          </a:solidFill>
          <a:ln w="12700">
            <a:noFill/>
          </a:ln>
        </p:spPr>
        <p:style>
          <a:lnRef idx="0"/>
          <a:fillRef idx="0"/>
          <a:effectRef idx="0"/>
          <a:fontRef idx="minor"/>
        </p:style>
      </p:sp>
      <p:sp>
        <p:nvSpPr>
          <p:cNvPr id="47" name="标题 1"/>
          <p:cNvSpPr/>
          <p:nvPr/>
        </p:nvSpPr>
        <p:spPr>
          <a:xfrm rot="5400000">
            <a:off x="10983600" y="-293400"/>
            <a:ext cx="217080" cy="804240"/>
          </a:xfrm>
          <a:custGeom>
            <a:avLst/>
            <a:gdLst/>
            <a:ahLst/>
            <a:rect l="l" t="t" r="r" b="b"/>
            <a:pathLst>
              <a:path w="217349" h="804647">
                <a:moveTo>
                  <a:pt x="155416" y="30967"/>
                </a:moveTo>
                <a:cubicBezTo>
                  <a:pt x="155416" y="13865"/>
                  <a:pt x="169281" y="0"/>
                  <a:pt x="186383" y="0"/>
                </a:cubicBezTo>
                <a:cubicBezTo>
                  <a:pt x="203485" y="0"/>
                  <a:pt x="217349" y="13865"/>
                  <a:pt x="217349" y="30967"/>
                </a:cubicBezTo>
                <a:cubicBezTo>
                  <a:pt x="217349" y="48070"/>
                  <a:pt x="203485" y="61934"/>
                  <a:pt x="186383" y="61934"/>
                </a:cubicBezTo>
                <a:cubicBezTo>
                  <a:pt x="169281" y="61934"/>
                  <a:pt x="155416" y="48070"/>
                  <a:pt x="155416" y="30967"/>
                </a:cubicBezTo>
                <a:close/>
                <a:moveTo>
                  <a:pt x="155416" y="154753"/>
                </a:moveTo>
                <a:cubicBezTo>
                  <a:pt x="155416" y="137651"/>
                  <a:pt x="169281" y="123786"/>
                  <a:pt x="186383" y="123786"/>
                </a:cubicBezTo>
                <a:cubicBezTo>
                  <a:pt x="203485" y="123786"/>
                  <a:pt x="217349" y="137651"/>
                  <a:pt x="217349" y="154753"/>
                </a:cubicBezTo>
                <a:cubicBezTo>
                  <a:pt x="217349" y="171855"/>
                  <a:pt x="203485" y="185719"/>
                  <a:pt x="186383" y="185719"/>
                </a:cubicBezTo>
                <a:cubicBezTo>
                  <a:pt x="169281" y="185719"/>
                  <a:pt x="155416" y="171855"/>
                  <a:pt x="155416" y="154753"/>
                </a:cubicBezTo>
                <a:close/>
                <a:moveTo>
                  <a:pt x="155416" y="278538"/>
                </a:moveTo>
                <a:cubicBezTo>
                  <a:pt x="155416" y="261436"/>
                  <a:pt x="169281" y="247572"/>
                  <a:pt x="186383" y="247572"/>
                </a:cubicBezTo>
                <a:cubicBezTo>
                  <a:pt x="203485" y="247572"/>
                  <a:pt x="217349" y="261436"/>
                  <a:pt x="217349" y="278538"/>
                </a:cubicBezTo>
                <a:cubicBezTo>
                  <a:pt x="217349" y="295641"/>
                  <a:pt x="203485" y="309505"/>
                  <a:pt x="186383" y="309505"/>
                </a:cubicBezTo>
                <a:cubicBezTo>
                  <a:pt x="169281" y="309505"/>
                  <a:pt x="155416" y="295641"/>
                  <a:pt x="155416" y="278538"/>
                </a:cubicBezTo>
                <a:close/>
                <a:moveTo>
                  <a:pt x="155416" y="402324"/>
                </a:moveTo>
                <a:cubicBezTo>
                  <a:pt x="155416" y="385222"/>
                  <a:pt x="169281" y="371358"/>
                  <a:pt x="186383" y="371358"/>
                </a:cubicBezTo>
                <a:cubicBezTo>
                  <a:pt x="203485" y="371358"/>
                  <a:pt x="217349" y="385222"/>
                  <a:pt x="217349" y="402324"/>
                </a:cubicBezTo>
                <a:cubicBezTo>
                  <a:pt x="217349" y="419426"/>
                  <a:pt x="203485" y="433290"/>
                  <a:pt x="186383" y="433290"/>
                </a:cubicBezTo>
                <a:cubicBezTo>
                  <a:pt x="169281" y="433290"/>
                  <a:pt x="155416" y="419426"/>
                  <a:pt x="155416" y="402324"/>
                </a:cubicBezTo>
                <a:close/>
                <a:moveTo>
                  <a:pt x="155416" y="526110"/>
                </a:moveTo>
                <a:cubicBezTo>
                  <a:pt x="155416" y="509008"/>
                  <a:pt x="169281" y="495144"/>
                  <a:pt x="186383" y="495144"/>
                </a:cubicBezTo>
                <a:cubicBezTo>
                  <a:pt x="203485" y="495144"/>
                  <a:pt x="217349" y="509008"/>
                  <a:pt x="217349" y="526110"/>
                </a:cubicBezTo>
                <a:cubicBezTo>
                  <a:pt x="217349" y="543212"/>
                  <a:pt x="203485" y="557076"/>
                  <a:pt x="186383" y="557076"/>
                </a:cubicBezTo>
                <a:cubicBezTo>
                  <a:pt x="169281" y="557076"/>
                  <a:pt x="155416" y="543212"/>
                  <a:pt x="155416" y="526110"/>
                </a:cubicBezTo>
                <a:close/>
                <a:moveTo>
                  <a:pt x="155416" y="649895"/>
                </a:moveTo>
                <a:cubicBezTo>
                  <a:pt x="155416" y="632793"/>
                  <a:pt x="169281" y="618929"/>
                  <a:pt x="186383" y="618929"/>
                </a:cubicBezTo>
                <a:cubicBezTo>
                  <a:pt x="203485" y="618929"/>
                  <a:pt x="217349" y="632793"/>
                  <a:pt x="217349" y="649895"/>
                </a:cubicBezTo>
                <a:cubicBezTo>
                  <a:pt x="217349" y="666997"/>
                  <a:pt x="203485" y="680861"/>
                  <a:pt x="186383" y="680861"/>
                </a:cubicBezTo>
                <a:cubicBezTo>
                  <a:pt x="169281" y="680861"/>
                  <a:pt x="155416" y="666997"/>
                  <a:pt x="155416" y="649895"/>
                </a:cubicBezTo>
                <a:close/>
                <a:moveTo>
                  <a:pt x="155416" y="773681"/>
                </a:moveTo>
                <a:cubicBezTo>
                  <a:pt x="155416" y="756578"/>
                  <a:pt x="169281" y="742714"/>
                  <a:pt x="186383" y="742714"/>
                </a:cubicBezTo>
                <a:cubicBezTo>
                  <a:pt x="203485" y="742714"/>
                  <a:pt x="217349" y="756578"/>
                  <a:pt x="217349" y="773681"/>
                </a:cubicBezTo>
                <a:cubicBezTo>
                  <a:pt x="217349" y="790783"/>
                  <a:pt x="203485" y="804647"/>
                  <a:pt x="186383" y="804647"/>
                </a:cubicBezTo>
                <a:cubicBezTo>
                  <a:pt x="169281" y="804647"/>
                  <a:pt x="155416" y="790783"/>
                  <a:pt x="155416" y="773681"/>
                </a:cubicBezTo>
                <a:close/>
                <a:moveTo>
                  <a:pt x="67055" y="30967"/>
                </a:moveTo>
                <a:cubicBezTo>
                  <a:pt x="67055" y="13865"/>
                  <a:pt x="80919" y="0"/>
                  <a:pt x="98021" y="0"/>
                </a:cubicBezTo>
                <a:cubicBezTo>
                  <a:pt x="115123" y="0"/>
                  <a:pt x="128987" y="13865"/>
                  <a:pt x="128987" y="30967"/>
                </a:cubicBezTo>
                <a:cubicBezTo>
                  <a:pt x="128987" y="48070"/>
                  <a:pt x="115123" y="61934"/>
                  <a:pt x="98021" y="61934"/>
                </a:cubicBezTo>
                <a:cubicBezTo>
                  <a:pt x="80919" y="61934"/>
                  <a:pt x="67055" y="48070"/>
                  <a:pt x="67055" y="30967"/>
                </a:cubicBezTo>
                <a:close/>
                <a:moveTo>
                  <a:pt x="67055" y="154753"/>
                </a:moveTo>
                <a:cubicBezTo>
                  <a:pt x="67055" y="137651"/>
                  <a:pt x="80919" y="123786"/>
                  <a:pt x="98021" y="123786"/>
                </a:cubicBezTo>
                <a:cubicBezTo>
                  <a:pt x="115123" y="123786"/>
                  <a:pt x="128987" y="137651"/>
                  <a:pt x="128987" y="154753"/>
                </a:cubicBezTo>
                <a:cubicBezTo>
                  <a:pt x="128987" y="171855"/>
                  <a:pt x="115123" y="185719"/>
                  <a:pt x="98021" y="185719"/>
                </a:cubicBezTo>
                <a:cubicBezTo>
                  <a:pt x="80919" y="185719"/>
                  <a:pt x="67055" y="171855"/>
                  <a:pt x="67055" y="154753"/>
                </a:cubicBezTo>
                <a:close/>
                <a:moveTo>
                  <a:pt x="67055" y="278538"/>
                </a:moveTo>
                <a:cubicBezTo>
                  <a:pt x="67055" y="261436"/>
                  <a:pt x="80919" y="247572"/>
                  <a:pt x="98021" y="247572"/>
                </a:cubicBezTo>
                <a:cubicBezTo>
                  <a:pt x="115123" y="247572"/>
                  <a:pt x="128987" y="261436"/>
                  <a:pt x="128987" y="278538"/>
                </a:cubicBezTo>
                <a:cubicBezTo>
                  <a:pt x="128987" y="295641"/>
                  <a:pt x="115123" y="309505"/>
                  <a:pt x="98021" y="309505"/>
                </a:cubicBezTo>
                <a:cubicBezTo>
                  <a:pt x="80919" y="309505"/>
                  <a:pt x="67055" y="295641"/>
                  <a:pt x="67055" y="278538"/>
                </a:cubicBezTo>
                <a:close/>
                <a:moveTo>
                  <a:pt x="67055" y="402324"/>
                </a:moveTo>
                <a:cubicBezTo>
                  <a:pt x="67055" y="385222"/>
                  <a:pt x="80919" y="371358"/>
                  <a:pt x="98021" y="371358"/>
                </a:cubicBezTo>
                <a:cubicBezTo>
                  <a:pt x="115123" y="371358"/>
                  <a:pt x="128987" y="385222"/>
                  <a:pt x="128987" y="402324"/>
                </a:cubicBezTo>
                <a:cubicBezTo>
                  <a:pt x="128987" y="419426"/>
                  <a:pt x="115123" y="433290"/>
                  <a:pt x="98021" y="433290"/>
                </a:cubicBezTo>
                <a:cubicBezTo>
                  <a:pt x="80919" y="433290"/>
                  <a:pt x="67055" y="419426"/>
                  <a:pt x="67055" y="402324"/>
                </a:cubicBezTo>
                <a:close/>
                <a:moveTo>
                  <a:pt x="67055" y="526110"/>
                </a:moveTo>
                <a:cubicBezTo>
                  <a:pt x="67055" y="509008"/>
                  <a:pt x="80919" y="495144"/>
                  <a:pt x="98021" y="495144"/>
                </a:cubicBezTo>
                <a:cubicBezTo>
                  <a:pt x="115123" y="495144"/>
                  <a:pt x="128987" y="509008"/>
                  <a:pt x="128987" y="526110"/>
                </a:cubicBezTo>
                <a:cubicBezTo>
                  <a:pt x="128987" y="543212"/>
                  <a:pt x="115123" y="557076"/>
                  <a:pt x="98021" y="557076"/>
                </a:cubicBezTo>
                <a:cubicBezTo>
                  <a:pt x="80919" y="557076"/>
                  <a:pt x="67055" y="543212"/>
                  <a:pt x="67055" y="526110"/>
                </a:cubicBezTo>
                <a:close/>
                <a:moveTo>
                  <a:pt x="67055" y="649895"/>
                </a:moveTo>
                <a:cubicBezTo>
                  <a:pt x="67055" y="632793"/>
                  <a:pt x="80919" y="618929"/>
                  <a:pt x="98021" y="618929"/>
                </a:cubicBezTo>
                <a:cubicBezTo>
                  <a:pt x="115123" y="618929"/>
                  <a:pt x="128987" y="632793"/>
                  <a:pt x="128987" y="649895"/>
                </a:cubicBezTo>
                <a:cubicBezTo>
                  <a:pt x="128987" y="666997"/>
                  <a:pt x="115123" y="680861"/>
                  <a:pt x="98021" y="680861"/>
                </a:cubicBezTo>
                <a:cubicBezTo>
                  <a:pt x="80919" y="680861"/>
                  <a:pt x="67055" y="666997"/>
                  <a:pt x="67055" y="649895"/>
                </a:cubicBezTo>
                <a:close/>
                <a:moveTo>
                  <a:pt x="67055" y="773681"/>
                </a:moveTo>
                <a:cubicBezTo>
                  <a:pt x="67055" y="756578"/>
                  <a:pt x="80919" y="742714"/>
                  <a:pt x="98021" y="742714"/>
                </a:cubicBezTo>
                <a:cubicBezTo>
                  <a:pt x="115123" y="742714"/>
                  <a:pt x="128987" y="756578"/>
                  <a:pt x="128987" y="773681"/>
                </a:cubicBezTo>
                <a:cubicBezTo>
                  <a:pt x="128987" y="790783"/>
                  <a:pt x="115123" y="804647"/>
                  <a:pt x="98021" y="804647"/>
                </a:cubicBezTo>
                <a:cubicBezTo>
                  <a:pt x="80919" y="804647"/>
                  <a:pt x="67055" y="790783"/>
                  <a:pt x="67055" y="773681"/>
                </a:cubicBezTo>
                <a:close/>
                <a:moveTo>
                  <a:pt x="0" y="57932"/>
                </a:moveTo>
                <a:lnTo>
                  <a:pt x="0" y="4002"/>
                </a:lnTo>
                <a:lnTo>
                  <a:pt x="9660" y="0"/>
                </a:lnTo>
                <a:cubicBezTo>
                  <a:pt x="26762" y="0"/>
                  <a:pt x="40626" y="13865"/>
                  <a:pt x="40626" y="30967"/>
                </a:cubicBezTo>
                <a:cubicBezTo>
                  <a:pt x="40626" y="48070"/>
                  <a:pt x="26762" y="61934"/>
                  <a:pt x="9660" y="61934"/>
                </a:cubicBezTo>
                <a:close/>
                <a:moveTo>
                  <a:pt x="0" y="181718"/>
                </a:moveTo>
                <a:lnTo>
                  <a:pt x="0" y="127788"/>
                </a:lnTo>
                <a:lnTo>
                  <a:pt x="9660" y="123786"/>
                </a:lnTo>
                <a:cubicBezTo>
                  <a:pt x="26762" y="123786"/>
                  <a:pt x="40626" y="137651"/>
                  <a:pt x="40626" y="154753"/>
                </a:cubicBezTo>
                <a:cubicBezTo>
                  <a:pt x="40626" y="171855"/>
                  <a:pt x="26762" y="185719"/>
                  <a:pt x="9660" y="185719"/>
                </a:cubicBezTo>
                <a:close/>
                <a:moveTo>
                  <a:pt x="0" y="305503"/>
                </a:moveTo>
                <a:lnTo>
                  <a:pt x="0" y="251573"/>
                </a:lnTo>
                <a:lnTo>
                  <a:pt x="9660" y="247572"/>
                </a:lnTo>
                <a:cubicBezTo>
                  <a:pt x="26762" y="247572"/>
                  <a:pt x="40626" y="261436"/>
                  <a:pt x="40626" y="278538"/>
                </a:cubicBezTo>
                <a:cubicBezTo>
                  <a:pt x="40626" y="295641"/>
                  <a:pt x="26762" y="309505"/>
                  <a:pt x="9660" y="309505"/>
                </a:cubicBezTo>
                <a:close/>
                <a:moveTo>
                  <a:pt x="0" y="429289"/>
                </a:moveTo>
                <a:lnTo>
                  <a:pt x="0" y="375359"/>
                </a:lnTo>
                <a:lnTo>
                  <a:pt x="9660" y="371358"/>
                </a:lnTo>
                <a:cubicBezTo>
                  <a:pt x="26762" y="371358"/>
                  <a:pt x="40626" y="385222"/>
                  <a:pt x="40626" y="402324"/>
                </a:cubicBezTo>
                <a:cubicBezTo>
                  <a:pt x="40626" y="419426"/>
                  <a:pt x="26762" y="433290"/>
                  <a:pt x="9660" y="433290"/>
                </a:cubicBezTo>
                <a:close/>
                <a:moveTo>
                  <a:pt x="0" y="553075"/>
                </a:moveTo>
                <a:lnTo>
                  <a:pt x="0" y="499145"/>
                </a:lnTo>
                <a:lnTo>
                  <a:pt x="9660" y="495144"/>
                </a:lnTo>
                <a:cubicBezTo>
                  <a:pt x="26762" y="495144"/>
                  <a:pt x="40626" y="509008"/>
                  <a:pt x="40626" y="526110"/>
                </a:cubicBezTo>
                <a:cubicBezTo>
                  <a:pt x="40626" y="543212"/>
                  <a:pt x="26762" y="557076"/>
                  <a:pt x="9660" y="557076"/>
                </a:cubicBezTo>
                <a:close/>
                <a:moveTo>
                  <a:pt x="0" y="676860"/>
                </a:moveTo>
                <a:lnTo>
                  <a:pt x="0" y="622930"/>
                </a:lnTo>
                <a:lnTo>
                  <a:pt x="9660" y="618929"/>
                </a:lnTo>
                <a:cubicBezTo>
                  <a:pt x="26762" y="618929"/>
                  <a:pt x="40626" y="632793"/>
                  <a:pt x="40626" y="649895"/>
                </a:cubicBezTo>
                <a:cubicBezTo>
                  <a:pt x="40626" y="666997"/>
                  <a:pt x="26762" y="680861"/>
                  <a:pt x="9660" y="680861"/>
                </a:cubicBezTo>
                <a:close/>
                <a:moveTo>
                  <a:pt x="0" y="800646"/>
                </a:moveTo>
                <a:lnTo>
                  <a:pt x="0" y="746716"/>
                </a:lnTo>
                <a:lnTo>
                  <a:pt x="9660" y="742714"/>
                </a:lnTo>
                <a:cubicBezTo>
                  <a:pt x="26762" y="742714"/>
                  <a:pt x="40626" y="756578"/>
                  <a:pt x="40626" y="773681"/>
                </a:cubicBezTo>
                <a:cubicBezTo>
                  <a:pt x="40626" y="790783"/>
                  <a:pt x="26762" y="804647"/>
                  <a:pt x="9660" y="804647"/>
                </a:cubicBezTo>
                <a:close/>
              </a:path>
            </a:pathLst>
          </a:custGeom>
          <a:solidFill>
            <a:schemeClr val="accent1">
              <a:lumMod val="60000"/>
              <a:lumOff val="40000"/>
            </a:schemeClr>
          </a:solidFill>
          <a:ln w="12700">
            <a:noFill/>
          </a:ln>
        </p:spPr>
        <p:style>
          <a:lnRef idx="0"/>
          <a:fillRef idx="0"/>
          <a:effectRef idx="0"/>
          <a:fontRef idx="minor"/>
        </p:style>
      </p:sp>
      <p:sp>
        <p:nvSpPr>
          <p:cNvPr id="48" name="标题 1"/>
          <p:cNvSpPr/>
          <p:nvPr/>
        </p:nvSpPr>
        <p:spPr>
          <a:xfrm rot="10800000">
            <a:off x="360" y="3156480"/>
            <a:ext cx="314280" cy="804240"/>
          </a:xfrm>
          <a:custGeom>
            <a:avLst/>
            <a:gdLst/>
            <a:ahLst/>
            <a:rect l="l" t="t" r="r" b="b"/>
            <a:pathLst>
              <a:path w="314738" h="804646">
                <a:moveTo>
                  <a:pt x="30966" y="61933"/>
                </a:moveTo>
                <a:cubicBezTo>
                  <a:pt x="13864" y="61933"/>
                  <a:pt x="0" y="48069"/>
                  <a:pt x="0" y="30967"/>
                </a:cubicBezTo>
                <a:cubicBezTo>
                  <a:pt x="0" y="13864"/>
                  <a:pt x="13864" y="0"/>
                  <a:pt x="30966" y="0"/>
                </a:cubicBezTo>
                <a:cubicBezTo>
                  <a:pt x="48068" y="0"/>
                  <a:pt x="61932" y="13864"/>
                  <a:pt x="61932" y="30967"/>
                </a:cubicBezTo>
                <a:cubicBezTo>
                  <a:pt x="61932" y="48069"/>
                  <a:pt x="48068" y="61933"/>
                  <a:pt x="30966" y="61933"/>
                </a:cubicBezTo>
                <a:close/>
                <a:moveTo>
                  <a:pt x="119327" y="61933"/>
                </a:moveTo>
                <a:cubicBezTo>
                  <a:pt x="102225" y="61933"/>
                  <a:pt x="88361" y="48069"/>
                  <a:pt x="88361" y="30967"/>
                </a:cubicBezTo>
                <a:cubicBezTo>
                  <a:pt x="88361" y="13864"/>
                  <a:pt x="102225" y="0"/>
                  <a:pt x="119327" y="0"/>
                </a:cubicBezTo>
                <a:cubicBezTo>
                  <a:pt x="136429" y="0"/>
                  <a:pt x="150293" y="13864"/>
                  <a:pt x="150293" y="30967"/>
                </a:cubicBezTo>
                <a:cubicBezTo>
                  <a:pt x="150293" y="48069"/>
                  <a:pt x="136429" y="61933"/>
                  <a:pt x="119327" y="61933"/>
                </a:cubicBezTo>
                <a:close/>
                <a:moveTo>
                  <a:pt x="207688" y="61933"/>
                </a:moveTo>
                <a:cubicBezTo>
                  <a:pt x="190586" y="61933"/>
                  <a:pt x="176722" y="48069"/>
                  <a:pt x="176722" y="30967"/>
                </a:cubicBezTo>
                <a:cubicBezTo>
                  <a:pt x="176722" y="13864"/>
                  <a:pt x="190586" y="0"/>
                  <a:pt x="207688" y="0"/>
                </a:cubicBezTo>
                <a:cubicBezTo>
                  <a:pt x="224790" y="0"/>
                  <a:pt x="238654" y="13864"/>
                  <a:pt x="238654" y="30967"/>
                </a:cubicBezTo>
                <a:cubicBezTo>
                  <a:pt x="238654" y="48069"/>
                  <a:pt x="224790" y="61933"/>
                  <a:pt x="207688" y="61933"/>
                </a:cubicBezTo>
                <a:close/>
                <a:moveTo>
                  <a:pt x="296049" y="61933"/>
                </a:moveTo>
                <a:cubicBezTo>
                  <a:pt x="278947" y="61933"/>
                  <a:pt x="265082" y="48069"/>
                  <a:pt x="265082" y="30967"/>
                </a:cubicBezTo>
                <a:cubicBezTo>
                  <a:pt x="265082" y="13864"/>
                  <a:pt x="278947" y="0"/>
                  <a:pt x="296049" y="0"/>
                </a:cubicBezTo>
                <a:lnTo>
                  <a:pt x="314738" y="7741"/>
                </a:lnTo>
                <a:lnTo>
                  <a:pt x="314738" y="54192"/>
                </a:lnTo>
                <a:close/>
                <a:moveTo>
                  <a:pt x="30966" y="185718"/>
                </a:moveTo>
                <a:cubicBezTo>
                  <a:pt x="13864" y="185718"/>
                  <a:pt x="0" y="171854"/>
                  <a:pt x="0" y="154752"/>
                </a:cubicBezTo>
                <a:cubicBezTo>
                  <a:pt x="0" y="137650"/>
                  <a:pt x="13864" y="123786"/>
                  <a:pt x="30966" y="123786"/>
                </a:cubicBezTo>
                <a:cubicBezTo>
                  <a:pt x="48068" y="123786"/>
                  <a:pt x="61932" y="137650"/>
                  <a:pt x="61932" y="154752"/>
                </a:cubicBezTo>
                <a:cubicBezTo>
                  <a:pt x="61932" y="171854"/>
                  <a:pt x="48068" y="185718"/>
                  <a:pt x="30966" y="185718"/>
                </a:cubicBezTo>
                <a:close/>
                <a:moveTo>
                  <a:pt x="119327" y="185718"/>
                </a:moveTo>
                <a:cubicBezTo>
                  <a:pt x="102225" y="185718"/>
                  <a:pt x="88361" y="171854"/>
                  <a:pt x="88361" y="154752"/>
                </a:cubicBezTo>
                <a:cubicBezTo>
                  <a:pt x="88361" y="137650"/>
                  <a:pt x="102225" y="123786"/>
                  <a:pt x="119327" y="123786"/>
                </a:cubicBezTo>
                <a:cubicBezTo>
                  <a:pt x="136429" y="123786"/>
                  <a:pt x="150293" y="137650"/>
                  <a:pt x="150293" y="154752"/>
                </a:cubicBezTo>
                <a:cubicBezTo>
                  <a:pt x="150293" y="171854"/>
                  <a:pt x="136429" y="185718"/>
                  <a:pt x="119327" y="185718"/>
                </a:cubicBezTo>
                <a:close/>
                <a:moveTo>
                  <a:pt x="207688" y="185718"/>
                </a:moveTo>
                <a:cubicBezTo>
                  <a:pt x="190586" y="185718"/>
                  <a:pt x="176722" y="171854"/>
                  <a:pt x="176722" y="154752"/>
                </a:cubicBezTo>
                <a:cubicBezTo>
                  <a:pt x="176722" y="137650"/>
                  <a:pt x="190586" y="123786"/>
                  <a:pt x="207688" y="123786"/>
                </a:cubicBezTo>
                <a:cubicBezTo>
                  <a:pt x="224790" y="123786"/>
                  <a:pt x="238654" y="137650"/>
                  <a:pt x="238654" y="154752"/>
                </a:cubicBezTo>
                <a:cubicBezTo>
                  <a:pt x="238654" y="171854"/>
                  <a:pt x="224790" y="185718"/>
                  <a:pt x="207688" y="185718"/>
                </a:cubicBezTo>
                <a:close/>
                <a:moveTo>
                  <a:pt x="296049" y="185718"/>
                </a:moveTo>
                <a:cubicBezTo>
                  <a:pt x="278947" y="185718"/>
                  <a:pt x="265082" y="171854"/>
                  <a:pt x="265082" y="154752"/>
                </a:cubicBezTo>
                <a:cubicBezTo>
                  <a:pt x="265082" y="137650"/>
                  <a:pt x="278947" y="123786"/>
                  <a:pt x="296049" y="123786"/>
                </a:cubicBezTo>
                <a:lnTo>
                  <a:pt x="314738" y="131527"/>
                </a:lnTo>
                <a:lnTo>
                  <a:pt x="314738" y="177977"/>
                </a:lnTo>
                <a:close/>
                <a:moveTo>
                  <a:pt x="30966" y="309504"/>
                </a:moveTo>
                <a:cubicBezTo>
                  <a:pt x="13864" y="309504"/>
                  <a:pt x="0" y="295640"/>
                  <a:pt x="0" y="278538"/>
                </a:cubicBezTo>
                <a:cubicBezTo>
                  <a:pt x="0" y="261435"/>
                  <a:pt x="13864" y="247571"/>
                  <a:pt x="30966" y="247571"/>
                </a:cubicBezTo>
                <a:cubicBezTo>
                  <a:pt x="48068" y="247571"/>
                  <a:pt x="61932" y="261435"/>
                  <a:pt x="61932" y="278538"/>
                </a:cubicBezTo>
                <a:cubicBezTo>
                  <a:pt x="61932" y="295640"/>
                  <a:pt x="48068" y="309504"/>
                  <a:pt x="30966" y="309504"/>
                </a:cubicBezTo>
                <a:close/>
                <a:moveTo>
                  <a:pt x="119327" y="309504"/>
                </a:moveTo>
                <a:cubicBezTo>
                  <a:pt x="102225" y="309504"/>
                  <a:pt x="88361" y="295640"/>
                  <a:pt x="88361" y="278538"/>
                </a:cubicBezTo>
                <a:cubicBezTo>
                  <a:pt x="88361" y="261435"/>
                  <a:pt x="102225" y="247571"/>
                  <a:pt x="119327" y="247571"/>
                </a:cubicBezTo>
                <a:cubicBezTo>
                  <a:pt x="136429" y="247571"/>
                  <a:pt x="150293" y="261435"/>
                  <a:pt x="150293" y="278538"/>
                </a:cubicBezTo>
                <a:cubicBezTo>
                  <a:pt x="150293" y="295640"/>
                  <a:pt x="136429" y="309504"/>
                  <a:pt x="119327" y="309504"/>
                </a:cubicBezTo>
                <a:close/>
                <a:moveTo>
                  <a:pt x="207688" y="309504"/>
                </a:moveTo>
                <a:cubicBezTo>
                  <a:pt x="190586" y="309504"/>
                  <a:pt x="176722" y="295640"/>
                  <a:pt x="176722" y="278538"/>
                </a:cubicBezTo>
                <a:cubicBezTo>
                  <a:pt x="176722" y="261435"/>
                  <a:pt x="190586" y="247571"/>
                  <a:pt x="207688" y="247571"/>
                </a:cubicBezTo>
                <a:cubicBezTo>
                  <a:pt x="224790" y="247571"/>
                  <a:pt x="238654" y="261435"/>
                  <a:pt x="238654" y="278538"/>
                </a:cubicBezTo>
                <a:cubicBezTo>
                  <a:pt x="238654" y="295640"/>
                  <a:pt x="224790" y="309504"/>
                  <a:pt x="207688" y="309504"/>
                </a:cubicBezTo>
                <a:close/>
                <a:moveTo>
                  <a:pt x="296049" y="309504"/>
                </a:moveTo>
                <a:cubicBezTo>
                  <a:pt x="278947" y="309504"/>
                  <a:pt x="265082" y="295640"/>
                  <a:pt x="265082" y="278538"/>
                </a:cubicBezTo>
                <a:cubicBezTo>
                  <a:pt x="265082" y="261435"/>
                  <a:pt x="278947" y="247571"/>
                  <a:pt x="296049" y="247571"/>
                </a:cubicBezTo>
                <a:lnTo>
                  <a:pt x="314738" y="255313"/>
                </a:lnTo>
                <a:lnTo>
                  <a:pt x="314738" y="301763"/>
                </a:lnTo>
                <a:close/>
                <a:moveTo>
                  <a:pt x="30966" y="433289"/>
                </a:moveTo>
                <a:cubicBezTo>
                  <a:pt x="13864" y="433289"/>
                  <a:pt x="0" y="419425"/>
                  <a:pt x="0" y="402323"/>
                </a:cubicBezTo>
                <a:cubicBezTo>
                  <a:pt x="0" y="385221"/>
                  <a:pt x="13864" y="371357"/>
                  <a:pt x="30966" y="371357"/>
                </a:cubicBezTo>
                <a:cubicBezTo>
                  <a:pt x="48068" y="371357"/>
                  <a:pt x="61932" y="385221"/>
                  <a:pt x="61932" y="402323"/>
                </a:cubicBezTo>
                <a:cubicBezTo>
                  <a:pt x="61932" y="419425"/>
                  <a:pt x="48068" y="433289"/>
                  <a:pt x="30966" y="433289"/>
                </a:cubicBezTo>
                <a:close/>
                <a:moveTo>
                  <a:pt x="119327" y="433289"/>
                </a:moveTo>
                <a:cubicBezTo>
                  <a:pt x="102225" y="433289"/>
                  <a:pt x="88361" y="419425"/>
                  <a:pt x="88361" y="402323"/>
                </a:cubicBezTo>
                <a:cubicBezTo>
                  <a:pt x="88361" y="385221"/>
                  <a:pt x="102225" y="371357"/>
                  <a:pt x="119327" y="371357"/>
                </a:cubicBezTo>
                <a:cubicBezTo>
                  <a:pt x="136429" y="371357"/>
                  <a:pt x="150293" y="385221"/>
                  <a:pt x="150293" y="402323"/>
                </a:cubicBezTo>
                <a:cubicBezTo>
                  <a:pt x="150293" y="419425"/>
                  <a:pt x="136429" y="433289"/>
                  <a:pt x="119327" y="433289"/>
                </a:cubicBezTo>
                <a:close/>
                <a:moveTo>
                  <a:pt x="207688" y="433289"/>
                </a:moveTo>
                <a:cubicBezTo>
                  <a:pt x="190586" y="433289"/>
                  <a:pt x="176722" y="419425"/>
                  <a:pt x="176722" y="402323"/>
                </a:cubicBezTo>
                <a:cubicBezTo>
                  <a:pt x="176722" y="385221"/>
                  <a:pt x="190586" y="371357"/>
                  <a:pt x="207688" y="371357"/>
                </a:cubicBezTo>
                <a:cubicBezTo>
                  <a:pt x="224790" y="371357"/>
                  <a:pt x="238654" y="385221"/>
                  <a:pt x="238654" y="402323"/>
                </a:cubicBezTo>
                <a:cubicBezTo>
                  <a:pt x="238654" y="419425"/>
                  <a:pt x="224790" y="433289"/>
                  <a:pt x="207688" y="433289"/>
                </a:cubicBezTo>
                <a:close/>
                <a:moveTo>
                  <a:pt x="296049" y="433289"/>
                </a:moveTo>
                <a:cubicBezTo>
                  <a:pt x="278947" y="433289"/>
                  <a:pt x="265082" y="419425"/>
                  <a:pt x="265082" y="402323"/>
                </a:cubicBezTo>
                <a:cubicBezTo>
                  <a:pt x="265082" y="385221"/>
                  <a:pt x="278947" y="371357"/>
                  <a:pt x="296049" y="371357"/>
                </a:cubicBezTo>
                <a:lnTo>
                  <a:pt x="314738" y="379098"/>
                </a:lnTo>
                <a:lnTo>
                  <a:pt x="314738" y="425548"/>
                </a:lnTo>
                <a:close/>
                <a:moveTo>
                  <a:pt x="30966" y="557075"/>
                </a:moveTo>
                <a:cubicBezTo>
                  <a:pt x="13864" y="557075"/>
                  <a:pt x="0" y="543211"/>
                  <a:pt x="0" y="526109"/>
                </a:cubicBezTo>
                <a:cubicBezTo>
                  <a:pt x="0" y="509007"/>
                  <a:pt x="13864" y="495142"/>
                  <a:pt x="30966" y="495142"/>
                </a:cubicBezTo>
                <a:cubicBezTo>
                  <a:pt x="48068" y="495142"/>
                  <a:pt x="61932" y="509007"/>
                  <a:pt x="61932" y="526109"/>
                </a:cubicBezTo>
                <a:cubicBezTo>
                  <a:pt x="61932" y="543211"/>
                  <a:pt x="48068" y="557075"/>
                  <a:pt x="30966" y="557075"/>
                </a:cubicBezTo>
                <a:close/>
                <a:moveTo>
                  <a:pt x="119327" y="557075"/>
                </a:moveTo>
                <a:cubicBezTo>
                  <a:pt x="102225" y="557075"/>
                  <a:pt x="88361" y="543211"/>
                  <a:pt x="88361" y="526109"/>
                </a:cubicBezTo>
                <a:cubicBezTo>
                  <a:pt x="88361" y="509007"/>
                  <a:pt x="102225" y="495142"/>
                  <a:pt x="119327" y="495142"/>
                </a:cubicBezTo>
                <a:cubicBezTo>
                  <a:pt x="136429" y="495142"/>
                  <a:pt x="150293" y="509007"/>
                  <a:pt x="150293" y="526109"/>
                </a:cubicBezTo>
                <a:cubicBezTo>
                  <a:pt x="150293" y="543211"/>
                  <a:pt x="136429" y="557075"/>
                  <a:pt x="119327" y="557075"/>
                </a:cubicBezTo>
                <a:close/>
                <a:moveTo>
                  <a:pt x="207688" y="557075"/>
                </a:moveTo>
                <a:cubicBezTo>
                  <a:pt x="190586" y="557075"/>
                  <a:pt x="176722" y="543211"/>
                  <a:pt x="176722" y="526109"/>
                </a:cubicBezTo>
                <a:cubicBezTo>
                  <a:pt x="176722" y="509007"/>
                  <a:pt x="190586" y="495142"/>
                  <a:pt x="207688" y="495142"/>
                </a:cubicBezTo>
                <a:cubicBezTo>
                  <a:pt x="224790" y="495142"/>
                  <a:pt x="238654" y="509007"/>
                  <a:pt x="238654" y="526109"/>
                </a:cubicBezTo>
                <a:cubicBezTo>
                  <a:pt x="238654" y="543211"/>
                  <a:pt x="224790" y="557075"/>
                  <a:pt x="207688" y="557075"/>
                </a:cubicBezTo>
                <a:close/>
                <a:moveTo>
                  <a:pt x="296049" y="557075"/>
                </a:moveTo>
                <a:cubicBezTo>
                  <a:pt x="278947" y="557075"/>
                  <a:pt x="265082" y="543211"/>
                  <a:pt x="265082" y="526109"/>
                </a:cubicBezTo>
                <a:cubicBezTo>
                  <a:pt x="265082" y="509007"/>
                  <a:pt x="278947" y="495142"/>
                  <a:pt x="296049" y="495142"/>
                </a:cubicBezTo>
                <a:lnTo>
                  <a:pt x="314738" y="502884"/>
                </a:lnTo>
                <a:lnTo>
                  <a:pt x="314738" y="549334"/>
                </a:lnTo>
                <a:close/>
                <a:moveTo>
                  <a:pt x="30966" y="680861"/>
                </a:moveTo>
                <a:cubicBezTo>
                  <a:pt x="13864" y="680861"/>
                  <a:pt x="0" y="666996"/>
                  <a:pt x="0" y="649894"/>
                </a:cubicBezTo>
                <a:cubicBezTo>
                  <a:pt x="0" y="632792"/>
                  <a:pt x="13864" y="618928"/>
                  <a:pt x="30966" y="618928"/>
                </a:cubicBezTo>
                <a:cubicBezTo>
                  <a:pt x="48068" y="618928"/>
                  <a:pt x="61932" y="632792"/>
                  <a:pt x="61932" y="649894"/>
                </a:cubicBezTo>
                <a:cubicBezTo>
                  <a:pt x="61932" y="666996"/>
                  <a:pt x="48068" y="680861"/>
                  <a:pt x="30966" y="680861"/>
                </a:cubicBezTo>
                <a:close/>
                <a:moveTo>
                  <a:pt x="119327" y="680861"/>
                </a:moveTo>
                <a:cubicBezTo>
                  <a:pt x="102225" y="680861"/>
                  <a:pt x="88361" y="666996"/>
                  <a:pt x="88361" y="649894"/>
                </a:cubicBezTo>
                <a:cubicBezTo>
                  <a:pt x="88361" y="632792"/>
                  <a:pt x="102225" y="618928"/>
                  <a:pt x="119327" y="618928"/>
                </a:cubicBezTo>
                <a:cubicBezTo>
                  <a:pt x="136429" y="618928"/>
                  <a:pt x="150293" y="632792"/>
                  <a:pt x="150293" y="649894"/>
                </a:cubicBezTo>
                <a:cubicBezTo>
                  <a:pt x="150293" y="666996"/>
                  <a:pt x="136429" y="680861"/>
                  <a:pt x="119327" y="680861"/>
                </a:cubicBezTo>
                <a:close/>
                <a:moveTo>
                  <a:pt x="207688" y="680861"/>
                </a:moveTo>
                <a:cubicBezTo>
                  <a:pt x="190586" y="680861"/>
                  <a:pt x="176722" y="666996"/>
                  <a:pt x="176722" y="649894"/>
                </a:cubicBezTo>
                <a:cubicBezTo>
                  <a:pt x="176722" y="632792"/>
                  <a:pt x="190586" y="618928"/>
                  <a:pt x="207688" y="618928"/>
                </a:cubicBezTo>
                <a:cubicBezTo>
                  <a:pt x="224790" y="618928"/>
                  <a:pt x="238654" y="632792"/>
                  <a:pt x="238654" y="649894"/>
                </a:cubicBezTo>
                <a:cubicBezTo>
                  <a:pt x="238654" y="666996"/>
                  <a:pt x="224790" y="680861"/>
                  <a:pt x="207688" y="680861"/>
                </a:cubicBezTo>
                <a:close/>
                <a:moveTo>
                  <a:pt x="296049" y="680861"/>
                </a:moveTo>
                <a:cubicBezTo>
                  <a:pt x="278947" y="680861"/>
                  <a:pt x="265082" y="666996"/>
                  <a:pt x="265082" y="649894"/>
                </a:cubicBezTo>
                <a:cubicBezTo>
                  <a:pt x="265082" y="632792"/>
                  <a:pt x="278947" y="618928"/>
                  <a:pt x="296049" y="618928"/>
                </a:cubicBezTo>
                <a:lnTo>
                  <a:pt x="314738" y="626669"/>
                </a:lnTo>
                <a:lnTo>
                  <a:pt x="314738" y="673119"/>
                </a:lnTo>
                <a:close/>
                <a:moveTo>
                  <a:pt x="30966" y="804646"/>
                </a:moveTo>
                <a:cubicBezTo>
                  <a:pt x="13864" y="804646"/>
                  <a:pt x="0" y="790782"/>
                  <a:pt x="0" y="773680"/>
                </a:cubicBezTo>
                <a:cubicBezTo>
                  <a:pt x="0" y="756578"/>
                  <a:pt x="13864" y="742714"/>
                  <a:pt x="30966" y="742714"/>
                </a:cubicBezTo>
                <a:cubicBezTo>
                  <a:pt x="48068" y="742714"/>
                  <a:pt x="61932" y="756578"/>
                  <a:pt x="61932" y="773680"/>
                </a:cubicBezTo>
                <a:cubicBezTo>
                  <a:pt x="61932" y="790782"/>
                  <a:pt x="48068" y="804646"/>
                  <a:pt x="30966" y="804646"/>
                </a:cubicBezTo>
                <a:close/>
                <a:moveTo>
                  <a:pt x="119327" y="804646"/>
                </a:moveTo>
                <a:cubicBezTo>
                  <a:pt x="102225" y="804646"/>
                  <a:pt x="88361" y="790782"/>
                  <a:pt x="88361" y="773680"/>
                </a:cubicBezTo>
                <a:cubicBezTo>
                  <a:pt x="88361" y="756578"/>
                  <a:pt x="102225" y="742714"/>
                  <a:pt x="119327" y="742714"/>
                </a:cubicBezTo>
                <a:cubicBezTo>
                  <a:pt x="136429" y="742714"/>
                  <a:pt x="150293" y="756578"/>
                  <a:pt x="150293" y="773680"/>
                </a:cubicBezTo>
                <a:cubicBezTo>
                  <a:pt x="150293" y="790782"/>
                  <a:pt x="136429" y="804646"/>
                  <a:pt x="119327" y="804646"/>
                </a:cubicBezTo>
                <a:close/>
                <a:moveTo>
                  <a:pt x="207688" y="804646"/>
                </a:moveTo>
                <a:cubicBezTo>
                  <a:pt x="190586" y="804646"/>
                  <a:pt x="176722" y="790782"/>
                  <a:pt x="176722" y="773680"/>
                </a:cubicBezTo>
                <a:cubicBezTo>
                  <a:pt x="176722" y="756578"/>
                  <a:pt x="190586" y="742714"/>
                  <a:pt x="207688" y="742714"/>
                </a:cubicBezTo>
                <a:cubicBezTo>
                  <a:pt x="224790" y="742714"/>
                  <a:pt x="238654" y="756578"/>
                  <a:pt x="238654" y="773680"/>
                </a:cubicBezTo>
                <a:cubicBezTo>
                  <a:pt x="238654" y="790782"/>
                  <a:pt x="224790" y="804646"/>
                  <a:pt x="207688" y="804646"/>
                </a:cubicBezTo>
                <a:close/>
                <a:moveTo>
                  <a:pt x="296049" y="804646"/>
                </a:moveTo>
                <a:cubicBezTo>
                  <a:pt x="278947" y="804646"/>
                  <a:pt x="265082" y="790782"/>
                  <a:pt x="265082" y="773680"/>
                </a:cubicBezTo>
                <a:cubicBezTo>
                  <a:pt x="265082" y="756578"/>
                  <a:pt x="278947" y="742714"/>
                  <a:pt x="296049" y="742714"/>
                </a:cubicBezTo>
                <a:lnTo>
                  <a:pt x="314738" y="750455"/>
                </a:lnTo>
                <a:lnTo>
                  <a:pt x="314738" y="796905"/>
                </a:lnTo>
                <a:close/>
              </a:path>
            </a:pathLst>
          </a:custGeom>
          <a:solidFill>
            <a:schemeClr val="accent1">
              <a:lumMod val="60000"/>
              <a:lumOff val="40000"/>
            </a:schemeClr>
          </a:solidFill>
          <a:ln w="12700">
            <a:noFill/>
          </a:ln>
        </p:spPr>
        <p:style>
          <a:lnRef idx="0"/>
          <a:fillRef idx="0"/>
          <a:effectRef idx="0"/>
          <a:fontRef idx="minor"/>
        </p:style>
      </p:sp>
      <p:sp>
        <p:nvSpPr>
          <p:cNvPr id="49" name="标题 1"/>
          <p:cNvSpPr/>
          <p:nvPr/>
        </p:nvSpPr>
        <p:spPr>
          <a:xfrm>
            <a:off x="680760" y="5310360"/>
            <a:ext cx="2152440" cy="463320"/>
          </a:xfrm>
          <a:prstGeom prst="roundRect">
            <a:avLst>
              <a:gd name="adj" fmla="val 16667"/>
            </a:avLst>
          </a:prstGeom>
          <a:solidFill>
            <a:schemeClr val="bg1"/>
          </a:solidFill>
          <a:ln cap="sq" w="6350">
            <a:solidFill>
              <a:srgbClr val="bf4f00">
                <a:lumMod val="60000"/>
                <a:lumOff val="40000"/>
                <a:alpha val="100000"/>
              </a:srgbClr>
            </a:solidFill>
            <a:miter/>
          </a:ln>
        </p:spPr>
        <p:style>
          <a:lnRef idx="0"/>
          <a:fillRef idx="0"/>
          <a:effectRef idx="0"/>
          <a:fontRef idx="minor"/>
        </p:style>
      </p:sp>
      <p:sp>
        <p:nvSpPr>
          <p:cNvPr id="50" name="标题 1"/>
          <p:cNvSpPr/>
          <p:nvPr/>
        </p:nvSpPr>
        <p:spPr>
          <a:xfrm>
            <a:off x="680760" y="5343480"/>
            <a:ext cx="373680" cy="373680"/>
          </a:xfrm>
          <a:prstGeom prst="ellipse">
            <a:avLst/>
          </a:prstGeom>
          <a:gradFill rotWithShape="0">
            <a:gsLst>
              <a:gs pos="0">
                <a:srgbClr val="ff8f40"/>
              </a:gs>
              <a:gs pos="100000">
                <a:srgbClr val="bf4f00"/>
              </a:gs>
            </a:gsLst>
            <a:lin ang="5400000"/>
          </a:gradFill>
          <a:ln w="12700">
            <a:noFill/>
          </a:ln>
        </p:spPr>
        <p:style>
          <a:lnRef idx="0"/>
          <a:fillRef idx="0"/>
          <a:effectRef idx="0"/>
          <a:fontRef idx="minor"/>
        </p:style>
      </p:sp>
      <p:sp>
        <p:nvSpPr>
          <p:cNvPr id="51" name="标题 1"/>
          <p:cNvSpPr/>
          <p:nvPr/>
        </p:nvSpPr>
        <p:spPr>
          <a:xfrm>
            <a:off x="775440" y="5430600"/>
            <a:ext cx="183600" cy="199080"/>
          </a:xfrm>
          <a:custGeom>
            <a:avLst/>
            <a:gdLst/>
            <a:ah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solidFill>
            <a:schemeClr val="bg1"/>
          </a:solidFill>
          <a:ln w="1860">
            <a:noFill/>
          </a:ln>
        </p:spPr>
        <p:style>
          <a:lnRef idx="0"/>
          <a:fillRef idx="0"/>
          <a:effectRef idx="0"/>
          <a:fontRef idx="minor"/>
        </p:style>
      </p:sp>
      <p:sp>
        <p:nvSpPr>
          <p:cNvPr id="52" name="标题 1"/>
          <p:cNvSpPr/>
          <p:nvPr/>
        </p:nvSpPr>
        <p:spPr>
          <a:xfrm>
            <a:off x="3153240" y="5343480"/>
            <a:ext cx="2152440" cy="463320"/>
          </a:xfrm>
          <a:prstGeom prst="roundRect">
            <a:avLst>
              <a:gd name="adj" fmla="val 16667"/>
            </a:avLst>
          </a:prstGeom>
          <a:gradFill rotWithShape="0">
            <a:gsLst>
              <a:gs pos="0">
                <a:srgbClr val="ff8f40"/>
              </a:gs>
              <a:gs pos="100000">
                <a:srgbClr val="bf4f00"/>
              </a:gs>
            </a:gsLst>
            <a:lin ang="5400000"/>
          </a:gradFill>
          <a:ln w="12700">
            <a:noFill/>
          </a:ln>
        </p:spPr>
        <p:style>
          <a:lnRef idx="0"/>
          <a:fillRef idx="0"/>
          <a:effectRef idx="0"/>
          <a:fontRef idx="minor"/>
        </p:style>
      </p:sp>
      <p:sp>
        <p:nvSpPr>
          <p:cNvPr id="53" name="标题 1"/>
          <p:cNvSpPr/>
          <p:nvPr/>
        </p:nvSpPr>
        <p:spPr>
          <a:xfrm>
            <a:off x="3237120" y="5343480"/>
            <a:ext cx="373680" cy="373680"/>
          </a:xfrm>
          <a:prstGeom prst="ellipse">
            <a:avLst/>
          </a:prstGeom>
          <a:solidFill>
            <a:schemeClr val="bg1"/>
          </a:solidFill>
          <a:ln w="12700">
            <a:noFill/>
          </a:ln>
        </p:spPr>
        <p:style>
          <a:lnRef idx="0"/>
          <a:fillRef idx="0"/>
          <a:effectRef idx="0"/>
          <a:fontRef idx="minor"/>
        </p:style>
      </p:sp>
      <p:sp>
        <p:nvSpPr>
          <p:cNvPr id="54" name="标题 1"/>
          <p:cNvSpPr/>
          <p:nvPr/>
        </p:nvSpPr>
        <p:spPr>
          <a:xfrm>
            <a:off x="3328920" y="5431320"/>
            <a:ext cx="190080" cy="197640"/>
          </a:xfrm>
          <a:custGeom>
            <a:avLst/>
            <a:gdLst/>
            <a:ahLst/>
            <a:rect l="l" t="t" r="r" b="b"/>
            <a:pathLst>
              <a:path w="190415" h="198000">
                <a:moveTo>
                  <a:pt x="54493" y="182512"/>
                </a:moveTo>
                <a:lnTo>
                  <a:pt x="65942" y="182512"/>
                </a:lnTo>
                <a:lnTo>
                  <a:pt x="81190" y="182512"/>
                </a:lnTo>
                <a:lnTo>
                  <a:pt x="109226" y="182512"/>
                </a:lnTo>
                <a:lnTo>
                  <a:pt x="124474" y="182512"/>
                </a:lnTo>
                <a:lnTo>
                  <a:pt x="135923" y="182512"/>
                </a:lnTo>
                <a:cubicBezTo>
                  <a:pt x="140209" y="182512"/>
                  <a:pt x="143667" y="185971"/>
                  <a:pt x="143667" y="190256"/>
                </a:cubicBezTo>
                <a:cubicBezTo>
                  <a:pt x="143667" y="194541"/>
                  <a:pt x="140182" y="198000"/>
                  <a:pt x="135923" y="198000"/>
                </a:cubicBezTo>
                <a:lnTo>
                  <a:pt x="124474" y="198000"/>
                </a:lnTo>
                <a:lnTo>
                  <a:pt x="109226" y="198000"/>
                </a:lnTo>
                <a:lnTo>
                  <a:pt x="81190" y="198000"/>
                </a:lnTo>
                <a:lnTo>
                  <a:pt x="65942" y="198000"/>
                </a:lnTo>
                <a:lnTo>
                  <a:pt x="54493" y="198000"/>
                </a:lnTo>
                <a:cubicBezTo>
                  <a:pt x="50207" y="198000"/>
                  <a:pt x="46748" y="194541"/>
                  <a:pt x="46748" y="190256"/>
                </a:cubicBezTo>
                <a:cubicBezTo>
                  <a:pt x="46748" y="185971"/>
                  <a:pt x="50207" y="182512"/>
                  <a:pt x="54493" y="182512"/>
                </a:cubicBezTo>
                <a:close/>
                <a:moveTo>
                  <a:pt x="42460" y="157339"/>
                </a:moveTo>
                <a:lnTo>
                  <a:pt x="42416" y="157464"/>
                </a:lnTo>
                <a:lnTo>
                  <a:pt x="44117" y="157464"/>
                </a:lnTo>
                <a:close/>
                <a:moveTo>
                  <a:pt x="95210" y="0"/>
                </a:moveTo>
                <a:cubicBezTo>
                  <a:pt x="105664" y="0"/>
                  <a:pt x="115809" y="2065"/>
                  <a:pt x="125412" y="6144"/>
                </a:cubicBezTo>
                <a:cubicBezTo>
                  <a:pt x="134653" y="10068"/>
                  <a:pt x="142965" y="15695"/>
                  <a:pt x="150116" y="22820"/>
                </a:cubicBezTo>
                <a:cubicBezTo>
                  <a:pt x="157266" y="29970"/>
                  <a:pt x="162868" y="38282"/>
                  <a:pt x="166792" y="47523"/>
                </a:cubicBezTo>
                <a:cubicBezTo>
                  <a:pt x="170870" y="57100"/>
                  <a:pt x="172935" y="67271"/>
                  <a:pt x="172935" y="77726"/>
                </a:cubicBezTo>
                <a:lnTo>
                  <a:pt x="172935" y="135600"/>
                </a:lnTo>
                <a:lnTo>
                  <a:pt x="189198" y="161027"/>
                </a:lnTo>
                <a:cubicBezTo>
                  <a:pt x="190721" y="163401"/>
                  <a:pt x="190824" y="166447"/>
                  <a:pt x="189456" y="168926"/>
                </a:cubicBezTo>
                <a:cubicBezTo>
                  <a:pt x="188114" y="171404"/>
                  <a:pt x="185507" y="172952"/>
                  <a:pt x="182693" y="172952"/>
                </a:cubicBezTo>
                <a:lnTo>
                  <a:pt x="7752" y="172952"/>
                </a:lnTo>
                <a:cubicBezTo>
                  <a:pt x="4939" y="172952"/>
                  <a:pt x="2357" y="171430"/>
                  <a:pt x="989" y="168977"/>
                </a:cubicBezTo>
                <a:cubicBezTo>
                  <a:pt x="-379" y="166525"/>
                  <a:pt x="-328" y="163530"/>
                  <a:pt x="1144" y="161130"/>
                </a:cubicBezTo>
                <a:lnTo>
                  <a:pt x="17484" y="134567"/>
                </a:lnTo>
                <a:lnTo>
                  <a:pt x="17484" y="77726"/>
                </a:lnTo>
                <a:cubicBezTo>
                  <a:pt x="17484" y="67271"/>
                  <a:pt x="19549" y="57126"/>
                  <a:pt x="23628" y="47523"/>
                </a:cubicBezTo>
                <a:cubicBezTo>
                  <a:pt x="27552" y="38282"/>
                  <a:pt x="33179" y="29970"/>
                  <a:pt x="40304" y="22820"/>
                </a:cubicBezTo>
                <a:cubicBezTo>
                  <a:pt x="47428" y="15669"/>
                  <a:pt x="55766" y="10068"/>
                  <a:pt x="65007" y="6144"/>
                </a:cubicBezTo>
                <a:cubicBezTo>
                  <a:pt x="74584" y="2065"/>
                  <a:pt x="84755" y="0"/>
                  <a:pt x="95210" y="0"/>
                </a:cubicBezTo>
                <a:close/>
              </a:path>
            </a:pathLst>
          </a:custGeom>
          <a:gradFill rotWithShape="0">
            <a:gsLst>
              <a:gs pos="0">
                <a:srgbClr val="ff8f40"/>
              </a:gs>
              <a:gs pos="100000">
                <a:srgbClr val="bf4f00"/>
              </a:gs>
            </a:gsLst>
            <a:lin ang="5400000"/>
          </a:gradFill>
          <a:ln w="12700">
            <a:noFill/>
          </a:ln>
        </p:spPr>
        <p:style>
          <a:lnRef idx="0"/>
          <a:fillRef idx="0"/>
          <a:effectRef idx="0"/>
          <a:fontRef idx="minor"/>
        </p:style>
      </p:sp>
      <p:sp>
        <p:nvSpPr>
          <p:cNvPr id="55" name="标题 1"/>
          <p:cNvSpPr/>
          <p:nvPr/>
        </p:nvSpPr>
        <p:spPr>
          <a:xfrm>
            <a:off x="581400" y="6457320"/>
            <a:ext cx="332640" cy="70560"/>
          </a:xfrm>
          <a:prstGeom prst="roundRect">
            <a:avLst>
              <a:gd name="adj" fmla="val 50000"/>
            </a:avLst>
          </a:prstGeom>
          <a:solidFill>
            <a:schemeClr val="bg1">
              <a:alpha val="70000"/>
            </a:schemeClr>
          </a:solidFill>
          <a:ln w="12700">
            <a:noFill/>
          </a:ln>
          <a:effectLst>
            <a:outerShdw algn="tl" blurRad="127080" dir="2700000" dist="37674" rotWithShape="0">
              <a:schemeClr val="accent1">
                <a:alpha val="30000"/>
              </a:schemeClr>
            </a:outerShdw>
          </a:effectLst>
        </p:spPr>
        <p:style>
          <a:lnRef idx="0"/>
          <a:fillRef idx="0"/>
          <a:effectRef idx="0"/>
          <a:fontRef idx="minor"/>
        </p:style>
      </p:sp>
      <p:sp>
        <p:nvSpPr>
          <p:cNvPr id="56" name="标题 1"/>
          <p:cNvSpPr/>
          <p:nvPr/>
        </p:nvSpPr>
        <p:spPr>
          <a:xfrm>
            <a:off x="1018800" y="6457320"/>
            <a:ext cx="332640" cy="70560"/>
          </a:xfrm>
          <a:prstGeom prst="roundRect">
            <a:avLst>
              <a:gd name="adj" fmla="val 50000"/>
            </a:avLst>
          </a:prstGeom>
          <a:noFill/>
          <a:ln cap="sq" w="12700">
            <a:solidFill>
              <a:srgbClr val="ffffff">
                <a:alpha val="70000"/>
              </a:srgbClr>
            </a:solidFill>
            <a:miter/>
          </a:ln>
          <a:effectLst>
            <a:outerShdw algn="tl" blurRad="127080" dir="2700000" dist="37674" rotWithShape="0">
              <a:schemeClr val="accent1">
                <a:alpha val="30000"/>
              </a:schemeClr>
            </a:outerShdw>
          </a:effectLst>
        </p:spPr>
        <p:style>
          <a:lnRef idx="0"/>
          <a:fillRef idx="0"/>
          <a:effectRef idx="0"/>
          <a:fontRef idx="minor"/>
        </p:style>
      </p:sp>
      <p:sp>
        <p:nvSpPr>
          <p:cNvPr id="57" name="标题 1"/>
          <p:cNvSpPr/>
          <p:nvPr/>
        </p:nvSpPr>
        <p:spPr>
          <a:xfrm>
            <a:off x="1455840" y="6457320"/>
            <a:ext cx="332640" cy="70560"/>
          </a:xfrm>
          <a:prstGeom prst="roundRect">
            <a:avLst>
              <a:gd name="adj" fmla="val 50000"/>
            </a:avLst>
          </a:prstGeom>
          <a:solidFill>
            <a:schemeClr val="bg1">
              <a:alpha val="70000"/>
            </a:schemeClr>
          </a:solidFill>
          <a:ln w="12700">
            <a:noFill/>
          </a:ln>
          <a:effectLst>
            <a:outerShdw algn="tl" blurRad="127080" dir="2700000" dist="37674" rotWithShape="0">
              <a:schemeClr val="accent1">
                <a:alpha val="30000"/>
              </a:schemeClr>
            </a:outerShdw>
          </a:effectLst>
        </p:spPr>
        <p:style>
          <a:lnRef idx="0"/>
          <a:fillRef idx="0"/>
          <a:effectRef idx="0"/>
          <a:fontRef idx="minor"/>
        </p:style>
      </p:sp>
      <p:sp>
        <p:nvSpPr>
          <p:cNvPr id="58" name="标题 1"/>
          <p:cNvSpPr/>
          <p:nvPr/>
        </p:nvSpPr>
        <p:spPr>
          <a:xfrm>
            <a:off x="1054440" y="5411520"/>
            <a:ext cx="1846800" cy="280440"/>
          </a:xfrm>
          <a:prstGeom prst="rect">
            <a:avLst/>
          </a:prstGeom>
          <a:noFill/>
          <a:ln w="0">
            <a:noFill/>
          </a:ln>
        </p:spPr>
        <p:style>
          <a:lnRef idx="0"/>
          <a:fillRef idx="0"/>
          <a:effectRef idx="0"/>
          <a:fontRef idx="minor"/>
        </p:style>
        <p:txBody>
          <a:bodyPr lIns="0" rIns="0" tIns="0" bIns="0" anchor="ctr">
            <a:noAutofit/>
          </a:bodyPr>
          <a:p>
            <a:pPr>
              <a:lnSpc>
                <a:spcPct val="110000"/>
              </a:lnSpc>
              <a:buNone/>
            </a:pPr>
            <a:r>
              <a:rPr b="0" lang="zh-CN" sz="1700" spc="-1" strike="noStrike">
                <a:solidFill>
                  <a:srgbClr val="000000"/>
                </a:solidFill>
                <a:latin typeface="OPPOSans R"/>
                <a:ea typeface="OPPOSans R"/>
              </a:rPr>
              <a:t>主讲人：</a:t>
            </a:r>
            <a:r>
              <a:rPr b="0" lang="zh-CN" sz="1700" spc="-1" strike="noStrike">
                <a:solidFill>
                  <a:srgbClr val="000000"/>
                </a:solidFill>
                <a:latin typeface="OPPOSans R"/>
                <a:ea typeface="OPPOSans R"/>
              </a:rPr>
              <a:t>邓昌辉</a:t>
            </a:r>
            <a:endParaRPr b="0" lang="en-US" sz="1700" spc="-1" strike="noStrike">
              <a:latin typeface="Noto Sans CJK SC"/>
            </a:endParaRPr>
          </a:p>
        </p:txBody>
      </p:sp>
      <p:sp>
        <p:nvSpPr>
          <p:cNvPr id="59" name="标题 1"/>
          <p:cNvSpPr/>
          <p:nvPr/>
        </p:nvSpPr>
        <p:spPr>
          <a:xfrm>
            <a:off x="3740760" y="5411520"/>
            <a:ext cx="652320" cy="261720"/>
          </a:xfrm>
          <a:prstGeom prst="rect">
            <a:avLst/>
          </a:prstGeom>
          <a:noFill/>
          <a:ln w="0">
            <a:noFill/>
          </a:ln>
        </p:spPr>
        <p:style>
          <a:lnRef idx="0"/>
          <a:fillRef idx="0"/>
          <a:effectRef idx="0"/>
          <a:fontRef idx="minor"/>
        </p:style>
        <p:txBody>
          <a:bodyPr lIns="0" rIns="0" tIns="0" bIns="0" anchor="ctr">
            <a:noAutofit/>
          </a:bodyPr>
          <a:p>
            <a:pPr>
              <a:lnSpc>
                <a:spcPct val="110000"/>
              </a:lnSpc>
              <a:buNone/>
            </a:pPr>
            <a:r>
              <a:rPr b="0" lang="zh-CN" sz="1700" spc="-1" strike="noStrike">
                <a:solidFill>
                  <a:srgbClr val="ffffff"/>
                </a:solidFill>
                <a:latin typeface="OPPOSans R"/>
                <a:ea typeface="OPPOSans R"/>
              </a:rPr>
              <a:t>时间：</a:t>
            </a:r>
            <a:endParaRPr b="0" lang="en-US" sz="1700" spc="-1" strike="noStrike">
              <a:latin typeface="Noto Sans CJK SC"/>
            </a:endParaRPr>
          </a:p>
        </p:txBody>
      </p:sp>
      <p:sp>
        <p:nvSpPr>
          <p:cNvPr id="60" name="标题 1"/>
          <p:cNvSpPr/>
          <p:nvPr/>
        </p:nvSpPr>
        <p:spPr>
          <a:xfrm>
            <a:off x="4259520" y="5399280"/>
            <a:ext cx="1040040" cy="261720"/>
          </a:xfrm>
          <a:prstGeom prst="rect">
            <a:avLst/>
          </a:prstGeom>
          <a:noFill/>
          <a:ln w="0">
            <a:noFill/>
          </a:ln>
        </p:spPr>
        <p:style>
          <a:lnRef idx="0"/>
          <a:fillRef idx="0"/>
          <a:effectRef idx="0"/>
          <a:fontRef idx="minor"/>
        </p:style>
        <p:txBody>
          <a:bodyPr lIns="0" rIns="0" tIns="0" bIns="0" anchor="ctr">
            <a:noAutofit/>
          </a:bodyPr>
          <a:p>
            <a:pPr>
              <a:lnSpc>
                <a:spcPct val="110000"/>
              </a:lnSpc>
              <a:buNone/>
            </a:pPr>
            <a:r>
              <a:rPr b="0" lang="en-US" sz="1700" spc="-1" strike="noStrike">
                <a:solidFill>
                  <a:srgbClr val="ffffff"/>
                </a:solidFill>
                <a:latin typeface="OPPOSans R"/>
                <a:ea typeface="OPPOSans R"/>
              </a:rPr>
              <a:t>2025.5.19</a:t>
            </a:r>
            <a:endParaRPr b="0" lang="en-US" sz="1700" spc="-1" strike="noStrike">
              <a:latin typeface="Noto Sans CJK SC"/>
            </a:endParaRPr>
          </a:p>
        </p:txBody>
      </p:sp>
      <p:sp>
        <p:nvSpPr>
          <p:cNvPr id="61" name="标题 1"/>
          <p:cNvSpPr/>
          <p:nvPr/>
        </p:nvSpPr>
        <p:spPr>
          <a:xfrm>
            <a:off x="550440" y="1779120"/>
            <a:ext cx="2814480" cy="1048680"/>
          </a:xfrm>
          <a:prstGeom prst="rect">
            <a:avLst/>
          </a:prstGeom>
          <a:noFill/>
          <a:ln w="0">
            <a:noFill/>
          </a:ln>
        </p:spPr>
        <p:style>
          <a:lnRef idx="0"/>
          <a:fillRef idx="0"/>
          <a:effectRef idx="0"/>
          <a:fontRef idx="minor"/>
        </p:style>
      </p:sp>
      <p:pic>
        <p:nvPicPr>
          <p:cNvPr id="62" name="图片 26" descr=""/>
          <p:cNvPicPr/>
          <p:nvPr/>
        </p:nvPicPr>
        <p:blipFill>
          <a:blip r:embed="rId2"/>
          <a:stretch/>
        </p:blipFill>
        <p:spPr>
          <a:xfrm>
            <a:off x="4971240" y="4634640"/>
            <a:ext cx="1221480" cy="307080"/>
          </a:xfrm>
          <a:prstGeom prst="rect">
            <a:avLst/>
          </a:prstGeom>
          <a:ln w="0">
            <a:noFill/>
          </a:ln>
        </p:spPr>
      </p:pic>
      <p:pic>
        <p:nvPicPr>
          <p:cNvPr id="63" name="图片 27" descr=""/>
          <p:cNvPicPr/>
          <p:nvPr/>
        </p:nvPicPr>
        <p:blipFill>
          <a:blip r:embed="rId3"/>
          <a:stretch/>
        </p:blipFill>
        <p:spPr>
          <a:xfrm>
            <a:off x="2660760" y="2065320"/>
            <a:ext cx="1892880" cy="47628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5" name="标题 1"/>
          <p:cNvSpPr/>
          <p:nvPr/>
        </p:nvSpPr>
        <p:spPr>
          <a:xfrm>
            <a:off x="0" y="0"/>
            <a:ext cx="12196440" cy="6857640"/>
          </a:xfrm>
          <a:prstGeom prst="rect">
            <a:avLst/>
          </a:prstGeom>
          <a:gradFill rotWithShape="0">
            <a:gsLst>
              <a:gs pos="0">
                <a:srgbClr val="ffffff">
                  <a:alpha val="0"/>
                </a:srgbClr>
              </a:gs>
              <a:gs pos="100000">
                <a:srgbClr val="ffdabf"/>
              </a:gs>
            </a:gsLst>
            <a:lin ang="5400000"/>
          </a:gradFill>
          <a:ln w="12700">
            <a:noFill/>
          </a:ln>
        </p:spPr>
        <p:style>
          <a:lnRef idx="0"/>
          <a:fillRef idx="0"/>
          <a:effectRef idx="0"/>
          <a:fontRef idx="minor"/>
        </p:style>
      </p:sp>
      <p:sp>
        <p:nvSpPr>
          <p:cNvPr id="196" name="标题 1"/>
          <p:cNvSpPr/>
          <p:nvPr/>
        </p:nvSpPr>
        <p:spPr>
          <a:xfrm>
            <a:off x="4403880" y="1859400"/>
            <a:ext cx="3349800" cy="3893400"/>
          </a:xfrm>
          <a:prstGeom prst="roundRect">
            <a:avLst>
              <a:gd name="adj" fmla="val 3513"/>
            </a:avLst>
          </a:prstGeom>
          <a:solidFill>
            <a:schemeClr val="accent2">
              <a:lumMod val="20000"/>
              <a:lumOff val="80000"/>
            </a:schemeClr>
          </a:solidFill>
          <a:ln cap="sq" w="19050">
            <a:solidFill>
              <a:srgbClr val="ff720c">
                <a:lumMod val="60000"/>
                <a:lumOff val="40000"/>
              </a:srgbClr>
            </a:solidFill>
            <a:miter/>
          </a:ln>
        </p:spPr>
        <p:style>
          <a:lnRef idx="0"/>
          <a:fillRef idx="0"/>
          <a:effectRef idx="0"/>
          <a:fontRef idx="minor"/>
        </p:style>
      </p:sp>
      <p:sp>
        <p:nvSpPr>
          <p:cNvPr id="197" name="标题 1"/>
          <p:cNvSpPr/>
          <p:nvPr/>
        </p:nvSpPr>
        <p:spPr>
          <a:xfrm>
            <a:off x="8156880" y="1859400"/>
            <a:ext cx="3349800" cy="3893400"/>
          </a:xfrm>
          <a:prstGeom prst="roundRect">
            <a:avLst>
              <a:gd name="adj" fmla="val 3513"/>
            </a:avLst>
          </a:prstGeom>
          <a:solidFill>
            <a:schemeClr val="accent1">
              <a:lumMod val="20000"/>
              <a:lumOff val="80000"/>
            </a:schemeClr>
          </a:solidFill>
          <a:ln cap="sq" w="19050">
            <a:solidFill>
              <a:srgbClr val="bf4f00">
                <a:lumMod val="60000"/>
                <a:lumOff val="40000"/>
              </a:srgbClr>
            </a:solidFill>
            <a:miter/>
          </a:ln>
        </p:spPr>
        <p:style>
          <a:lnRef idx="0"/>
          <a:fillRef idx="0"/>
          <a:effectRef idx="0"/>
          <a:fontRef idx="minor"/>
        </p:style>
      </p:sp>
      <p:sp>
        <p:nvSpPr>
          <p:cNvPr id="198" name="标题 1"/>
          <p:cNvSpPr/>
          <p:nvPr/>
        </p:nvSpPr>
        <p:spPr>
          <a:xfrm>
            <a:off x="664560" y="1879560"/>
            <a:ext cx="3349800" cy="3893400"/>
          </a:xfrm>
          <a:prstGeom prst="roundRect">
            <a:avLst>
              <a:gd name="adj" fmla="val 3513"/>
            </a:avLst>
          </a:prstGeom>
          <a:solidFill>
            <a:schemeClr val="accent1">
              <a:lumMod val="20000"/>
              <a:lumOff val="80000"/>
            </a:schemeClr>
          </a:solidFill>
          <a:ln cap="sq" w="19050">
            <a:solidFill>
              <a:srgbClr val="bf4f00">
                <a:lumMod val="60000"/>
                <a:lumOff val="40000"/>
              </a:srgbClr>
            </a:solidFill>
            <a:miter/>
          </a:ln>
        </p:spPr>
        <p:style>
          <a:lnRef idx="0"/>
          <a:fillRef idx="0"/>
          <a:effectRef idx="0"/>
          <a:fontRef idx="minor"/>
        </p:style>
      </p:sp>
      <p:sp>
        <p:nvSpPr>
          <p:cNvPr id="199" name="标题 1"/>
          <p:cNvSpPr/>
          <p:nvPr/>
        </p:nvSpPr>
        <p:spPr>
          <a:xfrm>
            <a:off x="1989360" y="1458000"/>
            <a:ext cx="700560" cy="700560"/>
          </a:xfrm>
          <a:prstGeom prst="flowChartConnector">
            <a:avLst/>
          </a:prstGeom>
          <a:solidFill>
            <a:schemeClr val="accent1"/>
          </a:solidFill>
          <a:ln w="12700">
            <a:noFill/>
          </a:ln>
        </p:spPr>
        <p:style>
          <a:lnRef idx="0"/>
          <a:fillRef idx="0"/>
          <a:effectRef idx="0"/>
          <a:fontRef idx="minor"/>
        </p:style>
      </p:sp>
      <p:sp>
        <p:nvSpPr>
          <p:cNvPr id="200" name="标题 1"/>
          <p:cNvSpPr/>
          <p:nvPr/>
        </p:nvSpPr>
        <p:spPr>
          <a:xfrm>
            <a:off x="5728320" y="1458000"/>
            <a:ext cx="700560" cy="700560"/>
          </a:xfrm>
          <a:prstGeom prst="flowChartConnector">
            <a:avLst/>
          </a:prstGeom>
          <a:solidFill>
            <a:schemeClr val="accent2"/>
          </a:solidFill>
          <a:ln w="12700">
            <a:noFill/>
          </a:ln>
        </p:spPr>
        <p:style>
          <a:lnRef idx="0"/>
          <a:fillRef idx="0"/>
          <a:effectRef idx="0"/>
          <a:fontRef idx="minor"/>
        </p:style>
      </p:sp>
      <p:sp>
        <p:nvSpPr>
          <p:cNvPr id="201" name="标题 1"/>
          <p:cNvSpPr/>
          <p:nvPr/>
        </p:nvSpPr>
        <p:spPr>
          <a:xfrm>
            <a:off x="9481680" y="1458000"/>
            <a:ext cx="700560" cy="700560"/>
          </a:xfrm>
          <a:prstGeom prst="flowChartConnector">
            <a:avLst/>
          </a:prstGeom>
          <a:solidFill>
            <a:schemeClr val="accent1"/>
          </a:solidFill>
          <a:ln w="12700">
            <a:noFill/>
          </a:ln>
        </p:spPr>
        <p:style>
          <a:lnRef idx="0"/>
          <a:fillRef idx="0"/>
          <a:effectRef idx="0"/>
          <a:fontRef idx="minor"/>
        </p:style>
      </p:sp>
      <p:sp>
        <p:nvSpPr>
          <p:cNvPr id="202" name="标题 1"/>
          <p:cNvSpPr/>
          <p:nvPr/>
        </p:nvSpPr>
        <p:spPr>
          <a:xfrm>
            <a:off x="899640" y="2454120"/>
            <a:ext cx="2879640" cy="369000"/>
          </a:xfrm>
          <a:prstGeom prst="rect">
            <a:avLst/>
          </a:prstGeom>
          <a:noFill/>
          <a:ln w="0">
            <a:noFill/>
          </a:ln>
        </p:spPr>
        <p:style>
          <a:lnRef idx="0"/>
          <a:fillRef idx="0"/>
          <a:effectRef idx="0"/>
          <a:fontRef idx="minor"/>
        </p:style>
        <p:txBody>
          <a:bodyPr anchor="t">
            <a:noAutofit/>
          </a:bodyPr>
          <a:p>
            <a:pPr algn="ctr">
              <a:lnSpc>
                <a:spcPct val="110000"/>
              </a:lnSpc>
              <a:buNone/>
            </a:pPr>
            <a:r>
              <a:rPr b="0" lang="zh-CN" sz="1600" spc="-1" strike="noStrike">
                <a:solidFill>
                  <a:srgbClr val="262626"/>
                </a:solidFill>
                <a:latin typeface="Source Han Sans CN Bold"/>
                <a:ea typeface="Source Han Sans CN Bold"/>
              </a:rPr>
              <a:t>农业技术推广</a:t>
            </a:r>
            <a:endParaRPr b="0" lang="en-US" sz="1600" spc="-1" strike="noStrike">
              <a:latin typeface="Noto Sans CJK SC"/>
            </a:endParaRPr>
          </a:p>
        </p:txBody>
      </p:sp>
      <p:sp>
        <p:nvSpPr>
          <p:cNvPr id="203" name="标题 1"/>
          <p:cNvSpPr/>
          <p:nvPr/>
        </p:nvSpPr>
        <p:spPr>
          <a:xfrm>
            <a:off x="4638960" y="2454120"/>
            <a:ext cx="2879640" cy="369000"/>
          </a:xfrm>
          <a:prstGeom prst="rect">
            <a:avLst/>
          </a:prstGeom>
          <a:noFill/>
          <a:ln w="0">
            <a:noFill/>
          </a:ln>
        </p:spPr>
        <p:style>
          <a:lnRef idx="0"/>
          <a:fillRef idx="0"/>
          <a:effectRef idx="0"/>
          <a:fontRef idx="minor"/>
        </p:style>
        <p:txBody>
          <a:bodyPr anchor="t">
            <a:noAutofit/>
          </a:bodyPr>
          <a:p>
            <a:pPr algn="ctr">
              <a:lnSpc>
                <a:spcPct val="110000"/>
              </a:lnSpc>
              <a:buNone/>
            </a:pPr>
            <a:r>
              <a:rPr b="0" lang="zh-CN" sz="1600" spc="-1" strike="noStrike">
                <a:solidFill>
                  <a:srgbClr val="262626"/>
                </a:solidFill>
                <a:latin typeface="Source Han Sans CN Bold"/>
                <a:ea typeface="Source Han Sans CN Bold"/>
              </a:rPr>
              <a:t>农村电商运营指导</a:t>
            </a:r>
            <a:endParaRPr b="0" lang="en-US" sz="1600" spc="-1" strike="noStrike">
              <a:latin typeface="Noto Sans CJK SC"/>
            </a:endParaRPr>
          </a:p>
        </p:txBody>
      </p:sp>
      <p:sp>
        <p:nvSpPr>
          <p:cNvPr id="204" name="标题 1"/>
          <p:cNvSpPr/>
          <p:nvPr/>
        </p:nvSpPr>
        <p:spPr>
          <a:xfrm>
            <a:off x="8391960" y="2454120"/>
            <a:ext cx="2879640" cy="369000"/>
          </a:xfrm>
          <a:prstGeom prst="rect">
            <a:avLst/>
          </a:prstGeom>
          <a:noFill/>
          <a:ln w="0">
            <a:noFill/>
          </a:ln>
        </p:spPr>
        <p:style>
          <a:lnRef idx="0"/>
          <a:fillRef idx="0"/>
          <a:effectRef idx="0"/>
          <a:fontRef idx="minor"/>
        </p:style>
        <p:txBody>
          <a:bodyPr anchor="t">
            <a:noAutofit/>
          </a:bodyPr>
          <a:p>
            <a:pPr algn="ctr">
              <a:lnSpc>
                <a:spcPct val="110000"/>
              </a:lnSpc>
              <a:buNone/>
            </a:pPr>
            <a:r>
              <a:rPr b="0" lang="zh-CN" sz="1600" spc="-1" strike="noStrike">
                <a:solidFill>
                  <a:srgbClr val="262626"/>
                </a:solidFill>
                <a:latin typeface="Source Han Sans CN Bold"/>
                <a:ea typeface="Source Han Sans CN Bold"/>
              </a:rPr>
              <a:t>农村教育文化活动组织</a:t>
            </a:r>
            <a:endParaRPr b="0" lang="en-US" sz="1600" spc="-1" strike="noStrike">
              <a:latin typeface="Noto Sans CJK SC"/>
            </a:endParaRPr>
          </a:p>
        </p:txBody>
      </p:sp>
      <p:sp>
        <p:nvSpPr>
          <p:cNvPr id="205" name="标题 1"/>
          <p:cNvSpPr/>
          <p:nvPr/>
        </p:nvSpPr>
        <p:spPr>
          <a:xfrm>
            <a:off x="8391960" y="3010680"/>
            <a:ext cx="2879640" cy="2567520"/>
          </a:xfrm>
          <a:prstGeom prst="rect">
            <a:avLst/>
          </a:prstGeom>
          <a:noFill/>
          <a:ln w="0">
            <a:noFill/>
          </a:ln>
        </p:spPr>
        <p:style>
          <a:lnRef idx="0"/>
          <a:fillRef idx="0"/>
          <a:effectRef idx="0"/>
          <a:fontRef idx="minor"/>
        </p:style>
        <p:txBody>
          <a:bodyPr anchor="t">
            <a:noAutofit/>
          </a:bodyPr>
          <a:p>
            <a:r>
              <a:rPr b="0" lang="zh-CN" sz="1250" spc="-1" strike="noStrike">
                <a:solidFill>
                  <a:srgbClr val="3b3838"/>
                </a:solidFill>
                <a:latin typeface="Source Han Sans"/>
                <a:ea typeface="Source Han Sans"/>
              </a:rPr>
              <a:t>我组织开展了农村教育文化活动，如举办农民夜校，开展文化讲座、技能培训等，丰富农民的精神文化生活，提高农民的文化素质和职业技能。</a:t>
            </a:r>
            <a:endParaRPr b="0" lang="en-US" sz="1250" spc="-1" strike="noStrike">
              <a:latin typeface="Noto Sans CJK SC"/>
            </a:endParaRPr>
          </a:p>
          <a:p>
            <a:pPr algn="ctr">
              <a:lnSpc>
                <a:spcPct val="150000"/>
              </a:lnSpc>
              <a:buNone/>
            </a:pPr>
            <a:r>
              <a:rPr b="0" lang="zh-CN" sz="1250" spc="-1" strike="noStrike">
                <a:solidFill>
                  <a:srgbClr val="3b3838"/>
                </a:solidFill>
                <a:latin typeface="Source Han Sans"/>
                <a:ea typeface="Source Han Sans"/>
              </a:rPr>
              <a:t>在活动组织过程中，遇到村民参与积极性不高的问题，我通过走访村民，了解他们的需求和兴趣，调整活动内容和形式，吸引村民积极参与，取得了良好的效果。</a:t>
            </a:r>
            <a:endParaRPr b="0" lang="en-US" sz="1250" spc="-1" strike="noStrike">
              <a:latin typeface="Noto Sans CJK SC"/>
            </a:endParaRPr>
          </a:p>
        </p:txBody>
      </p:sp>
      <p:sp>
        <p:nvSpPr>
          <p:cNvPr id="206" name="标题 1"/>
          <p:cNvSpPr/>
          <p:nvPr/>
        </p:nvSpPr>
        <p:spPr>
          <a:xfrm>
            <a:off x="9663480" y="1632960"/>
            <a:ext cx="336600" cy="350280"/>
          </a:xfrm>
          <a:custGeom>
            <a:avLst/>
            <a:gdLst/>
            <a:ahLst/>
            <a:rect l="l" t="t" r="r" b="b"/>
            <a:pathLst>
              <a:path w="692417" h="720001">
                <a:moveTo>
                  <a:pt x="198153" y="663680"/>
                </a:moveTo>
                <a:lnTo>
                  <a:pt x="239787" y="663680"/>
                </a:lnTo>
                <a:lnTo>
                  <a:pt x="295235" y="663680"/>
                </a:lnTo>
                <a:lnTo>
                  <a:pt x="397182" y="663680"/>
                </a:lnTo>
                <a:lnTo>
                  <a:pt x="452630" y="663680"/>
                </a:lnTo>
                <a:lnTo>
                  <a:pt x="494264" y="663680"/>
                </a:lnTo>
                <a:cubicBezTo>
                  <a:pt x="509847" y="663680"/>
                  <a:pt x="522425" y="676259"/>
                  <a:pt x="522425" y="691841"/>
                </a:cubicBezTo>
                <a:cubicBezTo>
                  <a:pt x="522425" y="707423"/>
                  <a:pt x="509753" y="720001"/>
                  <a:pt x="494264" y="720001"/>
                </a:cubicBezTo>
                <a:lnTo>
                  <a:pt x="452630" y="720001"/>
                </a:lnTo>
                <a:lnTo>
                  <a:pt x="397182" y="720001"/>
                </a:lnTo>
                <a:lnTo>
                  <a:pt x="295235" y="720001"/>
                </a:lnTo>
                <a:lnTo>
                  <a:pt x="239787" y="720001"/>
                </a:lnTo>
                <a:lnTo>
                  <a:pt x="198153" y="720001"/>
                </a:lnTo>
                <a:cubicBezTo>
                  <a:pt x="182571" y="720001"/>
                  <a:pt x="169992" y="707423"/>
                  <a:pt x="169992" y="691841"/>
                </a:cubicBezTo>
                <a:cubicBezTo>
                  <a:pt x="169992" y="676259"/>
                  <a:pt x="182571" y="663680"/>
                  <a:pt x="198153" y="663680"/>
                </a:cubicBezTo>
                <a:close/>
                <a:moveTo>
                  <a:pt x="154400" y="572143"/>
                </a:moveTo>
                <a:lnTo>
                  <a:pt x="154241" y="572597"/>
                </a:lnTo>
                <a:lnTo>
                  <a:pt x="160423" y="572597"/>
                </a:lnTo>
                <a:close/>
                <a:moveTo>
                  <a:pt x="346215" y="0"/>
                </a:moveTo>
                <a:cubicBezTo>
                  <a:pt x="384232" y="0"/>
                  <a:pt x="421122" y="7510"/>
                  <a:pt x="456041" y="22341"/>
                </a:cubicBezTo>
                <a:cubicBezTo>
                  <a:pt x="489646" y="36609"/>
                  <a:pt x="519872" y="57072"/>
                  <a:pt x="545873" y="82980"/>
                </a:cubicBezTo>
                <a:cubicBezTo>
                  <a:pt x="571875" y="108981"/>
                  <a:pt x="592245" y="139207"/>
                  <a:pt x="606513" y="172812"/>
                </a:cubicBezTo>
                <a:cubicBezTo>
                  <a:pt x="621344" y="207637"/>
                  <a:pt x="628853" y="244621"/>
                  <a:pt x="628853" y="282638"/>
                </a:cubicBezTo>
                <a:lnTo>
                  <a:pt x="628853" y="493091"/>
                </a:lnTo>
                <a:lnTo>
                  <a:pt x="687990" y="585551"/>
                </a:lnTo>
                <a:cubicBezTo>
                  <a:pt x="693528" y="594187"/>
                  <a:pt x="693904" y="605263"/>
                  <a:pt x="688929" y="614275"/>
                </a:cubicBezTo>
                <a:cubicBezTo>
                  <a:pt x="684048" y="623286"/>
                  <a:pt x="674567" y="628918"/>
                  <a:pt x="664336" y="628918"/>
                </a:cubicBezTo>
                <a:lnTo>
                  <a:pt x="28189" y="628918"/>
                </a:lnTo>
                <a:cubicBezTo>
                  <a:pt x="17958" y="628918"/>
                  <a:pt x="8571" y="623380"/>
                  <a:pt x="3596" y="614462"/>
                </a:cubicBezTo>
                <a:cubicBezTo>
                  <a:pt x="-1380" y="605545"/>
                  <a:pt x="-1192" y="594656"/>
                  <a:pt x="4159" y="585927"/>
                </a:cubicBezTo>
                <a:lnTo>
                  <a:pt x="63578" y="489336"/>
                </a:lnTo>
                <a:lnTo>
                  <a:pt x="63578" y="282638"/>
                </a:lnTo>
                <a:cubicBezTo>
                  <a:pt x="63578" y="244621"/>
                  <a:pt x="71087" y="207731"/>
                  <a:pt x="85919" y="172812"/>
                </a:cubicBezTo>
                <a:cubicBezTo>
                  <a:pt x="100186" y="139207"/>
                  <a:pt x="120650" y="108981"/>
                  <a:pt x="146558" y="82980"/>
                </a:cubicBezTo>
                <a:cubicBezTo>
                  <a:pt x="172465" y="56978"/>
                  <a:pt x="202785" y="36609"/>
                  <a:pt x="236389" y="22341"/>
                </a:cubicBezTo>
                <a:cubicBezTo>
                  <a:pt x="271214" y="7510"/>
                  <a:pt x="308199" y="0"/>
                  <a:pt x="346215" y="0"/>
                </a:cubicBezTo>
                <a:close/>
              </a:path>
            </a:pathLst>
          </a:custGeom>
          <a:solidFill>
            <a:schemeClr val="bg1"/>
          </a:solidFill>
          <a:ln w="1860">
            <a:noFill/>
          </a:ln>
          <a:effectLst>
            <a:outerShdw algn="tl" blurRad="50760" dir="2700000" dist="37674" rotWithShape="0">
              <a:schemeClr val="accent5">
                <a:alpha val="40000"/>
              </a:schemeClr>
            </a:outerShdw>
          </a:effectLst>
        </p:spPr>
        <p:style>
          <a:lnRef idx="0"/>
          <a:fillRef idx="0"/>
          <a:effectRef idx="0"/>
          <a:fontRef idx="minor"/>
        </p:style>
      </p:sp>
      <p:sp>
        <p:nvSpPr>
          <p:cNvPr id="207" name="标题 1"/>
          <p:cNvSpPr/>
          <p:nvPr/>
        </p:nvSpPr>
        <p:spPr>
          <a:xfrm>
            <a:off x="5892840" y="1632960"/>
            <a:ext cx="371520" cy="350280"/>
          </a:xfrm>
          <a:custGeom>
            <a:avLst/>
            <a:gdLst/>
            <a:ahLst/>
            <a:rect l="l" t="t" r="r" b="b"/>
            <a:pathLst>
              <a:path w="763907" h="720000">
                <a:moveTo>
                  <a:pt x="565749" y="529546"/>
                </a:moveTo>
                <a:cubicBezTo>
                  <a:pt x="573025" y="529546"/>
                  <a:pt x="580302" y="532319"/>
                  <a:pt x="585849" y="537865"/>
                </a:cubicBezTo>
                <a:lnTo>
                  <a:pt x="698960" y="650977"/>
                </a:lnTo>
                <a:cubicBezTo>
                  <a:pt x="710054" y="662070"/>
                  <a:pt x="710054" y="680084"/>
                  <a:pt x="698960" y="691178"/>
                </a:cubicBezTo>
                <a:cubicBezTo>
                  <a:pt x="693461" y="696677"/>
                  <a:pt x="686161" y="699521"/>
                  <a:pt x="678860" y="699521"/>
                </a:cubicBezTo>
                <a:cubicBezTo>
                  <a:pt x="671560" y="699521"/>
                  <a:pt x="664259" y="696771"/>
                  <a:pt x="658760" y="691178"/>
                </a:cubicBezTo>
                <a:lnTo>
                  <a:pt x="545648" y="578066"/>
                </a:lnTo>
                <a:cubicBezTo>
                  <a:pt x="534555" y="566973"/>
                  <a:pt x="534555" y="548959"/>
                  <a:pt x="545648" y="537865"/>
                </a:cubicBezTo>
                <a:cubicBezTo>
                  <a:pt x="551195" y="532319"/>
                  <a:pt x="558471" y="529546"/>
                  <a:pt x="565749" y="529546"/>
                </a:cubicBezTo>
                <a:close/>
                <a:moveTo>
                  <a:pt x="565749" y="359807"/>
                </a:moveTo>
                <a:lnTo>
                  <a:pt x="735464" y="359807"/>
                </a:lnTo>
                <a:cubicBezTo>
                  <a:pt x="751202" y="359807"/>
                  <a:pt x="763907" y="372512"/>
                  <a:pt x="763907" y="388251"/>
                </a:cubicBezTo>
                <a:cubicBezTo>
                  <a:pt x="763907" y="403990"/>
                  <a:pt x="751107" y="416695"/>
                  <a:pt x="735464" y="416695"/>
                </a:cubicBezTo>
                <a:lnTo>
                  <a:pt x="565749" y="416695"/>
                </a:lnTo>
                <a:cubicBezTo>
                  <a:pt x="550010" y="416695"/>
                  <a:pt x="537305" y="403990"/>
                  <a:pt x="537305" y="388251"/>
                </a:cubicBezTo>
                <a:cubicBezTo>
                  <a:pt x="537305" y="372512"/>
                  <a:pt x="550010" y="359807"/>
                  <a:pt x="565749" y="359807"/>
                </a:cubicBezTo>
                <a:close/>
                <a:moveTo>
                  <a:pt x="678860" y="77005"/>
                </a:moveTo>
                <a:cubicBezTo>
                  <a:pt x="686137" y="77005"/>
                  <a:pt x="693414" y="79778"/>
                  <a:pt x="698960" y="85325"/>
                </a:cubicBezTo>
                <a:cubicBezTo>
                  <a:pt x="710054" y="96418"/>
                  <a:pt x="710054" y="114432"/>
                  <a:pt x="698960" y="125525"/>
                </a:cubicBezTo>
                <a:lnTo>
                  <a:pt x="585849" y="238636"/>
                </a:lnTo>
                <a:cubicBezTo>
                  <a:pt x="580350" y="244231"/>
                  <a:pt x="573049" y="246980"/>
                  <a:pt x="565749" y="246980"/>
                </a:cubicBezTo>
                <a:cubicBezTo>
                  <a:pt x="558448" y="246980"/>
                  <a:pt x="551147" y="244231"/>
                  <a:pt x="545648" y="238636"/>
                </a:cubicBezTo>
                <a:cubicBezTo>
                  <a:pt x="534555" y="227543"/>
                  <a:pt x="534555" y="209529"/>
                  <a:pt x="545648" y="198436"/>
                </a:cubicBezTo>
                <a:lnTo>
                  <a:pt x="658760" y="85325"/>
                </a:lnTo>
                <a:cubicBezTo>
                  <a:pt x="664306" y="79778"/>
                  <a:pt x="671583" y="77005"/>
                  <a:pt x="678860" y="77005"/>
                </a:cubicBezTo>
                <a:close/>
                <a:moveTo>
                  <a:pt x="362802" y="5"/>
                </a:moveTo>
                <a:cubicBezTo>
                  <a:pt x="383186" y="183"/>
                  <a:pt x="403524" y="5682"/>
                  <a:pt x="422012" y="16490"/>
                </a:cubicBezTo>
                <a:cubicBezTo>
                  <a:pt x="458989" y="38108"/>
                  <a:pt x="481080" y="76601"/>
                  <a:pt x="481080" y="119457"/>
                </a:cubicBezTo>
                <a:lnTo>
                  <a:pt x="481080" y="600631"/>
                </a:lnTo>
                <a:cubicBezTo>
                  <a:pt x="481080" y="643486"/>
                  <a:pt x="458989" y="681980"/>
                  <a:pt x="422012" y="703598"/>
                </a:cubicBezTo>
                <a:cubicBezTo>
                  <a:pt x="403240" y="714501"/>
                  <a:pt x="382475" y="720000"/>
                  <a:pt x="361806" y="720000"/>
                </a:cubicBezTo>
                <a:cubicBezTo>
                  <a:pt x="341706" y="720000"/>
                  <a:pt x="321700" y="714881"/>
                  <a:pt x="303306" y="704546"/>
                </a:cubicBezTo>
                <a:lnTo>
                  <a:pt x="60870" y="568300"/>
                </a:lnTo>
                <a:cubicBezTo>
                  <a:pt x="23324" y="547157"/>
                  <a:pt x="0" y="507336"/>
                  <a:pt x="0" y="464291"/>
                </a:cubicBezTo>
                <a:lnTo>
                  <a:pt x="0" y="255702"/>
                </a:lnTo>
                <a:cubicBezTo>
                  <a:pt x="0" y="212657"/>
                  <a:pt x="23324" y="172742"/>
                  <a:pt x="60870" y="151693"/>
                </a:cubicBezTo>
                <a:lnTo>
                  <a:pt x="303306" y="15447"/>
                </a:lnTo>
                <a:cubicBezTo>
                  <a:pt x="321984" y="4970"/>
                  <a:pt x="342417" y="-173"/>
                  <a:pt x="362802" y="5"/>
                </a:cubicBezTo>
                <a:close/>
              </a:path>
            </a:pathLst>
          </a:custGeom>
          <a:solidFill>
            <a:schemeClr val="bg1"/>
          </a:solidFill>
          <a:ln w="1860">
            <a:noFill/>
          </a:ln>
          <a:effectLst>
            <a:outerShdw algn="tl" blurRad="50760" dir="2700000" dist="37674" rotWithShape="0">
              <a:schemeClr val="accent2">
                <a:alpha val="40000"/>
              </a:schemeClr>
            </a:outerShdw>
          </a:effectLst>
        </p:spPr>
        <p:style>
          <a:lnRef idx="0"/>
          <a:fillRef idx="0"/>
          <a:effectRef idx="0"/>
          <a:fontRef idx="minor"/>
        </p:style>
      </p:sp>
      <p:sp>
        <p:nvSpPr>
          <p:cNvPr id="208" name="标题 1"/>
          <p:cNvSpPr/>
          <p:nvPr/>
        </p:nvSpPr>
        <p:spPr>
          <a:xfrm>
            <a:off x="2178000" y="1632960"/>
            <a:ext cx="323280" cy="350280"/>
          </a:xfrm>
          <a:custGeom>
            <a:avLst/>
            <a:gdLst/>
            <a:ah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solidFill>
            <a:schemeClr val="bg1"/>
          </a:solidFill>
          <a:ln w="1860">
            <a:noFill/>
          </a:ln>
          <a:effectLst>
            <a:outerShdw algn="tl" blurRad="50760" dir="2700000" dist="37674" rotWithShape="0">
              <a:schemeClr val="tx1">
                <a:lumMod val="85000"/>
                <a:lumOff val="15000"/>
                <a:alpha val="40000"/>
              </a:schemeClr>
            </a:outerShdw>
          </a:effectLst>
        </p:spPr>
        <p:style>
          <a:lnRef idx="0"/>
          <a:fillRef idx="0"/>
          <a:effectRef idx="0"/>
          <a:fontRef idx="minor"/>
        </p:style>
      </p:sp>
      <p:sp>
        <p:nvSpPr>
          <p:cNvPr id="209" name="标题 1"/>
          <p:cNvSpPr/>
          <p:nvPr/>
        </p:nvSpPr>
        <p:spPr>
          <a:xfrm>
            <a:off x="4638960" y="2909160"/>
            <a:ext cx="2879640" cy="2669040"/>
          </a:xfrm>
          <a:prstGeom prst="rect">
            <a:avLst/>
          </a:prstGeom>
          <a:noFill/>
          <a:ln w="0">
            <a:noFill/>
          </a:ln>
        </p:spPr>
        <p:style>
          <a:lnRef idx="0"/>
          <a:fillRef idx="0"/>
          <a:effectRef idx="0"/>
          <a:fontRef idx="minor"/>
        </p:style>
        <p:txBody>
          <a:bodyPr anchor="t">
            <a:noAutofit/>
          </a:bodyPr>
          <a:p>
            <a:r>
              <a:rPr b="0" lang="zh-CN" sz="1260" spc="-1" strike="noStrike">
                <a:solidFill>
                  <a:srgbClr val="3b3838"/>
                </a:solidFill>
                <a:latin typeface="Source Han Sans"/>
                <a:ea typeface="Source Han Sans"/>
              </a:rPr>
              <a:t>为解决农产品销售难题，我积极推广农村电商，帮助村民搭建电商平台，开展线上销售培训，指导他们拍摄产品图片、撰写产品介绍，提升电商运营能力。</a:t>
            </a:r>
            <a:endParaRPr b="0" lang="en-US" sz="1260" spc="-1" strike="noStrike">
              <a:latin typeface="Noto Sans CJK SC"/>
            </a:endParaRPr>
          </a:p>
          <a:p>
            <a:pPr algn="ctr">
              <a:lnSpc>
                <a:spcPct val="150000"/>
              </a:lnSpc>
              <a:buNone/>
            </a:pPr>
            <a:r>
              <a:rPr b="0" lang="zh-CN" sz="1260" spc="-1" strike="noStrike">
                <a:solidFill>
                  <a:srgbClr val="3b3838"/>
                </a:solidFill>
                <a:latin typeface="Source Han Sans"/>
                <a:ea typeface="Source Han Sans"/>
              </a:rPr>
              <a:t>但网络基础设施不完善影响电商发展，我协调相关部门，争取资金支持，改善网络条件，同时组织村民开展线下农产品展销活动，拓宽销售渠道，促进农产品销售。</a:t>
            </a:r>
            <a:endParaRPr b="0" lang="en-US" sz="1260" spc="-1" strike="noStrike">
              <a:latin typeface="Noto Sans CJK SC"/>
            </a:endParaRPr>
          </a:p>
        </p:txBody>
      </p:sp>
      <p:sp>
        <p:nvSpPr>
          <p:cNvPr id="210" name="标题 1"/>
          <p:cNvSpPr/>
          <p:nvPr/>
        </p:nvSpPr>
        <p:spPr>
          <a:xfrm>
            <a:off x="899640" y="2964960"/>
            <a:ext cx="2879640" cy="2669040"/>
          </a:xfrm>
          <a:prstGeom prst="rect">
            <a:avLst/>
          </a:prstGeom>
          <a:noFill/>
          <a:ln w="0">
            <a:noFill/>
          </a:ln>
        </p:spPr>
        <p:style>
          <a:lnRef idx="0"/>
          <a:fillRef idx="0"/>
          <a:effectRef idx="0"/>
          <a:fontRef idx="minor"/>
        </p:style>
        <p:txBody>
          <a:bodyPr anchor="t">
            <a:noAutofit/>
          </a:bodyPr>
          <a:p>
            <a:r>
              <a:rPr b="0" lang="zh-CN" sz="1260" spc="-1" strike="noStrike">
                <a:solidFill>
                  <a:srgbClr val="3b3838"/>
                </a:solidFill>
                <a:latin typeface="Source Han Sans"/>
                <a:ea typeface="Source Han Sans"/>
              </a:rPr>
              <a:t>针对农民对新型种植技术有顾虑的情况，我通过组织免费培训课程，邀请当地种植能手分享成功经验，同时深入田间地头进行现场示范，手把手指导，逐渐让部分村民尝试并看到了实效，进而带动了更多人接受新技术。</a:t>
            </a:r>
            <a:endParaRPr b="0" lang="en-US" sz="1260" spc="-1" strike="noStrike">
              <a:latin typeface="Noto Sans CJK SC"/>
            </a:endParaRPr>
          </a:p>
          <a:p>
            <a:pPr algn="ctr">
              <a:lnSpc>
                <a:spcPct val="150000"/>
              </a:lnSpc>
              <a:buNone/>
            </a:pPr>
            <a:r>
              <a:rPr b="0" lang="zh-CN" sz="1260" spc="-1" strike="noStrike">
                <a:solidFill>
                  <a:srgbClr val="3b3838"/>
                </a:solidFill>
                <a:latin typeface="Source Han Sans"/>
                <a:ea typeface="Source Han Sans"/>
              </a:rPr>
              <a:t>我还利用现代信息技术，为农民提供线上技术咨询和指导，及时解答他们在生产中遇到的问题，帮助农民提高种植水平，增加产量和收入。</a:t>
            </a:r>
            <a:endParaRPr b="0" lang="en-US" sz="1260" spc="-1" strike="noStrike">
              <a:latin typeface="Noto Sans CJK SC"/>
            </a:endParaRPr>
          </a:p>
        </p:txBody>
      </p:sp>
      <p:sp>
        <p:nvSpPr>
          <p:cNvPr id="211" name="标题 1"/>
          <p:cNvSpPr/>
          <p:nvPr/>
        </p:nvSpPr>
        <p:spPr>
          <a:xfrm>
            <a:off x="981360" y="416160"/>
            <a:ext cx="9834840" cy="467640"/>
          </a:xfrm>
          <a:prstGeom prst="rect">
            <a:avLst/>
          </a:prstGeom>
          <a:noFill/>
          <a:ln w="0">
            <a:noFill/>
          </a:ln>
        </p:spPr>
        <p:style>
          <a:lnRef idx="0"/>
          <a:fillRef idx="0"/>
          <a:effectRef idx="0"/>
          <a:fontRef idx="minor"/>
        </p:style>
        <p:txBody>
          <a:bodyPr lIns="0" rIns="0" tIns="0" bIns="0" anchor="ctr">
            <a:noAutofit/>
          </a:bodyPr>
          <a:p>
            <a:pPr>
              <a:lnSpc>
                <a:spcPct val="110000"/>
              </a:lnSpc>
              <a:buNone/>
            </a:pPr>
            <a:r>
              <a:rPr b="0" lang="zh-CN" sz="3200" spc="-1" strike="noStrike">
                <a:solidFill>
                  <a:srgbClr val="262626"/>
                </a:solidFill>
                <a:latin typeface="Source Han Sans CN Bold"/>
                <a:ea typeface="Source Han Sans CN Bold"/>
              </a:rPr>
              <a:t>工作开展与挑战克服</a:t>
            </a:r>
            <a:endParaRPr b="0" lang="en-US" sz="3200" spc="-1" strike="noStrike">
              <a:latin typeface="Noto Sans CJK SC"/>
            </a:endParaRPr>
          </a:p>
        </p:txBody>
      </p:sp>
      <p:sp>
        <p:nvSpPr>
          <p:cNvPr id="212" name="标题 1"/>
          <p:cNvSpPr/>
          <p:nvPr/>
        </p:nvSpPr>
        <p:spPr>
          <a:xfrm flipH="1" rot="10800000">
            <a:off x="10976040" y="606600"/>
            <a:ext cx="536400" cy="87120"/>
          </a:xfrm>
          <a:custGeom>
            <a:avLst/>
            <a:gdLst/>
            <a:ahLst/>
            <a:rect l="l" t="t" r="r" b="b"/>
            <a:pathLst>
              <a:path w="536828" h="87372">
                <a:moveTo>
                  <a:pt x="358221" y="87372"/>
                </a:moveTo>
                <a:cubicBezTo>
                  <a:pt x="370285" y="87372"/>
                  <a:pt x="381206" y="82482"/>
                  <a:pt x="389112" y="74577"/>
                </a:cubicBezTo>
                <a:lnTo>
                  <a:pt x="391951" y="70365"/>
                </a:lnTo>
                <a:lnTo>
                  <a:pt x="392195" y="70727"/>
                </a:lnTo>
                <a:lnTo>
                  <a:pt x="394791" y="66877"/>
                </a:lnTo>
                <a:cubicBezTo>
                  <a:pt x="402697" y="58972"/>
                  <a:pt x="413618" y="54082"/>
                  <a:pt x="425682" y="54082"/>
                </a:cubicBezTo>
                <a:cubicBezTo>
                  <a:pt x="437745" y="54082"/>
                  <a:pt x="448667" y="58972"/>
                  <a:pt x="456573" y="66877"/>
                </a:cubicBezTo>
                <a:lnTo>
                  <a:pt x="459168" y="70727"/>
                </a:lnTo>
                <a:lnTo>
                  <a:pt x="459412" y="70365"/>
                </a:lnTo>
                <a:lnTo>
                  <a:pt x="462251" y="74577"/>
                </a:lnTo>
                <a:cubicBezTo>
                  <a:pt x="470157" y="82482"/>
                  <a:pt x="481078" y="87372"/>
                  <a:pt x="493142" y="87372"/>
                </a:cubicBezTo>
                <a:cubicBezTo>
                  <a:pt x="517269" y="87372"/>
                  <a:pt x="536828" y="67813"/>
                  <a:pt x="536828" y="43686"/>
                </a:cubicBezTo>
                <a:cubicBezTo>
                  <a:pt x="536828" y="19559"/>
                  <a:pt x="517269" y="0"/>
                  <a:pt x="493142" y="0"/>
                </a:cubicBezTo>
                <a:cubicBezTo>
                  <a:pt x="481078" y="0"/>
                  <a:pt x="470157" y="4890"/>
                  <a:pt x="462251" y="12795"/>
                </a:cubicBezTo>
                <a:lnTo>
                  <a:pt x="459412" y="17007"/>
                </a:lnTo>
                <a:lnTo>
                  <a:pt x="459062" y="16488"/>
                </a:lnTo>
                <a:lnTo>
                  <a:pt x="456572" y="20181"/>
                </a:lnTo>
                <a:cubicBezTo>
                  <a:pt x="448666" y="28087"/>
                  <a:pt x="437745" y="32976"/>
                  <a:pt x="425681" y="32976"/>
                </a:cubicBezTo>
                <a:cubicBezTo>
                  <a:pt x="413618" y="32976"/>
                  <a:pt x="402696" y="28087"/>
                  <a:pt x="394790" y="20181"/>
                </a:cubicBezTo>
                <a:lnTo>
                  <a:pt x="392301" y="16489"/>
                </a:lnTo>
                <a:lnTo>
                  <a:pt x="391951" y="17007"/>
                </a:lnTo>
                <a:lnTo>
                  <a:pt x="389112" y="12795"/>
                </a:lnTo>
                <a:cubicBezTo>
                  <a:pt x="381206" y="4890"/>
                  <a:pt x="370285" y="0"/>
                  <a:pt x="358221" y="0"/>
                </a:cubicBezTo>
                <a:cubicBezTo>
                  <a:pt x="334094" y="0"/>
                  <a:pt x="314535" y="19559"/>
                  <a:pt x="314535" y="43686"/>
                </a:cubicBezTo>
                <a:cubicBezTo>
                  <a:pt x="314535" y="67813"/>
                  <a:pt x="334094" y="87372"/>
                  <a:pt x="358221" y="87372"/>
                </a:cubicBezTo>
                <a:close/>
                <a:moveTo>
                  <a:pt x="200953" y="87372"/>
                </a:moveTo>
                <a:cubicBezTo>
                  <a:pt x="225080" y="87372"/>
                  <a:pt x="244639" y="67813"/>
                  <a:pt x="244639" y="43686"/>
                </a:cubicBezTo>
                <a:cubicBezTo>
                  <a:pt x="244639" y="19559"/>
                  <a:pt x="225080" y="0"/>
                  <a:pt x="200953" y="0"/>
                </a:cubicBezTo>
                <a:cubicBezTo>
                  <a:pt x="176826" y="0"/>
                  <a:pt x="157267" y="19559"/>
                  <a:pt x="157267" y="43686"/>
                </a:cubicBezTo>
                <a:cubicBezTo>
                  <a:pt x="157267" y="67813"/>
                  <a:pt x="176826" y="87372"/>
                  <a:pt x="200953" y="87372"/>
                </a:cubicBezTo>
                <a:close/>
                <a:moveTo>
                  <a:pt x="43686" y="87372"/>
                </a:moveTo>
                <a:cubicBezTo>
                  <a:pt x="67813" y="87372"/>
                  <a:pt x="87372" y="67813"/>
                  <a:pt x="87372" y="43686"/>
                </a:cubicBezTo>
                <a:cubicBezTo>
                  <a:pt x="87372" y="19559"/>
                  <a:pt x="67813" y="0"/>
                  <a:pt x="43686" y="0"/>
                </a:cubicBezTo>
                <a:cubicBezTo>
                  <a:pt x="19559" y="0"/>
                  <a:pt x="0" y="19559"/>
                  <a:pt x="0" y="43686"/>
                </a:cubicBezTo>
                <a:cubicBezTo>
                  <a:pt x="0" y="67813"/>
                  <a:pt x="19559" y="87372"/>
                  <a:pt x="43686" y="87372"/>
                </a:cubicBezTo>
                <a:close/>
              </a:path>
            </a:pathLst>
          </a:custGeom>
          <a:gradFill rotWithShape="0">
            <a:gsLst>
              <a:gs pos="0">
                <a:srgbClr val="bf4f00"/>
              </a:gs>
              <a:gs pos="100000">
                <a:srgbClr val="ffb47f"/>
              </a:gs>
            </a:gsLst>
            <a:lin ang="10800000"/>
          </a:gradFill>
          <a:ln w="1270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3" name="标题 1"/>
          <p:cNvSpPr/>
          <p:nvPr/>
        </p:nvSpPr>
        <p:spPr>
          <a:xfrm>
            <a:off x="0" y="0"/>
            <a:ext cx="12196440" cy="6857640"/>
          </a:xfrm>
          <a:prstGeom prst="rect">
            <a:avLst/>
          </a:prstGeom>
          <a:gradFill rotWithShape="0">
            <a:gsLst>
              <a:gs pos="0">
                <a:srgbClr val="ffffff">
                  <a:alpha val="0"/>
                </a:srgbClr>
              </a:gs>
              <a:gs pos="100000">
                <a:srgbClr val="ffdabf"/>
              </a:gs>
            </a:gsLst>
            <a:lin ang="5400000"/>
          </a:gradFill>
          <a:ln w="12700">
            <a:noFill/>
          </a:ln>
        </p:spPr>
        <p:style>
          <a:lnRef idx="0"/>
          <a:fillRef idx="0"/>
          <a:effectRef idx="0"/>
          <a:fontRef idx="minor"/>
        </p:style>
      </p:sp>
      <p:sp>
        <p:nvSpPr>
          <p:cNvPr id="214" name="标题 1"/>
          <p:cNvSpPr/>
          <p:nvPr/>
        </p:nvSpPr>
        <p:spPr>
          <a:xfrm>
            <a:off x="6453000" y="2326320"/>
            <a:ext cx="5039640" cy="539640"/>
          </a:xfrm>
          <a:prstGeom prst="roundRect">
            <a:avLst>
              <a:gd name="adj" fmla="val 50000"/>
            </a:avLst>
          </a:prstGeom>
          <a:gradFill rotWithShape="0">
            <a:gsLst>
              <a:gs pos="0">
                <a:srgbClr val="ff720c"/>
              </a:gs>
              <a:gs pos="100000">
                <a:srgbClr val="ffc79e"/>
              </a:gs>
            </a:gsLst>
            <a:lin ang="0"/>
          </a:gradFill>
          <a:ln w="22225">
            <a:solidFill>
              <a:srgbClr val="ffffff">
                <a:lumMod val="95000"/>
              </a:srgbClr>
            </a:solidFill>
            <a:miter/>
          </a:ln>
          <a:effectLst>
            <a:outerShdw algn="t" blurRad="317520" dir="2395834" dist="126756" rotWithShape="0" sx="102000" sy="102000">
              <a:schemeClr val="accent2">
                <a:lumMod val="75000"/>
                <a:alpha val="25000"/>
              </a:schemeClr>
            </a:outerShdw>
          </a:effectLst>
        </p:spPr>
        <p:style>
          <a:lnRef idx="0"/>
          <a:fillRef idx="0"/>
          <a:effectRef idx="0"/>
          <a:fontRef idx="minor"/>
        </p:style>
      </p:sp>
      <p:sp>
        <p:nvSpPr>
          <p:cNvPr id="215" name="标题 1"/>
          <p:cNvSpPr/>
          <p:nvPr/>
        </p:nvSpPr>
        <p:spPr>
          <a:xfrm>
            <a:off x="686520" y="2326320"/>
            <a:ext cx="5039640" cy="539640"/>
          </a:xfrm>
          <a:prstGeom prst="roundRect">
            <a:avLst>
              <a:gd name="adj" fmla="val 50000"/>
            </a:avLst>
          </a:prstGeom>
          <a:gradFill rotWithShape="0">
            <a:gsLst>
              <a:gs pos="0">
                <a:srgbClr val="bf4f00"/>
              </a:gs>
              <a:gs pos="100000">
                <a:srgbClr val="ffb47f"/>
              </a:gs>
            </a:gsLst>
            <a:lin ang="0"/>
          </a:gradFill>
          <a:ln w="22225">
            <a:solidFill>
              <a:srgbClr val="ffffff">
                <a:lumMod val="95000"/>
              </a:srgbClr>
            </a:solidFill>
            <a:miter/>
          </a:ln>
          <a:effectLst>
            <a:outerShdw algn="t" blurRad="317520" dir="2395834" dist="126756" rotWithShape="0" sx="102000" sy="102000">
              <a:schemeClr val="accent1">
                <a:lumMod val="75000"/>
                <a:alpha val="25000"/>
              </a:schemeClr>
            </a:outerShdw>
          </a:effectLst>
        </p:spPr>
        <p:style>
          <a:lnRef idx="0"/>
          <a:fillRef idx="0"/>
          <a:effectRef idx="0"/>
          <a:fontRef idx="minor"/>
        </p:style>
      </p:sp>
      <p:sp>
        <p:nvSpPr>
          <p:cNvPr id="216" name="标题 1"/>
          <p:cNvSpPr/>
          <p:nvPr/>
        </p:nvSpPr>
        <p:spPr>
          <a:xfrm>
            <a:off x="956520" y="3081240"/>
            <a:ext cx="4499640" cy="1896480"/>
          </a:xfrm>
          <a:prstGeom prst="rect">
            <a:avLst/>
          </a:prstGeom>
          <a:noFill/>
          <a:ln w="0">
            <a:noFill/>
          </a:ln>
        </p:spPr>
        <p:style>
          <a:lnRef idx="0"/>
          <a:fillRef idx="0"/>
          <a:effectRef idx="0"/>
          <a:fontRef idx="minor"/>
        </p:style>
        <p:txBody>
          <a:bodyPr lIns="0" rIns="0" tIns="0" bIns="0" anchor="t">
            <a:noAutofit/>
          </a:bodyPr>
          <a:p>
            <a:r>
              <a:rPr b="0" lang="zh-CN" sz="1220" spc="-1" strike="noStrike">
                <a:solidFill>
                  <a:srgbClr val="262626"/>
                </a:solidFill>
                <a:latin typeface="Source Han Sans"/>
                <a:ea typeface="Source Han Sans"/>
              </a:rPr>
              <a:t>记得有一次，为了帮助村民抢收庄稼，我和大家一起在地里忙碌到很晚。收工后，一位老大娘特意从家里端来热乎的饭菜和透凉的西瓜，那质朴的笑容和温暖的话语，让我瞬间觉得所有的辛苦都是值得的，也让我真切感受到了农民的善良与热情。</a:t>
            </a:r>
            <a:endParaRPr b="0" lang="en-US" sz="1220" spc="-1" strike="noStrike">
              <a:latin typeface="Noto Sans CJK SC"/>
            </a:endParaRPr>
          </a:p>
          <a:p>
            <a:pPr>
              <a:lnSpc>
                <a:spcPct val="150000"/>
              </a:lnSpc>
              <a:buNone/>
            </a:pPr>
            <a:r>
              <a:rPr b="0" lang="zh-CN" sz="1220" spc="-1" strike="noStrike">
                <a:solidFill>
                  <a:srgbClr val="262626"/>
                </a:solidFill>
                <a:latin typeface="Source Han Sans"/>
                <a:ea typeface="Source Han Sans"/>
              </a:rPr>
              <a:t>在村里，我与村民们建立了深厚的情谊，他们把我当作自家人，热情招待我，与我分享生活的点滴，让我感受到了乡村的温暖和质朴。</a:t>
            </a:r>
            <a:endParaRPr b="0" lang="en-US" sz="1220" spc="-1" strike="noStrike">
              <a:latin typeface="Noto Sans CJK SC"/>
            </a:endParaRPr>
          </a:p>
        </p:txBody>
      </p:sp>
      <p:sp>
        <p:nvSpPr>
          <p:cNvPr id="217" name="标题 1"/>
          <p:cNvSpPr/>
          <p:nvPr/>
        </p:nvSpPr>
        <p:spPr>
          <a:xfrm>
            <a:off x="956520" y="2416320"/>
            <a:ext cx="4499640" cy="359640"/>
          </a:xfrm>
          <a:prstGeom prst="rect">
            <a:avLst/>
          </a:prstGeom>
          <a:noFill/>
          <a:ln w="0">
            <a:noFill/>
          </a:ln>
        </p:spPr>
        <p:style>
          <a:lnRef idx="0"/>
          <a:fillRef idx="0"/>
          <a:effectRef idx="0"/>
          <a:fontRef idx="minor"/>
        </p:style>
        <p:txBody>
          <a:bodyPr lIns="0" rIns="0" tIns="0" bIns="0" anchor="ctr">
            <a:noAutofit/>
          </a:bodyPr>
          <a:p>
            <a:pPr>
              <a:lnSpc>
                <a:spcPct val="130000"/>
              </a:lnSpc>
              <a:buNone/>
            </a:pPr>
            <a:r>
              <a:rPr b="0" lang="zh-CN" sz="1600" spc="-1" strike="noStrike">
                <a:solidFill>
                  <a:srgbClr val="ffffff"/>
                </a:solidFill>
                <a:latin typeface="Source Han Sans CN Bold"/>
                <a:ea typeface="Source Han Sans CN Bold"/>
              </a:rPr>
              <a:t>温馨故事分享</a:t>
            </a:r>
            <a:endParaRPr b="0" lang="en-US" sz="1600" spc="-1" strike="noStrike">
              <a:latin typeface="Noto Sans CJK SC"/>
            </a:endParaRPr>
          </a:p>
        </p:txBody>
      </p:sp>
      <p:sp>
        <p:nvSpPr>
          <p:cNvPr id="218" name="标题 1"/>
          <p:cNvSpPr/>
          <p:nvPr/>
        </p:nvSpPr>
        <p:spPr>
          <a:xfrm>
            <a:off x="6723000" y="3081240"/>
            <a:ext cx="4499640" cy="1896480"/>
          </a:xfrm>
          <a:prstGeom prst="rect">
            <a:avLst/>
          </a:prstGeom>
          <a:noFill/>
          <a:ln w="0">
            <a:noFill/>
          </a:ln>
        </p:spPr>
        <p:style>
          <a:lnRef idx="0"/>
          <a:fillRef idx="0"/>
          <a:effectRef idx="0"/>
          <a:fontRef idx="minor"/>
        </p:style>
        <p:txBody>
          <a:bodyPr lIns="0" rIns="0" tIns="0" bIns="0" anchor="t">
            <a:noAutofit/>
          </a:bodyPr>
          <a:p>
            <a:r>
              <a:rPr b="0" lang="zh-CN" sz="1220" spc="-1" strike="noStrike">
                <a:solidFill>
                  <a:srgbClr val="262626"/>
                </a:solidFill>
                <a:latin typeface="Source Han Sans"/>
                <a:ea typeface="Source Han Sans"/>
              </a:rPr>
              <a:t>有一次，村里一位老人突发疾病，我第一时间联系车辆，将他送往医院，并陪在他身边，直到他的家人赶到。老人康复后，拉着我的手，感激地说：“孩子，多亏了你，要不我这条命就没了。”那一刻，我深刻体会到了农民对我的信任和依赖，也更加坚定了我服务三农的决心。</a:t>
            </a:r>
            <a:endParaRPr b="0" lang="en-US" sz="1220" spc="-1" strike="noStrike">
              <a:latin typeface="Noto Sans CJK SC"/>
            </a:endParaRPr>
          </a:p>
          <a:p>
            <a:pPr>
              <a:lnSpc>
                <a:spcPct val="150000"/>
              </a:lnSpc>
              <a:buNone/>
            </a:pPr>
            <a:r>
              <a:rPr b="0" lang="zh-CN" sz="1220" spc="-1" strike="noStrike">
                <a:solidFill>
                  <a:srgbClr val="262626"/>
                </a:solidFill>
                <a:latin typeface="Source Han Sans"/>
                <a:ea typeface="Source Han Sans"/>
              </a:rPr>
              <a:t>在与农民相处的过程中，有许多感人瞬间让我铭记于心。比如，村民们在农忙时节主动帮助我干农活，让我感受到了乡村的团结和互助精神。</a:t>
            </a:r>
            <a:endParaRPr b="0" lang="en-US" sz="1220" spc="-1" strike="noStrike">
              <a:latin typeface="Noto Sans CJK SC"/>
            </a:endParaRPr>
          </a:p>
        </p:txBody>
      </p:sp>
      <p:sp>
        <p:nvSpPr>
          <p:cNvPr id="219" name="标题 1"/>
          <p:cNvSpPr/>
          <p:nvPr/>
        </p:nvSpPr>
        <p:spPr>
          <a:xfrm>
            <a:off x="6723000" y="2416320"/>
            <a:ext cx="4499640" cy="359640"/>
          </a:xfrm>
          <a:prstGeom prst="rect">
            <a:avLst/>
          </a:prstGeom>
          <a:noFill/>
          <a:ln w="0">
            <a:noFill/>
          </a:ln>
        </p:spPr>
        <p:style>
          <a:lnRef idx="0"/>
          <a:fillRef idx="0"/>
          <a:effectRef idx="0"/>
          <a:fontRef idx="minor"/>
        </p:style>
        <p:txBody>
          <a:bodyPr lIns="0" rIns="0" tIns="0" bIns="0" anchor="ctr">
            <a:noAutofit/>
          </a:bodyPr>
          <a:p>
            <a:pPr>
              <a:lnSpc>
                <a:spcPct val="130000"/>
              </a:lnSpc>
              <a:buNone/>
            </a:pPr>
            <a:r>
              <a:rPr b="0" lang="zh-CN" sz="1600" spc="-1" strike="noStrike">
                <a:solidFill>
                  <a:srgbClr val="ffffff"/>
                </a:solidFill>
                <a:latin typeface="Source Han Sans CN Bold"/>
                <a:ea typeface="Source Han Sans CN Bold"/>
              </a:rPr>
              <a:t>感人瞬间回顾</a:t>
            </a:r>
            <a:endParaRPr b="0" lang="en-US" sz="1600" spc="-1" strike="noStrike">
              <a:latin typeface="Noto Sans CJK SC"/>
            </a:endParaRPr>
          </a:p>
        </p:txBody>
      </p:sp>
      <p:sp>
        <p:nvSpPr>
          <p:cNvPr id="220" name="标题 1"/>
          <p:cNvSpPr/>
          <p:nvPr/>
        </p:nvSpPr>
        <p:spPr>
          <a:xfrm>
            <a:off x="981360" y="416160"/>
            <a:ext cx="9834840" cy="467640"/>
          </a:xfrm>
          <a:prstGeom prst="rect">
            <a:avLst/>
          </a:prstGeom>
          <a:noFill/>
          <a:ln w="0">
            <a:noFill/>
          </a:ln>
        </p:spPr>
        <p:style>
          <a:lnRef idx="0"/>
          <a:fillRef idx="0"/>
          <a:effectRef idx="0"/>
          <a:fontRef idx="minor"/>
        </p:style>
        <p:txBody>
          <a:bodyPr lIns="0" rIns="0" tIns="0" bIns="0" anchor="ctr">
            <a:noAutofit/>
          </a:bodyPr>
          <a:p>
            <a:pPr>
              <a:lnSpc>
                <a:spcPct val="110000"/>
              </a:lnSpc>
              <a:buNone/>
            </a:pPr>
            <a:r>
              <a:rPr b="0" lang="zh-CN" sz="3200" spc="-1" strike="noStrike">
                <a:solidFill>
                  <a:srgbClr val="262626"/>
                </a:solidFill>
                <a:latin typeface="Source Han Sans CN Bold"/>
                <a:ea typeface="Source Han Sans CN Bold"/>
              </a:rPr>
              <a:t>与农民的深厚情谊</a:t>
            </a:r>
            <a:endParaRPr b="0" lang="en-US" sz="3200" spc="-1" strike="noStrike">
              <a:latin typeface="Noto Sans CJK SC"/>
            </a:endParaRPr>
          </a:p>
        </p:txBody>
      </p:sp>
      <p:sp>
        <p:nvSpPr>
          <p:cNvPr id="221" name="标题 1"/>
          <p:cNvSpPr/>
          <p:nvPr/>
        </p:nvSpPr>
        <p:spPr>
          <a:xfrm flipH="1" rot="10800000">
            <a:off x="10976040" y="606600"/>
            <a:ext cx="536400" cy="87120"/>
          </a:xfrm>
          <a:custGeom>
            <a:avLst/>
            <a:gdLst/>
            <a:ahLst/>
            <a:rect l="l" t="t" r="r" b="b"/>
            <a:pathLst>
              <a:path w="536828" h="87372">
                <a:moveTo>
                  <a:pt x="358221" y="87372"/>
                </a:moveTo>
                <a:cubicBezTo>
                  <a:pt x="370285" y="87372"/>
                  <a:pt x="381206" y="82482"/>
                  <a:pt x="389112" y="74577"/>
                </a:cubicBezTo>
                <a:lnTo>
                  <a:pt x="391951" y="70365"/>
                </a:lnTo>
                <a:lnTo>
                  <a:pt x="392195" y="70727"/>
                </a:lnTo>
                <a:lnTo>
                  <a:pt x="394791" y="66877"/>
                </a:lnTo>
                <a:cubicBezTo>
                  <a:pt x="402697" y="58972"/>
                  <a:pt x="413618" y="54082"/>
                  <a:pt x="425682" y="54082"/>
                </a:cubicBezTo>
                <a:cubicBezTo>
                  <a:pt x="437745" y="54082"/>
                  <a:pt x="448667" y="58972"/>
                  <a:pt x="456573" y="66877"/>
                </a:cubicBezTo>
                <a:lnTo>
                  <a:pt x="459168" y="70727"/>
                </a:lnTo>
                <a:lnTo>
                  <a:pt x="459412" y="70365"/>
                </a:lnTo>
                <a:lnTo>
                  <a:pt x="462251" y="74577"/>
                </a:lnTo>
                <a:cubicBezTo>
                  <a:pt x="470157" y="82482"/>
                  <a:pt x="481078" y="87372"/>
                  <a:pt x="493142" y="87372"/>
                </a:cubicBezTo>
                <a:cubicBezTo>
                  <a:pt x="517269" y="87372"/>
                  <a:pt x="536828" y="67813"/>
                  <a:pt x="536828" y="43686"/>
                </a:cubicBezTo>
                <a:cubicBezTo>
                  <a:pt x="536828" y="19559"/>
                  <a:pt x="517269" y="0"/>
                  <a:pt x="493142" y="0"/>
                </a:cubicBezTo>
                <a:cubicBezTo>
                  <a:pt x="481078" y="0"/>
                  <a:pt x="470157" y="4890"/>
                  <a:pt x="462251" y="12795"/>
                </a:cubicBezTo>
                <a:lnTo>
                  <a:pt x="459412" y="17007"/>
                </a:lnTo>
                <a:lnTo>
                  <a:pt x="459062" y="16488"/>
                </a:lnTo>
                <a:lnTo>
                  <a:pt x="456572" y="20181"/>
                </a:lnTo>
                <a:cubicBezTo>
                  <a:pt x="448666" y="28087"/>
                  <a:pt x="437745" y="32976"/>
                  <a:pt x="425681" y="32976"/>
                </a:cubicBezTo>
                <a:cubicBezTo>
                  <a:pt x="413618" y="32976"/>
                  <a:pt x="402696" y="28087"/>
                  <a:pt x="394790" y="20181"/>
                </a:cubicBezTo>
                <a:lnTo>
                  <a:pt x="392301" y="16489"/>
                </a:lnTo>
                <a:lnTo>
                  <a:pt x="391951" y="17007"/>
                </a:lnTo>
                <a:lnTo>
                  <a:pt x="389112" y="12795"/>
                </a:lnTo>
                <a:cubicBezTo>
                  <a:pt x="381206" y="4890"/>
                  <a:pt x="370285" y="0"/>
                  <a:pt x="358221" y="0"/>
                </a:cubicBezTo>
                <a:cubicBezTo>
                  <a:pt x="334094" y="0"/>
                  <a:pt x="314535" y="19559"/>
                  <a:pt x="314535" y="43686"/>
                </a:cubicBezTo>
                <a:cubicBezTo>
                  <a:pt x="314535" y="67813"/>
                  <a:pt x="334094" y="87372"/>
                  <a:pt x="358221" y="87372"/>
                </a:cubicBezTo>
                <a:close/>
                <a:moveTo>
                  <a:pt x="200953" y="87372"/>
                </a:moveTo>
                <a:cubicBezTo>
                  <a:pt x="225080" y="87372"/>
                  <a:pt x="244639" y="67813"/>
                  <a:pt x="244639" y="43686"/>
                </a:cubicBezTo>
                <a:cubicBezTo>
                  <a:pt x="244639" y="19559"/>
                  <a:pt x="225080" y="0"/>
                  <a:pt x="200953" y="0"/>
                </a:cubicBezTo>
                <a:cubicBezTo>
                  <a:pt x="176826" y="0"/>
                  <a:pt x="157267" y="19559"/>
                  <a:pt x="157267" y="43686"/>
                </a:cubicBezTo>
                <a:cubicBezTo>
                  <a:pt x="157267" y="67813"/>
                  <a:pt x="176826" y="87372"/>
                  <a:pt x="200953" y="87372"/>
                </a:cubicBezTo>
                <a:close/>
                <a:moveTo>
                  <a:pt x="43686" y="87372"/>
                </a:moveTo>
                <a:cubicBezTo>
                  <a:pt x="67813" y="87372"/>
                  <a:pt x="87372" y="67813"/>
                  <a:pt x="87372" y="43686"/>
                </a:cubicBezTo>
                <a:cubicBezTo>
                  <a:pt x="87372" y="19559"/>
                  <a:pt x="67813" y="0"/>
                  <a:pt x="43686" y="0"/>
                </a:cubicBezTo>
                <a:cubicBezTo>
                  <a:pt x="19559" y="0"/>
                  <a:pt x="0" y="19559"/>
                  <a:pt x="0" y="43686"/>
                </a:cubicBezTo>
                <a:cubicBezTo>
                  <a:pt x="0" y="67813"/>
                  <a:pt x="19559" y="87372"/>
                  <a:pt x="43686" y="87372"/>
                </a:cubicBezTo>
                <a:close/>
              </a:path>
            </a:pathLst>
          </a:custGeom>
          <a:gradFill rotWithShape="0">
            <a:gsLst>
              <a:gs pos="0">
                <a:srgbClr val="bf4f00"/>
              </a:gs>
              <a:gs pos="100000">
                <a:srgbClr val="ffb47f"/>
              </a:gs>
            </a:gsLst>
            <a:lin ang="10800000"/>
          </a:gradFill>
          <a:ln w="1270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2" name="标题 1"/>
          <p:cNvSpPr/>
          <p:nvPr/>
        </p:nvSpPr>
        <p:spPr>
          <a:xfrm>
            <a:off x="0" y="0"/>
            <a:ext cx="12196440" cy="6857640"/>
          </a:xfrm>
          <a:prstGeom prst="rect">
            <a:avLst/>
          </a:prstGeom>
          <a:gradFill rotWithShape="0">
            <a:gsLst>
              <a:gs pos="0">
                <a:srgbClr val="ffffff">
                  <a:alpha val="0"/>
                </a:srgbClr>
              </a:gs>
              <a:gs pos="100000">
                <a:srgbClr val="ffdabf"/>
              </a:gs>
            </a:gsLst>
            <a:lin ang="5400000"/>
          </a:gradFill>
          <a:ln w="12700">
            <a:noFill/>
          </a:ln>
        </p:spPr>
        <p:style>
          <a:lnRef idx="0"/>
          <a:fillRef idx="0"/>
          <a:effectRef idx="0"/>
          <a:fontRef idx="minor"/>
        </p:style>
      </p:sp>
      <p:sp>
        <p:nvSpPr>
          <p:cNvPr id="223" name="标题 1"/>
          <p:cNvSpPr/>
          <p:nvPr/>
        </p:nvSpPr>
        <p:spPr>
          <a:xfrm>
            <a:off x="1611720" y="1495440"/>
            <a:ext cx="4273200" cy="4273200"/>
          </a:xfrm>
          <a:custGeom>
            <a:avLst/>
            <a:gdLst/>
            <a:ahLst/>
            <a:rect l="l" t="t" r="r" b="b"/>
            <a:pathLst>
              <a:path w="566" h="566">
                <a:moveTo>
                  <a:pt x="283" y="566"/>
                </a:moveTo>
                <a:cubicBezTo>
                  <a:pt x="93" y="566"/>
                  <a:pt x="0" y="506"/>
                  <a:pt x="0" y="383"/>
                </a:cubicBezTo>
                <a:cubicBezTo>
                  <a:pt x="0" y="314"/>
                  <a:pt x="37" y="219"/>
                  <a:pt x="97" y="136"/>
                </a:cubicBezTo>
                <a:cubicBezTo>
                  <a:pt x="158" y="51"/>
                  <a:pt x="228" y="0"/>
                  <a:pt x="283" y="0"/>
                </a:cubicBezTo>
                <a:cubicBezTo>
                  <a:pt x="338" y="0"/>
                  <a:pt x="408" y="51"/>
                  <a:pt x="469" y="136"/>
                </a:cubicBezTo>
                <a:cubicBezTo>
                  <a:pt x="529" y="219"/>
                  <a:pt x="566" y="314"/>
                  <a:pt x="566" y="383"/>
                </a:cubicBezTo>
                <a:cubicBezTo>
                  <a:pt x="566" y="506"/>
                  <a:pt x="473" y="566"/>
                  <a:pt x="283" y="566"/>
                </a:cubicBezTo>
                <a:close/>
              </a:path>
            </a:pathLst>
          </a:custGeom>
          <a:solidFill>
            <a:schemeClr val="bg1">
              <a:lumMod val="95000"/>
            </a:schemeClr>
          </a:solidFill>
          <a:ln w="0">
            <a:noFill/>
          </a:ln>
        </p:spPr>
        <p:style>
          <a:lnRef idx="0"/>
          <a:fillRef idx="0"/>
          <a:effectRef idx="0"/>
          <a:fontRef idx="minor"/>
        </p:style>
      </p:sp>
      <p:sp>
        <p:nvSpPr>
          <p:cNvPr id="224" name="标题 1"/>
          <p:cNvSpPr/>
          <p:nvPr/>
        </p:nvSpPr>
        <p:spPr>
          <a:xfrm>
            <a:off x="3555360" y="2211120"/>
            <a:ext cx="386280" cy="360"/>
          </a:xfrm>
          <a:prstGeom prst="line">
            <a:avLst/>
          </a:prstGeom>
          <a:ln cap="rnd" w="12700">
            <a:solidFill>
              <a:srgbClr val="000000"/>
            </a:solidFill>
            <a:round/>
          </a:ln>
        </p:spPr>
        <p:style>
          <a:lnRef idx="0"/>
          <a:fillRef idx="0"/>
          <a:effectRef idx="0"/>
          <a:fontRef idx="minor"/>
        </p:style>
      </p:sp>
      <p:sp>
        <p:nvSpPr>
          <p:cNvPr id="225" name="标题 1"/>
          <p:cNvSpPr/>
          <p:nvPr/>
        </p:nvSpPr>
        <p:spPr>
          <a:xfrm>
            <a:off x="2175480" y="2356560"/>
            <a:ext cx="3146040" cy="817200"/>
          </a:xfrm>
          <a:prstGeom prst="rect">
            <a:avLst/>
          </a:prstGeom>
          <a:noFill/>
          <a:ln w="0">
            <a:noFill/>
          </a:ln>
        </p:spPr>
        <p:style>
          <a:lnRef idx="0"/>
          <a:fillRef idx="0"/>
          <a:effectRef idx="0"/>
          <a:fontRef idx="minor"/>
        </p:style>
        <p:txBody>
          <a:bodyPr lIns="0" rIns="0" tIns="0" bIns="0" anchor="b">
            <a:noAutofit/>
          </a:bodyPr>
          <a:p>
            <a:pPr algn="ctr">
              <a:lnSpc>
                <a:spcPct val="130000"/>
              </a:lnSpc>
              <a:buNone/>
            </a:pPr>
            <a:r>
              <a:rPr b="0" lang="zh-CN" sz="1600" spc="-1" strike="noStrike">
                <a:solidFill>
                  <a:srgbClr val="000000"/>
                </a:solidFill>
                <a:latin typeface="Source Han Sans CN Bold"/>
                <a:ea typeface="Source Han Sans CN Bold"/>
              </a:rPr>
              <a:t>专业技能提升</a:t>
            </a:r>
            <a:endParaRPr b="0" lang="en-US" sz="1600" spc="-1" strike="noStrike">
              <a:latin typeface="Noto Sans CJK SC"/>
            </a:endParaRPr>
          </a:p>
        </p:txBody>
      </p:sp>
      <p:sp>
        <p:nvSpPr>
          <p:cNvPr id="226" name="标题 1"/>
          <p:cNvSpPr/>
          <p:nvPr/>
        </p:nvSpPr>
        <p:spPr>
          <a:xfrm>
            <a:off x="2213640" y="3347640"/>
            <a:ext cx="3069720" cy="1407600"/>
          </a:xfrm>
          <a:prstGeom prst="rect">
            <a:avLst/>
          </a:prstGeom>
          <a:noFill/>
          <a:ln w="0">
            <a:noFill/>
          </a:ln>
        </p:spPr>
        <p:style>
          <a:lnRef idx="0"/>
          <a:fillRef idx="0"/>
          <a:effectRef idx="0"/>
          <a:fontRef idx="minor"/>
        </p:style>
        <p:txBody>
          <a:bodyPr lIns="0" rIns="0" tIns="0" bIns="0" anchor="t">
            <a:noAutofit/>
          </a:bodyPr>
          <a:p>
            <a:r>
              <a:rPr b="0" lang="zh-CN" sz="1010" spc="-1" strike="noStrike">
                <a:solidFill>
                  <a:srgbClr val="000000"/>
                </a:solidFill>
                <a:latin typeface="Source Han Sans"/>
                <a:ea typeface="Source Han Sans"/>
              </a:rPr>
              <a:t>从最初的对农村工作有些懵懂，到如今能熟练地与村民打交道，解决各种实际问题；从对农业知识的书本了解，到能在田间地头灵活运用并指导生产，我感觉自己变得更加成熟、坚韧和有担当。</a:t>
            </a:r>
            <a:endParaRPr b="0" lang="en-US" sz="1010" spc="-1" strike="noStrike">
              <a:latin typeface="Noto Sans CJK SC"/>
            </a:endParaRPr>
          </a:p>
          <a:p>
            <a:pPr algn="ctr">
              <a:lnSpc>
                <a:spcPct val="150000"/>
              </a:lnSpc>
              <a:buNone/>
            </a:pPr>
            <a:r>
              <a:rPr b="0" lang="zh-CN" sz="1010" spc="-1" strike="noStrike">
                <a:solidFill>
                  <a:srgbClr val="000000"/>
                </a:solidFill>
                <a:latin typeface="Source Han Sans"/>
                <a:ea typeface="Source Han Sans"/>
              </a:rPr>
              <a:t>在服务过程中，我不断学习农业技术、电商运营、活动组织等知识，通过实践积累经验，专业技能得到了显著提升，为今后的工作奠定了坚实基础。</a:t>
            </a:r>
            <a:endParaRPr b="0" lang="en-US" sz="1010" spc="-1" strike="noStrike">
              <a:latin typeface="Noto Sans CJK SC"/>
            </a:endParaRPr>
          </a:p>
        </p:txBody>
      </p:sp>
      <p:sp>
        <p:nvSpPr>
          <p:cNvPr id="227" name="标题 1"/>
          <p:cNvSpPr/>
          <p:nvPr/>
        </p:nvSpPr>
        <p:spPr>
          <a:xfrm flipV="1">
            <a:off x="6293880" y="1495080"/>
            <a:ext cx="4273200" cy="4273200"/>
          </a:xfrm>
          <a:custGeom>
            <a:avLst/>
            <a:gdLst/>
            <a:ahLst/>
            <a:rect l="l" t="t" r="r" b="b"/>
            <a:pathLst>
              <a:path w="566" h="566">
                <a:moveTo>
                  <a:pt x="283" y="566"/>
                </a:moveTo>
                <a:cubicBezTo>
                  <a:pt x="93" y="566"/>
                  <a:pt x="0" y="506"/>
                  <a:pt x="0" y="383"/>
                </a:cubicBezTo>
                <a:cubicBezTo>
                  <a:pt x="0" y="314"/>
                  <a:pt x="37" y="219"/>
                  <a:pt x="97" y="136"/>
                </a:cubicBezTo>
                <a:cubicBezTo>
                  <a:pt x="158" y="51"/>
                  <a:pt x="228" y="0"/>
                  <a:pt x="283" y="0"/>
                </a:cubicBezTo>
                <a:cubicBezTo>
                  <a:pt x="338" y="0"/>
                  <a:pt x="408" y="51"/>
                  <a:pt x="469" y="136"/>
                </a:cubicBezTo>
                <a:cubicBezTo>
                  <a:pt x="529" y="219"/>
                  <a:pt x="566" y="314"/>
                  <a:pt x="566" y="383"/>
                </a:cubicBezTo>
                <a:cubicBezTo>
                  <a:pt x="566" y="506"/>
                  <a:pt x="473" y="566"/>
                  <a:pt x="283" y="566"/>
                </a:cubicBezTo>
                <a:close/>
              </a:path>
            </a:pathLst>
          </a:custGeom>
          <a:solidFill>
            <a:schemeClr val="accent1"/>
          </a:solidFill>
          <a:ln w="0">
            <a:noFill/>
          </a:ln>
        </p:spPr>
        <p:style>
          <a:lnRef idx="0"/>
          <a:fillRef idx="0"/>
          <a:effectRef idx="0"/>
          <a:fontRef idx="minor"/>
        </p:style>
      </p:sp>
      <p:sp>
        <p:nvSpPr>
          <p:cNvPr id="228" name="标题 1"/>
          <p:cNvSpPr/>
          <p:nvPr/>
        </p:nvSpPr>
        <p:spPr>
          <a:xfrm>
            <a:off x="8237520" y="2211120"/>
            <a:ext cx="385920" cy="360"/>
          </a:xfrm>
          <a:prstGeom prst="line">
            <a:avLst/>
          </a:prstGeom>
          <a:ln cap="rnd" w="12700">
            <a:solidFill>
              <a:srgbClr val="ffffff"/>
            </a:solidFill>
            <a:round/>
          </a:ln>
        </p:spPr>
        <p:style>
          <a:lnRef idx="0"/>
          <a:fillRef idx="0"/>
          <a:effectRef idx="0"/>
          <a:fontRef idx="minor"/>
        </p:style>
      </p:sp>
      <p:sp>
        <p:nvSpPr>
          <p:cNvPr id="229" name="标题 1"/>
          <p:cNvSpPr/>
          <p:nvPr/>
        </p:nvSpPr>
        <p:spPr>
          <a:xfrm>
            <a:off x="6857280" y="2356560"/>
            <a:ext cx="3146040" cy="817200"/>
          </a:xfrm>
          <a:prstGeom prst="rect">
            <a:avLst/>
          </a:prstGeom>
          <a:noFill/>
          <a:ln w="0">
            <a:noFill/>
          </a:ln>
        </p:spPr>
        <p:style>
          <a:lnRef idx="0"/>
          <a:fillRef idx="0"/>
          <a:effectRef idx="0"/>
          <a:fontRef idx="minor"/>
        </p:style>
        <p:txBody>
          <a:bodyPr lIns="0" rIns="0" tIns="0" bIns="0" anchor="b">
            <a:noAutofit/>
          </a:bodyPr>
          <a:p>
            <a:pPr algn="ctr">
              <a:lnSpc>
                <a:spcPct val="130000"/>
              </a:lnSpc>
              <a:buNone/>
            </a:pPr>
            <a:r>
              <a:rPr b="0" lang="zh-CN" sz="1600" spc="-1" strike="noStrike">
                <a:solidFill>
                  <a:srgbClr val="ffffff"/>
                </a:solidFill>
                <a:latin typeface="Source Han Sans CN Bold"/>
                <a:ea typeface="Source Han Sans CN Bold"/>
              </a:rPr>
              <a:t>思想观念转变</a:t>
            </a:r>
            <a:endParaRPr b="0" lang="en-US" sz="1600" spc="-1" strike="noStrike">
              <a:latin typeface="Noto Sans CJK SC"/>
            </a:endParaRPr>
          </a:p>
        </p:txBody>
      </p:sp>
      <p:sp>
        <p:nvSpPr>
          <p:cNvPr id="230" name="标题 1"/>
          <p:cNvSpPr/>
          <p:nvPr/>
        </p:nvSpPr>
        <p:spPr>
          <a:xfrm>
            <a:off x="6857280" y="3347640"/>
            <a:ext cx="3146040" cy="1407600"/>
          </a:xfrm>
          <a:prstGeom prst="rect">
            <a:avLst/>
          </a:prstGeom>
          <a:noFill/>
          <a:ln w="0">
            <a:noFill/>
          </a:ln>
        </p:spPr>
        <p:style>
          <a:lnRef idx="0"/>
          <a:fillRef idx="0"/>
          <a:effectRef idx="0"/>
          <a:fontRef idx="minor"/>
        </p:style>
        <p:txBody>
          <a:bodyPr lIns="0" rIns="0" tIns="0" bIns="0" anchor="t">
            <a:noAutofit/>
          </a:bodyPr>
          <a:p>
            <a:r>
              <a:rPr b="0" lang="zh-CN" sz="1010" spc="-1" strike="noStrike">
                <a:solidFill>
                  <a:srgbClr val="ffffff"/>
                </a:solidFill>
                <a:latin typeface="Source Han Sans"/>
                <a:ea typeface="Source Han Sans"/>
              </a:rPr>
              <a:t>通过这次服务三农的经历，我深刻体会到三农工作不仅仅是农业增产、农民增收这么简单，它关乎着国家粮食安全、社会稳定、文化传承等众多方面，是我们实现中华民族伟大复兴中国梦的坚实基础。</a:t>
            </a:r>
            <a:endParaRPr b="0" lang="en-US" sz="1010" spc="-1" strike="noStrike">
              <a:latin typeface="Noto Sans CJK SC"/>
            </a:endParaRPr>
          </a:p>
          <a:p>
            <a:pPr algn="ctr">
              <a:lnSpc>
                <a:spcPct val="150000"/>
              </a:lnSpc>
              <a:buNone/>
            </a:pPr>
            <a:r>
              <a:rPr b="0" lang="zh-CN" sz="1010" spc="-1" strike="noStrike">
                <a:solidFill>
                  <a:srgbClr val="ffffff"/>
                </a:solidFill>
                <a:latin typeface="Source Han Sans"/>
                <a:ea typeface="Source Han Sans"/>
              </a:rPr>
              <a:t>我的思想观念发生了深刻转变，更加深刻地认识到三农工作的重要性和艰巨性，也更加坚定了我投身三农事业的决心，愿意为农村的发展贡献自己的力量。</a:t>
            </a:r>
            <a:endParaRPr b="0" lang="en-US" sz="1010" spc="-1" strike="noStrike">
              <a:latin typeface="Noto Sans CJK SC"/>
            </a:endParaRPr>
          </a:p>
        </p:txBody>
      </p:sp>
      <p:sp>
        <p:nvSpPr>
          <p:cNvPr id="231" name="标题 1"/>
          <p:cNvSpPr/>
          <p:nvPr/>
        </p:nvSpPr>
        <p:spPr>
          <a:xfrm>
            <a:off x="981360" y="416160"/>
            <a:ext cx="9834840" cy="467640"/>
          </a:xfrm>
          <a:prstGeom prst="rect">
            <a:avLst/>
          </a:prstGeom>
          <a:noFill/>
          <a:ln w="0">
            <a:noFill/>
          </a:ln>
        </p:spPr>
        <p:style>
          <a:lnRef idx="0"/>
          <a:fillRef idx="0"/>
          <a:effectRef idx="0"/>
          <a:fontRef idx="minor"/>
        </p:style>
        <p:txBody>
          <a:bodyPr lIns="0" rIns="0" tIns="0" bIns="0" anchor="ctr">
            <a:noAutofit/>
          </a:bodyPr>
          <a:p>
            <a:pPr>
              <a:lnSpc>
                <a:spcPct val="110000"/>
              </a:lnSpc>
              <a:buNone/>
            </a:pPr>
            <a:r>
              <a:rPr b="0" lang="zh-CN" sz="3200" spc="-1" strike="noStrike">
                <a:solidFill>
                  <a:srgbClr val="262626"/>
                </a:solidFill>
                <a:latin typeface="Source Han Sans CN Bold"/>
                <a:ea typeface="Source Han Sans CN Bold"/>
              </a:rPr>
              <a:t>自我成长与转变</a:t>
            </a:r>
            <a:endParaRPr b="0" lang="en-US" sz="3200" spc="-1" strike="noStrike">
              <a:latin typeface="Noto Sans CJK SC"/>
            </a:endParaRPr>
          </a:p>
        </p:txBody>
      </p:sp>
      <p:sp>
        <p:nvSpPr>
          <p:cNvPr id="232" name="标题 1"/>
          <p:cNvSpPr/>
          <p:nvPr/>
        </p:nvSpPr>
        <p:spPr>
          <a:xfrm flipH="1" rot="10800000">
            <a:off x="10976040" y="606600"/>
            <a:ext cx="536400" cy="87120"/>
          </a:xfrm>
          <a:custGeom>
            <a:avLst/>
            <a:gdLst/>
            <a:ahLst/>
            <a:rect l="l" t="t" r="r" b="b"/>
            <a:pathLst>
              <a:path w="536828" h="87372">
                <a:moveTo>
                  <a:pt x="358221" y="87372"/>
                </a:moveTo>
                <a:cubicBezTo>
                  <a:pt x="370285" y="87372"/>
                  <a:pt x="381206" y="82482"/>
                  <a:pt x="389112" y="74577"/>
                </a:cubicBezTo>
                <a:lnTo>
                  <a:pt x="391951" y="70365"/>
                </a:lnTo>
                <a:lnTo>
                  <a:pt x="392195" y="70727"/>
                </a:lnTo>
                <a:lnTo>
                  <a:pt x="394791" y="66877"/>
                </a:lnTo>
                <a:cubicBezTo>
                  <a:pt x="402697" y="58972"/>
                  <a:pt x="413618" y="54082"/>
                  <a:pt x="425682" y="54082"/>
                </a:cubicBezTo>
                <a:cubicBezTo>
                  <a:pt x="437745" y="54082"/>
                  <a:pt x="448667" y="58972"/>
                  <a:pt x="456573" y="66877"/>
                </a:cubicBezTo>
                <a:lnTo>
                  <a:pt x="459168" y="70727"/>
                </a:lnTo>
                <a:lnTo>
                  <a:pt x="459412" y="70365"/>
                </a:lnTo>
                <a:lnTo>
                  <a:pt x="462251" y="74577"/>
                </a:lnTo>
                <a:cubicBezTo>
                  <a:pt x="470157" y="82482"/>
                  <a:pt x="481078" y="87372"/>
                  <a:pt x="493142" y="87372"/>
                </a:cubicBezTo>
                <a:cubicBezTo>
                  <a:pt x="517269" y="87372"/>
                  <a:pt x="536828" y="67813"/>
                  <a:pt x="536828" y="43686"/>
                </a:cubicBezTo>
                <a:cubicBezTo>
                  <a:pt x="536828" y="19559"/>
                  <a:pt x="517269" y="0"/>
                  <a:pt x="493142" y="0"/>
                </a:cubicBezTo>
                <a:cubicBezTo>
                  <a:pt x="481078" y="0"/>
                  <a:pt x="470157" y="4890"/>
                  <a:pt x="462251" y="12795"/>
                </a:cubicBezTo>
                <a:lnTo>
                  <a:pt x="459412" y="17007"/>
                </a:lnTo>
                <a:lnTo>
                  <a:pt x="459062" y="16488"/>
                </a:lnTo>
                <a:lnTo>
                  <a:pt x="456572" y="20181"/>
                </a:lnTo>
                <a:cubicBezTo>
                  <a:pt x="448666" y="28087"/>
                  <a:pt x="437745" y="32976"/>
                  <a:pt x="425681" y="32976"/>
                </a:cubicBezTo>
                <a:cubicBezTo>
                  <a:pt x="413618" y="32976"/>
                  <a:pt x="402696" y="28087"/>
                  <a:pt x="394790" y="20181"/>
                </a:cubicBezTo>
                <a:lnTo>
                  <a:pt x="392301" y="16489"/>
                </a:lnTo>
                <a:lnTo>
                  <a:pt x="391951" y="17007"/>
                </a:lnTo>
                <a:lnTo>
                  <a:pt x="389112" y="12795"/>
                </a:lnTo>
                <a:cubicBezTo>
                  <a:pt x="381206" y="4890"/>
                  <a:pt x="370285" y="0"/>
                  <a:pt x="358221" y="0"/>
                </a:cubicBezTo>
                <a:cubicBezTo>
                  <a:pt x="334094" y="0"/>
                  <a:pt x="314535" y="19559"/>
                  <a:pt x="314535" y="43686"/>
                </a:cubicBezTo>
                <a:cubicBezTo>
                  <a:pt x="314535" y="67813"/>
                  <a:pt x="334094" y="87372"/>
                  <a:pt x="358221" y="87372"/>
                </a:cubicBezTo>
                <a:close/>
                <a:moveTo>
                  <a:pt x="200953" y="87372"/>
                </a:moveTo>
                <a:cubicBezTo>
                  <a:pt x="225080" y="87372"/>
                  <a:pt x="244639" y="67813"/>
                  <a:pt x="244639" y="43686"/>
                </a:cubicBezTo>
                <a:cubicBezTo>
                  <a:pt x="244639" y="19559"/>
                  <a:pt x="225080" y="0"/>
                  <a:pt x="200953" y="0"/>
                </a:cubicBezTo>
                <a:cubicBezTo>
                  <a:pt x="176826" y="0"/>
                  <a:pt x="157267" y="19559"/>
                  <a:pt x="157267" y="43686"/>
                </a:cubicBezTo>
                <a:cubicBezTo>
                  <a:pt x="157267" y="67813"/>
                  <a:pt x="176826" y="87372"/>
                  <a:pt x="200953" y="87372"/>
                </a:cubicBezTo>
                <a:close/>
                <a:moveTo>
                  <a:pt x="43686" y="87372"/>
                </a:moveTo>
                <a:cubicBezTo>
                  <a:pt x="67813" y="87372"/>
                  <a:pt x="87372" y="67813"/>
                  <a:pt x="87372" y="43686"/>
                </a:cubicBezTo>
                <a:cubicBezTo>
                  <a:pt x="87372" y="19559"/>
                  <a:pt x="67813" y="0"/>
                  <a:pt x="43686" y="0"/>
                </a:cubicBezTo>
                <a:cubicBezTo>
                  <a:pt x="19559" y="0"/>
                  <a:pt x="0" y="19559"/>
                  <a:pt x="0" y="43686"/>
                </a:cubicBezTo>
                <a:cubicBezTo>
                  <a:pt x="0" y="67813"/>
                  <a:pt x="19559" y="87372"/>
                  <a:pt x="43686" y="87372"/>
                </a:cubicBezTo>
                <a:close/>
              </a:path>
            </a:pathLst>
          </a:custGeom>
          <a:gradFill rotWithShape="0">
            <a:gsLst>
              <a:gs pos="0">
                <a:srgbClr val="bf4f00"/>
              </a:gs>
              <a:gs pos="100000">
                <a:srgbClr val="ffb47f"/>
              </a:gs>
            </a:gsLst>
            <a:lin ang="10800000"/>
          </a:gradFill>
          <a:ln w="1270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3" name="标题 1"/>
          <p:cNvSpPr/>
          <p:nvPr/>
        </p:nvSpPr>
        <p:spPr>
          <a:xfrm>
            <a:off x="-2520" y="0"/>
            <a:ext cx="12196440" cy="6857640"/>
          </a:xfrm>
          <a:prstGeom prst="rect">
            <a:avLst/>
          </a:prstGeom>
          <a:blipFill rotWithShape="0">
            <a:blip r:embed="rId1"/>
            <a:srcRect/>
            <a:stretch/>
          </a:blipFill>
          <a:ln w="12700">
            <a:noFill/>
          </a:ln>
        </p:spPr>
        <p:style>
          <a:lnRef idx="0"/>
          <a:fillRef idx="0"/>
          <a:effectRef idx="0"/>
          <a:fontRef idx="minor"/>
        </p:style>
      </p:sp>
      <p:sp>
        <p:nvSpPr>
          <p:cNvPr id="234" name="标题 1"/>
          <p:cNvSpPr/>
          <p:nvPr/>
        </p:nvSpPr>
        <p:spPr>
          <a:xfrm>
            <a:off x="0" y="0"/>
            <a:ext cx="12191760" cy="6857640"/>
          </a:xfrm>
          <a:custGeom>
            <a:avLst/>
            <a:gdLst/>
            <a:ahLst/>
            <a:rect l="l" t="t" r="r" b="b"/>
            <a:pathLst>
              <a:path w="18288000" h="10288588">
                <a:moveTo>
                  <a:pt x="15963105" y="8102600"/>
                </a:moveTo>
                <a:lnTo>
                  <a:pt x="15951199" y="8103394"/>
                </a:lnTo>
                <a:lnTo>
                  <a:pt x="15940087" y="8104983"/>
                </a:lnTo>
                <a:lnTo>
                  <a:pt x="15928180" y="8108160"/>
                </a:lnTo>
                <a:lnTo>
                  <a:pt x="15917068" y="8111336"/>
                </a:lnTo>
                <a:lnTo>
                  <a:pt x="15907543" y="8116896"/>
                </a:lnTo>
                <a:lnTo>
                  <a:pt x="15898018" y="8122455"/>
                </a:lnTo>
                <a:lnTo>
                  <a:pt x="15889287" y="8129603"/>
                </a:lnTo>
                <a:lnTo>
                  <a:pt x="15880555" y="8137545"/>
                </a:lnTo>
                <a:lnTo>
                  <a:pt x="15872618" y="8145487"/>
                </a:lnTo>
                <a:lnTo>
                  <a:pt x="15865474" y="8154223"/>
                </a:lnTo>
                <a:lnTo>
                  <a:pt x="15859918" y="8164548"/>
                </a:lnTo>
                <a:lnTo>
                  <a:pt x="15855949" y="8174079"/>
                </a:lnTo>
                <a:lnTo>
                  <a:pt x="15851187" y="8184403"/>
                </a:lnTo>
                <a:lnTo>
                  <a:pt x="15848805" y="8195522"/>
                </a:lnTo>
                <a:lnTo>
                  <a:pt x="15846424" y="8208229"/>
                </a:lnTo>
                <a:lnTo>
                  <a:pt x="15846424" y="8219348"/>
                </a:lnTo>
                <a:lnTo>
                  <a:pt x="15846424" y="9378090"/>
                </a:lnTo>
                <a:lnTo>
                  <a:pt x="15846424" y="9389209"/>
                </a:lnTo>
                <a:lnTo>
                  <a:pt x="15848805" y="9401916"/>
                </a:lnTo>
                <a:lnTo>
                  <a:pt x="15851187" y="9413035"/>
                </a:lnTo>
                <a:lnTo>
                  <a:pt x="15855949" y="9423360"/>
                </a:lnTo>
                <a:lnTo>
                  <a:pt x="15859918" y="9433684"/>
                </a:lnTo>
                <a:lnTo>
                  <a:pt x="15865474" y="9443215"/>
                </a:lnTo>
                <a:lnTo>
                  <a:pt x="15872618" y="9452745"/>
                </a:lnTo>
                <a:lnTo>
                  <a:pt x="15880555" y="9460687"/>
                </a:lnTo>
                <a:lnTo>
                  <a:pt x="15889287" y="9467835"/>
                </a:lnTo>
                <a:lnTo>
                  <a:pt x="15898018" y="9474983"/>
                </a:lnTo>
                <a:lnTo>
                  <a:pt x="15907543" y="9480542"/>
                </a:lnTo>
                <a:lnTo>
                  <a:pt x="15917068" y="9486102"/>
                </a:lnTo>
                <a:lnTo>
                  <a:pt x="15928180" y="9489279"/>
                </a:lnTo>
                <a:lnTo>
                  <a:pt x="15940087" y="9493250"/>
                </a:lnTo>
                <a:lnTo>
                  <a:pt x="15951199" y="9494044"/>
                </a:lnTo>
                <a:lnTo>
                  <a:pt x="15963105" y="9494838"/>
                </a:lnTo>
                <a:lnTo>
                  <a:pt x="17118804" y="9494838"/>
                </a:lnTo>
                <a:lnTo>
                  <a:pt x="17129920" y="9494044"/>
                </a:lnTo>
                <a:lnTo>
                  <a:pt x="17141032" y="9493250"/>
                </a:lnTo>
                <a:lnTo>
                  <a:pt x="17152936" y="9489279"/>
                </a:lnTo>
                <a:lnTo>
                  <a:pt x="17164048" y="9486102"/>
                </a:lnTo>
                <a:lnTo>
                  <a:pt x="17173576" y="9480542"/>
                </a:lnTo>
                <a:lnTo>
                  <a:pt x="17183892" y="9474983"/>
                </a:lnTo>
                <a:lnTo>
                  <a:pt x="17193420" y="9467835"/>
                </a:lnTo>
                <a:lnTo>
                  <a:pt x="17200564" y="9460687"/>
                </a:lnTo>
                <a:lnTo>
                  <a:pt x="17208500" y="9452745"/>
                </a:lnTo>
                <a:lnTo>
                  <a:pt x="17215644" y="9443215"/>
                </a:lnTo>
                <a:lnTo>
                  <a:pt x="17221200" y="9433684"/>
                </a:lnTo>
                <a:lnTo>
                  <a:pt x="17225964" y="9423360"/>
                </a:lnTo>
                <a:lnTo>
                  <a:pt x="17229932" y="9413035"/>
                </a:lnTo>
                <a:lnTo>
                  <a:pt x="17233104" y="9401916"/>
                </a:lnTo>
                <a:lnTo>
                  <a:pt x="17234692" y="9389209"/>
                </a:lnTo>
                <a:lnTo>
                  <a:pt x="17235488" y="9378090"/>
                </a:lnTo>
                <a:lnTo>
                  <a:pt x="17235488" y="8219348"/>
                </a:lnTo>
                <a:lnTo>
                  <a:pt x="17234692" y="8208229"/>
                </a:lnTo>
                <a:lnTo>
                  <a:pt x="17233104" y="8195522"/>
                </a:lnTo>
                <a:lnTo>
                  <a:pt x="17229932" y="8184403"/>
                </a:lnTo>
                <a:lnTo>
                  <a:pt x="17225964" y="8174079"/>
                </a:lnTo>
                <a:lnTo>
                  <a:pt x="17221200" y="8164548"/>
                </a:lnTo>
                <a:lnTo>
                  <a:pt x="17215644" y="8154223"/>
                </a:lnTo>
                <a:lnTo>
                  <a:pt x="17208500" y="8145487"/>
                </a:lnTo>
                <a:lnTo>
                  <a:pt x="17200564" y="8137545"/>
                </a:lnTo>
                <a:lnTo>
                  <a:pt x="17193420" y="8129603"/>
                </a:lnTo>
                <a:lnTo>
                  <a:pt x="17183892" y="8122455"/>
                </a:lnTo>
                <a:lnTo>
                  <a:pt x="17173576" y="8116896"/>
                </a:lnTo>
                <a:lnTo>
                  <a:pt x="17164048" y="8111336"/>
                </a:lnTo>
                <a:lnTo>
                  <a:pt x="17152936" y="8108160"/>
                </a:lnTo>
                <a:lnTo>
                  <a:pt x="17141032" y="8104983"/>
                </a:lnTo>
                <a:lnTo>
                  <a:pt x="17129920" y="8103394"/>
                </a:lnTo>
                <a:lnTo>
                  <a:pt x="17118804" y="8102600"/>
                </a:lnTo>
                <a:close/>
                <a:moveTo>
                  <a:pt x="14504193" y="8102600"/>
                </a:moveTo>
                <a:lnTo>
                  <a:pt x="14491493" y="8103394"/>
                </a:lnTo>
                <a:lnTo>
                  <a:pt x="14480381" y="8104983"/>
                </a:lnTo>
                <a:lnTo>
                  <a:pt x="14469268" y="8108160"/>
                </a:lnTo>
                <a:lnTo>
                  <a:pt x="14458156" y="8111336"/>
                </a:lnTo>
                <a:lnTo>
                  <a:pt x="14447837" y="8116896"/>
                </a:lnTo>
                <a:lnTo>
                  <a:pt x="14439106" y="8122455"/>
                </a:lnTo>
                <a:lnTo>
                  <a:pt x="14430375" y="8129603"/>
                </a:lnTo>
                <a:lnTo>
                  <a:pt x="14420850" y="8137545"/>
                </a:lnTo>
                <a:lnTo>
                  <a:pt x="14412912" y="8145487"/>
                </a:lnTo>
                <a:lnTo>
                  <a:pt x="14406562" y="8154223"/>
                </a:lnTo>
                <a:lnTo>
                  <a:pt x="14401006" y="8164548"/>
                </a:lnTo>
                <a:lnTo>
                  <a:pt x="14396243" y="8174079"/>
                </a:lnTo>
                <a:lnTo>
                  <a:pt x="14391481" y="8184403"/>
                </a:lnTo>
                <a:lnTo>
                  <a:pt x="14389893" y="8195522"/>
                </a:lnTo>
                <a:lnTo>
                  <a:pt x="14387512" y="8208229"/>
                </a:lnTo>
                <a:lnTo>
                  <a:pt x="14387512" y="8219348"/>
                </a:lnTo>
                <a:lnTo>
                  <a:pt x="14387512" y="9378090"/>
                </a:lnTo>
                <a:lnTo>
                  <a:pt x="14387512" y="9389209"/>
                </a:lnTo>
                <a:lnTo>
                  <a:pt x="14389893" y="9401916"/>
                </a:lnTo>
                <a:lnTo>
                  <a:pt x="14391481" y="9413035"/>
                </a:lnTo>
                <a:lnTo>
                  <a:pt x="14396243" y="9423360"/>
                </a:lnTo>
                <a:lnTo>
                  <a:pt x="14401006" y="9433684"/>
                </a:lnTo>
                <a:lnTo>
                  <a:pt x="14406562" y="9443215"/>
                </a:lnTo>
                <a:lnTo>
                  <a:pt x="14412912" y="9452745"/>
                </a:lnTo>
                <a:lnTo>
                  <a:pt x="14420850" y="9460687"/>
                </a:lnTo>
                <a:lnTo>
                  <a:pt x="14430375" y="9467835"/>
                </a:lnTo>
                <a:lnTo>
                  <a:pt x="14439106" y="9474983"/>
                </a:lnTo>
                <a:lnTo>
                  <a:pt x="14447837" y="9480542"/>
                </a:lnTo>
                <a:lnTo>
                  <a:pt x="14458156" y="9486102"/>
                </a:lnTo>
                <a:lnTo>
                  <a:pt x="14469268" y="9489279"/>
                </a:lnTo>
                <a:lnTo>
                  <a:pt x="14480381" y="9493250"/>
                </a:lnTo>
                <a:lnTo>
                  <a:pt x="14491493" y="9494044"/>
                </a:lnTo>
                <a:lnTo>
                  <a:pt x="14504193" y="9494838"/>
                </a:lnTo>
                <a:lnTo>
                  <a:pt x="15659894" y="9494838"/>
                </a:lnTo>
                <a:lnTo>
                  <a:pt x="15671006" y="9494044"/>
                </a:lnTo>
                <a:lnTo>
                  <a:pt x="15682119" y="9493250"/>
                </a:lnTo>
                <a:lnTo>
                  <a:pt x="15693231" y="9489279"/>
                </a:lnTo>
                <a:lnTo>
                  <a:pt x="15704344" y="9486102"/>
                </a:lnTo>
                <a:lnTo>
                  <a:pt x="15714663" y="9480542"/>
                </a:lnTo>
                <a:lnTo>
                  <a:pt x="15724981" y="9474983"/>
                </a:lnTo>
                <a:lnTo>
                  <a:pt x="15733713" y="9467835"/>
                </a:lnTo>
                <a:lnTo>
                  <a:pt x="15741650" y="9460687"/>
                </a:lnTo>
                <a:lnTo>
                  <a:pt x="15749587" y="9452745"/>
                </a:lnTo>
                <a:lnTo>
                  <a:pt x="15755937" y="9443215"/>
                </a:lnTo>
                <a:lnTo>
                  <a:pt x="15761494" y="9433684"/>
                </a:lnTo>
                <a:lnTo>
                  <a:pt x="15766256" y="9423360"/>
                </a:lnTo>
                <a:lnTo>
                  <a:pt x="15771019" y="9413035"/>
                </a:lnTo>
                <a:lnTo>
                  <a:pt x="15772606" y="9401916"/>
                </a:lnTo>
                <a:lnTo>
                  <a:pt x="15774987" y="9389209"/>
                </a:lnTo>
                <a:lnTo>
                  <a:pt x="15776575" y="9378090"/>
                </a:lnTo>
                <a:lnTo>
                  <a:pt x="15776575" y="8219348"/>
                </a:lnTo>
                <a:lnTo>
                  <a:pt x="15774987" y="8208229"/>
                </a:lnTo>
                <a:lnTo>
                  <a:pt x="15772606" y="8195522"/>
                </a:lnTo>
                <a:lnTo>
                  <a:pt x="15771019" y="8184403"/>
                </a:lnTo>
                <a:lnTo>
                  <a:pt x="15766256" y="8174079"/>
                </a:lnTo>
                <a:lnTo>
                  <a:pt x="15761494" y="8164548"/>
                </a:lnTo>
                <a:lnTo>
                  <a:pt x="15755937" y="8154223"/>
                </a:lnTo>
                <a:lnTo>
                  <a:pt x="15749587" y="8145487"/>
                </a:lnTo>
                <a:lnTo>
                  <a:pt x="15741650" y="8137545"/>
                </a:lnTo>
                <a:lnTo>
                  <a:pt x="15733713" y="8129603"/>
                </a:lnTo>
                <a:lnTo>
                  <a:pt x="15724981" y="8122455"/>
                </a:lnTo>
                <a:lnTo>
                  <a:pt x="15714663" y="8116896"/>
                </a:lnTo>
                <a:lnTo>
                  <a:pt x="15704344" y="8111336"/>
                </a:lnTo>
                <a:lnTo>
                  <a:pt x="15693231" y="8108160"/>
                </a:lnTo>
                <a:lnTo>
                  <a:pt x="15682119" y="8104983"/>
                </a:lnTo>
                <a:lnTo>
                  <a:pt x="15671006" y="8103394"/>
                </a:lnTo>
                <a:lnTo>
                  <a:pt x="15659894" y="8102600"/>
                </a:lnTo>
                <a:close/>
                <a:moveTo>
                  <a:pt x="15963105" y="6640513"/>
                </a:moveTo>
                <a:lnTo>
                  <a:pt x="15951199" y="6642101"/>
                </a:lnTo>
                <a:lnTo>
                  <a:pt x="15940087" y="6642895"/>
                </a:lnTo>
                <a:lnTo>
                  <a:pt x="15928180" y="6646070"/>
                </a:lnTo>
                <a:lnTo>
                  <a:pt x="15917068" y="6650038"/>
                </a:lnTo>
                <a:lnTo>
                  <a:pt x="15907543" y="6655595"/>
                </a:lnTo>
                <a:lnTo>
                  <a:pt x="15898018" y="6661151"/>
                </a:lnTo>
                <a:lnTo>
                  <a:pt x="15889287" y="6667501"/>
                </a:lnTo>
                <a:lnTo>
                  <a:pt x="15880555" y="6675438"/>
                </a:lnTo>
                <a:lnTo>
                  <a:pt x="15872618" y="6683376"/>
                </a:lnTo>
                <a:lnTo>
                  <a:pt x="15865474" y="6692107"/>
                </a:lnTo>
                <a:lnTo>
                  <a:pt x="15859918" y="6702426"/>
                </a:lnTo>
                <a:lnTo>
                  <a:pt x="15855949" y="6712745"/>
                </a:lnTo>
                <a:lnTo>
                  <a:pt x="15851187" y="6723063"/>
                </a:lnTo>
                <a:lnTo>
                  <a:pt x="15848805" y="6734176"/>
                </a:lnTo>
                <a:lnTo>
                  <a:pt x="15846424" y="6746082"/>
                </a:lnTo>
                <a:lnTo>
                  <a:pt x="15846424" y="6757988"/>
                </a:lnTo>
                <a:lnTo>
                  <a:pt x="15846424" y="7916070"/>
                </a:lnTo>
                <a:lnTo>
                  <a:pt x="15846424" y="7927976"/>
                </a:lnTo>
                <a:lnTo>
                  <a:pt x="15848805" y="7939089"/>
                </a:lnTo>
                <a:lnTo>
                  <a:pt x="15851187" y="7950995"/>
                </a:lnTo>
                <a:lnTo>
                  <a:pt x="15855949" y="7960520"/>
                </a:lnTo>
                <a:lnTo>
                  <a:pt x="15859918" y="7970839"/>
                </a:lnTo>
                <a:lnTo>
                  <a:pt x="15865474" y="7981157"/>
                </a:lnTo>
                <a:lnTo>
                  <a:pt x="15872618" y="7989889"/>
                </a:lnTo>
                <a:lnTo>
                  <a:pt x="15880555" y="7997826"/>
                </a:lnTo>
                <a:lnTo>
                  <a:pt x="15889287" y="8005764"/>
                </a:lnTo>
                <a:lnTo>
                  <a:pt x="15898018" y="8012907"/>
                </a:lnTo>
                <a:lnTo>
                  <a:pt x="15907543" y="8018464"/>
                </a:lnTo>
                <a:lnTo>
                  <a:pt x="15917068" y="8024020"/>
                </a:lnTo>
                <a:lnTo>
                  <a:pt x="15928180" y="8027195"/>
                </a:lnTo>
                <a:lnTo>
                  <a:pt x="15940087" y="8030370"/>
                </a:lnTo>
                <a:lnTo>
                  <a:pt x="15951199" y="8031957"/>
                </a:lnTo>
                <a:lnTo>
                  <a:pt x="15963105" y="8032751"/>
                </a:lnTo>
                <a:lnTo>
                  <a:pt x="17118804" y="8032751"/>
                </a:lnTo>
                <a:lnTo>
                  <a:pt x="17129920" y="8031957"/>
                </a:lnTo>
                <a:lnTo>
                  <a:pt x="17141032" y="8030370"/>
                </a:lnTo>
                <a:lnTo>
                  <a:pt x="17152936" y="8027195"/>
                </a:lnTo>
                <a:lnTo>
                  <a:pt x="17164048" y="8024020"/>
                </a:lnTo>
                <a:lnTo>
                  <a:pt x="17173576" y="8018464"/>
                </a:lnTo>
                <a:lnTo>
                  <a:pt x="17183892" y="8012907"/>
                </a:lnTo>
                <a:lnTo>
                  <a:pt x="17193420" y="8005764"/>
                </a:lnTo>
                <a:lnTo>
                  <a:pt x="17200564" y="7997826"/>
                </a:lnTo>
                <a:lnTo>
                  <a:pt x="17208500" y="7989889"/>
                </a:lnTo>
                <a:lnTo>
                  <a:pt x="17215644" y="7981157"/>
                </a:lnTo>
                <a:lnTo>
                  <a:pt x="17221200" y="7970839"/>
                </a:lnTo>
                <a:lnTo>
                  <a:pt x="17225964" y="7960520"/>
                </a:lnTo>
                <a:lnTo>
                  <a:pt x="17229932" y="7950995"/>
                </a:lnTo>
                <a:lnTo>
                  <a:pt x="17233104" y="7939089"/>
                </a:lnTo>
                <a:lnTo>
                  <a:pt x="17234692" y="7927976"/>
                </a:lnTo>
                <a:lnTo>
                  <a:pt x="17235488" y="7916070"/>
                </a:lnTo>
                <a:lnTo>
                  <a:pt x="17235488" y="6757988"/>
                </a:lnTo>
                <a:lnTo>
                  <a:pt x="17234692" y="6746082"/>
                </a:lnTo>
                <a:lnTo>
                  <a:pt x="17233104" y="6734176"/>
                </a:lnTo>
                <a:lnTo>
                  <a:pt x="17229932" y="6723063"/>
                </a:lnTo>
                <a:lnTo>
                  <a:pt x="17225964" y="6712745"/>
                </a:lnTo>
                <a:lnTo>
                  <a:pt x="17221200" y="6702426"/>
                </a:lnTo>
                <a:lnTo>
                  <a:pt x="17215644" y="6692107"/>
                </a:lnTo>
                <a:lnTo>
                  <a:pt x="17208500" y="6683376"/>
                </a:lnTo>
                <a:lnTo>
                  <a:pt x="17200564" y="6675438"/>
                </a:lnTo>
                <a:lnTo>
                  <a:pt x="17193420" y="6667501"/>
                </a:lnTo>
                <a:lnTo>
                  <a:pt x="17183892" y="6661151"/>
                </a:lnTo>
                <a:lnTo>
                  <a:pt x="17173576" y="6655595"/>
                </a:lnTo>
                <a:lnTo>
                  <a:pt x="17164048" y="6650038"/>
                </a:lnTo>
                <a:lnTo>
                  <a:pt x="17152936" y="6646070"/>
                </a:lnTo>
                <a:lnTo>
                  <a:pt x="17141032" y="6642895"/>
                </a:lnTo>
                <a:lnTo>
                  <a:pt x="17129920" y="6642101"/>
                </a:lnTo>
                <a:lnTo>
                  <a:pt x="17118804" y="6640513"/>
                </a:lnTo>
                <a:close/>
                <a:moveTo>
                  <a:pt x="14504193" y="6640513"/>
                </a:moveTo>
                <a:lnTo>
                  <a:pt x="14491493" y="6642101"/>
                </a:lnTo>
                <a:lnTo>
                  <a:pt x="14480381" y="6642895"/>
                </a:lnTo>
                <a:lnTo>
                  <a:pt x="14469268" y="6646070"/>
                </a:lnTo>
                <a:lnTo>
                  <a:pt x="14458156" y="6650038"/>
                </a:lnTo>
                <a:lnTo>
                  <a:pt x="14447837" y="6655595"/>
                </a:lnTo>
                <a:lnTo>
                  <a:pt x="14439106" y="6661151"/>
                </a:lnTo>
                <a:lnTo>
                  <a:pt x="14430375" y="6667501"/>
                </a:lnTo>
                <a:lnTo>
                  <a:pt x="14420850" y="6675438"/>
                </a:lnTo>
                <a:lnTo>
                  <a:pt x="14412912" y="6683376"/>
                </a:lnTo>
                <a:lnTo>
                  <a:pt x="14406562" y="6692107"/>
                </a:lnTo>
                <a:lnTo>
                  <a:pt x="14401006" y="6702426"/>
                </a:lnTo>
                <a:lnTo>
                  <a:pt x="14396243" y="6712745"/>
                </a:lnTo>
                <a:lnTo>
                  <a:pt x="14391481" y="6723063"/>
                </a:lnTo>
                <a:lnTo>
                  <a:pt x="14389893" y="6734176"/>
                </a:lnTo>
                <a:lnTo>
                  <a:pt x="14387512" y="6746082"/>
                </a:lnTo>
                <a:lnTo>
                  <a:pt x="14387512" y="6757988"/>
                </a:lnTo>
                <a:lnTo>
                  <a:pt x="14387512" y="7916070"/>
                </a:lnTo>
                <a:lnTo>
                  <a:pt x="14387512" y="7927976"/>
                </a:lnTo>
                <a:lnTo>
                  <a:pt x="14389893" y="7939089"/>
                </a:lnTo>
                <a:lnTo>
                  <a:pt x="14391481" y="7950995"/>
                </a:lnTo>
                <a:lnTo>
                  <a:pt x="14396243" y="7960520"/>
                </a:lnTo>
                <a:lnTo>
                  <a:pt x="14401006" y="7970839"/>
                </a:lnTo>
                <a:lnTo>
                  <a:pt x="14406562" y="7981157"/>
                </a:lnTo>
                <a:lnTo>
                  <a:pt x="14412912" y="7989889"/>
                </a:lnTo>
                <a:lnTo>
                  <a:pt x="14420850" y="7997826"/>
                </a:lnTo>
                <a:lnTo>
                  <a:pt x="14430375" y="8005764"/>
                </a:lnTo>
                <a:lnTo>
                  <a:pt x="14439106" y="8012907"/>
                </a:lnTo>
                <a:lnTo>
                  <a:pt x="14447837" y="8018464"/>
                </a:lnTo>
                <a:lnTo>
                  <a:pt x="14458156" y="8024020"/>
                </a:lnTo>
                <a:lnTo>
                  <a:pt x="14469268" y="8027195"/>
                </a:lnTo>
                <a:lnTo>
                  <a:pt x="14480381" y="8030370"/>
                </a:lnTo>
                <a:lnTo>
                  <a:pt x="14491493" y="8031957"/>
                </a:lnTo>
                <a:lnTo>
                  <a:pt x="14504193" y="8032751"/>
                </a:lnTo>
                <a:lnTo>
                  <a:pt x="15659894" y="8032751"/>
                </a:lnTo>
                <a:lnTo>
                  <a:pt x="15671006" y="8031957"/>
                </a:lnTo>
                <a:lnTo>
                  <a:pt x="15682119" y="8030370"/>
                </a:lnTo>
                <a:lnTo>
                  <a:pt x="15693231" y="8027195"/>
                </a:lnTo>
                <a:lnTo>
                  <a:pt x="15704344" y="8024020"/>
                </a:lnTo>
                <a:lnTo>
                  <a:pt x="15714663" y="8018464"/>
                </a:lnTo>
                <a:lnTo>
                  <a:pt x="15724981" y="8012907"/>
                </a:lnTo>
                <a:lnTo>
                  <a:pt x="15733713" y="8005764"/>
                </a:lnTo>
                <a:lnTo>
                  <a:pt x="15741650" y="7997826"/>
                </a:lnTo>
                <a:lnTo>
                  <a:pt x="15749587" y="7989889"/>
                </a:lnTo>
                <a:lnTo>
                  <a:pt x="15755937" y="7981157"/>
                </a:lnTo>
                <a:lnTo>
                  <a:pt x="15761494" y="7970839"/>
                </a:lnTo>
                <a:lnTo>
                  <a:pt x="15766256" y="7960520"/>
                </a:lnTo>
                <a:lnTo>
                  <a:pt x="15771019" y="7950995"/>
                </a:lnTo>
                <a:lnTo>
                  <a:pt x="15772606" y="7939089"/>
                </a:lnTo>
                <a:lnTo>
                  <a:pt x="15774987" y="7927976"/>
                </a:lnTo>
                <a:lnTo>
                  <a:pt x="15776575" y="7916070"/>
                </a:lnTo>
                <a:lnTo>
                  <a:pt x="15776575" y="6757988"/>
                </a:lnTo>
                <a:lnTo>
                  <a:pt x="15774987" y="6746082"/>
                </a:lnTo>
                <a:lnTo>
                  <a:pt x="15772606" y="6734176"/>
                </a:lnTo>
                <a:lnTo>
                  <a:pt x="15771019" y="6723063"/>
                </a:lnTo>
                <a:lnTo>
                  <a:pt x="15766256" y="6712745"/>
                </a:lnTo>
                <a:lnTo>
                  <a:pt x="15761494" y="6702426"/>
                </a:lnTo>
                <a:lnTo>
                  <a:pt x="15755937" y="6692107"/>
                </a:lnTo>
                <a:lnTo>
                  <a:pt x="15749587" y="6683376"/>
                </a:lnTo>
                <a:lnTo>
                  <a:pt x="15741650" y="6675438"/>
                </a:lnTo>
                <a:lnTo>
                  <a:pt x="15733713" y="6667501"/>
                </a:lnTo>
                <a:lnTo>
                  <a:pt x="15724981" y="6661151"/>
                </a:lnTo>
                <a:lnTo>
                  <a:pt x="15714663" y="6655595"/>
                </a:lnTo>
                <a:lnTo>
                  <a:pt x="15704344" y="6650038"/>
                </a:lnTo>
                <a:lnTo>
                  <a:pt x="15693231" y="6646070"/>
                </a:lnTo>
                <a:lnTo>
                  <a:pt x="15682119" y="6642895"/>
                </a:lnTo>
                <a:lnTo>
                  <a:pt x="15671006" y="6642101"/>
                </a:lnTo>
                <a:lnTo>
                  <a:pt x="15659894" y="6640513"/>
                </a:lnTo>
                <a:close/>
                <a:moveTo>
                  <a:pt x="13046141" y="6640513"/>
                </a:moveTo>
                <a:lnTo>
                  <a:pt x="13034228" y="6642101"/>
                </a:lnTo>
                <a:lnTo>
                  <a:pt x="13023109" y="6642895"/>
                </a:lnTo>
                <a:lnTo>
                  <a:pt x="13011990" y="6646070"/>
                </a:lnTo>
                <a:lnTo>
                  <a:pt x="13000077" y="6650038"/>
                </a:lnTo>
                <a:lnTo>
                  <a:pt x="12990547" y="6655595"/>
                </a:lnTo>
                <a:lnTo>
                  <a:pt x="12981016" y="6661151"/>
                </a:lnTo>
                <a:lnTo>
                  <a:pt x="12972280" y="6667501"/>
                </a:lnTo>
                <a:lnTo>
                  <a:pt x="12963544" y="6675438"/>
                </a:lnTo>
                <a:lnTo>
                  <a:pt x="12955602" y="6683376"/>
                </a:lnTo>
                <a:lnTo>
                  <a:pt x="12948454" y="6692107"/>
                </a:lnTo>
                <a:lnTo>
                  <a:pt x="12942895" y="6702426"/>
                </a:lnTo>
                <a:lnTo>
                  <a:pt x="12938924" y="6712745"/>
                </a:lnTo>
                <a:lnTo>
                  <a:pt x="12934158" y="6723063"/>
                </a:lnTo>
                <a:lnTo>
                  <a:pt x="12931776" y="6734176"/>
                </a:lnTo>
                <a:lnTo>
                  <a:pt x="12929393" y="6746082"/>
                </a:lnTo>
                <a:lnTo>
                  <a:pt x="12928599" y="6757988"/>
                </a:lnTo>
                <a:lnTo>
                  <a:pt x="12928599" y="7916070"/>
                </a:lnTo>
                <a:lnTo>
                  <a:pt x="12929393" y="7927976"/>
                </a:lnTo>
                <a:lnTo>
                  <a:pt x="12931776" y="7939089"/>
                </a:lnTo>
                <a:lnTo>
                  <a:pt x="12934158" y="7950995"/>
                </a:lnTo>
                <a:lnTo>
                  <a:pt x="12938924" y="7960520"/>
                </a:lnTo>
                <a:lnTo>
                  <a:pt x="12942895" y="7970839"/>
                </a:lnTo>
                <a:lnTo>
                  <a:pt x="12948454" y="7981157"/>
                </a:lnTo>
                <a:lnTo>
                  <a:pt x="12955602" y="7989889"/>
                </a:lnTo>
                <a:lnTo>
                  <a:pt x="12963544" y="7997826"/>
                </a:lnTo>
                <a:lnTo>
                  <a:pt x="12972280" y="8005764"/>
                </a:lnTo>
                <a:lnTo>
                  <a:pt x="12981016" y="8012907"/>
                </a:lnTo>
                <a:lnTo>
                  <a:pt x="12990547" y="8018464"/>
                </a:lnTo>
                <a:lnTo>
                  <a:pt x="13000077" y="8024020"/>
                </a:lnTo>
                <a:lnTo>
                  <a:pt x="13011990" y="8027195"/>
                </a:lnTo>
                <a:lnTo>
                  <a:pt x="13023109" y="8030370"/>
                </a:lnTo>
                <a:lnTo>
                  <a:pt x="13034228" y="8031957"/>
                </a:lnTo>
                <a:lnTo>
                  <a:pt x="13046141" y="8032751"/>
                </a:lnTo>
                <a:lnTo>
                  <a:pt x="14201707" y="8032751"/>
                </a:lnTo>
                <a:lnTo>
                  <a:pt x="14213620" y="8031957"/>
                </a:lnTo>
                <a:lnTo>
                  <a:pt x="14225533" y="8030370"/>
                </a:lnTo>
                <a:lnTo>
                  <a:pt x="14236652" y="8027195"/>
                </a:lnTo>
                <a:lnTo>
                  <a:pt x="14247771" y="8024020"/>
                </a:lnTo>
                <a:lnTo>
                  <a:pt x="14258095" y="8018464"/>
                </a:lnTo>
                <a:lnTo>
                  <a:pt x="14267626" y="8012907"/>
                </a:lnTo>
                <a:lnTo>
                  <a:pt x="14277156" y="8005764"/>
                </a:lnTo>
                <a:lnTo>
                  <a:pt x="14284304" y="7997826"/>
                </a:lnTo>
                <a:lnTo>
                  <a:pt x="14292246" y="7989889"/>
                </a:lnTo>
                <a:lnTo>
                  <a:pt x="14299394" y="7981157"/>
                </a:lnTo>
                <a:lnTo>
                  <a:pt x="14304953" y="7970839"/>
                </a:lnTo>
                <a:lnTo>
                  <a:pt x="14309719" y="7960520"/>
                </a:lnTo>
                <a:lnTo>
                  <a:pt x="14313690" y="7950995"/>
                </a:lnTo>
                <a:lnTo>
                  <a:pt x="14316072" y="7939089"/>
                </a:lnTo>
                <a:lnTo>
                  <a:pt x="14318455" y="7927976"/>
                </a:lnTo>
                <a:lnTo>
                  <a:pt x="14319249" y="7916070"/>
                </a:lnTo>
                <a:lnTo>
                  <a:pt x="14319249" y="6757988"/>
                </a:lnTo>
                <a:lnTo>
                  <a:pt x="14318455" y="6746082"/>
                </a:lnTo>
                <a:lnTo>
                  <a:pt x="14316072" y="6734176"/>
                </a:lnTo>
                <a:lnTo>
                  <a:pt x="14313690" y="6723063"/>
                </a:lnTo>
                <a:lnTo>
                  <a:pt x="14309719" y="6712745"/>
                </a:lnTo>
                <a:lnTo>
                  <a:pt x="14304953" y="6702426"/>
                </a:lnTo>
                <a:lnTo>
                  <a:pt x="14299394" y="6692107"/>
                </a:lnTo>
                <a:lnTo>
                  <a:pt x="14292246" y="6683376"/>
                </a:lnTo>
                <a:lnTo>
                  <a:pt x="14284304" y="6675438"/>
                </a:lnTo>
                <a:lnTo>
                  <a:pt x="14277156" y="6667501"/>
                </a:lnTo>
                <a:lnTo>
                  <a:pt x="14267626" y="6661151"/>
                </a:lnTo>
                <a:lnTo>
                  <a:pt x="14258095" y="6655595"/>
                </a:lnTo>
                <a:lnTo>
                  <a:pt x="14247771" y="6650038"/>
                </a:lnTo>
                <a:lnTo>
                  <a:pt x="14236652" y="6646070"/>
                </a:lnTo>
                <a:lnTo>
                  <a:pt x="14225533" y="6642895"/>
                </a:lnTo>
                <a:lnTo>
                  <a:pt x="14213620" y="6642101"/>
                </a:lnTo>
                <a:lnTo>
                  <a:pt x="14201707" y="6640513"/>
                </a:lnTo>
                <a:close/>
                <a:moveTo>
                  <a:pt x="14491493" y="5178425"/>
                </a:moveTo>
                <a:lnTo>
                  <a:pt x="14480381" y="5180807"/>
                </a:lnTo>
                <a:lnTo>
                  <a:pt x="14469268" y="5183982"/>
                </a:lnTo>
                <a:lnTo>
                  <a:pt x="14458156" y="5187157"/>
                </a:lnTo>
                <a:lnTo>
                  <a:pt x="14447837" y="5192713"/>
                </a:lnTo>
                <a:lnTo>
                  <a:pt x="14439106" y="5198269"/>
                </a:lnTo>
                <a:lnTo>
                  <a:pt x="14430375" y="5205413"/>
                </a:lnTo>
                <a:lnTo>
                  <a:pt x="14420850" y="5213350"/>
                </a:lnTo>
                <a:lnTo>
                  <a:pt x="14412912" y="5221288"/>
                </a:lnTo>
                <a:lnTo>
                  <a:pt x="14406562" y="5230019"/>
                </a:lnTo>
                <a:lnTo>
                  <a:pt x="14401006" y="5240338"/>
                </a:lnTo>
                <a:lnTo>
                  <a:pt x="14396243" y="5249863"/>
                </a:lnTo>
                <a:lnTo>
                  <a:pt x="14391481" y="5260182"/>
                </a:lnTo>
                <a:lnTo>
                  <a:pt x="14389893" y="5271294"/>
                </a:lnTo>
                <a:lnTo>
                  <a:pt x="14387512" y="5283994"/>
                </a:lnTo>
                <a:lnTo>
                  <a:pt x="14387512" y="5295107"/>
                </a:lnTo>
                <a:lnTo>
                  <a:pt x="14387512" y="6453188"/>
                </a:lnTo>
                <a:lnTo>
                  <a:pt x="14387512" y="6464301"/>
                </a:lnTo>
                <a:lnTo>
                  <a:pt x="14389893" y="6477001"/>
                </a:lnTo>
                <a:lnTo>
                  <a:pt x="14391481" y="6488113"/>
                </a:lnTo>
                <a:lnTo>
                  <a:pt x="14396243" y="6498432"/>
                </a:lnTo>
                <a:lnTo>
                  <a:pt x="14401006" y="6508751"/>
                </a:lnTo>
                <a:lnTo>
                  <a:pt x="14406562" y="6518276"/>
                </a:lnTo>
                <a:lnTo>
                  <a:pt x="14412912" y="6527801"/>
                </a:lnTo>
                <a:lnTo>
                  <a:pt x="14420850" y="6535738"/>
                </a:lnTo>
                <a:lnTo>
                  <a:pt x="14430375" y="6543676"/>
                </a:lnTo>
                <a:lnTo>
                  <a:pt x="14439106" y="6550026"/>
                </a:lnTo>
                <a:lnTo>
                  <a:pt x="14447837" y="6555582"/>
                </a:lnTo>
                <a:lnTo>
                  <a:pt x="14458156" y="6561138"/>
                </a:lnTo>
                <a:lnTo>
                  <a:pt x="14469268" y="6565107"/>
                </a:lnTo>
                <a:lnTo>
                  <a:pt x="14480381" y="6568282"/>
                </a:lnTo>
                <a:lnTo>
                  <a:pt x="14491493" y="6570663"/>
                </a:lnTo>
                <a:lnTo>
                  <a:pt x="14504193" y="6570663"/>
                </a:lnTo>
                <a:lnTo>
                  <a:pt x="15659894" y="6570663"/>
                </a:lnTo>
                <a:lnTo>
                  <a:pt x="15671006" y="6570663"/>
                </a:lnTo>
                <a:lnTo>
                  <a:pt x="15682119" y="6568282"/>
                </a:lnTo>
                <a:lnTo>
                  <a:pt x="15693231" y="6565107"/>
                </a:lnTo>
                <a:lnTo>
                  <a:pt x="15704344" y="6561138"/>
                </a:lnTo>
                <a:lnTo>
                  <a:pt x="15714663" y="6555582"/>
                </a:lnTo>
                <a:lnTo>
                  <a:pt x="15724981" y="6550026"/>
                </a:lnTo>
                <a:lnTo>
                  <a:pt x="15733713" y="6543676"/>
                </a:lnTo>
                <a:lnTo>
                  <a:pt x="15741650" y="6535738"/>
                </a:lnTo>
                <a:lnTo>
                  <a:pt x="15749587" y="6527801"/>
                </a:lnTo>
                <a:lnTo>
                  <a:pt x="15755937" y="6518276"/>
                </a:lnTo>
                <a:lnTo>
                  <a:pt x="15761494" y="6508751"/>
                </a:lnTo>
                <a:lnTo>
                  <a:pt x="15766256" y="6498432"/>
                </a:lnTo>
                <a:lnTo>
                  <a:pt x="15771019" y="6488113"/>
                </a:lnTo>
                <a:lnTo>
                  <a:pt x="15772606" y="6477001"/>
                </a:lnTo>
                <a:lnTo>
                  <a:pt x="15774987" y="6464301"/>
                </a:lnTo>
                <a:lnTo>
                  <a:pt x="15776575" y="6453188"/>
                </a:lnTo>
                <a:lnTo>
                  <a:pt x="15776575" y="5295107"/>
                </a:lnTo>
                <a:lnTo>
                  <a:pt x="15774987" y="5283994"/>
                </a:lnTo>
                <a:lnTo>
                  <a:pt x="15772606" y="5271294"/>
                </a:lnTo>
                <a:lnTo>
                  <a:pt x="15771019" y="5260182"/>
                </a:lnTo>
                <a:lnTo>
                  <a:pt x="15766256" y="5249863"/>
                </a:lnTo>
                <a:lnTo>
                  <a:pt x="15761494" y="5240338"/>
                </a:lnTo>
                <a:lnTo>
                  <a:pt x="15755937" y="5230019"/>
                </a:lnTo>
                <a:lnTo>
                  <a:pt x="15749587" y="5221288"/>
                </a:lnTo>
                <a:lnTo>
                  <a:pt x="15741650" y="5213350"/>
                </a:lnTo>
                <a:lnTo>
                  <a:pt x="15733713" y="5205413"/>
                </a:lnTo>
                <a:lnTo>
                  <a:pt x="15724981" y="5198269"/>
                </a:lnTo>
                <a:lnTo>
                  <a:pt x="15714663" y="5192713"/>
                </a:lnTo>
                <a:lnTo>
                  <a:pt x="15704344" y="5187157"/>
                </a:lnTo>
                <a:lnTo>
                  <a:pt x="15693231" y="5183982"/>
                </a:lnTo>
                <a:lnTo>
                  <a:pt x="15682119" y="5180807"/>
                </a:lnTo>
                <a:lnTo>
                  <a:pt x="15671006" y="5178425"/>
                </a:lnTo>
                <a:lnTo>
                  <a:pt x="15659894" y="5178425"/>
                </a:lnTo>
                <a:lnTo>
                  <a:pt x="14504193" y="5178425"/>
                </a:lnTo>
                <a:close/>
                <a:moveTo>
                  <a:pt x="13034228" y="5178425"/>
                </a:moveTo>
                <a:lnTo>
                  <a:pt x="13023109" y="5180807"/>
                </a:lnTo>
                <a:lnTo>
                  <a:pt x="13011990" y="5183982"/>
                </a:lnTo>
                <a:lnTo>
                  <a:pt x="13000077" y="5187157"/>
                </a:lnTo>
                <a:lnTo>
                  <a:pt x="12990547" y="5192713"/>
                </a:lnTo>
                <a:lnTo>
                  <a:pt x="12981016" y="5198269"/>
                </a:lnTo>
                <a:lnTo>
                  <a:pt x="12972280" y="5205413"/>
                </a:lnTo>
                <a:lnTo>
                  <a:pt x="12963544" y="5213350"/>
                </a:lnTo>
                <a:lnTo>
                  <a:pt x="12955602" y="5221288"/>
                </a:lnTo>
                <a:lnTo>
                  <a:pt x="12948454" y="5230019"/>
                </a:lnTo>
                <a:lnTo>
                  <a:pt x="12942895" y="5240338"/>
                </a:lnTo>
                <a:lnTo>
                  <a:pt x="12938924" y="5249863"/>
                </a:lnTo>
                <a:lnTo>
                  <a:pt x="12934158" y="5260182"/>
                </a:lnTo>
                <a:lnTo>
                  <a:pt x="12931776" y="5271294"/>
                </a:lnTo>
                <a:lnTo>
                  <a:pt x="12929393" y="5283994"/>
                </a:lnTo>
                <a:lnTo>
                  <a:pt x="12928599" y="5295107"/>
                </a:lnTo>
                <a:lnTo>
                  <a:pt x="12928599" y="6453188"/>
                </a:lnTo>
                <a:lnTo>
                  <a:pt x="12929393" y="6464301"/>
                </a:lnTo>
                <a:lnTo>
                  <a:pt x="12931776" y="6477001"/>
                </a:lnTo>
                <a:lnTo>
                  <a:pt x="12934158" y="6488113"/>
                </a:lnTo>
                <a:lnTo>
                  <a:pt x="12938924" y="6498432"/>
                </a:lnTo>
                <a:lnTo>
                  <a:pt x="12942895" y="6508751"/>
                </a:lnTo>
                <a:lnTo>
                  <a:pt x="12948454" y="6518276"/>
                </a:lnTo>
                <a:lnTo>
                  <a:pt x="12955602" y="6527801"/>
                </a:lnTo>
                <a:lnTo>
                  <a:pt x="12963544" y="6535738"/>
                </a:lnTo>
                <a:lnTo>
                  <a:pt x="12972280" y="6543676"/>
                </a:lnTo>
                <a:lnTo>
                  <a:pt x="12981016" y="6550026"/>
                </a:lnTo>
                <a:lnTo>
                  <a:pt x="12990547" y="6555582"/>
                </a:lnTo>
                <a:lnTo>
                  <a:pt x="13000077" y="6561138"/>
                </a:lnTo>
                <a:lnTo>
                  <a:pt x="13011990" y="6565107"/>
                </a:lnTo>
                <a:lnTo>
                  <a:pt x="13023109" y="6568282"/>
                </a:lnTo>
                <a:lnTo>
                  <a:pt x="13034228" y="6570663"/>
                </a:lnTo>
                <a:lnTo>
                  <a:pt x="13046141" y="6570663"/>
                </a:lnTo>
                <a:lnTo>
                  <a:pt x="14201707" y="6570663"/>
                </a:lnTo>
                <a:lnTo>
                  <a:pt x="14213620" y="6570663"/>
                </a:lnTo>
                <a:lnTo>
                  <a:pt x="14225533" y="6568282"/>
                </a:lnTo>
                <a:lnTo>
                  <a:pt x="14236652" y="6565107"/>
                </a:lnTo>
                <a:lnTo>
                  <a:pt x="14247771" y="6561138"/>
                </a:lnTo>
                <a:lnTo>
                  <a:pt x="14258095" y="6555582"/>
                </a:lnTo>
                <a:lnTo>
                  <a:pt x="14267626" y="6550026"/>
                </a:lnTo>
                <a:lnTo>
                  <a:pt x="14277156" y="6543676"/>
                </a:lnTo>
                <a:lnTo>
                  <a:pt x="14284304" y="6535738"/>
                </a:lnTo>
                <a:lnTo>
                  <a:pt x="14292246" y="6527801"/>
                </a:lnTo>
                <a:lnTo>
                  <a:pt x="14299394" y="6518276"/>
                </a:lnTo>
                <a:lnTo>
                  <a:pt x="14304953" y="6508751"/>
                </a:lnTo>
                <a:lnTo>
                  <a:pt x="14309719" y="6498432"/>
                </a:lnTo>
                <a:lnTo>
                  <a:pt x="14313690" y="6488113"/>
                </a:lnTo>
                <a:lnTo>
                  <a:pt x="14316072" y="6477001"/>
                </a:lnTo>
                <a:lnTo>
                  <a:pt x="14318455" y="6464301"/>
                </a:lnTo>
                <a:lnTo>
                  <a:pt x="14319249" y="6453188"/>
                </a:lnTo>
                <a:lnTo>
                  <a:pt x="14319249" y="5295107"/>
                </a:lnTo>
                <a:lnTo>
                  <a:pt x="14318455" y="5283994"/>
                </a:lnTo>
                <a:lnTo>
                  <a:pt x="14316072" y="5271294"/>
                </a:lnTo>
                <a:lnTo>
                  <a:pt x="14313690" y="5260182"/>
                </a:lnTo>
                <a:lnTo>
                  <a:pt x="14309719" y="5249863"/>
                </a:lnTo>
                <a:lnTo>
                  <a:pt x="14304953" y="5240338"/>
                </a:lnTo>
                <a:lnTo>
                  <a:pt x="14299394" y="5230019"/>
                </a:lnTo>
                <a:lnTo>
                  <a:pt x="14292246" y="5221288"/>
                </a:lnTo>
                <a:lnTo>
                  <a:pt x="14284304" y="5213350"/>
                </a:lnTo>
                <a:lnTo>
                  <a:pt x="14277156" y="5205413"/>
                </a:lnTo>
                <a:lnTo>
                  <a:pt x="14267626" y="5198269"/>
                </a:lnTo>
                <a:lnTo>
                  <a:pt x="14258095" y="5192713"/>
                </a:lnTo>
                <a:lnTo>
                  <a:pt x="14247771" y="5187157"/>
                </a:lnTo>
                <a:lnTo>
                  <a:pt x="14236652" y="5183982"/>
                </a:lnTo>
                <a:lnTo>
                  <a:pt x="14225533" y="5180807"/>
                </a:lnTo>
                <a:lnTo>
                  <a:pt x="14213620" y="5178425"/>
                </a:lnTo>
                <a:lnTo>
                  <a:pt x="14201707" y="5178425"/>
                </a:lnTo>
                <a:lnTo>
                  <a:pt x="13046141" y="5178425"/>
                </a:lnTo>
                <a:close/>
                <a:moveTo>
                  <a:pt x="11575256" y="5178425"/>
                </a:moveTo>
                <a:lnTo>
                  <a:pt x="11564143" y="5180807"/>
                </a:lnTo>
                <a:lnTo>
                  <a:pt x="11553031" y="5183982"/>
                </a:lnTo>
                <a:lnTo>
                  <a:pt x="11541918" y="5187157"/>
                </a:lnTo>
                <a:lnTo>
                  <a:pt x="11531599" y="5192713"/>
                </a:lnTo>
                <a:lnTo>
                  <a:pt x="11522868" y="5198269"/>
                </a:lnTo>
                <a:lnTo>
                  <a:pt x="11512549" y="5205413"/>
                </a:lnTo>
                <a:lnTo>
                  <a:pt x="11504612" y="5213350"/>
                </a:lnTo>
                <a:lnTo>
                  <a:pt x="11496675" y="5221288"/>
                </a:lnTo>
                <a:lnTo>
                  <a:pt x="11490325" y="5230019"/>
                </a:lnTo>
                <a:lnTo>
                  <a:pt x="11484768" y="5240338"/>
                </a:lnTo>
                <a:lnTo>
                  <a:pt x="11480006" y="5249863"/>
                </a:lnTo>
                <a:lnTo>
                  <a:pt x="11475243" y="5260182"/>
                </a:lnTo>
                <a:lnTo>
                  <a:pt x="11473656" y="5271294"/>
                </a:lnTo>
                <a:lnTo>
                  <a:pt x="11471275" y="5283994"/>
                </a:lnTo>
                <a:lnTo>
                  <a:pt x="11469687" y="5295107"/>
                </a:lnTo>
                <a:lnTo>
                  <a:pt x="11469687" y="6453188"/>
                </a:lnTo>
                <a:lnTo>
                  <a:pt x="11471275" y="6464301"/>
                </a:lnTo>
                <a:lnTo>
                  <a:pt x="11473656" y="6477001"/>
                </a:lnTo>
                <a:lnTo>
                  <a:pt x="11475243" y="6488113"/>
                </a:lnTo>
                <a:lnTo>
                  <a:pt x="11480006" y="6498432"/>
                </a:lnTo>
                <a:lnTo>
                  <a:pt x="11484768" y="6508751"/>
                </a:lnTo>
                <a:lnTo>
                  <a:pt x="11490325" y="6518276"/>
                </a:lnTo>
                <a:lnTo>
                  <a:pt x="11496675" y="6527801"/>
                </a:lnTo>
                <a:lnTo>
                  <a:pt x="11504612" y="6535738"/>
                </a:lnTo>
                <a:lnTo>
                  <a:pt x="11512549" y="6543676"/>
                </a:lnTo>
                <a:lnTo>
                  <a:pt x="11522868" y="6550026"/>
                </a:lnTo>
                <a:lnTo>
                  <a:pt x="11531599" y="6555582"/>
                </a:lnTo>
                <a:lnTo>
                  <a:pt x="11541918" y="6561138"/>
                </a:lnTo>
                <a:lnTo>
                  <a:pt x="11553031" y="6565107"/>
                </a:lnTo>
                <a:lnTo>
                  <a:pt x="11564143" y="6568282"/>
                </a:lnTo>
                <a:lnTo>
                  <a:pt x="11575256" y="6570663"/>
                </a:lnTo>
                <a:lnTo>
                  <a:pt x="11587956" y="6570663"/>
                </a:lnTo>
                <a:lnTo>
                  <a:pt x="12742068" y="6570663"/>
                </a:lnTo>
                <a:lnTo>
                  <a:pt x="12754768" y="6570663"/>
                </a:lnTo>
                <a:lnTo>
                  <a:pt x="12765881" y="6568282"/>
                </a:lnTo>
                <a:lnTo>
                  <a:pt x="12776993" y="6565107"/>
                </a:lnTo>
                <a:lnTo>
                  <a:pt x="12788106" y="6561138"/>
                </a:lnTo>
                <a:lnTo>
                  <a:pt x="12798425" y="6555582"/>
                </a:lnTo>
                <a:lnTo>
                  <a:pt x="12808743" y="6550026"/>
                </a:lnTo>
                <a:lnTo>
                  <a:pt x="12817475" y="6543676"/>
                </a:lnTo>
                <a:lnTo>
                  <a:pt x="12825412" y="6535738"/>
                </a:lnTo>
                <a:lnTo>
                  <a:pt x="12833349" y="6527801"/>
                </a:lnTo>
                <a:lnTo>
                  <a:pt x="12839699" y="6518276"/>
                </a:lnTo>
                <a:lnTo>
                  <a:pt x="12845256" y="6508751"/>
                </a:lnTo>
                <a:lnTo>
                  <a:pt x="12850018" y="6498432"/>
                </a:lnTo>
                <a:lnTo>
                  <a:pt x="12854781" y="6488113"/>
                </a:lnTo>
                <a:lnTo>
                  <a:pt x="12857162" y="6477001"/>
                </a:lnTo>
                <a:lnTo>
                  <a:pt x="12858749" y="6464301"/>
                </a:lnTo>
                <a:lnTo>
                  <a:pt x="12860337" y="6453188"/>
                </a:lnTo>
                <a:lnTo>
                  <a:pt x="12860337" y="5295107"/>
                </a:lnTo>
                <a:lnTo>
                  <a:pt x="12858749" y="5283994"/>
                </a:lnTo>
                <a:lnTo>
                  <a:pt x="12857162" y="5271294"/>
                </a:lnTo>
                <a:lnTo>
                  <a:pt x="12854781" y="5260182"/>
                </a:lnTo>
                <a:lnTo>
                  <a:pt x="12850018" y="5249863"/>
                </a:lnTo>
                <a:lnTo>
                  <a:pt x="12845256" y="5240338"/>
                </a:lnTo>
                <a:lnTo>
                  <a:pt x="12839699" y="5230019"/>
                </a:lnTo>
                <a:lnTo>
                  <a:pt x="12833349" y="5221288"/>
                </a:lnTo>
                <a:lnTo>
                  <a:pt x="12825412" y="5213350"/>
                </a:lnTo>
                <a:lnTo>
                  <a:pt x="12817475" y="5205413"/>
                </a:lnTo>
                <a:lnTo>
                  <a:pt x="12808743" y="5198269"/>
                </a:lnTo>
                <a:lnTo>
                  <a:pt x="12798425" y="5192713"/>
                </a:lnTo>
                <a:lnTo>
                  <a:pt x="12788106" y="5187157"/>
                </a:lnTo>
                <a:lnTo>
                  <a:pt x="12776993" y="5183982"/>
                </a:lnTo>
                <a:lnTo>
                  <a:pt x="12765881" y="5180807"/>
                </a:lnTo>
                <a:lnTo>
                  <a:pt x="12754768" y="5178425"/>
                </a:lnTo>
                <a:lnTo>
                  <a:pt x="12742068" y="5178425"/>
                </a:lnTo>
                <a:lnTo>
                  <a:pt x="11587956" y="5178425"/>
                </a:lnTo>
                <a:close/>
                <a:moveTo>
                  <a:pt x="15963105" y="3717927"/>
                </a:moveTo>
                <a:lnTo>
                  <a:pt x="15951199" y="3719514"/>
                </a:lnTo>
                <a:lnTo>
                  <a:pt x="15940087" y="3720308"/>
                </a:lnTo>
                <a:lnTo>
                  <a:pt x="15928180" y="3723483"/>
                </a:lnTo>
                <a:lnTo>
                  <a:pt x="15917068" y="3727452"/>
                </a:lnTo>
                <a:lnTo>
                  <a:pt x="15907543" y="3733008"/>
                </a:lnTo>
                <a:lnTo>
                  <a:pt x="15898018" y="3738564"/>
                </a:lnTo>
                <a:lnTo>
                  <a:pt x="15889287" y="3744914"/>
                </a:lnTo>
                <a:lnTo>
                  <a:pt x="15880555" y="3752852"/>
                </a:lnTo>
                <a:lnTo>
                  <a:pt x="15872618" y="3760789"/>
                </a:lnTo>
                <a:lnTo>
                  <a:pt x="15865474" y="3770314"/>
                </a:lnTo>
                <a:lnTo>
                  <a:pt x="15859918" y="3779839"/>
                </a:lnTo>
                <a:lnTo>
                  <a:pt x="15855949" y="3790158"/>
                </a:lnTo>
                <a:lnTo>
                  <a:pt x="15851187" y="3800477"/>
                </a:lnTo>
                <a:lnTo>
                  <a:pt x="15848805" y="3811590"/>
                </a:lnTo>
                <a:lnTo>
                  <a:pt x="15846424" y="3824289"/>
                </a:lnTo>
                <a:lnTo>
                  <a:pt x="15846424" y="3835402"/>
                </a:lnTo>
                <a:lnTo>
                  <a:pt x="15846424" y="4993482"/>
                </a:lnTo>
                <a:lnTo>
                  <a:pt x="15846424" y="5004594"/>
                </a:lnTo>
                <a:lnTo>
                  <a:pt x="15848805" y="5017294"/>
                </a:lnTo>
                <a:lnTo>
                  <a:pt x="15851187" y="5028407"/>
                </a:lnTo>
                <a:lnTo>
                  <a:pt x="15855949" y="5038726"/>
                </a:lnTo>
                <a:lnTo>
                  <a:pt x="15859918" y="5048251"/>
                </a:lnTo>
                <a:lnTo>
                  <a:pt x="15865474" y="5058569"/>
                </a:lnTo>
                <a:lnTo>
                  <a:pt x="15872618" y="5067301"/>
                </a:lnTo>
                <a:lnTo>
                  <a:pt x="15880555" y="5075238"/>
                </a:lnTo>
                <a:lnTo>
                  <a:pt x="15889287" y="5083176"/>
                </a:lnTo>
                <a:lnTo>
                  <a:pt x="15898018" y="5090319"/>
                </a:lnTo>
                <a:lnTo>
                  <a:pt x="15907543" y="5095876"/>
                </a:lnTo>
                <a:lnTo>
                  <a:pt x="15917068" y="5101432"/>
                </a:lnTo>
                <a:lnTo>
                  <a:pt x="15928180" y="5104607"/>
                </a:lnTo>
                <a:lnTo>
                  <a:pt x="15940087" y="5107782"/>
                </a:lnTo>
                <a:lnTo>
                  <a:pt x="15951199" y="5110163"/>
                </a:lnTo>
                <a:lnTo>
                  <a:pt x="15963105" y="5110163"/>
                </a:lnTo>
                <a:lnTo>
                  <a:pt x="17118804" y="5110163"/>
                </a:lnTo>
                <a:lnTo>
                  <a:pt x="17129920" y="5110163"/>
                </a:lnTo>
                <a:lnTo>
                  <a:pt x="17141032" y="5107782"/>
                </a:lnTo>
                <a:lnTo>
                  <a:pt x="17152936" y="5104607"/>
                </a:lnTo>
                <a:lnTo>
                  <a:pt x="17164048" y="5101432"/>
                </a:lnTo>
                <a:lnTo>
                  <a:pt x="17173576" y="5095876"/>
                </a:lnTo>
                <a:lnTo>
                  <a:pt x="17183892" y="5090319"/>
                </a:lnTo>
                <a:lnTo>
                  <a:pt x="17193420" y="5083176"/>
                </a:lnTo>
                <a:lnTo>
                  <a:pt x="17200564" y="5075238"/>
                </a:lnTo>
                <a:lnTo>
                  <a:pt x="17208500" y="5067301"/>
                </a:lnTo>
                <a:lnTo>
                  <a:pt x="17215644" y="5058569"/>
                </a:lnTo>
                <a:lnTo>
                  <a:pt x="17221200" y="5048251"/>
                </a:lnTo>
                <a:lnTo>
                  <a:pt x="17225964" y="5038726"/>
                </a:lnTo>
                <a:lnTo>
                  <a:pt x="17229932" y="5028407"/>
                </a:lnTo>
                <a:lnTo>
                  <a:pt x="17233104" y="5017294"/>
                </a:lnTo>
                <a:lnTo>
                  <a:pt x="17234692" y="5004594"/>
                </a:lnTo>
                <a:lnTo>
                  <a:pt x="17235488" y="4993482"/>
                </a:lnTo>
                <a:lnTo>
                  <a:pt x="17235488" y="3835402"/>
                </a:lnTo>
                <a:lnTo>
                  <a:pt x="17234692" y="3824289"/>
                </a:lnTo>
                <a:lnTo>
                  <a:pt x="17233104" y="3811590"/>
                </a:lnTo>
                <a:lnTo>
                  <a:pt x="17229932" y="3800477"/>
                </a:lnTo>
                <a:lnTo>
                  <a:pt x="17225964" y="3790158"/>
                </a:lnTo>
                <a:lnTo>
                  <a:pt x="17221200" y="3779839"/>
                </a:lnTo>
                <a:lnTo>
                  <a:pt x="17215644" y="3770314"/>
                </a:lnTo>
                <a:lnTo>
                  <a:pt x="17208500" y="3760789"/>
                </a:lnTo>
                <a:lnTo>
                  <a:pt x="17200564" y="3752852"/>
                </a:lnTo>
                <a:lnTo>
                  <a:pt x="17193420" y="3744914"/>
                </a:lnTo>
                <a:lnTo>
                  <a:pt x="17183892" y="3738564"/>
                </a:lnTo>
                <a:lnTo>
                  <a:pt x="17173576" y="3733008"/>
                </a:lnTo>
                <a:lnTo>
                  <a:pt x="17164048" y="3727452"/>
                </a:lnTo>
                <a:lnTo>
                  <a:pt x="17152936" y="3723483"/>
                </a:lnTo>
                <a:lnTo>
                  <a:pt x="17141032" y="3720308"/>
                </a:lnTo>
                <a:lnTo>
                  <a:pt x="17129920" y="3719514"/>
                </a:lnTo>
                <a:lnTo>
                  <a:pt x="17118804" y="3717927"/>
                </a:lnTo>
                <a:close/>
                <a:moveTo>
                  <a:pt x="14504193" y="3717927"/>
                </a:moveTo>
                <a:lnTo>
                  <a:pt x="14491493" y="3719514"/>
                </a:lnTo>
                <a:lnTo>
                  <a:pt x="14480381" y="3720308"/>
                </a:lnTo>
                <a:lnTo>
                  <a:pt x="14469268" y="3723483"/>
                </a:lnTo>
                <a:lnTo>
                  <a:pt x="14458156" y="3727452"/>
                </a:lnTo>
                <a:lnTo>
                  <a:pt x="14447837" y="3733008"/>
                </a:lnTo>
                <a:lnTo>
                  <a:pt x="14439106" y="3738564"/>
                </a:lnTo>
                <a:lnTo>
                  <a:pt x="14430375" y="3744914"/>
                </a:lnTo>
                <a:lnTo>
                  <a:pt x="14420850" y="3752852"/>
                </a:lnTo>
                <a:lnTo>
                  <a:pt x="14412912" y="3760789"/>
                </a:lnTo>
                <a:lnTo>
                  <a:pt x="14406562" y="3770314"/>
                </a:lnTo>
                <a:lnTo>
                  <a:pt x="14401006" y="3779839"/>
                </a:lnTo>
                <a:lnTo>
                  <a:pt x="14396243" y="3790158"/>
                </a:lnTo>
                <a:lnTo>
                  <a:pt x="14391481" y="3800477"/>
                </a:lnTo>
                <a:lnTo>
                  <a:pt x="14389893" y="3811590"/>
                </a:lnTo>
                <a:lnTo>
                  <a:pt x="14387512" y="3824289"/>
                </a:lnTo>
                <a:lnTo>
                  <a:pt x="14387512" y="3835402"/>
                </a:lnTo>
                <a:lnTo>
                  <a:pt x="14387512" y="4993482"/>
                </a:lnTo>
                <a:lnTo>
                  <a:pt x="14387512" y="5004594"/>
                </a:lnTo>
                <a:lnTo>
                  <a:pt x="14389893" y="5017294"/>
                </a:lnTo>
                <a:lnTo>
                  <a:pt x="14391481" y="5028407"/>
                </a:lnTo>
                <a:lnTo>
                  <a:pt x="14396243" y="5038726"/>
                </a:lnTo>
                <a:lnTo>
                  <a:pt x="14401006" y="5048251"/>
                </a:lnTo>
                <a:lnTo>
                  <a:pt x="14406562" y="5058569"/>
                </a:lnTo>
                <a:lnTo>
                  <a:pt x="14412912" y="5067301"/>
                </a:lnTo>
                <a:lnTo>
                  <a:pt x="14420850" y="5075238"/>
                </a:lnTo>
                <a:lnTo>
                  <a:pt x="14430375" y="5083176"/>
                </a:lnTo>
                <a:lnTo>
                  <a:pt x="14439106" y="5090319"/>
                </a:lnTo>
                <a:lnTo>
                  <a:pt x="14447837" y="5095876"/>
                </a:lnTo>
                <a:lnTo>
                  <a:pt x="14458156" y="5101432"/>
                </a:lnTo>
                <a:lnTo>
                  <a:pt x="14469268" y="5104607"/>
                </a:lnTo>
                <a:lnTo>
                  <a:pt x="14480381" y="5107782"/>
                </a:lnTo>
                <a:lnTo>
                  <a:pt x="14491493" y="5110163"/>
                </a:lnTo>
                <a:lnTo>
                  <a:pt x="14504193" y="5110163"/>
                </a:lnTo>
                <a:lnTo>
                  <a:pt x="15659894" y="5110163"/>
                </a:lnTo>
                <a:lnTo>
                  <a:pt x="15671006" y="5110163"/>
                </a:lnTo>
                <a:lnTo>
                  <a:pt x="15682119" y="5107782"/>
                </a:lnTo>
                <a:lnTo>
                  <a:pt x="15693231" y="5104607"/>
                </a:lnTo>
                <a:lnTo>
                  <a:pt x="15704344" y="5101432"/>
                </a:lnTo>
                <a:lnTo>
                  <a:pt x="15714663" y="5095876"/>
                </a:lnTo>
                <a:lnTo>
                  <a:pt x="15724981" y="5090319"/>
                </a:lnTo>
                <a:lnTo>
                  <a:pt x="15733713" y="5083176"/>
                </a:lnTo>
                <a:lnTo>
                  <a:pt x="15741650" y="5075238"/>
                </a:lnTo>
                <a:lnTo>
                  <a:pt x="15749587" y="5067301"/>
                </a:lnTo>
                <a:lnTo>
                  <a:pt x="15755937" y="5058569"/>
                </a:lnTo>
                <a:lnTo>
                  <a:pt x="15761494" y="5048251"/>
                </a:lnTo>
                <a:lnTo>
                  <a:pt x="15766256" y="5038726"/>
                </a:lnTo>
                <a:lnTo>
                  <a:pt x="15771019" y="5028407"/>
                </a:lnTo>
                <a:lnTo>
                  <a:pt x="15772606" y="5017294"/>
                </a:lnTo>
                <a:lnTo>
                  <a:pt x="15774987" y="5004594"/>
                </a:lnTo>
                <a:lnTo>
                  <a:pt x="15776575" y="4993482"/>
                </a:lnTo>
                <a:lnTo>
                  <a:pt x="15776575" y="3835402"/>
                </a:lnTo>
                <a:lnTo>
                  <a:pt x="15774987" y="3824289"/>
                </a:lnTo>
                <a:lnTo>
                  <a:pt x="15772606" y="3811590"/>
                </a:lnTo>
                <a:lnTo>
                  <a:pt x="15771019" y="3800477"/>
                </a:lnTo>
                <a:lnTo>
                  <a:pt x="15766256" y="3790158"/>
                </a:lnTo>
                <a:lnTo>
                  <a:pt x="15761494" y="3779839"/>
                </a:lnTo>
                <a:lnTo>
                  <a:pt x="15755937" y="3770314"/>
                </a:lnTo>
                <a:lnTo>
                  <a:pt x="15749587" y="3760789"/>
                </a:lnTo>
                <a:lnTo>
                  <a:pt x="15741650" y="3752852"/>
                </a:lnTo>
                <a:lnTo>
                  <a:pt x="15733713" y="3744914"/>
                </a:lnTo>
                <a:lnTo>
                  <a:pt x="15724981" y="3738564"/>
                </a:lnTo>
                <a:lnTo>
                  <a:pt x="15714663" y="3733008"/>
                </a:lnTo>
                <a:lnTo>
                  <a:pt x="15704344" y="3727452"/>
                </a:lnTo>
                <a:lnTo>
                  <a:pt x="15693231" y="3723483"/>
                </a:lnTo>
                <a:lnTo>
                  <a:pt x="15682119" y="3720308"/>
                </a:lnTo>
                <a:lnTo>
                  <a:pt x="15671006" y="3719514"/>
                </a:lnTo>
                <a:lnTo>
                  <a:pt x="15659894" y="3717927"/>
                </a:lnTo>
                <a:close/>
                <a:moveTo>
                  <a:pt x="13046141" y="3717926"/>
                </a:moveTo>
                <a:lnTo>
                  <a:pt x="13034228" y="3719514"/>
                </a:lnTo>
                <a:lnTo>
                  <a:pt x="13023109" y="3720308"/>
                </a:lnTo>
                <a:lnTo>
                  <a:pt x="13011990" y="3723482"/>
                </a:lnTo>
                <a:lnTo>
                  <a:pt x="13000077" y="3727451"/>
                </a:lnTo>
                <a:lnTo>
                  <a:pt x="12990547" y="3733008"/>
                </a:lnTo>
                <a:lnTo>
                  <a:pt x="12981016" y="3738564"/>
                </a:lnTo>
                <a:lnTo>
                  <a:pt x="12972280" y="3744914"/>
                </a:lnTo>
                <a:lnTo>
                  <a:pt x="12963544" y="3752851"/>
                </a:lnTo>
                <a:lnTo>
                  <a:pt x="12955602" y="3760789"/>
                </a:lnTo>
                <a:lnTo>
                  <a:pt x="12948454" y="3770314"/>
                </a:lnTo>
                <a:lnTo>
                  <a:pt x="12942895" y="3779839"/>
                </a:lnTo>
                <a:lnTo>
                  <a:pt x="12938924" y="3790158"/>
                </a:lnTo>
                <a:lnTo>
                  <a:pt x="12934158" y="3800476"/>
                </a:lnTo>
                <a:lnTo>
                  <a:pt x="12931776" y="3811589"/>
                </a:lnTo>
                <a:lnTo>
                  <a:pt x="12929393" y="3824288"/>
                </a:lnTo>
                <a:lnTo>
                  <a:pt x="12928599" y="3835401"/>
                </a:lnTo>
                <a:lnTo>
                  <a:pt x="12928599" y="4993482"/>
                </a:lnTo>
                <a:lnTo>
                  <a:pt x="12929393" y="5004594"/>
                </a:lnTo>
                <a:lnTo>
                  <a:pt x="12931776" y="5017294"/>
                </a:lnTo>
                <a:lnTo>
                  <a:pt x="12934158" y="5028407"/>
                </a:lnTo>
                <a:lnTo>
                  <a:pt x="12938924" y="5038726"/>
                </a:lnTo>
                <a:lnTo>
                  <a:pt x="12942895" y="5048251"/>
                </a:lnTo>
                <a:lnTo>
                  <a:pt x="12948454" y="5058569"/>
                </a:lnTo>
                <a:lnTo>
                  <a:pt x="12955602" y="5067301"/>
                </a:lnTo>
                <a:lnTo>
                  <a:pt x="12963544" y="5075238"/>
                </a:lnTo>
                <a:lnTo>
                  <a:pt x="12972280" y="5083176"/>
                </a:lnTo>
                <a:lnTo>
                  <a:pt x="12981016" y="5090319"/>
                </a:lnTo>
                <a:lnTo>
                  <a:pt x="12990547" y="5095876"/>
                </a:lnTo>
                <a:lnTo>
                  <a:pt x="13000077" y="5101432"/>
                </a:lnTo>
                <a:lnTo>
                  <a:pt x="13011990" y="5104607"/>
                </a:lnTo>
                <a:lnTo>
                  <a:pt x="13023109" y="5107782"/>
                </a:lnTo>
                <a:lnTo>
                  <a:pt x="13034228" y="5110163"/>
                </a:lnTo>
                <a:lnTo>
                  <a:pt x="13046141" y="5110163"/>
                </a:lnTo>
                <a:lnTo>
                  <a:pt x="14201707" y="5110163"/>
                </a:lnTo>
                <a:lnTo>
                  <a:pt x="14213620" y="5110163"/>
                </a:lnTo>
                <a:lnTo>
                  <a:pt x="14225533" y="5107782"/>
                </a:lnTo>
                <a:lnTo>
                  <a:pt x="14236652" y="5104607"/>
                </a:lnTo>
                <a:lnTo>
                  <a:pt x="14247771" y="5101432"/>
                </a:lnTo>
                <a:lnTo>
                  <a:pt x="14258095" y="5095876"/>
                </a:lnTo>
                <a:lnTo>
                  <a:pt x="14267626" y="5090319"/>
                </a:lnTo>
                <a:lnTo>
                  <a:pt x="14277156" y="5083176"/>
                </a:lnTo>
                <a:lnTo>
                  <a:pt x="14284304" y="5075238"/>
                </a:lnTo>
                <a:lnTo>
                  <a:pt x="14292246" y="5067301"/>
                </a:lnTo>
                <a:lnTo>
                  <a:pt x="14299394" y="5058569"/>
                </a:lnTo>
                <a:lnTo>
                  <a:pt x="14304953" y="5048251"/>
                </a:lnTo>
                <a:lnTo>
                  <a:pt x="14309719" y="5038726"/>
                </a:lnTo>
                <a:lnTo>
                  <a:pt x="14313690" y="5028407"/>
                </a:lnTo>
                <a:lnTo>
                  <a:pt x="14316072" y="5017294"/>
                </a:lnTo>
                <a:lnTo>
                  <a:pt x="14318455" y="5004594"/>
                </a:lnTo>
                <a:lnTo>
                  <a:pt x="14319249" y="4993482"/>
                </a:lnTo>
                <a:lnTo>
                  <a:pt x="14319249" y="3835401"/>
                </a:lnTo>
                <a:lnTo>
                  <a:pt x="14318455" y="3824288"/>
                </a:lnTo>
                <a:lnTo>
                  <a:pt x="14316072" y="3811589"/>
                </a:lnTo>
                <a:lnTo>
                  <a:pt x="14313690" y="3800476"/>
                </a:lnTo>
                <a:lnTo>
                  <a:pt x="14309719" y="3790158"/>
                </a:lnTo>
                <a:lnTo>
                  <a:pt x="14304953" y="3779839"/>
                </a:lnTo>
                <a:lnTo>
                  <a:pt x="14299394" y="3770314"/>
                </a:lnTo>
                <a:lnTo>
                  <a:pt x="14292246" y="3760789"/>
                </a:lnTo>
                <a:lnTo>
                  <a:pt x="14284304" y="3752851"/>
                </a:lnTo>
                <a:lnTo>
                  <a:pt x="14277156" y="3744914"/>
                </a:lnTo>
                <a:lnTo>
                  <a:pt x="14267626" y="3738564"/>
                </a:lnTo>
                <a:lnTo>
                  <a:pt x="14258095" y="3733008"/>
                </a:lnTo>
                <a:lnTo>
                  <a:pt x="14247771" y="3727451"/>
                </a:lnTo>
                <a:lnTo>
                  <a:pt x="14236652" y="3723482"/>
                </a:lnTo>
                <a:lnTo>
                  <a:pt x="14225533" y="3720308"/>
                </a:lnTo>
                <a:lnTo>
                  <a:pt x="14213620" y="3719514"/>
                </a:lnTo>
                <a:lnTo>
                  <a:pt x="14201707" y="3717926"/>
                </a:lnTo>
                <a:close/>
                <a:moveTo>
                  <a:pt x="11587956" y="3717926"/>
                </a:moveTo>
                <a:lnTo>
                  <a:pt x="11575256" y="3719513"/>
                </a:lnTo>
                <a:lnTo>
                  <a:pt x="11564143" y="3720307"/>
                </a:lnTo>
                <a:lnTo>
                  <a:pt x="11553031" y="3723482"/>
                </a:lnTo>
                <a:lnTo>
                  <a:pt x="11541918" y="3727451"/>
                </a:lnTo>
                <a:lnTo>
                  <a:pt x="11531599" y="3733007"/>
                </a:lnTo>
                <a:lnTo>
                  <a:pt x="11522868" y="3738563"/>
                </a:lnTo>
                <a:lnTo>
                  <a:pt x="11512549" y="3744913"/>
                </a:lnTo>
                <a:lnTo>
                  <a:pt x="11504612" y="3752851"/>
                </a:lnTo>
                <a:lnTo>
                  <a:pt x="11496675" y="3760788"/>
                </a:lnTo>
                <a:lnTo>
                  <a:pt x="11490325" y="3770313"/>
                </a:lnTo>
                <a:lnTo>
                  <a:pt x="11484768" y="3779838"/>
                </a:lnTo>
                <a:lnTo>
                  <a:pt x="11480006" y="3790157"/>
                </a:lnTo>
                <a:lnTo>
                  <a:pt x="11475243" y="3800476"/>
                </a:lnTo>
                <a:lnTo>
                  <a:pt x="11473656" y="3811588"/>
                </a:lnTo>
                <a:lnTo>
                  <a:pt x="11471275" y="3824288"/>
                </a:lnTo>
                <a:lnTo>
                  <a:pt x="11469687" y="3835401"/>
                </a:lnTo>
                <a:lnTo>
                  <a:pt x="11469687" y="4993482"/>
                </a:lnTo>
                <a:lnTo>
                  <a:pt x="11471275" y="5004594"/>
                </a:lnTo>
                <a:lnTo>
                  <a:pt x="11473656" y="5017294"/>
                </a:lnTo>
                <a:lnTo>
                  <a:pt x="11475243" y="5028407"/>
                </a:lnTo>
                <a:lnTo>
                  <a:pt x="11480006" y="5038726"/>
                </a:lnTo>
                <a:lnTo>
                  <a:pt x="11484768" y="5048251"/>
                </a:lnTo>
                <a:lnTo>
                  <a:pt x="11490325" y="5058569"/>
                </a:lnTo>
                <a:lnTo>
                  <a:pt x="11496675" y="5067301"/>
                </a:lnTo>
                <a:lnTo>
                  <a:pt x="11504612" y="5075238"/>
                </a:lnTo>
                <a:lnTo>
                  <a:pt x="11512549" y="5083176"/>
                </a:lnTo>
                <a:lnTo>
                  <a:pt x="11522868" y="5090319"/>
                </a:lnTo>
                <a:lnTo>
                  <a:pt x="11531599" y="5095876"/>
                </a:lnTo>
                <a:lnTo>
                  <a:pt x="11541918" y="5101432"/>
                </a:lnTo>
                <a:lnTo>
                  <a:pt x="11553031" y="5104607"/>
                </a:lnTo>
                <a:lnTo>
                  <a:pt x="11564143" y="5107782"/>
                </a:lnTo>
                <a:lnTo>
                  <a:pt x="11575256" y="5110163"/>
                </a:lnTo>
                <a:lnTo>
                  <a:pt x="11587956" y="5110163"/>
                </a:lnTo>
                <a:lnTo>
                  <a:pt x="12742068" y="5110163"/>
                </a:lnTo>
                <a:lnTo>
                  <a:pt x="12754768" y="5110163"/>
                </a:lnTo>
                <a:lnTo>
                  <a:pt x="12765881" y="5107782"/>
                </a:lnTo>
                <a:lnTo>
                  <a:pt x="12776993" y="5104607"/>
                </a:lnTo>
                <a:lnTo>
                  <a:pt x="12788106" y="5101432"/>
                </a:lnTo>
                <a:lnTo>
                  <a:pt x="12798425" y="5095876"/>
                </a:lnTo>
                <a:lnTo>
                  <a:pt x="12808743" y="5090319"/>
                </a:lnTo>
                <a:lnTo>
                  <a:pt x="12817475" y="5083176"/>
                </a:lnTo>
                <a:lnTo>
                  <a:pt x="12825412" y="5075238"/>
                </a:lnTo>
                <a:lnTo>
                  <a:pt x="12833349" y="5067301"/>
                </a:lnTo>
                <a:lnTo>
                  <a:pt x="12839699" y="5058569"/>
                </a:lnTo>
                <a:lnTo>
                  <a:pt x="12845256" y="5048251"/>
                </a:lnTo>
                <a:lnTo>
                  <a:pt x="12850018" y="5038726"/>
                </a:lnTo>
                <a:lnTo>
                  <a:pt x="12854781" y="5028407"/>
                </a:lnTo>
                <a:lnTo>
                  <a:pt x="12857162" y="5017294"/>
                </a:lnTo>
                <a:lnTo>
                  <a:pt x="12858749" y="5004594"/>
                </a:lnTo>
                <a:lnTo>
                  <a:pt x="12860337" y="4993482"/>
                </a:lnTo>
                <a:lnTo>
                  <a:pt x="12860337" y="3835401"/>
                </a:lnTo>
                <a:lnTo>
                  <a:pt x="12858749" y="3824288"/>
                </a:lnTo>
                <a:lnTo>
                  <a:pt x="12857162" y="3811588"/>
                </a:lnTo>
                <a:lnTo>
                  <a:pt x="12854781" y="3800476"/>
                </a:lnTo>
                <a:lnTo>
                  <a:pt x="12850018" y="3790157"/>
                </a:lnTo>
                <a:lnTo>
                  <a:pt x="12845256" y="3779838"/>
                </a:lnTo>
                <a:lnTo>
                  <a:pt x="12839699" y="3770313"/>
                </a:lnTo>
                <a:lnTo>
                  <a:pt x="12833349" y="3760788"/>
                </a:lnTo>
                <a:lnTo>
                  <a:pt x="12825412" y="3752851"/>
                </a:lnTo>
                <a:lnTo>
                  <a:pt x="12817475" y="3744913"/>
                </a:lnTo>
                <a:lnTo>
                  <a:pt x="12808743" y="3738563"/>
                </a:lnTo>
                <a:lnTo>
                  <a:pt x="12798425" y="3733007"/>
                </a:lnTo>
                <a:lnTo>
                  <a:pt x="12788106" y="3727451"/>
                </a:lnTo>
                <a:lnTo>
                  <a:pt x="12776993" y="3723482"/>
                </a:lnTo>
                <a:lnTo>
                  <a:pt x="12765881" y="3720307"/>
                </a:lnTo>
                <a:lnTo>
                  <a:pt x="12754768" y="3719513"/>
                </a:lnTo>
                <a:lnTo>
                  <a:pt x="12742068" y="3717926"/>
                </a:lnTo>
                <a:close/>
                <a:moveTo>
                  <a:pt x="10129043" y="3717925"/>
                </a:moveTo>
                <a:lnTo>
                  <a:pt x="10117137" y="3719513"/>
                </a:lnTo>
                <a:lnTo>
                  <a:pt x="10106025" y="3720307"/>
                </a:lnTo>
                <a:lnTo>
                  <a:pt x="10094912" y="3723481"/>
                </a:lnTo>
                <a:lnTo>
                  <a:pt x="10083006" y="3727450"/>
                </a:lnTo>
                <a:lnTo>
                  <a:pt x="10073481" y="3733007"/>
                </a:lnTo>
                <a:lnTo>
                  <a:pt x="10063162" y="3738563"/>
                </a:lnTo>
                <a:lnTo>
                  <a:pt x="10054431" y="3744913"/>
                </a:lnTo>
                <a:lnTo>
                  <a:pt x="10046493" y="3752850"/>
                </a:lnTo>
                <a:lnTo>
                  <a:pt x="10038556" y="3760788"/>
                </a:lnTo>
                <a:lnTo>
                  <a:pt x="10031412" y="3770313"/>
                </a:lnTo>
                <a:lnTo>
                  <a:pt x="10025856" y="3779838"/>
                </a:lnTo>
                <a:lnTo>
                  <a:pt x="10021887" y="3790157"/>
                </a:lnTo>
                <a:lnTo>
                  <a:pt x="10017125" y="3800475"/>
                </a:lnTo>
                <a:lnTo>
                  <a:pt x="10014743" y="3811588"/>
                </a:lnTo>
                <a:lnTo>
                  <a:pt x="10012362" y="3824288"/>
                </a:lnTo>
                <a:lnTo>
                  <a:pt x="10012362" y="3835400"/>
                </a:lnTo>
                <a:lnTo>
                  <a:pt x="10012362" y="4993482"/>
                </a:lnTo>
                <a:lnTo>
                  <a:pt x="10012362" y="5004594"/>
                </a:lnTo>
                <a:lnTo>
                  <a:pt x="10014743" y="5017294"/>
                </a:lnTo>
                <a:lnTo>
                  <a:pt x="10017125" y="5028407"/>
                </a:lnTo>
                <a:lnTo>
                  <a:pt x="10021887" y="5038726"/>
                </a:lnTo>
                <a:lnTo>
                  <a:pt x="10025856" y="5048251"/>
                </a:lnTo>
                <a:lnTo>
                  <a:pt x="10031412" y="5058569"/>
                </a:lnTo>
                <a:lnTo>
                  <a:pt x="10038556" y="5067301"/>
                </a:lnTo>
                <a:lnTo>
                  <a:pt x="10046493" y="5075238"/>
                </a:lnTo>
                <a:lnTo>
                  <a:pt x="10054431" y="5083176"/>
                </a:lnTo>
                <a:lnTo>
                  <a:pt x="10063162" y="5090319"/>
                </a:lnTo>
                <a:lnTo>
                  <a:pt x="10073481" y="5095876"/>
                </a:lnTo>
                <a:lnTo>
                  <a:pt x="10083006" y="5101432"/>
                </a:lnTo>
                <a:lnTo>
                  <a:pt x="10094912" y="5104607"/>
                </a:lnTo>
                <a:lnTo>
                  <a:pt x="10106025" y="5107782"/>
                </a:lnTo>
                <a:lnTo>
                  <a:pt x="10117137" y="5110163"/>
                </a:lnTo>
                <a:lnTo>
                  <a:pt x="10129043" y="5110163"/>
                </a:lnTo>
                <a:lnTo>
                  <a:pt x="11283950" y="5110163"/>
                </a:lnTo>
                <a:lnTo>
                  <a:pt x="11295856" y="5110163"/>
                </a:lnTo>
                <a:lnTo>
                  <a:pt x="11307763" y="5107782"/>
                </a:lnTo>
                <a:lnTo>
                  <a:pt x="11318875" y="5104607"/>
                </a:lnTo>
                <a:lnTo>
                  <a:pt x="11329987" y="5101432"/>
                </a:lnTo>
                <a:lnTo>
                  <a:pt x="11340306" y="5095876"/>
                </a:lnTo>
                <a:lnTo>
                  <a:pt x="11349037" y="5090319"/>
                </a:lnTo>
                <a:lnTo>
                  <a:pt x="11357769" y="5083176"/>
                </a:lnTo>
                <a:lnTo>
                  <a:pt x="11366500" y="5075238"/>
                </a:lnTo>
                <a:lnTo>
                  <a:pt x="11374437" y="5067301"/>
                </a:lnTo>
                <a:lnTo>
                  <a:pt x="11381581" y="5058569"/>
                </a:lnTo>
                <a:lnTo>
                  <a:pt x="11387137" y="5048251"/>
                </a:lnTo>
                <a:lnTo>
                  <a:pt x="11391900" y="5038726"/>
                </a:lnTo>
                <a:lnTo>
                  <a:pt x="11395869" y="5028407"/>
                </a:lnTo>
                <a:lnTo>
                  <a:pt x="11398250" y="5017294"/>
                </a:lnTo>
                <a:lnTo>
                  <a:pt x="11400631" y="5004594"/>
                </a:lnTo>
                <a:lnTo>
                  <a:pt x="11401425" y="4993482"/>
                </a:lnTo>
                <a:lnTo>
                  <a:pt x="11401425" y="3835400"/>
                </a:lnTo>
                <a:lnTo>
                  <a:pt x="11400631" y="3824288"/>
                </a:lnTo>
                <a:lnTo>
                  <a:pt x="11398250" y="3811588"/>
                </a:lnTo>
                <a:lnTo>
                  <a:pt x="11395869" y="3800475"/>
                </a:lnTo>
                <a:lnTo>
                  <a:pt x="11391900" y="3790157"/>
                </a:lnTo>
                <a:lnTo>
                  <a:pt x="11387137" y="3779838"/>
                </a:lnTo>
                <a:lnTo>
                  <a:pt x="11381581" y="3770313"/>
                </a:lnTo>
                <a:lnTo>
                  <a:pt x="11374437" y="3760788"/>
                </a:lnTo>
                <a:lnTo>
                  <a:pt x="11366500" y="3752850"/>
                </a:lnTo>
                <a:lnTo>
                  <a:pt x="11357769" y="3744913"/>
                </a:lnTo>
                <a:lnTo>
                  <a:pt x="11349037" y="3738563"/>
                </a:lnTo>
                <a:lnTo>
                  <a:pt x="11340306" y="3733007"/>
                </a:lnTo>
                <a:lnTo>
                  <a:pt x="11329987" y="3727450"/>
                </a:lnTo>
                <a:lnTo>
                  <a:pt x="11318875" y="3723481"/>
                </a:lnTo>
                <a:lnTo>
                  <a:pt x="11307763" y="3720307"/>
                </a:lnTo>
                <a:lnTo>
                  <a:pt x="11295856" y="3719513"/>
                </a:lnTo>
                <a:lnTo>
                  <a:pt x="11283950" y="3717925"/>
                </a:lnTo>
                <a:close/>
                <a:moveTo>
                  <a:pt x="15963105" y="2255840"/>
                </a:moveTo>
                <a:lnTo>
                  <a:pt x="15951199" y="2256633"/>
                </a:lnTo>
                <a:lnTo>
                  <a:pt x="15940087" y="2258221"/>
                </a:lnTo>
                <a:lnTo>
                  <a:pt x="15928180" y="2261396"/>
                </a:lnTo>
                <a:lnTo>
                  <a:pt x="15917068" y="2264571"/>
                </a:lnTo>
                <a:lnTo>
                  <a:pt x="15907543" y="2270127"/>
                </a:lnTo>
                <a:lnTo>
                  <a:pt x="15898018" y="2275683"/>
                </a:lnTo>
                <a:lnTo>
                  <a:pt x="15889287" y="2282828"/>
                </a:lnTo>
                <a:lnTo>
                  <a:pt x="15880555" y="2290765"/>
                </a:lnTo>
                <a:lnTo>
                  <a:pt x="15872618" y="2298703"/>
                </a:lnTo>
                <a:lnTo>
                  <a:pt x="15865474" y="2307434"/>
                </a:lnTo>
                <a:lnTo>
                  <a:pt x="15859918" y="2317753"/>
                </a:lnTo>
                <a:lnTo>
                  <a:pt x="15855949" y="2328071"/>
                </a:lnTo>
                <a:lnTo>
                  <a:pt x="15851187" y="2337596"/>
                </a:lnTo>
                <a:lnTo>
                  <a:pt x="15848805" y="2349502"/>
                </a:lnTo>
                <a:lnTo>
                  <a:pt x="15846424" y="2361409"/>
                </a:lnTo>
                <a:lnTo>
                  <a:pt x="15846424" y="2372521"/>
                </a:lnTo>
                <a:lnTo>
                  <a:pt x="15846424" y="3530603"/>
                </a:lnTo>
                <a:lnTo>
                  <a:pt x="15846424" y="3542509"/>
                </a:lnTo>
                <a:lnTo>
                  <a:pt x="15848805" y="3554415"/>
                </a:lnTo>
                <a:lnTo>
                  <a:pt x="15851187" y="3565528"/>
                </a:lnTo>
                <a:lnTo>
                  <a:pt x="15855949" y="3575847"/>
                </a:lnTo>
                <a:lnTo>
                  <a:pt x="15859918" y="3586165"/>
                </a:lnTo>
                <a:lnTo>
                  <a:pt x="15865474" y="3596484"/>
                </a:lnTo>
                <a:lnTo>
                  <a:pt x="15872618" y="3605215"/>
                </a:lnTo>
                <a:lnTo>
                  <a:pt x="15880555" y="3613153"/>
                </a:lnTo>
                <a:lnTo>
                  <a:pt x="15889287" y="3621090"/>
                </a:lnTo>
                <a:lnTo>
                  <a:pt x="15898018" y="3627441"/>
                </a:lnTo>
                <a:lnTo>
                  <a:pt x="15907543" y="3632997"/>
                </a:lnTo>
                <a:lnTo>
                  <a:pt x="15917068" y="3638553"/>
                </a:lnTo>
                <a:lnTo>
                  <a:pt x="15928180" y="3642522"/>
                </a:lnTo>
                <a:lnTo>
                  <a:pt x="15940087" y="3645697"/>
                </a:lnTo>
                <a:lnTo>
                  <a:pt x="15951199" y="3648078"/>
                </a:lnTo>
                <a:lnTo>
                  <a:pt x="15963105" y="3648078"/>
                </a:lnTo>
                <a:lnTo>
                  <a:pt x="17118804" y="3648078"/>
                </a:lnTo>
                <a:lnTo>
                  <a:pt x="17129920" y="3648078"/>
                </a:lnTo>
                <a:lnTo>
                  <a:pt x="17141032" y="3645697"/>
                </a:lnTo>
                <a:lnTo>
                  <a:pt x="17152936" y="3642522"/>
                </a:lnTo>
                <a:lnTo>
                  <a:pt x="17164048" y="3638553"/>
                </a:lnTo>
                <a:lnTo>
                  <a:pt x="17173576" y="3632997"/>
                </a:lnTo>
                <a:lnTo>
                  <a:pt x="17183892" y="3627441"/>
                </a:lnTo>
                <a:lnTo>
                  <a:pt x="17193420" y="3621090"/>
                </a:lnTo>
                <a:lnTo>
                  <a:pt x="17200564" y="3613153"/>
                </a:lnTo>
                <a:lnTo>
                  <a:pt x="17208500" y="3605215"/>
                </a:lnTo>
                <a:lnTo>
                  <a:pt x="17215644" y="3596484"/>
                </a:lnTo>
                <a:lnTo>
                  <a:pt x="17221200" y="3586165"/>
                </a:lnTo>
                <a:lnTo>
                  <a:pt x="17225964" y="3575847"/>
                </a:lnTo>
                <a:lnTo>
                  <a:pt x="17229932" y="3565528"/>
                </a:lnTo>
                <a:lnTo>
                  <a:pt x="17233104" y="3554415"/>
                </a:lnTo>
                <a:lnTo>
                  <a:pt x="17234692" y="3542509"/>
                </a:lnTo>
                <a:lnTo>
                  <a:pt x="17235488" y="3530603"/>
                </a:lnTo>
                <a:lnTo>
                  <a:pt x="17235488" y="2372521"/>
                </a:lnTo>
                <a:lnTo>
                  <a:pt x="17234692" y="2361409"/>
                </a:lnTo>
                <a:lnTo>
                  <a:pt x="17233104" y="2349502"/>
                </a:lnTo>
                <a:lnTo>
                  <a:pt x="17229932" y="2337596"/>
                </a:lnTo>
                <a:lnTo>
                  <a:pt x="17225964" y="2328071"/>
                </a:lnTo>
                <a:lnTo>
                  <a:pt x="17221200" y="2317753"/>
                </a:lnTo>
                <a:lnTo>
                  <a:pt x="17215644" y="2307434"/>
                </a:lnTo>
                <a:lnTo>
                  <a:pt x="17208500" y="2298703"/>
                </a:lnTo>
                <a:lnTo>
                  <a:pt x="17200564" y="2290765"/>
                </a:lnTo>
                <a:lnTo>
                  <a:pt x="17193420" y="2282828"/>
                </a:lnTo>
                <a:lnTo>
                  <a:pt x="17183892" y="2275683"/>
                </a:lnTo>
                <a:lnTo>
                  <a:pt x="17173576" y="2270127"/>
                </a:lnTo>
                <a:lnTo>
                  <a:pt x="17164048" y="2264571"/>
                </a:lnTo>
                <a:lnTo>
                  <a:pt x="17152936" y="2261396"/>
                </a:lnTo>
                <a:lnTo>
                  <a:pt x="17141032" y="2258221"/>
                </a:lnTo>
                <a:lnTo>
                  <a:pt x="17129920" y="2256633"/>
                </a:lnTo>
                <a:lnTo>
                  <a:pt x="17118804" y="2255840"/>
                </a:lnTo>
                <a:close/>
                <a:moveTo>
                  <a:pt x="14504193" y="2255840"/>
                </a:moveTo>
                <a:lnTo>
                  <a:pt x="14491493" y="2256633"/>
                </a:lnTo>
                <a:lnTo>
                  <a:pt x="14480381" y="2258221"/>
                </a:lnTo>
                <a:lnTo>
                  <a:pt x="14469268" y="2261396"/>
                </a:lnTo>
                <a:lnTo>
                  <a:pt x="14458156" y="2264571"/>
                </a:lnTo>
                <a:lnTo>
                  <a:pt x="14447837" y="2270127"/>
                </a:lnTo>
                <a:lnTo>
                  <a:pt x="14439106" y="2275683"/>
                </a:lnTo>
                <a:lnTo>
                  <a:pt x="14430375" y="2282828"/>
                </a:lnTo>
                <a:lnTo>
                  <a:pt x="14420850" y="2290765"/>
                </a:lnTo>
                <a:lnTo>
                  <a:pt x="14412912" y="2298703"/>
                </a:lnTo>
                <a:lnTo>
                  <a:pt x="14406562" y="2307434"/>
                </a:lnTo>
                <a:lnTo>
                  <a:pt x="14401006" y="2317753"/>
                </a:lnTo>
                <a:lnTo>
                  <a:pt x="14396243" y="2328071"/>
                </a:lnTo>
                <a:lnTo>
                  <a:pt x="14391481" y="2337596"/>
                </a:lnTo>
                <a:lnTo>
                  <a:pt x="14389893" y="2349502"/>
                </a:lnTo>
                <a:lnTo>
                  <a:pt x="14387512" y="2361409"/>
                </a:lnTo>
                <a:lnTo>
                  <a:pt x="14387512" y="2372521"/>
                </a:lnTo>
                <a:lnTo>
                  <a:pt x="14387512" y="3530603"/>
                </a:lnTo>
                <a:lnTo>
                  <a:pt x="14387512" y="3542509"/>
                </a:lnTo>
                <a:lnTo>
                  <a:pt x="14389893" y="3554415"/>
                </a:lnTo>
                <a:lnTo>
                  <a:pt x="14391481" y="3565528"/>
                </a:lnTo>
                <a:lnTo>
                  <a:pt x="14396243" y="3575847"/>
                </a:lnTo>
                <a:lnTo>
                  <a:pt x="14401006" y="3586165"/>
                </a:lnTo>
                <a:lnTo>
                  <a:pt x="14406562" y="3596484"/>
                </a:lnTo>
                <a:lnTo>
                  <a:pt x="14412912" y="3605215"/>
                </a:lnTo>
                <a:lnTo>
                  <a:pt x="14420850" y="3613153"/>
                </a:lnTo>
                <a:lnTo>
                  <a:pt x="14430375" y="3621090"/>
                </a:lnTo>
                <a:lnTo>
                  <a:pt x="14439106" y="3627441"/>
                </a:lnTo>
                <a:lnTo>
                  <a:pt x="14447837" y="3632997"/>
                </a:lnTo>
                <a:lnTo>
                  <a:pt x="14458156" y="3638553"/>
                </a:lnTo>
                <a:lnTo>
                  <a:pt x="14469268" y="3642522"/>
                </a:lnTo>
                <a:lnTo>
                  <a:pt x="14480381" y="3645697"/>
                </a:lnTo>
                <a:lnTo>
                  <a:pt x="14491493" y="3648078"/>
                </a:lnTo>
                <a:lnTo>
                  <a:pt x="14504193" y="3648078"/>
                </a:lnTo>
                <a:lnTo>
                  <a:pt x="15659894" y="3648078"/>
                </a:lnTo>
                <a:lnTo>
                  <a:pt x="15671006" y="3648078"/>
                </a:lnTo>
                <a:lnTo>
                  <a:pt x="15682119" y="3645697"/>
                </a:lnTo>
                <a:lnTo>
                  <a:pt x="15693231" y="3642522"/>
                </a:lnTo>
                <a:lnTo>
                  <a:pt x="15704344" y="3638553"/>
                </a:lnTo>
                <a:lnTo>
                  <a:pt x="15714663" y="3632997"/>
                </a:lnTo>
                <a:lnTo>
                  <a:pt x="15724981" y="3627441"/>
                </a:lnTo>
                <a:lnTo>
                  <a:pt x="15733713" y="3621090"/>
                </a:lnTo>
                <a:lnTo>
                  <a:pt x="15741650" y="3613153"/>
                </a:lnTo>
                <a:lnTo>
                  <a:pt x="15749587" y="3605215"/>
                </a:lnTo>
                <a:lnTo>
                  <a:pt x="15755937" y="3596484"/>
                </a:lnTo>
                <a:lnTo>
                  <a:pt x="15761494" y="3586165"/>
                </a:lnTo>
                <a:lnTo>
                  <a:pt x="15766256" y="3575847"/>
                </a:lnTo>
                <a:lnTo>
                  <a:pt x="15771019" y="3565528"/>
                </a:lnTo>
                <a:lnTo>
                  <a:pt x="15772606" y="3554415"/>
                </a:lnTo>
                <a:lnTo>
                  <a:pt x="15774987" y="3542509"/>
                </a:lnTo>
                <a:lnTo>
                  <a:pt x="15776575" y="3530603"/>
                </a:lnTo>
                <a:lnTo>
                  <a:pt x="15776575" y="2372521"/>
                </a:lnTo>
                <a:lnTo>
                  <a:pt x="15774987" y="2361409"/>
                </a:lnTo>
                <a:lnTo>
                  <a:pt x="15772606" y="2349502"/>
                </a:lnTo>
                <a:lnTo>
                  <a:pt x="15771019" y="2337596"/>
                </a:lnTo>
                <a:lnTo>
                  <a:pt x="15766256" y="2328071"/>
                </a:lnTo>
                <a:lnTo>
                  <a:pt x="15761494" y="2317753"/>
                </a:lnTo>
                <a:lnTo>
                  <a:pt x="15755937" y="2307434"/>
                </a:lnTo>
                <a:lnTo>
                  <a:pt x="15749587" y="2298703"/>
                </a:lnTo>
                <a:lnTo>
                  <a:pt x="15741650" y="2290765"/>
                </a:lnTo>
                <a:lnTo>
                  <a:pt x="15733713" y="2282828"/>
                </a:lnTo>
                <a:lnTo>
                  <a:pt x="15724981" y="2275683"/>
                </a:lnTo>
                <a:lnTo>
                  <a:pt x="15714663" y="2270127"/>
                </a:lnTo>
                <a:lnTo>
                  <a:pt x="15704344" y="2264571"/>
                </a:lnTo>
                <a:lnTo>
                  <a:pt x="15693231" y="2261396"/>
                </a:lnTo>
                <a:lnTo>
                  <a:pt x="15682119" y="2258221"/>
                </a:lnTo>
                <a:lnTo>
                  <a:pt x="15671006" y="2256633"/>
                </a:lnTo>
                <a:lnTo>
                  <a:pt x="15659894" y="2255840"/>
                </a:lnTo>
                <a:close/>
                <a:moveTo>
                  <a:pt x="8671583" y="2255840"/>
                </a:moveTo>
                <a:lnTo>
                  <a:pt x="8658897" y="2256633"/>
                </a:lnTo>
                <a:lnTo>
                  <a:pt x="8647797" y="2258221"/>
                </a:lnTo>
                <a:lnTo>
                  <a:pt x="8636698" y="2261396"/>
                </a:lnTo>
                <a:lnTo>
                  <a:pt x="8625598" y="2264571"/>
                </a:lnTo>
                <a:lnTo>
                  <a:pt x="8615291" y="2270127"/>
                </a:lnTo>
                <a:lnTo>
                  <a:pt x="8604984" y="2275683"/>
                </a:lnTo>
                <a:lnTo>
                  <a:pt x="8596263" y="2282828"/>
                </a:lnTo>
                <a:lnTo>
                  <a:pt x="8588334" y="2290765"/>
                </a:lnTo>
                <a:lnTo>
                  <a:pt x="8580406" y="2298703"/>
                </a:lnTo>
                <a:lnTo>
                  <a:pt x="8574063" y="2307434"/>
                </a:lnTo>
                <a:lnTo>
                  <a:pt x="8568513" y="2317753"/>
                </a:lnTo>
                <a:lnTo>
                  <a:pt x="8563756" y="2328071"/>
                </a:lnTo>
                <a:lnTo>
                  <a:pt x="8559792" y="2337596"/>
                </a:lnTo>
                <a:lnTo>
                  <a:pt x="8557413" y="2349502"/>
                </a:lnTo>
                <a:lnTo>
                  <a:pt x="8555035" y="2361409"/>
                </a:lnTo>
                <a:lnTo>
                  <a:pt x="8553449" y="2372521"/>
                </a:lnTo>
                <a:lnTo>
                  <a:pt x="8553449" y="3530603"/>
                </a:lnTo>
                <a:lnTo>
                  <a:pt x="8555035" y="3542509"/>
                </a:lnTo>
                <a:lnTo>
                  <a:pt x="8557413" y="3554415"/>
                </a:lnTo>
                <a:lnTo>
                  <a:pt x="8559792" y="3565528"/>
                </a:lnTo>
                <a:lnTo>
                  <a:pt x="8563756" y="3575847"/>
                </a:lnTo>
                <a:lnTo>
                  <a:pt x="8568513" y="3586165"/>
                </a:lnTo>
                <a:lnTo>
                  <a:pt x="8574063" y="3596484"/>
                </a:lnTo>
                <a:lnTo>
                  <a:pt x="8580406" y="3605215"/>
                </a:lnTo>
                <a:lnTo>
                  <a:pt x="8588334" y="3613153"/>
                </a:lnTo>
                <a:lnTo>
                  <a:pt x="8596263" y="3621090"/>
                </a:lnTo>
                <a:lnTo>
                  <a:pt x="8604984" y="3627441"/>
                </a:lnTo>
                <a:lnTo>
                  <a:pt x="8615291" y="3632997"/>
                </a:lnTo>
                <a:lnTo>
                  <a:pt x="8625598" y="3638553"/>
                </a:lnTo>
                <a:lnTo>
                  <a:pt x="8636698" y="3642522"/>
                </a:lnTo>
                <a:lnTo>
                  <a:pt x="8647797" y="3645697"/>
                </a:lnTo>
                <a:lnTo>
                  <a:pt x="8658897" y="3648078"/>
                </a:lnTo>
                <a:lnTo>
                  <a:pt x="8671583" y="3648078"/>
                </a:lnTo>
                <a:lnTo>
                  <a:pt x="9824378" y="3648078"/>
                </a:lnTo>
                <a:lnTo>
                  <a:pt x="9837064" y="3648078"/>
                </a:lnTo>
                <a:lnTo>
                  <a:pt x="9848163" y="3645697"/>
                </a:lnTo>
                <a:lnTo>
                  <a:pt x="9859263" y="3642522"/>
                </a:lnTo>
                <a:lnTo>
                  <a:pt x="9870363" y="3638553"/>
                </a:lnTo>
                <a:lnTo>
                  <a:pt x="9880670" y="3632997"/>
                </a:lnTo>
                <a:lnTo>
                  <a:pt x="9889391" y="3627441"/>
                </a:lnTo>
                <a:lnTo>
                  <a:pt x="9898906" y="3621090"/>
                </a:lnTo>
                <a:lnTo>
                  <a:pt x="9907627" y="3613153"/>
                </a:lnTo>
                <a:lnTo>
                  <a:pt x="9915555" y="3605215"/>
                </a:lnTo>
                <a:lnTo>
                  <a:pt x="9921898" y="3596484"/>
                </a:lnTo>
                <a:lnTo>
                  <a:pt x="9927448" y="3586165"/>
                </a:lnTo>
                <a:lnTo>
                  <a:pt x="9932205" y="3575847"/>
                </a:lnTo>
                <a:lnTo>
                  <a:pt x="9936962" y="3565528"/>
                </a:lnTo>
                <a:lnTo>
                  <a:pt x="9939341" y="3554415"/>
                </a:lnTo>
                <a:lnTo>
                  <a:pt x="9940926" y="3542509"/>
                </a:lnTo>
                <a:lnTo>
                  <a:pt x="9942512" y="3530603"/>
                </a:lnTo>
                <a:lnTo>
                  <a:pt x="9942512" y="2372521"/>
                </a:lnTo>
                <a:lnTo>
                  <a:pt x="9940926" y="2361409"/>
                </a:lnTo>
                <a:lnTo>
                  <a:pt x="9939341" y="2349502"/>
                </a:lnTo>
                <a:lnTo>
                  <a:pt x="9936962" y="2337596"/>
                </a:lnTo>
                <a:lnTo>
                  <a:pt x="9932205" y="2328071"/>
                </a:lnTo>
                <a:lnTo>
                  <a:pt x="9927448" y="2317753"/>
                </a:lnTo>
                <a:lnTo>
                  <a:pt x="9921898" y="2307434"/>
                </a:lnTo>
                <a:lnTo>
                  <a:pt x="9915555" y="2298703"/>
                </a:lnTo>
                <a:lnTo>
                  <a:pt x="9907627" y="2290765"/>
                </a:lnTo>
                <a:lnTo>
                  <a:pt x="9898906" y="2282828"/>
                </a:lnTo>
                <a:lnTo>
                  <a:pt x="9889391" y="2275683"/>
                </a:lnTo>
                <a:lnTo>
                  <a:pt x="9880670" y="2270127"/>
                </a:lnTo>
                <a:lnTo>
                  <a:pt x="9870363" y="2264571"/>
                </a:lnTo>
                <a:lnTo>
                  <a:pt x="9859263" y="2261396"/>
                </a:lnTo>
                <a:lnTo>
                  <a:pt x="9848163" y="2258221"/>
                </a:lnTo>
                <a:lnTo>
                  <a:pt x="9837064" y="2256633"/>
                </a:lnTo>
                <a:lnTo>
                  <a:pt x="9824378" y="2255840"/>
                </a:lnTo>
                <a:close/>
                <a:moveTo>
                  <a:pt x="13046141" y="2255839"/>
                </a:moveTo>
                <a:lnTo>
                  <a:pt x="13034228" y="2256633"/>
                </a:lnTo>
                <a:lnTo>
                  <a:pt x="13023109" y="2258221"/>
                </a:lnTo>
                <a:lnTo>
                  <a:pt x="13011990" y="2261396"/>
                </a:lnTo>
                <a:lnTo>
                  <a:pt x="13000077" y="2264571"/>
                </a:lnTo>
                <a:lnTo>
                  <a:pt x="12990547" y="2270127"/>
                </a:lnTo>
                <a:lnTo>
                  <a:pt x="12981016" y="2275683"/>
                </a:lnTo>
                <a:lnTo>
                  <a:pt x="12972280" y="2282827"/>
                </a:lnTo>
                <a:lnTo>
                  <a:pt x="12963544" y="2290764"/>
                </a:lnTo>
                <a:lnTo>
                  <a:pt x="12955602" y="2298702"/>
                </a:lnTo>
                <a:lnTo>
                  <a:pt x="12948454" y="2307433"/>
                </a:lnTo>
                <a:lnTo>
                  <a:pt x="12942895" y="2317752"/>
                </a:lnTo>
                <a:lnTo>
                  <a:pt x="12938924" y="2328071"/>
                </a:lnTo>
                <a:lnTo>
                  <a:pt x="12934158" y="2337596"/>
                </a:lnTo>
                <a:lnTo>
                  <a:pt x="12931776" y="2349502"/>
                </a:lnTo>
                <a:lnTo>
                  <a:pt x="12929393" y="2361408"/>
                </a:lnTo>
                <a:lnTo>
                  <a:pt x="12928599" y="2372521"/>
                </a:lnTo>
                <a:lnTo>
                  <a:pt x="12928599" y="3530603"/>
                </a:lnTo>
                <a:lnTo>
                  <a:pt x="12929393" y="3542509"/>
                </a:lnTo>
                <a:lnTo>
                  <a:pt x="12931776" y="3554415"/>
                </a:lnTo>
                <a:lnTo>
                  <a:pt x="12934158" y="3565528"/>
                </a:lnTo>
                <a:lnTo>
                  <a:pt x="12938924" y="3575846"/>
                </a:lnTo>
                <a:lnTo>
                  <a:pt x="12942895" y="3586165"/>
                </a:lnTo>
                <a:lnTo>
                  <a:pt x="12948454" y="3596484"/>
                </a:lnTo>
                <a:lnTo>
                  <a:pt x="12955602" y="3605215"/>
                </a:lnTo>
                <a:lnTo>
                  <a:pt x="12963544" y="3613152"/>
                </a:lnTo>
                <a:lnTo>
                  <a:pt x="12972280" y="3621090"/>
                </a:lnTo>
                <a:lnTo>
                  <a:pt x="12981016" y="3627440"/>
                </a:lnTo>
                <a:lnTo>
                  <a:pt x="12990547" y="3632996"/>
                </a:lnTo>
                <a:lnTo>
                  <a:pt x="13000077" y="3638553"/>
                </a:lnTo>
                <a:lnTo>
                  <a:pt x="13011990" y="3642521"/>
                </a:lnTo>
                <a:lnTo>
                  <a:pt x="13023109" y="3645696"/>
                </a:lnTo>
                <a:lnTo>
                  <a:pt x="13034228" y="3648077"/>
                </a:lnTo>
                <a:lnTo>
                  <a:pt x="13046141" y="3648077"/>
                </a:lnTo>
                <a:lnTo>
                  <a:pt x="14201707" y="3648077"/>
                </a:lnTo>
                <a:lnTo>
                  <a:pt x="14213620" y="3648077"/>
                </a:lnTo>
                <a:lnTo>
                  <a:pt x="14225533" y="3645696"/>
                </a:lnTo>
                <a:lnTo>
                  <a:pt x="14236652" y="3642521"/>
                </a:lnTo>
                <a:lnTo>
                  <a:pt x="14247771" y="3638553"/>
                </a:lnTo>
                <a:lnTo>
                  <a:pt x="14258095" y="3632996"/>
                </a:lnTo>
                <a:lnTo>
                  <a:pt x="14267626" y="3627440"/>
                </a:lnTo>
                <a:lnTo>
                  <a:pt x="14277156" y="3621090"/>
                </a:lnTo>
                <a:lnTo>
                  <a:pt x="14284304" y="3613152"/>
                </a:lnTo>
                <a:lnTo>
                  <a:pt x="14292246" y="3605215"/>
                </a:lnTo>
                <a:lnTo>
                  <a:pt x="14299394" y="3596484"/>
                </a:lnTo>
                <a:lnTo>
                  <a:pt x="14304953" y="3586165"/>
                </a:lnTo>
                <a:lnTo>
                  <a:pt x="14309719" y="3575846"/>
                </a:lnTo>
                <a:lnTo>
                  <a:pt x="14313690" y="3565528"/>
                </a:lnTo>
                <a:lnTo>
                  <a:pt x="14316072" y="3554415"/>
                </a:lnTo>
                <a:lnTo>
                  <a:pt x="14318455" y="3542509"/>
                </a:lnTo>
                <a:lnTo>
                  <a:pt x="14319249" y="3530603"/>
                </a:lnTo>
                <a:lnTo>
                  <a:pt x="14319249" y="2372521"/>
                </a:lnTo>
                <a:lnTo>
                  <a:pt x="14318455" y="2361408"/>
                </a:lnTo>
                <a:lnTo>
                  <a:pt x="14316072" y="2349502"/>
                </a:lnTo>
                <a:lnTo>
                  <a:pt x="14313690" y="2337596"/>
                </a:lnTo>
                <a:lnTo>
                  <a:pt x="14309719" y="2328071"/>
                </a:lnTo>
                <a:lnTo>
                  <a:pt x="14304953" y="2317752"/>
                </a:lnTo>
                <a:lnTo>
                  <a:pt x="14299394" y="2307433"/>
                </a:lnTo>
                <a:lnTo>
                  <a:pt x="14292246" y="2298702"/>
                </a:lnTo>
                <a:lnTo>
                  <a:pt x="14284304" y="2290764"/>
                </a:lnTo>
                <a:lnTo>
                  <a:pt x="14277156" y="2282827"/>
                </a:lnTo>
                <a:lnTo>
                  <a:pt x="14267626" y="2275683"/>
                </a:lnTo>
                <a:lnTo>
                  <a:pt x="14258095" y="2270127"/>
                </a:lnTo>
                <a:lnTo>
                  <a:pt x="14247771" y="2264571"/>
                </a:lnTo>
                <a:lnTo>
                  <a:pt x="14236652" y="2261396"/>
                </a:lnTo>
                <a:lnTo>
                  <a:pt x="14225533" y="2258221"/>
                </a:lnTo>
                <a:lnTo>
                  <a:pt x="14213620" y="2256633"/>
                </a:lnTo>
                <a:lnTo>
                  <a:pt x="14201707" y="2255839"/>
                </a:lnTo>
                <a:close/>
                <a:moveTo>
                  <a:pt x="11587956" y="2255839"/>
                </a:moveTo>
                <a:lnTo>
                  <a:pt x="11575256" y="2256633"/>
                </a:lnTo>
                <a:lnTo>
                  <a:pt x="11564143" y="2258220"/>
                </a:lnTo>
                <a:lnTo>
                  <a:pt x="11553031" y="2261395"/>
                </a:lnTo>
                <a:lnTo>
                  <a:pt x="11541918" y="2264570"/>
                </a:lnTo>
                <a:lnTo>
                  <a:pt x="11531599" y="2270126"/>
                </a:lnTo>
                <a:lnTo>
                  <a:pt x="11522868" y="2275683"/>
                </a:lnTo>
                <a:lnTo>
                  <a:pt x="11512549" y="2282826"/>
                </a:lnTo>
                <a:lnTo>
                  <a:pt x="11504612" y="2290764"/>
                </a:lnTo>
                <a:lnTo>
                  <a:pt x="11496675" y="2298701"/>
                </a:lnTo>
                <a:lnTo>
                  <a:pt x="11490325" y="2307433"/>
                </a:lnTo>
                <a:lnTo>
                  <a:pt x="11484768" y="2317751"/>
                </a:lnTo>
                <a:lnTo>
                  <a:pt x="11480006" y="2328070"/>
                </a:lnTo>
                <a:lnTo>
                  <a:pt x="11475243" y="2337595"/>
                </a:lnTo>
                <a:lnTo>
                  <a:pt x="11473656" y="2349501"/>
                </a:lnTo>
                <a:lnTo>
                  <a:pt x="11471275" y="2361408"/>
                </a:lnTo>
                <a:lnTo>
                  <a:pt x="11469687" y="2372520"/>
                </a:lnTo>
                <a:lnTo>
                  <a:pt x="11469687" y="3530602"/>
                </a:lnTo>
                <a:lnTo>
                  <a:pt x="11471275" y="3542508"/>
                </a:lnTo>
                <a:lnTo>
                  <a:pt x="11473656" y="3554414"/>
                </a:lnTo>
                <a:lnTo>
                  <a:pt x="11475243" y="3565527"/>
                </a:lnTo>
                <a:lnTo>
                  <a:pt x="11480006" y="3575846"/>
                </a:lnTo>
                <a:lnTo>
                  <a:pt x="11484768" y="3586164"/>
                </a:lnTo>
                <a:lnTo>
                  <a:pt x="11490325" y="3596483"/>
                </a:lnTo>
                <a:lnTo>
                  <a:pt x="11496675" y="3605214"/>
                </a:lnTo>
                <a:lnTo>
                  <a:pt x="11504612" y="3613152"/>
                </a:lnTo>
                <a:lnTo>
                  <a:pt x="11512549" y="3621089"/>
                </a:lnTo>
                <a:lnTo>
                  <a:pt x="11522868" y="3627439"/>
                </a:lnTo>
                <a:lnTo>
                  <a:pt x="11531599" y="3632996"/>
                </a:lnTo>
                <a:lnTo>
                  <a:pt x="11541918" y="3638552"/>
                </a:lnTo>
                <a:lnTo>
                  <a:pt x="11553031" y="3642520"/>
                </a:lnTo>
                <a:lnTo>
                  <a:pt x="11564143" y="3645696"/>
                </a:lnTo>
                <a:lnTo>
                  <a:pt x="11575256" y="3648077"/>
                </a:lnTo>
                <a:lnTo>
                  <a:pt x="11587956" y="3648077"/>
                </a:lnTo>
                <a:lnTo>
                  <a:pt x="12742068" y="3648077"/>
                </a:lnTo>
                <a:lnTo>
                  <a:pt x="12754768" y="3648077"/>
                </a:lnTo>
                <a:lnTo>
                  <a:pt x="12765881" y="3645696"/>
                </a:lnTo>
                <a:lnTo>
                  <a:pt x="12776993" y="3642520"/>
                </a:lnTo>
                <a:lnTo>
                  <a:pt x="12788106" y="3638552"/>
                </a:lnTo>
                <a:lnTo>
                  <a:pt x="12798425" y="3632996"/>
                </a:lnTo>
                <a:lnTo>
                  <a:pt x="12808743" y="3627439"/>
                </a:lnTo>
                <a:lnTo>
                  <a:pt x="12817475" y="3621089"/>
                </a:lnTo>
                <a:lnTo>
                  <a:pt x="12825412" y="3613152"/>
                </a:lnTo>
                <a:lnTo>
                  <a:pt x="12833349" y="3605214"/>
                </a:lnTo>
                <a:lnTo>
                  <a:pt x="12839699" y="3596483"/>
                </a:lnTo>
                <a:lnTo>
                  <a:pt x="12845256" y="3586164"/>
                </a:lnTo>
                <a:lnTo>
                  <a:pt x="12850018" y="3575846"/>
                </a:lnTo>
                <a:lnTo>
                  <a:pt x="12854781" y="3565527"/>
                </a:lnTo>
                <a:lnTo>
                  <a:pt x="12857162" y="3554414"/>
                </a:lnTo>
                <a:lnTo>
                  <a:pt x="12858749" y="3542508"/>
                </a:lnTo>
                <a:lnTo>
                  <a:pt x="12860337" y="3530602"/>
                </a:lnTo>
                <a:lnTo>
                  <a:pt x="12860337" y="2372520"/>
                </a:lnTo>
                <a:lnTo>
                  <a:pt x="12858749" y="2361408"/>
                </a:lnTo>
                <a:lnTo>
                  <a:pt x="12857162" y="2349501"/>
                </a:lnTo>
                <a:lnTo>
                  <a:pt x="12854781" y="2337595"/>
                </a:lnTo>
                <a:lnTo>
                  <a:pt x="12850018" y="2328070"/>
                </a:lnTo>
                <a:lnTo>
                  <a:pt x="12845256" y="2317751"/>
                </a:lnTo>
                <a:lnTo>
                  <a:pt x="12839699" y="2307433"/>
                </a:lnTo>
                <a:lnTo>
                  <a:pt x="12833349" y="2298701"/>
                </a:lnTo>
                <a:lnTo>
                  <a:pt x="12825412" y="2290764"/>
                </a:lnTo>
                <a:lnTo>
                  <a:pt x="12817475" y="2282826"/>
                </a:lnTo>
                <a:lnTo>
                  <a:pt x="12808743" y="2275683"/>
                </a:lnTo>
                <a:lnTo>
                  <a:pt x="12798425" y="2270126"/>
                </a:lnTo>
                <a:lnTo>
                  <a:pt x="12788106" y="2264570"/>
                </a:lnTo>
                <a:lnTo>
                  <a:pt x="12776993" y="2261395"/>
                </a:lnTo>
                <a:lnTo>
                  <a:pt x="12765881" y="2258220"/>
                </a:lnTo>
                <a:lnTo>
                  <a:pt x="12754768" y="2256633"/>
                </a:lnTo>
                <a:lnTo>
                  <a:pt x="12742068" y="2255839"/>
                </a:lnTo>
                <a:close/>
                <a:moveTo>
                  <a:pt x="10129043" y="2255839"/>
                </a:moveTo>
                <a:lnTo>
                  <a:pt x="10117137" y="2256632"/>
                </a:lnTo>
                <a:lnTo>
                  <a:pt x="10106025" y="2258220"/>
                </a:lnTo>
                <a:lnTo>
                  <a:pt x="10094912" y="2261395"/>
                </a:lnTo>
                <a:lnTo>
                  <a:pt x="10083006" y="2264569"/>
                </a:lnTo>
                <a:lnTo>
                  <a:pt x="10073481" y="2270126"/>
                </a:lnTo>
                <a:lnTo>
                  <a:pt x="10063162" y="2275682"/>
                </a:lnTo>
                <a:lnTo>
                  <a:pt x="10054431" y="2282826"/>
                </a:lnTo>
                <a:lnTo>
                  <a:pt x="10046493" y="2290764"/>
                </a:lnTo>
                <a:lnTo>
                  <a:pt x="10038556" y="2298701"/>
                </a:lnTo>
                <a:lnTo>
                  <a:pt x="10031412" y="2307432"/>
                </a:lnTo>
                <a:lnTo>
                  <a:pt x="10025856" y="2317751"/>
                </a:lnTo>
                <a:lnTo>
                  <a:pt x="10021887" y="2328070"/>
                </a:lnTo>
                <a:lnTo>
                  <a:pt x="10017125" y="2337595"/>
                </a:lnTo>
                <a:lnTo>
                  <a:pt x="10014743" y="2349501"/>
                </a:lnTo>
                <a:lnTo>
                  <a:pt x="10012362" y="2361407"/>
                </a:lnTo>
                <a:lnTo>
                  <a:pt x="10012362" y="2372520"/>
                </a:lnTo>
                <a:lnTo>
                  <a:pt x="10012362" y="3530602"/>
                </a:lnTo>
                <a:lnTo>
                  <a:pt x="10012362" y="3542508"/>
                </a:lnTo>
                <a:lnTo>
                  <a:pt x="10014743" y="3554414"/>
                </a:lnTo>
                <a:lnTo>
                  <a:pt x="10017125" y="3565527"/>
                </a:lnTo>
                <a:lnTo>
                  <a:pt x="10021887" y="3575845"/>
                </a:lnTo>
                <a:lnTo>
                  <a:pt x="10025856" y="3586164"/>
                </a:lnTo>
                <a:lnTo>
                  <a:pt x="10031412" y="3596483"/>
                </a:lnTo>
                <a:lnTo>
                  <a:pt x="10038556" y="3605214"/>
                </a:lnTo>
                <a:lnTo>
                  <a:pt x="10046493" y="3613151"/>
                </a:lnTo>
                <a:lnTo>
                  <a:pt x="10054431" y="3621089"/>
                </a:lnTo>
                <a:lnTo>
                  <a:pt x="10063162" y="3627439"/>
                </a:lnTo>
                <a:lnTo>
                  <a:pt x="10073481" y="3632995"/>
                </a:lnTo>
                <a:lnTo>
                  <a:pt x="10083006" y="3638551"/>
                </a:lnTo>
                <a:lnTo>
                  <a:pt x="10094912" y="3642520"/>
                </a:lnTo>
                <a:lnTo>
                  <a:pt x="10106025" y="3645695"/>
                </a:lnTo>
                <a:lnTo>
                  <a:pt x="10117137" y="3648076"/>
                </a:lnTo>
                <a:lnTo>
                  <a:pt x="10129043" y="3648076"/>
                </a:lnTo>
                <a:lnTo>
                  <a:pt x="11283950" y="3648076"/>
                </a:lnTo>
                <a:lnTo>
                  <a:pt x="11295856" y="3648076"/>
                </a:lnTo>
                <a:lnTo>
                  <a:pt x="11307763" y="3645695"/>
                </a:lnTo>
                <a:lnTo>
                  <a:pt x="11318875" y="3642520"/>
                </a:lnTo>
                <a:lnTo>
                  <a:pt x="11329987" y="3638551"/>
                </a:lnTo>
                <a:lnTo>
                  <a:pt x="11340306" y="3632995"/>
                </a:lnTo>
                <a:lnTo>
                  <a:pt x="11349037" y="3627439"/>
                </a:lnTo>
                <a:lnTo>
                  <a:pt x="11357769" y="3621089"/>
                </a:lnTo>
                <a:lnTo>
                  <a:pt x="11366500" y="3613151"/>
                </a:lnTo>
                <a:lnTo>
                  <a:pt x="11374437" y="3605214"/>
                </a:lnTo>
                <a:lnTo>
                  <a:pt x="11381581" y="3596483"/>
                </a:lnTo>
                <a:lnTo>
                  <a:pt x="11387137" y="3586164"/>
                </a:lnTo>
                <a:lnTo>
                  <a:pt x="11391900" y="3575845"/>
                </a:lnTo>
                <a:lnTo>
                  <a:pt x="11395869" y="3565527"/>
                </a:lnTo>
                <a:lnTo>
                  <a:pt x="11398250" y="3554414"/>
                </a:lnTo>
                <a:lnTo>
                  <a:pt x="11400631" y="3542508"/>
                </a:lnTo>
                <a:lnTo>
                  <a:pt x="11401425" y="3530602"/>
                </a:lnTo>
                <a:lnTo>
                  <a:pt x="11401425" y="2372520"/>
                </a:lnTo>
                <a:lnTo>
                  <a:pt x="11400631" y="2361407"/>
                </a:lnTo>
                <a:lnTo>
                  <a:pt x="11398250" y="2349501"/>
                </a:lnTo>
                <a:lnTo>
                  <a:pt x="11395869" y="2337595"/>
                </a:lnTo>
                <a:lnTo>
                  <a:pt x="11391900" y="2328070"/>
                </a:lnTo>
                <a:lnTo>
                  <a:pt x="11387137" y="2317751"/>
                </a:lnTo>
                <a:lnTo>
                  <a:pt x="11381581" y="2307432"/>
                </a:lnTo>
                <a:lnTo>
                  <a:pt x="11374437" y="2298701"/>
                </a:lnTo>
                <a:lnTo>
                  <a:pt x="11366500" y="2290764"/>
                </a:lnTo>
                <a:lnTo>
                  <a:pt x="11357769" y="2282826"/>
                </a:lnTo>
                <a:lnTo>
                  <a:pt x="11349037" y="2275682"/>
                </a:lnTo>
                <a:lnTo>
                  <a:pt x="11340306" y="2270126"/>
                </a:lnTo>
                <a:lnTo>
                  <a:pt x="11329987" y="2264569"/>
                </a:lnTo>
                <a:lnTo>
                  <a:pt x="11318875" y="2261395"/>
                </a:lnTo>
                <a:lnTo>
                  <a:pt x="11307763" y="2258220"/>
                </a:lnTo>
                <a:lnTo>
                  <a:pt x="11295856" y="2256632"/>
                </a:lnTo>
                <a:lnTo>
                  <a:pt x="11283950" y="2255839"/>
                </a:lnTo>
                <a:close/>
                <a:moveTo>
                  <a:pt x="15963105" y="793752"/>
                </a:moveTo>
                <a:lnTo>
                  <a:pt x="15951199" y="794546"/>
                </a:lnTo>
                <a:lnTo>
                  <a:pt x="15940087" y="795340"/>
                </a:lnTo>
                <a:lnTo>
                  <a:pt x="15928180" y="799311"/>
                </a:lnTo>
                <a:lnTo>
                  <a:pt x="15917068" y="802488"/>
                </a:lnTo>
                <a:lnTo>
                  <a:pt x="15907543" y="808048"/>
                </a:lnTo>
                <a:lnTo>
                  <a:pt x="15898018" y="813607"/>
                </a:lnTo>
                <a:lnTo>
                  <a:pt x="15889287" y="820755"/>
                </a:lnTo>
                <a:lnTo>
                  <a:pt x="15880555" y="827903"/>
                </a:lnTo>
                <a:lnTo>
                  <a:pt x="15872618" y="835845"/>
                </a:lnTo>
                <a:lnTo>
                  <a:pt x="15865474" y="845375"/>
                </a:lnTo>
                <a:lnTo>
                  <a:pt x="15859918" y="854905"/>
                </a:lnTo>
                <a:lnTo>
                  <a:pt x="15855949" y="865230"/>
                </a:lnTo>
                <a:lnTo>
                  <a:pt x="15851187" y="875555"/>
                </a:lnTo>
                <a:lnTo>
                  <a:pt x="15848805" y="886674"/>
                </a:lnTo>
                <a:lnTo>
                  <a:pt x="15846424" y="899381"/>
                </a:lnTo>
                <a:lnTo>
                  <a:pt x="15846424" y="910500"/>
                </a:lnTo>
                <a:lnTo>
                  <a:pt x="15846424" y="2069242"/>
                </a:lnTo>
                <a:lnTo>
                  <a:pt x="15846424" y="2080361"/>
                </a:lnTo>
                <a:lnTo>
                  <a:pt x="15848805" y="2093068"/>
                </a:lnTo>
                <a:lnTo>
                  <a:pt x="15851187" y="2104187"/>
                </a:lnTo>
                <a:lnTo>
                  <a:pt x="15855949" y="2114512"/>
                </a:lnTo>
                <a:lnTo>
                  <a:pt x="15859918" y="2124042"/>
                </a:lnTo>
                <a:lnTo>
                  <a:pt x="15865474" y="2134367"/>
                </a:lnTo>
                <a:lnTo>
                  <a:pt x="15872618" y="2143103"/>
                </a:lnTo>
                <a:lnTo>
                  <a:pt x="15880555" y="2151045"/>
                </a:lnTo>
                <a:lnTo>
                  <a:pt x="15889287" y="2158987"/>
                </a:lnTo>
                <a:lnTo>
                  <a:pt x="15898018" y="2166135"/>
                </a:lnTo>
                <a:lnTo>
                  <a:pt x="15907543" y="2171694"/>
                </a:lnTo>
                <a:lnTo>
                  <a:pt x="15917068" y="2177253"/>
                </a:lnTo>
                <a:lnTo>
                  <a:pt x="15928180" y="2180430"/>
                </a:lnTo>
                <a:lnTo>
                  <a:pt x="15940087" y="2183608"/>
                </a:lnTo>
                <a:lnTo>
                  <a:pt x="15951199" y="2185196"/>
                </a:lnTo>
                <a:lnTo>
                  <a:pt x="15963105" y="2185990"/>
                </a:lnTo>
                <a:lnTo>
                  <a:pt x="17118804" y="2185990"/>
                </a:lnTo>
                <a:lnTo>
                  <a:pt x="17129920" y="2185196"/>
                </a:lnTo>
                <a:lnTo>
                  <a:pt x="17141032" y="2183608"/>
                </a:lnTo>
                <a:lnTo>
                  <a:pt x="17152936" y="2180430"/>
                </a:lnTo>
                <a:lnTo>
                  <a:pt x="17164048" y="2177253"/>
                </a:lnTo>
                <a:lnTo>
                  <a:pt x="17173576" y="2171694"/>
                </a:lnTo>
                <a:lnTo>
                  <a:pt x="17183892" y="2166135"/>
                </a:lnTo>
                <a:lnTo>
                  <a:pt x="17193420" y="2158987"/>
                </a:lnTo>
                <a:lnTo>
                  <a:pt x="17200564" y="2151045"/>
                </a:lnTo>
                <a:lnTo>
                  <a:pt x="17208500" y="2143103"/>
                </a:lnTo>
                <a:lnTo>
                  <a:pt x="17215644" y="2134367"/>
                </a:lnTo>
                <a:lnTo>
                  <a:pt x="17221200" y="2124042"/>
                </a:lnTo>
                <a:lnTo>
                  <a:pt x="17225964" y="2114512"/>
                </a:lnTo>
                <a:lnTo>
                  <a:pt x="17229932" y="2104187"/>
                </a:lnTo>
                <a:lnTo>
                  <a:pt x="17233104" y="2093068"/>
                </a:lnTo>
                <a:lnTo>
                  <a:pt x="17234692" y="2080361"/>
                </a:lnTo>
                <a:lnTo>
                  <a:pt x="17235488" y="2069242"/>
                </a:lnTo>
                <a:lnTo>
                  <a:pt x="17235488" y="910500"/>
                </a:lnTo>
                <a:lnTo>
                  <a:pt x="17234692" y="899381"/>
                </a:lnTo>
                <a:lnTo>
                  <a:pt x="17233104" y="886674"/>
                </a:lnTo>
                <a:lnTo>
                  <a:pt x="17229932" y="875555"/>
                </a:lnTo>
                <a:lnTo>
                  <a:pt x="17225964" y="865230"/>
                </a:lnTo>
                <a:lnTo>
                  <a:pt x="17221200" y="854905"/>
                </a:lnTo>
                <a:lnTo>
                  <a:pt x="17215644" y="845375"/>
                </a:lnTo>
                <a:lnTo>
                  <a:pt x="17208500" y="835845"/>
                </a:lnTo>
                <a:lnTo>
                  <a:pt x="17200564" y="827903"/>
                </a:lnTo>
                <a:lnTo>
                  <a:pt x="17193420" y="820755"/>
                </a:lnTo>
                <a:lnTo>
                  <a:pt x="17183892" y="813607"/>
                </a:lnTo>
                <a:lnTo>
                  <a:pt x="17173576" y="808048"/>
                </a:lnTo>
                <a:lnTo>
                  <a:pt x="17164048" y="802488"/>
                </a:lnTo>
                <a:lnTo>
                  <a:pt x="17152936" y="799311"/>
                </a:lnTo>
                <a:lnTo>
                  <a:pt x="17141032" y="795340"/>
                </a:lnTo>
                <a:lnTo>
                  <a:pt x="17129920" y="794546"/>
                </a:lnTo>
                <a:lnTo>
                  <a:pt x="17118804" y="793752"/>
                </a:lnTo>
                <a:close/>
                <a:moveTo>
                  <a:pt x="14504193" y="793752"/>
                </a:moveTo>
                <a:lnTo>
                  <a:pt x="14491493" y="794546"/>
                </a:lnTo>
                <a:lnTo>
                  <a:pt x="14480381" y="795340"/>
                </a:lnTo>
                <a:lnTo>
                  <a:pt x="14469268" y="799311"/>
                </a:lnTo>
                <a:lnTo>
                  <a:pt x="14458156" y="802488"/>
                </a:lnTo>
                <a:lnTo>
                  <a:pt x="14447837" y="808048"/>
                </a:lnTo>
                <a:lnTo>
                  <a:pt x="14439106" y="813607"/>
                </a:lnTo>
                <a:lnTo>
                  <a:pt x="14430375" y="820755"/>
                </a:lnTo>
                <a:lnTo>
                  <a:pt x="14420850" y="827903"/>
                </a:lnTo>
                <a:lnTo>
                  <a:pt x="14412912" y="835845"/>
                </a:lnTo>
                <a:lnTo>
                  <a:pt x="14406562" y="845375"/>
                </a:lnTo>
                <a:lnTo>
                  <a:pt x="14401006" y="854905"/>
                </a:lnTo>
                <a:lnTo>
                  <a:pt x="14396243" y="865230"/>
                </a:lnTo>
                <a:lnTo>
                  <a:pt x="14391481" y="875555"/>
                </a:lnTo>
                <a:lnTo>
                  <a:pt x="14389893" y="886674"/>
                </a:lnTo>
                <a:lnTo>
                  <a:pt x="14387512" y="899381"/>
                </a:lnTo>
                <a:lnTo>
                  <a:pt x="14387512" y="910500"/>
                </a:lnTo>
                <a:lnTo>
                  <a:pt x="14387512" y="2069242"/>
                </a:lnTo>
                <a:lnTo>
                  <a:pt x="14387512" y="2080361"/>
                </a:lnTo>
                <a:lnTo>
                  <a:pt x="14389893" y="2093068"/>
                </a:lnTo>
                <a:lnTo>
                  <a:pt x="14391481" y="2104187"/>
                </a:lnTo>
                <a:lnTo>
                  <a:pt x="14396243" y="2114512"/>
                </a:lnTo>
                <a:lnTo>
                  <a:pt x="14401006" y="2124042"/>
                </a:lnTo>
                <a:lnTo>
                  <a:pt x="14406562" y="2134367"/>
                </a:lnTo>
                <a:lnTo>
                  <a:pt x="14412912" y="2143103"/>
                </a:lnTo>
                <a:lnTo>
                  <a:pt x="14420850" y="2151045"/>
                </a:lnTo>
                <a:lnTo>
                  <a:pt x="14430375" y="2158987"/>
                </a:lnTo>
                <a:lnTo>
                  <a:pt x="14439106" y="2166135"/>
                </a:lnTo>
                <a:lnTo>
                  <a:pt x="14447837" y="2171694"/>
                </a:lnTo>
                <a:lnTo>
                  <a:pt x="14458156" y="2177253"/>
                </a:lnTo>
                <a:lnTo>
                  <a:pt x="14469268" y="2180430"/>
                </a:lnTo>
                <a:lnTo>
                  <a:pt x="14480381" y="2183608"/>
                </a:lnTo>
                <a:lnTo>
                  <a:pt x="14491493" y="2185196"/>
                </a:lnTo>
                <a:lnTo>
                  <a:pt x="14504193" y="2185990"/>
                </a:lnTo>
                <a:lnTo>
                  <a:pt x="15659894" y="2185990"/>
                </a:lnTo>
                <a:lnTo>
                  <a:pt x="15671006" y="2185196"/>
                </a:lnTo>
                <a:lnTo>
                  <a:pt x="15682119" y="2183608"/>
                </a:lnTo>
                <a:lnTo>
                  <a:pt x="15693231" y="2180430"/>
                </a:lnTo>
                <a:lnTo>
                  <a:pt x="15704344" y="2177253"/>
                </a:lnTo>
                <a:lnTo>
                  <a:pt x="15714663" y="2171694"/>
                </a:lnTo>
                <a:lnTo>
                  <a:pt x="15724981" y="2166135"/>
                </a:lnTo>
                <a:lnTo>
                  <a:pt x="15733713" y="2158987"/>
                </a:lnTo>
                <a:lnTo>
                  <a:pt x="15741650" y="2151045"/>
                </a:lnTo>
                <a:lnTo>
                  <a:pt x="15749587" y="2143103"/>
                </a:lnTo>
                <a:lnTo>
                  <a:pt x="15755937" y="2134367"/>
                </a:lnTo>
                <a:lnTo>
                  <a:pt x="15761494" y="2124042"/>
                </a:lnTo>
                <a:lnTo>
                  <a:pt x="15766256" y="2114512"/>
                </a:lnTo>
                <a:lnTo>
                  <a:pt x="15771019" y="2104187"/>
                </a:lnTo>
                <a:lnTo>
                  <a:pt x="15772606" y="2093068"/>
                </a:lnTo>
                <a:lnTo>
                  <a:pt x="15774987" y="2080361"/>
                </a:lnTo>
                <a:lnTo>
                  <a:pt x="15776575" y="2069242"/>
                </a:lnTo>
                <a:lnTo>
                  <a:pt x="15776575" y="910500"/>
                </a:lnTo>
                <a:lnTo>
                  <a:pt x="15774987" y="899381"/>
                </a:lnTo>
                <a:lnTo>
                  <a:pt x="15772606" y="886674"/>
                </a:lnTo>
                <a:lnTo>
                  <a:pt x="15771019" y="875555"/>
                </a:lnTo>
                <a:lnTo>
                  <a:pt x="15766256" y="865230"/>
                </a:lnTo>
                <a:lnTo>
                  <a:pt x="15761494" y="854905"/>
                </a:lnTo>
                <a:lnTo>
                  <a:pt x="15755937" y="845375"/>
                </a:lnTo>
                <a:lnTo>
                  <a:pt x="15749587" y="835845"/>
                </a:lnTo>
                <a:lnTo>
                  <a:pt x="15741650" y="827903"/>
                </a:lnTo>
                <a:lnTo>
                  <a:pt x="15733713" y="820755"/>
                </a:lnTo>
                <a:lnTo>
                  <a:pt x="15724981" y="813607"/>
                </a:lnTo>
                <a:lnTo>
                  <a:pt x="15714663" y="808048"/>
                </a:lnTo>
                <a:lnTo>
                  <a:pt x="15704344" y="802488"/>
                </a:lnTo>
                <a:lnTo>
                  <a:pt x="15693231" y="799311"/>
                </a:lnTo>
                <a:lnTo>
                  <a:pt x="15682119" y="795340"/>
                </a:lnTo>
                <a:lnTo>
                  <a:pt x="15671006" y="794546"/>
                </a:lnTo>
                <a:lnTo>
                  <a:pt x="15659894" y="793752"/>
                </a:lnTo>
                <a:close/>
                <a:moveTo>
                  <a:pt x="13046141" y="793752"/>
                </a:moveTo>
                <a:lnTo>
                  <a:pt x="13034228" y="794546"/>
                </a:lnTo>
                <a:lnTo>
                  <a:pt x="13023109" y="795340"/>
                </a:lnTo>
                <a:lnTo>
                  <a:pt x="13011990" y="799311"/>
                </a:lnTo>
                <a:lnTo>
                  <a:pt x="13000077" y="802488"/>
                </a:lnTo>
                <a:lnTo>
                  <a:pt x="12990547" y="808048"/>
                </a:lnTo>
                <a:lnTo>
                  <a:pt x="12981016" y="813607"/>
                </a:lnTo>
                <a:lnTo>
                  <a:pt x="12972280" y="820755"/>
                </a:lnTo>
                <a:lnTo>
                  <a:pt x="12963544" y="827903"/>
                </a:lnTo>
                <a:lnTo>
                  <a:pt x="12955602" y="835845"/>
                </a:lnTo>
                <a:lnTo>
                  <a:pt x="12948454" y="845375"/>
                </a:lnTo>
                <a:lnTo>
                  <a:pt x="12942895" y="854905"/>
                </a:lnTo>
                <a:lnTo>
                  <a:pt x="12938924" y="865230"/>
                </a:lnTo>
                <a:lnTo>
                  <a:pt x="12934158" y="875555"/>
                </a:lnTo>
                <a:lnTo>
                  <a:pt x="12931776" y="886674"/>
                </a:lnTo>
                <a:lnTo>
                  <a:pt x="12929393" y="899381"/>
                </a:lnTo>
                <a:lnTo>
                  <a:pt x="12928599" y="910500"/>
                </a:lnTo>
                <a:lnTo>
                  <a:pt x="12928599" y="2069242"/>
                </a:lnTo>
                <a:lnTo>
                  <a:pt x="12929393" y="2080361"/>
                </a:lnTo>
                <a:lnTo>
                  <a:pt x="12931776" y="2093068"/>
                </a:lnTo>
                <a:lnTo>
                  <a:pt x="12934158" y="2104187"/>
                </a:lnTo>
                <a:lnTo>
                  <a:pt x="12938924" y="2114512"/>
                </a:lnTo>
                <a:lnTo>
                  <a:pt x="12942895" y="2124042"/>
                </a:lnTo>
                <a:lnTo>
                  <a:pt x="12948454" y="2134367"/>
                </a:lnTo>
                <a:lnTo>
                  <a:pt x="12955602" y="2143103"/>
                </a:lnTo>
                <a:lnTo>
                  <a:pt x="12963544" y="2151045"/>
                </a:lnTo>
                <a:lnTo>
                  <a:pt x="12972280" y="2158987"/>
                </a:lnTo>
                <a:lnTo>
                  <a:pt x="12981016" y="2166135"/>
                </a:lnTo>
                <a:lnTo>
                  <a:pt x="12990547" y="2171694"/>
                </a:lnTo>
                <a:lnTo>
                  <a:pt x="13000077" y="2177253"/>
                </a:lnTo>
                <a:lnTo>
                  <a:pt x="13011990" y="2180430"/>
                </a:lnTo>
                <a:lnTo>
                  <a:pt x="13023109" y="2183608"/>
                </a:lnTo>
                <a:lnTo>
                  <a:pt x="13034228" y="2185196"/>
                </a:lnTo>
                <a:lnTo>
                  <a:pt x="13046141" y="2185990"/>
                </a:lnTo>
                <a:lnTo>
                  <a:pt x="14201707" y="2185990"/>
                </a:lnTo>
                <a:lnTo>
                  <a:pt x="14213620" y="2185196"/>
                </a:lnTo>
                <a:lnTo>
                  <a:pt x="14225533" y="2183608"/>
                </a:lnTo>
                <a:lnTo>
                  <a:pt x="14236652" y="2180430"/>
                </a:lnTo>
                <a:lnTo>
                  <a:pt x="14247771" y="2177253"/>
                </a:lnTo>
                <a:lnTo>
                  <a:pt x="14258095" y="2171694"/>
                </a:lnTo>
                <a:lnTo>
                  <a:pt x="14267626" y="2166135"/>
                </a:lnTo>
                <a:lnTo>
                  <a:pt x="14277156" y="2158987"/>
                </a:lnTo>
                <a:lnTo>
                  <a:pt x="14284304" y="2151045"/>
                </a:lnTo>
                <a:lnTo>
                  <a:pt x="14292246" y="2143103"/>
                </a:lnTo>
                <a:lnTo>
                  <a:pt x="14299394" y="2134367"/>
                </a:lnTo>
                <a:lnTo>
                  <a:pt x="14304953" y="2124042"/>
                </a:lnTo>
                <a:lnTo>
                  <a:pt x="14309719" y="2114512"/>
                </a:lnTo>
                <a:lnTo>
                  <a:pt x="14313690" y="2104187"/>
                </a:lnTo>
                <a:lnTo>
                  <a:pt x="14316072" y="2093068"/>
                </a:lnTo>
                <a:lnTo>
                  <a:pt x="14318455" y="2080361"/>
                </a:lnTo>
                <a:lnTo>
                  <a:pt x="14319249" y="2069242"/>
                </a:lnTo>
                <a:lnTo>
                  <a:pt x="14319249" y="910500"/>
                </a:lnTo>
                <a:lnTo>
                  <a:pt x="14318455" y="899381"/>
                </a:lnTo>
                <a:lnTo>
                  <a:pt x="14316072" y="886674"/>
                </a:lnTo>
                <a:lnTo>
                  <a:pt x="14313690" y="875555"/>
                </a:lnTo>
                <a:lnTo>
                  <a:pt x="14309719" y="865230"/>
                </a:lnTo>
                <a:lnTo>
                  <a:pt x="14304953" y="854905"/>
                </a:lnTo>
                <a:lnTo>
                  <a:pt x="14299394" y="845375"/>
                </a:lnTo>
                <a:lnTo>
                  <a:pt x="14292246" y="835845"/>
                </a:lnTo>
                <a:lnTo>
                  <a:pt x="14284304" y="827903"/>
                </a:lnTo>
                <a:lnTo>
                  <a:pt x="14277156" y="820755"/>
                </a:lnTo>
                <a:lnTo>
                  <a:pt x="14267626" y="813607"/>
                </a:lnTo>
                <a:lnTo>
                  <a:pt x="14258095" y="808048"/>
                </a:lnTo>
                <a:lnTo>
                  <a:pt x="14247771" y="802488"/>
                </a:lnTo>
                <a:lnTo>
                  <a:pt x="14236652" y="799311"/>
                </a:lnTo>
                <a:lnTo>
                  <a:pt x="14225533" y="795340"/>
                </a:lnTo>
                <a:lnTo>
                  <a:pt x="14213620" y="794546"/>
                </a:lnTo>
                <a:lnTo>
                  <a:pt x="14201707" y="793752"/>
                </a:lnTo>
                <a:close/>
                <a:moveTo>
                  <a:pt x="11587956" y="793752"/>
                </a:moveTo>
                <a:lnTo>
                  <a:pt x="11575256" y="794546"/>
                </a:lnTo>
                <a:lnTo>
                  <a:pt x="11564143" y="795340"/>
                </a:lnTo>
                <a:lnTo>
                  <a:pt x="11553031" y="799312"/>
                </a:lnTo>
                <a:lnTo>
                  <a:pt x="11541918" y="802488"/>
                </a:lnTo>
                <a:lnTo>
                  <a:pt x="11531599" y="808048"/>
                </a:lnTo>
                <a:lnTo>
                  <a:pt x="11522868" y="813607"/>
                </a:lnTo>
                <a:lnTo>
                  <a:pt x="11512549" y="820755"/>
                </a:lnTo>
                <a:lnTo>
                  <a:pt x="11504612" y="827903"/>
                </a:lnTo>
                <a:lnTo>
                  <a:pt x="11496675" y="835845"/>
                </a:lnTo>
                <a:lnTo>
                  <a:pt x="11490325" y="845375"/>
                </a:lnTo>
                <a:lnTo>
                  <a:pt x="11484768" y="854905"/>
                </a:lnTo>
                <a:lnTo>
                  <a:pt x="11480006" y="865230"/>
                </a:lnTo>
                <a:lnTo>
                  <a:pt x="11475243" y="875555"/>
                </a:lnTo>
                <a:lnTo>
                  <a:pt x="11473656" y="886674"/>
                </a:lnTo>
                <a:lnTo>
                  <a:pt x="11471275" y="899381"/>
                </a:lnTo>
                <a:lnTo>
                  <a:pt x="11469687" y="910500"/>
                </a:lnTo>
                <a:lnTo>
                  <a:pt x="11469687" y="2069242"/>
                </a:lnTo>
                <a:lnTo>
                  <a:pt x="11471275" y="2080361"/>
                </a:lnTo>
                <a:lnTo>
                  <a:pt x="11473656" y="2093068"/>
                </a:lnTo>
                <a:lnTo>
                  <a:pt x="11475243" y="2104187"/>
                </a:lnTo>
                <a:lnTo>
                  <a:pt x="11480006" y="2114512"/>
                </a:lnTo>
                <a:lnTo>
                  <a:pt x="11484768" y="2124042"/>
                </a:lnTo>
                <a:lnTo>
                  <a:pt x="11490325" y="2134367"/>
                </a:lnTo>
                <a:lnTo>
                  <a:pt x="11496675" y="2143103"/>
                </a:lnTo>
                <a:lnTo>
                  <a:pt x="11504612" y="2151045"/>
                </a:lnTo>
                <a:lnTo>
                  <a:pt x="11512549" y="2158987"/>
                </a:lnTo>
                <a:lnTo>
                  <a:pt x="11522868" y="2166135"/>
                </a:lnTo>
                <a:lnTo>
                  <a:pt x="11531599" y="2171694"/>
                </a:lnTo>
                <a:lnTo>
                  <a:pt x="11541918" y="2177253"/>
                </a:lnTo>
                <a:lnTo>
                  <a:pt x="11553031" y="2180430"/>
                </a:lnTo>
                <a:lnTo>
                  <a:pt x="11564143" y="2183608"/>
                </a:lnTo>
                <a:lnTo>
                  <a:pt x="11575256" y="2185196"/>
                </a:lnTo>
                <a:lnTo>
                  <a:pt x="11587956" y="2185990"/>
                </a:lnTo>
                <a:lnTo>
                  <a:pt x="12742068" y="2185990"/>
                </a:lnTo>
                <a:lnTo>
                  <a:pt x="12754768" y="2185196"/>
                </a:lnTo>
                <a:lnTo>
                  <a:pt x="12765881" y="2183608"/>
                </a:lnTo>
                <a:lnTo>
                  <a:pt x="12776993" y="2180430"/>
                </a:lnTo>
                <a:lnTo>
                  <a:pt x="12788106" y="2177253"/>
                </a:lnTo>
                <a:lnTo>
                  <a:pt x="12798425" y="2171694"/>
                </a:lnTo>
                <a:lnTo>
                  <a:pt x="12808743" y="2166135"/>
                </a:lnTo>
                <a:lnTo>
                  <a:pt x="12817475" y="2158987"/>
                </a:lnTo>
                <a:lnTo>
                  <a:pt x="12825412" y="2151045"/>
                </a:lnTo>
                <a:lnTo>
                  <a:pt x="12833349" y="2143103"/>
                </a:lnTo>
                <a:lnTo>
                  <a:pt x="12839699" y="2134367"/>
                </a:lnTo>
                <a:lnTo>
                  <a:pt x="12845256" y="2124042"/>
                </a:lnTo>
                <a:lnTo>
                  <a:pt x="12850018" y="2114512"/>
                </a:lnTo>
                <a:lnTo>
                  <a:pt x="12854781" y="2104187"/>
                </a:lnTo>
                <a:lnTo>
                  <a:pt x="12857162" y="2093068"/>
                </a:lnTo>
                <a:lnTo>
                  <a:pt x="12858749" y="2080361"/>
                </a:lnTo>
                <a:lnTo>
                  <a:pt x="12860337" y="2069242"/>
                </a:lnTo>
                <a:lnTo>
                  <a:pt x="12860337" y="910500"/>
                </a:lnTo>
                <a:lnTo>
                  <a:pt x="12858749" y="899381"/>
                </a:lnTo>
                <a:lnTo>
                  <a:pt x="12857162" y="886674"/>
                </a:lnTo>
                <a:lnTo>
                  <a:pt x="12854781" y="875555"/>
                </a:lnTo>
                <a:lnTo>
                  <a:pt x="12850018" y="865230"/>
                </a:lnTo>
                <a:lnTo>
                  <a:pt x="12845256" y="854905"/>
                </a:lnTo>
                <a:lnTo>
                  <a:pt x="12839699" y="845375"/>
                </a:lnTo>
                <a:lnTo>
                  <a:pt x="12833349" y="835845"/>
                </a:lnTo>
                <a:lnTo>
                  <a:pt x="12825412" y="827903"/>
                </a:lnTo>
                <a:lnTo>
                  <a:pt x="12817475" y="820755"/>
                </a:lnTo>
                <a:lnTo>
                  <a:pt x="12808743" y="813607"/>
                </a:lnTo>
                <a:lnTo>
                  <a:pt x="12798425" y="808048"/>
                </a:lnTo>
                <a:lnTo>
                  <a:pt x="12788106" y="802488"/>
                </a:lnTo>
                <a:lnTo>
                  <a:pt x="12776993" y="799312"/>
                </a:lnTo>
                <a:lnTo>
                  <a:pt x="12765881" y="795340"/>
                </a:lnTo>
                <a:lnTo>
                  <a:pt x="12754768" y="794546"/>
                </a:lnTo>
                <a:lnTo>
                  <a:pt x="12742068" y="793752"/>
                </a:lnTo>
                <a:close/>
                <a:moveTo>
                  <a:pt x="10129043" y="793752"/>
                </a:moveTo>
                <a:lnTo>
                  <a:pt x="10117137" y="794546"/>
                </a:lnTo>
                <a:lnTo>
                  <a:pt x="10106025" y="795340"/>
                </a:lnTo>
                <a:lnTo>
                  <a:pt x="10094912" y="799312"/>
                </a:lnTo>
                <a:lnTo>
                  <a:pt x="10083006" y="802488"/>
                </a:lnTo>
                <a:lnTo>
                  <a:pt x="10073481" y="808048"/>
                </a:lnTo>
                <a:lnTo>
                  <a:pt x="10063162" y="813607"/>
                </a:lnTo>
                <a:lnTo>
                  <a:pt x="10054431" y="820755"/>
                </a:lnTo>
                <a:lnTo>
                  <a:pt x="10046493" y="827903"/>
                </a:lnTo>
                <a:lnTo>
                  <a:pt x="10038556" y="835845"/>
                </a:lnTo>
                <a:lnTo>
                  <a:pt x="10031412" y="845375"/>
                </a:lnTo>
                <a:lnTo>
                  <a:pt x="10025856" y="854905"/>
                </a:lnTo>
                <a:lnTo>
                  <a:pt x="10021887" y="865230"/>
                </a:lnTo>
                <a:lnTo>
                  <a:pt x="10017125" y="875555"/>
                </a:lnTo>
                <a:lnTo>
                  <a:pt x="10014743" y="886674"/>
                </a:lnTo>
                <a:lnTo>
                  <a:pt x="10012362" y="899381"/>
                </a:lnTo>
                <a:lnTo>
                  <a:pt x="10012362" y="910500"/>
                </a:lnTo>
                <a:lnTo>
                  <a:pt x="10012362" y="2069242"/>
                </a:lnTo>
                <a:lnTo>
                  <a:pt x="10012362" y="2080361"/>
                </a:lnTo>
                <a:lnTo>
                  <a:pt x="10014743" y="2093068"/>
                </a:lnTo>
                <a:lnTo>
                  <a:pt x="10017125" y="2104187"/>
                </a:lnTo>
                <a:lnTo>
                  <a:pt x="10021887" y="2114512"/>
                </a:lnTo>
                <a:lnTo>
                  <a:pt x="10025856" y="2124042"/>
                </a:lnTo>
                <a:lnTo>
                  <a:pt x="10031412" y="2134367"/>
                </a:lnTo>
                <a:lnTo>
                  <a:pt x="10038556" y="2143103"/>
                </a:lnTo>
                <a:lnTo>
                  <a:pt x="10046493" y="2151045"/>
                </a:lnTo>
                <a:lnTo>
                  <a:pt x="10054431" y="2158987"/>
                </a:lnTo>
                <a:lnTo>
                  <a:pt x="10063162" y="2166135"/>
                </a:lnTo>
                <a:lnTo>
                  <a:pt x="10073481" y="2171694"/>
                </a:lnTo>
                <a:lnTo>
                  <a:pt x="10083006" y="2177253"/>
                </a:lnTo>
                <a:lnTo>
                  <a:pt x="10094912" y="2180430"/>
                </a:lnTo>
                <a:lnTo>
                  <a:pt x="10106025" y="2183608"/>
                </a:lnTo>
                <a:lnTo>
                  <a:pt x="10117137" y="2185196"/>
                </a:lnTo>
                <a:lnTo>
                  <a:pt x="10129043" y="2185990"/>
                </a:lnTo>
                <a:lnTo>
                  <a:pt x="11283950" y="2185990"/>
                </a:lnTo>
                <a:lnTo>
                  <a:pt x="11295856" y="2185196"/>
                </a:lnTo>
                <a:lnTo>
                  <a:pt x="11307763" y="2183608"/>
                </a:lnTo>
                <a:lnTo>
                  <a:pt x="11318875" y="2180430"/>
                </a:lnTo>
                <a:lnTo>
                  <a:pt x="11329987" y="2177253"/>
                </a:lnTo>
                <a:lnTo>
                  <a:pt x="11340306" y="2171694"/>
                </a:lnTo>
                <a:lnTo>
                  <a:pt x="11349037" y="2166135"/>
                </a:lnTo>
                <a:lnTo>
                  <a:pt x="11357769" y="2158987"/>
                </a:lnTo>
                <a:lnTo>
                  <a:pt x="11366500" y="2151045"/>
                </a:lnTo>
                <a:lnTo>
                  <a:pt x="11374437" y="2143103"/>
                </a:lnTo>
                <a:lnTo>
                  <a:pt x="11381581" y="2134367"/>
                </a:lnTo>
                <a:lnTo>
                  <a:pt x="11387137" y="2124042"/>
                </a:lnTo>
                <a:lnTo>
                  <a:pt x="11391900" y="2114512"/>
                </a:lnTo>
                <a:lnTo>
                  <a:pt x="11395869" y="2104187"/>
                </a:lnTo>
                <a:lnTo>
                  <a:pt x="11398250" y="2093068"/>
                </a:lnTo>
                <a:lnTo>
                  <a:pt x="11400631" y="2080361"/>
                </a:lnTo>
                <a:lnTo>
                  <a:pt x="11401425" y="2069242"/>
                </a:lnTo>
                <a:lnTo>
                  <a:pt x="11401425" y="910500"/>
                </a:lnTo>
                <a:lnTo>
                  <a:pt x="11400631" y="899381"/>
                </a:lnTo>
                <a:lnTo>
                  <a:pt x="11398250" y="886674"/>
                </a:lnTo>
                <a:lnTo>
                  <a:pt x="11395869" y="875555"/>
                </a:lnTo>
                <a:lnTo>
                  <a:pt x="11391900" y="865230"/>
                </a:lnTo>
                <a:lnTo>
                  <a:pt x="11387137" y="854905"/>
                </a:lnTo>
                <a:lnTo>
                  <a:pt x="11381581" y="845375"/>
                </a:lnTo>
                <a:lnTo>
                  <a:pt x="11374437" y="835845"/>
                </a:lnTo>
                <a:lnTo>
                  <a:pt x="11366500" y="827903"/>
                </a:lnTo>
                <a:lnTo>
                  <a:pt x="11357769" y="820755"/>
                </a:lnTo>
                <a:lnTo>
                  <a:pt x="11349037" y="813607"/>
                </a:lnTo>
                <a:lnTo>
                  <a:pt x="11340306" y="808048"/>
                </a:lnTo>
                <a:lnTo>
                  <a:pt x="11329987" y="802488"/>
                </a:lnTo>
                <a:lnTo>
                  <a:pt x="11318875" y="799312"/>
                </a:lnTo>
                <a:lnTo>
                  <a:pt x="11307763" y="795340"/>
                </a:lnTo>
                <a:lnTo>
                  <a:pt x="11295856" y="794546"/>
                </a:lnTo>
                <a:lnTo>
                  <a:pt x="11283950" y="793752"/>
                </a:lnTo>
                <a:close/>
                <a:moveTo>
                  <a:pt x="0" y="0"/>
                </a:moveTo>
                <a:lnTo>
                  <a:pt x="18288000" y="0"/>
                </a:lnTo>
                <a:lnTo>
                  <a:pt x="18288000" y="10288588"/>
                </a:lnTo>
                <a:lnTo>
                  <a:pt x="0" y="10288588"/>
                </a:lnTo>
                <a:close/>
              </a:path>
            </a:pathLst>
          </a:custGeom>
          <a:solidFill>
            <a:schemeClr val="bg1">
              <a:alpha val="92000"/>
            </a:schemeClr>
          </a:solidFill>
          <a:ln w="12700">
            <a:noFill/>
          </a:ln>
        </p:spPr>
        <p:style>
          <a:lnRef idx="0"/>
          <a:fillRef idx="0"/>
          <a:effectRef idx="0"/>
          <a:fontRef idx="minor"/>
        </p:style>
      </p:sp>
      <p:sp>
        <p:nvSpPr>
          <p:cNvPr id="235" name="标题 1"/>
          <p:cNvSpPr/>
          <p:nvPr/>
        </p:nvSpPr>
        <p:spPr>
          <a:xfrm>
            <a:off x="0" y="5715000"/>
            <a:ext cx="12191760" cy="1142640"/>
          </a:xfrm>
          <a:custGeom>
            <a:avLst/>
            <a:gdLst/>
            <a:ahLst/>
            <a:rect l="l" t="t" r="r" b="b"/>
            <a:pathLst>
              <a:path w="12192000" h="1919477">
                <a:moveTo>
                  <a:pt x="0" y="0"/>
                </a:moveTo>
                <a:lnTo>
                  <a:pt x="35421" y="14901"/>
                </a:lnTo>
                <a:cubicBezTo>
                  <a:pt x="1378514" y="544026"/>
                  <a:pt x="3132286" y="994310"/>
                  <a:pt x="5075117" y="1266015"/>
                </a:cubicBezTo>
                <a:cubicBezTo>
                  <a:pt x="7850590" y="1654164"/>
                  <a:pt x="10355012" y="1585998"/>
                  <a:pt x="11887275" y="1163896"/>
                </a:cubicBezTo>
                <a:lnTo>
                  <a:pt x="12192000" y="1066663"/>
                </a:lnTo>
                <a:lnTo>
                  <a:pt x="12192000" y="1919477"/>
                </a:lnTo>
                <a:lnTo>
                  <a:pt x="0" y="1919477"/>
                </a:lnTo>
                <a:close/>
              </a:path>
            </a:pathLst>
          </a:custGeom>
          <a:gradFill rotWithShape="0">
            <a:gsLst>
              <a:gs pos="0">
                <a:srgbClr val="ff8f40"/>
              </a:gs>
              <a:gs pos="100000">
                <a:srgbClr val="bf4f00"/>
              </a:gs>
            </a:gsLst>
            <a:lin ang="5400000"/>
          </a:gradFill>
          <a:ln w="12700">
            <a:noFill/>
          </a:ln>
        </p:spPr>
        <p:style>
          <a:lnRef idx="0"/>
          <a:fillRef idx="0"/>
          <a:effectRef idx="0"/>
          <a:fontRef idx="minor"/>
        </p:style>
      </p:sp>
      <p:sp>
        <p:nvSpPr>
          <p:cNvPr id="236" name="标题 1"/>
          <p:cNvSpPr/>
          <p:nvPr/>
        </p:nvSpPr>
        <p:spPr>
          <a:xfrm>
            <a:off x="54360" y="2066760"/>
            <a:ext cx="3361680" cy="1226520"/>
          </a:xfrm>
          <a:prstGeom prst="rect">
            <a:avLst/>
          </a:prstGeom>
          <a:noFill/>
          <a:ln w="0">
            <a:noFill/>
          </a:ln>
        </p:spPr>
        <p:style>
          <a:lnRef idx="0"/>
          <a:fillRef idx="0"/>
          <a:effectRef idx="0"/>
          <a:fontRef idx="minor"/>
        </p:style>
        <p:txBody>
          <a:bodyPr lIns="0" rIns="0" anchor="b">
            <a:noAutofit/>
          </a:bodyPr>
          <a:p>
            <a:pPr algn="r">
              <a:lnSpc>
                <a:spcPct val="110000"/>
              </a:lnSpc>
              <a:buNone/>
            </a:pPr>
            <a:r>
              <a:rPr b="0" lang="en-US" sz="7800" spc="-1" strike="noStrike">
                <a:solidFill>
                  <a:srgbClr val="404040"/>
                </a:solidFill>
                <a:latin typeface="Source Han Sans CN Bold"/>
                <a:ea typeface="Source Han Sans CN Bold"/>
              </a:rPr>
              <a:t>PART.</a:t>
            </a:r>
            <a:endParaRPr b="0" lang="en-US" sz="7800" spc="-1" strike="noStrike">
              <a:latin typeface="Noto Sans CJK SC"/>
            </a:endParaRPr>
          </a:p>
        </p:txBody>
      </p:sp>
      <p:sp>
        <p:nvSpPr>
          <p:cNvPr id="237" name="标题 1"/>
          <p:cNvSpPr/>
          <p:nvPr/>
        </p:nvSpPr>
        <p:spPr>
          <a:xfrm>
            <a:off x="588960" y="704160"/>
            <a:ext cx="2299680" cy="285120"/>
          </a:xfrm>
          <a:custGeom>
            <a:avLst/>
            <a:gdLst/>
            <a:ah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tx1">
              <a:lumMod val="85000"/>
              <a:lumOff val="15000"/>
            </a:schemeClr>
          </a:solidFill>
          <a:ln w="9525">
            <a:noFill/>
          </a:ln>
        </p:spPr>
        <p:style>
          <a:lnRef idx="0"/>
          <a:fillRef idx="0"/>
          <a:effectRef idx="0"/>
          <a:fontRef idx="minor"/>
        </p:style>
      </p:sp>
      <p:sp>
        <p:nvSpPr>
          <p:cNvPr id="238" name="标题 1"/>
          <p:cNvSpPr/>
          <p:nvPr/>
        </p:nvSpPr>
        <p:spPr>
          <a:xfrm>
            <a:off x="581400" y="4986000"/>
            <a:ext cx="5876280" cy="371880"/>
          </a:xfrm>
          <a:prstGeom prst="roundRect">
            <a:avLst>
              <a:gd name="adj" fmla="val 14109"/>
            </a:avLst>
          </a:prstGeom>
          <a:solidFill>
            <a:schemeClr val="bg1"/>
          </a:solidFill>
          <a:ln w="12700">
            <a:noFill/>
          </a:ln>
          <a:effectLst>
            <a:outerShdw algn="tl" blurRad="139680" dir="2700000" dist="37674" rotWithShape="0">
              <a:schemeClr val="accent1">
                <a:alpha val="20000"/>
              </a:schemeClr>
            </a:outerShdw>
          </a:effectLst>
        </p:spPr>
        <p:style>
          <a:lnRef idx="0"/>
          <a:fillRef idx="0"/>
          <a:effectRef idx="0"/>
          <a:fontRef idx="minor"/>
        </p:style>
      </p:sp>
      <p:sp>
        <p:nvSpPr>
          <p:cNvPr id="239" name="标题 1"/>
          <p:cNvSpPr/>
          <p:nvPr/>
        </p:nvSpPr>
        <p:spPr>
          <a:xfrm>
            <a:off x="767880" y="5033520"/>
            <a:ext cx="2905200" cy="276480"/>
          </a:xfrm>
          <a:prstGeom prst="rect">
            <a:avLst/>
          </a:prstGeom>
          <a:noFill/>
          <a:ln w="0">
            <a:noFill/>
          </a:ln>
        </p:spPr>
        <p:style>
          <a:lnRef idx="0"/>
          <a:fillRef idx="0"/>
          <a:effectRef idx="0"/>
          <a:fontRef idx="minor"/>
        </p:style>
        <p:txBody>
          <a:bodyPr lIns="0" rIns="0" anchor="t">
            <a:noAutofit/>
          </a:bodyPr>
          <a:p>
            <a:pPr>
              <a:lnSpc>
                <a:spcPct val="110000"/>
              </a:lnSpc>
              <a:buNone/>
            </a:pPr>
            <a:r>
              <a:rPr b="0" lang="en-US" sz="1400" spc="-1" strike="noStrike">
                <a:solidFill>
                  <a:srgbClr val="ff8f40"/>
                </a:solidFill>
                <a:latin typeface="Source Han Sans"/>
                <a:ea typeface="Source Han Sans"/>
              </a:rPr>
              <a:t>POWERPOINT DESIGN</a:t>
            </a:r>
            <a:endParaRPr b="0" lang="en-US" sz="1400" spc="-1" strike="noStrike">
              <a:latin typeface="Noto Sans CJK SC"/>
            </a:endParaRPr>
          </a:p>
        </p:txBody>
      </p:sp>
      <p:sp>
        <p:nvSpPr>
          <p:cNvPr id="240" name="标题 1"/>
          <p:cNvSpPr/>
          <p:nvPr/>
        </p:nvSpPr>
        <p:spPr>
          <a:xfrm>
            <a:off x="5717160" y="643680"/>
            <a:ext cx="397800" cy="397800"/>
          </a:xfrm>
          <a:prstGeom prst="plaque">
            <a:avLst>
              <a:gd name="adj" fmla="val 50000"/>
            </a:avLst>
          </a:prstGeom>
          <a:gradFill rotWithShape="0">
            <a:gsLst>
              <a:gs pos="0">
                <a:srgbClr val="ff8f40"/>
              </a:gs>
              <a:gs pos="100000">
                <a:srgbClr val="bf4f00"/>
              </a:gs>
            </a:gsLst>
            <a:lin ang="0"/>
          </a:gradFill>
          <a:ln w="12700">
            <a:noFill/>
          </a:ln>
        </p:spPr>
        <p:style>
          <a:lnRef idx="0"/>
          <a:fillRef idx="0"/>
          <a:effectRef idx="0"/>
          <a:fontRef idx="minor"/>
        </p:style>
      </p:sp>
      <p:sp>
        <p:nvSpPr>
          <p:cNvPr id="241" name="标题 1"/>
          <p:cNvSpPr/>
          <p:nvPr/>
        </p:nvSpPr>
        <p:spPr>
          <a:xfrm>
            <a:off x="6078600" y="498600"/>
            <a:ext cx="228960" cy="228960"/>
          </a:xfrm>
          <a:prstGeom prst="plaque">
            <a:avLst>
              <a:gd name="adj" fmla="val 50000"/>
            </a:avLst>
          </a:prstGeom>
          <a:solidFill>
            <a:schemeClr val="accent1">
              <a:alpha val="50000"/>
            </a:schemeClr>
          </a:solidFill>
          <a:ln w="12700">
            <a:noFill/>
          </a:ln>
        </p:spPr>
        <p:style>
          <a:lnRef idx="0"/>
          <a:fillRef idx="0"/>
          <a:effectRef idx="0"/>
          <a:fontRef idx="minor"/>
        </p:style>
      </p:sp>
      <p:sp>
        <p:nvSpPr>
          <p:cNvPr id="242" name="标题 1"/>
          <p:cNvSpPr/>
          <p:nvPr/>
        </p:nvSpPr>
        <p:spPr>
          <a:xfrm rot="5400000">
            <a:off x="10983600" y="-293400"/>
            <a:ext cx="217080" cy="804240"/>
          </a:xfrm>
          <a:custGeom>
            <a:avLst/>
            <a:gdLst/>
            <a:ahLst/>
            <a:rect l="l" t="t" r="r" b="b"/>
            <a:pathLst>
              <a:path w="217349" h="804647">
                <a:moveTo>
                  <a:pt x="155416" y="30967"/>
                </a:moveTo>
                <a:cubicBezTo>
                  <a:pt x="155416" y="13865"/>
                  <a:pt x="169281" y="0"/>
                  <a:pt x="186383" y="0"/>
                </a:cubicBezTo>
                <a:cubicBezTo>
                  <a:pt x="203485" y="0"/>
                  <a:pt x="217349" y="13865"/>
                  <a:pt x="217349" y="30967"/>
                </a:cubicBezTo>
                <a:cubicBezTo>
                  <a:pt x="217349" y="48070"/>
                  <a:pt x="203485" y="61934"/>
                  <a:pt x="186383" y="61934"/>
                </a:cubicBezTo>
                <a:cubicBezTo>
                  <a:pt x="169281" y="61934"/>
                  <a:pt x="155416" y="48070"/>
                  <a:pt x="155416" y="30967"/>
                </a:cubicBezTo>
                <a:close/>
                <a:moveTo>
                  <a:pt x="155416" y="154753"/>
                </a:moveTo>
                <a:cubicBezTo>
                  <a:pt x="155416" y="137651"/>
                  <a:pt x="169281" y="123786"/>
                  <a:pt x="186383" y="123786"/>
                </a:cubicBezTo>
                <a:cubicBezTo>
                  <a:pt x="203485" y="123786"/>
                  <a:pt x="217349" y="137651"/>
                  <a:pt x="217349" y="154753"/>
                </a:cubicBezTo>
                <a:cubicBezTo>
                  <a:pt x="217349" y="171855"/>
                  <a:pt x="203485" y="185719"/>
                  <a:pt x="186383" y="185719"/>
                </a:cubicBezTo>
                <a:cubicBezTo>
                  <a:pt x="169281" y="185719"/>
                  <a:pt x="155416" y="171855"/>
                  <a:pt x="155416" y="154753"/>
                </a:cubicBezTo>
                <a:close/>
                <a:moveTo>
                  <a:pt x="155416" y="278538"/>
                </a:moveTo>
                <a:cubicBezTo>
                  <a:pt x="155416" y="261436"/>
                  <a:pt x="169281" y="247572"/>
                  <a:pt x="186383" y="247572"/>
                </a:cubicBezTo>
                <a:cubicBezTo>
                  <a:pt x="203485" y="247572"/>
                  <a:pt x="217349" y="261436"/>
                  <a:pt x="217349" y="278538"/>
                </a:cubicBezTo>
                <a:cubicBezTo>
                  <a:pt x="217349" y="295641"/>
                  <a:pt x="203485" y="309505"/>
                  <a:pt x="186383" y="309505"/>
                </a:cubicBezTo>
                <a:cubicBezTo>
                  <a:pt x="169281" y="309505"/>
                  <a:pt x="155416" y="295641"/>
                  <a:pt x="155416" y="278538"/>
                </a:cubicBezTo>
                <a:close/>
                <a:moveTo>
                  <a:pt x="155416" y="402324"/>
                </a:moveTo>
                <a:cubicBezTo>
                  <a:pt x="155416" y="385222"/>
                  <a:pt x="169281" y="371358"/>
                  <a:pt x="186383" y="371358"/>
                </a:cubicBezTo>
                <a:cubicBezTo>
                  <a:pt x="203485" y="371358"/>
                  <a:pt x="217349" y="385222"/>
                  <a:pt x="217349" y="402324"/>
                </a:cubicBezTo>
                <a:cubicBezTo>
                  <a:pt x="217349" y="419426"/>
                  <a:pt x="203485" y="433290"/>
                  <a:pt x="186383" y="433290"/>
                </a:cubicBezTo>
                <a:cubicBezTo>
                  <a:pt x="169281" y="433290"/>
                  <a:pt x="155416" y="419426"/>
                  <a:pt x="155416" y="402324"/>
                </a:cubicBezTo>
                <a:close/>
                <a:moveTo>
                  <a:pt x="155416" y="526110"/>
                </a:moveTo>
                <a:cubicBezTo>
                  <a:pt x="155416" y="509008"/>
                  <a:pt x="169281" y="495144"/>
                  <a:pt x="186383" y="495144"/>
                </a:cubicBezTo>
                <a:cubicBezTo>
                  <a:pt x="203485" y="495144"/>
                  <a:pt x="217349" y="509008"/>
                  <a:pt x="217349" y="526110"/>
                </a:cubicBezTo>
                <a:cubicBezTo>
                  <a:pt x="217349" y="543212"/>
                  <a:pt x="203485" y="557076"/>
                  <a:pt x="186383" y="557076"/>
                </a:cubicBezTo>
                <a:cubicBezTo>
                  <a:pt x="169281" y="557076"/>
                  <a:pt x="155416" y="543212"/>
                  <a:pt x="155416" y="526110"/>
                </a:cubicBezTo>
                <a:close/>
                <a:moveTo>
                  <a:pt x="155416" y="649895"/>
                </a:moveTo>
                <a:cubicBezTo>
                  <a:pt x="155416" y="632793"/>
                  <a:pt x="169281" y="618929"/>
                  <a:pt x="186383" y="618929"/>
                </a:cubicBezTo>
                <a:cubicBezTo>
                  <a:pt x="203485" y="618929"/>
                  <a:pt x="217349" y="632793"/>
                  <a:pt x="217349" y="649895"/>
                </a:cubicBezTo>
                <a:cubicBezTo>
                  <a:pt x="217349" y="666997"/>
                  <a:pt x="203485" y="680861"/>
                  <a:pt x="186383" y="680861"/>
                </a:cubicBezTo>
                <a:cubicBezTo>
                  <a:pt x="169281" y="680861"/>
                  <a:pt x="155416" y="666997"/>
                  <a:pt x="155416" y="649895"/>
                </a:cubicBezTo>
                <a:close/>
                <a:moveTo>
                  <a:pt x="155416" y="773681"/>
                </a:moveTo>
                <a:cubicBezTo>
                  <a:pt x="155416" y="756578"/>
                  <a:pt x="169281" y="742714"/>
                  <a:pt x="186383" y="742714"/>
                </a:cubicBezTo>
                <a:cubicBezTo>
                  <a:pt x="203485" y="742714"/>
                  <a:pt x="217349" y="756578"/>
                  <a:pt x="217349" y="773681"/>
                </a:cubicBezTo>
                <a:cubicBezTo>
                  <a:pt x="217349" y="790783"/>
                  <a:pt x="203485" y="804647"/>
                  <a:pt x="186383" y="804647"/>
                </a:cubicBezTo>
                <a:cubicBezTo>
                  <a:pt x="169281" y="804647"/>
                  <a:pt x="155416" y="790783"/>
                  <a:pt x="155416" y="773681"/>
                </a:cubicBezTo>
                <a:close/>
                <a:moveTo>
                  <a:pt x="67055" y="30967"/>
                </a:moveTo>
                <a:cubicBezTo>
                  <a:pt x="67055" y="13865"/>
                  <a:pt x="80919" y="0"/>
                  <a:pt x="98021" y="0"/>
                </a:cubicBezTo>
                <a:cubicBezTo>
                  <a:pt x="115123" y="0"/>
                  <a:pt x="128987" y="13865"/>
                  <a:pt x="128987" y="30967"/>
                </a:cubicBezTo>
                <a:cubicBezTo>
                  <a:pt x="128987" y="48070"/>
                  <a:pt x="115123" y="61934"/>
                  <a:pt x="98021" y="61934"/>
                </a:cubicBezTo>
                <a:cubicBezTo>
                  <a:pt x="80919" y="61934"/>
                  <a:pt x="67055" y="48070"/>
                  <a:pt x="67055" y="30967"/>
                </a:cubicBezTo>
                <a:close/>
                <a:moveTo>
                  <a:pt x="67055" y="154753"/>
                </a:moveTo>
                <a:cubicBezTo>
                  <a:pt x="67055" y="137651"/>
                  <a:pt x="80919" y="123786"/>
                  <a:pt x="98021" y="123786"/>
                </a:cubicBezTo>
                <a:cubicBezTo>
                  <a:pt x="115123" y="123786"/>
                  <a:pt x="128987" y="137651"/>
                  <a:pt x="128987" y="154753"/>
                </a:cubicBezTo>
                <a:cubicBezTo>
                  <a:pt x="128987" y="171855"/>
                  <a:pt x="115123" y="185719"/>
                  <a:pt x="98021" y="185719"/>
                </a:cubicBezTo>
                <a:cubicBezTo>
                  <a:pt x="80919" y="185719"/>
                  <a:pt x="67055" y="171855"/>
                  <a:pt x="67055" y="154753"/>
                </a:cubicBezTo>
                <a:close/>
                <a:moveTo>
                  <a:pt x="67055" y="278538"/>
                </a:moveTo>
                <a:cubicBezTo>
                  <a:pt x="67055" y="261436"/>
                  <a:pt x="80919" y="247572"/>
                  <a:pt x="98021" y="247572"/>
                </a:cubicBezTo>
                <a:cubicBezTo>
                  <a:pt x="115123" y="247572"/>
                  <a:pt x="128987" y="261436"/>
                  <a:pt x="128987" y="278538"/>
                </a:cubicBezTo>
                <a:cubicBezTo>
                  <a:pt x="128987" y="295641"/>
                  <a:pt x="115123" y="309505"/>
                  <a:pt x="98021" y="309505"/>
                </a:cubicBezTo>
                <a:cubicBezTo>
                  <a:pt x="80919" y="309505"/>
                  <a:pt x="67055" y="295641"/>
                  <a:pt x="67055" y="278538"/>
                </a:cubicBezTo>
                <a:close/>
                <a:moveTo>
                  <a:pt x="67055" y="402324"/>
                </a:moveTo>
                <a:cubicBezTo>
                  <a:pt x="67055" y="385222"/>
                  <a:pt x="80919" y="371358"/>
                  <a:pt x="98021" y="371358"/>
                </a:cubicBezTo>
                <a:cubicBezTo>
                  <a:pt x="115123" y="371358"/>
                  <a:pt x="128987" y="385222"/>
                  <a:pt x="128987" y="402324"/>
                </a:cubicBezTo>
                <a:cubicBezTo>
                  <a:pt x="128987" y="419426"/>
                  <a:pt x="115123" y="433290"/>
                  <a:pt x="98021" y="433290"/>
                </a:cubicBezTo>
                <a:cubicBezTo>
                  <a:pt x="80919" y="433290"/>
                  <a:pt x="67055" y="419426"/>
                  <a:pt x="67055" y="402324"/>
                </a:cubicBezTo>
                <a:close/>
                <a:moveTo>
                  <a:pt x="67055" y="526110"/>
                </a:moveTo>
                <a:cubicBezTo>
                  <a:pt x="67055" y="509008"/>
                  <a:pt x="80919" y="495144"/>
                  <a:pt x="98021" y="495144"/>
                </a:cubicBezTo>
                <a:cubicBezTo>
                  <a:pt x="115123" y="495144"/>
                  <a:pt x="128987" y="509008"/>
                  <a:pt x="128987" y="526110"/>
                </a:cubicBezTo>
                <a:cubicBezTo>
                  <a:pt x="128987" y="543212"/>
                  <a:pt x="115123" y="557076"/>
                  <a:pt x="98021" y="557076"/>
                </a:cubicBezTo>
                <a:cubicBezTo>
                  <a:pt x="80919" y="557076"/>
                  <a:pt x="67055" y="543212"/>
                  <a:pt x="67055" y="526110"/>
                </a:cubicBezTo>
                <a:close/>
                <a:moveTo>
                  <a:pt x="67055" y="649895"/>
                </a:moveTo>
                <a:cubicBezTo>
                  <a:pt x="67055" y="632793"/>
                  <a:pt x="80919" y="618929"/>
                  <a:pt x="98021" y="618929"/>
                </a:cubicBezTo>
                <a:cubicBezTo>
                  <a:pt x="115123" y="618929"/>
                  <a:pt x="128987" y="632793"/>
                  <a:pt x="128987" y="649895"/>
                </a:cubicBezTo>
                <a:cubicBezTo>
                  <a:pt x="128987" y="666997"/>
                  <a:pt x="115123" y="680861"/>
                  <a:pt x="98021" y="680861"/>
                </a:cubicBezTo>
                <a:cubicBezTo>
                  <a:pt x="80919" y="680861"/>
                  <a:pt x="67055" y="666997"/>
                  <a:pt x="67055" y="649895"/>
                </a:cubicBezTo>
                <a:close/>
                <a:moveTo>
                  <a:pt x="67055" y="773681"/>
                </a:moveTo>
                <a:cubicBezTo>
                  <a:pt x="67055" y="756578"/>
                  <a:pt x="80919" y="742714"/>
                  <a:pt x="98021" y="742714"/>
                </a:cubicBezTo>
                <a:cubicBezTo>
                  <a:pt x="115123" y="742714"/>
                  <a:pt x="128987" y="756578"/>
                  <a:pt x="128987" y="773681"/>
                </a:cubicBezTo>
                <a:cubicBezTo>
                  <a:pt x="128987" y="790783"/>
                  <a:pt x="115123" y="804647"/>
                  <a:pt x="98021" y="804647"/>
                </a:cubicBezTo>
                <a:cubicBezTo>
                  <a:pt x="80919" y="804647"/>
                  <a:pt x="67055" y="790783"/>
                  <a:pt x="67055" y="773681"/>
                </a:cubicBezTo>
                <a:close/>
                <a:moveTo>
                  <a:pt x="0" y="57932"/>
                </a:moveTo>
                <a:lnTo>
                  <a:pt x="0" y="4002"/>
                </a:lnTo>
                <a:lnTo>
                  <a:pt x="9660" y="0"/>
                </a:lnTo>
                <a:cubicBezTo>
                  <a:pt x="26762" y="0"/>
                  <a:pt x="40626" y="13865"/>
                  <a:pt x="40626" y="30967"/>
                </a:cubicBezTo>
                <a:cubicBezTo>
                  <a:pt x="40626" y="48070"/>
                  <a:pt x="26762" y="61934"/>
                  <a:pt x="9660" y="61934"/>
                </a:cubicBezTo>
                <a:close/>
                <a:moveTo>
                  <a:pt x="0" y="181718"/>
                </a:moveTo>
                <a:lnTo>
                  <a:pt x="0" y="127788"/>
                </a:lnTo>
                <a:lnTo>
                  <a:pt x="9660" y="123786"/>
                </a:lnTo>
                <a:cubicBezTo>
                  <a:pt x="26762" y="123786"/>
                  <a:pt x="40626" y="137651"/>
                  <a:pt x="40626" y="154753"/>
                </a:cubicBezTo>
                <a:cubicBezTo>
                  <a:pt x="40626" y="171855"/>
                  <a:pt x="26762" y="185719"/>
                  <a:pt x="9660" y="185719"/>
                </a:cubicBezTo>
                <a:close/>
                <a:moveTo>
                  <a:pt x="0" y="305503"/>
                </a:moveTo>
                <a:lnTo>
                  <a:pt x="0" y="251573"/>
                </a:lnTo>
                <a:lnTo>
                  <a:pt x="9660" y="247572"/>
                </a:lnTo>
                <a:cubicBezTo>
                  <a:pt x="26762" y="247572"/>
                  <a:pt x="40626" y="261436"/>
                  <a:pt x="40626" y="278538"/>
                </a:cubicBezTo>
                <a:cubicBezTo>
                  <a:pt x="40626" y="295641"/>
                  <a:pt x="26762" y="309505"/>
                  <a:pt x="9660" y="309505"/>
                </a:cubicBezTo>
                <a:close/>
                <a:moveTo>
                  <a:pt x="0" y="429289"/>
                </a:moveTo>
                <a:lnTo>
                  <a:pt x="0" y="375359"/>
                </a:lnTo>
                <a:lnTo>
                  <a:pt x="9660" y="371358"/>
                </a:lnTo>
                <a:cubicBezTo>
                  <a:pt x="26762" y="371358"/>
                  <a:pt x="40626" y="385222"/>
                  <a:pt x="40626" y="402324"/>
                </a:cubicBezTo>
                <a:cubicBezTo>
                  <a:pt x="40626" y="419426"/>
                  <a:pt x="26762" y="433290"/>
                  <a:pt x="9660" y="433290"/>
                </a:cubicBezTo>
                <a:close/>
                <a:moveTo>
                  <a:pt x="0" y="553075"/>
                </a:moveTo>
                <a:lnTo>
                  <a:pt x="0" y="499145"/>
                </a:lnTo>
                <a:lnTo>
                  <a:pt x="9660" y="495144"/>
                </a:lnTo>
                <a:cubicBezTo>
                  <a:pt x="26762" y="495144"/>
                  <a:pt x="40626" y="509008"/>
                  <a:pt x="40626" y="526110"/>
                </a:cubicBezTo>
                <a:cubicBezTo>
                  <a:pt x="40626" y="543212"/>
                  <a:pt x="26762" y="557076"/>
                  <a:pt x="9660" y="557076"/>
                </a:cubicBezTo>
                <a:close/>
                <a:moveTo>
                  <a:pt x="0" y="676860"/>
                </a:moveTo>
                <a:lnTo>
                  <a:pt x="0" y="622930"/>
                </a:lnTo>
                <a:lnTo>
                  <a:pt x="9660" y="618929"/>
                </a:lnTo>
                <a:cubicBezTo>
                  <a:pt x="26762" y="618929"/>
                  <a:pt x="40626" y="632793"/>
                  <a:pt x="40626" y="649895"/>
                </a:cubicBezTo>
                <a:cubicBezTo>
                  <a:pt x="40626" y="666997"/>
                  <a:pt x="26762" y="680861"/>
                  <a:pt x="9660" y="680861"/>
                </a:cubicBezTo>
                <a:close/>
                <a:moveTo>
                  <a:pt x="0" y="800646"/>
                </a:moveTo>
                <a:lnTo>
                  <a:pt x="0" y="746716"/>
                </a:lnTo>
                <a:lnTo>
                  <a:pt x="9660" y="742714"/>
                </a:lnTo>
                <a:cubicBezTo>
                  <a:pt x="26762" y="742714"/>
                  <a:pt x="40626" y="756578"/>
                  <a:pt x="40626" y="773681"/>
                </a:cubicBezTo>
                <a:cubicBezTo>
                  <a:pt x="40626" y="790783"/>
                  <a:pt x="26762" y="804647"/>
                  <a:pt x="9660" y="804647"/>
                </a:cubicBezTo>
                <a:close/>
              </a:path>
            </a:pathLst>
          </a:custGeom>
          <a:solidFill>
            <a:schemeClr val="accent1">
              <a:lumMod val="60000"/>
              <a:lumOff val="40000"/>
            </a:schemeClr>
          </a:solidFill>
          <a:ln w="12700">
            <a:noFill/>
          </a:ln>
        </p:spPr>
        <p:style>
          <a:lnRef idx="0"/>
          <a:fillRef idx="0"/>
          <a:effectRef idx="0"/>
          <a:fontRef idx="minor"/>
        </p:style>
      </p:sp>
      <p:sp>
        <p:nvSpPr>
          <p:cNvPr id="243" name="标题 1"/>
          <p:cNvSpPr/>
          <p:nvPr/>
        </p:nvSpPr>
        <p:spPr>
          <a:xfrm rot="10800000">
            <a:off x="360" y="3509280"/>
            <a:ext cx="314280" cy="804240"/>
          </a:xfrm>
          <a:custGeom>
            <a:avLst/>
            <a:gdLst/>
            <a:ahLst/>
            <a:rect l="l" t="t" r="r" b="b"/>
            <a:pathLst>
              <a:path w="314738" h="804646">
                <a:moveTo>
                  <a:pt x="30966" y="61933"/>
                </a:moveTo>
                <a:cubicBezTo>
                  <a:pt x="13864" y="61933"/>
                  <a:pt x="0" y="48069"/>
                  <a:pt x="0" y="30967"/>
                </a:cubicBezTo>
                <a:cubicBezTo>
                  <a:pt x="0" y="13864"/>
                  <a:pt x="13864" y="0"/>
                  <a:pt x="30966" y="0"/>
                </a:cubicBezTo>
                <a:cubicBezTo>
                  <a:pt x="48068" y="0"/>
                  <a:pt x="61932" y="13864"/>
                  <a:pt x="61932" y="30967"/>
                </a:cubicBezTo>
                <a:cubicBezTo>
                  <a:pt x="61932" y="48069"/>
                  <a:pt x="48068" y="61933"/>
                  <a:pt x="30966" y="61933"/>
                </a:cubicBezTo>
                <a:close/>
                <a:moveTo>
                  <a:pt x="119327" y="61933"/>
                </a:moveTo>
                <a:cubicBezTo>
                  <a:pt x="102225" y="61933"/>
                  <a:pt x="88361" y="48069"/>
                  <a:pt x="88361" y="30967"/>
                </a:cubicBezTo>
                <a:cubicBezTo>
                  <a:pt x="88361" y="13864"/>
                  <a:pt x="102225" y="0"/>
                  <a:pt x="119327" y="0"/>
                </a:cubicBezTo>
                <a:cubicBezTo>
                  <a:pt x="136429" y="0"/>
                  <a:pt x="150293" y="13864"/>
                  <a:pt x="150293" y="30967"/>
                </a:cubicBezTo>
                <a:cubicBezTo>
                  <a:pt x="150293" y="48069"/>
                  <a:pt x="136429" y="61933"/>
                  <a:pt x="119327" y="61933"/>
                </a:cubicBezTo>
                <a:close/>
                <a:moveTo>
                  <a:pt x="207688" y="61933"/>
                </a:moveTo>
                <a:cubicBezTo>
                  <a:pt x="190586" y="61933"/>
                  <a:pt x="176722" y="48069"/>
                  <a:pt x="176722" y="30967"/>
                </a:cubicBezTo>
                <a:cubicBezTo>
                  <a:pt x="176722" y="13864"/>
                  <a:pt x="190586" y="0"/>
                  <a:pt x="207688" y="0"/>
                </a:cubicBezTo>
                <a:cubicBezTo>
                  <a:pt x="224790" y="0"/>
                  <a:pt x="238654" y="13864"/>
                  <a:pt x="238654" y="30967"/>
                </a:cubicBezTo>
                <a:cubicBezTo>
                  <a:pt x="238654" y="48069"/>
                  <a:pt x="224790" y="61933"/>
                  <a:pt x="207688" y="61933"/>
                </a:cubicBezTo>
                <a:close/>
                <a:moveTo>
                  <a:pt x="296049" y="61933"/>
                </a:moveTo>
                <a:cubicBezTo>
                  <a:pt x="278947" y="61933"/>
                  <a:pt x="265082" y="48069"/>
                  <a:pt x="265082" y="30967"/>
                </a:cubicBezTo>
                <a:cubicBezTo>
                  <a:pt x="265082" y="13864"/>
                  <a:pt x="278947" y="0"/>
                  <a:pt x="296049" y="0"/>
                </a:cubicBezTo>
                <a:lnTo>
                  <a:pt x="314738" y="7741"/>
                </a:lnTo>
                <a:lnTo>
                  <a:pt x="314738" y="54192"/>
                </a:lnTo>
                <a:close/>
                <a:moveTo>
                  <a:pt x="30966" y="185718"/>
                </a:moveTo>
                <a:cubicBezTo>
                  <a:pt x="13864" y="185718"/>
                  <a:pt x="0" y="171854"/>
                  <a:pt x="0" y="154752"/>
                </a:cubicBezTo>
                <a:cubicBezTo>
                  <a:pt x="0" y="137650"/>
                  <a:pt x="13864" y="123786"/>
                  <a:pt x="30966" y="123786"/>
                </a:cubicBezTo>
                <a:cubicBezTo>
                  <a:pt x="48068" y="123786"/>
                  <a:pt x="61932" y="137650"/>
                  <a:pt x="61932" y="154752"/>
                </a:cubicBezTo>
                <a:cubicBezTo>
                  <a:pt x="61932" y="171854"/>
                  <a:pt x="48068" y="185718"/>
                  <a:pt x="30966" y="185718"/>
                </a:cubicBezTo>
                <a:close/>
                <a:moveTo>
                  <a:pt x="119327" y="185718"/>
                </a:moveTo>
                <a:cubicBezTo>
                  <a:pt x="102225" y="185718"/>
                  <a:pt x="88361" y="171854"/>
                  <a:pt x="88361" y="154752"/>
                </a:cubicBezTo>
                <a:cubicBezTo>
                  <a:pt x="88361" y="137650"/>
                  <a:pt x="102225" y="123786"/>
                  <a:pt x="119327" y="123786"/>
                </a:cubicBezTo>
                <a:cubicBezTo>
                  <a:pt x="136429" y="123786"/>
                  <a:pt x="150293" y="137650"/>
                  <a:pt x="150293" y="154752"/>
                </a:cubicBezTo>
                <a:cubicBezTo>
                  <a:pt x="150293" y="171854"/>
                  <a:pt x="136429" y="185718"/>
                  <a:pt x="119327" y="185718"/>
                </a:cubicBezTo>
                <a:close/>
                <a:moveTo>
                  <a:pt x="207688" y="185718"/>
                </a:moveTo>
                <a:cubicBezTo>
                  <a:pt x="190586" y="185718"/>
                  <a:pt x="176722" y="171854"/>
                  <a:pt x="176722" y="154752"/>
                </a:cubicBezTo>
                <a:cubicBezTo>
                  <a:pt x="176722" y="137650"/>
                  <a:pt x="190586" y="123786"/>
                  <a:pt x="207688" y="123786"/>
                </a:cubicBezTo>
                <a:cubicBezTo>
                  <a:pt x="224790" y="123786"/>
                  <a:pt x="238654" y="137650"/>
                  <a:pt x="238654" y="154752"/>
                </a:cubicBezTo>
                <a:cubicBezTo>
                  <a:pt x="238654" y="171854"/>
                  <a:pt x="224790" y="185718"/>
                  <a:pt x="207688" y="185718"/>
                </a:cubicBezTo>
                <a:close/>
                <a:moveTo>
                  <a:pt x="296049" y="185718"/>
                </a:moveTo>
                <a:cubicBezTo>
                  <a:pt x="278947" y="185718"/>
                  <a:pt x="265082" y="171854"/>
                  <a:pt x="265082" y="154752"/>
                </a:cubicBezTo>
                <a:cubicBezTo>
                  <a:pt x="265082" y="137650"/>
                  <a:pt x="278947" y="123786"/>
                  <a:pt x="296049" y="123786"/>
                </a:cubicBezTo>
                <a:lnTo>
                  <a:pt x="314738" y="131527"/>
                </a:lnTo>
                <a:lnTo>
                  <a:pt x="314738" y="177977"/>
                </a:lnTo>
                <a:close/>
                <a:moveTo>
                  <a:pt x="30966" y="309504"/>
                </a:moveTo>
                <a:cubicBezTo>
                  <a:pt x="13864" y="309504"/>
                  <a:pt x="0" y="295640"/>
                  <a:pt x="0" y="278538"/>
                </a:cubicBezTo>
                <a:cubicBezTo>
                  <a:pt x="0" y="261435"/>
                  <a:pt x="13864" y="247571"/>
                  <a:pt x="30966" y="247571"/>
                </a:cubicBezTo>
                <a:cubicBezTo>
                  <a:pt x="48068" y="247571"/>
                  <a:pt x="61932" y="261435"/>
                  <a:pt x="61932" y="278538"/>
                </a:cubicBezTo>
                <a:cubicBezTo>
                  <a:pt x="61932" y="295640"/>
                  <a:pt x="48068" y="309504"/>
                  <a:pt x="30966" y="309504"/>
                </a:cubicBezTo>
                <a:close/>
                <a:moveTo>
                  <a:pt x="119327" y="309504"/>
                </a:moveTo>
                <a:cubicBezTo>
                  <a:pt x="102225" y="309504"/>
                  <a:pt x="88361" y="295640"/>
                  <a:pt x="88361" y="278538"/>
                </a:cubicBezTo>
                <a:cubicBezTo>
                  <a:pt x="88361" y="261435"/>
                  <a:pt x="102225" y="247571"/>
                  <a:pt x="119327" y="247571"/>
                </a:cubicBezTo>
                <a:cubicBezTo>
                  <a:pt x="136429" y="247571"/>
                  <a:pt x="150293" y="261435"/>
                  <a:pt x="150293" y="278538"/>
                </a:cubicBezTo>
                <a:cubicBezTo>
                  <a:pt x="150293" y="295640"/>
                  <a:pt x="136429" y="309504"/>
                  <a:pt x="119327" y="309504"/>
                </a:cubicBezTo>
                <a:close/>
                <a:moveTo>
                  <a:pt x="207688" y="309504"/>
                </a:moveTo>
                <a:cubicBezTo>
                  <a:pt x="190586" y="309504"/>
                  <a:pt x="176722" y="295640"/>
                  <a:pt x="176722" y="278538"/>
                </a:cubicBezTo>
                <a:cubicBezTo>
                  <a:pt x="176722" y="261435"/>
                  <a:pt x="190586" y="247571"/>
                  <a:pt x="207688" y="247571"/>
                </a:cubicBezTo>
                <a:cubicBezTo>
                  <a:pt x="224790" y="247571"/>
                  <a:pt x="238654" y="261435"/>
                  <a:pt x="238654" y="278538"/>
                </a:cubicBezTo>
                <a:cubicBezTo>
                  <a:pt x="238654" y="295640"/>
                  <a:pt x="224790" y="309504"/>
                  <a:pt x="207688" y="309504"/>
                </a:cubicBezTo>
                <a:close/>
                <a:moveTo>
                  <a:pt x="296049" y="309504"/>
                </a:moveTo>
                <a:cubicBezTo>
                  <a:pt x="278947" y="309504"/>
                  <a:pt x="265082" y="295640"/>
                  <a:pt x="265082" y="278538"/>
                </a:cubicBezTo>
                <a:cubicBezTo>
                  <a:pt x="265082" y="261435"/>
                  <a:pt x="278947" y="247571"/>
                  <a:pt x="296049" y="247571"/>
                </a:cubicBezTo>
                <a:lnTo>
                  <a:pt x="314738" y="255313"/>
                </a:lnTo>
                <a:lnTo>
                  <a:pt x="314738" y="301763"/>
                </a:lnTo>
                <a:close/>
                <a:moveTo>
                  <a:pt x="30966" y="433289"/>
                </a:moveTo>
                <a:cubicBezTo>
                  <a:pt x="13864" y="433289"/>
                  <a:pt x="0" y="419425"/>
                  <a:pt x="0" y="402323"/>
                </a:cubicBezTo>
                <a:cubicBezTo>
                  <a:pt x="0" y="385221"/>
                  <a:pt x="13864" y="371357"/>
                  <a:pt x="30966" y="371357"/>
                </a:cubicBezTo>
                <a:cubicBezTo>
                  <a:pt x="48068" y="371357"/>
                  <a:pt x="61932" y="385221"/>
                  <a:pt x="61932" y="402323"/>
                </a:cubicBezTo>
                <a:cubicBezTo>
                  <a:pt x="61932" y="419425"/>
                  <a:pt x="48068" y="433289"/>
                  <a:pt x="30966" y="433289"/>
                </a:cubicBezTo>
                <a:close/>
                <a:moveTo>
                  <a:pt x="119327" y="433289"/>
                </a:moveTo>
                <a:cubicBezTo>
                  <a:pt x="102225" y="433289"/>
                  <a:pt x="88361" y="419425"/>
                  <a:pt x="88361" y="402323"/>
                </a:cubicBezTo>
                <a:cubicBezTo>
                  <a:pt x="88361" y="385221"/>
                  <a:pt x="102225" y="371357"/>
                  <a:pt x="119327" y="371357"/>
                </a:cubicBezTo>
                <a:cubicBezTo>
                  <a:pt x="136429" y="371357"/>
                  <a:pt x="150293" y="385221"/>
                  <a:pt x="150293" y="402323"/>
                </a:cubicBezTo>
                <a:cubicBezTo>
                  <a:pt x="150293" y="419425"/>
                  <a:pt x="136429" y="433289"/>
                  <a:pt x="119327" y="433289"/>
                </a:cubicBezTo>
                <a:close/>
                <a:moveTo>
                  <a:pt x="207688" y="433289"/>
                </a:moveTo>
                <a:cubicBezTo>
                  <a:pt x="190586" y="433289"/>
                  <a:pt x="176722" y="419425"/>
                  <a:pt x="176722" y="402323"/>
                </a:cubicBezTo>
                <a:cubicBezTo>
                  <a:pt x="176722" y="385221"/>
                  <a:pt x="190586" y="371357"/>
                  <a:pt x="207688" y="371357"/>
                </a:cubicBezTo>
                <a:cubicBezTo>
                  <a:pt x="224790" y="371357"/>
                  <a:pt x="238654" y="385221"/>
                  <a:pt x="238654" y="402323"/>
                </a:cubicBezTo>
                <a:cubicBezTo>
                  <a:pt x="238654" y="419425"/>
                  <a:pt x="224790" y="433289"/>
                  <a:pt x="207688" y="433289"/>
                </a:cubicBezTo>
                <a:close/>
                <a:moveTo>
                  <a:pt x="296049" y="433289"/>
                </a:moveTo>
                <a:cubicBezTo>
                  <a:pt x="278947" y="433289"/>
                  <a:pt x="265082" y="419425"/>
                  <a:pt x="265082" y="402323"/>
                </a:cubicBezTo>
                <a:cubicBezTo>
                  <a:pt x="265082" y="385221"/>
                  <a:pt x="278947" y="371357"/>
                  <a:pt x="296049" y="371357"/>
                </a:cubicBezTo>
                <a:lnTo>
                  <a:pt x="314738" y="379098"/>
                </a:lnTo>
                <a:lnTo>
                  <a:pt x="314738" y="425548"/>
                </a:lnTo>
                <a:close/>
                <a:moveTo>
                  <a:pt x="30966" y="557075"/>
                </a:moveTo>
                <a:cubicBezTo>
                  <a:pt x="13864" y="557075"/>
                  <a:pt x="0" y="543211"/>
                  <a:pt x="0" y="526109"/>
                </a:cubicBezTo>
                <a:cubicBezTo>
                  <a:pt x="0" y="509007"/>
                  <a:pt x="13864" y="495142"/>
                  <a:pt x="30966" y="495142"/>
                </a:cubicBezTo>
                <a:cubicBezTo>
                  <a:pt x="48068" y="495142"/>
                  <a:pt x="61932" y="509007"/>
                  <a:pt x="61932" y="526109"/>
                </a:cubicBezTo>
                <a:cubicBezTo>
                  <a:pt x="61932" y="543211"/>
                  <a:pt x="48068" y="557075"/>
                  <a:pt x="30966" y="557075"/>
                </a:cubicBezTo>
                <a:close/>
                <a:moveTo>
                  <a:pt x="119327" y="557075"/>
                </a:moveTo>
                <a:cubicBezTo>
                  <a:pt x="102225" y="557075"/>
                  <a:pt x="88361" y="543211"/>
                  <a:pt x="88361" y="526109"/>
                </a:cubicBezTo>
                <a:cubicBezTo>
                  <a:pt x="88361" y="509007"/>
                  <a:pt x="102225" y="495142"/>
                  <a:pt x="119327" y="495142"/>
                </a:cubicBezTo>
                <a:cubicBezTo>
                  <a:pt x="136429" y="495142"/>
                  <a:pt x="150293" y="509007"/>
                  <a:pt x="150293" y="526109"/>
                </a:cubicBezTo>
                <a:cubicBezTo>
                  <a:pt x="150293" y="543211"/>
                  <a:pt x="136429" y="557075"/>
                  <a:pt x="119327" y="557075"/>
                </a:cubicBezTo>
                <a:close/>
                <a:moveTo>
                  <a:pt x="207688" y="557075"/>
                </a:moveTo>
                <a:cubicBezTo>
                  <a:pt x="190586" y="557075"/>
                  <a:pt x="176722" y="543211"/>
                  <a:pt x="176722" y="526109"/>
                </a:cubicBezTo>
                <a:cubicBezTo>
                  <a:pt x="176722" y="509007"/>
                  <a:pt x="190586" y="495142"/>
                  <a:pt x="207688" y="495142"/>
                </a:cubicBezTo>
                <a:cubicBezTo>
                  <a:pt x="224790" y="495142"/>
                  <a:pt x="238654" y="509007"/>
                  <a:pt x="238654" y="526109"/>
                </a:cubicBezTo>
                <a:cubicBezTo>
                  <a:pt x="238654" y="543211"/>
                  <a:pt x="224790" y="557075"/>
                  <a:pt x="207688" y="557075"/>
                </a:cubicBezTo>
                <a:close/>
                <a:moveTo>
                  <a:pt x="296049" y="557075"/>
                </a:moveTo>
                <a:cubicBezTo>
                  <a:pt x="278947" y="557075"/>
                  <a:pt x="265082" y="543211"/>
                  <a:pt x="265082" y="526109"/>
                </a:cubicBezTo>
                <a:cubicBezTo>
                  <a:pt x="265082" y="509007"/>
                  <a:pt x="278947" y="495142"/>
                  <a:pt x="296049" y="495142"/>
                </a:cubicBezTo>
                <a:lnTo>
                  <a:pt x="314738" y="502884"/>
                </a:lnTo>
                <a:lnTo>
                  <a:pt x="314738" y="549334"/>
                </a:lnTo>
                <a:close/>
                <a:moveTo>
                  <a:pt x="30966" y="680861"/>
                </a:moveTo>
                <a:cubicBezTo>
                  <a:pt x="13864" y="680861"/>
                  <a:pt x="0" y="666996"/>
                  <a:pt x="0" y="649894"/>
                </a:cubicBezTo>
                <a:cubicBezTo>
                  <a:pt x="0" y="632792"/>
                  <a:pt x="13864" y="618928"/>
                  <a:pt x="30966" y="618928"/>
                </a:cubicBezTo>
                <a:cubicBezTo>
                  <a:pt x="48068" y="618928"/>
                  <a:pt x="61932" y="632792"/>
                  <a:pt x="61932" y="649894"/>
                </a:cubicBezTo>
                <a:cubicBezTo>
                  <a:pt x="61932" y="666996"/>
                  <a:pt x="48068" y="680861"/>
                  <a:pt x="30966" y="680861"/>
                </a:cubicBezTo>
                <a:close/>
                <a:moveTo>
                  <a:pt x="119327" y="680861"/>
                </a:moveTo>
                <a:cubicBezTo>
                  <a:pt x="102225" y="680861"/>
                  <a:pt x="88361" y="666996"/>
                  <a:pt x="88361" y="649894"/>
                </a:cubicBezTo>
                <a:cubicBezTo>
                  <a:pt x="88361" y="632792"/>
                  <a:pt x="102225" y="618928"/>
                  <a:pt x="119327" y="618928"/>
                </a:cubicBezTo>
                <a:cubicBezTo>
                  <a:pt x="136429" y="618928"/>
                  <a:pt x="150293" y="632792"/>
                  <a:pt x="150293" y="649894"/>
                </a:cubicBezTo>
                <a:cubicBezTo>
                  <a:pt x="150293" y="666996"/>
                  <a:pt x="136429" y="680861"/>
                  <a:pt x="119327" y="680861"/>
                </a:cubicBezTo>
                <a:close/>
                <a:moveTo>
                  <a:pt x="207688" y="680861"/>
                </a:moveTo>
                <a:cubicBezTo>
                  <a:pt x="190586" y="680861"/>
                  <a:pt x="176722" y="666996"/>
                  <a:pt x="176722" y="649894"/>
                </a:cubicBezTo>
                <a:cubicBezTo>
                  <a:pt x="176722" y="632792"/>
                  <a:pt x="190586" y="618928"/>
                  <a:pt x="207688" y="618928"/>
                </a:cubicBezTo>
                <a:cubicBezTo>
                  <a:pt x="224790" y="618928"/>
                  <a:pt x="238654" y="632792"/>
                  <a:pt x="238654" y="649894"/>
                </a:cubicBezTo>
                <a:cubicBezTo>
                  <a:pt x="238654" y="666996"/>
                  <a:pt x="224790" y="680861"/>
                  <a:pt x="207688" y="680861"/>
                </a:cubicBezTo>
                <a:close/>
                <a:moveTo>
                  <a:pt x="296049" y="680861"/>
                </a:moveTo>
                <a:cubicBezTo>
                  <a:pt x="278947" y="680861"/>
                  <a:pt x="265082" y="666996"/>
                  <a:pt x="265082" y="649894"/>
                </a:cubicBezTo>
                <a:cubicBezTo>
                  <a:pt x="265082" y="632792"/>
                  <a:pt x="278947" y="618928"/>
                  <a:pt x="296049" y="618928"/>
                </a:cubicBezTo>
                <a:lnTo>
                  <a:pt x="314738" y="626669"/>
                </a:lnTo>
                <a:lnTo>
                  <a:pt x="314738" y="673119"/>
                </a:lnTo>
                <a:close/>
                <a:moveTo>
                  <a:pt x="30966" y="804646"/>
                </a:moveTo>
                <a:cubicBezTo>
                  <a:pt x="13864" y="804646"/>
                  <a:pt x="0" y="790782"/>
                  <a:pt x="0" y="773680"/>
                </a:cubicBezTo>
                <a:cubicBezTo>
                  <a:pt x="0" y="756578"/>
                  <a:pt x="13864" y="742714"/>
                  <a:pt x="30966" y="742714"/>
                </a:cubicBezTo>
                <a:cubicBezTo>
                  <a:pt x="48068" y="742714"/>
                  <a:pt x="61932" y="756578"/>
                  <a:pt x="61932" y="773680"/>
                </a:cubicBezTo>
                <a:cubicBezTo>
                  <a:pt x="61932" y="790782"/>
                  <a:pt x="48068" y="804646"/>
                  <a:pt x="30966" y="804646"/>
                </a:cubicBezTo>
                <a:close/>
                <a:moveTo>
                  <a:pt x="119327" y="804646"/>
                </a:moveTo>
                <a:cubicBezTo>
                  <a:pt x="102225" y="804646"/>
                  <a:pt x="88361" y="790782"/>
                  <a:pt x="88361" y="773680"/>
                </a:cubicBezTo>
                <a:cubicBezTo>
                  <a:pt x="88361" y="756578"/>
                  <a:pt x="102225" y="742714"/>
                  <a:pt x="119327" y="742714"/>
                </a:cubicBezTo>
                <a:cubicBezTo>
                  <a:pt x="136429" y="742714"/>
                  <a:pt x="150293" y="756578"/>
                  <a:pt x="150293" y="773680"/>
                </a:cubicBezTo>
                <a:cubicBezTo>
                  <a:pt x="150293" y="790782"/>
                  <a:pt x="136429" y="804646"/>
                  <a:pt x="119327" y="804646"/>
                </a:cubicBezTo>
                <a:close/>
                <a:moveTo>
                  <a:pt x="207688" y="804646"/>
                </a:moveTo>
                <a:cubicBezTo>
                  <a:pt x="190586" y="804646"/>
                  <a:pt x="176722" y="790782"/>
                  <a:pt x="176722" y="773680"/>
                </a:cubicBezTo>
                <a:cubicBezTo>
                  <a:pt x="176722" y="756578"/>
                  <a:pt x="190586" y="742714"/>
                  <a:pt x="207688" y="742714"/>
                </a:cubicBezTo>
                <a:cubicBezTo>
                  <a:pt x="224790" y="742714"/>
                  <a:pt x="238654" y="756578"/>
                  <a:pt x="238654" y="773680"/>
                </a:cubicBezTo>
                <a:cubicBezTo>
                  <a:pt x="238654" y="790782"/>
                  <a:pt x="224790" y="804646"/>
                  <a:pt x="207688" y="804646"/>
                </a:cubicBezTo>
                <a:close/>
                <a:moveTo>
                  <a:pt x="296049" y="804646"/>
                </a:moveTo>
                <a:cubicBezTo>
                  <a:pt x="278947" y="804646"/>
                  <a:pt x="265082" y="790782"/>
                  <a:pt x="265082" y="773680"/>
                </a:cubicBezTo>
                <a:cubicBezTo>
                  <a:pt x="265082" y="756578"/>
                  <a:pt x="278947" y="742714"/>
                  <a:pt x="296049" y="742714"/>
                </a:cubicBezTo>
                <a:lnTo>
                  <a:pt x="314738" y="750455"/>
                </a:lnTo>
                <a:lnTo>
                  <a:pt x="314738" y="796905"/>
                </a:lnTo>
                <a:close/>
              </a:path>
            </a:pathLst>
          </a:custGeom>
          <a:solidFill>
            <a:schemeClr val="accent1">
              <a:lumMod val="60000"/>
              <a:lumOff val="40000"/>
            </a:schemeClr>
          </a:solidFill>
          <a:ln w="12700">
            <a:noFill/>
          </a:ln>
        </p:spPr>
        <p:style>
          <a:lnRef idx="0"/>
          <a:fillRef idx="0"/>
          <a:effectRef idx="0"/>
          <a:fontRef idx="minor"/>
        </p:style>
      </p:sp>
      <p:sp>
        <p:nvSpPr>
          <p:cNvPr id="244" name="标题 1"/>
          <p:cNvSpPr/>
          <p:nvPr/>
        </p:nvSpPr>
        <p:spPr>
          <a:xfrm>
            <a:off x="563760" y="3112920"/>
            <a:ext cx="5939280" cy="1834560"/>
          </a:xfrm>
          <a:prstGeom prst="rect">
            <a:avLst/>
          </a:prstGeom>
          <a:noFill/>
          <a:ln w="0">
            <a:noFill/>
          </a:ln>
        </p:spPr>
        <p:style>
          <a:lnRef idx="0"/>
          <a:fillRef idx="0"/>
          <a:effectRef idx="0"/>
          <a:fontRef idx="minor"/>
        </p:style>
        <p:txBody>
          <a:bodyPr lIns="0" rIns="0" anchor="ctr">
            <a:noAutofit/>
          </a:bodyPr>
          <a:p>
            <a:pPr>
              <a:lnSpc>
                <a:spcPct val="130000"/>
              </a:lnSpc>
              <a:buNone/>
            </a:pPr>
            <a:r>
              <a:rPr b="0" lang="zh-CN" sz="4800" spc="-1" strike="noStrike">
                <a:solidFill>
                  <a:srgbClr val="000000"/>
                </a:solidFill>
                <a:latin typeface="Source Han Sans CN Bold"/>
                <a:ea typeface="Source Han Sans CN Bold"/>
              </a:rPr>
              <a:t>总结感悟，展望未来</a:t>
            </a:r>
            <a:endParaRPr b="0" lang="en-US" sz="4800" spc="-1" strike="noStrike">
              <a:latin typeface="Noto Sans CJK SC"/>
            </a:endParaRPr>
          </a:p>
        </p:txBody>
      </p:sp>
      <p:sp>
        <p:nvSpPr>
          <p:cNvPr id="245" name="标题 1"/>
          <p:cNvSpPr/>
          <p:nvPr/>
        </p:nvSpPr>
        <p:spPr>
          <a:xfrm>
            <a:off x="581400" y="6457320"/>
            <a:ext cx="332640" cy="70560"/>
          </a:xfrm>
          <a:prstGeom prst="roundRect">
            <a:avLst>
              <a:gd name="adj" fmla="val 50000"/>
            </a:avLst>
          </a:prstGeom>
          <a:solidFill>
            <a:schemeClr val="bg1">
              <a:alpha val="70000"/>
            </a:schemeClr>
          </a:solidFill>
          <a:ln w="12700">
            <a:noFill/>
          </a:ln>
          <a:effectLst>
            <a:outerShdw algn="tl" blurRad="127080" dir="2700000" dist="37674" rotWithShape="0">
              <a:schemeClr val="accent1">
                <a:alpha val="30000"/>
              </a:schemeClr>
            </a:outerShdw>
          </a:effectLst>
        </p:spPr>
        <p:style>
          <a:lnRef idx="0"/>
          <a:fillRef idx="0"/>
          <a:effectRef idx="0"/>
          <a:fontRef idx="minor"/>
        </p:style>
      </p:sp>
      <p:sp>
        <p:nvSpPr>
          <p:cNvPr id="246" name="标题 1"/>
          <p:cNvSpPr/>
          <p:nvPr/>
        </p:nvSpPr>
        <p:spPr>
          <a:xfrm>
            <a:off x="1018800" y="6457320"/>
            <a:ext cx="332640" cy="70560"/>
          </a:xfrm>
          <a:prstGeom prst="roundRect">
            <a:avLst>
              <a:gd name="adj" fmla="val 50000"/>
            </a:avLst>
          </a:prstGeom>
          <a:noFill/>
          <a:ln cap="sq" w="12700">
            <a:solidFill>
              <a:srgbClr val="ffffff">
                <a:alpha val="70000"/>
              </a:srgbClr>
            </a:solidFill>
            <a:miter/>
          </a:ln>
          <a:effectLst>
            <a:outerShdw algn="tl" blurRad="127080" dir="2700000" dist="37674" rotWithShape="0">
              <a:schemeClr val="accent1">
                <a:alpha val="30000"/>
              </a:schemeClr>
            </a:outerShdw>
          </a:effectLst>
        </p:spPr>
        <p:style>
          <a:lnRef idx="0"/>
          <a:fillRef idx="0"/>
          <a:effectRef idx="0"/>
          <a:fontRef idx="minor"/>
        </p:style>
      </p:sp>
      <p:sp>
        <p:nvSpPr>
          <p:cNvPr id="247" name="标题 1"/>
          <p:cNvSpPr/>
          <p:nvPr/>
        </p:nvSpPr>
        <p:spPr>
          <a:xfrm>
            <a:off x="1455840" y="6457320"/>
            <a:ext cx="332640" cy="70560"/>
          </a:xfrm>
          <a:prstGeom prst="roundRect">
            <a:avLst>
              <a:gd name="adj" fmla="val 50000"/>
            </a:avLst>
          </a:prstGeom>
          <a:solidFill>
            <a:schemeClr val="bg1">
              <a:alpha val="70000"/>
            </a:schemeClr>
          </a:solidFill>
          <a:ln w="12700">
            <a:noFill/>
          </a:ln>
          <a:effectLst>
            <a:outerShdw algn="tl" blurRad="127080" dir="2700000" dist="37674" rotWithShape="0">
              <a:schemeClr val="accent1">
                <a:alpha val="30000"/>
              </a:schemeClr>
            </a:outerShdw>
          </a:effectLst>
        </p:spPr>
        <p:style>
          <a:lnRef idx="0"/>
          <a:fillRef idx="0"/>
          <a:effectRef idx="0"/>
          <a:fontRef idx="minor"/>
        </p:style>
      </p:sp>
      <p:sp>
        <p:nvSpPr>
          <p:cNvPr id="248" name="标题 1"/>
          <p:cNvSpPr/>
          <p:nvPr/>
        </p:nvSpPr>
        <p:spPr>
          <a:xfrm>
            <a:off x="3875400" y="1164960"/>
            <a:ext cx="2003760" cy="2128320"/>
          </a:xfrm>
          <a:prstGeom prst="rect">
            <a:avLst/>
          </a:prstGeom>
          <a:noFill/>
          <a:ln w="0">
            <a:noFill/>
          </a:ln>
        </p:spPr>
        <p:style>
          <a:lnRef idx="0"/>
          <a:fillRef idx="0"/>
          <a:effectRef idx="0"/>
          <a:fontRef idx="minor"/>
        </p:style>
        <p:txBody>
          <a:bodyPr lIns="0" rIns="0" anchor="b">
            <a:noAutofit/>
          </a:bodyPr>
          <a:p>
            <a:pPr>
              <a:lnSpc>
                <a:spcPct val="110000"/>
              </a:lnSpc>
              <a:buNone/>
            </a:pPr>
            <a:r>
              <a:rPr b="0" lang="en-US" sz="7800" spc="-1" strike="noStrike">
                <a:solidFill>
                  <a:srgbClr val="404040"/>
                </a:solidFill>
                <a:latin typeface="Source Han Sans CN Bold"/>
                <a:ea typeface="Source Han Sans CN Bold"/>
              </a:rPr>
              <a:t>04</a:t>
            </a:r>
            <a:endParaRPr b="0" lang="en-US" sz="7800" spc="-1" strike="noStrike">
              <a:latin typeface="Noto Sans CJK SC"/>
            </a:endParaRPr>
          </a:p>
        </p:txBody>
      </p:sp>
      <p:pic>
        <p:nvPicPr>
          <p:cNvPr id="249" name="图片 17" descr=""/>
          <p:cNvPicPr/>
          <p:nvPr/>
        </p:nvPicPr>
        <p:blipFill>
          <a:blip r:embed="rId2"/>
          <a:stretch/>
        </p:blipFill>
        <p:spPr>
          <a:xfrm>
            <a:off x="446040" y="1557000"/>
            <a:ext cx="1892880" cy="476280"/>
          </a:xfrm>
          <a:prstGeom prst="rect">
            <a:avLst/>
          </a:prstGeom>
          <a:ln w="0">
            <a:noFill/>
          </a:ln>
        </p:spPr>
      </p:pic>
      <p:pic>
        <p:nvPicPr>
          <p:cNvPr id="250" name="图片 18" descr=""/>
          <p:cNvPicPr/>
          <p:nvPr/>
        </p:nvPicPr>
        <p:blipFill>
          <a:blip r:embed="rId3"/>
          <a:stretch/>
        </p:blipFill>
        <p:spPr>
          <a:xfrm>
            <a:off x="4971240" y="5027760"/>
            <a:ext cx="1221480" cy="30708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1" name="标题 1"/>
          <p:cNvSpPr/>
          <p:nvPr/>
        </p:nvSpPr>
        <p:spPr>
          <a:xfrm>
            <a:off x="0" y="0"/>
            <a:ext cx="12196440" cy="6857640"/>
          </a:xfrm>
          <a:prstGeom prst="rect">
            <a:avLst/>
          </a:prstGeom>
          <a:gradFill rotWithShape="0">
            <a:gsLst>
              <a:gs pos="0">
                <a:srgbClr val="ffffff">
                  <a:alpha val="0"/>
                </a:srgbClr>
              </a:gs>
              <a:gs pos="100000">
                <a:srgbClr val="ffdabf"/>
              </a:gs>
            </a:gsLst>
            <a:lin ang="5400000"/>
          </a:gradFill>
          <a:ln w="12700">
            <a:noFill/>
          </a:ln>
        </p:spPr>
        <p:style>
          <a:lnRef idx="0"/>
          <a:fillRef idx="0"/>
          <a:effectRef idx="0"/>
          <a:fontRef idx="minor"/>
        </p:style>
      </p:sp>
      <p:sp>
        <p:nvSpPr>
          <p:cNvPr id="252" name="标题 1"/>
          <p:cNvSpPr/>
          <p:nvPr/>
        </p:nvSpPr>
        <p:spPr>
          <a:xfrm>
            <a:off x="7882920" y="1652760"/>
            <a:ext cx="2158560" cy="66996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0" lang="en-US" sz="4400" spc="-1" strike="noStrike">
                <a:solidFill>
                  <a:srgbClr val="ffe3ce"/>
                </a:solidFill>
                <a:latin typeface="OPPOSans H"/>
                <a:ea typeface="OPPOSans H"/>
              </a:rPr>
              <a:t>02</a:t>
            </a:r>
            <a:endParaRPr b="0" lang="en-US" sz="4400" spc="-1" strike="noStrike">
              <a:latin typeface="Noto Sans CJK SC"/>
            </a:endParaRPr>
          </a:p>
        </p:txBody>
      </p:sp>
      <p:sp>
        <p:nvSpPr>
          <p:cNvPr id="253" name="标题 1"/>
          <p:cNvSpPr/>
          <p:nvPr/>
        </p:nvSpPr>
        <p:spPr>
          <a:xfrm>
            <a:off x="2136240" y="1652760"/>
            <a:ext cx="2158560" cy="66996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0" lang="en-US" sz="4400" spc="-1" strike="noStrike">
                <a:solidFill>
                  <a:srgbClr val="ffdabf"/>
                </a:solidFill>
                <a:latin typeface="OPPOSans H"/>
                <a:ea typeface="OPPOSans H"/>
              </a:rPr>
              <a:t>01</a:t>
            </a:r>
            <a:endParaRPr b="0" lang="en-US" sz="4400" spc="-1" strike="noStrike">
              <a:latin typeface="Noto Sans CJK SC"/>
            </a:endParaRPr>
          </a:p>
        </p:txBody>
      </p:sp>
      <p:sp>
        <p:nvSpPr>
          <p:cNvPr id="254" name="标题 1"/>
          <p:cNvSpPr/>
          <p:nvPr/>
        </p:nvSpPr>
        <p:spPr>
          <a:xfrm>
            <a:off x="6442920" y="3451680"/>
            <a:ext cx="5039640" cy="2159640"/>
          </a:xfrm>
          <a:prstGeom prst="roundRect">
            <a:avLst>
              <a:gd name="adj" fmla="val 10000"/>
            </a:avLst>
          </a:prstGeom>
          <a:solidFill>
            <a:schemeClr val="bg1">
              <a:lumMod val="95000"/>
            </a:schemeClr>
          </a:solidFill>
          <a:ln w="0">
            <a:noFill/>
          </a:ln>
        </p:spPr>
        <p:style>
          <a:lnRef idx="0"/>
          <a:fillRef idx="0"/>
          <a:effectRef idx="0"/>
          <a:fontRef idx="minor"/>
        </p:style>
      </p:sp>
      <p:sp>
        <p:nvSpPr>
          <p:cNvPr id="255" name="标题 1"/>
          <p:cNvSpPr/>
          <p:nvPr/>
        </p:nvSpPr>
        <p:spPr>
          <a:xfrm>
            <a:off x="6406920" y="2084400"/>
            <a:ext cx="5111640" cy="1079640"/>
          </a:xfrm>
          <a:prstGeom prst="roundRect">
            <a:avLst>
              <a:gd name="adj" fmla="val 50000"/>
            </a:avLst>
          </a:prstGeom>
          <a:gradFill rotWithShape="0">
            <a:gsLst>
              <a:gs pos="0">
                <a:srgbClr val="ffaa6d"/>
              </a:gs>
              <a:gs pos="100000">
                <a:srgbClr val="c85400"/>
              </a:gs>
            </a:gsLst>
            <a:lin ang="5400000"/>
          </a:gradFill>
          <a:ln w="0">
            <a:noFill/>
          </a:ln>
          <a:effectLst>
            <a:outerShdw algn="t" blurRad="254160" dir="5400000" dist="63360" rotWithShape="0">
              <a:schemeClr val="accent2">
                <a:alpha val="20000"/>
              </a:schemeClr>
            </a:outerShdw>
          </a:effectLst>
        </p:spPr>
        <p:style>
          <a:lnRef idx="0"/>
          <a:fillRef idx="0"/>
          <a:effectRef idx="0"/>
          <a:fontRef idx="minor"/>
        </p:style>
      </p:sp>
      <p:sp>
        <p:nvSpPr>
          <p:cNvPr id="256" name="标题 1"/>
          <p:cNvSpPr/>
          <p:nvPr/>
        </p:nvSpPr>
        <p:spPr>
          <a:xfrm>
            <a:off x="696240" y="3451680"/>
            <a:ext cx="5039640" cy="2159640"/>
          </a:xfrm>
          <a:prstGeom prst="roundRect">
            <a:avLst>
              <a:gd name="adj" fmla="val 10000"/>
            </a:avLst>
          </a:prstGeom>
          <a:solidFill>
            <a:schemeClr val="bg1">
              <a:lumMod val="95000"/>
            </a:schemeClr>
          </a:solidFill>
          <a:ln w="0">
            <a:noFill/>
          </a:ln>
        </p:spPr>
        <p:style>
          <a:lnRef idx="0"/>
          <a:fillRef idx="0"/>
          <a:effectRef idx="0"/>
          <a:fontRef idx="minor"/>
        </p:style>
      </p:sp>
      <p:sp>
        <p:nvSpPr>
          <p:cNvPr id="257" name="标题 1"/>
          <p:cNvSpPr/>
          <p:nvPr/>
        </p:nvSpPr>
        <p:spPr>
          <a:xfrm>
            <a:off x="660240" y="2084400"/>
            <a:ext cx="5111640" cy="1079640"/>
          </a:xfrm>
          <a:prstGeom prst="roundRect">
            <a:avLst>
              <a:gd name="adj" fmla="val 50000"/>
            </a:avLst>
          </a:prstGeom>
          <a:gradFill rotWithShape="0">
            <a:gsLst>
              <a:gs pos="0">
                <a:srgbClr val="ffb47f"/>
              </a:gs>
              <a:gs pos="100000">
                <a:srgbClr val="bf4f00"/>
              </a:gs>
            </a:gsLst>
            <a:lin ang="5400000"/>
          </a:gradFill>
          <a:ln w="0">
            <a:noFill/>
          </a:ln>
          <a:effectLst>
            <a:outerShdw algn="t" blurRad="254160" dir="5400000" dist="63360" rotWithShape="0">
              <a:schemeClr val="accent1">
                <a:alpha val="20000"/>
              </a:schemeClr>
            </a:outerShdw>
          </a:effectLst>
        </p:spPr>
        <p:style>
          <a:lnRef idx="0"/>
          <a:fillRef idx="0"/>
          <a:effectRef idx="0"/>
          <a:fontRef idx="minor"/>
        </p:style>
      </p:sp>
      <p:sp>
        <p:nvSpPr>
          <p:cNvPr id="258" name="标题 1"/>
          <p:cNvSpPr/>
          <p:nvPr/>
        </p:nvSpPr>
        <p:spPr>
          <a:xfrm>
            <a:off x="912240" y="3681360"/>
            <a:ext cx="4607640" cy="1589040"/>
          </a:xfrm>
          <a:prstGeom prst="rect">
            <a:avLst/>
          </a:prstGeom>
          <a:noFill/>
          <a:ln w="0">
            <a:noFill/>
          </a:ln>
        </p:spPr>
        <p:style>
          <a:lnRef idx="0"/>
          <a:fillRef idx="0"/>
          <a:effectRef idx="0"/>
          <a:fontRef idx="minor"/>
        </p:style>
        <p:txBody>
          <a:bodyPr lIns="0" rIns="0" tIns="0" bIns="0" anchor="t">
            <a:noAutofit/>
          </a:bodyPr>
          <a:p>
            <a:r>
              <a:rPr b="0" lang="zh-CN" sz="1180" spc="-1" strike="noStrike">
                <a:solidFill>
                  <a:srgbClr val="262626"/>
                </a:solidFill>
                <a:latin typeface="Source Han Sans"/>
                <a:ea typeface="Source Han Sans"/>
              </a:rPr>
              <a:t>服务三农让我收获了成长与感动，也让我更加深刻地认识到三农工作对于国家发展和社会稳定的重要意义，激励我在今后的人生道路上继续关注三农，为农村的发展添砖加瓦。</a:t>
            </a:r>
            <a:endParaRPr b="0" lang="en-US" sz="1180" spc="-1" strike="noStrike">
              <a:latin typeface="Noto Sans CJK SC"/>
            </a:endParaRPr>
          </a:p>
          <a:p>
            <a:pPr algn="ctr">
              <a:lnSpc>
                <a:spcPct val="150000"/>
              </a:lnSpc>
              <a:buNone/>
            </a:pPr>
            <a:r>
              <a:rPr b="0" lang="zh-CN" sz="1180" spc="-1" strike="noStrike">
                <a:solidFill>
                  <a:srgbClr val="262626"/>
                </a:solidFill>
                <a:latin typeface="Source Han Sans"/>
                <a:ea typeface="Source Han Sans"/>
              </a:rPr>
              <a:t>这次经历让我更加坚定了自己的理想信念，让我明白只有深入基层，了解农民的真实需求，才能真正为他们解决问题，为乡村振兴贡献力量。</a:t>
            </a:r>
            <a:endParaRPr b="0" lang="en-US" sz="1180" spc="-1" strike="noStrike">
              <a:latin typeface="Noto Sans CJK SC"/>
            </a:endParaRPr>
          </a:p>
        </p:txBody>
      </p:sp>
      <p:sp>
        <p:nvSpPr>
          <p:cNvPr id="259" name="标题 1"/>
          <p:cNvSpPr/>
          <p:nvPr/>
        </p:nvSpPr>
        <p:spPr>
          <a:xfrm>
            <a:off x="1056240" y="2228400"/>
            <a:ext cx="4319640" cy="791640"/>
          </a:xfrm>
          <a:prstGeom prst="rect">
            <a:avLst/>
          </a:prstGeom>
          <a:noFill/>
          <a:ln w="12700">
            <a:noFill/>
          </a:ln>
        </p:spPr>
        <p:style>
          <a:lnRef idx="0"/>
          <a:fillRef idx="0"/>
          <a:effectRef idx="0"/>
          <a:fontRef idx="minor"/>
        </p:style>
        <p:txBody>
          <a:bodyPr lIns="0" rIns="0" tIns="0" bIns="0" anchor="ctr">
            <a:noAutofit/>
          </a:bodyPr>
          <a:p>
            <a:pPr algn="ctr">
              <a:lnSpc>
                <a:spcPct val="120000"/>
              </a:lnSpc>
              <a:buNone/>
            </a:pPr>
            <a:r>
              <a:rPr b="0" lang="zh-CN" sz="1600" spc="-1" strike="noStrike">
                <a:solidFill>
                  <a:srgbClr val="ffffff"/>
                </a:solidFill>
                <a:latin typeface="Source Han Sans CN Bold"/>
                <a:ea typeface="Source Han Sans CN Bold"/>
              </a:rPr>
              <a:t>对个人的影响</a:t>
            </a:r>
            <a:endParaRPr b="0" lang="en-US" sz="1600" spc="-1" strike="noStrike">
              <a:latin typeface="Noto Sans CJK SC"/>
            </a:endParaRPr>
          </a:p>
        </p:txBody>
      </p:sp>
      <p:sp>
        <p:nvSpPr>
          <p:cNvPr id="260" name="标题 1"/>
          <p:cNvSpPr/>
          <p:nvPr/>
        </p:nvSpPr>
        <p:spPr>
          <a:xfrm>
            <a:off x="6658920" y="3681360"/>
            <a:ext cx="4607640" cy="1591920"/>
          </a:xfrm>
          <a:prstGeom prst="rect">
            <a:avLst/>
          </a:prstGeom>
          <a:noFill/>
          <a:ln w="0">
            <a:noFill/>
          </a:ln>
        </p:spPr>
        <p:style>
          <a:lnRef idx="0"/>
          <a:fillRef idx="0"/>
          <a:effectRef idx="0"/>
          <a:fontRef idx="minor"/>
        </p:style>
        <p:txBody>
          <a:bodyPr lIns="0" rIns="0" tIns="0" bIns="0" anchor="t">
            <a:noAutofit/>
          </a:bodyPr>
          <a:p>
            <a:r>
              <a:rPr b="0" lang="zh-CN" sz="1180" spc="-1" strike="noStrike">
                <a:solidFill>
                  <a:srgbClr val="262626"/>
                </a:solidFill>
                <a:latin typeface="Source Han Sans"/>
                <a:ea typeface="Source Han Sans"/>
              </a:rPr>
              <a:t>三农工作关乎着国家粮食安全、社会稳定、文化传承等众多方面，是我们实现中华民族伟大复兴中国梦的坚实基础，必须高度重视三农工作，加大投入和支持力度。</a:t>
            </a:r>
            <a:endParaRPr b="0" lang="en-US" sz="1180" spc="-1" strike="noStrike">
              <a:latin typeface="Noto Sans CJK SC"/>
            </a:endParaRPr>
          </a:p>
          <a:p>
            <a:pPr algn="ctr">
              <a:lnSpc>
                <a:spcPct val="150000"/>
              </a:lnSpc>
              <a:buNone/>
            </a:pPr>
            <a:r>
              <a:rPr b="0" lang="zh-CN" sz="1180" spc="-1" strike="noStrike">
                <a:solidFill>
                  <a:srgbClr val="262626"/>
                </a:solidFill>
                <a:latin typeface="Source Han Sans"/>
                <a:ea typeface="Source Han Sans"/>
              </a:rPr>
              <a:t>通过服务三农，我深刻体会到乡村振兴战略的重要性和紧迫性，只有实现农村的全面发展，才能实现国家的全面振兴，让每一个农民都能过上更加幸福美满的生活。</a:t>
            </a:r>
            <a:endParaRPr b="0" lang="en-US" sz="1180" spc="-1" strike="noStrike">
              <a:latin typeface="Noto Sans CJK SC"/>
            </a:endParaRPr>
          </a:p>
        </p:txBody>
      </p:sp>
      <p:sp>
        <p:nvSpPr>
          <p:cNvPr id="261" name="标题 1"/>
          <p:cNvSpPr/>
          <p:nvPr/>
        </p:nvSpPr>
        <p:spPr>
          <a:xfrm>
            <a:off x="6802920" y="2228400"/>
            <a:ext cx="4319640" cy="791640"/>
          </a:xfrm>
          <a:prstGeom prst="rect">
            <a:avLst/>
          </a:prstGeom>
          <a:noFill/>
          <a:ln w="12700">
            <a:noFill/>
          </a:ln>
        </p:spPr>
        <p:style>
          <a:lnRef idx="0"/>
          <a:fillRef idx="0"/>
          <a:effectRef idx="0"/>
          <a:fontRef idx="minor"/>
        </p:style>
        <p:txBody>
          <a:bodyPr lIns="0" rIns="0" tIns="0" bIns="0" anchor="ctr">
            <a:noAutofit/>
          </a:bodyPr>
          <a:p>
            <a:pPr algn="ctr">
              <a:lnSpc>
                <a:spcPct val="120000"/>
              </a:lnSpc>
              <a:buNone/>
            </a:pPr>
            <a:r>
              <a:rPr b="0" lang="zh-CN" sz="1600" spc="-1" strike="noStrike">
                <a:solidFill>
                  <a:srgbClr val="ffffff"/>
                </a:solidFill>
                <a:latin typeface="Source Han Sans CN Bold"/>
                <a:ea typeface="Source Han Sans CN Bold"/>
              </a:rPr>
              <a:t>对国家的意义</a:t>
            </a:r>
            <a:endParaRPr b="0" lang="en-US" sz="1600" spc="-1" strike="noStrike">
              <a:latin typeface="Noto Sans CJK SC"/>
            </a:endParaRPr>
          </a:p>
        </p:txBody>
      </p:sp>
      <p:sp>
        <p:nvSpPr>
          <p:cNvPr id="262" name="标题 1"/>
          <p:cNvSpPr/>
          <p:nvPr/>
        </p:nvSpPr>
        <p:spPr>
          <a:xfrm>
            <a:off x="981360" y="416160"/>
            <a:ext cx="9834840" cy="467640"/>
          </a:xfrm>
          <a:prstGeom prst="rect">
            <a:avLst/>
          </a:prstGeom>
          <a:noFill/>
          <a:ln w="0">
            <a:noFill/>
          </a:ln>
        </p:spPr>
        <p:style>
          <a:lnRef idx="0"/>
          <a:fillRef idx="0"/>
          <a:effectRef idx="0"/>
          <a:fontRef idx="minor"/>
        </p:style>
        <p:txBody>
          <a:bodyPr lIns="0" rIns="0" tIns="0" bIns="0" anchor="ctr">
            <a:noAutofit/>
          </a:bodyPr>
          <a:p>
            <a:pPr>
              <a:lnSpc>
                <a:spcPct val="110000"/>
              </a:lnSpc>
              <a:buNone/>
            </a:pPr>
            <a:r>
              <a:rPr b="0" lang="zh-CN" sz="3200" spc="-1" strike="noStrike">
                <a:solidFill>
                  <a:srgbClr val="262626"/>
                </a:solidFill>
                <a:latin typeface="Source Han Sans CN Bold"/>
                <a:ea typeface="Source Han Sans CN Bold"/>
              </a:rPr>
              <a:t>服务三农的深刻意义</a:t>
            </a:r>
            <a:endParaRPr b="0" lang="en-US" sz="3200" spc="-1" strike="noStrike">
              <a:latin typeface="Noto Sans CJK SC"/>
            </a:endParaRPr>
          </a:p>
        </p:txBody>
      </p:sp>
      <p:sp>
        <p:nvSpPr>
          <p:cNvPr id="263" name="标题 1"/>
          <p:cNvSpPr/>
          <p:nvPr/>
        </p:nvSpPr>
        <p:spPr>
          <a:xfrm flipH="1" rot="10800000">
            <a:off x="10976040" y="606600"/>
            <a:ext cx="536400" cy="87120"/>
          </a:xfrm>
          <a:custGeom>
            <a:avLst/>
            <a:gdLst/>
            <a:ahLst/>
            <a:rect l="l" t="t" r="r" b="b"/>
            <a:pathLst>
              <a:path w="536828" h="87372">
                <a:moveTo>
                  <a:pt x="358221" y="87372"/>
                </a:moveTo>
                <a:cubicBezTo>
                  <a:pt x="370285" y="87372"/>
                  <a:pt x="381206" y="82482"/>
                  <a:pt x="389112" y="74577"/>
                </a:cubicBezTo>
                <a:lnTo>
                  <a:pt x="391951" y="70365"/>
                </a:lnTo>
                <a:lnTo>
                  <a:pt x="392195" y="70727"/>
                </a:lnTo>
                <a:lnTo>
                  <a:pt x="394791" y="66877"/>
                </a:lnTo>
                <a:cubicBezTo>
                  <a:pt x="402697" y="58972"/>
                  <a:pt x="413618" y="54082"/>
                  <a:pt x="425682" y="54082"/>
                </a:cubicBezTo>
                <a:cubicBezTo>
                  <a:pt x="437745" y="54082"/>
                  <a:pt x="448667" y="58972"/>
                  <a:pt x="456573" y="66877"/>
                </a:cubicBezTo>
                <a:lnTo>
                  <a:pt x="459168" y="70727"/>
                </a:lnTo>
                <a:lnTo>
                  <a:pt x="459412" y="70365"/>
                </a:lnTo>
                <a:lnTo>
                  <a:pt x="462251" y="74577"/>
                </a:lnTo>
                <a:cubicBezTo>
                  <a:pt x="470157" y="82482"/>
                  <a:pt x="481078" y="87372"/>
                  <a:pt x="493142" y="87372"/>
                </a:cubicBezTo>
                <a:cubicBezTo>
                  <a:pt x="517269" y="87372"/>
                  <a:pt x="536828" y="67813"/>
                  <a:pt x="536828" y="43686"/>
                </a:cubicBezTo>
                <a:cubicBezTo>
                  <a:pt x="536828" y="19559"/>
                  <a:pt x="517269" y="0"/>
                  <a:pt x="493142" y="0"/>
                </a:cubicBezTo>
                <a:cubicBezTo>
                  <a:pt x="481078" y="0"/>
                  <a:pt x="470157" y="4890"/>
                  <a:pt x="462251" y="12795"/>
                </a:cubicBezTo>
                <a:lnTo>
                  <a:pt x="459412" y="17007"/>
                </a:lnTo>
                <a:lnTo>
                  <a:pt x="459062" y="16488"/>
                </a:lnTo>
                <a:lnTo>
                  <a:pt x="456572" y="20181"/>
                </a:lnTo>
                <a:cubicBezTo>
                  <a:pt x="448666" y="28087"/>
                  <a:pt x="437745" y="32976"/>
                  <a:pt x="425681" y="32976"/>
                </a:cubicBezTo>
                <a:cubicBezTo>
                  <a:pt x="413618" y="32976"/>
                  <a:pt x="402696" y="28087"/>
                  <a:pt x="394790" y="20181"/>
                </a:cubicBezTo>
                <a:lnTo>
                  <a:pt x="392301" y="16489"/>
                </a:lnTo>
                <a:lnTo>
                  <a:pt x="391951" y="17007"/>
                </a:lnTo>
                <a:lnTo>
                  <a:pt x="389112" y="12795"/>
                </a:lnTo>
                <a:cubicBezTo>
                  <a:pt x="381206" y="4890"/>
                  <a:pt x="370285" y="0"/>
                  <a:pt x="358221" y="0"/>
                </a:cubicBezTo>
                <a:cubicBezTo>
                  <a:pt x="334094" y="0"/>
                  <a:pt x="314535" y="19559"/>
                  <a:pt x="314535" y="43686"/>
                </a:cubicBezTo>
                <a:cubicBezTo>
                  <a:pt x="314535" y="67813"/>
                  <a:pt x="334094" y="87372"/>
                  <a:pt x="358221" y="87372"/>
                </a:cubicBezTo>
                <a:close/>
                <a:moveTo>
                  <a:pt x="200953" y="87372"/>
                </a:moveTo>
                <a:cubicBezTo>
                  <a:pt x="225080" y="87372"/>
                  <a:pt x="244639" y="67813"/>
                  <a:pt x="244639" y="43686"/>
                </a:cubicBezTo>
                <a:cubicBezTo>
                  <a:pt x="244639" y="19559"/>
                  <a:pt x="225080" y="0"/>
                  <a:pt x="200953" y="0"/>
                </a:cubicBezTo>
                <a:cubicBezTo>
                  <a:pt x="176826" y="0"/>
                  <a:pt x="157267" y="19559"/>
                  <a:pt x="157267" y="43686"/>
                </a:cubicBezTo>
                <a:cubicBezTo>
                  <a:pt x="157267" y="67813"/>
                  <a:pt x="176826" y="87372"/>
                  <a:pt x="200953" y="87372"/>
                </a:cubicBezTo>
                <a:close/>
                <a:moveTo>
                  <a:pt x="43686" y="87372"/>
                </a:moveTo>
                <a:cubicBezTo>
                  <a:pt x="67813" y="87372"/>
                  <a:pt x="87372" y="67813"/>
                  <a:pt x="87372" y="43686"/>
                </a:cubicBezTo>
                <a:cubicBezTo>
                  <a:pt x="87372" y="19559"/>
                  <a:pt x="67813" y="0"/>
                  <a:pt x="43686" y="0"/>
                </a:cubicBezTo>
                <a:cubicBezTo>
                  <a:pt x="19559" y="0"/>
                  <a:pt x="0" y="19559"/>
                  <a:pt x="0" y="43686"/>
                </a:cubicBezTo>
                <a:cubicBezTo>
                  <a:pt x="0" y="67813"/>
                  <a:pt x="19559" y="87372"/>
                  <a:pt x="43686" y="87372"/>
                </a:cubicBezTo>
                <a:close/>
              </a:path>
            </a:pathLst>
          </a:custGeom>
          <a:gradFill rotWithShape="0">
            <a:gsLst>
              <a:gs pos="0">
                <a:srgbClr val="bf4f00"/>
              </a:gs>
              <a:gs pos="100000">
                <a:srgbClr val="ffb47f"/>
              </a:gs>
            </a:gsLst>
            <a:lin ang="10800000"/>
          </a:gradFill>
          <a:ln w="1270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4" name="标题 1"/>
          <p:cNvSpPr/>
          <p:nvPr/>
        </p:nvSpPr>
        <p:spPr>
          <a:xfrm>
            <a:off x="0" y="0"/>
            <a:ext cx="12196440" cy="6857640"/>
          </a:xfrm>
          <a:prstGeom prst="rect">
            <a:avLst/>
          </a:prstGeom>
          <a:gradFill rotWithShape="0">
            <a:gsLst>
              <a:gs pos="0">
                <a:srgbClr val="ffffff">
                  <a:alpha val="0"/>
                </a:srgbClr>
              </a:gs>
              <a:gs pos="100000">
                <a:srgbClr val="ffdabf"/>
              </a:gs>
            </a:gsLst>
            <a:lin ang="5400000"/>
          </a:gradFill>
          <a:ln w="12700">
            <a:noFill/>
          </a:ln>
        </p:spPr>
        <p:style>
          <a:lnRef idx="0"/>
          <a:fillRef idx="0"/>
          <a:effectRef idx="0"/>
          <a:fontRef idx="minor"/>
        </p:style>
      </p:sp>
      <p:sp>
        <p:nvSpPr>
          <p:cNvPr id="265" name="标题 1"/>
          <p:cNvSpPr/>
          <p:nvPr/>
        </p:nvSpPr>
        <p:spPr>
          <a:xfrm>
            <a:off x="1573920" y="1568880"/>
            <a:ext cx="4580640" cy="4072680"/>
          </a:xfrm>
          <a:prstGeom prst="hexagon">
            <a:avLst>
              <a:gd name="adj" fmla="val 25000"/>
              <a:gd name="vf" fmla="val 115470"/>
            </a:avLst>
          </a:prstGeom>
          <a:solidFill>
            <a:schemeClr val="accent1"/>
          </a:solidFill>
          <a:ln w="19050">
            <a:noFill/>
          </a:ln>
        </p:spPr>
        <p:style>
          <a:lnRef idx="0"/>
          <a:fillRef idx="0"/>
          <a:effectRef idx="0"/>
          <a:fontRef idx="minor"/>
        </p:style>
      </p:sp>
      <p:sp>
        <p:nvSpPr>
          <p:cNvPr id="266" name="标题 1"/>
          <p:cNvSpPr/>
          <p:nvPr/>
        </p:nvSpPr>
        <p:spPr>
          <a:xfrm>
            <a:off x="1436040" y="1568880"/>
            <a:ext cx="4580640" cy="4072680"/>
          </a:xfrm>
          <a:prstGeom prst="hexagon">
            <a:avLst>
              <a:gd name="adj" fmla="val 25000"/>
              <a:gd name="vf" fmla="val 115470"/>
            </a:avLst>
          </a:prstGeom>
          <a:solidFill>
            <a:schemeClr val="bg1"/>
          </a:solidFill>
          <a:ln cap="sq" w="19050">
            <a:solidFill>
              <a:srgbClr val="bf4f00"/>
            </a:solidFill>
            <a:miter/>
          </a:ln>
        </p:spPr>
        <p:style>
          <a:lnRef idx="0"/>
          <a:fillRef idx="0"/>
          <a:effectRef idx="0"/>
          <a:fontRef idx="minor"/>
        </p:style>
      </p:sp>
      <p:sp>
        <p:nvSpPr>
          <p:cNvPr id="267" name="标题 1"/>
          <p:cNvSpPr/>
          <p:nvPr/>
        </p:nvSpPr>
        <p:spPr>
          <a:xfrm>
            <a:off x="6528960" y="1568880"/>
            <a:ext cx="4580640" cy="4072680"/>
          </a:xfrm>
          <a:prstGeom prst="hexagon">
            <a:avLst>
              <a:gd name="adj" fmla="val 25000"/>
              <a:gd name="vf" fmla="val 115470"/>
            </a:avLst>
          </a:prstGeom>
          <a:solidFill>
            <a:schemeClr val="accent1"/>
          </a:solidFill>
          <a:ln cap="sq" w="19050">
            <a:solidFill>
              <a:srgbClr val="bf4f00"/>
            </a:solidFill>
            <a:miter/>
          </a:ln>
        </p:spPr>
        <p:style>
          <a:lnRef idx="0"/>
          <a:fillRef idx="0"/>
          <a:effectRef idx="0"/>
          <a:fontRef idx="minor"/>
        </p:style>
      </p:sp>
      <p:sp>
        <p:nvSpPr>
          <p:cNvPr id="268" name="标题 1"/>
          <p:cNvSpPr/>
          <p:nvPr/>
        </p:nvSpPr>
        <p:spPr>
          <a:xfrm>
            <a:off x="6391080" y="1568880"/>
            <a:ext cx="4580640" cy="4072680"/>
          </a:xfrm>
          <a:prstGeom prst="hexagon">
            <a:avLst>
              <a:gd name="adj" fmla="val 25000"/>
              <a:gd name="vf" fmla="val 115470"/>
            </a:avLst>
          </a:prstGeom>
          <a:solidFill>
            <a:schemeClr val="bg1"/>
          </a:solidFill>
          <a:ln cap="sq" w="19050">
            <a:solidFill>
              <a:srgbClr val="bf4f00"/>
            </a:solidFill>
            <a:miter/>
          </a:ln>
        </p:spPr>
        <p:style>
          <a:lnRef idx="0"/>
          <a:fillRef idx="0"/>
          <a:effectRef idx="0"/>
          <a:fontRef idx="minor"/>
        </p:style>
      </p:sp>
      <p:sp>
        <p:nvSpPr>
          <p:cNvPr id="269" name="标题 1"/>
          <p:cNvSpPr/>
          <p:nvPr/>
        </p:nvSpPr>
        <p:spPr>
          <a:xfrm>
            <a:off x="1385640" y="1757880"/>
            <a:ext cx="959040" cy="826920"/>
          </a:xfrm>
          <a:prstGeom prst="hexagon">
            <a:avLst>
              <a:gd name="adj" fmla="val 25000"/>
              <a:gd name="vf" fmla="val 115470"/>
            </a:avLst>
          </a:prstGeom>
          <a:solidFill>
            <a:schemeClr val="accent1"/>
          </a:solidFill>
          <a:ln w="12700">
            <a:noFill/>
          </a:ln>
        </p:spPr>
        <p:style>
          <a:lnRef idx="0"/>
          <a:fillRef idx="0"/>
          <a:effectRef idx="0"/>
          <a:fontRef idx="minor"/>
        </p:style>
      </p:sp>
      <p:sp>
        <p:nvSpPr>
          <p:cNvPr id="270" name="标题 1"/>
          <p:cNvSpPr/>
          <p:nvPr/>
        </p:nvSpPr>
        <p:spPr>
          <a:xfrm>
            <a:off x="6334920" y="1756080"/>
            <a:ext cx="959040" cy="826920"/>
          </a:xfrm>
          <a:prstGeom prst="hexagon">
            <a:avLst>
              <a:gd name="adj" fmla="val 25000"/>
              <a:gd name="vf" fmla="val 115470"/>
            </a:avLst>
          </a:prstGeom>
          <a:solidFill>
            <a:schemeClr val="accent1"/>
          </a:solidFill>
          <a:ln w="12700">
            <a:noFill/>
          </a:ln>
        </p:spPr>
        <p:style>
          <a:lnRef idx="0"/>
          <a:fillRef idx="0"/>
          <a:effectRef idx="0"/>
          <a:fontRef idx="minor"/>
        </p:style>
      </p:sp>
      <p:sp>
        <p:nvSpPr>
          <p:cNvPr id="271" name="标题 1"/>
          <p:cNvSpPr/>
          <p:nvPr/>
        </p:nvSpPr>
        <p:spPr>
          <a:xfrm>
            <a:off x="1298520" y="1909800"/>
            <a:ext cx="1130040" cy="560160"/>
          </a:xfrm>
          <a:prstGeom prst="rect">
            <a:avLst/>
          </a:prstGeom>
          <a:noFill/>
          <a:ln w="0">
            <a:noFill/>
          </a:ln>
        </p:spPr>
        <p:style>
          <a:lnRef idx="0"/>
          <a:fillRef idx="0"/>
          <a:effectRef idx="0"/>
          <a:fontRef idx="minor"/>
        </p:style>
        <p:txBody>
          <a:bodyPr anchor="t">
            <a:spAutoFit/>
          </a:bodyPr>
          <a:p>
            <a:pPr algn="ctr">
              <a:lnSpc>
                <a:spcPct val="110000"/>
              </a:lnSpc>
              <a:buNone/>
            </a:pPr>
            <a:r>
              <a:rPr b="0" lang="en-US" sz="2800" spc="-1" strike="noStrike">
                <a:solidFill>
                  <a:srgbClr val="ffffff"/>
                </a:solidFill>
                <a:latin typeface="OPPOSans H"/>
                <a:ea typeface="OPPOSans H"/>
              </a:rPr>
              <a:t>01</a:t>
            </a:r>
            <a:endParaRPr b="0" lang="en-US" sz="2800" spc="-1" strike="noStrike">
              <a:latin typeface="Noto Sans CJK SC"/>
            </a:endParaRPr>
          </a:p>
        </p:txBody>
      </p:sp>
      <p:sp>
        <p:nvSpPr>
          <p:cNvPr id="272" name="标题 1"/>
          <p:cNvSpPr/>
          <p:nvPr/>
        </p:nvSpPr>
        <p:spPr>
          <a:xfrm>
            <a:off x="6247440" y="1917720"/>
            <a:ext cx="1133640" cy="502920"/>
          </a:xfrm>
          <a:prstGeom prst="rect">
            <a:avLst/>
          </a:prstGeom>
          <a:noFill/>
          <a:ln w="0">
            <a:noFill/>
          </a:ln>
        </p:spPr>
        <p:style>
          <a:lnRef idx="0"/>
          <a:fillRef idx="0"/>
          <a:effectRef idx="0"/>
          <a:fontRef idx="minor"/>
        </p:style>
        <p:txBody>
          <a:bodyPr anchor="t">
            <a:noAutofit/>
          </a:bodyPr>
          <a:p>
            <a:pPr algn="ctr">
              <a:lnSpc>
                <a:spcPct val="110000"/>
              </a:lnSpc>
              <a:buNone/>
            </a:pPr>
            <a:r>
              <a:rPr b="0" lang="en-US" sz="2800" spc="-1" strike="noStrike">
                <a:solidFill>
                  <a:srgbClr val="ffffff"/>
                </a:solidFill>
                <a:latin typeface="OPPOSans H"/>
                <a:ea typeface="OPPOSans H"/>
              </a:rPr>
              <a:t>02</a:t>
            </a:r>
            <a:endParaRPr b="0" lang="en-US" sz="2800" spc="-1" strike="noStrike">
              <a:latin typeface="Noto Sans CJK SC"/>
            </a:endParaRPr>
          </a:p>
        </p:txBody>
      </p:sp>
      <p:sp>
        <p:nvSpPr>
          <p:cNvPr id="273" name="标题 1"/>
          <p:cNvSpPr/>
          <p:nvPr/>
        </p:nvSpPr>
        <p:spPr>
          <a:xfrm>
            <a:off x="2429640" y="1568880"/>
            <a:ext cx="2554920" cy="1067040"/>
          </a:xfrm>
          <a:prstGeom prst="rect">
            <a:avLst/>
          </a:prstGeom>
          <a:noFill/>
          <a:ln w="0">
            <a:noFill/>
          </a:ln>
        </p:spPr>
        <p:style>
          <a:lnRef idx="0"/>
          <a:fillRef idx="0"/>
          <a:effectRef idx="0"/>
          <a:fontRef idx="minor"/>
        </p:style>
        <p:txBody>
          <a:bodyPr anchor="ctr">
            <a:noAutofit/>
          </a:bodyPr>
          <a:p>
            <a:pPr algn="ctr">
              <a:lnSpc>
                <a:spcPct val="120000"/>
              </a:lnSpc>
              <a:buNone/>
            </a:pPr>
            <a:r>
              <a:rPr b="0" lang="zh-CN" sz="1600" spc="-1" strike="noStrike">
                <a:solidFill>
                  <a:srgbClr val="262626"/>
                </a:solidFill>
                <a:latin typeface="Source Han Sans CN Bold"/>
                <a:ea typeface="Source Han Sans CN Bold"/>
              </a:rPr>
              <a:t>继续服务三农</a:t>
            </a:r>
            <a:endParaRPr b="0" lang="en-US" sz="1600" spc="-1" strike="noStrike">
              <a:latin typeface="Noto Sans CJK SC"/>
            </a:endParaRPr>
          </a:p>
        </p:txBody>
      </p:sp>
      <p:sp>
        <p:nvSpPr>
          <p:cNvPr id="274" name="标题 1"/>
          <p:cNvSpPr/>
          <p:nvPr/>
        </p:nvSpPr>
        <p:spPr>
          <a:xfrm>
            <a:off x="7422120" y="1568880"/>
            <a:ext cx="2554920" cy="1067040"/>
          </a:xfrm>
          <a:prstGeom prst="rect">
            <a:avLst/>
          </a:prstGeom>
          <a:noFill/>
          <a:ln w="0">
            <a:noFill/>
          </a:ln>
        </p:spPr>
        <p:style>
          <a:lnRef idx="0"/>
          <a:fillRef idx="0"/>
          <a:effectRef idx="0"/>
          <a:fontRef idx="minor"/>
        </p:style>
        <p:txBody>
          <a:bodyPr anchor="ctr">
            <a:noAutofit/>
          </a:bodyPr>
          <a:p>
            <a:pPr algn="ctr">
              <a:lnSpc>
                <a:spcPct val="120000"/>
              </a:lnSpc>
              <a:buNone/>
            </a:pPr>
            <a:r>
              <a:rPr b="0" lang="zh-CN" sz="1600" spc="-1" strike="noStrike">
                <a:solidFill>
                  <a:srgbClr val="262626"/>
                </a:solidFill>
                <a:latin typeface="Source Han Sans CN Bold"/>
                <a:ea typeface="Source Han Sans CN Bold"/>
              </a:rPr>
              <a:t>美好乡村愿景</a:t>
            </a:r>
            <a:endParaRPr b="0" lang="en-US" sz="1600" spc="-1" strike="noStrike">
              <a:latin typeface="Noto Sans CJK SC"/>
            </a:endParaRPr>
          </a:p>
        </p:txBody>
      </p:sp>
      <p:sp>
        <p:nvSpPr>
          <p:cNvPr id="275" name="标题 1"/>
          <p:cNvSpPr/>
          <p:nvPr/>
        </p:nvSpPr>
        <p:spPr>
          <a:xfrm>
            <a:off x="1828440" y="2692080"/>
            <a:ext cx="3707640" cy="2387880"/>
          </a:xfrm>
          <a:prstGeom prst="rect">
            <a:avLst/>
          </a:prstGeom>
          <a:noFill/>
          <a:ln w="0">
            <a:noFill/>
          </a:ln>
        </p:spPr>
        <p:style>
          <a:lnRef idx="0"/>
          <a:fillRef idx="0"/>
          <a:effectRef idx="0"/>
          <a:fontRef idx="minor"/>
        </p:style>
        <p:txBody>
          <a:bodyPr anchor="t">
            <a:noAutofit/>
          </a:bodyPr>
          <a:p>
            <a:r>
              <a:rPr b="0" lang="zh-CN" sz="1400" spc="-1" strike="noStrike">
                <a:solidFill>
                  <a:srgbClr val="262626"/>
                </a:solidFill>
                <a:latin typeface="Source Han Sans"/>
                <a:ea typeface="Source Han Sans"/>
              </a:rPr>
              <a:t>未来，我希望能运用自己所学的知识和技能，继续为农村的教育、科技、文化等事业贡献力量，助力农村培育更多高素质的新农人，吸引人才回流，让农村成为创业创新的热土。</a:t>
            </a:r>
            <a:endParaRPr b="0" lang="en-US" sz="1400" spc="-1" strike="noStrike">
              <a:latin typeface="Noto Sans CJK SC"/>
            </a:endParaRPr>
          </a:p>
          <a:p>
            <a:pPr>
              <a:lnSpc>
                <a:spcPct val="150000"/>
              </a:lnSpc>
              <a:buNone/>
            </a:pPr>
            <a:r>
              <a:rPr b="0" lang="zh-CN" sz="1400" spc="-1" strike="noStrike">
                <a:solidFill>
                  <a:srgbClr val="262626"/>
                </a:solidFill>
                <a:latin typeface="Source Han Sans"/>
                <a:ea typeface="Source Han Sans"/>
              </a:rPr>
              <a:t>我将继续关注三农政策，积极参与农村建设，为农村的发展提供更多的支持和帮助，推动农村经济社会的全面发展。</a:t>
            </a:r>
            <a:endParaRPr b="0" lang="en-US" sz="1400" spc="-1" strike="noStrike">
              <a:latin typeface="Noto Sans CJK SC"/>
            </a:endParaRPr>
          </a:p>
        </p:txBody>
      </p:sp>
      <p:sp>
        <p:nvSpPr>
          <p:cNvPr id="276" name="标题 1"/>
          <p:cNvSpPr/>
          <p:nvPr/>
        </p:nvSpPr>
        <p:spPr>
          <a:xfrm>
            <a:off x="6820920" y="2692080"/>
            <a:ext cx="3741120" cy="2387880"/>
          </a:xfrm>
          <a:prstGeom prst="rect">
            <a:avLst/>
          </a:prstGeom>
          <a:noFill/>
          <a:ln w="0">
            <a:noFill/>
          </a:ln>
        </p:spPr>
        <p:style>
          <a:lnRef idx="0"/>
          <a:fillRef idx="0"/>
          <a:effectRef idx="0"/>
          <a:fontRef idx="minor"/>
        </p:style>
        <p:txBody>
          <a:bodyPr anchor="t">
            <a:noAutofit/>
          </a:bodyPr>
          <a:p>
            <a:r>
              <a:rPr b="0" lang="zh-CN" sz="1400" spc="-1" strike="noStrike">
                <a:solidFill>
                  <a:srgbClr val="262626"/>
                </a:solidFill>
                <a:latin typeface="Source Han Sans"/>
                <a:ea typeface="Source Han Sans"/>
              </a:rPr>
              <a:t>我期待未来农村能够实现产业兴旺、生态宜居、乡风文明、治理有效、生活富裕的美丽乡村目标，让农村成为人们向往的地方，让农民过上更加幸福美满的生活。</a:t>
            </a:r>
            <a:endParaRPr b="0" lang="en-US" sz="1400" spc="-1" strike="noStrike">
              <a:latin typeface="Noto Sans CJK SC"/>
            </a:endParaRPr>
          </a:p>
          <a:p>
            <a:pPr>
              <a:lnSpc>
                <a:spcPct val="150000"/>
              </a:lnSpc>
              <a:buNone/>
            </a:pPr>
            <a:r>
              <a:rPr b="0" lang="zh-CN" sz="1400" spc="-1" strike="noStrike">
                <a:solidFill>
                  <a:srgbClr val="262626"/>
                </a:solidFill>
                <a:latin typeface="Source Han Sans"/>
                <a:ea typeface="Source Han Sans"/>
              </a:rPr>
              <a:t>相信在国家政策的支持下，在社会各界的共同努力下，农村一定会迎来更加美好的明天，成为乡村振兴的典范，为实现中华民族伟大复兴的中国梦贡献农村力量。</a:t>
            </a:r>
            <a:endParaRPr b="0" lang="en-US" sz="1400" spc="-1" strike="noStrike">
              <a:latin typeface="Noto Sans CJK SC"/>
            </a:endParaRPr>
          </a:p>
        </p:txBody>
      </p:sp>
      <p:sp>
        <p:nvSpPr>
          <p:cNvPr id="277" name="标题 1"/>
          <p:cNvSpPr/>
          <p:nvPr/>
        </p:nvSpPr>
        <p:spPr>
          <a:xfrm>
            <a:off x="981360" y="416160"/>
            <a:ext cx="9834840" cy="467640"/>
          </a:xfrm>
          <a:prstGeom prst="rect">
            <a:avLst/>
          </a:prstGeom>
          <a:noFill/>
          <a:ln w="0">
            <a:noFill/>
          </a:ln>
        </p:spPr>
        <p:style>
          <a:lnRef idx="0"/>
          <a:fillRef idx="0"/>
          <a:effectRef idx="0"/>
          <a:fontRef idx="minor"/>
        </p:style>
        <p:txBody>
          <a:bodyPr lIns="0" rIns="0" tIns="0" bIns="0" anchor="ctr">
            <a:noAutofit/>
          </a:bodyPr>
          <a:p>
            <a:pPr>
              <a:lnSpc>
                <a:spcPct val="110000"/>
              </a:lnSpc>
              <a:buNone/>
            </a:pPr>
            <a:r>
              <a:rPr b="0" lang="zh-CN" sz="3200" spc="-1" strike="noStrike">
                <a:solidFill>
                  <a:srgbClr val="262626"/>
                </a:solidFill>
                <a:latin typeface="Source Han Sans CN Bold"/>
                <a:ea typeface="Source Han Sans CN Bold"/>
              </a:rPr>
              <a:t>未来展望与期待</a:t>
            </a:r>
            <a:endParaRPr b="0" lang="en-US" sz="3200" spc="-1" strike="noStrike">
              <a:latin typeface="Noto Sans CJK SC"/>
            </a:endParaRPr>
          </a:p>
        </p:txBody>
      </p:sp>
      <p:sp>
        <p:nvSpPr>
          <p:cNvPr id="278" name="标题 1"/>
          <p:cNvSpPr/>
          <p:nvPr/>
        </p:nvSpPr>
        <p:spPr>
          <a:xfrm flipH="1" rot="10800000">
            <a:off x="10976040" y="606600"/>
            <a:ext cx="536400" cy="87120"/>
          </a:xfrm>
          <a:custGeom>
            <a:avLst/>
            <a:gdLst/>
            <a:ahLst/>
            <a:rect l="l" t="t" r="r" b="b"/>
            <a:pathLst>
              <a:path w="536828" h="87372">
                <a:moveTo>
                  <a:pt x="358221" y="87372"/>
                </a:moveTo>
                <a:cubicBezTo>
                  <a:pt x="370285" y="87372"/>
                  <a:pt x="381206" y="82482"/>
                  <a:pt x="389112" y="74577"/>
                </a:cubicBezTo>
                <a:lnTo>
                  <a:pt x="391951" y="70365"/>
                </a:lnTo>
                <a:lnTo>
                  <a:pt x="392195" y="70727"/>
                </a:lnTo>
                <a:lnTo>
                  <a:pt x="394791" y="66877"/>
                </a:lnTo>
                <a:cubicBezTo>
                  <a:pt x="402697" y="58972"/>
                  <a:pt x="413618" y="54082"/>
                  <a:pt x="425682" y="54082"/>
                </a:cubicBezTo>
                <a:cubicBezTo>
                  <a:pt x="437745" y="54082"/>
                  <a:pt x="448667" y="58972"/>
                  <a:pt x="456573" y="66877"/>
                </a:cubicBezTo>
                <a:lnTo>
                  <a:pt x="459168" y="70727"/>
                </a:lnTo>
                <a:lnTo>
                  <a:pt x="459412" y="70365"/>
                </a:lnTo>
                <a:lnTo>
                  <a:pt x="462251" y="74577"/>
                </a:lnTo>
                <a:cubicBezTo>
                  <a:pt x="470157" y="82482"/>
                  <a:pt x="481078" y="87372"/>
                  <a:pt x="493142" y="87372"/>
                </a:cubicBezTo>
                <a:cubicBezTo>
                  <a:pt x="517269" y="87372"/>
                  <a:pt x="536828" y="67813"/>
                  <a:pt x="536828" y="43686"/>
                </a:cubicBezTo>
                <a:cubicBezTo>
                  <a:pt x="536828" y="19559"/>
                  <a:pt x="517269" y="0"/>
                  <a:pt x="493142" y="0"/>
                </a:cubicBezTo>
                <a:cubicBezTo>
                  <a:pt x="481078" y="0"/>
                  <a:pt x="470157" y="4890"/>
                  <a:pt x="462251" y="12795"/>
                </a:cubicBezTo>
                <a:lnTo>
                  <a:pt x="459412" y="17007"/>
                </a:lnTo>
                <a:lnTo>
                  <a:pt x="459062" y="16488"/>
                </a:lnTo>
                <a:lnTo>
                  <a:pt x="456572" y="20181"/>
                </a:lnTo>
                <a:cubicBezTo>
                  <a:pt x="448666" y="28087"/>
                  <a:pt x="437745" y="32976"/>
                  <a:pt x="425681" y="32976"/>
                </a:cubicBezTo>
                <a:cubicBezTo>
                  <a:pt x="413618" y="32976"/>
                  <a:pt x="402696" y="28087"/>
                  <a:pt x="394790" y="20181"/>
                </a:cubicBezTo>
                <a:lnTo>
                  <a:pt x="392301" y="16489"/>
                </a:lnTo>
                <a:lnTo>
                  <a:pt x="391951" y="17007"/>
                </a:lnTo>
                <a:lnTo>
                  <a:pt x="389112" y="12795"/>
                </a:lnTo>
                <a:cubicBezTo>
                  <a:pt x="381206" y="4890"/>
                  <a:pt x="370285" y="0"/>
                  <a:pt x="358221" y="0"/>
                </a:cubicBezTo>
                <a:cubicBezTo>
                  <a:pt x="334094" y="0"/>
                  <a:pt x="314535" y="19559"/>
                  <a:pt x="314535" y="43686"/>
                </a:cubicBezTo>
                <a:cubicBezTo>
                  <a:pt x="314535" y="67813"/>
                  <a:pt x="334094" y="87372"/>
                  <a:pt x="358221" y="87372"/>
                </a:cubicBezTo>
                <a:close/>
                <a:moveTo>
                  <a:pt x="200953" y="87372"/>
                </a:moveTo>
                <a:cubicBezTo>
                  <a:pt x="225080" y="87372"/>
                  <a:pt x="244639" y="67813"/>
                  <a:pt x="244639" y="43686"/>
                </a:cubicBezTo>
                <a:cubicBezTo>
                  <a:pt x="244639" y="19559"/>
                  <a:pt x="225080" y="0"/>
                  <a:pt x="200953" y="0"/>
                </a:cubicBezTo>
                <a:cubicBezTo>
                  <a:pt x="176826" y="0"/>
                  <a:pt x="157267" y="19559"/>
                  <a:pt x="157267" y="43686"/>
                </a:cubicBezTo>
                <a:cubicBezTo>
                  <a:pt x="157267" y="67813"/>
                  <a:pt x="176826" y="87372"/>
                  <a:pt x="200953" y="87372"/>
                </a:cubicBezTo>
                <a:close/>
                <a:moveTo>
                  <a:pt x="43686" y="87372"/>
                </a:moveTo>
                <a:cubicBezTo>
                  <a:pt x="67813" y="87372"/>
                  <a:pt x="87372" y="67813"/>
                  <a:pt x="87372" y="43686"/>
                </a:cubicBezTo>
                <a:cubicBezTo>
                  <a:pt x="87372" y="19559"/>
                  <a:pt x="67813" y="0"/>
                  <a:pt x="43686" y="0"/>
                </a:cubicBezTo>
                <a:cubicBezTo>
                  <a:pt x="19559" y="0"/>
                  <a:pt x="0" y="19559"/>
                  <a:pt x="0" y="43686"/>
                </a:cubicBezTo>
                <a:cubicBezTo>
                  <a:pt x="0" y="67813"/>
                  <a:pt x="19559" y="87372"/>
                  <a:pt x="43686" y="87372"/>
                </a:cubicBezTo>
                <a:close/>
              </a:path>
            </a:pathLst>
          </a:custGeom>
          <a:gradFill rotWithShape="0">
            <a:gsLst>
              <a:gs pos="0">
                <a:srgbClr val="bf4f00"/>
              </a:gs>
              <a:gs pos="100000">
                <a:srgbClr val="ffb47f"/>
              </a:gs>
            </a:gsLst>
            <a:lin ang="10800000"/>
          </a:gradFill>
          <a:ln w="1270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9" name="标题 1"/>
          <p:cNvSpPr/>
          <p:nvPr/>
        </p:nvSpPr>
        <p:spPr>
          <a:xfrm>
            <a:off x="-2520" y="0"/>
            <a:ext cx="12196440" cy="6857640"/>
          </a:xfrm>
          <a:prstGeom prst="rect">
            <a:avLst/>
          </a:prstGeom>
          <a:blipFill rotWithShape="0">
            <a:blip r:embed="rId1"/>
            <a:srcRect/>
            <a:stretch/>
          </a:blipFill>
          <a:ln w="12700">
            <a:noFill/>
          </a:ln>
        </p:spPr>
        <p:style>
          <a:lnRef idx="0"/>
          <a:fillRef idx="0"/>
          <a:effectRef idx="0"/>
          <a:fontRef idx="minor"/>
        </p:style>
      </p:sp>
      <p:sp>
        <p:nvSpPr>
          <p:cNvPr id="280" name="标题 1"/>
          <p:cNvSpPr/>
          <p:nvPr/>
        </p:nvSpPr>
        <p:spPr>
          <a:xfrm>
            <a:off x="0" y="0"/>
            <a:ext cx="12191760" cy="6857640"/>
          </a:xfrm>
          <a:custGeom>
            <a:avLst/>
            <a:gdLst/>
            <a:ahLst/>
            <a:rect l="l" t="t" r="r" b="b"/>
            <a:pathLst>
              <a:path w="18288000" h="10288588">
                <a:moveTo>
                  <a:pt x="15963105" y="8102600"/>
                </a:moveTo>
                <a:lnTo>
                  <a:pt x="15951199" y="8103394"/>
                </a:lnTo>
                <a:lnTo>
                  <a:pt x="15940087" y="8104983"/>
                </a:lnTo>
                <a:lnTo>
                  <a:pt x="15928180" y="8108160"/>
                </a:lnTo>
                <a:lnTo>
                  <a:pt x="15917068" y="8111336"/>
                </a:lnTo>
                <a:lnTo>
                  <a:pt x="15907543" y="8116896"/>
                </a:lnTo>
                <a:lnTo>
                  <a:pt x="15898018" y="8122455"/>
                </a:lnTo>
                <a:lnTo>
                  <a:pt x="15889287" y="8129603"/>
                </a:lnTo>
                <a:lnTo>
                  <a:pt x="15880555" y="8137545"/>
                </a:lnTo>
                <a:lnTo>
                  <a:pt x="15872618" y="8145487"/>
                </a:lnTo>
                <a:lnTo>
                  <a:pt x="15865474" y="8154223"/>
                </a:lnTo>
                <a:lnTo>
                  <a:pt x="15859918" y="8164548"/>
                </a:lnTo>
                <a:lnTo>
                  <a:pt x="15855949" y="8174079"/>
                </a:lnTo>
                <a:lnTo>
                  <a:pt x="15851187" y="8184403"/>
                </a:lnTo>
                <a:lnTo>
                  <a:pt x="15848805" y="8195522"/>
                </a:lnTo>
                <a:lnTo>
                  <a:pt x="15846424" y="8208229"/>
                </a:lnTo>
                <a:lnTo>
                  <a:pt x="15846424" y="8219348"/>
                </a:lnTo>
                <a:lnTo>
                  <a:pt x="15846424" y="9378090"/>
                </a:lnTo>
                <a:lnTo>
                  <a:pt x="15846424" y="9389209"/>
                </a:lnTo>
                <a:lnTo>
                  <a:pt x="15848805" y="9401916"/>
                </a:lnTo>
                <a:lnTo>
                  <a:pt x="15851187" y="9413035"/>
                </a:lnTo>
                <a:lnTo>
                  <a:pt x="15855949" y="9423360"/>
                </a:lnTo>
                <a:lnTo>
                  <a:pt x="15859918" y="9433684"/>
                </a:lnTo>
                <a:lnTo>
                  <a:pt x="15865474" y="9443215"/>
                </a:lnTo>
                <a:lnTo>
                  <a:pt x="15872618" y="9452745"/>
                </a:lnTo>
                <a:lnTo>
                  <a:pt x="15880555" y="9460687"/>
                </a:lnTo>
                <a:lnTo>
                  <a:pt x="15889287" y="9467835"/>
                </a:lnTo>
                <a:lnTo>
                  <a:pt x="15898018" y="9474983"/>
                </a:lnTo>
                <a:lnTo>
                  <a:pt x="15907543" y="9480542"/>
                </a:lnTo>
                <a:lnTo>
                  <a:pt x="15917068" y="9486102"/>
                </a:lnTo>
                <a:lnTo>
                  <a:pt x="15928180" y="9489279"/>
                </a:lnTo>
                <a:lnTo>
                  <a:pt x="15940087" y="9493250"/>
                </a:lnTo>
                <a:lnTo>
                  <a:pt x="15951199" y="9494044"/>
                </a:lnTo>
                <a:lnTo>
                  <a:pt x="15963105" y="9494838"/>
                </a:lnTo>
                <a:lnTo>
                  <a:pt x="17118804" y="9494838"/>
                </a:lnTo>
                <a:lnTo>
                  <a:pt x="17129920" y="9494044"/>
                </a:lnTo>
                <a:lnTo>
                  <a:pt x="17141032" y="9493250"/>
                </a:lnTo>
                <a:lnTo>
                  <a:pt x="17152936" y="9489279"/>
                </a:lnTo>
                <a:lnTo>
                  <a:pt x="17164048" y="9486102"/>
                </a:lnTo>
                <a:lnTo>
                  <a:pt x="17173576" y="9480542"/>
                </a:lnTo>
                <a:lnTo>
                  <a:pt x="17183892" y="9474983"/>
                </a:lnTo>
                <a:lnTo>
                  <a:pt x="17193420" y="9467835"/>
                </a:lnTo>
                <a:lnTo>
                  <a:pt x="17200564" y="9460687"/>
                </a:lnTo>
                <a:lnTo>
                  <a:pt x="17208500" y="9452745"/>
                </a:lnTo>
                <a:lnTo>
                  <a:pt x="17215644" y="9443215"/>
                </a:lnTo>
                <a:lnTo>
                  <a:pt x="17221200" y="9433684"/>
                </a:lnTo>
                <a:lnTo>
                  <a:pt x="17225964" y="9423360"/>
                </a:lnTo>
                <a:lnTo>
                  <a:pt x="17229932" y="9413035"/>
                </a:lnTo>
                <a:lnTo>
                  <a:pt x="17233104" y="9401916"/>
                </a:lnTo>
                <a:lnTo>
                  <a:pt x="17234692" y="9389209"/>
                </a:lnTo>
                <a:lnTo>
                  <a:pt x="17235488" y="9378090"/>
                </a:lnTo>
                <a:lnTo>
                  <a:pt x="17235488" y="8219348"/>
                </a:lnTo>
                <a:lnTo>
                  <a:pt x="17234692" y="8208229"/>
                </a:lnTo>
                <a:lnTo>
                  <a:pt x="17233104" y="8195522"/>
                </a:lnTo>
                <a:lnTo>
                  <a:pt x="17229932" y="8184403"/>
                </a:lnTo>
                <a:lnTo>
                  <a:pt x="17225964" y="8174079"/>
                </a:lnTo>
                <a:lnTo>
                  <a:pt x="17221200" y="8164548"/>
                </a:lnTo>
                <a:lnTo>
                  <a:pt x="17215644" y="8154223"/>
                </a:lnTo>
                <a:lnTo>
                  <a:pt x="17208500" y="8145487"/>
                </a:lnTo>
                <a:lnTo>
                  <a:pt x="17200564" y="8137545"/>
                </a:lnTo>
                <a:lnTo>
                  <a:pt x="17193420" y="8129603"/>
                </a:lnTo>
                <a:lnTo>
                  <a:pt x="17183892" y="8122455"/>
                </a:lnTo>
                <a:lnTo>
                  <a:pt x="17173576" y="8116896"/>
                </a:lnTo>
                <a:lnTo>
                  <a:pt x="17164048" y="8111336"/>
                </a:lnTo>
                <a:lnTo>
                  <a:pt x="17152936" y="8108160"/>
                </a:lnTo>
                <a:lnTo>
                  <a:pt x="17141032" y="8104983"/>
                </a:lnTo>
                <a:lnTo>
                  <a:pt x="17129920" y="8103394"/>
                </a:lnTo>
                <a:lnTo>
                  <a:pt x="17118804" y="8102600"/>
                </a:lnTo>
                <a:close/>
                <a:moveTo>
                  <a:pt x="14504193" y="8102600"/>
                </a:moveTo>
                <a:lnTo>
                  <a:pt x="14491493" y="8103394"/>
                </a:lnTo>
                <a:lnTo>
                  <a:pt x="14480381" y="8104983"/>
                </a:lnTo>
                <a:lnTo>
                  <a:pt x="14469268" y="8108160"/>
                </a:lnTo>
                <a:lnTo>
                  <a:pt x="14458156" y="8111336"/>
                </a:lnTo>
                <a:lnTo>
                  <a:pt x="14447837" y="8116896"/>
                </a:lnTo>
                <a:lnTo>
                  <a:pt x="14439106" y="8122455"/>
                </a:lnTo>
                <a:lnTo>
                  <a:pt x="14430375" y="8129603"/>
                </a:lnTo>
                <a:lnTo>
                  <a:pt x="14420850" y="8137545"/>
                </a:lnTo>
                <a:lnTo>
                  <a:pt x="14412912" y="8145487"/>
                </a:lnTo>
                <a:lnTo>
                  <a:pt x="14406562" y="8154223"/>
                </a:lnTo>
                <a:lnTo>
                  <a:pt x="14401006" y="8164548"/>
                </a:lnTo>
                <a:lnTo>
                  <a:pt x="14396243" y="8174079"/>
                </a:lnTo>
                <a:lnTo>
                  <a:pt x="14391481" y="8184403"/>
                </a:lnTo>
                <a:lnTo>
                  <a:pt x="14389893" y="8195522"/>
                </a:lnTo>
                <a:lnTo>
                  <a:pt x="14387512" y="8208229"/>
                </a:lnTo>
                <a:lnTo>
                  <a:pt x="14387512" y="8219348"/>
                </a:lnTo>
                <a:lnTo>
                  <a:pt x="14387512" y="9378090"/>
                </a:lnTo>
                <a:lnTo>
                  <a:pt x="14387512" y="9389209"/>
                </a:lnTo>
                <a:lnTo>
                  <a:pt x="14389893" y="9401916"/>
                </a:lnTo>
                <a:lnTo>
                  <a:pt x="14391481" y="9413035"/>
                </a:lnTo>
                <a:lnTo>
                  <a:pt x="14396243" y="9423360"/>
                </a:lnTo>
                <a:lnTo>
                  <a:pt x="14401006" y="9433684"/>
                </a:lnTo>
                <a:lnTo>
                  <a:pt x="14406562" y="9443215"/>
                </a:lnTo>
                <a:lnTo>
                  <a:pt x="14412912" y="9452745"/>
                </a:lnTo>
                <a:lnTo>
                  <a:pt x="14420850" y="9460687"/>
                </a:lnTo>
                <a:lnTo>
                  <a:pt x="14430375" y="9467835"/>
                </a:lnTo>
                <a:lnTo>
                  <a:pt x="14439106" y="9474983"/>
                </a:lnTo>
                <a:lnTo>
                  <a:pt x="14447837" y="9480542"/>
                </a:lnTo>
                <a:lnTo>
                  <a:pt x="14458156" y="9486102"/>
                </a:lnTo>
                <a:lnTo>
                  <a:pt x="14469268" y="9489279"/>
                </a:lnTo>
                <a:lnTo>
                  <a:pt x="14480381" y="9493250"/>
                </a:lnTo>
                <a:lnTo>
                  <a:pt x="14491493" y="9494044"/>
                </a:lnTo>
                <a:lnTo>
                  <a:pt x="14504193" y="9494838"/>
                </a:lnTo>
                <a:lnTo>
                  <a:pt x="15659894" y="9494838"/>
                </a:lnTo>
                <a:lnTo>
                  <a:pt x="15671006" y="9494044"/>
                </a:lnTo>
                <a:lnTo>
                  <a:pt x="15682119" y="9493250"/>
                </a:lnTo>
                <a:lnTo>
                  <a:pt x="15693231" y="9489279"/>
                </a:lnTo>
                <a:lnTo>
                  <a:pt x="15704344" y="9486102"/>
                </a:lnTo>
                <a:lnTo>
                  <a:pt x="15714663" y="9480542"/>
                </a:lnTo>
                <a:lnTo>
                  <a:pt x="15724981" y="9474983"/>
                </a:lnTo>
                <a:lnTo>
                  <a:pt x="15733713" y="9467835"/>
                </a:lnTo>
                <a:lnTo>
                  <a:pt x="15741650" y="9460687"/>
                </a:lnTo>
                <a:lnTo>
                  <a:pt x="15749587" y="9452745"/>
                </a:lnTo>
                <a:lnTo>
                  <a:pt x="15755937" y="9443215"/>
                </a:lnTo>
                <a:lnTo>
                  <a:pt x="15761494" y="9433684"/>
                </a:lnTo>
                <a:lnTo>
                  <a:pt x="15766256" y="9423360"/>
                </a:lnTo>
                <a:lnTo>
                  <a:pt x="15771019" y="9413035"/>
                </a:lnTo>
                <a:lnTo>
                  <a:pt x="15772606" y="9401916"/>
                </a:lnTo>
                <a:lnTo>
                  <a:pt x="15774987" y="9389209"/>
                </a:lnTo>
                <a:lnTo>
                  <a:pt x="15776575" y="9378090"/>
                </a:lnTo>
                <a:lnTo>
                  <a:pt x="15776575" y="8219348"/>
                </a:lnTo>
                <a:lnTo>
                  <a:pt x="15774987" y="8208229"/>
                </a:lnTo>
                <a:lnTo>
                  <a:pt x="15772606" y="8195522"/>
                </a:lnTo>
                <a:lnTo>
                  <a:pt x="15771019" y="8184403"/>
                </a:lnTo>
                <a:lnTo>
                  <a:pt x="15766256" y="8174079"/>
                </a:lnTo>
                <a:lnTo>
                  <a:pt x="15761494" y="8164548"/>
                </a:lnTo>
                <a:lnTo>
                  <a:pt x="15755937" y="8154223"/>
                </a:lnTo>
                <a:lnTo>
                  <a:pt x="15749587" y="8145487"/>
                </a:lnTo>
                <a:lnTo>
                  <a:pt x="15741650" y="8137545"/>
                </a:lnTo>
                <a:lnTo>
                  <a:pt x="15733713" y="8129603"/>
                </a:lnTo>
                <a:lnTo>
                  <a:pt x="15724981" y="8122455"/>
                </a:lnTo>
                <a:lnTo>
                  <a:pt x="15714663" y="8116896"/>
                </a:lnTo>
                <a:lnTo>
                  <a:pt x="15704344" y="8111336"/>
                </a:lnTo>
                <a:lnTo>
                  <a:pt x="15693231" y="8108160"/>
                </a:lnTo>
                <a:lnTo>
                  <a:pt x="15682119" y="8104983"/>
                </a:lnTo>
                <a:lnTo>
                  <a:pt x="15671006" y="8103394"/>
                </a:lnTo>
                <a:lnTo>
                  <a:pt x="15659894" y="8102600"/>
                </a:lnTo>
                <a:close/>
                <a:moveTo>
                  <a:pt x="15963105" y="6640513"/>
                </a:moveTo>
                <a:lnTo>
                  <a:pt x="15951199" y="6642101"/>
                </a:lnTo>
                <a:lnTo>
                  <a:pt x="15940087" y="6642895"/>
                </a:lnTo>
                <a:lnTo>
                  <a:pt x="15928180" y="6646070"/>
                </a:lnTo>
                <a:lnTo>
                  <a:pt x="15917068" y="6650038"/>
                </a:lnTo>
                <a:lnTo>
                  <a:pt x="15907543" y="6655595"/>
                </a:lnTo>
                <a:lnTo>
                  <a:pt x="15898018" y="6661151"/>
                </a:lnTo>
                <a:lnTo>
                  <a:pt x="15889287" y="6667501"/>
                </a:lnTo>
                <a:lnTo>
                  <a:pt x="15880555" y="6675438"/>
                </a:lnTo>
                <a:lnTo>
                  <a:pt x="15872618" y="6683376"/>
                </a:lnTo>
                <a:lnTo>
                  <a:pt x="15865474" y="6692107"/>
                </a:lnTo>
                <a:lnTo>
                  <a:pt x="15859918" y="6702426"/>
                </a:lnTo>
                <a:lnTo>
                  <a:pt x="15855949" y="6712745"/>
                </a:lnTo>
                <a:lnTo>
                  <a:pt x="15851187" y="6723063"/>
                </a:lnTo>
                <a:lnTo>
                  <a:pt x="15848805" y="6734176"/>
                </a:lnTo>
                <a:lnTo>
                  <a:pt x="15846424" y="6746082"/>
                </a:lnTo>
                <a:lnTo>
                  <a:pt x="15846424" y="6757988"/>
                </a:lnTo>
                <a:lnTo>
                  <a:pt x="15846424" y="7916070"/>
                </a:lnTo>
                <a:lnTo>
                  <a:pt x="15846424" y="7927976"/>
                </a:lnTo>
                <a:lnTo>
                  <a:pt x="15848805" y="7939089"/>
                </a:lnTo>
                <a:lnTo>
                  <a:pt x="15851187" y="7950995"/>
                </a:lnTo>
                <a:lnTo>
                  <a:pt x="15855949" y="7960520"/>
                </a:lnTo>
                <a:lnTo>
                  <a:pt x="15859918" y="7970839"/>
                </a:lnTo>
                <a:lnTo>
                  <a:pt x="15865474" y="7981157"/>
                </a:lnTo>
                <a:lnTo>
                  <a:pt x="15872618" y="7989889"/>
                </a:lnTo>
                <a:lnTo>
                  <a:pt x="15880555" y="7997826"/>
                </a:lnTo>
                <a:lnTo>
                  <a:pt x="15889287" y="8005764"/>
                </a:lnTo>
                <a:lnTo>
                  <a:pt x="15898018" y="8012907"/>
                </a:lnTo>
                <a:lnTo>
                  <a:pt x="15907543" y="8018464"/>
                </a:lnTo>
                <a:lnTo>
                  <a:pt x="15917068" y="8024020"/>
                </a:lnTo>
                <a:lnTo>
                  <a:pt x="15928180" y="8027195"/>
                </a:lnTo>
                <a:lnTo>
                  <a:pt x="15940087" y="8030370"/>
                </a:lnTo>
                <a:lnTo>
                  <a:pt x="15951199" y="8031957"/>
                </a:lnTo>
                <a:lnTo>
                  <a:pt x="15963105" y="8032751"/>
                </a:lnTo>
                <a:lnTo>
                  <a:pt x="17118804" y="8032751"/>
                </a:lnTo>
                <a:lnTo>
                  <a:pt x="17129920" y="8031957"/>
                </a:lnTo>
                <a:lnTo>
                  <a:pt x="17141032" y="8030370"/>
                </a:lnTo>
                <a:lnTo>
                  <a:pt x="17152936" y="8027195"/>
                </a:lnTo>
                <a:lnTo>
                  <a:pt x="17164048" y="8024020"/>
                </a:lnTo>
                <a:lnTo>
                  <a:pt x="17173576" y="8018464"/>
                </a:lnTo>
                <a:lnTo>
                  <a:pt x="17183892" y="8012907"/>
                </a:lnTo>
                <a:lnTo>
                  <a:pt x="17193420" y="8005764"/>
                </a:lnTo>
                <a:lnTo>
                  <a:pt x="17200564" y="7997826"/>
                </a:lnTo>
                <a:lnTo>
                  <a:pt x="17208500" y="7989889"/>
                </a:lnTo>
                <a:lnTo>
                  <a:pt x="17215644" y="7981157"/>
                </a:lnTo>
                <a:lnTo>
                  <a:pt x="17221200" y="7970839"/>
                </a:lnTo>
                <a:lnTo>
                  <a:pt x="17225964" y="7960520"/>
                </a:lnTo>
                <a:lnTo>
                  <a:pt x="17229932" y="7950995"/>
                </a:lnTo>
                <a:lnTo>
                  <a:pt x="17233104" y="7939089"/>
                </a:lnTo>
                <a:lnTo>
                  <a:pt x="17234692" y="7927976"/>
                </a:lnTo>
                <a:lnTo>
                  <a:pt x="17235488" y="7916070"/>
                </a:lnTo>
                <a:lnTo>
                  <a:pt x="17235488" y="6757988"/>
                </a:lnTo>
                <a:lnTo>
                  <a:pt x="17234692" y="6746082"/>
                </a:lnTo>
                <a:lnTo>
                  <a:pt x="17233104" y="6734176"/>
                </a:lnTo>
                <a:lnTo>
                  <a:pt x="17229932" y="6723063"/>
                </a:lnTo>
                <a:lnTo>
                  <a:pt x="17225964" y="6712745"/>
                </a:lnTo>
                <a:lnTo>
                  <a:pt x="17221200" y="6702426"/>
                </a:lnTo>
                <a:lnTo>
                  <a:pt x="17215644" y="6692107"/>
                </a:lnTo>
                <a:lnTo>
                  <a:pt x="17208500" y="6683376"/>
                </a:lnTo>
                <a:lnTo>
                  <a:pt x="17200564" y="6675438"/>
                </a:lnTo>
                <a:lnTo>
                  <a:pt x="17193420" y="6667501"/>
                </a:lnTo>
                <a:lnTo>
                  <a:pt x="17183892" y="6661151"/>
                </a:lnTo>
                <a:lnTo>
                  <a:pt x="17173576" y="6655595"/>
                </a:lnTo>
                <a:lnTo>
                  <a:pt x="17164048" y="6650038"/>
                </a:lnTo>
                <a:lnTo>
                  <a:pt x="17152936" y="6646070"/>
                </a:lnTo>
                <a:lnTo>
                  <a:pt x="17141032" y="6642895"/>
                </a:lnTo>
                <a:lnTo>
                  <a:pt x="17129920" y="6642101"/>
                </a:lnTo>
                <a:lnTo>
                  <a:pt x="17118804" y="6640513"/>
                </a:lnTo>
                <a:close/>
                <a:moveTo>
                  <a:pt x="14504193" y="6640513"/>
                </a:moveTo>
                <a:lnTo>
                  <a:pt x="14491493" y="6642101"/>
                </a:lnTo>
                <a:lnTo>
                  <a:pt x="14480381" y="6642895"/>
                </a:lnTo>
                <a:lnTo>
                  <a:pt x="14469268" y="6646070"/>
                </a:lnTo>
                <a:lnTo>
                  <a:pt x="14458156" y="6650038"/>
                </a:lnTo>
                <a:lnTo>
                  <a:pt x="14447837" y="6655595"/>
                </a:lnTo>
                <a:lnTo>
                  <a:pt x="14439106" y="6661151"/>
                </a:lnTo>
                <a:lnTo>
                  <a:pt x="14430375" y="6667501"/>
                </a:lnTo>
                <a:lnTo>
                  <a:pt x="14420850" y="6675438"/>
                </a:lnTo>
                <a:lnTo>
                  <a:pt x="14412912" y="6683376"/>
                </a:lnTo>
                <a:lnTo>
                  <a:pt x="14406562" y="6692107"/>
                </a:lnTo>
                <a:lnTo>
                  <a:pt x="14401006" y="6702426"/>
                </a:lnTo>
                <a:lnTo>
                  <a:pt x="14396243" y="6712745"/>
                </a:lnTo>
                <a:lnTo>
                  <a:pt x="14391481" y="6723063"/>
                </a:lnTo>
                <a:lnTo>
                  <a:pt x="14389893" y="6734176"/>
                </a:lnTo>
                <a:lnTo>
                  <a:pt x="14387512" y="6746082"/>
                </a:lnTo>
                <a:lnTo>
                  <a:pt x="14387512" y="6757988"/>
                </a:lnTo>
                <a:lnTo>
                  <a:pt x="14387512" y="7916070"/>
                </a:lnTo>
                <a:lnTo>
                  <a:pt x="14387512" y="7927976"/>
                </a:lnTo>
                <a:lnTo>
                  <a:pt x="14389893" y="7939089"/>
                </a:lnTo>
                <a:lnTo>
                  <a:pt x="14391481" y="7950995"/>
                </a:lnTo>
                <a:lnTo>
                  <a:pt x="14396243" y="7960520"/>
                </a:lnTo>
                <a:lnTo>
                  <a:pt x="14401006" y="7970839"/>
                </a:lnTo>
                <a:lnTo>
                  <a:pt x="14406562" y="7981157"/>
                </a:lnTo>
                <a:lnTo>
                  <a:pt x="14412912" y="7989889"/>
                </a:lnTo>
                <a:lnTo>
                  <a:pt x="14420850" y="7997826"/>
                </a:lnTo>
                <a:lnTo>
                  <a:pt x="14430375" y="8005764"/>
                </a:lnTo>
                <a:lnTo>
                  <a:pt x="14439106" y="8012907"/>
                </a:lnTo>
                <a:lnTo>
                  <a:pt x="14447837" y="8018464"/>
                </a:lnTo>
                <a:lnTo>
                  <a:pt x="14458156" y="8024020"/>
                </a:lnTo>
                <a:lnTo>
                  <a:pt x="14469268" y="8027195"/>
                </a:lnTo>
                <a:lnTo>
                  <a:pt x="14480381" y="8030370"/>
                </a:lnTo>
                <a:lnTo>
                  <a:pt x="14491493" y="8031957"/>
                </a:lnTo>
                <a:lnTo>
                  <a:pt x="14504193" y="8032751"/>
                </a:lnTo>
                <a:lnTo>
                  <a:pt x="15659894" y="8032751"/>
                </a:lnTo>
                <a:lnTo>
                  <a:pt x="15671006" y="8031957"/>
                </a:lnTo>
                <a:lnTo>
                  <a:pt x="15682119" y="8030370"/>
                </a:lnTo>
                <a:lnTo>
                  <a:pt x="15693231" y="8027195"/>
                </a:lnTo>
                <a:lnTo>
                  <a:pt x="15704344" y="8024020"/>
                </a:lnTo>
                <a:lnTo>
                  <a:pt x="15714663" y="8018464"/>
                </a:lnTo>
                <a:lnTo>
                  <a:pt x="15724981" y="8012907"/>
                </a:lnTo>
                <a:lnTo>
                  <a:pt x="15733713" y="8005764"/>
                </a:lnTo>
                <a:lnTo>
                  <a:pt x="15741650" y="7997826"/>
                </a:lnTo>
                <a:lnTo>
                  <a:pt x="15749587" y="7989889"/>
                </a:lnTo>
                <a:lnTo>
                  <a:pt x="15755937" y="7981157"/>
                </a:lnTo>
                <a:lnTo>
                  <a:pt x="15761494" y="7970839"/>
                </a:lnTo>
                <a:lnTo>
                  <a:pt x="15766256" y="7960520"/>
                </a:lnTo>
                <a:lnTo>
                  <a:pt x="15771019" y="7950995"/>
                </a:lnTo>
                <a:lnTo>
                  <a:pt x="15772606" y="7939089"/>
                </a:lnTo>
                <a:lnTo>
                  <a:pt x="15774987" y="7927976"/>
                </a:lnTo>
                <a:lnTo>
                  <a:pt x="15776575" y="7916070"/>
                </a:lnTo>
                <a:lnTo>
                  <a:pt x="15776575" y="6757988"/>
                </a:lnTo>
                <a:lnTo>
                  <a:pt x="15774987" y="6746082"/>
                </a:lnTo>
                <a:lnTo>
                  <a:pt x="15772606" y="6734176"/>
                </a:lnTo>
                <a:lnTo>
                  <a:pt x="15771019" y="6723063"/>
                </a:lnTo>
                <a:lnTo>
                  <a:pt x="15766256" y="6712745"/>
                </a:lnTo>
                <a:lnTo>
                  <a:pt x="15761494" y="6702426"/>
                </a:lnTo>
                <a:lnTo>
                  <a:pt x="15755937" y="6692107"/>
                </a:lnTo>
                <a:lnTo>
                  <a:pt x="15749587" y="6683376"/>
                </a:lnTo>
                <a:lnTo>
                  <a:pt x="15741650" y="6675438"/>
                </a:lnTo>
                <a:lnTo>
                  <a:pt x="15733713" y="6667501"/>
                </a:lnTo>
                <a:lnTo>
                  <a:pt x="15724981" y="6661151"/>
                </a:lnTo>
                <a:lnTo>
                  <a:pt x="15714663" y="6655595"/>
                </a:lnTo>
                <a:lnTo>
                  <a:pt x="15704344" y="6650038"/>
                </a:lnTo>
                <a:lnTo>
                  <a:pt x="15693231" y="6646070"/>
                </a:lnTo>
                <a:lnTo>
                  <a:pt x="15682119" y="6642895"/>
                </a:lnTo>
                <a:lnTo>
                  <a:pt x="15671006" y="6642101"/>
                </a:lnTo>
                <a:lnTo>
                  <a:pt x="15659894" y="6640513"/>
                </a:lnTo>
                <a:close/>
                <a:moveTo>
                  <a:pt x="13046141" y="6640513"/>
                </a:moveTo>
                <a:lnTo>
                  <a:pt x="13034228" y="6642101"/>
                </a:lnTo>
                <a:lnTo>
                  <a:pt x="13023109" y="6642895"/>
                </a:lnTo>
                <a:lnTo>
                  <a:pt x="13011990" y="6646070"/>
                </a:lnTo>
                <a:lnTo>
                  <a:pt x="13000077" y="6650038"/>
                </a:lnTo>
                <a:lnTo>
                  <a:pt x="12990547" y="6655595"/>
                </a:lnTo>
                <a:lnTo>
                  <a:pt x="12981016" y="6661151"/>
                </a:lnTo>
                <a:lnTo>
                  <a:pt x="12972280" y="6667501"/>
                </a:lnTo>
                <a:lnTo>
                  <a:pt x="12963544" y="6675438"/>
                </a:lnTo>
                <a:lnTo>
                  <a:pt x="12955602" y="6683376"/>
                </a:lnTo>
                <a:lnTo>
                  <a:pt x="12948454" y="6692107"/>
                </a:lnTo>
                <a:lnTo>
                  <a:pt x="12942895" y="6702426"/>
                </a:lnTo>
                <a:lnTo>
                  <a:pt x="12938924" y="6712745"/>
                </a:lnTo>
                <a:lnTo>
                  <a:pt x="12934158" y="6723063"/>
                </a:lnTo>
                <a:lnTo>
                  <a:pt x="12931776" y="6734176"/>
                </a:lnTo>
                <a:lnTo>
                  <a:pt x="12929393" y="6746082"/>
                </a:lnTo>
                <a:lnTo>
                  <a:pt x="12928599" y="6757988"/>
                </a:lnTo>
                <a:lnTo>
                  <a:pt x="12928599" y="7916070"/>
                </a:lnTo>
                <a:lnTo>
                  <a:pt x="12929393" y="7927976"/>
                </a:lnTo>
                <a:lnTo>
                  <a:pt x="12931776" y="7939089"/>
                </a:lnTo>
                <a:lnTo>
                  <a:pt x="12934158" y="7950995"/>
                </a:lnTo>
                <a:lnTo>
                  <a:pt x="12938924" y="7960520"/>
                </a:lnTo>
                <a:lnTo>
                  <a:pt x="12942895" y="7970839"/>
                </a:lnTo>
                <a:lnTo>
                  <a:pt x="12948454" y="7981157"/>
                </a:lnTo>
                <a:lnTo>
                  <a:pt x="12955602" y="7989889"/>
                </a:lnTo>
                <a:lnTo>
                  <a:pt x="12963544" y="7997826"/>
                </a:lnTo>
                <a:lnTo>
                  <a:pt x="12972280" y="8005764"/>
                </a:lnTo>
                <a:lnTo>
                  <a:pt x="12981016" y="8012907"/>
                </a:lnTo>
                <a:lnTo>
                  <a:pt x="12990547" y="8018464"/>
                </a:lnTo>
                <a:lnTo>
                  <a:pt x="13000077" y="8024020"/>
                </a:lnTo>
                <a:lnTo>
                  <a:pt x="13011990" y="8027195"/>
                </a:lnTo>
                <a:lnTo>
                  <a:pt x="13023109" y="8030370"/>
                </a:lnTo>
                <a:lnTo>
                  <a:pt x="13034228" y="8031957"/>
                </a:lnTo>
                <a:lnTo>
                  <a:pt x="13046141" y="8032751"/>
                </a:lnTo>
                <a:lnTo>
                  <a:pt x="14201707" y="8032751"/>
                </a:lnTo>
                <a:lnTo>
                  <a:pt x="14213620" y="8031957"/>
                </a:lnTo>
                <a:lnTo>
                  <a:pt x="14225533" y="8030370"/>
                </a:lnTo>
                <a:lnTo>
                  <a:pt x="14236652" y="8027195"/>
                </a:lnTo>
                <a:lnTo>
                  <a:pt x="14247771" y="8024020"/>
                </a:lnTo>
                <a:lnTo>
                  <a:pt x="14258095" y="8018464"/>
                </a:lnTo>
                <a:lnTo>
                  <a:pt x="14267626" y="8012907"/>
                </a:lnTo>
                <a:lnTo>
                  <a:pt x="14277156" y="8005764"/>
                </a:lnTo>
                <a:lnTo>
                  <a:pt x="14284304" y="7997826"/>
                </a:lnTo>
                <a:lnTo>
                  <a:pt x="14292246" y="7989889"/>
                </a:lnTo>
                <a:lnTo>
                  <a:pt x="14299394" y="7981157"/>
                </a:lnTo>
                <a:lnTo>
                  <a:pt x="14304953" y="7970839"/>
                </a:lnTo>
                <a:lnTo>
                  <a:pt x="14309719" y="7960520"/>
                </a:lnTo>
                <a:lnTo>
                  <a:pt x="14313690" y="7950995"/>
                </a:lnTo>
                <a:lnTo>
                  <a:pt x="14316072" y="7939089"/>
                </a:lnTo>
                <a:lnTo>
                  <a:pt x="14318455" y="7927976"/>
                </a:lnTo>
                <a:lnTo>
                  <a:pt x="14319249" y="7916070"/>
                </a:lnTo>
                <a:lnTo>
                  <a:pt x="14319249" y="6757988"/>
                </a:lnTo>
                <a:lnTo>
                  <a:pt x="14318455" y="6746082"/>
                </a:lnTo>
                <a:lnTo>
                  <a:pt x="14316072" y="6734176"/>
                </a:lnTo>
                <a:lnTo>
                  <a:pt x="14313690" y="6723063"/>
                </a:lnTo>
                <a:lnTo>
                  <a:pt x="14309719" y="6712745"/>
                </a:lnTo>
                <a:lnTo>
                  <a:pt x="14304953" y="6702426"/>
                </a:lnTo>
                <a:lnTo>
                  <a:pt x="14299394" y="6692107"/>
                </a:lnTo>
                <a:lnTo>
                  <a:pt x="14292246" y="6683376"/>
                </a:lnTo>
                <a:lnTo>
                  <a:pt x="14284304" y="6675438"/>
                </a:lnTo>
                <a:lnTo>
                  <a:pt x="14277156" y="6667501"/>
                </a:lnTo>
                <a:lnTo>
                  <a:pt x="14267626" y="6661151"/>
                </a:lnTo>
                <a:lnTo>
                  <a:pt x="14258095" y="6655595"/>
                </a:lnTo>
                <a:lnTo>
                  <a:pt x="14247771" y="6650038"/>
                </a:lnTo>
                <a:lnTo>
                  <a:pt x="14236652" y="6646070"/>
                </a:lnTo>
                <a:lnTo>
                  <a:pt x="14225533" y="6642895"/>
                </a:lnTo>
                <a:lnTo>
                  <a:pt x="14213620" y="6642101"/>
                </a:lnTo>
                <a:lnTo>
                  <a:pt x="14201707" y="6640513"/>
                </a:lnTo>
                <a:close/>
                <a:moveTo>
                  <a:pt x="14491493" y="5178425"/>
                </a:moveTo>
                <a:lnTo>
                  <a:pt x="14480381" y="5180807"/>
                </a:lnTo>
                <a:lnTo>
                  <a:pt x="14469268" y="5183982"/>
                </a:lnTo>
                <a:lnTo>
                  <a:pt x="14458156" y="5187157"/>
                </a:lnTo>
                <a:lnTo>
                  <a:pt x="14447837" y="5192713"/>
                </a:lnTo>
                <a:lnTo>
                  <a:pt x="14439106" y="5198269"/>
                </a:lnTo>
                <a:lnTo>
                  <a:pt x="14430375" y="5205413"/>
                </a:lnTo>
                <a:lnTo>
                  <a:pt x="14420850" y="5213350"/>
                </a:lnTo>
                <a:lnTo>
                  <a:pt x="14412912" y="5221288"/>
                </a:lnTo>
                <a:lnTo>
                  <a:pt x="14406562" y="5230019"/>
                </a:lnTo>
                <a:lnTo>
                  <a:pt x="14401006" y="5240338"/>
                </a:lnTo>
                <a:lnTo>
                  <a:pt x="14396243" y="5249863"/>
                </a:lnTo>
                <a:lnTo>
                  <a:pt x="14391481" y="5260182"/>
                </a:lnTo>
                <a:lnTo>
                  <a:pt x="14389893" y="5271294"/>
                </a:lnTo>
                <a:lnTo>
                  <a:pt x="14387512" y="5283994"/>
                </a:lnTo>
                <a:lnTo>
                  <a:pt x="14387512" y="5295107"/>
                </a:lnTo>
                <a:lnTo>
                  <a:pt x="14387512" y="6453188"/>
                </a:lnTo>
                <a:lnTo>
                  <a:pt x="14387512" y="6464301"/>
                </a:lnTo>
                <a:lnTo>
                  <a:pt x="14389893" y="6477001"/>
                </a:lnTo>
                <a:lnTo>
                  <a:pt x="14391481" y="6488113"/>
                </a:lnTo>
                <a:lnTo>
                  <a:pt x="14396243" y="6498432"/>
                </a:lnTo>
                <a:lnTo>
                  <a:pt x="14401006" y="6508751"/>
                </a:lnTo>
                <a:lnTo>
                  <a:pt x="14406562" y="6518276"/>
                </a:lnTo>
                <a:lnTo>
                  <a:pt x="14412912" y="6527801"/>
                </a:lnTo>
                <a:lnTo>
                  <a:pt x="14420850" y="6535738"/>
                </a:lnTo>
                <a:lnTo>
                  <a:pt x="14430375" y="6543676"/>
                </a:lnTo>
                <a:lnTo>
                  <a:pt x="14439106" y="6550026"/>
                </a:lnTo>
                <a:lnTo>
                  <a:pt x="14447837" y="6555582"/>
                </a:lnTo>
                <a:lnTo>
                  <a:pt x="14458156" y="6561138"/>
                </a:lnTo>
                <a:lnTo>
                  <a:pt x="14469268" y="6565107"/>
                </a:lnTo>
                <a:lnTo>
                  <a:pt x="14480381" y="6568282"/>
                </a:lnTo>
                <a:lnTo>
                  <a:pt x="14491493" y="6570663"/>
                </a:lnTo>
                <a:lnTo>
                  <a:pt x="14504193" y="6570663"/>
                </a:lnTo>
                <a:lnTo>
                  <a:pt x="15659894" y="6570663"/>
                </a:lnTo>
                <a:lnTo>
                  <a:pt x="15671006" y="6570663"/>
                </a:lnTo>
                <a:lnTo>
                  <a:pt x="15682119" y="6568282"/>
                </a:lnTo>
                <a:lnTo>
                  <a:pt x="15693231" y="6565107"/>
                </a:lnTo>
                <a:lnTo>
                  <a:pt x="15704344" y="6561138"/>
                </a:lnTo>
                <a:lnTo>
                  <a:pt x="15714663" y="6555582"/>
                </a:lnTo>
                <a:lnTo>
                  <a:pt x="15724981" y="6550026"/>
                </a:lnTo>
                <a:lnTo>
                  <a:pt x="15733713" y="6543676"/>
                </a:lnTo>
                <a:lnTo>
                  <a:pt x="15741650" y="6535738"/>
                </a:lnTo>
                <a:lnTo>
                  <a:pt x="15749587" y="6527801"/>
                </a:lnTo>
                <a:lnTo>
                  <a:pt x="15755937" y="6518276"/>
                </a:lnTo>
                <a:lnTo>
                  <a:pt x="15761494" y="6508751"/>
                </a:lnTo>
                <a:lnTo>
                  <a:pt x="15766256" y="6498432"/>
                </a:lnTo>
                <a:lnTo>
                  <a:pt x="15771019" y="6488113"/>
                </a:lnTo>
                <a:lnTo>
                  <a:pt x="15772606" y="6477001"/>
                </a:lnTo>
                <a:lnTo>
                  <a:pt x="15774987" y="6464301"/>
                </a:lnTo>
                <a:lnTo>
                  <a:pt x="15776575" y="6453188"/>
                </a:lnTo>
                <a:lnTo>
                  <a:pt x="15776575" y="5295107"/>
                </a:lnTo>
                <a:lnTo>
                  <a:pt x="15774987" y="5283994"/>
                </a:lnTo>
                <a:lnTo>
                  <a:pt x="15772606" y="5271294"/>
                </a:lnTo>
                <a:lnTo>
                  <a:pt x="15771019" y="5260182"/>
                </a:lnTo>
                <a:lnTo>
                  <a:pt x="15766256" y="5249863"/>
                </a:lnTo>
                <a:lnTo>
                  <a:pt x="15761494" y="5240338"/>
                </a:lnTo>
                <a:lnTo>
                  <a:pt x="15755937" y="5230019"/>
                </a:lnTo>
                <a:lnTo>
                  <a:pt x="15749587" y="5221288"/>
                </a:lnTo>
                <a:lnTo>
                  <a:pt x="15741650" y="5213350"/>
                </a:lnTo>
                <a:lnTo>
                  <a:pt x="15733713" y="5205413"/>
                </a:lnTo>
                <a:lnTo>
                  <a:pt x="15724981" y="5198269"/>
                </a:lnTo>
                <a:lnTo>
                  <a:pt x="15714663" y="5192713"/>
                </a:lnTo>
                <a:lnTo>
                  <a:pt x="15704344" y="5187157"/>
                </a:lnTo>
                <a:lnTo>
                  <a:pt x="15693231" y="5183982"/>
                </a:lnTo>
                <a:lnTo>
                  <a:pt x="15682119" y="5180807"/>
                </a:lnTo>
                <a:lnTo>
                  <a:pt x="15671006" y="5178425"/>
                </a:lnTo>
                <a:lnTo>
                  <a:pt x="15659894" y="5178425"/>
                </a:lnTo>
                <a:lnTo>
                  <a:pt x="14504193" y="5178425"/>
                </a:lnTo>
                <a:close/>
                <a:moveTo>
                  <a:pt x="13034228" y="5178425"/>
                </a:moveTo>
                <a:lnTo>
                  <a:pt x="13023109" y="5180807"/>
                </a:lnTo>
                <a:lnTo>
                  <a:pt x="13011990" y="5183982"/>
                </a:lnTo>
                <a:lnTo>
                  <a:pt x="13000077" y="5187157"/>
                </a:lnTo>
                <a:lnTo>
                  <a:pt x="12990547" y="5192713"/>
                </a:lnTo>
                <a:lnTo>
                  <a:pt x="12981016" y="5198269"/>
                </a:lnTo>
                <a:lnTo>
                  <a:pt x="12972280" y="5205413"/>
                </a:lnTo>
                <a:lnTo>
                  <a:pt x="12963544" y="5213350"/>
                </a:lnTo>
                <a:lnTo>
                  <a:pt x="12955602" y="5221288"/>
                </a:lnTo>
                <a:lnTo>
                  <a:pt x="12948454" y="5230019"/>
                </a:lnTo>
                <a:lnTo>
                  <a:pt x="12942895" y="5240338"/>
                </a:lnTo>
                <a:lnTo>
                  <a:pt x="12938924" y="5249863"/>
                </a:lnTo>
                <a:lnTo>
                  <a:pt x="12934158" y="5260182"/>
                </a:lnTo>
                <a:lnTo>
                  <a:pt x="12931776" y="5271294"/>
                </a:lnTo>
                <a:lnTo>
                  <a:pt x="12929393" y="5283994"/>
                </a:lnTo>
                <a:lnTo>
                  <a:pt x="12928599" y="5295107"/>
                </a:lnTo>
                <a:lnTo>
                  <a:pt x="12928599" y="6453188"/>
                </a:lnTo>
                <a:lnTo>
                  <a:pt x="12929393" y="6464301"/>
                </a:lnTo>
                <a:lnTo>
                  <a:pt x="12931776" y="6477001"/>
                </a:lnTo>
                <a:lnTo>
                  <a:pt x="12934158" y="6488113"/>
                </a:lnTo>
                <a:lnTo>
                  <a:pt x="12938924" y="6498432"/>
                </a:lnTo>
                <a:lnTo>
                  <a:pt x="12942895" y="6508751"/>
                </a:lnTo>
                <a:lnTo>
                  <a:pt x="12948454" y="6518276"/>
                </a:lnTo>
                <a:lnTo>
                  <a:pt x="12955602" y="6527801"/>
                </a:lnTo>
                <a:lnTo>
                  <a:pt x="12963544" y="6535738"/>
                </a:lnTo>
                <a:lnTo>
                  <a:pt x="12972280" y="6543676"/>
                </a:lnTo>
                <a:lnTo>
                  <a:pt x="12981016" y="6550026"/>
                </a:lnTo>
                <a:lnTo>
                  <a:pt x="12990547" y="6555582"/>
                </a:lnTo>
                <a:lnTo>
                  <a:pt x="13000077" y="6561138"/>
                </a:lnTo>
                <a:lnTo>
                  <a:pt x="13011990" y="6565107"/>
                </a:lnTo>
                <a:lnTo>
                  <a:pt x="13023109" y="6568282"/>
                </a:lnTo>
                <a:lnTo>
                  <a:pt x="13034228" y="6570663"/>
                </a:lnTo>
                <a:lnTo>
                  <a:pt x="13046141" y="6570663"/>
                </a:lnTo>
                <a:lnTo>
                  <a:pt x="14201707" y="6570663"/>
                </a:lnTo>
                <a:lnTo>
                  <a:pt x="14213620" y="6570663"/>
                </a:lnTo>
                <a:lnTo>
                  <a:pt x="14225533" y="6568282"/>
                </a:lnTo>
                <a:lnTo>
                  <a:pt x="14236652" y="6565107"/>
                </a:lnTo>
                <a:lnTo>
                  <a:pt x="14247771" y="6561138"/>
                </a:lnTo>
                <a:lnTo>
                  <a:pt x="14258095" y="6555582"/>
                </a:lnTo>
                <a:lnTo>
                  <a:pt x="14267626" y="6550026"/>
                </a:lnTo>
                <a:lnTo>
                  <a:pt x="14277156" y="6543676"/>
                </a:lnTo>
                <a:lnTo>
                  <a:pt x="14284304" y="6535738"/>
                </a:lnTo>
                <a:lnTo>
                  <a:pt x="14292246" y="6527801"/>
                </a:lnTo>
                <a:lnTo>
                  <a:pt x="14299394" y="6518276"/>
                </a:lnTo>
                <a:lnTo>
                  <a:pt x="14304953" y="6508751"/>
                </a:lnTo>
                <a:lnTo>
                  <a:pt x="14309719" y="6498432"/>
                </a:lnTo>
                <a:lnTo>
                  <a:pt x="14313690" y="6488113"/>
                </a:lnTo>
                <a:lnTo>
                  <a:pt x="14316072" y="6477001"/>
                </a:lnTo>
                <a:lnTo>
                  <a:pt x="14318455" y="6464301"/>
                </a:lnTo>
                <a:lnTo>
                  <a:pt x="14319249" y="6453188"/>
                </a:lnTo>
                <a:lnTo>
                  <a:pt x="14319249" y="5295107"/>
                </a:lnTo>
                <a:lnTo>
                  <a:pt x="14318455" y="5283994"/>
                </a:lnTo>
                <a:lnTo>
                  <a:pt x="14316072" y="5271294"/>
                </a:lnTo>
                <a:lnTo>
                  <a:pt x="14313690" y="5260182"/>
                </a:lnTo>
                <a:lnTo>
                  <a:pt x="14309719" y="5249863"/>
                </a:lnTo>
                <a:lnTo>
                  <a:pt x="14304953" y="5240338"/>
                </a:lnTo>
                <a:lnTo>
                  <a:pt x="14299394" y="5230019"/>
                </a:lnTo>
                <a:lnTo>
                  <a:pt x="14292246" y="5221288"/>
                </a:lnTo>
                <a:lnTo>
                  <a:pt x="14284304" y="5213350"/>
                </a:lnTo>
                <a:lnTo>
                  <a:pt x="14277156" y="5205413"/>
                </a:lnTo>
                <a:lnTo>
                  <a:pt x="14267626" y="5198269"/>
                </a:lnTo>
                <a:lnTo>
                  <a:pt x="14258095" y="5192713"/>
                </a:lnTo>
                <a:lnTo>
                  <a:pt x="14247771" y="5187157"/>
                </a:lnTo>
                <a:lnTo>
                  <a:pt x="14236652" y="5183982"/>
                </a:lnTo>
                <a:lnTo>
                  <a:pt x="14225533" y="5180807"/>
                </a:lnTo>
                <a:lnTo>
                  <a:pt x="14213620" y="5178425"/>
                </a:lnTo>
                <a:lnTo>
                  <a:pt x="14201707" y="5178425"/>
                </a:lnTo>
                <a:lnTo>
                  <a:pt x="13046141" y="5178425"/>
                </a:lnTo>
                <a:close/>
                <a:moveTo>
                  <a:pt x="11575256" y="5178425"/>
                </a:moveTo>
                <a:lnTo>
                  <a:pt x="11564143" y="5180807"/>
                </a:lnTo>
                <a:lnTo>
                  <a:pt x="11553031" y="5183982"/>
                </a:lnTo>
                <a:lnTo>
                  <a:pt x="11541918" y="5187157"/>
                </a:lnTo>
                <a:lnTo>
                  <a:pt x="11531599" y="5192713"/>
                </a:lnTo>
                <a:lnTo>
                  <a:pt x="11522868" y="5198269"/>
                </a:lnTo>
                <a:lnTo>
                  <a:pt x="11512549" y="5205413"/>
                </a:lnTo>
                <a:lnTo>
                  <a:pt x="11504612" y="5213350"/>
                </a:lnTo>
                <a:lnTo>
                  <a:pt x="11496675" y="5221288"/>
                </a:lnTo>
                <a:lnTo>
                  <a:pt x="11490325" y="5230019"/>
                </a:lnTo>
                <a:lnTo>
                  <a:pt x="11484768" y="5240338"/>
                </a:lnTo>
                <a:lnTo>
                  <a:pt x="11480006" y="5249863"/>
                </a:lnTo>
                <a:lnTo>
                  <a:pt x="11475243" y="5260182"/>
                </a:lnTo>
                <a:lnTo>
                  <a:pt x="11473656" y="5271294"/>
                </a:lnTo>
                <a:lnTo>
                  <a:pt x="11471275" y="5283994"/>
                </a:lnTo>
                <a:lnTo>
                  <a:pt x="11469687" y="5295107"/>
                </a:lnTo>
                <a:lnTo>
                  <a:pt x="11469687" y="6453188"/>
                </a:lnTo>
                <a:lnTo>
                  <a:pt x="11471275" y="6464301"/>
                </a:lnTo>
                <a:lnTo>
                  <a:pt x="11473656" y="6477001"/>
                </a:lnTo>
                <a:lnTo>
                  <a:pt x="11475243" y="6488113"/>
                </a:lnTo>
                <a:lnTo>
                  <a:pt x="11480006" y="6498432"/>
                </a:lnTo>
                <a:lnTo>
                  <a:pt x="11484768" y="6508751"/>
                </a:lnTo>
                <a:lnTo>
                  <a:pt x="11490325" y="6518276"/>
                </a:lnTo>
                <a:lnTo>
                  <a:pt x="11496675" y="6527801"/>
                </a:lnTo>
                <a:lnTo>
                  <a:pt x="11504612" y="6535738"/>
                </a:lnTo>
                <a:lnTo>
                  <a:pt x="11512549" y="6543676"/>
                </a:lnTo>
                <a:lnTo>
                  <a:pt x="11522868" y="6550026"/>
                </a:lnTo>
                <a:lnTo>
                  <a:pt x="11531599" y="6555582"/>
                </a:lnTo>
                <a:lnTo>
                  <a:pt x="11541918" y="6561138"/>
                </a:lnTo>
                <a:lnTo>
                  <a:pt x="11553031" y="6565107"/>
                </a:lnTo>
                <a:lnTo>
                  <a:pt x="11564143" y="6568282"/>
                </a:lnTo>
                <a:lnTo>
                  <a:pt x="11575256" y="6570663"/>
                </a:lnTo>
                <a:lnTo>
                  <a:pt x="11587956" y="6570663"/>
                </a:lnTo>
                <a:lnTo>
                  <a:pt x="12742068" y="6570663"/>
                </a:lnTo>
                <a:lnTo>
                  <a:pt x="12754768" y="6570663"/>
                </a:lnTo>
                <a:lnTo>
                  <a:pt x="12765881" y="6568282"/>
                </a:lnTo>
                <a:lnTo>
                  <a:pt x="12776993" y="6565107"/>
                </a:lnTo>
                <a:lnTo>
                  <a:pt x="12788106" y="6561138"/>
                </a:lnTo>
                <a:lnTo>
                  <a:pt x="12798425" y="6555582"/>
                </a:lnTo>
                <a:lnTo>
                  <a:pt x="12808743" y="6550026"/>
                </a:lnTo>
                <a:lnTo>
                  <a:pt x="12817475" y="6543676"/>
                </a:lnTo>
                <a:lnTo>
                  <a:pt x="12825412" y="6535738"/>
                </a:lnTo>
                <a:lnTo>
                  <a:pt x="12833349" y="6527801"/>
                </a:lnTo>
                <a:lnTo>
                  <a:pt x="12839699" y="6518276"/>
                </a:lnTo>
                <a:lnTo>
                  <a:pt x="12845256" y="6508751"/>
                </a:lnTo>
                <a:lnTo>
                  <a:pt x="12850018" y="6498432"/>
                </a:lnTo>
                <a:lnTo>
                  <a:pt x="12854781" y="6488113"/>
                </a:lnTo>
                <a:lnTo>
                  <a:pt x="12857162" y="6477001"/>
                </a:lnTo>
                <a:lnTo>
                  <a:pt x="12858749" y="6464301"/>
                </a:lnTo>
                <a:lnTo>
                  <a:pt x="12860337" y="6453188"/>
                </a:lnTo>
                <a:lnTo>
                  <a:pt x="12860337" y="5295107"/>
                </a:lnTo>
                <a:lnTo>
                  <a:pt x="12858749" y="5283994"/>
                </a:lnTo>
                <a:lnTo>
                  <a:pt x="12857162" y="5271294"/>
                </a:lnTo>
                <a:lnTo>
                  <a:pt x="12854781" y="5260182"/>
                </a:lnTo>
                <a:lnTo>
                  <a:pt x="12850018" y="5249863"/>
                </a:lnTo>
                <a:lnTo>
                  <a:pt x="12845256" y="5240338"/>
                </a:lnTo>
                <a:lnTo>
                  <a:pt x="12839699" y="5230019"/>
                </a:lnTo>
                <a:lnTo>
                  <a:pt x="12833349" y="5221288"/>
                </a:lnTo>
                <a:lnTo>
                  <a:pt x="12825412" y="5213350"/>
                </a:lnTo>
                <a:lnTo>
                  <a:pt x="12817475" y="5205413"/>
                </a:lnTo>
                <a:lnTo>
                  <a:pt x="12808743" y="5198269"/>
                </a:lnTo>
                <a:lnTo>
                  <a:pt x="12798425" y="5192713"/>
                </a:lnTo>
                <a:lnTo>
                  <a:pt x="12788106" y="5187157"/>
                </a:lnTo>
                <a:lnTo>
                  <a:pt x="12776993" y="5183982"/>
                </a:lnTo>
                <a:lnTo>
                  <a:pt x="12765881" y="5180807"/>
                </a:lnTo>
                <a:lnTo>
                  <a:pt x="12754768" y="5178425"/>
                </a:lnTo>
                <a:lnTo>
                  <a:pt x="12742068" y="5178425"/>
                </a:lnTo>
                <a:lnTo>
                  <a:pt x="11587956" y="5178425"/>
                </a:lnTo>
                <a:close/>
                <a:moveTo>
                  <a:pt x="15963105" y="3717927"/>
                </a:moveTo>
                <a:lnTo>
                  <a:pt x="15951199" y="3719514"/>
                </a:lnTo>
                <a:lnTo>
                  <a:pt x="15940087" y="3720308"/>
                </a:lnTo>
                <a:lnTo>
                  <a:pt x="15928180" y="3723483"/>
                </a:lnTo>
                <a:lnTo>
                  <a:pt x="15917068" y="3727452"/>
                </a:lnTo>
                <a:lnTo>
                  <a:pt x="15907543" y="3733008"/>
                </a:lnTo>
                <a:lnTo>
                  <a:pt x="15898018" y="3738564"/>
                </a:lnTo>
                <a:lnTo>
                  <a:pt x="15889287" y="3744914"/>
                </a:lnTo>
                <a:lnTo>
                  <a:pt x="15880555" y="3752852"/>
                </a:lnTo>
                <a:lnTo>
                  <a:pt x="15872618" y="3760789"/>
                </a:lnTo>
                <a:lnTo>
                  <a:pt x="15865474" y="3770314"/>
                </a:lnTo>
                <a:lnTo>
                  <a:pt x="15859918" y="3779839"/>
                </a:lnTo>
                <a:lnTo>
                  <a:pt x="15855949" y="3790158"/>
                </a:lnTo>
                <a:lnTo>
                  <a:pt x="15851187" y="3800477"/>
                </a:lnTo>
                <a:lnTo>
                  <a:pt x="15848805" y="3811590"/>
                </a:lnTo>
                <a:lnTo>
                  <a:pt x="15846424" y="3824289"/>
                </a:lnTo>
                <a:lnTo>
                  <a:pt x="15846424" y="3835402"/>
                </a:lnTo>
                <a:lnTo>
                  <a:pt x="15846424" y="4993482"/>
                </a:lnTo>
                <a:lnTo>
                  <a:pt x="15846424" y="5004594"/>
                </a:lnTo>
                <a:lnTo>
                  <a:pt x="15848805" y="5017294"/>
                </a:lnTo>
                <a:lnTo>
                  <a:pt x="15851187" y="5028407"/>
                </a:lnTo>
                <a:lnTo>
                  <a:pt x="15855949" y="5038726"/>
                </a:lnTo>
                <a:lnTo>
                  <a:pt x="15859918" y="5048251"/>
                </a:lnTo>
                <a:lnTo>
                  <a:pt x="15865474" y="5058569"/>
                </a:lnTo>
                <a:lnTo>
                  <a:pt x="15872618" y="5067301"/>
                </a:lnTo>
                <a:lnTo>
                  <a:pt x="15880555" y="5075238"/>
                </a:lnTo>
                <a:lnTo>
                  <a:pt x="15889287" y="5083176"/>
                </a:lnTo>
                <a:lnTo>
                  <a:pt x="15898018" y="5090319"/>
                </a:lnTo>
                <a:lnTo>
                  <a:pt x="15907543" y="5095876"/>
                </a:lnTo>
                <a:lnTo>
                  <a:pt x="15917068" y="5101432"/>
                </a:lnTo>
                <a:lnTo>
                  <a:pt x="15928180" y="5104607"/>
                </a:lnTo>
                <a:lnTo>
                  <a:pt x="15940087" y="5107782"/>
                </a:lnTo>
                <a:lnTo>
                  <a:pt x="15951199" y="5110163"/>
                </a:lnTo>
                <a:lnTo>
                  <a:pt x="15963105" y="5110163"/>
                </a:lnTo>
                <a:lnTo>
                  <a:pt x="17118804" y="5110163"/>
                </a:lnTo>
                <a:lnTo>
                  <a:pt x="17129920" y="5110163"/>
                </a:lnTo>
                <a:lnTo>
                  <a:pt x="17141032" y="5107782"/>
                </a:lnTo>
                <a:lnTo>
                  <a:pt x="17152936" y="5104607"/>
                </a:lnTo>
                <a:lnTo>
                  <a:pt x="17164048" y="5101432"/>
                </a:lnTo>
                <a:lnTo>
                  <a:pt x="17173576" y="5095876"/>
                </a:lnTo>
                <a:lnTo>
                  <a:pt x="17183892" y="5090319"/>
                </a:lnTo>
                <a:lnTo>
                  <a:pt x="17193420" y="5083176"/>
                </a:lnTo>
                <a:lnTo>
                  <a:pt x="17200564" y="5075238"/>
                </a:lnTo>
                <a:lnTo>
                  <a:pt x="17208500" y="5067301"/>
                </a:lnTo>
                <a:lnTo>
                  <a:pt x="17215644" y="5058569"/>
                </a:lnTo>
                <a:lnTo>
                  <a:pt x="17221200" y="5048251"/>
                </a:lnTo>
                <a:lnTo>
                  <a:pt x="17225964" y="5038726"/>
                </a:lnTo>
                <a:lnTo>
                  <a:pt x="17229932" y="5028407"/>
                </a:lnTo>
                <a:lnTo>
                  <a:pt x="17233104" y="5017294"/>
                </a:lnTo>
                <a:lnTo>
                  <a:pt x="17234692" y="5004594"/>
                </a:lnTo>
                <a:lnTo>
                  <a:pt x="17235488" y="4993482"/>
                </a:lnTo>
                <a:lnTo>
                  <a:pt x="17235488" y="3835402"/>
                </a:lnTo>
                <a:lnTo>
                  <a:pt x="17234692" y="3824289"/>
                </a:lnTo>
                <a:lnTo>
                  <a:pt x="17233104" y="3811590"/>
                </a:lnTo>
                <a:lnTo>
                  <a:pt x="17229932" y="3800477"/>
                </a:lnTo>
                <a:lnTo>
                  <a:pt x="17225964" y="3790158"/>
                </a:lnTo>
                <a:lnTo>
                  <a:pt x="17221200" y="3779839"/>
                </a:lnTo>
                <a:lnTo>
                  <a:pt x="17215644" y="3770314"/>
                </a:lnTo>
                <a:lnTo>
                  <a:pt x="17208500" y="3760789"/>
                </a:lnTo>
                <a:lnTo>
                  <a:pt x="17200564" y="3752852"/>
                </a:lnTo>
                <a:lnTo>
                  <a:pt x="17193420" y="3744914"/>
                </a:lnTo>
                <a:lnTo>
                  <a:pt x="17183892" y="3738564"/>
                </a:lnTo>
                <a:lnTo>
                  <a:pt x="17173576" y="3733008"/>
                </a:lnTo>
                <a:lnTo>
                  <a:pt x="17164048" y="3727452"/>
                </a:lnTo>
                <a:lnTo>
                  <a:pt x="17152936" y="3723483"/>
                </a:lnTo>
                <a:lnTo>
                  <a:pt x="17141032" y="3720308"/>
                </a:lnTo>
                <a:lnTo>
                  <a:pt x="17129920" y="3719514"/>
                </a:lnTo>
                <a:lnTo>
                  <a:pt x="17118804" y="3717927"/>
                </a:lnTo>
                <a:close/>
                <a:moveTo>
                  <a:pt x="14504193" y="3717927"/>
                </a:moveTo>
                <a:lnTo>
                  <a:pt x="14491493" y="3719514"/>
                </a:lnTo>
                <a:lnTo>
                  <a:pt x="14480381" y="3720308"/>
                </a:lnTo>
                <a:lnTo>
                  <a:pt x="14469268" y="3723483"/>
                </a:lnTo>
                <a:lnTo>
                  <a:pt x="14458156" y="3727452"/>
                </a:lnTo>
                <a:lnTo>
                  <a:pt x="14447837" y="3733008"/>
                </a:lnTo>
                <a:lnTo>
                  <a:pt x="14439106" y="3738564"/>
                </a:lnTo>
                <a:lnTo>
                  <a:pt x="14430375" y="3744914"/>
                </a:lnTo>
                <a:lnTo>
                  <a:pt x="14420850" y="3752852"/>
                </a:lnTo>
                <a:lnTo>
                  <a:pt x="14412912" y="3760789"/>
                </a:lnTo>
                <a:lnTo>
                  <a:pt x="14406562" y="3770314"/>
                </a:lnTo>
                <a:lnTo>
                  <a:pt x="14401006" y="3779839"/>
                </a:lnTo>
                <a:lnTo>
                  <a:pt x="14396243" y="3790158"/>
                </a:lnTo>
                <a:lnTo>
                  <a:pt x="14391481" y="3800477"/>
                </a:lnTo>
                <a:lnTo>
                  <a:pt x="14389893" y="3811590"/>
                </a:lnTo>
                <a:lnTo>
                  <a:pt x="14387512" y="3824289"/>
                </a:lnTo>
                <a:lnTo>
                  <a:pt x="14387512" y="3835402"/>
                </a:lnTo>
                <a:lnTo>
                  <a:pt x="14387512" y="4993482"/>
                </a:lnTo>
                <a:lnTo>
                  <a:pt x="14387512" y="5004594"/>
                </a:lnTo>
                <a:lnTo>
                  <a:pt x="14389893" y="5017294"/>
                </a:lnTo>
                <a:lnTo>
                  <a:pt x="14391481" y="5028407"/>
                </a:lnTo>
                <a:lnTo>
                  <a:pt x="14396243" y="5038726"/>
                </a:lnTo>
                <a:lnTo>
                  <a:pt x="14401006" y="5048251"/>
                </a:lnTo>
                <a:lnTo>
                  <a:pt x="14406562" y="5058569"/>
                </a:lnTo>
                <a:lnTo>
                  <a:pt x="14412912" y="5067301"/>
                </a:lnTo>
                <a:lnTo>
                  <a:pt x="14420850" y="5075238"/>
                </a:lnTo>
                <a:lnTo>
                  <a:pt x="14430375" y="5083176"/>
                </a:lnTo>
                <a:lnTo>
                  <a:pt x="14439106" y="5090319"/>
                </a:lnTo>
                <a:lnTo>
                  <a:pt x="14447837" y="5095876"/>
                </a:lnTo>
                <a:lnTo>
                  <a:pt x="14458156" y="5101432"/>
                </a:lnTo>
                <a:lnTo>
                  <a:pt x="14469268" y="5104607"/>
                </a:lnTo>
                <a:lnTo>
                  <a:pt x="14480381" y="5107782"/>
                </a:lnTo>
                <a:lnTo>
                  <a:pt x="14491493" y="5110163"/>
                </a:lnTo>
                <a:lnTo>
                  <a:pt x="14504193" y="5110163"/>
                </a:lnTo>
                <a:lnTo>
                  <a:pt x="15659894" y="5110163"/>
                </a:lnTo>
                <a:lnTo>
                  <a:pt x="15671006" y="5110163"/>
                </a:lnTo>
                <a:lnTo>
                  <a:pt x="15682119" y="5107782"/>
                </a:lnTo>
                <a:lnTo>
                  <a:pt x="15693231" y="5104607"/>
                </a:lnTo>
                <a:lnTo>
                  <a:pt x="15704344" y="5101432"/>
                </a:lnTo>
                <a:lnTo>
                  <a:pt x="15714663" y="5095876"/>
                </a:lnTo>
                <a:lnTo>
                  <a:pt x="15724981" y="5090319"/>
                </a:lnTo>
                <a:lnTo>
                  <a:pt x="15733713" y="5083176"/>
                </a:lnTo>
                <a:lnTo>
                  <a:pt x="15741650" y="5075238"/>
                </a:lnTo>
                <a:lnTo>
                  <a:pt x="15749587" y="5067301"/>
                </a:lnTo>
                <a:lnTo>
                  <a:pt x="15755937" y="5058569"/>
                </a:lnTo>
                <a:lnTo>
                  <a:pt x="15761494" y="5048251"/>
                </a:lnTo>
                <a:lnTo>
                  <a:pt x="15766256" y="5038726"/>
                </a:lnTo>
                <a:lnTo>
                  <a:pt x="15771019" y="5028407"/>
                </a:lnTo>
                <a:lnTo>
                  <a:pt x="15772606" y="5017294"/>
                </a:lnTo>
                <a:lnTo>
                  <a:pt x="15774987" y="5004594"/>
                </a:lnTo>
                <a:lnTo>
                  <a:pt x="15776575" y="4993482"/>
                </a:lnTo>
                <a:lnTo>
                  <a:pt x="15776575" y="3835402"/>
                </a:lnTo>
                <a:lnTo>
                  <a:pt x="15774987" y="3824289"/>
                </a:lnTo>
                <a:lnTo>
                  <a:pt x="15772606" y="3811590"/>
                </a:lnTo>
                <a:lnTo>
                  <a:pt x="15771019" y="3800477"/>
                </a:lnTo>
                <a:lnTo>
                  <a:pt x="15766256" y="3790158"/>
                </a:lnTo>
                <a:lnTo>
                  <a:pt x="15761494" y="3779839"/>
                </a:lnTo>
                <a:lnTo>
                  <a:pt x="15755937" y="3770314"/>
                </a:lnTo>
                <a:lnTo>
                  <a:pt x="15749587" y="3760789"/>
                </a:lnTo>
                <a:lnTo>
                  <a:pt x="15741650" y="3752852"/>
                </a:lnTo>
                <a:lnTo>
                  <a:pt x="15733713" y="3744914"/>
                </a:lnTo>
                <a:lnTo>
                  <a:pt x="15724981" y="3738564"/>
                </a:lnTo>
                <a:lnTo>
                  <a:pt x="15714663" y="3733008"/>
                </a:lnTo>
                <a:lnTo>
                  <a:pt x="15704344" y="3727452"/>
                </a:lnTo>
                <a:lnTo>
                  <a:pt x="15693231" y="3723483"/>
                </a:lnTo>
                <a:lnTo>
                  <a:pt x="15682119" y="3720308"/>
                </a:lnTo>
                <a:lnTo>
                  <a:pt x="15671006" y="3719514"/>
                </a:lnTo>
                <a:lnTo>
                  <a:pt x="15659894" y="3717927"/>
                </a:lnTo>
                <a:close/>
                <a:moveTo>
                  <a:pt x="13046141" y="3717926"/>
                </a:moveTo>
                <a:lnTo>
                  <a:pt x="13034228" y="3719514"/>
                </a:lnTo>
                <a:lnTo>
                  <a:pt x="13023109" y="3720308"/>
                </a:lnTo>
                <a:lnTo>
                  <a:pt x="13011990" y="3723482"/>
                </a:lnTo>
                <a:lnTo>
                  <a:pt x="13000077" y="3727451"/>
                </a:lnTo>
                <a:lnTo>
                  <a:pt x="12990547" y="3733008"/>
                </a:lnTo>
                <a:lnTo>
                  <a:pt x="12981016" y="3738564"/>
                </a:lnTo>
                <a:lnTo>
                  <a:pt x="12972280" y="3744914"/>
                </a:lnTo>
                <a:lnTo>
                  <a:pt x="12963544" y="3752851"/>
                </a:lnTo>
                <a:lnTo>
                  <a:pt x="12955602" y="3760789"/>
                </a:lnTo>
                <a:lnTo>
                  <a:pt x="12948454" y="3770314"/>
                </a:lnTo>
                <a:lnTo>
                  <a:pt x="12942895" y="3779839"/>
                </a:lnTo>
                <a:lnTo>
                  <a:pt x="12938924" y="3790158"/>
                </a:lnTo>
                <a:lnTo>
                  <a:pt x="12934158" y="3800476"/>
                </a:lnTo>
                <a:lnTo>
                  <a:pt x="12931776" y="3811589"/>
                </a:lnTo>
                <a:lnTo>
                  <a:pt x="12929393" y="3824288"/>
                </a:lnTo>
                <a:lnTo>
                  <a:pt x="12928599" y="3835401"/>
                </a:lnTo>
                <a:lnTo>
                  <a:pt x="12928599" y="4993482"/>
                </a:lnTo>
                <a:lnTo>
                  <a:pt x="12929393" y="5004594"/>
                </a:lnTo>
                <a:lnTo>
                  <a:pt x="12931776" y="5017294"/>
                </a:lnTo>
                <a:lnTo>
                  <a:pt x="12934158" y="5028407"/>
                </a:lnTo>
                <a:lnTo>
                  <a:pt x="12938924" y="5038726"/>
                </a:lnTo>
                <a:lnTo>
                  <a:pt x="12942895" y="5048251"/>
                </a:lnTo>
                <a:lnTo>
                  <a:pt x="12948454" y="5058569"/>
                </a:lnTo>
                <a:lnTo>
                  <a:pt x="12955602" y="5067301"/>
                </a:lnTo>
                <a:lnTo>
                  <a:pt x="12963544" y="5075238"/>
                </a:lnTo>
                <a:lnTo>
                  <a:pt x="12972280" y="5083176"/>
                </a:lnTo>
                <a:lnTo>
                  <a:pt x="12981016" y="5090319"/>
                </a:lnTo>
                <a:lnTo>
                  <a:pt x="12990547" y="5095876"/>
                </a:lnTo>
                <a:lnTo>
                  <a:pt x="13000077" y="5101432"/>
                </a:lnTo>
                <a:lnTo>
                  <a:pt x="13011990" y="5104607"/>
                </a:lnTo>
                <a:lnTo>
                  <a:pt x="13023109" y="5107782"/>
                </a:lnTo>
                <a:lnTo>
                  <a:pt x="13034228" y="5110163"/>
                </a:lnTo>
                <a:lnTo>
                  <a:pt x="13046141" y="5110163"/>
                </a:lnTo>
                <a:lnTo>
                  <a:pt x="14201707" y="5110163"/>
                </a:lnTo>
                <a:lnTo>
                  <a:pt x="14213620" y="5110163"/>
                </a:lnTo>
                <a:lnTo>
                  <a:pt x="14225533" y="5107782"/>
                </a:lnTo>
                <a:lnTo>
                  <a:pt x="14236652" y="5104607"/>
                </a:lnTo>
                <a:lnTo>
                  <a:pt x="14247771" y="5101432"/>
                </a:lnTo>
                <a:lnTo>
                  <a:pt x="14258095" y="5095876"/>
                </a:lnTo>
                <a:lnTo>
                  <a:pt x="14267626" y="5090319"/>
                </a:lnTo>
                <a:lnTo>
                  <a:pt x="14277156" y="5083176"/>
                </a:lnTo>
                <a:lnTo>
                  <a:pt x="14284304" y="5075238"/>
                </a:lnTo>
                <a:lnTo>
                  <a:pt x="14292246" y="5067301"/>
                </a:lnTo>
                <a:lnTo>
                  <a:pt x="14299394" y="5058569"/>
                </a:lnTo>
                <a:lnTo>
                  <a:pt x="14304953" y="5048251"/>
                </a:lnTo>
                <a:lnTo>
                  <a:pt x="14309719" y="5038726"/>
                </a:lnTo>
                <a:lnTo>
                  <a:pt x="14313690" y="5028407"/>
                </a:lnTo>
                <a:lnTo>
                  <a:pt x="14316072" y="5017294"/>
                </a:lnTo>
                <a:lnTo>
                  <a:pt x="14318455" y="5004594"/>
                </a:lnTo>
                <a:lnTo>
                  <a:pt x="14319249" y="4993482"/>
                </a:lnTo>
                <a:lnTo>
                  <a:pt x="14319249" y="3835401"/>
                </a:lnTo>
                <a:lnTo>
                  <a:pt x="14318455" y="3824288"/>
                </a:lnTo>
                <a:lnTo>
                  <a:pt x="14316072" y="3811589"/>
                </a:lnTo>
                <a:lnTo>
                  <a:pt x="14313690" y="3800476"/>
                </a:lnTo>
                <a:lnTo>
                  <a:pt x="14309719" y="3790158"/>
                </a:lnTo>
                <a:lnTo>
                  <a:pt x="14304953" y="3779839"/>
                </a:lnTo>
                <a:lnTo>
                  <a:pt x="14299394" y="3770314"/>
                </a:lnTo>
                <a:lnTo>
                  <a:pt x="14292246" y="3760789"/>
                </a:lnTo>
                <a:lnTo>
                  <a:pt x="14284304" y="3752851"/>
                </a:lnTo>
                <a:lnTo>
                  <a:pt x="14277156" y="3744914"/>
                </a:lnTo>
                <a:lnTo>
                  <a:pt x="14267626" y="3738564"/>
                </a:lnTo>
                <a:lnTo>
                  <a:pt x="14258095" y="3733008"/>
                </a:lnTo>
                <a:lnTo>
                  <a:pt x="14247771" y="3727451"/>
                </a:lnTo>
                <a:lnTo>
                  <a:pt x="14236652" y="3723482"/>
                </a:lnTo>
                <a:lnTo>
                  <a:pt x="14225533" y="3720308"/>
                </a:lnTo>
                <a:lnTo>
                  <a:pt x="14213620" y="3719514"/>
                </a:lnTo>
                <a:lnTo>
                  <a:pt x="14201707" y="3717926"/>
                </a:lnTo>
                <a:close/>
                <a:moveTo>
                  <a:pt x="11587956" y="3717926"/>
                </a:moveTo>
                <a:lnTo>
                  <a:pt x="11575256" y="3719513"/>
                </a:lnTo>
                <a:lnTo>
                  <a:pt x="11564143" y="3720307"/>
                </a:lnTo>
                <a:lnTo>
                  <a:pt x="11553031" y="3723482"/>
                </a:lnTo>
                <a:lnTo>
                  <a:pt x="11541918" y="3727451"/>
                </a:lnTo>
                <a:lnTo>
                  <a:pt x="11531599" y="3733007"/>
                </a:lnTo>
                <a:lnTo>
                  <a:pt x="11522868" y="3738563"/>
                </a:lnTo>
                <a:lnTo>
                  <a:pt x="11512549" y="3744913"/>
                </a:lnTo>
                <a:lnTo>
                  <a:pt x="11504612" y="3752851"/>
                </a:lnTo>
                <a:lnTo>
                  <a:pt x="11496675" y="3760788"/>
                </a:lnTo>
                <a:lnTo>
                  <a:pt x="11490325" y="3770313"/>
                </a:lnTo>
                <a:lnTo>
                  <a:pt x="11484768" y="3779838"/>
                </a:lnTo>
                <a:lnTo>
                  <a:pt x="11480006" y="3790157"/>
                </a:lnTo>
                <a:lnTo>
                  <a:pt x="11475243" y="3800476"/>
                </a:lnTo>
                <a:lnTo>
                  <a:pt x="11473656" y="3811588"/>
                </a:lnTo>
                <a:lnTo>
                  <a:pt x="11471275" y="3824288"/>
                </a:lnTo>
                <a:lnTo>
                  <a:pt x="11469687" y="3835401"/>
                </a:lnTo>
                <a:lnTo>
                  <a:pt x="11469687" y="4993482"/>
                </a:lnTo>
                <a:lnTo>
                  <a:pt x="11471275" y="5004594"/>
                </a:lnTo>
                <a:lnTo>
                  <a:pt x="11473656" y="5017294"/>
                </a:lnTo>
                <a:lnTo>
                  <a:pt x="11475243" y="5028407"/>
                </a:lnTo>
                <a:lnTo>
                  <a:pt x="11480006" y="5038726"/>
                </a:lnTo>
                <a:lnTo>
                  <a:pt x="11484768" y="5048251"/>
                </a:lnTo>
                <a:lnTo>
                  <a:pt x="11490325" y="5058569"/>
                </a:lnTo>
                <a:lnTo>
                  <a:pt x="11496675" y="5067301"/>
                </a:lnTo>
                <a:lnTo>
                  <a:pt x="11504612" y="5075238"/>
                </a:lnTo>
                <a:lnTo>
                  <a:pt x="11512549" y="5083176"/>
                </a:lnTo>
                <a:lnTo>
                  <a:pt x="11522868" y="5090319"/>
                </a:lnTo>
                <a:lnTo>
                  <a:pt x="11531599" y="5095876"/>
                </a:lnTo>
                <a:lnTo>
                  <a:pt x="11541918" y="5101432"/>
                </a:lnTo>
                <a:lnTo>
                  <a:pt x="11553031" y="5104607"/>
                </a:lnTo>
                <a:lnTo>
                  <a:pt x="11564143" y="5107782"/>
                </a:lnTo>
                <a:lnTo>
                  <a:pt x="11575256" y="5110163"/>
                </a:lnTo>
                <a:lnTo>
                  <a:pt x="11587956" y="5110163"/>
                </a:lnTo>
                <a:lnTo>
                  <a:pt x="12742068" y="5110163"/>
                </a:lnTo>
                <a:lnTo>
                  <a:pt x="12754768" y="5110163"/>
                </a:lnTo>
                <a:lnTo>
                  <a:pt x="12765881" y="5107782"/>
                </a:lnTo>
                <a:lnTo>
                  <a:pt x="12776993" y="5104607"/>
                </a:lnTo>
                <a:lnTo>
                  <a:pt x="12788106" y="5101432"/>
                </a:lnTo>
                <a:lnTo>
                  <a:pt x="12798425" y="5095876"/>
                </a:lnTo>
                <a:lnTo>
                  <a:pt x="12808743" y="5090319"/>
                </a:lnTo>
                <a:lnTo>
                  <a:pt x="12817475" y="5083176"/>
                </a:lnTo>
                <a:lnTo>
                  <a:pt x="12825412" y="5075238"/>
                </a:lnTo>
                <a:lnTo>
                  <a:pt x="12833349" y="5067301"/>
                </a:lnTo>
                <a:lnTo>
                  <a:pt x="12839699" y="5058569"/>
                </a:lnTo>
                <a:lnTo>
                  <a:pt x="12845256" y="5048251"/>
                </a:lnTo>
                <a:lnTo>
                  <a:pt x="12850018" y="5038726"/>
                </a:lnTo>
                <a:lnTo>
                  <a:pt x="12854781" y="5028407"/>
                </a:lnTo>
                <a:lnTo>
                  <a:pt x="12857162" y="5017294"/>
                </a:lnTo>
                <a:lnTo>
                  <a:pt x="12858749" y="5004594"/>
                </a:lnTo>
                <a:lnTo>
                  <a:pt x="12860337" y="4993482"/>
                </a:lnTo>
                <a:lnTo>
                  <a:pt x="12860337" y="3835401"/>
                </a:lnTo>
                <a:lnTo>
                  <a:pt x="12858749" y="3824288"/>
                </a:lnTo>
                <a:lnTo>
                  <a:pt x="12857162" y="3811588"/>
                </a:lnTo>
                <a:lnTo>
                  <a:pt x="12854781" y="3800476"/>
                </a:lnTo>
                <a:lnTo>
                  <a:pt x="12850018" y="3790157"/>
                </a:lnTo>
                <a:lnTo>
                  <a:pt x="12845256" y="3779838"/>
                </a:lnTo>
                <a:lnTo>
                  <a:pt x="12839699" y="3770313"/>
                </a:lnTo>
                <a:lnTo>
                  <a:pt x="12833349" y="3760788"/>
                </a:lnTo>
                <a:lnTo>
                  <a:pt x="12825412" y="3752851"/>
                </a:lnTo>
                <a:lnTo>
                  <a:pt x="12817475" y="3744913"/>
                </a:lnTo>
                <a:lnTo>
                  <a:pt x="12808743" y="3738563"/>
                </a:lnTo>
                <a:lnTo>
                  <a:pt x="12798425" y="3733007"/>
                </a:lnTo>
                <a:lnTo>
                  <a:pt x="12788106" y="3727451"/>
                </a:lnTo>
                <a:lnTo>
                  <a:pt x="12776993" y="3723482"/>
                </a:lnTo>
                <a:lnTo>
                  <a:pt x="12765881" y="3720307"/>
                </a:lnTo>
                <a:lnTo>
                  <a:pt x="12754768" y="3719513"/>
                </a:lnTo>
                <a:lnTo>
                  <a:pt x="12742068" y="3717926"/>
                </a:lnTo>
                <a:close/>
                <a:moveTo>
                  <a:pt x="10129043" y="3717925"/>
                </a:moveTo>
                <a:lnTo>
                  <a:pt x="10117137" y="3719513"/>
                </a:lnTo>
                <a:lnTo>
                  <a:pt x="10106025" y="3720307"/>
                </a:lnTo>
                <a:lnTo>
                  <a:pt x="10094912" y="3723481"/>
                </a:lnTo>
                <a:lnTo>
                  <a:pt x="10083006" y="3727450"/>
                </a:lnTo>
                <a:lnTo>
                  <a:pt x="10073481" y="3733007"/>
                </a:lnTo>
                <a:lnTo>
                  <a:pt x="10063162" y="3738563"/>
                </a:lnTo>
                <a:lnTo>
                  <a:pt x="10054431" y="3744913"/>
                </a:lnTo>
                <a:lnTo>
                  <a:pt x="10046493" y="3752850"/>
                </a:lnTo>
                <a:lnTo>
                  <a:pt x="10038556" y="3760788"/>
                </a:lnTo>
                <a:lnTo>
                  <a:pt x="10031412" y="3770313"/>
                </a:lnTo>
                <a:lnTo>
                  <a:pt x="10025856" y="3779838"/>
                </a:lnTo>
                <a:lnTo>
                  <a:pt x="10021887" y="3790157"/>
                </a:lnTo>
                <a:lnTo>
                  <a:pt x="10017125" y="3800475"/>
                </a:lnTo>
                <a:lnTo>
                  <a:pt x="10014743" y="3811588"/>
                </a:lnTo>
                <a:lnTo>
                  <a:pt x="10012362" y="3824288"/>
                </a:lnTo>
                <a:lnTo>
                  <a:pt x="10012362" y="3835400"/>
                </a:lnTo>
                <a:lnTo>
                  <a:pt x="10012362" y="4993482"/>
                </a:lnTo>
                <a:lnTo>
                  <a:pt x="10012362" y="5004594"/>
                </a:lnTo>
                <a:lnTo>
                  <a:pt x="10014743" y="5017294"/>
                </a:lnTo>
                <a:lnTo>
                  <a:pt x="10017125" y="5028407"/>
                </a:lnTo>
                <a:lnTo>
                  <a:pt x="10021887" y="5038726"/>
                </a:lnTo>
                <a:lnTo>
                  <a:pt x="10025856" y="5048251"/>
                </a:lnTo>
                <a:lnTo>
                  <a:pt x="10031412" y="5058569"/>
                </a:lnTo>
                <a:lnTo>
                  <a:pt x="10038556" y="5067301"/>
                </a:lnTo>
                <a:lnTo>
                  <a:pt x="10046493" y="5075238"/>
                </a:lnTo>
                <a:lnTo>
                  <a:pt x="10054431" y="5083176"/>
                </a:lnTo>
                <a:lnTo>
                  <a:pt x="10063162" y="5090319"/>
                </a:lnTo>
                <a:lnTo>
                  <a:pt x="10073481" y="5095876"/>
                </a:lnTo>
                <a:lnTo>
                  <a:pt x="10083006" y="5101432"/>
                </a:lnTo>
                <a:lnTo>
                  <a:pt x="10094912" y="5104607"/>
                </a:lnTo>
                <a:lnTo>
                  <a:pt x="10106025" y="5107782"/>
                </a:lnTo>
                <a:lnTo>
                  <a:pt x="10117137" y="5110163"/>
                </a:lnTo>
                <a:lnTo>
                  <a:pt x="10129043" y="5110163"/>
                </a:lnTo>
                <a:lnTo>
                  <a:pt x="11283950" y="5110163"/>
                </a:lnTo>
                <a:lnTo>
                  <a:pt x="11295856" y="5110163"/>
                </a:lnTo>
                <a:lnTo>
                  <a:pt x="11307763" y="5107782"/>
                </a:lnTo>
                <a:lnTo>
                  <a:pt x="11318875" y="5104607"/>
                </a:lnTo>
                <a:lnTo>
                  <a:pt x="11329987" y="5101432"/>
                </a:lnTo>
                <a:lnTo>
                  <a:pt x="11340306" y="5095876"/>
                </a:lnTo>
                <a:lnTo>
                  <a:pt x="11349037" y="5090319"/>
                </a:lnTo>
                <a:lnTo>
                  <a:pt x="11357769" y="5083176"/>
                </a:lnTo>
                <a:lnTo>
                  <a:pt x="11366500" y="5075238"/>
                </a:lnTo>
                <a:lnTo>
                  <a:pt x="11374437" y="5067301"/>
                </a:lnTo>
                <a:lnTo>
                  <a:pt x="11381581" y="5058569"/>
                </a:lnTo>
                <a:lnTo>
                  <a:pt x="11387137" y="5048251"/>
                </a:lnTo>
                <a:lnTo>
                  <a:pt x="11391900" y="5038726"/>
                </a:lnTo>
                <a:lnTo>
                  <a:pt x="11395869" y="5028407"/>
                </a:lnTo>
                <a:lnTo>
                  <a:pt x="11398250" y="5017294"/>
                </a:lnTo>
                <a:lnTo>
                  <a:pt x="11400631" y="5004594"/>
                </a:lnTo>
                <a:lnTo>
                  <a:pt x="11401425" y="4993482"/>
                </a:lnTo>
                <a:lnTo>
                  <a:pt x="11401425" y="3835400"/>
                </a:lnTo>
                <a:lnTo>
                  <a:pt x="11400631" y="3824288"/>
                </a:lnTo>
                <a:lnTo>
                  <a:pt x="11398250" y="3811588"/>
                </a:lnTo>
                <a:lnTo>
                  <a:pt x="11395869" y="3800475"/>
                </a:lnTo>
                <a:lnTo>
                  <a:pt x="11391900" y="3790157"/>
                </a:lnTo>
                <a:lnTo>
                  <a:pt x="11387137" y="3779838"/>
                </a:lnTo>
                <a:lnTo>
                  <a:pt x="11381581" y="3770313"/>
                </a:lnTo>
                <a:lnTo>
                  <a:pt x="11374437" y="3760788"/>
                </a:lnTo>
                <a:lnTo>
                  <a:pt x="11366500" y="3752850"/>
                </a:lnTo>
                <a:lnTo>
                  <a:pt x="11357769" y="3744913"/>
                </a:lnTo>
                <a:lnTo>
                  <a:pt x="11349037" y="3738563"/>
                </a:lnTo>
                <a:lnTo>
                  <a:pt x="11340306" y="3733007"/>
                </a:lnTo>
                <a:lnTo>
                  <a:pt x="11329987" y="3727450"/>
                </a:lnTo>
                <a:lnTo>
                  <a:pt x="11318875" y="3723481"/>
                </a:lnTo>
                <a:lnTo>
                  <a:pt x="11307763" y="3720307"/>
                </a:lnTo>
                <a:lnTo>
                  <a:pt x="11295856" y="3719513"/>
                </a:lnTo>
                <a:lnTo>
                  <a:pt x="11283950" y="3717925"/>
                </a:lnTo>
                <a:close/>
                <a:moveTo>
                  <a:pt x="15963105" y="2255840"/>
                </a:moveTo>
                <a:lnTo>
                  <a:pt x="15951199" y="2256633"/>
                </a:lnTo>
                <a:lnTo>
                  <a:pt x="15940087" y="2258221"/>
                </a:lnTo>
                <a:lnTo>
                  <a:pt x="15928180" y="2261396"/>
                </a:lnTo>
                <a:lnTo>
                  <a:pt x="15917068" y="2264571"/>
                </a:lnTo>
                <a:lnTo>
                  <a:pt x="15907543" y="2270127"/>
                </a:lnTo>
                <a:lnTo>
                  <a:pt x="15898018" y="2275683"/>
                </a:lnTo>
                <a:lnTo>
                  <a:pt x="15889287" y="2282828"/>
                </a:lnTo>
                <a:lnTo>
                  <a:pt x="15880555" y="2290765"/>
                </a:lnTo>
                <a:lnTo>
                  <a:pt x="15872618" y="2298703"/>
                </a:lnTo>
                <a:lnTo>
                  <a:pt x="15865474" y="2307434"/>
                </a:lnTo>
                <a:lnTo>
                  <a:pt x="15859918" y="2317753"/>
                </a:lnTo>
                <a:lnTo>
                  <a:pt x="15855949" y="2328071"/>
                </a:lnTo>
                <a:lnTo>
                  <a:pt x="15851187" y="2337596"/>
                </a:lnTo>
                <a:lnTo>
                  <a:pt x="15848805" y="2349502"/>
                </a:lnTo>
                <a:lnTo>
                  <a:pt x="15846424" y="2361409"/>
                </a:lnTo>
                <a:lnTo>
                  <a:pt x="15846424" y="2372521"/>
                </a:lnTo>
                <a:lnTo>
                  <a:pt x="15846424" y="3530603"/>
                </a:lnTo>
                <a:lnTo>
                  <a:pt x="15846424" y="3542509"/>
                </a:lnTo>
                <a:lnTo>
                  <a:pt x="15848805" y="3554415"/>
                </a:lnTo>
                <a:lnTo>
                  <a:pt x="15851187" y="3565528"/>
                </a:lnTo>
                <a:lnTo>
                  <a:pt x="15855949" y="3575847"/>
                </a:lnTo>
                <a:lnTo>
                  <a:pt x="15859918" y="3586165"/>
                </a:lnTo>
                <a:lnTo>
                  <a:pt x="15865474" y="3596484"/>
                </a:lnTo>
                <a:lnTo>
                  <a:pt x="15872618" y="3605215"/>
                </a:lnTo>
                <a:lnTo>
                  <a:pt x="15880555" y="3613153"/>
                </a:lnTo>
                <a:lnTo>
                  <a:pt x="15889287" y="3621090"/>
                </a:lnTo>
                <a:lnTo>
                  <a:pt x="15898018" y="3627441"/>
                </a:lnTo>
                <a:lnTo>
                  <a:pt x="15907543" y="3632997"/>
                </a:lnTo>
                <a:lnTo>
                  <a:pt x="15917068" y="3638553"/>
                </a:lnTo>
                <a:lnTo>
                  <a:pt x="15928180" y="3642522"/>
                </a:lnTo>
                <a:lnTo>
                  <a:pt x="15940087" y="3645697"/>
                </a:lnTo>
                <a:lnTo>
                  <a:pt x="15951199" y="3648078"/>
                </a:lnTo>
                <a:lnTo>
                  <a:pt x="15963105" y="3648078"/>
                </a:lnTo>
                <a:lnTo>
                  <a:pt x="17118804" y="3648078"/>
                </a:lnTo>
                <a:lnTo>
                  <a:pt x="17129920" y="3648078"/>
                </a:lnTo>
                <a:lnTo>
                  <a:pt x="17141032" y="3645697"/>
                </a:lnTo>
                <a:lnTo>
                  <a:pt x="17152936" y="3642522"/>
                </a:lnTo>
                <a:lnTo>
                  <a:pt x="17164048" y="3638553"/>
                </a:lnTo>
                <a:lnTo>
                  <a:pt x="17173576" y="3632997"/>
                </a:lnTo>
                <a:lnTo>
                  <a:pt x="17183892" y="3627441"/>
                </a:lnTo>
                <a:lnTo>
                  <a:pt x="17193420" y="3621090"/>
                </a:lnTo>
                <a:lnTo>
                  <a:pt x="17200564" y="3613153"/>
                </a:lnTo>
                <a:lnTo>
                  <a:pt x="17208500" y="3605215"/>
                </a:lnTo>
                <a:lnTo>
                  <a:pt x="17215644" y="3596484"/>
                </a:lnTo>
                <a:lnTo>
                  <a:pt x="17221200" y="3586165"/>
                </a:lnTo>
                <a:lnTo>
                  <a:pt x="17225964" y="3575847"/>
                </a:lnTo>
                <a:lnTo>
                  <a:pt x="17229932" y="3565528"/>
                </a:lnTo>
                <a:lnTo>
                  <a:pt x="17233104" y="3554415"/>
                </a:lnTo>
                <a:lnTo>
                  <a:pt x="17234692" y="3542509"/>
                </a:lnTo>
                <a:lnTo>
                  <a:pt x="17235488" y="3530603"/>
                </a:lnTo>
                <a:lnTo>
                  <a:pt x="17235488" y="2372521"/>
                </a:lnTo>
                <a:lnTo>
                  <a:pt x="17234692" y="2361409"/>
                </a:lnTo>
                <a:lnTo>
                  <a:pt x="17233104" y="2349502"/>
                </a:lnTo>
                <a:lnTo>
                  <a:pt x="17229932" y="2337596"/>
                </a:lnTo>
                <a:lnTo>
                  <a:pt x="17225964" y="2328071"/>
                </a:lnTo>
                <a:lnTo>
                  <a:pt x="17221200" y="2317753"/>
                </a:lnTo>
                <a:lnTo>
                  <a:pt x="17215644" y="2307434"/>
                </a:lnTo>
                <a:lnTo>
                  <a:pt x="17208500" y="2298703"/>
                </a:lnTo>
                <a:lnTo>
                  <a:pt x="17200564" y="2290765"/>
                </a:lnTo>
                <a:lnTo>
                  <a:pt x="17193420" y="2282828"/>
                </a:lnTo>
                <a:lnTo>
                  <a:pt x="17183892" y="2275683"/>
                </a:lnTo>
                <a:lnTo>
                  <a:pt x="17173576" y="2270127"/>
                </a:lnTo>
                <a:lnTo>
                  <a:pt x="17164048" y="2264571"/>
                </a:lnTo>
                <a:lnTo>
                  <a:pt x="17152936" y="2261396"/>
                </a:lnTo>
                <a:lnTo>
                  <a:pt x="17141032" y="2258221"/>
                </a:lnTo>
                <a:lnTo>
                  <a:pt x="17129920" y="2256633"/>
                </a:lnTo>
                <a:lnTo>
                  <a:pt x="17118804" y="2255840"/>
                </a:lnTo>
                <a:close/>
                <a:moveTo>
                  <a:pt x="14504193" y="2255840"/>
                </a:moveTo>
                <a:lnTo>
                  <a:pt x="14491493" y="2256633"/>
                </a:lnTo>
                <a:lnTo>
                  <a:pt x="14480381" y="2258221"/>
                </a:lnTo>
                <a:lnTo>
                  <a:pt x="14469268" y="2261396"/>
                </a:lnTo>
                <a:lnTo>
                  <a:pt x="14458156" y="2264571"/>
                </a:lnTo>
                <a:lnTo>
                  <a:pt x="14447837" y="2270127"/>
                </a:lnTo>
                <a:lnTo>
                  <a:pt x="14439106" y="2275683"/>
                </a:lnTo>
                <a:lnTo>
                  <a:pt x="14430375" y="2282828"/>
                </a:lnTo>
                <a:lnTo>
                  <a:pt x="14420850" y="2290765"/>
                </a:lnTo>
                <a:lnTo>
                  <a:pt x="14412912" y="2298703"/>
                </a:lnTo>
                <a:lnTo>
                  <a:pt x="14406562" y="2307434"/>
                </a:lnTo>
                <a:lnTo>
                  <a:pt x="14401006" y="2317753"/>
                </a:lnTo>
                <a:lnTo>
                  <a:pt x="14396243" y="2328071"/>
                </a:lnTo>
                <a:lnTo>
                  <a:pt x="14391481" y="2337596"/>
                </a:lnTo>
                <a:lnTo>
                  <a:pt x="14389893" y="2349502"/>
                </a:lnTo>
                <a:lnTo>
                  <a:pt x="14387512" y="2361409"/>
                </a:lnTo>
                <a:lnTo>
                  <a:pt x="14387512" y="2372521"/>
                </a:lnTo>
                <a:lnTo>
                  <a:pt x="14387512" y="3530603"/>
                </a:lnTo>
                <a:lnTo>
                  <a:pt x="14387512" y="3542509"/>
                </a:lnTo>
                <a:lnTo>
                  <a:pt x="14389893" y="3554415"/>
                </a:lnTo>
                <a:lnTo>
                  <a:pt x="14391481" y="3565528"/>
                </a:lnTo>
                <a:lnTo>
                  <a:pt x="14396243" y="3575847"/>
                </a:lnTo>
                <a:lnTo>
                  <a:pt x="14401006" y="3586165"/>
                </a:lnTo>
                <a:lnTo>
                  <a:pt x="14406562" y="3596484"/>
                </a:lnTo>
                <a:lnTo>
                  <a:pt x="14412912" y="3605215"/>
                </a:lnTo>
                <a:lnTo>
                  <a:pt x="14420850" y="3613153"/>
                </a:lnTo>
                <a:lnTo>
                  <a:pt x="14430375" y="3621090"/>
                </a:lnTo>
                <a:lnTo>
                  <a:pt x="14439106" y="3627441"/>
                </a:lnTo>
                <a:lnTo>
                  <a:pt x="14447837" y="3632997"/>
                </a:lnTo>
                <a:lnTo>
                  <a:pt x="14458156" y="3638553"/>
                </a:lnTo>
                <a:lnTo>
                  <a:pt x="14469268" y="3642522"/>
                </a:lnTo>
                <a:lnTo>
                  <a:pt x="14480381" y="3645697"/>
                </a:lnTo>
                <a:lnTo>
                  <a:pt x="14491493" y="3648078"/>
                </a:lnTo>
                <a:lnTo>
                  <a:pt x="14504193" y="3648078"/>
                </a:lnTo>
                <a:lnTo>
                  <a:pt x="15659894" y="3648078"/>
                </a:lnTo>
                <a:lnTo>
                  <a:pt x="15671006" y="3648078"/>
                </a:lnTo>
                <a:lnTo>
                  <a:pt x="15682119" y="3645697"/>
                </a:lnTo>
                <a:lnTo>
                  <a:pt x="15693231" y="3642522"/>
                </a:lnTo>
                <a:lnTo>
                  <a:pt x="15704344" y="3638553"/>
                </a:lnTo>
                <a:lnTo>
                  <a:pt x="15714663" y="3632997"/>
                </a:lnTo>
                <a:lnTo>
                  <a:pt x="15724981" y="3627441"/>
                </a:lnTo>
                <a:lnTo>
                  <a:pt x="15733713" y="3621090"/>
                </a:lnTo>
                <a:lnTo>
                  <a:pt x="15741650" y="3613153"/>
                </a:lnTo>
                <a:lnTo>
                  <a:pt x="15749587" y="3605215"/>
                </a:lnTo>
                <a:lnTo>
                  <a:pt x="15755937" y="3596484"/>
                </a:lnTo>
                <a:lnTo>
                  <a:pt x="15761494" y="3586165"/>
                </a:lnTo>
                <a:lnTo>
                  <a:pt x="15766256" y="3575847"/>
                </a:lnTo>
                <a:lnTo>
                  <a:pt x="15771019" y="3565528"/>
                </a:lnTo>
                <a:lnTo>
                  <a:pt x="15772606" y="3554415"/>
                </a:lnTo>
                <a:lnTo>
                  <a:pt x="15774987" y="3542509"/>
                </a:lnTo>
                <a:lnTo>
                  <a:pt x="15776575" y="3530603"/>
                </a:lnTo>
                <a:lnTo>
                  <a:pt x="15776575" y="2372521"/>
                </a:lnTo>
                <a:lnTo>
                  <a:pt x="15774987" y="2361409"/>
                </a:lnTo>
                <a:lnTo>
                  <a:pt x="15772606" y="2349502"/>
                </a:lnTo>
                <a:lnTo>
                  <a:pt x="15771019" y="2337596"/>
                </a:lnTo>
                <a:lnTo>
                  <a:pt x="15766256" y="2328071"/>
                </a:lnTo>
                <a:lnTo>
                  <a:pt x="15761494" y="2317753"/>
                </a:lnTo>
                <a:lnTo>
                  <a:pt x="15755937" y="2307434"/>
                </a:lnTo>
                <a:lnTo>
                  <a:pt x="15749587" y="2298703"/>
                </a:lnTo>
                <a:lnTo>
                  <a:pt x="15741650" y="2290765"/>
                </a:lnTo>
                <a:lnTo>
                  <a:pt x="15733713" y="2282828"/>
                </a:lnTo>
                <a:lnTo>
                  <a:pt x="15724981" y="2275683"/>
                </a:lnTo>
                <a:lnTo>
                  <a:pt x="15714663" y="2270127"/>
                </a:lnTo>
                <a:lnTo>
                  <a:pt x="15704344" y="2264571"/>
                </a:lnTo>
                <a:lnTo>
                  <a:pt x="15693231" y="2261396"/>
                </a:lnTo>
                <a:lnTo>
                  <a:pt x="15682119" y="2258221"/>
                </a:lnTo>
                <a:lnTo>
                  <a:pt x="15671006" y="2256633"/>
                </a:lnTo>
                <a:lnTo>
                  <a:pt x="15659894" y="2255840"/>
                </a:lnTo>
                <a:close/>
                <a:moveTo>
                  <a:pt x="8671583" y="2255840"/>
                </a:moveTo>
                <a:lnTo>
                  <a:pt x="8658897" y="2256633"/>
                </a:lnTo>
                <a:lnTo>
                  <a:pt x="8647797" y="2258221"/>
                </a:lnTo>
                <a:lnTo>
                  <a:pt x="8636698" y="2261396"/>
                </a:lnTo>
                <a:lnTo>
                  <a:pt x="8625598" y="2264571"/>
                </a:lnTo>
                <a:lnTo>
                  <a:pt x="8615291" y="2270127"/>
                </a:lnTo>
                <a:lnTo>
                  <a:pt x="8604984" y="2275683"/>
                </a:lnTo>
                <a:lnTo>
                  <a:pt x="8596263" y="2282828"/>
                </a:lnTo>
                <a:lnTo>
                  <a:pt x="8588334" y="2290765"/>
                </a:lnTo>
                <a:lnTo>
                  <a:pt x="8580406" y="2298703"/>
                </a:lnTo>
                <a:lnTo>
                  <a:pt x="8574063" y="2307434"/>
                </a:lnTo>
                <a:lnTo>
                  <a:pt x="8568513" y="2317753"/>
                </a:lnTo>
                <a:lnTo>
                  <a:pt x="8563756" y="2328071"/>
                </a:lnTo>
                <a:lnTo>
                  <a:pt x="8559792" y="2337596"/>
                </a:lnTo>
                <a:lnTo>
                  <a:pt x="8557413" y="2349502"/>
                </a:lnTo>
                <a:lnTo>
                  <a:pt x="8555035" y="2361409"/>
                </a:lnTo>
                <a:lnTo>
                  <a:pt x="8553449" y="2372521"/>
                </a:lnTo>
                <a:lnTo>
                  <a:pt x="8553449" y="3530603"/>
                </a:lnTo>
                <a:lnTo>
                  <a:pt x="8555035" y="3542509"/>
                </a:lnTo>
                <a:lnTo>
                  <a:pt x="8557413" y="3554415"/>
                </a:lnTo>
                <a:lnTo>
                  <a:pt x="8559792" y="3565528"/>
                </a:lnTo>
                <a:lnTo>
                  <a:pt x="8563756" y="3575847"/>
                </a:lnTo>
                <a:lnTo>
                  <a:pt x="8568513" y="3586165"/>
                </a:lnTo>
                <a:lnTo>
                  <a:pt x="8574063" y="3596484"/>
                </a:lnTo>
                <a:lnTo>
                  <a:pt x="8580406" y="3605215"/>
                </a:lnTo>
                <a:lnTo>
                  <a:pt x="8588334" y="3613153"/>
                </a:lnTo>
                <a:lnTo>
                  <a:pt x="8596263" y="3621090"/>
                </a:lnTo>
                <a:lnTo>
                  <a:pt x="8604984" y="3627441"/>
                </a:lnTo>
                <a:lnTo>
                  <a:pt x="8615291" y="3632997"/>
                </a:lnTo>
                <a:lnTo>
                  <a:pt x="8625598" y="3638553"/>
                </a:lnTo>
                <a:lnTo>
                  <a:pt x="8636698" y="3642522"/>
                </a:lnTo>
                <a:lnTo>
                  <a:pt x="8647797" y="3645697"/>
                </a:lnTo>
                <a:lnTo>
                  <a:pt x="8658897" y="3648078"/>
                </a:lnTo>
                <a:lnTo>
                  <a:pt x="8671583" y="3648078"/>
                </a:lnTo>
                <a:lnTo>
                  <a:pt x="9824378" y="3648078"/>
                </a:lnTo>
                <a:lnTo>
                  <a:pt x="9837064" y="3648078"/>
                </a:lnTo>
                <a:lnTo>
                  <a:pt x="9848163" y="3645697"/>
                </a:lnTo>
                <a:lnTo>
                  <a:pt x="9859263" y="3642522"/>
                </a:lnTo>
                <a:lnTo>
                  <a:pt x="9870363" y="3638553"/>
                </a:lnTo>
                <a:lnTo>
                  <a:pt x="9880670" y="3632997"/>
                </a:lnTo>
                <a:lnTo>
                  <a:pt x="9889391" y="3627441"/>
                </a:lnTo>
                <a:lnTo>
                  <a:pt x="9898906" y="3621090"/>
                </a:lnTo>
                <a:lnTo>
                  <a:pt x="9907627" y="3613153"/>
                </a:lnTo>
                <a:lnTo>
                  <a:pt x="9915555" y="3605215"/>
                </a:lnTo>
                <a:lnTo>
                  <a:pt x="9921898" y="3596484"/>
                </a:lnTo>
                <a:lnTo>
                  <a:pt x="9927448" y="3586165"/>
                </a:lnTo>
                <a:lnTo>
                  <a:pt x="9932205" y="3575847"/>
                </a:lnTo>
                <a:lnTo>
                  <a:pt x="9936962" y="3565528"/>
                </a:lnTo>
                <a:lnTo>
                  <a:pt x="9939341" y="3554415"/>
                </a:lnTo>
                <a:lnTo>
                  <a:pt x="9940926" y="3542509"/>
                </a:lnTo>
                <a:lnTo>
                  <a:pt x="9942512" y="3530603"/>
                </a:lnTo>
                <a:lnTo>
                  <a:pt x="9942512" y="2372521"/>
                </a:lnTo>
                <a:lnTo>
                  <a:pt x="9940926" y="2361409"/>
                </a:lnTo>
                <a:lnTo>
                  <a:pt x="9939341" y="2349502"/>
                </a:lnTo>
                <a:lnTo>
                  <a:pt x="9936962" y="2337596"/>
                </a:lnTo>
                <a:lnTo>
                  <a:pt x="9932205" y="2328071"/>
                </a:lnTo>
                <a:lnTo>
                  <a:pt x="9927448" y="2317753"/>
                </a:lnTo>
                <a:lnTo>
                  <a:pt x="9921898" y="2307434"/>
                </a:lnTo>
                <a:lnTo>
                  <a:pt x="9915555" y="2298703"/>
                </a:lnTo>
                <a:lnTo>
                  <a:pt x="9907627" y="2290765"/>
                </a:lnTo>
                <a:lnTo>
                  <a:pt x="9898906" y="2282828"/>
                </a:lnTo>
                <a:lnTo>
                  <a:pt x="9889391" y="2275683"/>
                </a:lnTo>
                <a:lnTo>
                  <a:pt x="9880670" y="2270127"/>
                </a:lnTo>
                <a:lnTo>
                  <a:pt x="9870363" y="2264571"/>
                </a:lnTo>
                <a:lnTo>
                  <a:pt x="9859263" y="2261396"/>
                </a:lnTo>
                <a:lnTo>
                  <a:pt x="9848163" y="2258221"/>
                </a:lnTo>
                <a:lnTo>
                  <a:pt x="9837064" y="2256633"/>
                </a:lnTo>
                <a:lnTo>
                  <a:pt x="9824378" y="2255840"/>
                </a:lnTo>
                <a:close/>
                <a:moveTo>
                  <a:pt x="13046141" y="2255839"/>
                </a:moveTo>
                <a:lnTo>
                  <a:pt x="13034228" y="2256633"/>
                </a:lnTo>
                <a:lnTo>
                  <a:pt x="13023109" y="2258221"/>
                </a:lnTo>
                <a:lnTo>
                  <a:pt x="13011990" y="2261396"/>
                </a:lnTo>
                <a:lnTo>
                  <a:pt x="13000077" y="2264571"/>
                </a:lnTo>
                <a:lnTo>
                  <a:pt x="12990547" y="2270127"/>
                </a:lnTo>
                <a:lnTo>
                  <a:pt x="12981016" y="2275683"/>
                </a:lnTo>
                <a:lnTo>
                  <a:pt x="12972280" y="2282827"/>
                </a:lnTo>
                <a:lnTo>
                  <a:pt x="12963544" y="2290764"/>
                </a:lnTo>
                <a:lnTo>
                  <a:pt x="12955602" y="2298702"/>
                </a:lnTo>
                <a:lnTo>
                  <a:pt x="12948454" y="2307433"/>
                </a:lnTo>
                <a:lnTo>
                  <a:pt x="12942895" y="2317752"/>
                </a:lnTo>
                <a:lnTo>
                  <a:pt x="12938924" y="2328071"/>
                </a:lnTo>
                <a:lnTo>
                  <a:pt x="12934158" y="2337596"/>
                </a:lnTo>
                <a:lnTo>
                  <a:pt x="12931776" y="2349502"/>
                </a:lnTo>
                <a:lnTo>
                  <a:pt x="12929393" y="2361408"/>
                </a:lnTo>
                <a:lnTo>
                  <a:pt x="12928599" y="2372521"/>
                </a:lnTo>
                <a:lnTo>
                  <a:pt x="12928599" y="3530603"/>
                </a:lnTo>
                <a:lnTo>
                  <a:pt x="12929393" y="3542509"/>
                </a:lnTo>
                <a:lnTo>
                  <a:pt x="12931776" y="3554415"/>
                </a:lnTo>
                <a:lnTo>
                  <a:pt x="12934158" y="3565528"/>
                </a:lnTo>
                <a:lnTo>
                  <a:pt x="12938924" y="3575846"/>
                </a:lnTo>
                <a:lnTo>
                  <a:pt x="12942895" y="3586165"/>
                </a:lnTo>
                <a:lnTo>
                  <a:pt x="12948454" y="3596484"/>
                </a:lnTo>
                <a:lnTo>
                  <a:pt x="12955602" y="3605215"/>
                </a:lnTo>
                <a:lnTo>
                  <a:pt x="12963544" y="3613152"/>
                </a:lnTo>
                <a:lnTo>
                  <a:pt x="12972280" y="3621090"/>
                </a:lnTo>
                <a:lnTo>
                  <a:pt x="12981016" y="3627440"/>
                </a:lnTo>
                <a:lnTo>
                  <a:pt x="12990547" y="3632996"/>
                </a:lnTo>
                <a:lnTo>
                  <a:pt x="13000077" y="3638553"/>
                </a:lnTo>
                <a:lnTo>
                  <a:pt x="13011990" y="3642521"/>
                </a:lnTo>
                <a:lnTo>
                  <a:pt x="13023109" y="3645696"/>
                </a:lnTo>
                <a:lnTo>
                  <a:pt x="13034228" y="3648077"/>
                </a:lnTo>
                <a:lnTo>
                  <a:pt x="13046141" y="3648077"/>
                </a:lnTo>
                <a:lnTo>
                  <a:pt x="14201707" y="3648077"/>
                </a:lnTo>
                <a:lnTo>
                  <a:pt x="14213620" y="3648077"/>
                </a:lnTo>
                <a:lnTo>
                  <a:pt x="14225533" y="3645696"/>
                </a:lnTo>
                <a:lnTo>
                  <a:pt x="14236652" y="3642521"/>
                </a:lnTo>
                <a:lnTo>
                  <a:pt x="14247771" y="3638553"/>
                </a:lnTo>
                <a:lnTo>
                  <a:pt x="14258095" y="3632996"/>
                </a:lnTo>
                <a:lnTo>
                  <a:pt x="14267626" y="3627440"/>
                </a:lnTo>
                <a:lnTo>
                  <a:pt x="14277156" y="3621090"/>
                </a:lnTo>
                <a:lnTo>
                  <a:pt x="14284304" y="3613152"/>
                </a:lnTo>
                <a:lnTo>
                  <a:pt x="14292246" y="3605215"/>
                </a:lnTo>
                <a:lnTo>
                  <a:pt x="14299394" y="3596484"/>
                </a:lnTo>
                <a:lnTo>
                  <a:pt x="14304953" y="3586165"/>
                </a:lnTo>
                <a:lnTo>
                  <a:pt x="14309719" y="3575846"/>
                </a:lnTo>
                <a:lnTo>
                  <a:pt x="14313690" y="3565528"/>
                </a:lnTo>
                <a:lnTo>
                  <a:pt x="14316072" y="3554415"/>
                </a:lnTo>
                <a:lnTo>
                  <a:pt x="14318455" y="3542509"/>
                </a:lnTo>
                <a:lnTo>
                  <a:pt x="14319249" y="3530603"/>
                </a:lnTo>
                <a:lnTo>
                  <a:pt x="14319249" y="2372521"/>
                </a:lnTo>
                <a:lnTo>
                  <a:pt x="14318455" y="2361408"/>
                </a:lnTo>
                <a:lnTo>
                  <a:pt x="14316072" y="2349502"/>
                </a:lnTo>
                <a:lnTo>
                  <a:pt x="14313690" y="2337596"/>
                </a:lnTo>
                <a:lnTo>
                  <a:pt x="14309719" y="2328071"/>
                </a:lnTo>
                <a:lnTo>
                  <a:pt x="14304953" y="2317752"/>
                </a:lnTo>
                <a:lnTo>
                  <a:pt x="14299394" y="2307433"/>
                </a:lnTo>
                <a:lnTo>
                  <a:pt x="14292246" y="2298702"/>
                </a:lnTo>
                <a:lnTo>
                  <a:pt x="14284304" y="2290764"/>
                </a:lnTo>
                <a:lnTo>
                  <a:pt x="14277156" y="2282827"/>
                </a:lnTo>
                <a:lnTo>
                  <a:pt x="14267626" y="2275683"/>
                </a:lnTo>
                <a:lnTo>
                  <a:pt x="14258095" y="2270127"/>
                </a:lnTo>
                <a:lnTo>
                  <a:pt x="14247771" y="2264571"/>
                </a:lnTo>
                <a:lnTo>
                  <a:pt x="14236652" y="2261396"/>
                </a:lnTo>
                <a:lnTo>
                  <a:pt x="14225533" y="2258221"/>
                </a:lnTo>
                <a:lnTo>
                  <a:pt x="14213620" y="2256633"/>
                </a:lnTo>
                <a:lnTo>
                  <a:pt x="14201707" y="2255839"/>
                </a:lnTo>
                <a:close/>
                <a:moveTo>
                  <a:pt x="11587956" y="2255839"/>
                </a:moveTo>
                <a:lnTo>
                  <a:pt x="11575256" y="2256633"/>
                </a:lnTo>
                <a:lnTo>
                  <a:pt x="11564143" y="2258220"/>
                </a:lnTo>
                <a:lnTo>
                  <a:pt x="11553031" y="2261395"/>
                </a:lnTo>
                <a:lnTo>
                  <a:pt x="11541918" y="2264570"/>
                </a:lnTo>
                <a:lnTo>
                  <a:pt x="11531599" y="2270126"/>
                </a:lnTo>
                <a:lnTo>
                  <a:pt x="11522868" y="2275683"/>
                </a:lnTo>
                <a:lnTo>
                  <a:pt x="11512549" y="2282826"/>
                </a:lnTo>
                <a:lnTo>
                  <a:pt x="11504612" y="2290764"/>
                </a:lnTo>
                <a:lnTo>
                  <a:pt x="11496675" y="2298701"/>
                </a:lnTo>
                <a:lnTo>
                  <a:pt x="11490325" y="2307433"/>
                </a:lnTo>
                <a:lnTo>
                  <a:pt x="11484768" y="2317751"/>
                </a:lnTo>
                <a:lnTo>
                  <a:pt x="11480006" y="2328070"/>
                </a:lnTo>
                <a:lnTo>
                  <a:pt x="11475243" y="2337595"/>
                </a:lnTo>
                <a:lnTo>
                  <a:pt x="11473656" y="2349501"/>
                </a:lnTo>
                <a:lnTo>
                  <a:pt x="11471275" y="2361408"/>
                </a:lnTo>
                <a:lnTo>
                  <a:pt x="11469687" y="2372520"/>
                </a:lnTo>
                <a:lnTo>
                  <a:pt x="11469687" y="3530602"/>
                </a:lnTo>
                <a:lnTo>
                  <a:pt x="11471275" y="3542508"/>
                </a:lnTo>
                <a:lnTo>
                  <a:pt x="11473656" y="3554414"/>
                </a:lnTo>
                <a:lnTo>
                  <a:pt x="11475243" y="3565527"/>
                </a:lnTo>
                <a:lnTo>
                  <a:pt x="11480006" y="3575846"/>
                </a:lnTo>
                <a:lnTo>
                  <a:pt x="11484768" y="3586164"/>
                </a:lnTo>
                <a:lnTo>
                  <a:pt x="11490325" y="3596483"/>
                </a:lnTo>
                <a:lnTo>
                  <a:pt x="11496675" y="3605214"/>
                </a:lnTo>
                <a:lnTo>
                  <a:pt x="11504612" y="3613152"/>
                </a:lnTo>
                <a:lnTo>
                  <a:pt x="11512549" y="3621089"/>
                </a:lnTo>
                <a:lnTo>
                  <a:pt x="11522868" y="3627439"/>
                </a:lnTo>
                <a:lnTo>
                  <a:pt x="11531599" y="3632996"/>
                </a:lnTo>
                <a:lnTo>
                  <a:pt x="11541918" y="3638552"/>
                </a:lnTo>
                <a:lnTo>
                  <a:pt x="11553031" y="3642520"/>
                </a:lnTo>
                <a:lnTo>
                  <a:pt x="11564143" y="3645696"/>
                </a:lnTo>
                <a:lnTo>
                  <a:pt x="11575256" y="3648077"/>
                </a:lnTo>
                <a:lnTo>
                  <a:pt x="11587956" y="3648077"/>
                </a:lnTo>
                <a:lnTo>
                  <a:pt x="12742068" y="3648077"/>
                </a:lnTo>
                <a:lnTo>
                  <a:pt x="12754768" y="3648077"/>
                </a:lnTo>
                <a:lnTo>
                  <a:pt x="12765881" y="3645696"/>
                </a:lnTo>
                <a:lnTo>
                  <a:pt x="12776993" y="3642520"/>
                </a:lnTo>
                <a:lnTo>
                  <a:pt x="12788106" y="3638552"/>
                </a:lnTo>
                <a:lnTo>
                  <a:pt x="12798425" y="3632996"/>
                </a:lnTo>
                <a:lnTo>
                  <a:pt x="12808743" y="3627439"/>
                </a:lnTo>
                <a:lnTo>
                  <a:pt x="12817475" y="3621089"/>
                </a:lnTo>
                <a:lnTo>
                  <a:pt x="12825412" y="3613152"/>
                </a:lnTo>
                <a:lnTo>
                  <a:pt x="12833349" y="3605214"/>
                </a:lnTo>
                <a:lnTo>
                  <a:pt x="12839699" y="3596483"/>
                </a:lnTo>
                <a:lnTo>
                  <a:pt x="12845256" y="3586164"/>
                </a:lnTo>
                <a:lnTo>
                  <a:pt x="12850018" y="3575846"/>
                </a:lnTo>
                <a:lnTo>
                  <a:pt x="12854781" y="3565527"/>
                </a:lnTo>
                <a:lnTo>
                  <a:pt x="12857162" y="3554414"/>
                </a:lnTo>
                <a:lnTo>
                  <a:pt x="12858749" y="3542508"/>
                </a:lnTo>
                <a:lnTo>
                  <a:pt x="12860337" y="3530602"/>
                </a:lnTo>
                <a:lnTo>
                  <a:pt x="12860337" y="2372520"/>
                </a:lnTo>
                <a:lnTo>
                  <a:pt x="12858749" y="2361408"/>
                </a:lnTo>
                <a:lnTo>
                  <a:pt x="12857162" y="2349501"/>
                </a:lnTo>
                <a:lnTo>
                  <a:pt x="12854781" y="2337595"/>
                </a:lnTo>
                <a:lnTo>
                  <a:pt x="12850018" y="2328070"/>
                </a:lnTo>
                <a:lnTo>
                  <a:pt x="12845256" y="2317751"/>
                </a:lnTo>
                <a:lnTo>
                  <a:pt x="12839699" y="2307433"/>
                </a:lnTo>
                <a:lnTo>
                  <a:pt x="12833349" y="2298701"/>
                </a:lnTo>
                <a:lnTo>
                  <a:pt x="12825412" y="2290764"/>
                </a:lnTo>
                <a:lnTo>
                  <a:pt x="12817475" y="2282826"/>
                </a:lnTo>
                <a:lnTo>
                  <a:pt x="12808743" y="2275683"/>
                </a:lnTo>
                <a:lnTo>
                  <a:pt x="12798425" y="2270126"/>
                </a:lnTo>
                <a:lnTo>
                  <a:pt x="12788106" y="2264570"/>
                </a:lnTo>
                <a:lnTo>
                  <a:pt x="12776993" y="2261395"/>
                </a:lnTo>
                <a:lnTo>
                  <a:pt x="12765881" y="2258220"/>
                </a:lnTo>
                <a:lnTo>
                  <a:pt x="12754768" y="2256633"/>
                </a:lnTo>
                <a:lnTo>
                  <a:pt x="12742068" y="2255839"/>
                </a:lnTo>
                <a:close/>
                <a:moveTo>
                  <a:pt x="10129043" y="2255839"/>
                </a:moveTo>
                <a:lnTo>
                  <a:pt x="10117137" y="2256632"/>
                </a:lnTo>
                <a:lnTo>
                  <a:pt x="10106025" y="2258220"/>
                </a:lnTo>
                <a:lnTo>
                  <a:pt x="10094912" y="2261395"/>
                </a:lnTo>
                <a:lnTo>
                  <a:pt x="10083006" y="2264569"/>
                </a:lnTo>
                <a:lnTo>
                  <a:pt x="10073481" y="2270126"/>
                </a:lnTo>
                <a:lnTo>
                  <a:pt x="10063162" y="2275682"/>
                </a:lnTo>
                <a:lnTo>
                  <a:pt x="10054431" y="2282826"/>
                </a:lnTo>
                <a:lnTo>
                  <a:pt x="10046493" y="2290764"/>
                </a:lnTo>
                <a:lnTo>
                  <a:pt x="10038556" y="2298701"/>
                </a:lnTo>
                <a:lnTo>
                  <a:pt x="10031412" y="2307432"/>
                </a:lnTo>
                <a:lnTo>
                  <a:pt x="10025856" y="2317751"/>
                </a:lnTo>
                <a:lnTo>
                  <a:pt x="10021887" y="2328070"/>
                </a:lnTo>
                <a:lnTo>
                  <a:pt x="10017125" y="2337595"/>
                </a:lnTo>
                <a:lnTo>
                  <a:pt x="10014743" y="2349501"/>
                </a:lnTo>
                <a:lnTo>
                  <a:pt x="10012362" y="2361407"/>
                </a:lnTo>
                <a:lnTo>
                  <a:pt x="10012362" y="2372520"/>
                </a:lnTo>
                <a:lnTo>
                  <a:pt x="10012362" y="3530602"/>
                </a:lnTo>
                <a:lnTo>
                  <a:pt x="10012362" y="3542508"/>
                </a:lnTo>
                <a:lnTo>
                  <a:pt x="10014743" y="3554414"/>
                </a:lnTo>
                <a:lnTo>
                  <a:pt x="10017125" y="3565527"/>
                </a:lnTo>
                <a:lnTo>
                  <a:pt x="10021887" y="3575845"/>
                </a:lnTo>
                <a:lnTo>
                  <a:pt x="10025856" y="3586164"/>
                </a:lnTo>
                <a:lnTo>
                  <a:pt x="10031412" y="3596483"/>
                </a:lnTo>
                <a:lnTo>
                  <a:pt x="10038556" y="3605214"/>
                </a:lnTo>
                <a:lnTo>
                  <a:pt x="10046493" y="3613151"/>
                </a:lnTo>
                <a:lnTo>
                  <a:pt x="10054431" y="3621089"/>
                </a:lnTo>
                <a:lnTo>
                  <a:pt x="10063162" y="3627439"/>
                </a:lnTo>
                <a:lnTo>
                  <a:pt x="10073481" y="3632995"/>
                </a:lnTo>
                <a:lnTo>
                  <a:pt x="10083006" y="3638551"/>
                </a:lnTo>
                <a:lnTo>
                  <a:pt x="10094912" y="3642520"/>
                </a:lnTo>
                <a:lnTo>
                  <a:pt x="10106025" y="3645695"/>
                </a:lnTo>
                <a:lnTo>
                  <a:pt x="10117137" y="3648076"/>
                </a:lnTo>
                <a:lnTo>
                  <a:pt x="10129043" y="3648076"/>
                </a:lnTo>
                <a:lnTo>
                  <a:pt x="11283950" y="3648076"/>
                </a:lnTo>
                <a:lnTo>
                  <a:pt x="11295856" y="3648076"/>
                </a:lnTo>
                <a:lnTo>
                  <a:pt x="11307763" y="3645695"/>
                </a:lnTo>
                <a:lnTo>
                  <a:pt x="11318875" y="3642520"/>
                </a:lnTo>
                <a:lnTo>
                  <a:pt x="11329987" y="3638551"/>
                </a:lnTo>
                <a:lnTo>
                  <a:pt x="11340306" y="3632995"/>
                </a:lnTo>
                <a:lnTo>
                  <a:pt x="11349037" y="3627439"/>
                </a:lnTo>
                <a:lnTo>
                  <a:pt x="11357769" y="3621089"/>
                </a:lnTo>
                <a:lnTo>
                  <a:pt x="11366500" y="3613151"/>
                </a:lnTo>
                <a:lnTo>
                  <a:pt x="11374437" y="3605214"/>
                </a:lnTo>
                <a:lnTo>
                  <a:pt x="11381581" y="3596483"/>
                </a:lnTo>
                <a:lnTo>
                  <a:pt x="11387137" y="3586164"/>
                </a:lnTo>
                <a:lnTo>
                  <a:pt x="11391900" y="3575845"/>
                </a:lnTo>
                <a:lnTo>
                  <a:pt x="11395869" y="3565527"/>
                </a:lnTo>
                <a:lnTo>
                  <a:pt x="11398250" y="3554414"/>
                </a:lnTo>
                <a:lnTo>
                  <a:pt x="11400631" y="3542508"/>
                </a:lnTo>
                <a:lnTo>
                  <a:pt x="11401425" y="3530602"/>
                </a:lnTo>
                <a:lnTo>
                  <a:pt x="11401425" y="2372520"/>
                </a:lnTo>
                <a:lnTo>
                  <a:pt x="11400631" y="2361407"/>
                </a:lnTo>
                <a:lnTo>
                  <a:pt x="11398250" y="2349501"/>
                </a:lnTo>
                <a:lnTo>
                  <a:pt x="11395869" y="2337595"/>
                </a:lnTo>
                <a:lnTo>
                  <a:pt x="11391900" y="2328070"/>
                </a:lnTo>
                <a:lnTo>
                  <a:pt x="11387137" y="2317751"/>
                </a:lnTo>
                <a:lnTo>
                  <a:pt x="11381581" y="2307432"/>
                </a:lnTo>
                <a:lnTo>
                  <a:pt x="11374437" y="2298701"/>
                </a:lnTo>
                <a:lnTo>
                  <a:pt x="11366500" y="2290764"/>
                </a:lnTo>
                <a:lnTo>
                  <a:pt x="11357769" y="2282826"/>
                </a:lnTo>
                <a:lnTo>
                  <a:pt x="11349037" y="2275682"/>
                </a:lnTo>
                <a:lnTo>
                  <a:pt x="11340306" y="2270126"/>
                </a:lnTo>
                <a:lnTo>
                  <a:pt x="11329987" y="2264569"/>
                </a:lnTo>
                <a:lnTo>
                  <a:pt x="11318875" y="2261395"/>
                </a:lnTo>
                <a:lnTo>
                  <a:pt x="11307763" y="2258220"/>
                </a:lnTo>
                <a:lnTo>
                  <a:pt x="11295856" y="2256632"/>
                </a:lnTo>
                <a:lnTo>
                  <a:pt x="11283950" y="2255839"/>
                </a:lnTo>
                <a:close/>
                <a:moveTo>
                  <a:pt x="15963105" y="793752"/>
                </a:moveTo>
                <a:lnTo>
                  <a:pt x="15951199" y="794546"/>
                </a:lnTo>
                <a:lnTo>
                  <a:pt x="15940087" y="795340"/>
                </a:lnTo>
                <a:lnTo>
                  <a:pt x="15928180" y="799311"/>
                </a:lnTo>
                <a:lnTo>
                  <a:pt x="15917068" y="802488"/>
                </a:lnTo>
                <a:lnTo>
                  <a:pt x="15907543" y="808048"/>
                </a:lnTo>
                <a:lnTo>
                  <a:pt x="15898018" y="813607"/>
                </a:lnTo>
                <a:lnTo>
                  <a:pt x="15889287" y="820755"/>
                </a:lnTo>
                <a:lnTo>
                  <a:pt x="15880555" y="827903"/>
                </a:lnTo>
                <a:lnTo>
                  <a:pt x="15872618" y="835845"/>
                </a:lnTo>
                <a:lnTo>
                  <a:pt x="15865474" y="845375"/>
                </a:lnTo>
                <a:lnTo>
                  <a:pt x="15859918" y="854905"/>
                </a:lnTo>
                <a:lnTo>
                  <a:pt x="15855949" y="865230"/>
                </a:lnTo>
                <a:lnTo>
                  <a:pt x="15851187" y="875555"/>
                </a:lnTo>
                <a:lnTo>
                  <a:pt x="15848805" y="886674"/>
                </a:lnTo>
                <a:lnTo>
                  <a:pt x="15846424" y="899381"/>
                </a:lnTo>
                <a:lnTo>
                  <a:pt x="15846424" y="910500"/>
                </a:lnTo>
                <a:lnTo>
                  <a:pt x="15846424" y="2069242"/>
                </a:lnTo>
                <a:lnTo>
                  <a:pt x="15846424" y="2080361"/>
                </a:lnTo>
                <a:lnTo>
                  <a:pt x="15848805" y="2093068"/>
                </a:lnTo>
                <a:lnTo>
                  <a:pt x="15851187" y="2104187"/>
                </a:lnTo>
                <a:lnTo>
                  <a:pt x="15855949" y="2114512"/>
                </a:lnTo>
                <a:lnTo>
                  <a:pt x="15859918" y="2124042"/>
                </a:lnTo>
                <a:lnTo>
                  <a:pt x="15865474" y="2134367"/>
                </a:lnTo>
                <a:lnTo>
                  <a:pt x="15872618" y="2143103"/>
                </a:lnTo>
                <a:lnTo>
                  <a:pt x="15880555" y="2151045"/>
                </a:lnTo>
                <a:lnTo>
                  <a:pt x="15889287" y="2158987"/>
                </a:lnTo>
                <a:lnTo>
                  <a:pt x="15898018" y="2166135"/>
                </a:lnTo>
                <a:lnTo>
                  <a:pt x="15907543" y="2171694"/>
                </a:lnTo>
                <a:lnTo>
                  <a:pt x="15917068" y="2177253"/>
                </a:lnTo>
                <a:lnTo>
                  <a:pt x="15928180" y="2180430"/>
                </a:lnTo>
                <a:lnTo>
                  <a:pt x="15940087" y="2183608"/>
                </a:lnTo>
                <a:lnTo>
                  <a:pt x="15951199" y="2185196"/>
                </a:lnTo>
                <a:lnTo>
                  <a:pt x="15963105" y="2185990"/>
                </a:lnTo>
                <a:lnTo>
                  <a:pt x="17118804" y="2185990"/>
                </a:lnTo>
                <a:lnTo>
                  <a:pt x="17129920" y="2185196"/>
                </a:lnTo>
                <a:lnTo>
                  <a:pt x="17141032" y="2183608"/>
                </a:lnTo>
                <a:lnTo>
                  <a:pt x="17152936" y="2180430"/>
                </a:lnTo>
                <a:lnTo>
                  <a:pt x="17164048" y="2177253"/>
                </a:lnTo>
                <a:lnTo>
                  <a:pt x="17173576" y="2171694"/>
                </a:lnTo>
                <a:lnTo>
                  <a:pt x="17183892" y="2166135"/>
                </a:lnTo>
                <a:lnTo>
                  <a:pt x="17193420" y="2158987"/>
                </a:lnTo>
                <a:lnTo>
                  <a:pt x="17200564" y="2151045"/>
                </a:lnTo>
                <a:lnTo>
                  <a:pt x="17208500" y="2143103"/>
                </a:lnTo>
                <a:lnTo>
                  <a:pt x="17215644" y="2134367"/>
                </a:lnTo>
                <a:lnTo>
                  <a:pt x="17221200" y="2124042"/>
                </a:lnTo>
                <a:lnTo>
                  <a:pt x="17225964" y="2114512"/>
                </a:lnTo>
                <a:lnTo>
                  <a:pt x="17229932" y="2104187"/>
                </a:lnTo>
                <a:lnTo>
                  <a:pt x="17233104" y="2093068"/>
                </a:lnTo>
                <a:lnTo>
                  <a:pt x="17234692" y="2080361"/>
                </a:lnTo>
                <a:lnTo>
                  <a:pt x="17235488" y="2069242"/>
                </a:lnTo>
                <a:lnTo>
                  <a:pt x="17235488" y="910500"/>
                </a:lnTo>
                <a:lnTo>
                  <a:pt x="17234692" y="899381"/>
                </a:lnTo>
                <a:lnTo>
                  <a:pt x="17233104" y="886674"/>
                </a:lnTo>
                <a:lnTo>
                  <a:pt x="17229932" y="875555"/>
                </a:lnTo>
                <a:lnTo>
                  <a:pt x="17225964" y="865230"/>
                </a:lnTo>
                <a:lnTo>
                  <a:pt x="17221200" y="854905"/>
                </a:lnTo>
                <a:lnTo>
                  <a:pt x="17215644" y="845375"/>
                </a:lnTo>
                <a:lnTo>
                  <a:pt x="17208500" y="835845"/>
                </a:lnTo>
                <a:lnTo>
                  <a:pt x="17200564" y="827903"/>
                </a:lnTo>
                <a:lnTo>
                  <a:pt x="17193420" y="820755"/>
                </a:lnTo>
                <a:lnTo>
                  <a:pt x="17183892" y="813607"/>
                </a:lnTo>
                <a:lnTo>
                  <a:pt x="17173576" y="808048"/>
                </a:lnTo>
                <a:lnTo>
                  <a:pt x="17164048" y="802488"/>
                </a:lnTo>
                <a:lnTo>
                  <a:pt x="17152936" y="799311"/>
                </a:lnTo>
                <a:lnTo>
                  <a:pt x="17141032" y="795340"/>
                </a:lnTo>
                <a:lnTo>
                  <a:pt x="17129920" y="794546"/>
                </a:lnTo>
                <a:lnTo>
                  <a:pt x="17118804" y="793752"/>
                </a:lnTo>
                <a:close/>
                <a:moveTo>
                  <a:pt x="14504193" y="793752"/>
                </a:moveTo>
                <a:lnTo>
                  <a:pt x="14491493" y="794546"/>
                </a:lnTo>
                <a:lnTo>
                  <a:pt x="14480381" y="795340"/>
                </a:lnTo>
                <a:lnTo>
                  <a:pt x="14469268" y="799311"/>
                </a:lnTo>
                <a:lnTo>
                  <a:pt x="14458156" y="802488"/>
                </a:lnTo>
                <a:lnTo>
                  <a:pt x="14447837" y="808048"/>
                </a:lnTo>
                <a:lnTo>
                  <a:pt x="14439106" y="813607"/>
                </a:lnTo>
                <a:lnTo>
                  <a:pt x="14430375" y="820755"/>
                </a:lnTo>
                <a:lnTo>
                  <a:pt x="14420850" y="827903"/>
                </a:lnTo>
                <a:lnTo>
                  <a:pt x="14412912" y="835845"/>
                </a:lnTo>
                <a:lnTo>
                  <a:pt x="14406562" y="845375"/>
                </a:lnTo>
                <a:lnTo>
                  <a:pt x="14401006" y="854905"/>
                </a:lnTo>
                <a:lnTo>
                  <a:pt x="14396243" y="865230"/>
                </a:lnTo>
                <a:lnTo>
                  <a:pt x="14391481" y="875555"/>
                </a:lnTo>
                <a:lnTo>
                  <a:pt x="14389893" y="886674"/>
                </a:lnTo>
                <a:lnTo>
                  <a:pt x="14387512" y="899381"/>
                </a:lnTo>
                <a:lnTo>
                  <a:pt x="14387512" y="910500"/>
                </a:lnTo>
                <a:lnTo>
                  <a:pt x="14387512" y="2069242"/>
                </a:lnTo>
                <a:lnTo>
                  <a:pt x="14387512" y="2080361"/>
                </a:lnTo>
                <a:lnTo>
                  <a:pt x="14389893" y="2093068"/>
                </a:lnTo>
                <a:lnTo>
                  <a:pt x="14391481" y="2104187"/>
                </a:lnTo>
                <a:lnTo>
                  <a:pt x="14396243" y="2114512"/>
                </a:lnTo>
                <a:lnTo>
                  <a:pt x="14401006" y="2124042"/>
                </a:lnTo>
                <a:lnTo>
                  <a:pt x="14406562" y="2134367"/>
                </a:lnTo>
                <a:lnTo>
                  <a:pt x="14412912" y="2143103"/>
                </a:lnTo>
                <a:lnTo>
                  <a:pt x="14420850" y="2151045"/>
                </a:lnTo>
                <a:lnTo>
                  <a:pt x="14430375" y="2158987"/>
                </a:lnTo>
                <a:lnTo>
                  <a:pt x="14439106" y="2166135"/>
                </a:lnTo>
                <a:lnTo>
                  <a:pt x="14447837" y="2171694"/>
                </a:lnTo>
                <a:lnTo>
                  <a:pt x="14458156" y="2177253"/>
                </a:lnTo>
                <a:lnTo>
                  <a:pt x="14469268" y="2180430"/>
                </a:lnTo>
                <a:lnTo>
                  <a:pt x="14480381" y="2183608"/>
                </a:lnTo>
                <a:lnTo>
                  <a:pt x="14491493" y="2185196"/>
                </a:lnTo>
                <a:lnTo>
                  <a:pt x="14504193" y="2185990"/>
                </a:lnTo>
                <a:lnTo>
                  <a:pt x="15659894" y="2185990"/>
                </a:lnTo>
                <a:lnTo>
                  <a:pt x="15671006" y="2185196"/>
                </a:lnTo>
                <a:lnTo>
                  <a:pt x="15682119" y="2183608"/>
                </a:lnTo>
                <a:lnTo>
                  <a:pt x="15693231" y="2180430"/>
                </a:lnTo>
                <a:lnTo>
                  <a:pt x="15704344" y="2177253"/>
                </a:lnTo>
                <a:lnTo>
                  <a:pt x="15714663" y="2171694"/>
                </a:lnTo>
                <a:lnTo>
                  <a:pt x="15724981" y="2166135"/>
                </a:lnTo>
                <a:lnTo>
                  <a:pt x="15733713" y="2158987"/>
                </a:lnTo>
                <a:lnTo>
                  <a:pt x="15741650" y="2151045"/>
                </a:lnTo>
                <a:lnTo>
                  <a:pt x="15749587" y="2143103"/>
                </a:lnTo>
                <a:lnTo>
                  <a:pt x="15755937" y="2134367"/>
                </a:lnTo>
                <a:lnTo>
                  <a:pt x="15761494" y="2124042"/>
                </a:lnTo>
                <a:lnTo>
                  <a:pt x="15766256" y="2114512"/>
                </a:lnTo>
                <a:lnTo>
                  <a:pt x="15771019" y="2104187"/>
                </a:lnTo>
                <a:lnTo>
                  <a:pt x="15772606" y="2093068"/>
                </a:lnTo>
                <a:lnTo>
                  <a:pt x="15774987" y="2080361"/>
                </a:lnTo>
                <a:lnTo>
                  <a:pt x="15776575" y="2069242"/>
                </a:lnTo>
                <a:lnTo>
                  <a:pt x="15776575" y="910500"/>
                </a:lnTo>
                <a:lnTo>
                  <a:pt x="15774987" y="899381"/>
                </a:lnTo>
                <a:lnTo>
                  <a:pt x="15772606" y="886674"/>
                </a:lnTo>
                <a:lnTo>
                  <a:pt x="15771019" y="875555"/>
                </a:lnTo>
                <a:lnTo>
                  <a:pt x="15766256" y="865230"/>
                </a:lnTo>
                <a:lnTo>
                  <a:pt x="15761494" y="854905"/>
                </a:lnTo>
                <a:lnTo>
                  <a:pt x="15755937" y="845375"/>
                </a:lnTo>
                <a:lnTo>
                  <a:pt x="15749587" y="835845"/>
                </a:lnTo>
                <a:lnTo>
                  <a:pt x="15741650" y="827903"/>
                </a:lnTo>
                <a:lnTo>
                  <a:pt x="15733713" y="820755"/>
                </a:lnTo>
                <a:lnTo>
                  <a:pt x="15724981" y="813607"/>
                </a:lnTo>
                <a:lnTo>
                  <a:pt x="15714663" y="808048"/>
                </a:lnTo>
                <a:lnTo>
                  <a:pt x="15704344" y="802488"/>
                </a:lnTo>
                <a:lnTo>
                  <a:pt x="15693231" y="799311"/>
                </a:lnTo>
                <a:lnTo>
                  <a:pt x="15682119" y="795340"/>
                </a:lnTo>
                <a:lnTo>
                  <a:pt x="15671006" y="794546"/>
                </a:lnTo>
                <a:lnTo>
                  <a:pt x="15659894" y="793752"/>
                </a:lnTo>
                <a:close/>
                <a:moveTo>
                  <a:pt x="13046141" y="793752"/>
                </a:moveTo>
                <a:lnTo>
                  <a:pt x="13034228" y="794546"/>
                </a:lnTo>
                <a:lnTo>
                  <a:pt x="13023109" y="795340"/>
                </a:lnTo>
                <a:lnTo>
                  <a:pt x="13011990" y="799311"/>
                </a:lnTo>
                <a:lnTo>
                  <a:pt x="13000077" y="802488"/>
                </a:lnTo>
                <a:lnTo>
                  <a:pt x="12990547" y="808048"/>
                </a:lnTo>
                <a:lnTo>
                  <a:pt x="12981016" y="813607"/>
                </a:lnTo>
                <a:lnTo>
                  <a:pt x="12972280" y="820755"/>
                </a:lnTo>
                <a:lnTo>
                  <a:pt x="12963544" y="827903"/>
                </a:lnTo>
                <a:lnTo>
                  <a:pt x="12955602" y="835845"/>
                </a:lnTo>
                <a:lnTo>
                  <a:pt x="12948454" y="845375"/>
                </a:lnTo>
                <a:lnTo>
                  <a:pt x="12942895" y="854905"/>
                </a:lnTo>
                <a:lnTo>
                  <a:pt x="12938924" y="865230"/>
                </a:lnTo>
                <a:lnTo>
                  <a:pt x="12934158" y="875555"/>
                </a:lnTo>
                <a:lnTo>
                  <a:pt x="12931776" y="886674"/>
                </a:lnTo>
                <a:lnTo>
                  <a:pt x="12929393" y="899381"/>
                </a:lnTo>
                <a:lnTo>
                  <a:pt x="12928599" y="910500"/>
                </a:lnTo>
                <a:lnTo>
                  <a:pt x="12928599" y="2069242"/>
                </a:lnTo>
                <a:lnTo>
                  <a:pt x="12929393" y="2080361"/>
                </a:lnTo>
                <a:lnTo>
                  <a:pt x="12931776" y="2093068"/>
                </a:lnTo>
                <a:lnTo>
                  <a:pt x="12934158" y="2104187"/>
                </a:lnTo>
                <a:lnTo>
                  <a:pt x="12938924" y="2114512"/>
                </a:lnTo>
                <a:lnTo>
                  <a:pt x="12942895" y="2124042"/>
                </a:lnTo>
                <a:lnTo>
                  <a:pt x="12948454" y="2134367"/>
                </a:lnTo>
                <a:lnTo>
                  <a:pt x="12955602" y="2143103"/>
                </a:lnTo>
                <a:lnTo>
                  <a:pt x="12963544" y="2151045"/>
                </a:lnTo>
                <a:lnTo>
                  <a:pt x="12972280" y="2158987"/>
                </a:lnTo>
                <a:lnTo>
                  <a:pt x="12981016" y="2166135"/>
                </a:lnTo>
                <a:lnTo>
                  <a:pt x="12990547" y="2171694"/>
                </a:lnTo>
                <a:lnTo>
                  <a:pt x="13000077" y="2177253"/>
                </a:lnTo>
                <a:lnTo>
                  <a:pt x="13011990" y="2180430"/>
                </a:lnTo>
                <a:lnTo>
                  <a:pt x="13023109" y="2183608"/>
                </a:lnTo>
                <a:lnTo>
                  <a:pt x="13034228" y="2185196"/>
                </a:lnTo>
                <a:lnTo>
                  <a:pt x="13046141" y="2185990"/>
                </a:lnTo>
                <a:lnTo>
                  <a:pt x="14201707" y="2185990"/>
                </a:lnTo>
                <a:lnTo>
                  <a:pt x="14213620" y="2185196"/>
                </a:lnTo>
                <a:lnTo>
                  <a:pt x="14225533" y="2183608"/>
                </a:lnTo>
                <a:lnTo>
                  <a:pt x="14236652" y="2180430"/>
                </a:lnTo>
                <a:lnTo>
                  <a:pt x="14247771" y="2177253"/>
                </a:lnTo>
                <a:lnTo>
                  <a:pt x="14258095" y="2171694"/>
                </a:lnTo>
                <a:lnTo>
                  <a:pt x="14267626" y="2166135"/>
                </a:lnTo>
                <a:lnTo>
                  <a:pt x="14277156" y="2158987"/>
                </a:lnTo>
                <a:lnTo>
                  <a:pt x="14284304" y="2151045"/>
                </a:lnTo>
                <a:lnTo>
                  <a:pt x="14292246" y="2143103"/>
                </a:lnTo>
                <a:lnTo>
                  <a:pt x="14299394" y="2134367"/>
                </a:lnTo>
                <a:lnTo>
                  <a:pt x="14304953" y="2124042"/>
                </a:lnTo>
                <a:lnTo>
                  <a:pt x="14309719" y="2114512"/>
                </a:lnTo>
                <a:lnTo>
                  <a:pt x="14313690" y="2104187"/>
                </a:lnTo>
                <a:lnTo>
                  <a:pt x="14316072" y="2093068"/>
                </a:lnTo>
                <a:lnTo>
                  <a:pt x="14318455" y="2080361"/>
                </a:lnTo>
                <a:lnTo>
                  <a:pt x="14319249" y="2069242"/>
                </a:lnTo>
                <a:lnTo>
                  <a:pt x="14319249" y="910500"/>
                </a:lnTo>
                <a:lnTo>
                  <a:pt x="14318455" y="899381"/>
                </a:lnTo>
                <a:lnTo>
                  <a:pt x="14316072" y="886674"/>
                </a:lnTo>
                <a:lnTo>
                  <a:pt x="14313690" y="875555"/>
                </a:lnTo>
                <a:lnTo>
                  <a:pt x="14309719" y="865230"/>
                </a:lnTo>
                <a:lnTo>
                  <a:pt x="14304953" y="854905"/>
                </a:lnTo>
                <a:lnTo>
                  <a:pt x="14299394" y="845375"/>
                </a:lnTo>
                <a:lnTo>
                  <a:pt x="14292246" y="835845"/>
                </a:lnTo>
                <a:lnTo>
                  <a:pt x="14284304" y="827903"/>
                </a:lnTo>
                <a:lnTo>
                  <a:pt x="14277156" y="820755"/>
                </a:lnTo>
                <a:lnTo>
                  <a:pt x="14267626" y="813607"/>
                </a:lnTo>
                <a:lnTo>
                  <a:pt x="14258095" y="808048"/>
                </a:lnTo>
                <a:lnTo>
                  <a:pt x="14247771" y="802488"/>
                </a:lnTo>
                <a:lnTo>
                  <a:pt x="14236652" y="799311"/>
                </a:lnTo>
                <a:lnTo>
                  <a:pt x="14225533" y="795340"/>
                </a:lnTo>
                <a:lnTo>
                  <a:pt x="14213620" y="794546"/>
                </a:lnTo>
                <a:lnTo>
                  <a:pt x="14201707" y="793752"/>
                </a:lnTo>
                <a:close/>
                <a:moveTo>
                  <a:pt x="11587956" y="793752"/>
                </a:moveTo>
                <a:lnTo>
                  <a:pt x="11575256" y="794546"/>
                </a:lnTo>
                <a:lnTo>
                  <a:pt x="11564143" y="795340"/>
                </a:lnTo>
                <a:lnTo>
                  <a:pt x="11553031" y="799312"/>
                </a:lnTo>
                <a:lnTo>
                  <a:pt x="11541918" y="802488"/>
                </a:lnTo>
                <a:lnTo>
                  <a:pt x="11531599" y="808048"/>
                </a:lnTo>
                <a:lnTo>
                  <a:pt x="11522868" y="813607"/>
                </a:lnTo>
                <a:lnTo>
                  <a:pt x="11512549" y="820755"/>
                </a:lnTo>
                <a:lnTo>
                  <a:pt x="11504612" y="827903"/>
                </a:lnTo>
                <a:lnTo>
                  <a:pt x="11496675" y="835845"/>
                </a:lnTo>
                <a:lnTo>
                  <a:pt x="11490325" y="845375"/>
                </a:lnTo>
                <a:lnTo>
                  <a:pt x="11484768" y="854905"/>
                </a:lnTo>
                <a:lnTo>
                  <a:pt x="11480006" y="865230"/>
                </a:lnTo>
                <a:lnTo>
                  <a:pt x="11475243" y="875555"/>
                </a:lnTo>
                <a:lnTo>
                  <a:pt x="11473656" y="886674"/>
                </a:lnTo>
                <a:lnTo>
                  <a:pt x="11471275" y="899381"/>
                </a:lnTo>
                <a:lnTo>
                  <a:pt x="11469687" y="910500"/>
                </a:lnTo>
                <a:lnTo>
                  <a:pt x="11469687" y="2069242"/>
                </a:lnTo>
                <a:lnTo>
                  <a:pt x="11471275" y="2080361"/>
                </a:lnTo>
                <a:lnTo>
                  <a:pt x="11473656" y="2093068"/>
                </a:lnTo>
                <a:lnTo>
                  <a:pt x="11475243" y="2104187"/>
                </a:lnTo>
                <a:lnTo>
                  <a:pt x="11480006" y="2114512"/>
                </a:lnTo>
                <a:lnTo>
                  <a:pt x="11484768" y="2124042"/>
                </a:lnTo>
                <a:lnTo>
                  <a:pt x="11490325" y="2134367"/>
                </a:lnTo>
                <a:lnTo>
                  <a:pt x="11496675" y="2143103"/>
                </a:lnTo>
                <a:lnTo>
                  <a:pt x="11504612" y="2151045"/>
                </a:lnTo>
                <a:lnTo>
                  <a:pt x="11512549" y="2158987"/>
                </a:lnTo>
                <a:lnTo>
                  <a:pt x="11522868" y="2166135"/>
                </a:lnTo>
                <a:lnTo>
                  <a:pt x="11531599" y="2171694"/>
                </a:lnTo>
                <a:lnTo>
                  <a:pt x="11541918" y="2177253"/>
                </a:lnTo>
                <a:lnTo>
                  <a:pt x="11553031" y="2180430"/>
                </a:lnTo>
                <a:lnTo>
                  <a:pt x="11564143" y="2183608"/>
                </a:lnTo>
                <a:lnTo>
                  <a:pt x="11575256" y="2185196"/>
                </a:lnTo>
                <a:lnTo>
                  <a:pt x="11587956" y="2185990"/>
                </a:lnTo>
                <a:lnTo>
                  <a:pt x="12742068" y="2185990"/>
                </a:lnTo>
                <a:lnTo>
                  <a:pt x="12754768" y="2185196"/>
                </a:lnTo>
                <a:lnTo>
                  <a:pt x="12765881" y="2183608"/>
                </a:lnTo>
                <a:lnTo>
                  <a:pt x="12776993" y="2180430"/>
                </a:lnTo>
                <a:lnTo>
                  <a:pt x="12788106" y="2177253"/>
                </a:lnTo>
                <a:lnTo>
                  <a:pt x="12798425" y="2171694"/>
                </a:lnTo>
                <a:lnTo>
                  <a:pt x="12808743" y="2166135"/>
                </a:lnTo>
                <a:lnTo>
                  <a:pt x="12817475" y="2158987"/>
                </a:lnTo>
                <a:lnTo>
                  <a:pt x="12825412" y="2151045"/>
                </a:lnTo>
                <a:lnTo>
                  <a:pt x="12833349" y="2143103"/>
                </a:lnTo>
                <a:lnTo>
                  <a:pt x="12839699" y="2134367"/>
                </a:lnTo>
                <a:lnTo>
                  <a:pt x="12845256" y="2124042"/>
                </a:lnTo>
                <a:lnTo>
                  <a:pt x="12850018" y="2114512"/>
                </a:lnTo>
                <a:lnTo>
                  <a:pt x="12854781" y="2104187"/>
                </a:lnTo>
                <a:lnTo>
                  <a:pt x="12857162" y="2093068"/>
                </a:lnTo>
                <a:lnTo>
                  <a:pt x="12858749" y="2080361"/>
                </a:lnTo>
                <a:lnTo>
                  <a:pt x="12860337" y="2069242"/>
                </a:lnTo>
                <a:lnTo>
                  <a:pt x="12860337" y="910500"/>
                </a:lnTo>
                <a:lnTo>
                  <a:pt x="12858749" y="899381"/>
                </a:lnTo>
                <a:lnTo>
                  <a:pt x="12857162" y="886674"/>
                </a:lnTo>
                <a:lnTo>
                  <a:pt x="12854781" y="875555"/>
                </a:lnTo>
                <a:lnTo>
                  <a:pt x="12850018" y="865230"/>
                </a:lnTo>
                <a:lnTo>
                  <a:pt x="12845256" y="854905"/>
                </a:lnTo>
                <a:lnTo>
                  <a:pt x="12839699" y="845375"/>
                </a:lnTo>
                <a:lnTo>
                  <a:pt x="12833349" y="835845"/>
                </a:lnTo>
                <a:lnTo>
                  <a:pt x="12825412" y="827903"/>
                </a:lnTo>
                <a:lnTo>
                  <a:pt x="12817475" y="820755"/>
                </a:lnTo>
                <a:lnTo>
                  <a:pt x="12808743" y="813607"/>
                </a:lnTo>
                <a:lnTo>
                  <a:pt x="12798425" y="808048"/>
                </a:lnTo>
                <a:lnTo>
                  <a:pt x="12788106" y="802488"/>
                </a:lnTo>
                <a:lnTo>
                  <a:pt x="12776993" y="799312"/>
                </a:lnTo>
                <a:lnTo>
                  <a:pt x="12765881" y="795340"/>
                </a:lnTo>
                <a:lnTo>
                  <a:pt x="12754768" y="794546"/>
                </a:lnTo>
                <a:lnTo>
                  <a:pt x="12742068" y="793752"/>
                </a:lnTo>
                <a:close/>
                <a:moveTo>
                  <a:pt x="10129043" y="793752"/>
                </a:moveTo>
                <a:lnTo>
                  <a:pt x="10117137" y="794546"/>
                </a:lnTo>
                <a:lnTo>
                  <a:pt x="10106025" y="795340"/>
                </a:lnTo>
                <a:lnTo>
                  <a:pt x="10094912" y="799312"/>
                </a:lnTo>
                <a:lnTo>
                  <a:pt x="10083006" y="802488"/>
                </a:lnTo>
                <a:lnTo>
                  <a:pt x="10073481" y="808048"/>
                </a:lnTo>
                <a:lnTo>
                  <a:pt x="10063162" y="813607"/>
                </a:lnTo>
                <a:lnTo>
                  <a:pt x="10054431" y="820755"/>
                </a:lnTo>
                <a:lnTo>
                  <a:pt x="10046493" y="827903"/>
                </a:lnTo>
                <a:lnTo>
                  <a:pt x="10038556" y="835845"/>
                </a:lnTo>
                <a:lnTo>
                  <a:pt x="10031412" y="845375"/>
                </a:lnTo>
                <a:lnTo>
                  <a:pt x="10025856" y="854905"/>
                </a:lnTo>
                <a:lnTo>
                  <a:pt x="10021887" y="865230"/>
                </a:lnTo>
                <a:lnTo>
                  <a:pt x="10017125" y="875555"/>
                </a:lnTo>
                <a:lnTo>
                  <a:pt x="10014743" y="886674"/>
                </a:lnTo>
                <a:lnTo>
                  <a:pt x="10012362" y="899381"/>
                </a:lnTo>
                <a:lnTo>
                  <a:pt x="10012362" y="910500"/>
                </a:lnTo>
                <a:lnTo>
                  <a:pt x="10012362" y="2069242"/>
                </a:lnTo>
                <a:lnTo>
                  <a:pt x="10012362" y="2080361"/>
                </a:lnTo>
                <a:lnTo>
                  <a:pt x="10014743" y="2093068"/>
                </a:lnTo>
                <a:lnTo>
                  <a:pt x="10017125" y="2104187"/>
                </a:lnTo>
                <a:lnTo>
                  <a:pt x="10021887" y="2114512"/>
                </a:lnTo>
                <a:lnTo>
                  <a:pt x="10025856" y="2124042"/>
                </a:lnTo>
                <a:lnTo>
                  <a:pt x="10031412" y="2134367"/>
                </a:lnTo>
                <a:lnTo>
                  <a:pt x="10038556" y="2143103"/>
                </a:lnTo>
                <a:lnTo>
                  <a:pt x="10046493" y="2151045"/>
                </a:lnTo>
                <a:lnTo>
                  <a:pt x="10054431" y="2158987"/>
                </a:lnTo>
                <a:lnTo>
                  <a:pt x="10063162" y="2166135"/>
                </a:lnTo>
                <a:lnTo>
                  <a:pt x="10073481" y="2171694"/>
                </a:lnTo>
                <a:lnTo>
                  <a:pt x="10083006" y="2177253"/>
                </a:lnTo>
                <a:lnTo>
                  <a:pt x="10094912" y="2180430"/>
                </a:lnTo>
                <a:lnTo>
                  <a:pt x="10106025" y="2183608"/>
                </a:lnTo>
                <a:lnTo>
                  <a:pt x="10117137" y="2185196"/>
                </a:lnTo>
                <a:lnTo>
                  <a:pt x="10129043" y="2185990"/>
                </a:lnTo>
                <a:lnTo>
                  <a:pt x="11283950" y="2185990"/>
                </a:lnTo>
                <a:lnTo>
                  <a:pt x="11295856" y="2185196"/>
                </a:lnTo>
                <a:lnTo>
                  <a:pt x="11307763" y="2183608"/>
                </a:lnTo>
                <a:lnTo>
                  <a:pt x="11318875" y="2180430"/>
                </a:lnTo>
                <a:lnTo>
                  <a:pt x="11329987" y="2177253"/>
                </a:lnTo>
                <a:lnTo>
                  <a:pt x="11340306" y="2171694"/>
                </a:lnTo>
                <a:lnTo>
                  <a:pt x="11349037" y="2166135"/>
                </a:lnTo>
                <a:lnTo>
                  <a:pt x="11357769" y="2158987"/>
                </a:lnTo>
                <a:lnTo>
                  <a:pt x="11366500" y="2151045"/>
                </a:lnTo>
                <a:lnTo>
                  <a:pt x="11374437" y="2143103"/>
                </a:lnTo>
                <a:lnTo>
                  <a:pt x="11381581" y="2134367"/>
                </a:lnTo>
                <a:lnTo>
                  <a:pt x="11387137" y="2124042"/>
                </a:lnTo>
                <a:lnTo>
                  <a:pt x="11391900" y="2114512"/>
                </a:lnTo>
                <a:lnTo>
                  <a:pt x="11395869" y="2104187"/>
                </a:lnTo>
                <a:lnTo>
                  <a:pt x="11398250" y="2093068"/>
                </a:lnTo>
                <a:lnTo>
                  <a:pt x="11400631" y="2080361"/>
                </a:lnTo>
                <a:lnTo>
                  <a:pt x="11401425" y="2069242"/>
                </a:lnTo>
                <a:lnTo>
                  <a:pt x="11401425" y="910500"/>
                </a:lnTo>
                <a:lnTo>
                  <a:pt x="11400631" y="899381"/>
                </a:lnTo>
                <a:lnTo>
                  <a:pt x="11398250" y="886674"/>
                </a:lnTo>
                <a:lnTo>
                  <a:pt x="11395869" y="875555"/>
                </a:lnTo>
                <a:lnTo>
                  <a:pt x="11391900" y="865230"/>
                </a:lnTo>
                <a:lnTo>
                  <a:pt x="11387137" y="854905"/>
                </a:lnTo>
                <a:lnTo>
                  <a:pt x="11381581" y="845375"/>
                </a:lnTo>
                <a:lnTo>
                  <a:pt x="11374437" y="835845"/>
                </a:lnTo>
                <a:lnTo>
                  <a:pt x="11366500" y="827903"/>
                </a:lnTo>
                <a:lnTo>
                  <a:pt x="11357769" y="820755"/>
                </a:lnTo>
                <a:lnTo>
                  <a:pt x="11349037" y="813607"/>
                </a:lnTo>
                <a:lnTo>
                  <a:pt x="11340306" y="808048"/>
                </a:lnTo>
                <a:lnTo>
                  <a:pt x="11329987" y="802488"/>
                </a:lnTo>
                <a:lnTo>
                  <a:pt x="11318875" y="799312"/>
                </a:lnTo>
                <a:lnTo>
                  <a:pt x="11307763" y="795340"/>
                </a:lnTo>
                <a:lnTo>
                  <a:pt x="11295856" y="794546"/>
                </a:lnTo>
                <a:lnTo>
                  <a:pt x="11283950" y="793752"/>
                </a:lnTo>
                <a:close/>
                <a:moveTo>
                  <a:pt x="0" y="0"/>
                </a:moveTo>
                <a:lnTo>
                  <a:pt x="18288000" y="0"/>
                </a:lnTo>
                <a:lnTo>
                  <a:pt x="18288000" y="10288588"/>
                </a:lnTo>
                <a:lnTo>
                  <a:pt x="0" y="10288588"/>
                </a:lnTo>
                <a:close/>
              </a:path>
            </a:pathLst>
          </a:custGeom>
          <a:solidFill>
            <a:schemeClr val="bg1">
              <a:alpha val="92000"/>
            </a:schemeClr>
          </a:solidFill>
          <a:ln w="12700">
            <a:noFill/>
          </a:ln>
        </p:spPr>
        <p:style>
          <a:lnRef idx="0"/>
          <a:fillRef idx="0"/>
          <a:effectRef idx="0"/>
          <a:fontRef idx="minor"/>
        </p:style>
      </p:sp>
      <p:sp>
        <p:nvSpPr>
          <p:cNvPr id="281" name="标题 1"/>
          <p:cNvSpPr/>
          <p:nvPr/>
        </p:nvSpPr>
        <p:spPr>
          <a:xfrm>
            <a:off x="0" y="5715000"/>
            <a:ext cx="12191760" cy="1142640"/>
          </a:xfrm>
          <a:custGeom>
            <a:avLst/>
            <a:gdLst/>
            <a:ahLst/>
            <a:rect l="l" t="t" r="r" b="b"/>
            <a:pathLst>
              <a:path w="12192000" h="1919477">
                <a:moveTo>
                  <a:pt x="0" y="0"/>
                </a:moveTo>
                <a:lnTo>
                  <a:pt x="35421" y="14901"/>
                </a:lnTo>
                <a:cubicBezTo>
                  <a:pt x="1378514" y="544026"/>
                  <a:pt x="3132286" y="994310"/>
                  <a:pt x="5075117" y="1266015"/>
                </a:cubicBezTo>
                <a:cubicBezTo>
                  <a:pt x="7850590" y="1654164"/>
                  <a:pt x="10355012" y="1585998"/>
                  <a:pt x="11887275" y="1163896"/>
                </a:cubicBezTo>
                <a:lnTo>
                  <a:pt x="12192000" y="1066663"/>
                </a:lnTo>
                <a:lnTo>
                  <a:pt x="12192000" y="1919477"/>
                </a:lnTo>
                <a:lnTo>
                  <a:pt x="0" y="1919477"/>
                </a:lnTo>
                <a:close/>
              </a:path>
            </a:pathLst>
          </a:custGeom>
          <a:gradFill rotWithShape="0">
            <a:gsLst>
              <a:gs pos="0">
                <a:srgbClr val="ff8f40"/>
              </a:gs>
              <a:gs pos="100000">
                <a:srgbClr val="bf4f00"/>
              </a:gs>
            </a:gsLst>
            <a:lin ang="5400000"/>
          </a:gradFill>
          <a:ln w="12700">
            <a:noFill/>
          </a:ln>
        </p:spPr>
        <p:style>
          <a:lnRef idx="0"/>
          <a:fillRef idx="0"/>
          <a:effectRef idx="0"/>
          <a:fontRef idx="minor"/>
        </p:style>
      </p:sp>
      <p:sp>
        <p:nvSpPr>
          <p:cNvPr id="282" name="标题 1"/>
          <p:cNvSpPr/>
          <p:nvPr/>
        </p:nvSpPr>
        <p:spPr>
          <a:xfrm>
            <a:off x="54360" y="2066760"/>
            <a:ext cx="3361680" cy="1226520"/>
          </a:xfrm>
          <a:prstGeom prst="rect">
            <a:avLst/>
          </a:prstGeom>
          <a:noFill/>
          <a:ln w="0">
            <a:noFill/>
          </a:ln>
        </p:spPr>
        <p:style>
          <a:lnRef idx="0"/>
          <a:fillRef idx="0"/>
          <a:effectRef idx="0"/>
          <a:fontRef idx="minor"/>
        </p:style>
        <p:txBody>
          <a:bodyPr lIns="0" rIns="0" anchor="b">
            <a:noAutofit/>
          </a:bodyPr>
          <a:p>
            <a:pPr algn="r">
              <a:lnSpc>
                <a:spcPct val="110000"/>
              </a:lnSpc>
              <a:buNone/>
            </a:pPr>
            <a:r>
              <a:rPr b="0" lang="en-US" sz="7800" spc="-1" strike="noStrike">
                <a:solidFill>
                  <a:srgbClr val="404040"/>
                </a:solidFill>
                <a:latin typeface="Source Han Sans CN Bold"/>
                <a:ea typeface="Source Han Sans CN Bold"/>
              </a:rPr>
              <a:t>PART.</a:t>
            </a:r>
            <a:endParaRPr b="0" lang="en-US" sz="7800" spc="-1" strike="noStrike">
              <a:latin typeface="Noto Sans CJK SC"/>
            </a:endParaRPr>
          </a:p>
        </p:txBody>
      </p:sp>
      <p:sp>
        <p:nvSpPr>
          <p:cNvPr id="283" name="标题 1"/>
          <p:cNvSpPr/>
          <p:nvPr/>
        </p:nvSpPr>
        <p:spPr>
          <a:xfrm>
            <a:off x="588960" y="704160"/>
            <a:ext cx="2299680" cy="285120"/>
          </a:xfrm>
          <a:custGeom>
            <a:avLst/>
            <a:gdLst/>
            <a:ah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tx1">
              <a:lumMod val="85000"/>
              <a:lumOff val="15000"/>
            </a:schemeClr>
          </a:solidFill>
          <a:ln w="9525">
            <a:noFill/>
          </a:ln>
        </p:spPr>
        <p:style>
          <a:lnRef idx="0"/>
          <a:fillRef idx="0"/>
          <a:effectRef idx="0"/>
          <a:fontRef idx="minor"/>
        </p:style>
      </p:sp>
      <p:sp>
        <p:nvSpPr>
          <p:cNvPr id="284" name="标题 1"/>
          <p:cNvSpPr/>
          <p:nvPr/>
        </p:nvSpPr>
        <p:spPr>
          <a:xfrm>
            <a:off x="581400" y="4986000"/>
            <a:ext cx="5876280" cy="371880"/>
          </a:xfrm>
          <a:prstGeom prst="roundRect">
            <a:avLst>
              <a:gd name="adj" fmla="val 14109"/>
            </a:avLst>
          </a:prstGeom>
          <a:solidFill>
            <a:schemeClr val="bg1"/>
          </a:solidFill>
          <a:ln w="12700">
            <a:noFill/>
          </a:ln>
          <a:effectLst>
            <a:outerShdw algn="tl" blurRad="139680" dir="2700000" dist="37674" rotWithShape="0">
              <a:schemeClr val="accent1">
                <a:alpha val="20000"/>
              </a:schemeClr>
            </a:outerShdw>
          </a:effectLst>
        </p:spPr>
        <p:style>
          <a:lnRef idx="0"/>
          <a:fillRef idx="0"/>
          <a:effectRef idx="0"/>
          <a:fontRef idx="minor"/>
        </p:style>
      </p:sp>
      <p:sp>
        <p:nvSpPr>
          <p:cNvPr id="285" name="标题 1"/>
          <p:cNvSpPr/>
          <p:nvPr/>
        </p:nvSpPr>
        <p:spPr>
          <a:xfrm>
            <a:off x="767880" y="5033520"/>
            <a:ext cx="2905200" cy="276480"/>
          </a:xfrm>
          <a:prstGeom prst="rect">
            <a:avLst/>
          </a:prstGeom>
          <a:noFill/>
          <a:ln w="0">
            <a:noFill/>
          </a:ln>
        </p:spPr>
        <p:style>
          <a:lnRef idx="0"/>
          <a:fillRef idx="0"/>
          <a:effectRef idx="0"/>
          <a:fontRef idx="minor"/>
        </p:style>
        <p:txBody>
          <a:bodyPr lIns="0" rIns="0" anchor="t">
            <a:noAutofit/>
          </a:bodyPr>
          <a:p>
            <a:pPr>
              <a:lnSpc>
                <a:spcPct val="110000"/>
              </a:lnSpc>
              <a:buNone/>
            </a:pPr>
            <a:r>
              <a:rPr b="0" lang="en-US" sz="1400" spc="-1" strike="noStrike">
                <a:solidFill>
                  <a:srgbClr val="ff8f40"/>
                </a:solidFill>
                <a:latin typeface="Source Han Sans"/>
                <a:ea typeface="Source Han Sans"/>
              </a:rPr>
              <a:t>POWERPOINT DESIGN</a:t>
            </a:r>
            <a:endParaRPr b="0" lang="en-US" sz="1400" spc="-1" strike="noStrike">
              <a:latin typeface="Noto Sans CJK SC"/>
            </a:endParaRPr>
          </a:p>
        </p:txBody>
      </p:sp>
      <p:sp>
        <p:nvSpPr>
          <p:cNvPr id="286" name="标题 1"/>
          <p:cNvSpPr/>
          <p:nvPr/>
        </p:nvSpPr>
        <p:spPr>
          <a:xfrm>
            <a:off x="5717160" y="643680"/>
            <a:ext cx="397800" cy="397800"/>
          </a:xfrm>
          <a:prstGeom prst="plaque">
            <a:avLst>
              <a:gd name="adj" fmla="val 50000"/>
            </a:avLst>
          </a:prstGeom>
          <a:gradFill rotWithShape="0">
            <a:gsLst>
              <a:gs pos="0">
                <a:srgbClr val="ff8f40"/>
              </a:gs>
              <a:gs pos="100000">
                <a:srgbClr val="bf4f00"/>
              </a:gs>
            </a:gsLst>
            <a:lin ang="0"/>
          </a:gradFill>
          <a:ln w="12700">
            <a:noFill/>
          </a:ln>
        </p:spPr>
        <p:style>
          <a:lnRef idx="0"/>
          <a:fillRef idx="0"/>
          <a:effectRef idx="0"/>
          <a:fontRef idx="minor"/>
        </p:style>
      </p:sp>
      <p:sp>
        <p:nvSpPr>
          <p:cNvPr id="287" name="标题 1"/>
          <p:cNvSpPr/>
          <p:nvPr/>
        </p:nvSpPr>
        <p:spPr>
          <a:xfrm>
            <a:off x="6078600" y="498600"/>
            <a:ext cx="228960" cy="228960"/>
          </a:xfrm>
          <a:prstGeom prst="plaque">
            <a:avLst>
              <a:gd name="adj" fmla="val 50000"/>
            </a:avLst>
          </a:prstGeom>
          <a:solidFill>
            <a:schemeClr val="accent1">
              <a:alpha val="50000"/>
            </a:schemeClr>
          </a:solidFill>
          <a:ln w="12700">
            <a:noFill/>
          </a:ln>
        </p:spPr>
        <p:style>
          <a:lnRef idx="0"/>
          <a:fillRef idx="0"/>
          <a:effectRef idx="0"/>
          <a:fontRef idx="minor"/>
        </p:style>
      </p:sp>
      <p:sp>
        <p:nvSpPr>
          <p:cNvPr id="288" name="标题 1"/>
          <p:cNvSpPr/>
          <p:nvPr/>
        </p:nvSpPr>
        <p:spPr>
          <a:xfrm rot="5400000">
            <a:off x="10983600" y="-293400"/>
            <a:ext cx="217080" cy="804240"/>
          </a:xfrm>
          <a:custGeom>
            <a:avLst/>
            <a:gdLst/>
            <a:ahLst/>
            <a:rect l="l" t="t" r="r" b="b"/>
            <a:pathLst>
              <a:path w="217349" h="804647">
                <a:moveTo>
                  <a:pt x="155416" y="30967"/>
                </a:moveTo>
                <a:cubicBezTo>
                  <a:pt x="155416" y="13865"/>
                  <a:pt x="169281" y="0"/>
                  <a:pt x="186383" y="0"/>
                </a:cubicBezTo>
                <a:cubicBezTo>
                  <a:pt x="203485" y="0"/>
                  <a:pt x="217349" y="13865"/>
                  <a:pt x="217349" y="30967"/>
                </a:cubicBezTo>
                <a:cubicBezTo>
                  <a:pt x="217349" y="48070"/>
                  <a:pt x="203485" y="61934"/>
                  <a:pt x="186383" y="61934"/>
                </a:cubicBezTo>
                <a:cubicBezTo>
                  <a:pt x="169281" y="61934"/>
                  <a:pt x="155416" y="48070"/>
                  <a:pt x="155416" y="30967"/>
                </a:cubicBezTo>
                <a:close/>
                <a:moveTo>
                  <a:pt x="155416" y="154753"/>
                </a:moveTo>
                <a:cubicBezTo>
                  <a:pt x="155416" y="137651"/>
                  <a:pt x="169281" y="123786"/>
                  <a:pt x="186383" y="123786"/>
                </a:cubicBezTo>
                <a:cubicBezTo>
                  <a:pt x="203485" y="123786"/>
                  <a:pt x="217349" y="137651"/>
                  <a:pt x="217349" y="154753"/>
                </a:cubicBezTo>
                <a:cubicBezTo>
                  <a:pt x="217349" y="171855"/>
                  <a:pt x="203485" y="185719"/>
                  <a:pt x="186383" y="185719"/>
                </a:cubicBezTo>
                <a:cubicBezTo>
                  <a:pt x="169281" y="185719"/>
                  <a:pt x="155416" y="171855"/>
                  <a:pt x="155416" y="154753"/>
                </a:cubicBezTo>
                <a:close/>
                <a:moveTo>
                  <a:pt x="155416" y="278538"/>
                </a:moveTo>
                <a:cubicBezTo>
                  <a:pt x="155416" y="261436"/>
                  <a:pt x="169281" y="247572"/>
                  <a:pt x="186383" y="247572"/>
                </a:cubicBezTo>
                <a:cubicBezTo>
                  <a:pt x="203485" y="247572"/>
                  <a:pt x="217349" y="261436"/>
                  <a:pt x="217349" y="278538"/>
                </a:cubicBezTo>
                <a:cubicBezTo>
                  <a:pt x="217349" y="295641"/>
                  <a:pt x="203485" y="309505"/>
                  <a:pt x="186383" y="309505"/>
                </a:cubicBezTo>
                <a:cubicBezTo>
                  <a:pt x="169281" y="309505"/>
                  <a:pt x="155416" y="295641"/>
                  <a:pt x="155416" y="278538"/>
                </a:cubicBezTo>
                <a:close/>
                <a:moveTo>
                  <a:pt x="155416" y="402324"/>
                </a:moveTo>
                <a:cubicBezTo>
                  <a:pt x="155416" y="385222"/>
                  <a:pt x="169281" y="371358"/>
                  <a:pt x="186383" y="371358"/>
                </a:cubicBezTo>
                <a:cubicBezTo>
                  <a:pt x="203485" y="371358"/>
                  <a:pt x="217349" y="385222"/>
                  <a:pt x="217349" y="402324"/>
                </a:cubicBezTo>
                <a:cubicBezTo>
                  <a:pt x="217349" y="419426"/>
                  <a:pt x="203485" y="433290"/>
                  <a:pt x="186383" y="433290"/>
                </a:cubicBezTo>
                <a:cubicBezTo>
                  <a:pt x="169281" y="433290"/>
                  <a:pt x="155416" y="419426"/>
                  <a:pt x="155416" y="402324"/>
                </a:cubicBezTo>
                <a:close/>
                <a:moveTo>
                  <a:pt x="155416" y="526110"/>
                </a:moveTo>
                <a:cubicBezTo>
                  <a:pt x="155416" y="509008"/>
                  <a:pt x="169281" y="495144"/>
                  <a:pt x="186383" y="495144"/>
                </a:cubicBezTo>
                <a:cubicBezTo>
                  <a:pt x="203485" y="495144"/>
                  <a:pt x="217349" y="509008"/>
                  <a:pt x="217349" y="526110"/>
                </a:cubicBezTo>
                <a:cubicBezTo>
                  <a:pt x="217349" y="543212"/>
                  <a:pt x="203485" y="557076"/>
                  <a:pt x="186383" y="557076"/>
                </a:cubicBezTo>
                <a:cubicBezTo>
                  <a:pt x="169281" y="557076"/>
                  <a:pt x="155416" y="543212"/>
                  <a:pt x="155416" y="526110"/>
                </a:cubicBezTo>
                <a:close/>
                <a:moveTo>
                  <a:pt x="155416" y="649895"/>
                </a:moveTo>
                <a:cubicBezTo>
                  <a:pt x="155416" y="632793"/>
                  <a:pt x="169281" y="618929"/>
                  <a:pt x="186383" y="618929"/>
                </a:cubicBezTo>
                <a:cubicBezTo>
                  <a:pt x="203485" y="618929"/>
                  <a:pt x="217349" y="632793"/>
                  <a:pt x="217349" y="649895"/>
                </a:cubicBezTo>
                <a:cubicBezTo>
                  <a:pt x="217349" y="666997"/>
                  <a:pt x="203485" y="680861"/>
                  <a:pt x="186383" y="680861"/>
                </a:cubicBezTo>
                <a:cubicBezTo>
                  <a:pt x="169281" y="680861"/>
                  <a:pt x="155416" y="666997"/>
                  <a:pt x="155416" y="649895"/>
                </a:cubicBezTo>
                <a:close/>
                <a:moveTo>
                  <a:pt x="155416" y="773681"/>
                </a:moveTo>
                <a:cubicBezTo>
                  <a:pt x="155416" y="756578"/>
                  <a:pt x="169281" y="742714"/>
                  <a:pt x="186383" y="742714"/>
                </a:cubicBezTo>
                <a:cubicBezTo>
                  <a:pt x="203485" y="742714"/>
                  <a:pt x="217349" y="756578"/>
                  <a:pt x="217349" y="773681"/>
                </a:cubicBezTo>
                <a:cubicBezTo>
                  <a:pt x="217349" y="790783"/>
                  <a:pt x="203485" y="804647"/>
                  <a:pt x="186383" y="804647"/>
                </a:cubicBezTo>
                <a:cubicBezTo>
                  <a:pt x="169281" y="804647"/>
                  <a:pt x="155416" y="790783"/>
                  <a:pt x="155416" y="773681"/>
                </a:cubicBezTo>
                <a:close/>
                <a:moveTo>
                  <a:pt x="67055" y="30967"/>
                </a:moveTo>
                <a:cubicBezTo>
                  <a:pt x="67055" y="13865"/>
                  <a:pt x="80919" y="0"/>
                  <a:pt x="98021" y="0"/>
                </a:cubicBezTo>
                <a:cubicBezTo>
                  <a:pt x="115123" y="0"/>
                  <a:pt x="128987" y="13865"/>
                  <a:pt x="128987" y="30967"/>
                </a:cubicBezTo>
                <a:cubicBezTo>
                  <a:pt x="128987" y="48070"/>
                  <a:pt x="115123" y="61934"/>
                  <a:pt x="98021" y="61934"/>
                </a:cubicBezTo>
                <a:cubicBezTo>
                  <a:pt x="80919" y="61934"/>
                  <a:pt x="67055" y="48070"/>
                  <a:pt x="67055" y="30967"/>
                </a:cubicBezTo>
                <a:close/>
                <a:moveTo>
                  <a:pt x="67055" y="154753"/>
                </a:moveTo>
                <a:cubicBezTo>
                  <a:pt x="67055" y="137651"/>
                  <a:pt x="80919" y="123786"/>
                  <a:pt x="98021" y="123786"/>
                </a:cubicBezTo>
                <a:cubicBezTo>
                  <a:pt x="115123" y="123786"/>
                  <a:pt x="128987" y="137651"/>
                  <a:pt x="128987" y="154753"/>
                </a:cubicBezTo>
                <a:cubicBezTo>
                  <a:pt x="128987" y="171855"/>
                  <a:pt x="115123" y="185719"/>
                  <a:pt x="98021" y="185719"/>
                </a:cubicBezTo>
                <a:cubicBezTo>
                  <a:pt x="80919" y="185719"/>
                  <a:pt x="67055" y="171855"/>
                  <a:pt x="67055" y="154753"/>
                </a:cubicBezTo>
                <a:close/>
                <a:moveTo>
                  <a:pt x="67055" y="278538"/>
                </a:moveTo>
                <a:cubicBezTo>
                  <a:pt x="67055" y="261436"/>
                  <a:pt x="80919" y="247572"/>
                  <a:pt x="98021" y="247572"/>
                </a:cubicBezTo>
                <a:cubicBezTo>
                  <a:pt x="115123" y="247572"/>
                  <a:pt x="128987" y="261436"/>
                  <a:pt x="128987" y="278538"/>
                </a:cubicBezTo>
                <a:cubicBezTo>
                  <a:pt x="128987" y="295641"/>
                  <a:pt x="115123" y="309505"/>
                  <a:pt x="98021" y="309505"/>
                </a:cubicBezTo>
                <a:cubicBezTo>
                  <a:pt x="80919" y="309505"/>
                  <a:pt x="67055" y="295641"/>
                  <a:pt x="67055" y="278538"/>
                </a:cubicBezTo>
                <a:close/>
                <a:moveTo>
                  <a:pt x="67055" y="402324"/>
                </a:moveTo>
                <a:cubicBezTo>
                  <a:pt x="67055" y="385222"/>
                  <a:pt x="80919" y="371358"/>
                  <a:pt x="98021" y="371358"/>
                </a:cubicBezTo>
                <a:cubicBezTo>
                  <a:pt x="115123" y="371358"/>
                  <a:pt x="128987" y="385222"/>
                  <a:pt x="128987" y="402324"/>
                </a:cubicBezTo>
                <a:cubicBezTo>
                  <a:pt x="128987" y="419426"/>
                  <a:pt x="115123" y="433290"/>
                  <a:pt x="98021" y="433290"/>
                </a:cubicBezTo>
                <a:cubicBezTo>
                  <a:pt x="80919" y="433290"/>
                  <a:pt x="67055" y="419426"/>
                  <a:pt x="67055" y="402324"/>
                </a:cubicBezTo>
                <a:close/>
                <a:moveTo>
                  <a:pt x="67055" y="526110"/>
                </a:moveTo>
                <a:cubicBezTo>
                  <a:pt x="67055" y="509008"/>
                  <a:pt x="80919" y="495144"/>
                  <a:pt x="98021" y="495144"/>
                </a:cubicBezTo>
                <a:cubicBezTo>
                  <a:pt x="115123" y="495144"/>
                  <a:pt x="128987" y="509008"/>
                  <a:pt x="128987" y="526110"/>
                </a:cubicBezTo>
                <a:cubicBezTo>
                  <a:pt x="128987" y="543212"/>
                  <a:pt x="115123" y="557076"/>
                  <a:pt x="98021" y="557076"/>
                </a:cubicBezTo>
                <a:cubicBezTo>
                  <a:pt x="80919" y="557076"/>
                  <a:pt x="67055" y="543212"/>
                  <a:pt x="67055" y="526110"/>
                </a:cubicBezTo>
                <a:close/>
                <a:moveTo>
                  <a:pt x="67055" y="649895"/>
                </a:moveTo>
                <a:cubicBezTo>
                  <a:pt x="67055" y="632793"/>
                  <a:pt x="80919" y="618929"/>
                  <a:pt x="98021" y="618929"/>
                </a:cubicBezTo>
                <a:cubicBezTo>
                  <a:pt x="115123" y="618929"/>
                  <a:pt x="128987" y="632793"/>
                  <a:pt x="128987" y="649895"/>
                </a:cubicBezTo>
                <a:cubicBezTo>
                  <a:pt x="128987" y="666997"/>
                  <a:pt x="115123" y="680861"/>
                  <a:pt x="98021" y="680861"/>
                </a:cubicBezTo>
                <a:cubicBezTo>
                  <a:pt x="80919" y="680861"/>
                  <a:pt x="67055" y="666997"/>
                  <a:pt x="67055" y="649895"/>
                </a:cubicBezTo>
                <a:close/>
                <a:moveTo>
                  <a:pt x="67055" y="773681"/>
                </a:moveTo>
                <a:cubicBezTo>
                  <a:pt x="67055" y="756578"/>
                  <a:pt x="80919" y="742714"/>
                  <a:pt x="98021" y="742714"/>
                </a:cubicBezTo>
                <a:cubicBezTo>
                  <a:pt x="115123" y="742714"/>
                  <a:pt x="128987" y="756578"/>
                  <a:pt x="128987" y="773681"/>
                </a:cubicBezTo>
                <a:cubicBezTo>
                  <a:pt x="128987" y="790783"/>
                  <a:pt x="115123" y="804647"/>
                  <a:pt x="98021" y="804647"/>
                </a:cubicBezTo>
                <a:cubicBezTo>
                  <a:pt x="80919" y="804647"/>
                  <a:pt x="67055" y="790783"/>
                  <a:pt x="67055" y="773681"/>
                </a:cubicBezTo>
                <a:close/>
                <a:moveTo>
                  <a:pt x="0" y="57932"/>
                </a:moveTo>
                <a:lnTo>
                  <a:pt x="0" y="4002"/>
                </a:lnTo>
                <a:lnTo>
                  <a:pt x="9660" y="0"/>
                </a:lnTo>
                <a:cubicBezTo>
                  <a:pt x="26762" y="0"/>
                  <a:pt x="40626" y="13865"/>
                  <a:pt x="40626" y="30967"/>
                </a:cubicBezTo>
                <a:cubicBezTo>
                  <a:pt x="40626" y="48070"/>
                  <a:pt x="26762" y="61934"/>
                  <a:pt x="9660" y="61934"/>
                </a:cubicBezTo>
                <a:close/>
                <a:moveTo>
                  <a:pt x="0" y="181718"/>
                </a:moveTo>
                <a:lnTo>
                  <a:pt x="0" y="127788"/>
                </a:lnTo>
                <a:lnTo>
                  <a:pt x="9660" y="123786"/>
                </a:lnTo>
                <a:cubicBezTo>
                  <a:pt x="26762" y="123786"/>
                  <a:pt x="40626" y="137651"/>
                  <a:pt x="40626" y="154753"/>
                </a:cubicBezTo>
                <a:cubicBezTo>
                  <a:pt x="40626" y="171855"/>
                  <a:pt x="26762" y="185719"/>
                  <a:pt x="9660" y="185719"/>
                </a:cubicBezTo>
                <a:close/>
                <a:moveTo>
                  <a:pt x="0" y="305503"/>
                </a:moveTo>
                <a:lnTo>
                  <a:pt x="0" y="251573"/>
                </a:lnTo>
                <a:lnTo>
                  <a:pt x="9660" y="247572"/>
                </a:lnTo>
                <a:cubicBezTo>
                  <a:pt x="26762" y="247572"/>
                  <a:pt x="40626" y="261436"/>
                  <a:pt x="40626" y="278538"/>
                </a:cubicBezTo>
                <a:cubicBezTo>
                  <a:pt x="40626" y="295641"/>
                  <a:pt x="26762" y="309505"/>
                  <a:pt x="9660" y="309505"/>
                </a:cubicBezTo>
                <a:close/>
                <a:moveTo>
                  <a:pt x="0" y="429289"/>
                </a:moveTo>
                <a:lnTo>
                  <a:pt x="0" y="375359"/>
                </a:lnTo>
                <a:lnTo>
                  <a:pt x="9660" y="371358"/>
                </a:lnTo>
                <a:cubicBezTo>
                  <a:pt x="26762" y="371358"/>
                  <a:pt x="40626" y="385222"/>
                  <a:pt x="40626" y="402324"/>
                </a:cubicBezTo>
                <a:cubicBezTo>
                  <a:pt x="40626" y="419426"/>
                  <a:pt x="26762" y="433290"/>
                  <a:pt x="9660" y="433290"/>
                </a:cubicBezTo>
                <a:close/>
                <a:moveTo>
                  <a:pt x="0" y="553075"/>
                </a:moveTo>
                <a:lnTo>
                  <a:pt x="0" y="499145"/>
                </a:lnTo>
                <a:lnTo>
                  <a:pt x="9660" y="495144"/>
                </a:lnTo>
                <a:cubicBezTo>
                  <a:pt x="26762" y="495144"/>
                  <a:pt x="40626" y="509008"/>
                  <a:pt x="40626" y="526110"/>
                </a:cubicBezTo>
                <a:cubicBezTo>
                  <a:pt x="40626" y="543212"/>
                  <a:pt x="26762" y="557076"/>
                  <a:pt x="9660" y="557076"/>
                </a:cubicBezTo>
                <a:close/>
                <a:moveTo>
                  <a:pt x="0" y="676860"/>
                </a:moveTo>
                <a:lnTo>
                  <a:pt x="0" y="622930"/>
                </a:lnTo>
                <a:lnTo>
                  <a:pt x="9660" y="618929"/>
                </a:lnTo>
                <a:cubicBezTo>
                  <a:pt x="26762" y="618929"/>
                  <a:pt x="40626" y="632793"/>
                  <a:pt x="40626" y="649895"/>
                </a:cubicBezTo>
                <a:cubicBezTo>
                  <a:pt x="40626" y="666997"/>
                  <a:pt x="26762" y="680861"/>
                  <a:pt x="9660" y="680861"/>
                </a:cubicBezTo>
                <a:close/>
                <a:moveTo>
                  <a:pt x="0" y="800646"/>
                </a:moveTo>
                <a:lnTo>
                  <a:pt x="0" y="746716"/>
                </a:lnTo>
                <a:lnTo>
                  <a:pt x="9660" y="742714"/>
                </a:lnTo>
                <a:cubicBezTo>
                  <a:pt x="26762" y="742714"/>
                  <a:pt x="40626" y="756578"/>
                  <a:pt x="40626" y="773681"/>
                </a:cubicBezTo>
                <a:cubicBezTo>
                  <a:pt x="40626" y="790783"/>
                  <a:pt x="26762" y="804647"/>
                  <a:pt x="9660" y="804647"/>
                </a:cubicBezTo>
                <a:close/>
              </a:path>
            </a:pathLst>
          </a:custGeom>
          <a:solidFill>
            <a:schemeClr val="accent1">
              <a:lumMod val="60000"/>
              <a:lumOff val="40000"/>
            </a:schemeClr>
          </a:solidFill>
          <a:ln w="12700">
            <a:noFill/>
          </a:ln>
        </p:spPr>
        <p:style>
          <a:lnRef idx="0"/>
          <a:fillRef idx="0"/>
          <a:effectRef idx="0"/>
          <a:fontRef idx="minor"/>
        </p:style>
      </p:sp>
      <p:sp>
        <p:nvSpPr>
          <p:cNvPr id="289" name="标题 1"/>
          <p:cNvSpPr/>
          <p:nvPr/>
        </p:nvSpPr>
        <p:spPr>
          <a:xfrm rot="10800000">
            <a:off x="360" y="3509280"/>
            <a:ext cx="314280" cy="804240"/>
          </a:xfrm>
          <a:custGeom>
            <a:avLst/>
            <a:gdLst/>
            <a:ahLst/>
            <a:rect l="l" t="t" r="r" b="b"/>
            <a:pathLst>
              <a:path w="314738" h="804646">
                <a:moveTo>
                  <a:pt x="30966" y="61933"/>
                </a:moveTo>
                <a:cubicBezTo>
                  <a:pt x="13864" y="61933"/>
                  <a:pt x="0" y="48069"/>
                  <a:pt x="0" y="30967"/>
                </a:cubicBezTo>
                <a:cubicBezTo>
                  <a:pt x="0" y="13864"/>
                  <a:pt x="13864" y="0"/>
                  <a:pt x="30966" y="0"/>
                </a:cubicBezTo>
                <a:cubicBezTo>
                  <a:pt x="48068" y="0"/>
                  <a:pt x="61932" y="13864"/>
                  <a:pt x="61932" y="30967"/>
                </a:cubicBezTo>
                <a:cubicBezTo>
                  <a:pt x="61932" y="48069"/>
                  <a:pt x="48068" y="61933"/>
                  <a:pt x="30966" y="61933"/>
                </a:cubicBezTo>
                <a:close/>
                <a:moveTo>
                  <a:pt x="119327" y="61933"/>
                </a:moveTo>
                <a:cubicBezTo>
                  <a:pt x="102225" y="61933"/>
                  <a:pt x="88361" y="48069"/>
                  <a:pt x="88361" y="30967"/>
                </a:cubicBezTo>
                <a:cubicBezTo>
                  <a:pt x="88361" y="13864"/>
                  <a:pt x="102225" y="0"/>
                  <a:pt x="119327" y="0"/>
                </a:cubicBezTo>
                <a:cubicBezTo>
                  <a:pt x="136429" y="0"/>
                  <a:pt x="150293" y="13864"/>
                  <a:pt x="150293" y="30967"/>
                </a:cubicBezTo>
                <a:cubicBezTo>
                  <a:pt x="150293" y="48069"/>
                  <a:pt x="136429" y="61933"/>
                  <a:pt x="119327" y="61933"/>
                </a:cubicBezTo>
                <a:close/>
                <a:moveTo>
                  <a:pt x="207688" y="61933"/>
                </a:moveTo>
                <a:cubicBezTo>
                  <a:pt x="190586" y="61933"/>
                  <a:pt x="176722" y="48069"/>
                  <a:pt x="176722" y="30967"/>
                </a:cubicBezTo>
                <a:cubicBezTo>
                  <a:pt x="176722" y="13864"/>
                  <a:pt x="190586" y="0"/>
                  <a:pt x="207688" y="0"/>
                </a:cubicBezTo>
                <a:cubicBezTo>
                  <a:pt x="224790" y="0"/>
                  <a:pt x="238654" y="13864"/>
                  <a:pt x="238654" y="30967"/>
                </a:cubicBezTo>
                <a:cubicBezTo>
                  <a:pt x="238654" y="48069"/>
                  <a:pt x="224790" y="61933"/>
                  <a:pt x="207688" y="61933"/>
                </a:cubicBezTo>
                <a:close/>
                <a:moveTo>
                  <a:pt x="296049" y="61933"/>
                </a:moveTo>
                <a:cubicBezTo>
                  <a:pt x="278947" y="61933"/>
                  <a:pt x="265082" y="48069"/>
                  <a:pt x="265082" y="30967"/>
                </a:cubicBezTo>
                <a:cubicBezTo>
                  <a:pt x="265082" y="13864"/>
                  <a:pt x="278947" y="0"/>
                  <a:pt x="296049" y="0"/>
                </a:cubicBezTo>
                <a:lnTo>
                  <a:pt x="314738" y="7741"/>
                </a:lnTo>
                <a:lnTo>
                  <a:pt x="314738" y="54192"/>
                </a:lnTo>
                <a:close/>
                <a:moveTo>
                  <a:pt x="30966" y="185718"/>
                </a:moveTo>
                <a:cubicBezTo>
                  <a:pt x="13864" y="185718"/>
                  <a:pt x="0" y="171854"/>
                  <a:pt x="0" y="154752"/>
                </a:cubicBezTo>
                <a:cubicBezTo>
                  <a:pt x="0" y="137650"/>
                  <a:pt x="13864" y="123786"/>
                  <a:pt x="30966" y="123786"/>
                </a:cubicBezTo>
                <a:cubicBezTo>
                  <a:pt x="48068" y="123786"/>
                  <a:pt x="61932" y="137650"/>
                  <a:pt x="61932" y="154752"/>
                </a:cubicBezTo>
                <a:cubicBezTo>
                  <a:pt x="61932" y="171854"/>
                  <a:pt x="48068" y="185718"/>
                  <a:pt x="30966" y="185718"/>
                </a:cubicBezTo>
                <a:close/>
                <a:moveTo>
                  <a:pt x="119327" y="185718"/>
                </a:moveTo>
                <a:cubicBezTo>
                  <a:pt x="102225" y="185718"/>
                  <a:pt x="88361" y="171854"/>
                  <a:pt x="88361" y="154752"/>
                </a:cubicBezTo>
                <a:cubicBezTo>
                  <a:pt x="88361" y="137650"/>
                  <a:pt x="102225" y="123786"/>
                  <a:pt x="119327" y="123786"/>
                </a:cubicBezTo>
                <a:cubicBezTo>
                  <a:pt x="136429" y="123786"/>
                  <a:pt x="150293" y="137650"/>
                  <a:pt x="150293" y="154752"/>
                </a:cubicBezTo>
                <a:cubicBezTo>
                  <a:pt x="150293" y="171854"/>
                  <a:pt x="136429" y="185718"/>
                  <a:pt x="119327" y="185718"/>
                </a:cubicBezTo>
                <a:close/>
                <a:moveTo>
                  <a:pt x="207688" y="185718"/>
                </a:moveTo>
                <a:cubicBezTo>
                  <a:pt x="190586" y="185718"/>
                  <a:pt x="176722" y="171854"/>
                  <a:pt x="176722" y="154752"/>
                </a:cubicBezTo>
                <a:cubicBezTo>
                  <a:pt x="176722" y="137650"/>
                  <a:pt x="190586" y="123786"/>
                  <a:pt x="207688" y="123786"/>
                </a:cubicBezTo>
                <a:cubicBezTo>
                  <a:pt x="224790" y="123786"/>
                  <a:pt x="238654" y="137650"/>
                  <a:pt x="238654" y="154752"/>
                </a:cubicBezTo>
                <a:cubicBezTo>
                  <a:pt x="238654" y="171854"/>
                  <a:pt x="224790" y="185718"/>
                  <a:pt x="207688" y="185718"/>
                </a:cubicBezTo>
                <a:close/>
                <a:moveTo>
                  <a:pt x="296049" y="185718"/>
                </a:moveTo>
                <a:cubicBezTo>
                  <a:pt x="278947" y="185718"/>
                  <a:pt x="265082" y="171854"/>
                  <a:pt x="265082" y="154752"/>
                </a:cubicBezTo>
                <a:cubicBezTo>
                  <a:pt x="265082" y="137650"/>
                  <a:pt x="278947" y="123786"/>
                  <a:pt x="296049" y="123786"/>
                </a:cubicBezTo>
                <a:lnTo>
                  <a:pt x="314738" y="131527"/>
                </a:lnTo>
                <a:lnTo>
                  <a:pt x="314738" y="177977"/>
                </a:lnTo>
                <a:close/>
                <a:moveTo>
                  <a:pt x="30966" y="309504"/>
                </a:moveTo>
                <a:cubicBezTo>
                  <a:pt x="13864" y="309504"/>
                  <a:pt x="0" y="295640"/>
                  <a:pt x="0" y="278538"/>
                </a:cubicBezTo>
                <a:cubicBezTo>
                  <a:pt x="0" y="261435"/>
                  <a:pt x="13864" y="247571"/>
                  <a:pt x="30966" y="247571"/>
                </a:cubicBezTo>
                <a:cubicBezTo>
                  <a:pt x="48068" y="247571"/>
                  <a:pt x="61932" y="261435"/>
                  <a:pt x="61932" y="278538"/>
                </a:cubicBezTo>
                <a:cubicBezTo>
                  <a:pt x="61932" y="295640"/>
                  <a:pt x="48068" y="309504"/>
                  <a:pt x="30966" y="309504"/>
                </a:cubicBezTo>
                <a:close/>
                <a:moveTo>
                  <a:pt x="119327" y="309504"/>
                </a:moveTo>
                <a:cubicBezTo>
                  <a:pt x="102225" y="309504"/>
                  <a:pt x="88361" y="295640"/>
                  <a:pt x="88361" y="278538"/>
                </a:cubicBezTo>
                <a:cubicBezTo>
                  <a:pt x="88361" y="261435"/>
                  <a:pt x="102225" y="247571"/>
                  <a:pt x="119327" y="247571"/>
                </a:cubicBezTo>
                <a:cubicBezTo>
                  <a:pt x="136429" y="247571"/>
                  <a:pt x="150293" y="261435"/>
                  <a:pt x="150293" y="278538"/>
                </a:cubicBezTo>
                <a:cubicBezTo>
                  <a:pt x="150293" y="295640"/>
                  <a:pt x="136429" y="309504"/>
                  <a:pt x="119327" y="309504"/>
                </a:cubicBezTo>
                <a:close/>
                <a:moveTo>
                  <a:pt x="207688" y="309504"/>
                </a:moveTo>
                <a:cubicBezTo>
                  <a:pt x="190586" y="309504"/>
                  <a:pt x="176722" y="295640"/>
                  <a:pt x="176722" y="278538"/>
                </a:cubicBezTo>
                <a:cubicBezTo>
                  <a:pt x="176722" y="261435"/>
                  <a:pt x="190586" y="247571"/>
                  <a:pt x="207688" y="247571"/>
                </a:cubicBezTo>
                <a:cubicBezTo>
                  <a:pt x="224790" y="247571"/>
                  <a:pt x="238654" y="261435"/>
                  <a:pt x="238654" y="278538"/>
                </a:cubicBezTo>
                <a:cubicBezTo>
                  <a:pt x="238654" y="295640"/>
                  <a:pt x="224790" y="309504"/>
                  <a:pt x="207688" y="309504"/>
                </a:cubicBezTo>
                <a:close/>
                <a:moveTo>
                  <a:pt x="296049" y="309504"/>
                </a:moveTo>
                <a:cubicBezTo>
                  <a:pt x="278947" y="309504"/>
                  <a:pt x="265082" y="295640"/>
                  <a:pt x="265082" y="278538"/>
                </a:cubicBezTo>
                <a:cubicBezTo>
                  <a:pt x="265082" y="261435"/>
                  <a:pt x="278947" y="247571"/>
                  <a:pt x="296049" y="247571"/>
                </a:cubicBezTo>
                <a:lnTo>
                  <a:pt x="314738" y="255313"/>
                </a:lnTo>
                <a:lnTo>
                  <a:pt x="314738" y="301763"/>
                </a:lnTo>
                <a:close/>
                <a:moveTo>
                  <a:pt x="30966" y="433289"/>
                </a:moveTo>
                <a:cubicBezTo>
                  <a:pt x="13864" y="433289"/>
                  <a:pt x="0" y="419425"/>
                  <a:pt x="0" y="402323"/>
                </a:cubicBezTo>
                <a:cubicBezTo>
                  <a:pt x="0" y="385221"/>
                  <a:pt x="13864" y="371357"/>
                  <a:pt x="30966" y="371357"/>
                </a:cubicBezTo>
                <a:cubicBezTo>
                  <a:pt x="48068" y="371357"/>
                  <a:pt x="61932" y="385221"/>
                  <a:pt x="61932" y="402323"/>
                </a:cubicBezTo>
                <a:cubicBezTo>
                  <a:pt x="61932" y="419425"/>
                  <a:pt x="48068" y="433289"/>
                  <a:pt x="30966" y="433289"/>
                </a:cubicBezTo>
                <a:close/>
                <a:moveTo>
                  <a:pt x="119327" y="433289"/>
                </a:moveTo>
                <a:cubicBezTo>
                  <a:pt x="102225" y="433289"/>
                  <a:pt x="88361" y="419425"/>
                  <a:pt x="88361" y="402323"/>
                </a:cubicBezTo>
                <a:cubicBezTo>
                  <a:pt x="88361" y="385221"/>
                  <a:pt x="102225" y="371357"/>
                  <a:pt x="119327" y="371357"/>
                </a:cubicBezTo>
                <a:cubicBezTo>
                  <a:pt x="136429" y="371357"/>
                  <a:pt x="150293" y="385221"/>
                  <a:pt x="150293" y="402323"/>
                </a:cubicBezTo>
                <a:cubicBezTo>
                  <a:pt x="150293" y="419425"/>
                  <a:pt x="136429" y="433289"/>
                  <a:pt x="119327" y="433289"/>
                </a:cubicBezTo>
                <a:close/>
                <a:moveTo>
                  <a:pt x="207688" y="433289"/>
                </a:moveTo>
                <a:cubicBezTo>
                  <a:pt x="190586" y="433289"/>
                  <a:pt x="176722" y="419425"/>
                  <a:pt x="176722" y="402323"/>
                </a:cubicBezTo>
                <a:cubicBezTo>
                  <a:pt x="176722" y="385221"/>
                  <a:pt x="190586" y="371357"/>
                  <a:pt x="207688" y="371357"/>
                </a:cubicBezTo>
                <a:cubicBezTo>
                  <a:pt x="224790" y="371357"/>
                  <a:pt x="238654" y="385221"/>
                  <a:pt x="238654" y="402323"/>
                </a:cubicBezTo>
                <a:cubicBezTo>
                  <a:pt x="238654" y="419425"/>
                  <a:pt x="224790" y="433289"/>
                  <a:pt x="207688" y="433289"/>
                </a:cubicBezTo>
                <a:close/>
                <a:moveTo>
                  <a:pt x="296049" y="433289"/>
                </a:moveTo>
                <a:cubicBezTo>
                  <a:pt x="278947" y="433289"/>
                  <a:pt x="265082" y="419425"/>
                  <a:pt x="265082" y="402323"/>
                </a:cubicBezTo>
                <a:cubicBezTo>
                  <a:pt x="265082" y="385221"/>
                  <a:pt x="278947" y="371357"/>
                  <a:pt x="296049" y="371357"/>
                </a:cubicBezTo>
                <a:lnTo>
                  <a:pt x="314738" y="379098"/>
                </a:lnTo>
                <a:lnTo>
                  <a:pt x="314738" y="425548"/>
                </a:lnTo>
                <a:close/>
                <a:moveTo>
                  <a:pt x="30966" y="557075"/>
                </a:moveTo>
                <a:cubicBezTo>
                  <a:pt x="13864" y="557075"/>
                  <a:pt x="0" y="543211"/>
                  <a:pt x="0" y="526109"/>
                </a:cubicBezTo>
                <a:cubicBezTo>
                  <a:pt x="0" y="509007"/>
                  <a:pt x="13864" y="495142"/>
                  <a:pt x="30966" y="495142"/>
                </a:cubicBezTo>
                <a:cubicBezTo>
                  <a:pt x="48068" y="495142"/>
                  <a:pt x="61932" y="509007"/>
                  <a:pt x="61932" y="526109"/>
                </a:cubicBezTo>
                <a:cubicBezTo>
                  <a:pt x="61932" y="543211"/>
                  <a:pt x="48068" y="557075"/>
                  <a:pt x="30966" y="557075"/>
                </a:cubicBezTo>
                <a:close/>
                <a:moveTo>
                  <a:pt x="119327" y="557075"/>
                </a:moveTo>
                <a:cubicBezTo>
                  <a:pt x="102225" y="557075"/>
                  <a:pt x="88361" y="543211"/>
                  <a:pt x="88361" y="526109"/>
                </a:cubicBezTo>
                <a:cubicBezTo>
                  <a:pt x="88361" y="509007"/>
                  <a:pt x="102225" y="495142"/>
                  <a:pt x="119327" y="495142"/>
                </a:cubicBezTo>
                <a:cubicBezTo>
                  <a:pt x="136429" y="495142"/>
                  <a:pt x="150293" y="509007"/>
                  <a:pt x="150293" y="526109"/>
                </a:cubicBezTo>
                <a:cubicBezTo>
                  <a:pt x="150293" y="543211"/>
                  <a:pt x="136429" y="557075"/>
                  <a:pt x="119327" y="557075"/>
                </a:cubicBezTo>
                <a:close/>
                <a:moveTo>
                  <a:pt x="207688" y="557075"/>
                </a:moveTo>
                <a:cubicBezTo>
                  <a:pt x="190586" y="557075"/>
                  <a:pt x="176722" y="543211"/>
                  <a:pt x="176722" y="526109"/>
                </a:cubicBezTo>
                <a:cubicBezTo>
                  <a:pt x="176722" y="509007"/>
                  <a:pt x="190586" y="495142"/>
                  <a:pt x="207688" y="495142"/>
                </a:cubicBezTo>
                <a:cubicBezTo>
                  <a:pt x="224790" y="495142"/>
                  <a:pt x="238654" y="509007"/>
                  <a:pt x="238654" y="526109"/>
                </a:cubicBezTo>
                <a:cubicBezTo>
                  <a:pt x="238654" y="543211"/>
                  <a:pt x="224790" y="557075"/>
                  <a:pt x="207688" y="557075"/>
                </a:cubicBezTo>
                <a:close/>
                <a:moveTo>
                  <a:pt x="296049" y="557075"/>
                </a:moveTo>
                <a:cubicBezTo>
                  <a:pt x="278947" y="557075"/>
                  <a:pt x="265082" y="543211"/>
                  <a:pt x="265082" y="526109"/>
                </a:cubicBezTo>
                <a:cubicBezTo>
                  <a:pt x="265082" y="509007"/>
                  <a:pt x="278947" y="495142"/>
                  <a:pt x="296049" y="495142"/>
                </a:cubicBezTo>
                <a:lnTo>
                  <a:pt x="314738" y="502884"/>
                </a:lnTo>
                <a:lnTo>
                  <a:pt x="314738" y="549334"/>
                </a:lnTo>
                <a:close/>
                <a:moveTo>
                  <a:pt x="30966" y="680861"/>
                </a:moveTo>
                <a:cubicBezTo>
                  <a:pt x="13864" y="680861"/>
                  <a:pt x="0" y="666996"/>
                  <a:pt x="0" y="649894"/>
                </a:cubicBezTo>
                <a:cubicBezTo>
                  <a:pt x="0" y="632792"/>
                  <a:pt x="13864" y="618928"/>
                  <a:pt x="30966" y="618928"/>
                </a:cubicBezTo>
                <a:cubicBezTo>
                  <a:pt x="48068" y="618928"/>
                  <a:pt x="61932" y="632792"/>
                  <a:pt x="61932" y="649894"/>
                </a:cubicBezTo>
                <a:cubicBezTo>
                  <a:pt x="61932" y="666996"/>
                  <a:pt x="48068" y="680861"/>
                  <a:pt x="30966" y="680861"/>
                </a:cubicBezTo>
                <a:close/>
                <a:moveTo>
                  <a:pt x="119327" y="680861"/>
                </a:moveTo>
                <a:cubicBezTo>
                  <a:pt x="102225" y="680861"/>
                  <a:pt x="88361" y="666996"/>
                  <a:pt x="88361" y="649894"/>
                </a:cubicBezTo>
                <a:cubicBezTo>
                  <a:pt x="88361" y="632792"/>
                  <a:pt x="102225" y="618928"/>
                  <a:pt x="119327" y="618928"/>
                </a:cubicBezTo>
                <a:cubicBezTo>
                  <a:pt x="136429" y="618928"/>
                  <a:pt x="150293" y="632792"/>
                  <a:pt x="150293" y="649894"/>
                </a:cubicBezTo>
                <a:cubicBezTo>
                  <a:pt x="150293" y="666996"/>
                  <a:pt x="136429" y="680861"/>
                  <a:pt x="119327" y="680861"/>
                </a:cubicBezTo>
                <a:close/>
                <a:moveTo>
                  <a:pt x="207688" y="680861"/>
                </a:moveTo>
                <a:cubicBezTo>
                  <a:pt x="190586" y="680861"/>
                  <a:pt x="176722" y="666996"/>
                  <a:pt x="176722" y="649894"/>
                </a:cubicBezTo>
                <a:cubicBezTo>
                  <a:pt x="176722" y="632792"/>
                  <a:pt x="190586" y="618928"/>
                  <a:pt x="207688" y="618928"/>
                </a:cubicBezTo>
                <a:cubicBezTo>
                  <a:pt x="224790" y="618928"/>
                  <a:pt x="238654" y="632792"/>
                  <a:pt x="238654" y="649894"/>
                </a:cubicBezTo>
                <a:cubicBezTo>
                  <a:pt x="238654" y="666996"/>
                  <a:pt x="224790" y="680861"/>
                  <a:pt x="207688" y="680861"/>
                </a:cubicBezTo>
                <a:close/>
                <a:moveTo>
                  <a:pt x="296049" y="680861"/>
                </a:moveTo>
                <a:cubicBezTo>
                  <a:pt x="278947" y="680861"/>
                  <a:pt x="265082" y="666996"/>
                  <a:pt x="265082" y="649894"/>
                </a:cubicBezTo>
                <a:cubicBezTo>
                  <a:pt x="265082" y="632792"/>
                  <a:pt x="278947" y="618928"/>
                  <a:pt x="296049" y="618928"/>
                </a:cubicBezTo>
                <a:lnTo>
                  <a:pt x="314738" y="626669"/>
                </a:lnTo>
                <a:lnTo>
                  <a:pt x="314738" y="673119"/>
                </a:lnTo>
                <a:close/>
                <a:moveTo>
                  <a:pt x="30966" y="804646"/>
                </a:moveTo>
                <a:cubicBezTo>
                  <a:pt x="13864" y="804646"/>
                  <a:pt x="0" y="790782"/>
                  <a:pt x="0" y="773680"/>
                </a:cubicBezTo>
                <a:cubicBezTo>
                  <a:pt x="0" y="756578"/>
                  <a:pt x="13864" y="742714"/>
                  <a:pt x="30966" y="742714"/>
                </a:cubicBezTo>
                <a:cubicBezTo>
                  <a:pt x="48068" y="742714"/>
                  <a:pt x="61932" y="756578"/>
                  <a:pt x="61932" y="773680"/>
                </a:cubicBezTo>
                <a:cubicBezTo>
                  <a:pt x="61932" y="790782"/>
                  <a:pt x="48068" y="804646"/>
                  <a:pt x="30966" y="804646"/>
                </a:cubicBezTo>
                <a:close/>
                <a:moveTo>
                  <a:pt x="119327" y="804646"/>
                </a:moveTo>
                <a:cubicBezTo>
                  <a:pt x="102225" y="804646"/>
                  <a:pt x="88361" y="790782"/>
                  <a:pt x="88361" y="773680"/>
                </a:cubicBezTo>
                <a:cubicBezTo>
                  <a:pt x="88361" y="756578"/>
                  <a:pt x="102225" y="742714"/>
                  <a:pt x="119327" y="742714"/>
                </a:cubicBezTo>
                <a:cubicBezTo>
                  <a:pt x="136429" y="742714"/>
                  <a:pt x="150293" y="756578"/>
                  <a:pt x="150293" y="773680"/>
                </a:cubicBezTo>
                <a:cubicBezTo>
                  <a:pt x="150293" y="790782"/>
                  <a:pt x="136429" y="804646"/>
                  <a:pt x="119327" y="804646"/>
                </a:cubicBezTo>
                <a:close/>
                <a:moveTo>
                  <a:pt x="207688" y="804646"/>
                </a:moveTo>
                <a:cubicBezTo>
                  <a:pt x="190586" y="804646"/>
                  <a:pt x="176722" y="790782"/>
                  <a:pt x="176722" y="773680"/>
                </a:cubicBezTo>
                <a:cubicBezTo>
                  <a:pt x="176722" y="756578"/>
                  <a:pt x="190586" y="742714"/>
                  <a:pt x="207688" y="742714"/>
                </a:cubicBezTo>
                <a:cubicBezTo>
                  <a:pt x="224790" y="742714"/>
                  <a:pt x="238654" y="756578"/>
                  <a:pt x="238654" y="773680"/>
                </a:cubicBezTo>
                <a:cubicBezTo>
                  <a:pt x="238654" y="790782"/>
                  <a:pt x="224790" y="804646"/>
                  <a:pt x="207688" y="804646"/>
                </a:cubicBezTo>
                <a:close/>
                <a:moveTo>
                  <a:pt x="296049" y="804646"/>
                </a:moveTo>
                <a:cubicBezTo>
                  <a:pt x="278947" y="804646"/>
                  <a:pt x="265082" y="790782"/>
                  <a:pt x="265082" y="773680"/>
                </a:cubicBezTo>
                <a:cubicBezTo>
                  <a:pt x="265082" y="756578"/>
                  <a:pt x="278947" y="742714"/>
                  <a:pt x="296049" y="742714"/>
                </a:cubicBezTo>
                <a:lnTo>
                  <a:pt x="314738" y="750455"/>
                </a:lnTo>
                <a:lnTo>
                  <a:pt x="314738" y="796905"/>
                </a:lnTo>
                <a:close/>
              </a:path>
            </a:pathLst>
          </a:custGeom>
          <a:solidFill>
            <a:schemeClr val="accent1">
              <a:lumMod val="60000"/>
              <a:lumOff val="40000"/>
            </a:schemeClr>
          </a:solidFill>
          <a:ln w="12700">
            <a:noFill/>
          </a:ln>
        </p:spPr>
        <p:style>
          <a:lnRef idx="0"/>
          <a:fillRef idx="0"/>
          <a:effectRef idx="0"/>
          <a:fontRef idx="minor"/>
        </p:style>
      </p:sp>
      <p:sp>
        <p:nvSpPr>
          <p:cNvPr id="290" name="标题 1"/>
          <p:cNvSpPr/>
          <p:nvPr/>
        </p:nvSpPr>
        <p:spPr>
          <a:xfrm>
            <a:off x="563760" y="3112920"/>
            <a:ext cx="5939280" cy="1834560"/>
          </a:xfrm>
          <a:prstGeom prst="rect">
            <a:avLst/>
          </a:prstGeom>
          <a:noFill/>
          <a:ln w="0">
            <a:noFill/>
          </a:ln>
        </p:spPr>
        <p:style>
          <a:lnRef idx="0"/>
          <a:fillRef idx="0"/>
          <a:effectRef idx="0"/>
          <a:fontRef idx="minor"/>
        </p:style>
        <p:txBody>
          <a:bodyPr lIns="0" rIns="0" anchor="ctr">
            <a:noAutofit/>
          </a:bodyPr>
          <a:p>
            <a:pPr>
              <a:lnSpc>
                <a:spcPct val="130000"/>
              </a:lnSpc>
              <a:buNone/>
            </a:pPr>
            <a:r>
              <a:rPr b="0" lang="zh-CN" sz="4800" spc="-1" strike="noStrike">
                <a:solidFill>
                  <a:srgbClr val="000000"/>
                </a:solidFill>
                <a:latin typeface="Source Han Sans CN Bold"/>
                <a:ea typeface="Source Han Sans CN Bold"/>
              </a:rPr>
              <a:t>致谢</a:t>
            </a:r>
            <a:endParaRPr b="0" lang="en-US" sz="4800" spc="-1" strike="noStrike">
              <a:latin typeface="Noto Sans CJK SC"/>
            </a:endParaRPr>
          </a:p>
        </p:txBody>
      </p:sp>
      <p:sp>
        <p:nvSpPr>
          <p:cNvPr id="291" name="标题 1"/>
          <p:cNvSpPr/>
          <p:nvPr/>
        </p:nvSpPr>
        <p:spPr>
          <a:xfrm>
            <a:off x="581400" y="6457320"/>
            <a:ext cx="332640" cy="70560"/>
          </a:xfrm>
          <a:prstGeom prst="roundRect">
            <a:avLst>
              <a:gd name="adj" fmla="val 50000"/>
            </a:avLst>
          </a:prstGeom>
          <a:solidFill>
            <a:schemeClr val="bg1">
              <a:alpha val="70000"/>
            </a:schemeClr>
          </a:solidFill>
          <a:ln w="12700">
            <a:noFill/>
          </a:ln>
          <a:effectLst>
            <a:outerShdw algn="tl" blurRad="127080" dir="2700000" dist="37674" rotWithShape="0">
              <a:schemeClr val="accent1">
                <a:alpha val="30000"/>
              </a:schemeClr>
            </a:outerShdw>
          </a:effectLst>
        </p:spPr>
        <p:style>
          <a:lnRef idx="0"/>
          <a:fillRef idx="0"/>
          <a:effectRef idx="0"/>
          <a:fontRef idx="minor"/>
        </p:style>
      </p:sp>
      <p:sp>
        <p:nvSpPr>
          <p:cNvPr id="292" name="标题 1"/>
          <p:cNvSpPr/>
          <p:nvPr/>
        </p:nvSpPr>
        <p:spPr>
          <a:xfrm>
            <a:off x="1018800" y="6457320"/>
            <a:ext cx="332640" cy="70560"/>
          </a:xfrm>
          <a:prstGeom prst="roundRect">
            <a:avLst>
              <a:gd name="adj" fmla="val 50000"/>
            </a:avLst>
          </a:prstGeom>
          <a:noFill/>
          <a:ln cap="sq" w="12700">
            <a:solidFill>
              <a:srgbClr val="ffffff">
                <a:alpha val="70000"/>
              </a:srgbClr>
            </a:solidFill>
            <a:miter/>
          </a:ln>
          <a:effectLst>
            <a:outerShdw algn="tl" blurRad="127080" dir="2700000" dist="37674" rotWithShape="0">
              <a:schemeClr val="accent1">
                <a:alpha val="30000"/>
              </a:schemeClr>
            </a:outerShdw>
          </a:effectLst>
        </p:spPr>
        <p:style>
          <a:lnRef idx="0"/>
          <a:fillRef idx="0"/>
          <a:effectRef idx="0"/>
          <a:fontRef idx="minor"/>
        </p:style>
      </p:sp>
      <p:sp>
        <p:nvSpPr>
          <p:cNvPr id="293" name="标题 1"/>
          <p:cNvSpPr/>
          <p:nvPr/>
        </p:nvSpPr>
        <p:spPr>
          <a:xfrm>
            <a:off x="1455840" y="6457320"/>
            <a:ext cx="332640" cy="70560"/>
          </a:xfrm>
          <a:prstGeom prst="roundRect">
            <a:avLst>
              <a:gd name="adj" fmla="val 50000"/>
            </a:avLst>
          </a:prstGeom>
          <a:solidFill>
            <a:schemeClr val="bg1">
              <a:alpha val="70000"/>
            </a:schemeClr>
          </a:solidFill>
          <a:ln w="12700">
            <a:noFill/>
          </a:ln>
          <a:effectLst>
            <a:outerShdw algn="tl" blurRad="127080" dir="2700000" dist="37674" rotWithShape="0">
              <a:schemeClr val="accent1">
                <a:alpha val="30000"/>
              </a:schemeClr>
            </a:outerShdw>
          </a:effectLst>
        </p:spPr>
        <p:style>
          <a:lnRef idx="0"/>
          <a:fillRef idx="0"/>
          <a:effectRef idx="0"/>
          <a:fontRef idx="minor"/>
        </p:style>
      </p:sp>
      <p:sp>
        <p:nvSpPr>
          <p:cNvPr id="294" name="标题 1"/>
          <p:cNvSpPr/>
          <p:nvPr/>
        </p:nvSpPr>
        <p:spPr>
          <a:xfrm>
            <a:off x="3875400" y="1164960"/>
            <a:ext cx="2003760" cy="2128320"/>
          </a:xfrm>
          <a:prstGeom prst="rect">
            <a:avLst/>
          </a:prstGeom>
          <a:noFill/>
          <a:ln w="0">
            <a:noFill/>
          </a:ln>
        </p:spPr>
        <p:style>
          <a:lnRef idx="0"/>
          <a:fillRef idx="0"/>
          <a:effectRef idx="0"/>
          <a:fontRef idx="minor"/>
        </p:style>
        <p:txBody>
          <a:bodyPr lIns="0" rIns="0" anchor="b">
            <a:noAutofit/>
          </a:bodyPr>
          <a:p>
            <a:pPr>
              <a:lnSpc>
                <a:spcPct val="110000"/>
              </a:lnSpc>
              <a:buNone/>
            </a:pPr>
            <a:r>
              <a:rPr b="0" lang="en-US" sz="7800" spc="-1" strike="noStrike">
                <a:solidFill>
                  <a:srgbClr val="404040"/>
                </a:solidFill>
                <a:latin typeface="Source Han Sans CN Bold"/>
                <a:ea typeface="Source Han Sans CN Bold"/>
              </a:rPr>
              <a:t>05</a:t>
            </a:r>
            <a:endParaRPr b="0" lang="en-US" sz="7800" spc="-1" strike="noStrike">
              <a:latin typeface="Noto Sans CJK SC"/>
            </a:endParaRPr>
          </a:p>
        </p:txBody>
      </p:sp>
      <p:pic>
        <p:nvPicPr>
          <p:cNvPr id="295" name="图片 17" descr=""/>
          <p:cNvPicPr/>
          <p:nvPr/>
        </p:nvPicPr>
        <p:blipFill>
          <a:blip r:embed="rId2"/>
          <a:stretch/>
        </p:blipFill>
        <p:spPr>
          <a:xfrm>
            <a:off x="446040" y="1557000"/>
            <a:ext cx="1892880" cy="476280"/>
          </a:xfrm>
          <a:prstGeom prst="rect">
            <a:avLst/>
          </a:prstGeom>
          <a:ln w="0">
            <a:noFill/>
          </a:ln>
        </p:spPr>
      </p:pic>
      <p:pic>
        <p:nvPicPr>
          <p:cNvPr id="296" name="图片 18" descr=""/>
          <p:cNvPicPr/>
          <p:nvPr/>
        </p:nvPicPr>
        <p:blipFill>
          <a:blip r:embed="rId3"/>
          <a:stretch/>
        </p:blipFill>
        <p:spPr>
          <a:xfrm>
            <a:off x="4971240" y="5027760"/>
            <a:ext cx="1221480" cy="30708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7" name="标题 1"/>
          <p:cNvSpPr/>
          <p:nvPr/>
        </p:nvSpPr>
        <p:spPr>
          <a:xfrm>
            <a:off x="0" y="0"/>
            <a:ext cx="12196440" cy="6857640"/>
          </a:xfrm>
          <a:prstGeom prst="rect">
            <a:avLst/>
          </a:prstGeom>
          <a:gradFill rotWithShape="0">
            <a:gsLst>
              <a:gs pos="0">
                <a:srgbClr val="ffffff">
                  <a:alpha val="0"/>
                </a:srgbClr>
              </a:gs>
              <a:gs pos="100000">
                <a:srgbClr val="ffdabf"/>
              </a:gs>
            </a:gsLst>
            <a:lin ang="5400000"/>
          </a:gradFill>
          <a:ln w="12700">
            <a:noFill/>
          </a:ln>
        </p:spPr>
        <p:style>
          <a:lnRef idx="0"/>
          <a:fillRef idx="0"/>
          <a:effectRef idx="0"/>
          <a:fontRef idx="minor"/>
        </p:style>
      </p:sp>
      <p:sp>
        <p:nvSpPr>
          <p:cNvPr id="298" name="标题 1"/>
          <p:cNvSpPr/>
          <p:nvPr/>
        </p:nvSpPr>
        <p:spPr>
          <a:xfrm>
            <a:off x="8430480" y="2661120"/>
            <a:ext cx="1550160" cy="1174680"/>
          </a:xfrm>
          <a:prstGeom prst="rect">
            <a:avLst/>
          </a:prstGeom>
          <a:noFill/>
          <a:ln w="0">
            <a:noFill/>
          </a:ln>
        </p:spPr>
        <p:style>
          <a:lnRef idx="0"/>
          <a:fillRef idx="0"/>
          <a:effectRef idx="0"/>
          <a:fontRef idx="minor"/>
        </p:style>
        <p:txBody>
          <a:bodyPr lIns="0" rIns="0" tIns="0" bIns="0" anchor="ctr">
            <a:noAutofit/>
          </a:bodyPr>
          <a:p>
            <a:pPr algn="r">
              <a:lnSpc>
                <a:spcPct val="150000"/>
              </a:lnSpc>
              <a:buNone/>
            </a:pPr>
            <a:r>
              <a:rPr b="0" lang="en-US" sz="8800" spc="-1" strike="noStrike">
                <a:solidFill>
                  <a:srgbClr val="bf4f00">
                    <a:alpha val="50000"/>
                  </a:srgbClr>
                </a:solidFill>
                <a:latin typeface="OPPOSans B"/>
                <a:ea typeface="OPPOSans B"/>
              </a:rPr>
              <a:t>02</a:t>
            </a:r>
            <a:endParaRPr b="0" lang="en-US" sz="8800" spc="-1" strike="noStrike">
              <a:latin typeface="Noto Sans CJK SC"/>
            </a:endParaRPr>
          </a:p>
        </p:txBody>
      </p:sp>
      <p:sp>
        <p:nvSpPr>
          <p:cNvPr id="299" name="标题 1"/>
          <p:cNvSpPr/>
          <p:nvPr/>
        </p:nvSpPr>
        <p:spPr>
          <a:xfrm>
            <a:off x="1927800" y="1149840"/>
            <a:ext cx="1550160" cy="1174680"/>
          </a:xfrm>
          <a:prstGeom prst="rect">
            <a:avLst/>
          </a:prstGeom>
          <a:noFill/>
          <a:ln w="0">
            <a:noFill/>
          </a:ln>
        </p:spPr>
        <p:style>
          <a:lnRef idx="0"/>
          <a:fillRef idx="0"/>
          <a:effectRef idx="0"/>
          <a:fontRef idx="minor"/>
        </p:style>
        <p:txBody>
          <a:bodyPr lIns="0" rIns="0" tIns="0" bIns="0" anchor="ctr">
            <a:noAutofit/>
          </a:bodyPr>
          <a:p>
            <a:pPr algn="r">
              <a:lnSpc>
                <a:spcPct val="150000"/>
              </a:lnSpc>
              <a:buNone/>
            </a:pPr>
            <a:r>
              <a:rPr b="0" lang="en-US" sz="8800" spc="-1" strike="noStrike">
                <a:solidFill>
                  <a:srgbClr val="bf4f00">
                    <a:alpha val="50000"/>
                  </a:srgbClr>
                </a:solidFill>
                <a:latin typeface="OPPOSans B"/>
                <a:ea typeface="OPPOSans B"/>
              </a:rPr>
              <a:t>01</a:t>
            </a:r>
            <a:endParaRPr b="0" lang="en-US" sz="8800" spc="-1" strike="noStrike">
              <a:latin typeface="Noto Sans CJK SC"/>
            </a:endParaRPr>
          </a:p>
        </p:txBody>
      </p:sp>
      <p:sp>
        <p:nvSpPr>
          <p:cNvPr id="300" name="标题 1"/>
          <p:cNvSpPr/>
          <p:nvPr/>
        </p:nvSpPr>
        <p:spPr>
          <a:xfrm rot="5400000">
            <a:off x="6623640" y="1384920"/>
            <a:ext cx="1804320" cy="6020280"/>
          </a:xfrm>
          <a:prstGeom prst="round2SameRect">
            <a:avLst>
              <a:gd name="adj1" fmla="val 50000"/>
              <a:gd name="adj2" fmla="val 0"/>
            </a:avLst>
          </a:prstGeom>
          <a:solidFill>
            <a:schemeClr val="accent1"/>
          </a:solidFill>
          <a:ln w="0">
            <a:noFill/>
          </a:ln>
        </p:spPr>
        <p:style>
          <a:lnRef idx="0"/>
          <a:fillRef idx="0"/>
          <a:effectRef idx="0"/>
          <a:fontRef idx="minor"/>
        </p:style>
      </p:sp>
      <p:sp>
        <p:nvSpPr>
          <p:cNvPr id="301" name="标题 1"/>
          <p:cNvSpPr/>
          <p:nvPr/>
        </p:nvSpPr>
        <p:spPr>
          <a:xfrm flipH="1" rot="16200000">
            <a:off x="3684960" y="-162720"/>
            <a:ext cx="1804320" cy="6020280"/>
          </a:xfrm>
          <a:prstGeom prst="round2SameRect">
            <a:avLst>
              <a:gd name="adj1" fmla="val 50000"/>
              <a:gd name="adj2" fmla="val 0"/>
            </a:avLst>
          </a:prstGeom>
          <a:solidFill>
            <a:schemeClr val="bg1"/>
          </a:solidFill>
          <a:ln cap="sq" w="12700">
            <a:solidFill>
              <a:srgbClr val="bf4f00"/>
            </a:solidFill>
            <a:miter/>
          </a:ln>
        </p:spPr>
        <p:style>
          <a:lnRef idx="0"/>
          <a:fillRef idx="0"/>
          <a:effectRef idx="0"/>
          <a:fontRef idx="minor"/>
        </p:style>
      </p:sp>
      <p:sp>
        <p:nvSpPr>
          <p:cNvPr id="302" name="标题 1"/>
          <p:cNvSpPr/>
          <p:nvPr/>
        </p:nvSpPr>
        <p:spPr>
          <a:xfrm>
            <a:off x="2080440" y="2318040"/>
            <a:ext cx="5373000" cy="1174680"/>
          </a:xfrm>
          <a:prstGeom prst="rect">
            <a:avLst/>
          </a:prstGeom>
          <a:noFill/>
          <a:ln w="0">
            <a:noFill/>
          </a:ln>
        </p:spPr>
        <p:style>
          <a:lnRef idx="0"/>
          <a:fillRef idx="0"/>
          <a:effectRef idx="0"/>
          <a:fontRef idx="minor"/>
        </p:style>
        <p:txBody>
          <a:bodyPr lIns="0" rIns="0" tIns="0" bIns="0" anchor="t">
            <a:noAutofit/>
          </a:bodyPr>
          <a:p>
            <a:pPr>
              <a:lnSpc>
                <a:spcPct val="150000"/>
              </a:lnSpc>
              <a:buNone/>
            </a:pPr>
            <a:r>
              <a:rPr b="0" lang="zh-CN" sz="1400" spc="-1" strike="noStrike">
                <a:solidFill>
                  <a:srgbClr val="262626"/>
                </a:solidFill>
                <a:latin typeface="Source Han Sans"/>
                <a:ea typeface="Source Han Sans"/>
              </a:rPr>
              <a:t>感谢在服务三农过程中给予我帮助、支持和关心的各级领导、同事、村民以及朋友们，是你们让我在乡村这片土地上收获了成长与感动。</a:t>
            </a:r>
            <a:endParaRPr b="0" lang="en-US" sz="1400" spc="-1" strike="noStrike">
              <a:latin typeface="Noto Sans CJK SC"/>
            </a:endParaRPr>
          </a:p>
        </p:txBody>
      </p:sp>
      <p:sp>
        <p:nvSpPr>
          <p:cNvPr id="303" name="标题 1"/>
          <p:cNvSpPr/>
          <p:nvPr/>
        </p:nvSpPr>
        <p:spPr>
          <a:xfrm>
            <a:off x="4870080" y="4006440"/>
            <a:ext cx="5373000" cy="1034280"/>
          </a:xfrm>
          <a:prstGeom prst="rect">
            <a:avLst/>
          </a:prstGeom>
          <a:noFill/>
          <a:ln w="0">
            <a:noFill/>
          </a:ln>
        </p:spPr>
        <p:style>
          <a:lnRef idx="0"/>
          <a:fillRef idx="0"/>
          <a:effectRef idx="0"/>
          <a:fontRef idx="minor"/>
        </p:style>
        <p:txBody>
          <a:bodyPr lIns="0" rIns="0" tIns="0" bIns="0" anchor="t">
            <a:noAutofit/>
          </a:bodyPr>
          <a:p>
            <a:pPr>
              <a:lnSpc>
                <a:spcPct val="150000"/>
              </a:lnSpc>
              <a:buNone/>
            </a:pPr>
            <a:r>
              <a:rPr b="0" lang="zh-CN" sz="1400" spc="-1" strike="noStrike">
                <a:solidFill>
                  <a:srgbClr val="ffffff"/>
                </a:solidFill>
                <a:latin typeface="Source Han Sans"/>
                <a:ea typeface="Source Han Sans"/>
              </a:rPr>
              <a:t>感谢大家观看我的分享，希望我们都能关注三农，为乡村振兴贡献自己的力量，共同创造更加美好的未来。</a:t>
            </a:r>
            <a:endParaRPr b="0" lang="en-US" sz="1400" spc="-1" strike="noStrike">
              <a:latin typeface="Noto Sans CJK SC"/>
            </a:endParaRPr>
          </a:p>
        </p:txBody>
      </p:sp>
      <p:sp>
        <p:nvSpPr>
          <p:cNvPr id="304" name="标题 1"/>
          <p:cNvSpPr/>
          <p:nvPr/>
        </p:nvSpPr>
        <p:spPr>
          <a:xfrm>
            <a:off x="1350360" y="2554560"/>
            <a:ext cx="585000" cy="585000"/>
          </a:xfrm>
          <a:prstGeom prst="ellipse">
            <a:avLst/>
          </a:prstGeom>
          <a:solidFill>
            <a:schemeClr val="accent1"/>
          </a:solidFill>
          <a:ln w="12700">
            <a:noFill/>
          </a:ln>
        </p:spPr>
        <p:style>
          <a:lnRef idx="0"/>
          <a:fillRef idx="0"/>
          <a:effectRef idx="0"/>
          <a:fontRef idx="minor"/>
        </p:style>
      </p:sp>
      <p:sp>
        <p:nvSpPr>
          <p:cNvPr id="305" name="标题 1"/>
          <p:cNvSpPr/>
          <p:nvPr/>
        </p:nvSpPr>
        <p:spPr>
          <a:xfrm>
            <a:off x="10243440" y="4102920"/>
            <a:ext cx="585000" cy="585000"/>
          </a:xfrm>
          <a:prstGeom prst="ellipse">
            <a:avLst/>
          </a:prstGeom>
          <a:solidFill>
            <a:schemeClr val="bg1"/>
          </a:solidFill>
          <a:ln cap="sq" w="12700">
            <a:solidFill>
              <a:srgbClr val="bf4f00"/>
            </a:solidFill>
            <a:miter/>
          </a:ln>
        </p:spPr>
        <p:style>
          <a:lnRef idx="0"/>
          <a:fillRef idx="0"/>
          <a:effectRef idx="0"/>
          <a:fontRef idx="minor"/>
        </p:style>
      </p:sp>
      <p:sp>
        <p:nvSpPr>
          <p:cNvPr id="306" name="标题 1"/>
          <p:cNvSpPr/>
          <p:nvPr/>
        </p:nvSpPr>
        <p:spPr>
          <a:xfrm>
            <a:off x="1495440" y="2710800"/>
            <a:ext cx="295560" cy="273240"/>
          </a:xfrm>
          <a:custGeom>
            <a:avLst/>
            <a:gdLst/>
            <a:ah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bg1"/>
          </a:solidFill>
          <a:ln w="1860">
            <a:noFill/>
          </a:ln>
        </p:spPr>
        <p:style>
          <a:lnRef idx="0"/>
          <a:fillRef idx="0"/>
          <a:effectRef idx="0"/>
          <a:fontRef idx="minor"/>
        </p:style>
      </p:sp>
      <p:sp>
        <p:nvSpPr>
          <p:cNvPr id="307" name="标题 1"/>
          <p:cNvSpPr/>
          <p:nvPr/>
        </p:nvSpPr>
        <p:spPr>
          <a:xfrm>
            <a:off x="10388160" y="4252320"/>
            <a:ext cx="295560" cy="285840"/>
          </a:xfrm>
          <a:custGeom>
            <a:avLst/>
            <a:gdLst/>
            <a:ah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accent1"/>
          </a:solidFill>
          <a:ln w="1860">
            <a:noFill/>
          </a:ln>
        </p:spPr>
        <p:style>
          <a:lnRef idx="0"/>
          <a:fillRef idx="0"/>
          <a:effectRef idx="0"/>
          <a:fontRef idx="minor"/>
        </p:style>
      </p:sp>
      <p:sp>
        <p:nvSpPr>
          <p:cNvPr id="308" name="标题 1"/>
          <p:cNvSpPr/>
          <p:nvPr/>
        </p:nvSpPr>
        <p:spPr>
          <a:xfrm>
            <a:off x="981360" y="416160"/>
            <a:ext cx="9834840" cy="467640"/>
          </a:xfrm>
          <a:prstGeom prst="rect">
            <a:avLst/>
          </a:prstGeom>
          <a:noFill/>
          <a:ln w="0">
            <a:noFill/>
          </a:ln>
        </p:spPr>
        <p:style>
          <a:lnRef idx="0"/>
          <a:fillRef idx="0"/>
          <a:effectRef idx="0"/>
          <a:fontRef idx="minor"/>
        </p:style>
        <p:txBody>
          <a:bodyPr lIns="0" rIns="0" tIns="0" bIns="0" anchor="ctr">
            <a:noAutofit/>
          </a:bodyPr>
          <a:p>
            <a:pPr>
              <a:lnSpc>
                <a:spcPct val="110000"/>
              </a:lnSpc>
              <a:buNone/>
            </a:pPr>
            <a:r>
              <a:rPr b="0" lang="zh-CN" sz="3200" spc="-1" strike="noStrike">
                <a:solidFill>
                  <a:srgbClr val="262626"/>
                </a:solidFill>
                <a:latin typeface="Source Han Sans CN Bold"/>
                <a:ea typeface="Source Han Sans CN Bold"/>
              </a:rPr>
              <a:t>感恩有你，一路相伴</a:t>
            </a:r>
            <a:endParaRPr b="0" lang="en-US" sz="3200" spc="-1" strike="noStrike">
              <a:latin typeface="Noto Sans CJK SC"/>
            </a:endParaRPr>
          </a:p>
        </p:txBody>
      </p:sp>
      <p:sp>
        <p:nvSpPr>
          <p:cNvPr id="309" name="标题 1"/>
          <p:cNvSpPr/>
          <p:nvPr/>
        </p:nvSpPr>
        <p:spPr>
          <a:xfrm flipH="1" rot="10800000">
            <a:off x="10976040" y="606600"/>
            <a:ext cx="536400" cy="87120"/>
          </a:xfrm>
          <a:custGeom>
            <a:avLst/>
            <a:gdLst/>
            <a:ahLst/>
            <a:rect l="l" t="t" r="r" b="b"/>
            <a:pathLst>
              <a:path w="536828" h="87372">
                <a:moveTo>
                  <a:pt x="358221" y="87372"/>
                </a:moveTo>
                <a:cubicBezTo>
                  <a:pt x="370285" y="87372"/>
                  <a:pt x="381206" y="82482"/>
                  <a:pt x="389112" y="74577"/>
                </a:cubicBezTo>
                <a:lnTo>
                  <a:pt x="391951" y="70365"/>
                </a:lnTo>
                <a:lnTo>
                  <a:pt x="392195" y="70727"/>
                </a:lnTo>
                <a:lnTo>
                  <a:pt x="394791" y="66877"/>
                </a:lnTo>
                <a:cubicBezTo>
                  <a:pt x="402697" y="58972"/>
                  <a:pt x="413618" y="54082"/>
                  <a:pt x="425682" y="54082"/>
                </a:cubicBezTo>
                <a:cubicBezTo>
                  <a:pt x="437745" y="54082"/>
                  <a:pt x="448667" y="58972"/>
                  <a:pt x="456573" y="66877"/>
                </a:cubicBezTo>
                <a:lnTo>
                  <a:pt x="459168" y="70727"/>
                </a:lnTo>
                <a:lnTo>
                  <a:pt x="459412" y="70365"/>
                </a:lnTo>
                <a:lnTo>
                  <a:pt x="462251" y="74577"/>
                </a:lnTo>
                <a:cubicBezTo>
                  <a:pt x="470157" y="82482"/>
                  <a:pt x="481078" y="87372"/>
                  <a:pt x="493142" y="87372"/>
                </a:cubicBezTo>
                <a:cubicBezTo>
                  <a:pt x="517269" y="87372"/>
                  <a:pt x="536828" y="67813"/>
                  <a:pt x="536828" y="43686"/>
                </a:cubicBezTo>
                <a:cubicBezTo>
                  <a:pt x="536828" y="19559"/>
                  <a:pt x="517269" y="0"/>
                  <a:pt x="493142" y="0"/>
                </a:cubicBezTo>
                <a:cubicBezTo>
                  <a:pt x="481078" y="0"/>
                  <a:pt x="470157" y="4890"/>
                  <a:pt x="462251" y="12795"/>
                </a:cubicBezTo>
                <a:lnTo>
                  <a:pt x="459412" y="17007"/>
                </a:lnTo>
                <a:lnTo>
                  <a:pt x="459062" y="16488"/>
                </a:lnTo>
                <a:lnTo>
                  <a:pt x="456572" y="20181"/>
                </a:lnTo>
                <a:cubicBezTo>
                  <a:pt x="448666" y="28087"/>
                  <a:pt x="437745" y="32976"/>
                  <a:pt x="425681" y="32976"/>
                </a:cubicBezTo>
                <a:cubicBezTo>
                  <a:pt x="413618" y="32976"/>
                  <a:pt x="402696" y="28087"/>
                  <a:pt x="394790" y="20181"/>
                </a:cubicBezTo>
                <a:lnTo>
                  <a:pt x="392301" y="16489"/>
                </a:lnTo>
                <a:lnTo>
                  <a:pt x="391951" y="17007"/>
                </a:lnTo>
                <a:lnTo>
                  <a:pt x="389112" y="12795"/>
                </a:lnTo>
                <a:cubicBezTo>
                  <a:pt x="381206" y="4890"/>
                  <a:pt x="370285" y="0"/>
                  <a:pt x="358221" y="0"/>
                </a:cubicBezTo>
                <a:cubicBezTo>
                  <a:pt x="334094" y="0"/>
                  <a:pt x="314535" y="19559"/>
                  <a:pt x="314535" y="43686"/>
                </a:cubicBezTo>
                <a:cubicBezTo>
                  <a:pt x="314535" y="67813"/>
                  <a:pt x="334094" y="87372"/>
                  <a:pt x="358221" y="87372"/>
                </a:cubicBezTo>
                <a:close/>
                <a:moveTo>
                  <a:pt x="200953" y="87372"/>
                </a:moveTo>
                <a:cubicBezTo>
                  <a:pt x="225080" y="87372"/>
                  <a:pt x="244639" y="67813"/>
                  <a:pt x="244639" y="43686"/>
                </a:cubicBezTo>
                <a:cubicBezTo>
                  <a:pt x="244639" y="19559"/>
                  <a:pt x="225080" y="0"/>
                  <a:pt x="200953" y="0"/>
                </a:cubicBezTo>
                <a:cubicBezTo>
                  <a:pt x="176826" y="0"/>
                  <a:pt x="157267" y="19559"/>
                  <a:pt x="157267" y="43686"/>
                </a:cubicBezTo>
                <a:cubicBezTo>
                  <a:pt x="157267" y="67813"/>
                  <a:pt x="176826" y="87372"/>
                  <a:pt x="200953" y="87372"/>
                </a:cubicBezTo>
                <a:close/>
                <a:moveTo>
                  <a:pt x="43686" y="87372"/>
                </a:moveTo>
                <a:cubicBezTo>
                  <a:pt x="67813" y="87372"/>
                  <a:pt x="87372" y="67813"/>
                  <a:pt x="87372" y="43686"/>
                </a:cubicBezTo>
                <a:cubicBezTo>
                  <a:pt x="87372" y="19559"/>
                  <a:pt x="67813" y="0"/>
                  <a:pt x="43686" y="0"/>
                </a:cubicBezTo>
                <a:cubicBezTo>
                  <a:pt x="19559" y="0"/>
                  <a:pt x="0" y="19559"/>
                  <a:pt x="0" y="43686"/>
                </a:cubicBezTo>
                <a:cubicBezTo>
                  <a:pt x="0" y="67813"/>
                  <a:pt x="19559" y="87372"/>
                  <a:pt x="43686" y="87372"/>
                </a:cubicBezTo>
                <a:close/>
              </a:path>
            </a:pathLst>
          </a:custGeom>
          <a:gradFill rotWithShape="0">
            <a:gsLst>
              <a:gs pos="0">
                <a:srgbClr val="bf4f00"/>
              </a:gs>
              <a:gs pos="100000">
                <a:srgbClr val="ffb47f"/>
              </a:gs>
            </a:gsLst>
            <a:lin ang="10800000"/>
          </a:gradFill>
          <a:ln w="1270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4" name="标题 1"/>
          <p:cNvSpPr/>
          <p:nvPr/>
        </p:nvSpPr>
        <p:spPr>
          <a:xfrm>
            <a:off x="0" y="0"/>
            <a:ext cx="12196440" cy="6857640"/>
          </a:xfrm>
          <a:prstGeom prst="rect">
            <a:avLst/>
          </a:prstGeom>
          <a:gradFill rotWithShape="0">
            <a:gsLst>
              <a:gs pos="0">
                <a:srgbClr val="ffffff">
                  <a:alpha val="0"/>
                </a:srgbClr>
              </a:gs>
              <a:gs pos="100000">
                <a:srgbClr val="ffdabf"/>
              </a:gs>
            </a:gsLst>
            <a:lin ang="5400000"/>
          </a:gradFill>
          <a:ln w="12700">
            <a:noFill/>
          </a:ln>
        </p:spPr>
        <p:style>
          <a:lnRef idx="0"/>
          <a:fillRef idx="0"/>
          <a:effectRef idx="0"/>
          <a:fontRef idx="minor"/>
        </p:style>
      </p:sp>
      <p:sp>
        <p:nvSpPr>
          <p:cNvPr id="65" name="标题 1"/>
          <p:cNvSpPr/>
          <p:nvPr/>
        </p:nvSpPr>
        <p:spPr>
          <a:xfrm>
            <a:off x="349920" y="658440"/>
            <a:ext cx="5456160" cy="5456160"/>
          </a:xfrm>
          <a:prstGeom prst="ellipse">
            <a:avLst/>
          </a:prstGeom>
          <a:solidFill>
            <a:schemeClr val="accent1">
              <a:alpha val="8000"/>
            </a:schemeClr>
          </a:solidFill>
          <a:ln w="76200">
            <a:noFill/>
          </a:ln>
        </p:spPr>
        <p:style>
          <a:lnRef idx="0"/>
          <a:fillRef idx="0"/>
          <a:effectRef idx="0"/>
          <a:fontRef idx="minor"/>
        </p:style>
      </p:sp>
      <p:sp>
        <p:nvSpPr>
          <p:cNvPr id="66" name="标题 1"/>
          <p:cNvSpPr/>
          <p:nvPr/>
        </p:nvSpPr>
        <p:spPr>
          <a:xfrm>
            <a:off x="1019160" y="1327680"/>
            <a:ext cx="4117320" cy="4117320"/>
          </a:xfrm>
          <a:prstGeom prst="ellipse">
            <a:avLst/>
          </a:prstGeom>
          <a:solidFill>
            <a:schemeClr val="accent1"/>
          </a:solidFill>
          <a:ln cap="sq" w="76200">
            <a:solidFill>
              <a:srgbClr val="ffffff"/>
            </a:solidFill>
            <a:miter/>
          </a:ln>
        </p:spPr>
        <p:style>
          <a:lnRef idx="0"/>
          <a:fillRef idx="0"/>
          <a:effectRef idx="0"/>
          <a:fontRef idx="minor"/>
        </p:style>
      </p:sp>
      <p:sp>
        <p:nvSpPr>
          <p:cNvPr id="67" name="标题 1"/>
          <p:cNvSpPr/>
          <p:nvPr/>
        </p:nvSpPr>
        <p:spPr>
          <a:xfrm rot="8408400">
            <a:off x="1014840" y="4269240"/>
            <a:ext cx="978480" cy="978480"/>
          </a:xfrm>
          <a:prstGeom prst="ellipse">
            <a:avLst/>
          </a:prstGeom>
          <a:solidFill>
            <a:schemeClr val="accent2"/>
          </a:solidFill>
          <a:ln cap="sq" w="31750">
            <a:solidFill>
              <a:srgbClr val="ffffff"/>
            </a:solidFill>
            <a:miter/>
          </a:ln>
        </p:spPr>
        <p:style>
          <a:lnRef idx="0"/>
          <a:fillRef idx="0"/>
          <a:effectRef idx="0"/>
          <a:fontRef idx="minor"/>
        </p:style>
      </p:sp>
      <p:sp>
        <p:nvSpPr>
          <p:cNvPr id="68" name="标题 1"/>
          <p:cNvSpPr/>
          <p:nvPr/>
        </p:nvSpPr>
        <p:spPr>
          <a:xfrm>
            <a:off x="-2013480" y="-1027440"/>
            <a:ext cx="8912160" cy="8912160"/>
          </a:xfrm>
          <a:prstGeom prst="ellipse">
            <a:avLst/>
          </a:prstGeom>
          <a:noFill/>
          <a:ln cap="sq" w="15875">
            <a:solidFill>
              <a:srgbClr val="ffffff">
                <a:lumMod val="65000"/>
                <a:alpha val="39000"/>
              </a:srgbClr>
            </a:solidFill>
            <a:miter/>
          </a:ln>
        </p:spPr>
        <p:style>
          <a:lnRef idx="0"/>
          <a:fillRef idx="0"/>
          <a:effectRef idx="0"/>
          <a:fontRef idx="minor"/>
        </p:style>
      </p:sp>
      <p:sp>
        <p:nvSpPr>
          <p:cNvPr id="69" name="标题 1"/>
          <p:cNvSpPr/>
          <p:nvPr/>
        </p:nvSpPr>
        <p:spPr>
          <a:xfrm>
            <a:off x="1265400" y="4521240"/>
            <a:ext cx="457200" cy="423000"/>
          </a:xfrm>
          <a:custGeom>
            <a:avLst/>
            <a:gdLst/>
            <a:ah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solidFill>
            <a:schemeClr val="bg1"/>
          </a:solidFill>
          <a:ln w="1860">
            <a:noFill/>
          </a:ln>
        </p:spPr>
        <p:style>
          <a:lnRef idx="0"/>
          <a:fillRef idx="0"/>
          <a:effectRef idx="0"/>
          <a:fontRef idx="minor"/>
        </p:style>
      </p:sp>
      <p:sp>
        <p:nvSpPr>
          <p:cNvPr id="70" name="标题 1"/>
          <p:cNvSpPr/>
          <p:nvPr/>
        </p:nvSpPr>
        <p:spPr>
          <a:xfrm>
            <a:off x="5907960" y="903240"/>
            <a:ext cx="5094360" cy="757080"/>
          </a:xfrm>
          <a:prstGeom prst="roundRect">
            <a:avLst>
              <a:gd name="adj" fmla="val 50000"/>
            </a:avLst>
          </a:prstGeom>
          <a:solidFill>
            <a:schemeClr val="bg1"/>
          </a:solidFill>
          <a:ln cap="sq" w="6350">
            <a:solidFill>
              <a:srgbClr val="ffffff">
                <a:lumMod val="75000"/>
              </a:srgbClr>
            </a:solidFill>
            <a:miter/>
          </a:ln>
          <a:effectLst>
            <a:outerShdw algn="t" blurRad="127080" dir="5400000" dist="101520" rotWithShape="0">
              <a:schemeClr val="accent1">
                <a:alpha val="21000"/>
              </a:schemeClr>
            </a:outerShdw>
          </a:effectLst>
        </p:spPr>
        <p:style>
          <a:lnRef idx="0"/>
          <a:fillRef idx="0"/>
          <a:effectRef idx="0"/>
          <a:fontRef idx="minor"/>
        </p:style>
      </p:sp>
      <p:sp>
        <p:nvSpPr>
          <p:cNvPr id="71" name="标题 1"/>
          <p:cNvSpPr/>
          <p:nvPr/>
        </p:nvSpPr>
        <p:spPr>
          <a:xfrm rot="5400000">
            <a:off x="6894360" y="1272960"/>
            <a:ext cx="481320" cy="17640"/>
          </a:xfrm>
          <a:prstGeom prst="rect">
            <a:avLst/>
          </a:prstGeom>
          <a:solidFill>
            <a:schemeClr val="accent1"/>
          </a:solidFill>
          <a:ln w="12700">
            <a:noFill/>
          </a:ln>
        </p:spPr>
        <p:style>
          <a:lnRef idx="0"/>
          <a:fillRef idx="0"/>
          <a:effectRef idx="0"/>
          <a:fontRef idx="minor"/>
        </p:style>
      </p:sp>
      <p:sp>
        <p:nvSpPr>
          <p:cNvPr id="72" name="标题 1"/>
          <p:cNvSpPr/>
          <p:nvPr/>
        </p:nvSpPr>
        <p:spPr>
          <a:xfrm>
            <a:off x="6114600" y="1003320"/>
            <a:ext cx="983160" cy="556560"/>
          </a:xfrm>
          <a:prstGeom prst="rect">
            <a:avLst/>
          </a:prstGeom>
          <a:noFill/>
          <a:ln w="0">
            <a:noFill/>
          </a:ln>
        </p:spPr>
        <p:style>
          <a:lnRef idx="0"/>
          <a:fillRef idx="0"/>
          <a:effectRef idx="0"/>
          <a:fontRef idx="minor"/>
        </p:style>
        <p:txBody>
          <a:bodyPr anchor="ctr">
            <a:noAutofit/>
          </a:bodyPr>
          <a:p>
            <a:pPr algn="ctr">
              <a:lnSpc>
                <a:spcPct val="110000"/>
              </a:lnSpc>
              <a:buNone/>
            </a:pPr>
            <a:r>
              <a:rPr b="0" lang="en-US" sz="3600" spc="-1" strike="noStrike">
                <a:solidFill>
                  <a:srgbClr val="bf4f00"/>
                </a:solidFill>
                <a:latin typeface="OPPOSans R"/>
                <a:ea typeface="OPPOSans R"/>
              </a:rPr>
              <a:t>01</a:t>
            </a:r>
            <a:endParaRPr b="0" lang="en-US" sz="3600" spc="-1" strike="noStrike">
              <a:latin typeface="Noto Sans CJK SC"/>
            </a:endParaRPr>
          </a:p>
        </p:txBody>
      </p:sp>
      <p:sp>
        <p:nvSpPr>
          <p:cNvPr id="73" name="标题 1"/>
          <p:cNvSpPr/>
          <p:nvPr/>
        </p:nvSpPr>
        <p:spPr>
          <a:xfrm>
            <a:off x="7305120" y="930600"/>
            <a:ext cx="3491640" cy="702360"/>
          </a:xfrm>
          <a:prstGeom prst="rect">
            <a:avLst/>
          </a:prstGeom>
          <a:noFill/>
          <a:ln w="0">
            <a:noFill/>
          </a:ln>
        </p:spPr>
        <p:style>
          <a:lnRef idx="0"/>
          <a:fillRef idx="0"/>
          <a:effectRef idx="0"/>
          <a:fontRef idx="minor"/>
        </p:style>
        <p:txBody>
          <a:bodyPr lIns="46800" rIns="46800" anchor="ctr">
            <a:noAutofit/>
          </a:bodyPr>
          <a:p>
            <a:pPr>
              <a:lnSpc>
                <a:spcPct val="130000"/>
              </a:lnSpc>
              <a:buNone/>
            </a:pPr>
            <a:r>
              <a:rPr b="0" lang="zh-CN" sz="1800" spc="-1" strike="noStrike">
                <a:solidFill>
                  <a:srgbClr val="404040"/>
                </a:solidFill>
                <a:latin typeface="OPPOSans H"/>
                <a:ea typeface="OPPOSans H"/>
              </a:rPr>
              <a:t>深入农村，开启服务征程</a:t>
            </a:r>
            <a:endParaRPr b="0" lang="en-US" sz="1800" spc="-1" strike="noStrike">
              <a:latin typeface="Noto Sans CJK SC"/>
            </a:endParaRPr>
          </a:p>
        </p:txBody>
      </p:sp>
      <p:sp>
        <p:nvSpPr>
          <p:cNvPr id="74" name="标题 1"/>
          <p:cNvSpPr/>
          <p:nvPr/>
        </p:nvSpPr>
        <p:spPr>
          <a:xfrm>
            <a:off x="6285240" y="2029680"/>
            <a:ext cx="5094360" cy="757080"/>
          </a:xfrm>
          <a:prstGeom prst="roundRect">
            <a:avLst>
              <a:gd name="adj" fmla="val 50000"/>
            </a:avLst>
          </a:prstGeom>
          <a:solidFill>
            <a:schemeClr val="bg1"/>
          </a:solidFill>
          <a:ln cap="sq" w="6350">
            <a:solidFill>
              <a:srgbClr val="ffffff">
                <a:lumMod val="75000"/>
              </a:srgbClr>
            </a:solidFill>
            <a:miter/>
          </a:ln>
          <a:effectLst>
            <a:outerShdw algn="t" blurRad="127080" dir="5400000" dist="101520" rotWithShape="0">
              <a:schemeClr val="accent1">
                <a:alpha val="21000"/>
              </a:schemeClr>
            </a:outerShdw>
          </a:effectLst>
        </p:spPr>
        <p:style>
          <a:lnRef idx="0"/>
          <a:fillRef idx="0"/>
          <a:effectRef idx="0"/>
          <a:fontRef idx="minor"/>
        </p:style>
      </p:sp>
      <p:sp>
        <p:nvSpPr>
          <p:cNvPr id="75" name="标题 1"/>
          <p:cNvSpPr/>
          <p:nvPr/>
        </p:nvSpPr>
        <p:spPr>
          <a:xfrm rot="5400000">
            <a:off x="7271640" y="2399400"/>
            <a:ext cx="481320" cy="17640"/>
          </a:xfrm>
          <a:prstGeom prst="rect">
            <a:avLst/>
          </a:prstGeom>
          <a:solidFill>
            <a:schemeClr val="accent1"/>
          </a:solidFill>
          <a:ln w="12700">
            <a:noFill/>
          </a:ln>
        </p:spPr>
        <p:style>
          <a:lnRef idx="0"/>
          <a:fillRef idx="0"/>
          <a:effectRef idx="0"/>
          <a:fontRef idx="minor"/>
        </p:style>
      </p:sp>
      <p:sp>
        <p:nvSpPr>
          <p:cNvPr id="76" name="标题 1"/>
          <p:cNvSpPr/>
          <p:nvPr/>
        </p:nvSpPr>
        <p:spPr>
          <a:xfrm>
            <a:off x="6491880" y="2129760"/>
            <a:ext cx="983160" cy="556560"/>
          </a:xfrm>
          <a:prstGeom prst="rect">
            <a:avLst/>
          </a:prstGeom>
          <a:noFill/>
          <a:ln w="0">
            <a:noFill/>
          </a:ln>
        </p:spPr>
        <p:style>
          <a:lnRef idx="0"/>
          <a:fillRef idx="0"/>
          <a:effectRef idx="0"/>
          <a:fontRef idx="minor"/>
        </p:style>
        <p:txBody>
          <a:bodyPr anchor="ctr">
            <a:noAutofit/>
          </a:bodyPr>
          <a:p>
            <a:pPr algn="ctr">
              <a:lnSpc>
                <a:spcPct val="110000"/>
              </a:lnSpc>
              <a:buNone/>
            </a:pPr>
            <a:r>
              <a:rPr b="0" lang="en-US" sz="3600" spc="-1" strike="noStrike">
                <a:solidFill>
                  <a:srgbClr val="bf4f00"/>
                </a:solidFill>
                <a:latin typeface="OPPOSans R"/>
                <a:ea typeface="OPPOSans R"/>
              </a:rPr>
              <a:t>02</a:t>
            </a:r>
            <a:endParaRPr b="0" lang="en-US" sz="3600" spc="-1" strike="noStrike">
              <a:latin typeface="Noto Sans CJK SC"/>
            </a:endParaRPr>
          </a:p>
        </p:txBody>
      </p:sp>
      <p:sp>
        <p:nvSpPr>
          <p:cNvPr id="77" name="标题 1"/>
          <p:cNvSpPr/>
          <p:nvPr/>
        </p:nvSpPr>
        <p:spPr>
          <a:xfrm>
            <a:off x="7682400" y="2057040"/>
            <a:ext cx="3491640" cy="702360"/>
          </a:xfrm>
          <a:prstGeom prst="rect">
            <a:avLst/>
          </a:prstGeom>
          <a:noFill/>
          <a:ln w="0">
            <a:noFill/>
          </a:ln>
        </p:spPr>
        <p:style>
          <a:lnRef idx="0"/>
          <a:fillRef idx="0"/>
          <a:effectRef idx="0"/>
          <a:fontRef idx="minor"/>
        </p:style>
        <p:txBody>
          <a:bodyPr lIns="46800" rIns="46800" anchor="ctr">
            <a:noAutofit/>
          </a:bodyPr>
          <a:p>
            <a:pPr>
              <a:lnSpc>
                <a:spcPct val="130000"/>
              </a:lnSpc>
              <a:buNone/>
            </a:pPr>
            <a:r>
              <a:rPr b="0" lang="zh-CN" sz="1800" spc="-1" strike="noStrike">
                <a:solidFill>
                  <a:srgbClr val="404040"/>
                </a:solidFill>
                <a:latin typeface="OPPOSans H"/>
                <a:ea typeface="OPPOSans H"/>
              </a:rPr>
              <a:t>农村生活，见证三农现状</a:t>
            </a:r>
            <a:endParaRPr b="0" lang="en-US" sz="1800" spc="-1" strike="noStrike">
              <a:latin typeface="Noto Sans CJK SC"/>
            </a:endParaRPr>
          </a:p>
        </p:txBody>
      </p:sp>
      <p:sp>
        <p:nvSpPr>
          <p:cNvPr id="78" name="标题 1"/>
          <p:cNvSpPr/>
          <p:nvPr/>
        </p:nvSpPr>
        <p:spPr>
          <a:xfrm>
            <a:off x="6450120" y="3156120"/>
            <a:ext cx="5094360" cy="757080"/>
          </a:xfrm>
          <a:prstGeom prst="roundRect">
            <a:avLst>
              <a:gd name="adj" fmla="val 50000"/>
            </a:avLst>
          </a:prstGeom>
          <a:solidFill>
            <a:schemeClr val="bg1"/>
          </a:solidFill>
          <a:ln cap="sq" w="6350">
            <a:solidFill>
              <a:srgbClr val="ffffff">
                <a:lumMod val="75000"/>
              </a:srgbClr>
            </a:solidFill>
            <a:miter/>
          </a:ln>
          <a:effectLst>
            <a:outerShdw algn="t" blurRad="127080" dir="5400000" dist="101520" rotWithShape="0">
              <a:schemeClr val="accent1">
                <a:alpha val="21000"/>
              </a:schemeClr>
            </a:outerShdw>
          </a:effectLst>
        </p:spPr>
        <p:style>
          <a:lnRef idx="0"/>
          <a:fillRef idx="0"/>
          <a:effectRef idx="0"/>
          <a:fontRef idx="minor"/>
        </p:style>
      </p:sp>
      <p:sp>
        <p:nvSpPr>
          <p:cNvPr id="79" name="标题 1"/>
          <p:cNvSpPr/>
          <p:nvPr/>
        </p:nvSpPr>
        <p:spPr>
          <a:xfrm rot="5400000">
            <a:off x="7436520" y="3525840"/>
            <a:ext cx="481320" cy="17640"/>
          </a:xfrm>
          <a:prstGeom prst="rect">
            <a:avLst/>
          </a:prstGeom>
          <a:solidFill>
            <a:schemeClr val="accent1"/>
          </a:solidFill>
          <a:ln w="12700">
            <a:noFill/>
          </a:ln>
        </p:spPr>
        <p:style>
          <a:lnRef idx="0"/>
          <a:fillRef idx="0"/>
          <a:effectRef idx="0"/>
          <a:fontRef idx="minor"/>
        </p:style>
      </p:sp>
      <p:sp>
        <p:nvSpPr>
          <p:cNvPr id="80" name="标题 1"/>
          <p:cNvSpPr/>
          <p:nvPr/>
        </p:nvSpPr>
        <p:spPr>
          <a:xfrm>
            <a:off x="6657120" y="3256560"/>
            <a:ext cx="983160" cy="556560"/>
          </a:xfrm>
          <a:prstGeom prst="rect">
            <a:avLst/>
          </a:prstGeom>
          <a:noFill/>
          <a:ln w="0">
            <a:noFill/>
          </a:ln>
        </p:spPr>
        <p:style>
          <a:lnRef idx="0"/>
          <a:fillRef idx="0"/>
          <a:effectRef idx="0"/>
          <a:fontRef idx="minor"/>
        </p:style>
        <p:txBody>
          <a:bodyPr anchor="ctr">
            <a:noAutofit/>
          </a:bodyPr>
          <a:p>
            <a:pPr algn="ctr">
              <a:lnSpc>
                <a:spcPct val="110000"/>
              </a:lnSpc>
              <a:buNone/>
            </a:pPr>
            <a:r>
              <a:rPr b="0" lang="en-US" sz="3600" spc="-1" strike="noStrike">
                <a:solidFill>
                  <a:srgbClr val="bf4f00"/>
                </a:solidFill>
                <a:latin typeface="OPPOSans R"/>
                <a:ea typeface="OPPOSans R"/>
              </a:rPr>
              <a:t>03</a:t>
            </a:r>
            <a:endParaRPr b="0" lang="en-US" sz="3600" spc="-1" strike="noStrike">
              <a:latin typeface="Noto Sans CJK SC"/>
            </a:endParaRPr>
          </a:p>
        </p:txBody>
      </p:sp>
      <p:sp>
        <p:nvSpPr>
          <p:cNvPr id="81" name="标题 1"/>
          <p:cNvSpPr/>
          <p:nvPr/>
        </p:nvSpPr>
        <p:spPr>
          <a:xfrm>
            <a:off x="7847280" y="3183480"/>
            <a:ext cx="3491640" cy="702360"/>
          </a:xfrm>
          <a:prstGeom prst="rect">
            <a:avLst/>
          </a:prstGeom>
          <a:noFill/>
          <a:ln w="0">
            <a:noFill/>
          </a:ln>
        </p:spPr>
        <p:style>
          <a:lnRef idx="0"/>
          <a:fillRef idx="0"/>
          <a:effectRef idx="0"/>
          <a:fontRef idx="minor"/>
        </p:style>
        <p:txBody>
          <a:bodyPr lIns="46800" rIns="46800" anchor="ctr">
            <a:noAutofit/>
          </a:bodyPr>
          <a:p>
            <a:pPr>
              <a:lnSpc>
                <a:spcPct val="130000"/>
              </a:lnSpc>
              <a:buNone/>
            </a:pPr>
            <a:r>
              <a:rPr b="0" lang="zh-CN" sz="1800" spc="-1" strike="noStrike">
                <a:solidFill>
                  <a:srgbClr val="404040"/>
                </a:solidFill>
                <a:latin typeface="OPPOSans H"/>
                <a:ea typeface="OPPOSans H"/>
              </a:rPr>
              <a:t>服务过程，收获成长与感动</a:t>
            </a:r>
            <a:endParaRPr b="0" lang="en-US" sz="1800" spc="-1" strike="noStrike">
              <a:latin typeface="Noto Sans CJK SC"/>
            </a:endParaRPr>
          </a:p>
        </p:txBody>
      </p:sp>
      <p:sp>
        <p:nvSpPr>
          <p:cNvPr id="82" name="标题 1"/>
          <p:cNvSpPr/>
          <p:nvPr/>
        </p:nvSpPr>
        <p:spPr>
          <a:xfrm>
            <a:off x="6285240" y="4282560"/>
            <a:ext cx="5094360" cy="757080"/>
          </a:xfrm>
          <a:prstGeom prst="roundRect">
            <a:avLst>
              <a:gd name="adj" fmla="val 50000"/>
            </a:avLst>
          </a:prstGeom>
          <a:solidFill>
            <a:schemeClr val="bg1"/>
          </a:solidFill>
          <a:ln cap="sq" w="6350">
            <a:solidFill>
              <a:srgbClr val="ffffff">
                <a:lumMod val="75000"/>
              </a:srgbClr>
            </a:solidFill>
            <a:miter/>
          </a:ln>
          <a:effectLst>
            <a:outerShdw algn="t" blurRad="127080" dir="5400000" dist="101520" rotWithShape="0">
              <a:schemeClr val="accent1">
                <a:alpha val="21000"/>
              </a:schemeClr>
            </a:outerShdw>
          </a:effectLst>
        </p:spPr>
        <p:style>
          <a:lnRef idx="0"/>
          <a:fillRef idx="0"/>
          <a:effectRef idx="0"/>
          <a:fontRef idx="minor"/>
        </p:style>
      </p:sp>
      <p:sp>
        <p:nvSpPr>
          <p:cNvPr id="83" name="标题 1"/>
          <p:cNvSpPr/>
          <p:nvPr/>
        </p:nvSpPr>
        <p:spPr>
          <a:xfrm rot="5400000">
            <a:off x="7271640" y="4652640"/>
            <a:ext cx="481320" cy="17640"/>
          </a:xfrm>
          <a:prstGeom prst="rect">
            <a:avLst/>
          </a:prstGeom>
          <a:solidFill>
            <a:schemeClr val="accent1"/>
          </a:solidFill>
          <a:ln w="12700">
            <a:noFill/>
          </a:ln>
        </p:spPr>
        <p:style>
          <a:lnRef idx="0"/>
          <a:fillRef idx="0"/>
          <a:effectRef idx="0"/>
          <a:fontRef idx="minor"/>
        </p:style>
      </p:sp>
      <p:sp>
        <p:nvSpPr>
          <p:cNvPr id="84" name="标题 1"/>
          <p:cNvSpPr/>
          <p:nvPr/>
        </p:nvSpPr>
        <p:spPr>
          <a:xfrm>
            <a:off x="6491880" y="4383000"/>
            <a:ext cx="983160" cy="556560"/>
          </a:xfrm>
          <a:prstGeom prst="rect">
            <a:avLst/>
          </a:prstGeom>
          <a:noFill/>
          <a:ln w="0">
            <a:noFill/>
          </a:ln>
        </p:spPr>
        <p:style>
          <a:lnRef idx="0"/>
          <a:fillRef idx="0"/>
          <a:effectRef idx="0"/>
          <a:fontRef idx="minor"/>
        </p:style>
        <p:txBody>
          <a:bodyPr anchor="ctr">
            <a:noAutofit/>
          </a:bodyPr>
          <a:p>
            <a:pPr algn="ctr">
              <a:lnSpc>
                <a:spcPct val="110000"/>
              </a:lnSpc>
              <a:buNone/>
            </a:pPr>
            <a:r>
              <a:rPr b="0" lang="en-US" sz="3600" spc="-1" strike="noStrike">
                <a:solidFill>
                  <a:srgbClr val="bf4f00"/>
                </a:solidFill>
                <a:latin typeface="OPPOSans R"/>
                <a:ea typeface="OPPOSans R"/>
              </a:rPr>
              <a:t>04</a:t>
            </a:r>
            <a:endParaRPr b="0" lang="en-US" sz="3600" spc="-1" strike="noStrike">
              <a:latin typeface="Noto Sans CJK SC"/>
            </a:endParaRPr>
          </a:p>
        </p:txBody>
      </p:sp>
      <p:sp>
        <p:nvSpPr>
          <p:cNvPr id="85" name="标题 1"/>
          <p:cNvSpPr/>
          <p:nvPr/>
        </p:nvSpPr>
        <p:spPr>
          <a:xfrm>
            <a:off x="7682400" y="4309920"/>
            <a:ext cx="3491640" cy="702360"/>
          </a:xfrm>
          <a:prstGeom prst="rect">
            <a:avLst/>
          </a:prstGeom>
          <a:noFill/>
          <a:ln w="0">
            <a:noFill/>
          </a:ln>
        </p:spPr>
        <p:style>
          <a:lnRef idx="0"/>
          <a:fillRef idx="0"/>
          <a:effectRef idx="0"/>
          <a:fontRef idx="minor"/>
        </p:style>
        <p:txBody>
          <a:bodyPr lIns="46800" rIns="46800" anchor="ctr">
            <a:noAutofit/>
          </a:bodyPr>
          <a:p>
            <a:pPr>
              <a:lnSpc>
                <a:spcPct val="130000"/>
              </a:lnSpc>
              <a:buNone/>
            </a:pPr>
            <a:r>
              <a:rPr b="0" lang="zh-CN" sz="1800" spc="-1" strike="noStrike">
                <a:solidFill>
                  <a:srgbClr val="404040"/>
                </a:solidFill>
                <a:latin typeface="OPPOSans H"/>
                <a:ea typeface="OPPOSans H"/>
              </a:rPr>
              <a:t>总结感悟，展望未来</a:t>
            </a:r>
            <a:endParaRPr b="0" lang="en-US" sz="1800" spc="-1" strike="noStrike">
              <a:latin typeface="Noto Sans CJK SC"/>
            </a:endParaRPr>
          </a:p>
        </p:txBody>
      </p:sp>
      <p:sp>
        <p:nvSpPr>
          <p:cNvPr id="86" name="标题 1"/>
          <p:cNvSpPr/>
          <p:nvPr/>
        </p:nvSpPr>
        <p:spPr>
          <a:xfrm>
            <a:off x="1651680" y="2336040"/>
            <a:ext cx="2852280" cy="1569240"/>
          </a:xfrm>
          <a:prstGeom prst="rect">
            <a:avLst/>
          </a:prstGeom>
          <a:noFill/>
          <a:ln w="0">
            <a:noFill/>
          </a:ln>
        </p:spPr>
        <p:style>
          <a:lnRef idx="0"/>
          <a:fillRef idx="0"/>
          <a:effectRef idx="0"/>
          <a:fontRef idx="minor"/>
        </p:style>
        <p:txBody>
          <a:bodyPr anchor="t">
            <a:noAutofit/>
          </a:bodyPr>
          <a:p>
            <a:pPr algn="ctr">
              <a:lnSpc>
                <a:spcPct val="110000"/>
              </a:lnSpc>
              <a:buNone/>
            </a:pPr>
            <a:r>
              <a:rPr b="0" lang="zh-CN" sz="9600" spc="-1" strike="noStrike">
                <a:solidFill>
                  <a:srgbClr val="ffffff"/>
                </a:solidFill>
                <a:latin typeface="OPPOSans H"/>
                <a:ea typeface="OPPOSans H"/>
              </a:rPr>
              <a:t>目录</a:t>
            </a:r>
            <a:endParaRPr b="0" lang="en-US" sz="9600" spc="-1" strike="noStrike">
              <a:latin typeface="Noto Sans CJK SC"/>
            </a:endParaRPr>
          </a:p>
        </p:txBody>
      </p:sp>
      <p:sp>
        <p:nvSpPr>
          <p:cNvPr id="87" name="标题 1"/>
          <p:cNvSpPr/>
          <p:nvPr/>
        </p:nvSpPr>
        <p:spPr>
          <a:xfrm>
            <a:off x="1704240" y="3820320"/>
            <a:ext cx="2889360" cy="461160"/>
          </a:xfrm>
          <a:prstGeom prst="rect">
            <a:avLst/>
          </a:prstGeom>
          <a:noFill/>
          <a:ln w="0">
            <a:noFill/>
          </a:ln>
        </p:spPr>
        <p:style>
          <a:lnRef idx="0"/>
          <a:fillRef idx="0"/>
          <a:effectRef idx="0"/>
          <a:fontRef idx="minor"/>
        </p:style>
        <p:txBody>
          <a:bodyPr anchor="t">
            <a:noAutofit/>
          </a:bodyPr>
          <a:p>
            <a:pPr algn="ctr">
              <a:lnSpc>
                <a:spcPct val="110000"/>
              </a:lnSpc>
              <a:buNone/>
            </a:pPr>
            <a:r>
              <a:rPr b="0" lang="en-US" sz="2400" spc="-1" strike="noStrike">
                <a:solidFill>
                  <a:srgbClr val="ffdabf"/>
                </a:solidFill>
                <a:latin typeface="OPPOSans R"/>
                <a:ea typeface="OPPOSans R"/>
              </a:rPr>
              <a:t>CONTENTS</a:t>
            </a:r>
            <a:endParaRPr b="0" lang="en-US" sz="2400" spc="-1" strike="noStrike">
              <a:latin typeface="Noto Sans CJK SC"/>
            </a:endParaRPr>
          </a:p>
        </p:txBody>
      </p:sp>
      <p:sp>
        <p:nvSpPr>
          <p:cNvPr id="88" name="标题 1"/>
          <p:cNvSpPr/>
          <p:nvPr/>
        </p:nvSpPr>
        <p:spPr>
          <a:xfrm>
            <a:off x="5907960" y="5409360"/>
            <a:ext cx="5094360" cy="757080"/>
          </a:xfrm>
          <a:prstGeom prst="roundRect">
            <a:avLst>
              <a:gd name="adj" fmla="val 50000"/>
            </a:avLst>
          </a:prstGeom>
          <a:solidFill>
            <a:schemeClr val="bg1"/>
          </a:solidFill>
          <a:ln cap="sq" w="6350">
            <a:solidFill>
              <a:srgbClr val="ffffff">
                <a:lumMod val="75000"/>
              </a:srgbClr>
            </a:solidFill>
            <a:miter/>
          </a:ln>
          <a:effectLst>
            <a:outerShdw algn="t" blurRad="127080" dir="5400000" dist="101520" rotWithShape="0">
              <a:schemeClr val="accent1">
                <a:alpha val="21000"/>
              </a:schemeClr>
            </a:outerShdw>
          </a:effectLst>
        </p:spPr>
        <p:style>
          <a:lnRef idx="0"/>
          <a:fillRef idx="0"/>
          <a:effectRef idx="0"/>
          <a:fontRef idx="minor"/>
        </p:style>
      </p:sp>
      <p:sp>
        <p:nvSpPr>
          <p:cNvPr id="89" name="标题 1"/>
          <p:cNvSpPr/>
          <p:nvPr/>
        </p:nvSpPr>
        <p:spPr>
          <a:xfrm rot="5400000">
            <a:off x="6894360" y="5779080"/>
            <a:ext cx="481320" cy="17640"/>
          </a:xfrm>
          <a:prstGeom prst="rect">
            <a:avLst/>
          </a:prstGeom>
          <a:solidFill>
            <a:schemeClr val="accent1"/>
          </a:solidFill>
          <a:ln w="12700">
            <a:noFill/>
          </a:ln>
        </p:spPr>
        <p:style>
          <a:lnRef idx="0"/>
          <a:fillRef idx="0"/>
          <a:effectRef idx="0"/>
          <a:fontRef idx="minor"/>
        </p:style>
      </p:sp>
      <p:sp>
        <p:nvSpPr>
          <p:cNvPr id="90" name="标题 1"/>
          <p:cNvSpPr/>
          <p:nvPr/>
        </p:nvSpPr>
        <p:spPr>
          <a:xfrm>
            <a:off x="6114600" y="5509440"/>
            <a:ext cx="983160" cy="556560"/>
          </a:xfrm>
          <a:prstGeom prst="rect">
            <a:avLst/>
          </a:prstGeom>
          <a:noFill/>
          <a:ln w="0">
            <a:noFill/>
          </a:ln>
        </p:spPr>
        <p:style>
          <a:lnRef idx="0"/>
          <a:fillRef idx="0"/>
          <a:effectRef idx="0"/>
          <a:fontRef idx="minor"/>
        </p:style>
        <p:txBody>
          <a:bodyPr anchor="ctr">
            <a:noAutofit/>
          </a:bodyPr>
          <a:p>
            <a:pPr algn="ctr">
              <a:lnSpc>
                <a:spcPct val="110000"/>
              </a:lnSpc>
              <a:buNone/>
            </a:pPr>
            <a:r>
              <a:rPr b="0" lang="en-US" sz="3600" spc="-1" strike="noStrike">
                <a:solidFill>
                  <a:srgbClr val="bf4f00"/>
                </a:solidFill>
                <a:latin typeface="OPPOSans R"/>
                <a:ea typeface="OPPOSans R"/>
              </a:rPr>
              <a:t>05</a:t>
            </a:r>
            <a:endParaRPr b="0" lang="en-US" sz="3600" spc="-1" strike="noStrike">
              <a:latin typeface="Noto Sans CJK SC"/>
            </a:endParaRPr>
          </a:p>
        </p:txBody>
      </p:sp>
      <p:sp>
        <p:nvSpPr>
          <p:cNvPr id="91" name="标题 1"/>
          <p:cNvSpPr/>
          <p:nvPr/>
        </p:nvSpPr>
        <p:spPr>
          <a:xfrm>
            <a:off x="7305120" y="5436720"/>
            <a:ext cx="3491640" cy="702360"/>
          </a:xfrm>
          <a:prstGeom prst="rect">
            <a:avLst/>
          </a:prstGeom>
          <a:noFill/>
          <a:ln w="0">
            <a:noFill/>
          </a:ln>
        </p:spPr>
        <p:style>
          <a:lnRef idx="0"/>
          <a:fillRef idx="0"/>
          <a:effectRef idx="0"/>
          <a:fontRef idx="minor"/>
        </p:style>
        <p:txBody>
          <a:bodyPr lIns="46800" rIns="46800" anchor="ctr">
            <a:noAutofit/>
          </a:bodyPr>
          <a:p>
            <a:pPr>
              <a:lnSpc>
                <a:spcPct val="130000"/>
              </a:lnSpc>
              <a:buNone/>
            </a:pPr>
            <a:r>
              <a:rPr b="0" lang="zh-CN" sz="1800" spc="-1" strike="noStrike">
                <a:solidFill>
                  <a:srgbClr val="404040"/>
                </a:solidFill>
                <a:latin typeface="OPPOSans H"/>
                <a:ea typeface="OPPOSans H"/>
              </a:rPr>
              <a:t>致谢</a:t>
            </a:r>
            <a:endParaRPr b="0" lang="en-US" sz="1800" spc="-1" strike="noStrike">
              <a:latin typeface="Noto Sans CJK SC"/>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2" name="标题 1"/>
          <p:cNvSpPr/>
          <p:nvPr/>
        </p:nvSpPr>
        <p:spPr>
          <a:xfrm>
            <a:off x="-2520" y="0"/>
            <a:ext cx="12196440" cy="6857640"/>
          </a:xfrm>
          <a:prstGeom prst="rect">
            <a:avLst/>
          </a:prstGeom>
          <a:blipFill rotWithShape="0">
            <a:blip r:embed="rId1"/>
            <a:srcRect/>
            <a:stretch/>
          </a:blipFill>
          <a:ln w="12700">
            <a:noFill/>
          </a:ln>
        </p:spPr>
        <p:style>
          <a:lnRef idx="0"/>
          <a:fillRef idx="0"/>
          <a:effectRef idx="0"/>
          <a:fontRef idx="minor"/>
        </p:style>
      </p:sp>
      <p:sp>
        <p:nvSpPr>
          <p:cNvPr id="93" name="标题 1"/>
          <p:cNvSpPr/>
          <p:nvPr/>
        </p:nvSpPr>
        <p:spPr>
          <a:xfrm>
            <a:off x="0" y="0"/>
            <a:ext cx="12191760" cy="6857640"/>
          </a:xfrm>
          <a:custGeom>
            <a:avLst/>
            <a:gdLst/>
            <a:ahLst/>
            <a:rect l="l" t="t" r="r" b="b"/>
            <a:pathLst>
              <a:path w="18288000" h="10288588">
                <a:moveTo>
                  <a:pt x="15963105" y="8102600"/>
                </a:moveTo>
                <a:lnTo>
                  <a:pt x="15951199" y="8103394"/>
                </a:lnTo>
                <a:lnTo>
                  <a:pt x="15940087" y="8104983"/>
                </a:lnTo>
                <a:lnTo>
                  <a:pt x="15928180" y="8108160"/>
                </a:lnTo>
                <a:lnTo>
                  <a:pt x="15917068" y="8111336"/>
                </a:lnTo>
                <a:lnTo>
                  <a:pt x="15907543" y="8116896"/>
                </a:lnTo>
                <a:lnTo>
                  <a:pt x="15898018" y="8122455"/>
                </a:lnTo>
                <a:lnTo>
                  <a:pt x="15889287" y="8129603"/>
                </a:lnTo>
                <a:lnTo>
                  <a:pt x="15880555" y="8137545"/>
                </a:lnTo>
                <a:lnTo>
                  <a:pt x="15872618" y="8145487"/>
                </a:lnTo>
                <a:lnTo>
                  <a:pt x="15865474" y="8154223"/>
                </a:lnTo>
                <a:lnTo>
                  <a:pt x="15859918" y="8164548"/>
                </a:lnTo>
                <a:lnTo>
                  <a:pt x="15855949" y="8174079"/>
                </a:lnTo>
                <a:lnTo>
                  <a:pt x="15851187" y="8184403"/>
                </a:lnTo>
                <a:lnTo>
                  <a:pt x="15848805" y="8195522"/>
                </a:lnTo>
                <a:lnTo>
                  <a:pt x="15846424" y="8208229"/>
                </a:lnTo>
                <a:lnTo>
                  <a:pt x="15846424" y="8219348"/>
                </a:lnTo>
                <a:lnTo>
                  <a:pt x="15846424" y="9378090"/>
                </a:lnTo>
                <a:lnTo>
                  <a:pt x="15846424" y="9389209"/>
                </a:lnTo>
                <a:lnTo>
                  <a:pt x="15848805" y="9401916"/>
                </a:lnTo>
                <a:lnTo>
                  <a:pt x="15851187" y="9413035"/>
                </a:lnTo>
                <a:lnTo>
                  <a:pt x="15855949" y="9423360"/>
                </a:lnTo>
                <a:lnTo>
                  <a:pt x="15859918" y="9433684"/>
                </a:lnTo>
                <a:lnTo>
                  <a:pt x="15865474" y="9443215"/>
                </a:lnTo>
                <a:lnTo>
                  <a:pt x="15872618" y="9452745"/>
                </a:lnTo>
                <a:lnTo>
                  <a:pt x="15880555" y="9460687"/>
                </a:lnTo>
                <a:lnTo>
                  <a:pt x="15889287" y="9467835"/>
                </a:lnTo>
                <a:lnTo>
                  <a:pt x="15898018" y="9474983"/>
                </a:lnTo>
                <a:lnTo>
                  <a:pt x="15907543" y="9480542"/>
                </a:lnTo>
                <a:lnTo>
                  <a:pt x="15917068" y="9486102"/>
                </a:lnTo>
                <a:lnTo>
                  <a:pt x="15928180" y="9489279"/>
                </a:lnTo>
                <a:lnTo>
                  <a:pt x="15940087" y="9493250"/>
                </a:lnTo>
                <a:lnTo>
                  <a:pt x="15951199" y="9494044"/>
                </a:lnTo>
                <a:lnTo>
                  <a:pt x="15963105" y="9494838"/>
                </a:lnTo>
                <a:lnTo>
                  <a:pt x="17118804" y="9494838"/>
                </a:lnTo>
                <a:lnTo>
                  <a:pt x="17129920" y="9494044"/>
                </a:lnTo>
                <a:lnTo>
                  <a:pt x="17141032" y="9493250"/>
                </a:lnTo>
                <a:lnTo>
                  <a:pt x="17152936" y="9489279"/>
                </a:lnTo>
                <a:lnTo>
                  <a:pt x="17164048" y="9486102"/>
                </a:lnTo>
                <a:lnTo>
                  <a:pt x="17173576" y="9480542"/>
                </a:lnTo>
                <a:lnTo>
                  <a:pt x="17183892" y="9474983"/>
                </a:lnTo>
                <a:lnTo>
                  <a:pt x="17193420" y="9467835"/>
                </a:lnTo>
                <a:lnTo>
                  <a:pt x="17200564" y="9460687"/>
                </a:lnTo>
                <a:lnTo>
                  <a:pt x="17208500" y="9452745"/>
                </a:lnTo>
                <a:lnTo>
                  <a:pt x="17215644" y="9443215"/>
                </a:lnTo>
                <a:lnTo>
                  <a:pt x="17221200" y="9433684"/>
                </a:lnTo>
                <a:lnTo>
                  <a:pt x="17225964" y="9423360"/>
                </a:lnTo>
                <a:lnTo>
                  <a:pt x="17229932" y="9413035"/>
                </a:lnTo>
                <a:lnTo>
                  <a:pt x="17233104" y="9401916"/>
                </a:lnTo>
                <a:lnTo>
                  <a:pt x="17234692" y="9389209"/>
                </a:lnTo>
                <a:lnTo>
                  <a:pt x="17235488" y="9378090"/>
                </a:lnTo>
                <a:lnTo>
                  <a:pt x="17235488" y="8219348"/>
                </a:lnTo>
                <a:lnTo>
                  <a:pt x="17234692" y="8208229"/>
                </a:lnTo>
                <a:lnTo>
                  <a:pt x="17233104" y="8195522"/>
                </a:lnTo>
                <a:lnTo>
                  <a:pt x="17229932" y="8184403"/>
                </a:lnTo>
                <a:lnTo>
                  <a:pt x="17225964" y="8174079"/>
                </a:lnTo>
                <a:lnTo>
                  <a:pt x="17221200" y="8164548"/>
                </a:lnTo>
                <a:lnTo>
                  <a:pt x="17215644" y="8154223"/>
                </a:lnTo>
                <a:lnTo>
                  <a:pt x="17208500" y="8145487"/>
                </a:lnTo>
                <a:lnTo>
                  <a:pt x="17200564" y="8137545"/>
                </a:lnTo>
                <a:lnTo>
                  <a:pt x="17193420" y="8129603"/>
                </a:lnTo>
                <a:lnTo>
                  <a:pt x="17183892" y="8122455"/>
                </a:lnTo>
                <a:lnTo>
                  <a:pt x="17173576" y="8116896"/>
                </a:lnTo>
                <a:lnTo>
                  <a:pt x="17164048" y="8111336"/>
                </a:lnTo>
                <a:lnTo>
                  <a:pt x="17152936" y="8108160"/>
                </a:lnTo>
                <a:lnTo>
                  <a:pt x="17141032" y="8104983"/>
                </a:lnTo>
                <a:lnTo>
                  <a:pt x="17129920" y="8103394"/>
                </a:lnTo>
                <a:lnTo>
                  <a:pt x="17118804" y="8102600"/>
                </a:lnTo>
                <a:close/>
                <a:moveTo>
                  <a:pt x="14504193" y="8102600"/>
                </a:moveTo>
                <a:lnTo>
                  <a:pt x="14491493" y="8103394"/>
                </a:lnTo>
                <a:lnTo>
                  <a:pt x="14480381" y="8104983"/>
                </a:lnTo>
                <a:lnTo>
                  <a:pt x="14469268" y="8108160"/>
                </a:lnTo>
                <a:lnTo>
                  <a:pt x="14458156" y="8111336"/>
                </a:lnTo>
                <a:lnTo>
                  <a:pt x="14447837" y="8116896"/>
                </a:lnTo>
                <a:lnTo>
                  <a:pt x="14439106" y="8122455"/>
                </a:lnTo>
                <a:lnTo>
                  <a:pt x="14430375" y="8129603"/>
                </a:lnTo>
                <a:lnTo>
                  <a:pt x="14420850" y="8137545"/>
                </a:lnTo>
                <a:lnTo>
                  <a:pt x="14412912" y="8145487"/>
                </a:lnTo>
                <a:lnTo>
                  <a:pt x="14406562" y="8154223"/>
                </a:lnTo>
                <a:lnTo>
                  <a:pt x="14401006" y="8164548"/>
                </a:lnTo>
                <a:lnTo>
                  <a:pt x="14396243" y="8174079"/>
                </a:lnTo>
                <a:lnTo>
                  <a:pt x="14391481" y="8184403"/>
                </a:lnTo>
                <a:lnTo>
                  <a:pt x="14389893" y="8195522"/>
                </a:lnTo>
                <a:lnTo>
                  <a:pt x="14387512" y="8208229"/>
                </a:lnTo>
                <a:lnTo>
                  <a:pt x="14387512" y="8219348"/>
                </a:lnTo>
                <a:lnTo>
                  <a:pt x="14387512" y="9378090"/>
                </a:lnTo>
                <a:lnTo>
                  <a:pt x="14387512" y="9389209"/>
                </a:lnTo>
                <a:lnTo>
                  <a:pt x="14389893" y="9401916"/>
                </a:lnTo>
                <a:lnTo>
                  <a:pt x="14391481" y="9413035"/>
                </a:lnTo>
                <a:lnTo>
                  <a:pt x="14396243" y="9423360"/>
                </a:lnTo>
                <a:lnTo>
                  <a:pt x="14401006" y="9433684"/>
                </a:lnTo>
                <a:lnTo>
                  <a:pt x="14406562" y="9443215"/>
                </a:lnTo>
                <a:lnTo>
                  <a:pt x="14412912" y="9452745"/>
                </a:lnTo>
                <a:lnTo>
                  <a:pt x="14420850" y="9460687"/>
                </a:lnTo>
                <a:lnTo>
                  <a:pt x="14430375" y="9467835"/>
                </a:lnTo>
                <a:lnTo>
                  <a:pt x="14439106" y="9474983"/>
                </a:lnTo>
                <a:lnTo>
                  <a:pt x="14447837" y="9480542"/>
                </a:lnTo>
                <a:lnTo>
                  <a:pt x="14458156" y="9486102"/>
                </a:lnTo>
                <a:lnTo>
                  <a:pt x="14469268" y="9489279"/>
                </a:lnTo>
                <a:lnTo>
                  <a:pt x="14480381" y="9493250"/>
                </a:lnTo>
                <a:lnTo>
                  <a:pt x="14491493" y="9494044"/>
                </a:lnTo>
                <a:lnTo>
                  <a:pt x="14504193" y="9494838"/>
                </a:lnTo>
                <a:lnTo>
                  <a:pt x="15659894" y="9494838"/>
                </a:lnTo>
                <a:lnTo>
                  <a:pt x="15671006" y="9494044"/>
                </a:lnTo>
                <a:lnTo>
                  <a:pt x="15682119" y="9493250"/>
                </a:lnTo>
                <a:lnTo>
                  <a:pt x="15693231" y="9489279"/>
                </a:lnTo>
                <a:lnTo>
                  <a:pt x="15704344" y="9486102"/>
                </a:lnTo>
                <a:lnTo>
                  <a:pt x="15714663" y="9480542"/>
                </a:lnTo>
                <a:lnTo>
                  <a:pt x="15724981" y="9474983"/>
                </a:lnTo>
                <a:lnTo>
                  <a:pt x="15733713" y="9467835"/>
                </a:lnTo>
                <a:lnTo>
                  <a:pt x="15741650" y="9460687"/>
                </a:lnTo>
                <a:lnTo>
                  <a:pt x="15749587" y="9452745"/>
                </a:lnTo>
                <a:lnTo>
                  <a:pt x="15755937" y="9443215"/>
                </a:lnTo>
                <a:lnTo>
                  <a:pt x="15761494" y="9433684"/>
                </a:lnTo>
                <a:lnTo>
                  <a:pt x="15766256" y="9423360"/>
                </a:lnTo>
                <a:lnTo>
                  <a:pt x="15771019" y="9413035"/>
                </a:lnTo>
                <a:lnTo>
                  <a:pt x="15772606" y="9401916"/>
                </a:lnTo>
                <a:lnTo>
                  <a:pt x="15774987" y="9389209"/>
                </a:lnTo>
                <a:lnTo>
                  <a:pt x="15776575" y="9378090"/>
                </a:lnTo>
                <a:lnTo>
                  <a:pt x="15776575" y="8219348"/>
                </a:lnTo>
                <a:lnTo>
                  <a:pt x="15774987" y="8208229"/>
                </a:lnTo>
                <a:lnTo>
                  <a:pt x="15772606" y="8195522"/>
                </a:lnTo>
                <a:lnTo>
                  <a:pt x="15771019" y="8184403"/>
                </a:lnTo>
                <a:lnTo>
                  <a:pt x="15766256" y="8174079"/>
                </a:lnTo>
                <a:lnTo>
                  <a:pt x="15761494" y="8164548"/>
                </a:lnTo>
                <a:lnTo>
                  <a:pt x="15755937" y="8154223"/>
                </a:lnTo>
                <a:lnTo>
                  <a:pt x="15749587" y="8145487"/>
                </a:lnTo>
                <a:lnTo>
                  <a:pt x="15741650" y="8137545"/>
                </a:lnTo>
                <a:lnTo>
                  <a:pt x="15733713" y="8129603"/>
                </a:lnTo>
                <a:lnTo>
                  <a:pt x="15724981" y="8122455"/>
                </a:lnTo>
                <a:lnTo>
                  <a:pt x="15714663" y="8116896"/>
                </a:lnTo>
                <a:lnTo>
                  <a:pt x="15704344" y="8111336"/>
                </a:lnTo>
                <a:lnTo>
                  <a:pt x="15693231" y="8108160"/>
                </a:lnTo>
                <a:lnTo>
                  <a:pt x="15682119" y="8104983"/>
                </a:lnTo>
                <a:lnTo>
                  <a:pt x="15671006" y="8103394"/>
                </a:lnTo>
                <a:lnTo>
                  <a:pt x="15659894" y="8102600"/>
                </a:lnTo>
                <a:close/>
                <a:moveTo>
                  <a:pt x="15963105" y="6640513"/>
                </a:moveTo>
                <a:lnTo>
                  <a:pt x="15951199" y="6642101"/>
                </a:lnTo>
                <a:lnTo>
                  <a:pt x="15940087" y="6642895"/>
                </a:lnTo>
                <a:lnTo>
                  <a:pt x="15928180" y="6646070"/>
                </a:lnTo>
                <a:lnTo>
                  <a:pt x="15917068" y="6650038"/>
                </a:lnTo>
                <a:lnTo>
                  <a:pt x="15907543" y="6655595"/>
                </a:lnTo>
                <a:lnTo>
                  <a:pt x="15898018" y="6661151"/>
                </a:lnTo>
                <a:lnTo>
                  <a:pt x="15889287" y="6667501"/>
                </a:lnTo>
                <a:lnTo>
                  <a:pt x="15880555" y="6675438"/>
                </a:lnTo>
                <a:lnTo>
                  <a:pt x="15872618" y="6683376"/>
                </a:lnTo>
                <a:lnTo>
                  <a:pt x="15865474" y="6692107"/>
                </a:lnTo>
                <a:lnTo>
                  <a:pt x="15859918" y="6702426"/>
                </a:lnTo>
                <a:lnTo>
                  <a:pt x="15855949" y="6712745"/>
                </a:lnTo>
                <a:lnTo>
                  <a:pt x="15851187" y="6723063"/>
                </a:lnTo>
                <a:lnTo>
                  <a:pt x="15848805" y="6734176"/>
                </a:lnTo>
                <a:lnTo>
                  <a:pt x="15846424" y="6746082"/>
                </a:lnTo>
                <a:lnTo>
                  <a:pt x="15846424" y="6757988"/>
                </a:lnTo>
                <a:lnTo>
                  <a:pt x="15846424" y="7916070"/>
                </a:lnTo>
                <a:lnTo>
                  <a:pt x="15846424" y="7927976"/>
                </a:lnTo>
                <a:lnTo>
                  <a:pt x="15848805" y="7939089"/>
                </a:lnTo>
                <a:lnTo>
                  <a:pt x="15851187" y="7950995"/>
                </a:lnTo>
                <a:lnTo>
                  <a:pt x="15855949" y="7960520"/>
                </a:lnTo>
                <a:lnTo>
                  <a:pt x="15859918" y="7970839"/>
                </a:lnTo>
                <a:lnTo>
                  <a:pt x="15865474" y="7981157"/>
                </a:lnTo>
                <a:lnTo>
                  <a:pt x="15872618" y="7989889"/>
                </a:lnTo>
                <a:lnTo>
                  <a:pt x="15880555" y="7997826"/>
                </a:lnTo>
                <a:lnTo>
                  <a:pt x="15889287" y="8005764"/>
                </a:lnTo>
                <a:lnTo>
                  <a:pt x="15898018" y="8012907"/>
                </a:lnTo>
                <a:lnTo>
                  <a:pt x="15907543" y="8018464"/>
                </a:lnTo>
                <a:lnTo>
                  <a:pt x="15917068" y="8024020"/>
                </a:lnTo>
                <a:lnTo>
                  <a:pt x="15928180" y="8027195"/>
                </a:lnTo>
                <a:lnTo>
                  <a:pt x="15940087" y="8030370"/>
                </a:lnTo>
                <a:lnTo>
                  <a:pt x="15951199" y="8031957"/>
                </a:lnTo>
                <a:lnTo>
                  <a:pt x="15963105" y="8032751"/>
                </a:lnTo>
                <a:lnTo>
                  <a:pt x="17118804" y="8032751"/>
                </a:lnTo>
                <a:lnTo>
                  <a:pt x="17129920" y="8031957"/>
                </a:lnTo>
                <a:lnTo>
                  <a:pt x="17141032" y="8030370"/>
                </a:lnTo>
                <a:lnTo>
                  <a:pt x="17152936" y="8027195"/>
                </a:lnTo>
                <a:lnTo>
                  <a:pt x="17164048" y="8024020"/>
                </a:lnTo>
                <a:lnTo>
                  <a:pt x="17173576" y="8018464"/>
                </a:lnTo>
                <a:lnTo>
                  <a:pt x="17183892" y="8012907"/>
                </a:lnTo>
                <a:lnTo>
                  <a:pt x="17193420" y="8005764"/>
                </a:lnTo>
                <a:lnTo>
                  <a:pt x="17200564" y="7997826"/>
                </a:lnTo>
                <a:lnTo>
                  <a:pt x="17208500" y="7989889"/>
                </a:lnTo>
                <a:lnTo>
                  <a:pt x="17215644" y="7981157"/>
                </a:lnTo>
                <a:lnTo>
                  <a:pt x="17221200" y="7970839"/>
                </a:lnTo>
                <a:lnTo>
                  <a:pt x="17225964" y="7960520"/>
                </a:lnTo>
                <a:lnTo>
                  <a:pt x="17229932" y="7950995"/>
                </a:lnTo>
                <a:lnTo>
                  <a:pt x="17233104" y="7939089"/>
                </a:lnTo>
                <a:lnTo>
                  <a:pt x="17234692" y="7927976"/>
                </a:lnTo>
                <a:lnTo>
                  <a:pt x="17235488" y="7916070"/>
                </a:lnTo>
                <a:lnTo>
                  <a:pt x="17235488" y="6757988"/>
                </a:lnTo>
                <a:lnTo>
                  <a:pt x="17234692" y="6746082"/>
                </a:lnTo>
                <a:lnTo>
                  <a:pt x="17233104" y="6734176"/>
                </a:lnTo>
                <a:lnTo>
                  <a:pt x="17229932" y="6723063"/>
                </a:lnTo>
                <a:lnTo>
                  <a:pt x="17225964" y="6712745"/>
                </a:lnTo>
                <a:lnTo>
                  <a:pt x="17221200" y="6702426"/>
                </a:lnTo>
                <a:lnTo>
                  <a:pt x="17215644" y="6692107"/>
                </a:lnTo>
                <a:lnTo>
                  <a:pt x="17208500" y="6683376"/>
                </a:lnTo>
                <a:lnTo>
                  <a:pt x="17200564" y="6675438"/>
                </a:lnTo>
                <a:lnTo>
                  <a:pt x="17193420" y="6667501"/>
                </a:lnTo>
                <a:lnTo>
                  <a:pt x="17183892" y="6661151"/>
                </a:lnTo>
                <a:lnTo>
                  <a:pt x="17173576" y="6655595"/>
                </a:lnTo>
                <a:lnTo>
                  <a:pt x="17164048" y="6650038"/>
                </a:lnTo>
                <a:lnTo>
                  <a:pt x="17152936" y="6646070"/>
                </a:lnTo>
                <a:lnTo>
                  <a:pt x="17141032" y="6642895"/>
                </a:lnTo>
                <a:lnTo>
                  <a:pt x="17129920" y="6642101"/>
                </a:lnTo>
                <a:lnTo>
                  <a:pt x="17118804" y="6640513"/>
                </a:lnTo>
                <a:close/>
                <a:moveTo>
                  <a:pt x="14504193" y="6640513"/>
                </a:moveTo>
                <a:lnTo>
                  <a:pt x="14491493" y="6642101"/>
                </a:lnTo>
                <a:lnTo>
                  <a:pt x="14480381" y="6642895"/>
                </a:lnTo>
                <a:lnTo>
                  <a:pt x="14469268" y="6646070"/>
                </a:lnTo>
                <a:lnTo>
                  <a:pt x="14458156" y="6650038"/>
                </a:lnTo>
                <a:lnTo>
                  <a:pt x="14447837" y="6655595"/>
                </a:lnTo>
                <a:lnTo>
                  <a:pt x="14439106" y="6661151"/>
                </a:lnTo>
                <a:lnTo>
                  <a:pt x="14430375" y="6667501"/>
                </a:lnTo>
                <a:lnTo>
                  <a:pt x="14420850" y="6675438"/>
                </a:lnTo>
                <a:lnTo>
                  <a:pt x="14412912" y="6683376"/>
                </a:lnTo>
                <a:lnTo>
                  <a:pt x="14406562" y="6692107"/>
                </a:lnTo>
                <a:lnTo>
                  <a:pt x="14401006" y="6702426"/>
                </a:lnTo>
                <a:lnTo>
                  <a:pt x="14396243" y="6712745"/>
                </a:lnTo>
                <a:lnTo>
                  <a:pt x="14391481" y="6723063"/>
                </a:lnTo>
                <a:lnTo>
                  <a:pt x="14389893" y="6734176"/>
                </a:lnTo>
                <a:lnTo>
                  <a:pt x="14387512" y="6746082"/>
                </a:lnTo>
                <a:lnTo>
                  <a:pt x="14387512" y="6757988"/>
                </a:lnTo>
                <a:lnTo>
                  <a:pt x="14387512" y="7916070"/>
                </a:lnTo>
                <a:lnTo>
                  <a:pt x="14387512" y="7927976"/>
                </a:lnTo>
                <a:lnTo>
                  <a:pt x="14389893" y="7939089"/>
                </a:lnTo>
                <a:lnTo>
                  <a:pt x="14391481" y="7950995"/>
                </a:lnTo>
                <a:lnTo>
                  <a:pt x="14396243" y="7960520"/>
                </a:lnTo>
                <a:lnTo>
                  <a:pt x="14401006" y="7970839"/>
                </a:lnTo>
                <a:lnTo>
                  <a:pt x="14406562" y="7981157"/>
                </a:lnTo>
                <a:lnTo>
                  <a:pt x="14412912" y="7989889"/>
                </a:lnTo>
                <a:lnTo>
                  <a:pt x="14420850" y="7997826"/>
                </a:lnTo>
                <a:lnTo>
                  <a:pt x="14430375" y="8005764"/>
                </a:lnTo>
                <a:lnTo>
                  <a:pt x="14439106" y="8012907"/>
                </a:lnTo>
                <a:lnTo>
                  <a:pt x="14447837" y="8018464"/>
                </a:lnTo>
                <a:lnTo>
                  <a:pt x="14458156" y="8024020"/>
                </a:lnTo>
                <a:lnTo>
                  <a:pt x="14469268" y="8027195"/>
                </a:lnTo>
                <a:lnTo>
                  <a:pt x="14480381" y="8030370"/>
                </a:lnTo>
                <a:lnTo>
                  <a:pt x="14491493" y="8031957"/>
                </a:lnTo>
                <a:lnTo>
                  <a:pt x="14504193" y="8032751"/>
                </a:lnTo>
                <a:lnTo>
                  <a:pt x="15659894" y="8032751"/>
                </a:lnTo>
                <a:lnTo>
                  <a:pt x="15671006" y="8031957"/>
                </a:lnTo>
                <a:lnTo>
                  <a:pt x="15682119" y="8030370"/>
                </a:lnTo>
                <a:lnTo>
                  <a:pt x="15693231" y="8027195"/>
                </a:lnTo>
                <a:lnTo>
                  <a:pt x="15704344" y="8024020"/>
                </a:lnTo>
                <a:lnTo>
                  <a:pt x="15714663" y="8018464"/>
                </a:lnTo>
                <a:lnTo>
                  <a:pt x="15724981" y="8012907"/>
                </a:lnTo>
                <a:lnTo>
                  <a:pt x="15733713" y="8005764"/>
                </a:lnTo>
                <a:lnTo>
                  <a:pt x="15741650" y="7997826"/>
                </a:lnTo>
                <a:lnTo>
                  <a:pt x="15749587" y="7989889"/>
                </a:lnTo>
                <a:lnTo>
                  <a:pt x="15755937" y="7981157"/>
                </a:lnTo>
                <a:lnTo>
                  <a:pt x="15761494" y="7970839"/>
                </a:lnTo>
                <a:lnTo>
                  <a:pt x="15766256" y="7960520"/>
                </a:lnTo>
                <a:lnTo>
                  <a:pt x="15771019" y="7950995"/>
                </a:lnTo>
                <a:lnTo>
                  <a:pt x="15772606" y="7939089"/>
                </a:lnTo>
                <a:lnTo>
                  <a:pt x="15774987" y="7927976"/>
                </a:lnTo>
                <a:lnTo>
                  <a:pt x="15776575" y="7916070"/>
                </a:lnTo>
                <a:lnTo>
                  <a:pt x="15776575" y="6757988"/>
                </a:lnTo>
                <a:lnTo>
                  <a:pt x="15774987" y="6746082"/>
                </a:lnTo>
                <a:lnTo>
                  <a:pt x="15772606" y="6734176"/>
                </a:lnTo>
                <a:lnTo>
                  <a:pt x="15771019" y="6723063"/>
                </a:lnTo>
                <a:lnTo>
                  <a:pt x="15766256" y="6712745"/>
                </a:lnTo>
                <a:lnTo>
                  <a:pt x="15761494" y="6702426"/>
                </a:lnTo>
                <a:lnTo>
                  <a:pt x="15755937" y="6692107"/>
                </a:lnTo>
                <a:lnTo>
                  <a:pt x="15749587" y="6683376"/>
                </a:lnTo>
                <a:lnTo>
                  <a:pt x="15741650" y="6675438"/>
                </a:lnTo>
                <a:lnTo>
                  <a:pt x="15733713" y="6667501"/>
                </a:lnTo>
                <a:lnTo>
                  <a:pt x="15724981" y="6661151"/>
                </a:lnTo>
                <a:lnTo>
                  <a:pt x="15714663" y="6655595"/>
                </a:lnTo>
                <a:lnTo>
                  <a:pt x="15704344" y="6650038"/>
                </a:lnTo>
                <a:lnTo>
                  <a:pt x="15693231" y="6646070"/>
                </a:lnTo>
                <a:lnTo>
                  <a:pt x="15682119" y="6642895"/>
                </a:lnTo>
                <a:lnTo>
                  <a:pt x="15671006" y="6642101"/>
                </a:lnTo>
                <a:lnTo>
                  <a:pt x="15659894" y="6640513"/>
                </a:lnTo>
                <a:close/>
                <a:moveTo>
                  <a:pt x="13046141" y="6640513"/>
                </a:moveTo>
                <a:lnTo>
                  <a:pt x="13034228" y="6642101"/>
                </a:lnTo>
                <a:lnTo>
                  <a:pt x="13023109" y="6642895"/>
                </a:lnTo>
                <a:lnTo>
                  <a:pt x="13011990" y="6646070"/>
                </a:lnTo>
                <a:lnTo>
                  <a:pt x="13000077" y="6650038"/>
                </a:lnTo>
                <a:lnTo>
                  <a:pt x="12990547" y="6655595"/>
                </a:lnTo>
                <a:lnTo>
                  <a:pt x="12981016" y="6661151"/>
                </a:lnTo>
                <a:lnTo>
                  <a:pt x="12972280" y="6667501"/>
                </a:lnTo>
                <a:lnTo>
                  <a:pt x="12963544" y="6675438"/>
                </a:lnTo>
                <a:lnTo>
                  <a:pt x="12955602" y="6683376"/>
                </a:lnTo>
                <a:lnTo>
                  <a:pt x="12948454" y="6692107"/>
                </a:lnTo>
                <a:lnTo>
                  <a:pt x="12942895" y="6702426"/>
                </a:lnTo>
                <a:lnTo>
                  <a:pt x="12938924" y="6712745"/>
                </a:lnTo>
                <a:lnTo>
                  <a:pt x="12934158" y="6723063"/>
                </a:lnTo>
                <a:lnTo>
                  <a:pt x="12931776" y="6734176"/>
                </a:lnTo>
                <a:lnTo>
                  <a:pt x="12929393" y="6746082"/>
                </a:lnTo>
                <a:lnTo>
                  <a:pt x="12928599" y="6757988"/>
                </a:lnTo>
                <a:lnTo>
                  <a:pt x="12928599" y="7916070"/>
                </a:lnTo>
                <a:lnTo>
                  <a:pt x="12929393" y="7927976"/>
                </a:lnTo>
                <a:lnTo>
                  <a:pt x="12931776" y="7939089"/>
                </a:lnTo>
                <a:lnTo>
                  <a:pt x="12934158" y="7950995"/>
                </a:lnTo>
                <a:lnTo>
                  <a:pt x="12938924" y="7960520"/>
                </a:lnTo>
                <a:lnTo>
                  <a:pt x="12942895" y="7970839"/>
                </a:lnTo>
                <a:lnTo>
                  <a:pt x="12948454" y="7981157"/>
                </a:lnTo>
                <a:lnTo>
                  <a:pt x="12955602" y="7989889"/>
                </a:lnTo>
                <a:lnTo>
                  <a:pt x="12963544" y="7997826"/>
                </a:lnTo>
                <a:lnTo>
                  <a:pt x="12972280" y="8005764"/>
                </a:lnTo>
                <a:lnTo>
                  <a:pt x="12981016" y="8012907"/>
                </a:lnTo>
                <a:lnTo>
                  <a:pt x="12990547" y="8018464"/>
                </a:lnTo>
                <a:lnTo>
                  <a:pt x="13000077" y="8024020"/>
                </a:lnTo>
                <a:lnTo>
                  <a:pt x="13011990" y="8027195"/>
                </a:lnTo>
                <a:lnTo>
                  <a:pt x="13023109" y="8030370"/>
                </a:lnTo>
                <a:lnTo>
                  <a:pt x="13034228" y="8031957"/>
                </a:lnTo>
                <a:lnTo>
                  <a:pt x="13046141" y="8032751"/>
                </a:lnTo>
                <a:lnTo>
                  <a:pt x="14201707" y="8032751"/>
                </a:lnTo>
                <a:lnTo>
                  <a:pt x="14213620" y="8031957"/>
                </a:lnTo>
                <a:lnTo>
                  <a:pt x="14225533" y="8030370"/>
                </a:lnTo>
                <a:lnTo>
                  <a:pt x="14236652" y="8027195"/>
                </a:lnTo>
                <a:lnTo>
                  <a:pt x="14247771" y="8024020"/>
                </a:lnTo>
                <a:lnTo>
                  <a:pt x="14258095" y="8018464"/>
                </a:lnTo>
                <a:lnTo>
                  <a:pt x="14267626" y="8012907"/>
                </a:lnTo>
                <a:lnTo>
                  <a:pt x="14277156" y="8005764"/>
                </a:lnTo>
                <a:lnTo>
                  <a:pt x="14284304" y="7997826"/>
                </a:lnTo>
                <a:lnTo>
                  <a:pt x="14292246" y="7989889"/>
                </a:lnTo>
                <a:lnTo>
                  <a:pt x="14299394" y="7981157"/>
                </a:lnTo>
                <a:lnTo>
                  <a:pt x="14304953" y="7970839"/>
                </a:lnTo>
                <a:lnTo>
                  <a:pt x="14309719" y="7960520"/>
                </a:lnTo>
                <a:lnTo>
                  <a:pt x="14313690" y="7950995"/>
                </a:lnTo>
                <a:lnTo>
                  <a:pt x="14316072" y="7939089"/>
                </a:lnTo>
                <a:lnTo>
                  <a:pt x="14318455" y="7927976"/>
                </a:lnTo>
                <a:lnTo>
                  <a:pt x="14319249" y="7916070"/>
                </a:lnTo>
                <a:lnTo>
                  <a:pt x="14319249" y="6757988"/>
                </a:lnTo>
                <a:lnTo>
                  <a:pt x="14318455" y="6746082"/>
                </a:lnTo>
                <a:lnTo>
                  <a:pt x="14316072" y="6734176"/>
                </a:lnTo>
                <a:lnTo>
                  <a:pt x="14313690" y="6723063"/>
                </a:lnTo>
                <a:lnTo>
                  <a:pt x="14309719" y="6712745"/>
                </a:lnTo>
                <a:lnTo>
                  <a:pt x="14304953" y="6702426"/>
                </a:lnTo>
                <a:lnTo>
                  <a:pt x="14299394" y="6692107"/>
                </a:lnTo>
                <a:lnTo>
                  <a:pt x="14292246" y="6683376"/>
                </a:lnTo>
                <a:lnTo>
                  <a:pt x="14284304" y="6675438"/>
                </a:lnTo>
                <a:lnTo>
                  <a:pt x="14277156" y="6667501"/>
                </a:lnTo>
                <a:lnTo>
                  <a:pt x="14267626" y="6661151"/>
                </a:lnTo>
                <a:lnTo>
                  <a:pt x="14258095" y="6655595"/>
                </a:lnTo>
                <a:lnTo>
                  <a:pt x="14247771" y="6650038"/>
                </a:lnTo>
                <a:lnTo>
                  <a:pt x="14236652" y="6646070"/>
                </a:lnTo>
                <a:lnTo>
                  <a:pt x="14225533" y="6642895"/>
                </a:lnTo>
                <a:lnTo>
                  <a:pt x="14213620" y="6642101"/>
                </a:lnTo>
                <a:lnTo>
                  <a:pt x="14201707" y="6640513"/>
                </a:lnTo>
                <a:close/>
                <a:moveTo>
                  <a:pt x="14491493" y="5178425"/>
                </a:moveTo>
                <a:lnTo>
                  <a:pt x="14480381" y="5180807"/>
                </a:lnTo>
                <a:lnTo>
                  <a:pt x="14469268" y="5183982"/>
                </a:lnTo>
                <a:lnTo>
                  <a:pt x="14458156" y="5187157"/>
                </a:lnTo>
                <a:lnTo>
                  <a:pt x="14447837" y="5192713"/>
                </a:lnTo>
                <a:lnTo>
                  <a:pt x="14439106" y="5198269"/>
                </a:lnTo>
                <a:lnTo>
                  <a:pt x="14430375" y="5205413"/>
                </a:lnTo>
                <a:lnTo>
                  <a:pt x="14420850" y="5213350"/>
                </a:lnTo>
                <a:lnTo>
                  <a:pt x="14412912" y="5221288"/>
                </a:lnTo>
                <a:lnTo>
                  <a:pt x="14406562" y="5230019"/>
                </a:lnTo>
                <a:lnTo>
                  <a:pt x="14401006" y="5240338"/>
                </a:lnTo>
                <a:lnTo>
                  <a:pt x="14396243" y="5249863"/>
                </a:lnTo>
                <a:lnTo>
                  <a:pt x="14391481" y="5260182"/>
                </a:lnTo>
                <a:lnTo>
                  <a:pt x="14389893" y="5271294"/>
                </a:lnTo>
                <a:lnTo>
                  <a:pt x="14387512" y="5283994"/>
                </a:lnTo>
                <a:lnTo>
                  <a:pt x="14387512" y="5295107"/>
                </a:lnTo>
                <a:lnTo>
                  <a:pt x="14387512" y="6453188"/>
                </a:lnTo>
                <a:lnTo>
                  <a:pt x="14387512" y="6464301"/>
                </a:lnTo>
                <a:lnTo>
                  <a:pt x="14389893" y="6477001"/>
                </a:lnTo>
                <a:lnTo>
                  <a:pt x="14391481" y="6488113"/>
                </a:lnTo>
                <a:lnTo>
                  <a:pt x="14396243" y="6498432"/>
                </a:lnTo>
                <a:lnTo>
                  <a:pt x="14401006" y="6508751"/>
                </a:lnTo>
                <a:lnTo>
                  <a:pt x="14406562" y="6518276"/>
                </a:lnTo>
                <a:lnTo>
                  <a:pt x="14412912" y="6527801"/>
                </a:lnTo>
                <a:lnTo>
                  <a:pt x="14420850" y="6535738"/>
                </a:lnTo>
                <a:lnTo>
                  <a:pt x="14430375" y="6543676"/>
                </a:lnTo>
                <a:lnTo>
                  <a:pt x="14439106" y="6550026"/>
                </a:lnTo>
                <a:lnTo>
                  <a:pt x="14447837" y="6555582"/>
                </a:lnTo>
                <a:lnTo>
                  <a:pt x="14458156" y="6561138"/>
                </a:lnTo>
                <a:lnTo>
                  <a:pt x="14469268" y="6565107"/>
                </a:lnTo>
                <a:lnTo>
                  <a:pt x="14480381" y="6568282"/>
                </a:lnTo>
                <a:lnTo>
                  <a:pt x="14491493" y="6570663"/>
                </a:lnTo>
                <a:lnTo>
                  <a:pt x="14504193" y="6570663"/>
                </a:lnTo>
                <a:lnTo>
                  <a:pt x="15659894" y="6570663"/>
                </a:lnTo>
                <a:lnTo>
                  <a:pt x="15671006" y="6570663"/>
                </a:lnTo>
                <a:lnTo>
                  <a:pt x="15682119" y="6568282"/>
                </a:lnTo>
                <a:lnTo>
                  <a:pt x="15693231" y="6565107"/>
                </a:lnTo>
                <a:lnTo>
                  <a:pt x="15704344" y="6561138"/>
                </a:lnTo>
                <a:lnTo>
                  <a:pt x="15714663" y="6555582"/>
                </a:lnTo>
                <a:lnTo>
                  <a:pt x="15724981" y="6550026"/>
                </a:lnTo>
                <a:lnTo>
                  <a:pt x="15733713" y="6543676"/>
                </a:lnTo>
                <a:lnTo>
                  <a:pt x="15741650" y="6535738"/>
                </a:lnTo>
                <a:lnTo>
                  <a:pt x="15749587" y="6527801"/>
                </a:lnTo>
                <a:lnTo>
                  <a:pt x="15755937" y="6518276"/>
                </a:lnTo>
                <a:lnTo>
                  <a:pt x="15761494" y="6508751"/>
                </a:lnTo>
                <a:lnTo>
                  <a:pt x="15766256" y="6498432"/>
                </a:lnTo>
                <a:lnTo>
                  <a:pt x="15771019" y="6488113"/>
                </a:lnTo>
                <a:lnTo>
                  <a:pt x="15772606" y="6477001"/>
                </a:lnTo>
                <a:lnTo>
                  <a:pt x="15774987" y="6464301"/>
                </a:lnTo>
                <a:lnTo>
                  <a:pt x="15776575" y="6453188"/>
                </a:lnTo>
                <a:lnTo>
                  <a:pt x="15776575" y="5295107"/>
                </a:lnTo>
                <a:lnTo>
                  <a:pt x="15774987" y="5283994"/>
                </a:lnTo>
                <a:lnTo>
                  <a:pt x="15772606" y="5271294"/>
                </a:lnTo>
                <a:lnTo>
                  <a:pt x="15771019" y="5260182"/>
                </a:lnTo>
                <a:lnTo>
                  <a:pt x="15766256" y="5249863"/>
                </a:lnTo>
                <a:lnTo>
                  <a:pt x="15761494" y="5240338"/>
                </a:lnTo>
                <a:lnTo>
                  <a:pt x="15755937" y="5230019"/>
                </a:lnTo>
                <a:lnTo>
                  <a:pt x="15749587" y="5221288"/>
                </a:lnTo>
                <a:lnTo>
                  <a:pt x="15741650" y="5213350"/>
                </a:lnTo>
                <a:lnTo>
                  <a:pt x="15733713" y="5205413"/>
                </a:lnTo>
                <a:lnTo>
                  <a:pt x="15724981" y="5198269"/>
                </a:lnTo>
                <a:lnTo>
                  <a:pt x="15714663" y="5192713"/>
                </a:lnTo>
                <a:lnTo>
                  <a:pt x="15704344" y="5187157"/>
                </a:lnTo>
                <a:lnTo>
                  <a:pt x="15693231" y="5183982"/>
                </a:lnTo>
                <a:lnTo>
                  <a:pt x="15682119" y="5180807"/>
                </a:lnTo>
                <a:lnTo>
                  <a:pt x="15671006" y="5178425"/>
                </a:lnTo>
                <a:lnTo>
                  <a:pt x="15659894" y="5178425"/>
                </a:lnTo>
                <a:lnTo>
                  <a:pt x="14504193" y="5178425"/>
                </a:lnTo>
                <a:close/>
                <a:moveTo>
                  <a:pt x="13034228" y="5178425"/>
                </a:moveTo>
                <a:lnTo>
                  <a:pt x="13023109" y="5180807"/>
                </a:lnTo>
                <a:lnTo>
                  <a:pt x="13011990" y="5183982"/>
                </a:lnTo>
                <a:lnTo>
                  <a:pt x="13000077" y="5187157"/>
                </a:lnTo>
                <a:lnTo>
                  <a:pt x="12990547" y="5192713"/>
                </a:lnTo>
                <a:lnTo>
                  <a:pt x="12981016" y="5198269"/>
                </a:lnTo>
                <a:lnTo>
                  <a:pt x="12972280" y="5205413"/>
                </a:lnTo>
                <a:lnTo>
                  <a:pt x="12963544" y="5213350"/>
                </a:lnTo>
                <a:lnTo>
                  <a:pt x="12955602" y="5221288"/>
                </a:lnTo>
                <a:lnTo>
                  <a:pt x="12948454" y="5230019"/>
                </a:lnTo>
                <a:lnTo>
                  <a:pt x="12942895" y="5240338"/>
                </a:lnTo>
                <a:lnTo>
                  <a:pt x="12938924" y="5249863"/>
                </a:lnTo>
                <a:lnTo>
                  <a:pt x="12934158" y="5260182"/>
                </a:lnTo>
                <a:lnTo>
                  <a:pt x="12931776" y="5271294"/>
                </a:lnTo>
                <a:lnTo>
                  <a:pt x="12929393" y="5283994"/>
                </a:lnTo>
                <a:lnTo>
                  <a:pt x="12928599" y="5295107"/>
                </a:lnTo>
                <a:lnTo>
                  <a:pt x="12928599" y="6453188"/>
                </a:lnTo>
                <a:lnTo>
                  <a:pt x="12929393" y="6464301"/>
                </a:lnTo>
                <a:lnTo>
                  <a:pt x="12931776" y="6477001"/>
                </a:lnTo>
                <a:lnTo>
                  <a:pt x="12934158" y="6488113"/>
                </a:lnTo>
                <a:lnTo>
                  <a:pt x="12938924" y="6498432"/>
                </a:lnTo>
                <a:lnTo>
                  <a:pt x="12942895" y="6508751"/>
                </a:lnTo>
                <a:lnTo>
                  <a:pt x="12948454" y="6518276"/>
                </a:lnTo>
                <a:lnTo>
                  <a:pt x="12955602" y="6527801"/>
                </a:lnTo>
                <a:lnTo>
                  <a:pt x="12963544" y="6535738"/>
                </a:lnTo>
                <a:lnTo>
                  <a:pt x="12972280" y="6543676"/>
                </a:lnTo>
                <a:lnTo>
                  <a:pt x="12981016" y="6550026"/>
                </a:lnTo>
                <a:lnTo>
                  <a:pt x="12990547" y="6555582"/>
                </a:lnTo>
                <a:lnTo>
                  <a:pt x="13000077" y="6561138"/>
                </a:lnTo>
                <a:lnTo>
                  <a:pt x="13011990" y="6565107"/>
                </a:lnTo>
                <a:lnTo>
                  <a:pt x="13023109" y="6568282"/>
                </a:lnTo>
                <a:lnTo>
                  <a:pt x="13034228" y="6570663"/>
                </a:lnTo>
                <a:lnTo>
                  <a:pt x="13046141" y="6570663"/>
                </a:lnTo>
                <a:lnTo>
                  <a:pt x="14201707" y="6570663"/>
                </a:lnTo>
                <a:lnTo>
                  <a:pt x="14213620" y="6570663"/>
                </a:lnTo>
                <a:lnTo>
                  <a:pt x="14225533" y="6568282"/>
                </a:lnTo>
                <a:lnTo>
                  <a:pt x="14236652" y="6565107"/>
                </a:lnTo>
                <a:lnTo>
                  <a:pt x="14247771" y="6561138"/>
                </a:lnTo>
                <a:lnTo>
                  <a:pt x="14258095" y="6555582"/>
                </a:lnTo>
                <a:lnTo>
                  <a:pt x="14267626" y="6550026"/>
                </a:lnTo>
                <a:lnTo>
                  <a:pt x="14277156" y="6543676"/>
                </a:lnTo>
                <a:lnTo>
                  <a:pt x="14284304" y="6535738"/>
                </a:lnTo>
                <a:lnTo>
                  <a:pt x="14292246" y="6527801"/>
                </a:lnTo>
                <a:lnTo>
                  <a:pt x="14299394" y="6518276"/>
                </a:lnTo>
                <a:lnTo>
                  <a:pt x="14304953" y="6508751"/>
                </a:lnTo>
                <a:lnTo>
                  <a:pt x="14309719" y="6498432"/>
                </a:lnTo>
                <a:lnTo>
                  <a:pt x="14313690" y="6488113"/>
                </a:lnTo>
                <a:lnTo>
                  <a:pt x="14316072" y="6477001"/>
                </a:lnTo>
                <a:lnTo>
                  <a:pt x="14318455" y="6464301"/>
                </a:lnTo>
                <a:lnTo>
                  <a:pt x="14319249" y="6453188"/>
                </a:lnTo>
                <a:lnTo>
                  <a:pt x="14319249" y="5295107"/>
                </a:lnTo>
                <a:lnTo>
                  <a:pt x="14318455" y="5283994"/>
                </a:lnTo>
                <a:lnTo>
                  <a:pt x="14316072" y="5271294"/>
                </a:lnTo>
                <a:lnTo>
                  <a:pt x="14313690" y="5260182"/>
                </a:lnTo>
                <a:lnTo>
                  <a:pt x="14309719" y="5249863"/>
                </a:lnTo>
                <a:lnTo>
                  <a:pt x="14304953" y="5240338"/>
                </a:lnTo>
                <a:lnTo>
                  <a:pt x="14299394" y="5230019"/>
                </a:lnTo>
                <a:lnTo>
                  <a:pt x="14292246" y="5221288"/>
                </a:lnTo>
                <a:lnTo>
                  <a:pt x="14284304" y="5213350"/>
                </a:lnTo>
                <a:lnTo>
                  <a:pt x="14277156" y="5205413"/>
                </a:lnTo>
                <a:lnTo>
                  <a:pt x="14267626" y="5198269"/>
                </a:lnTo>
                <a:lnTo>
                  <a:pt x="14258095" y="5192713"/>
                </a:lnTo>
                <a:lnTo>
                  <a:pt x="14247771" y="5187157"/>
                </a:lnTo>
                <a:lnTo>
                  <a:pt x="14236652" y="5183982"/>
                </a:lnTo>
                <a:lnTo>
                  <a:pt x="14225533" y="5180807"/>
                </a:lnTo>
                <a:lnTo>
                  <a:pt x="14213620" y="5178425"/>
                </a:lnTo>
                <a:lnTo>
                  <a:pt x="14201707" y="5178425"/>
                </a:lnTo>
                <a:lnTo>
                  <a:pt x="13046141" y="5178425"/>
                </a:lnTo>
                <a:close/>
                <a:moveTo>
                  <a:pt x="11575256" y="5178425"/>
                </a:moveTo>
                <a:lnTo>
                  <a:pt x="11564143" y="5180807"/>
                </a:lnTo>
                <a:lnTo>
                  <a:pt x="11553031" y="5183982"/>
                </a:lnTo>
                <a:lnTo>
                  <a:pt x="11541918" y="5187157"/>
                </a:lnTo>
                <a:lnTo>
                  <a:pt x="11531599" y="5192713"/>
                </a:lnTo>
                <a:lnTo>
                  <a:pt x="11522868" y="5198269"/>
                </a:lnTo>
                <a:lnTo>
                  <a:pt x="11512549" y="5205413"/>
                </a:lnTo>
                <a:lnTo>
                  <a:pt x="11504612" y="5213350"/>
                </a:lnTo>
                <a:lnTo>
                  <a:pt x="11496675" y="5221288"/>
                </a:lnTo>
                <a:lnTo>
                  <a:pt x="11490325" y="5230019"/>
                </a:lnTo>
                <a:lnTo>
                  <a:pt x="11484768" y="5240338"/>
                </a:lnTo>
                <a:lnTo>
                  <a:pt x="11480006" y="5249863"/>
                </a:lnTo>
                <a:lnTo>
                  <a:pt x="11475243" y="5260182"/>
                </a:lnTo>
                <a:lnTo>
                  <a:pt x="11473656" y="5271294"/>
                </a:lnTo>
                <a:lnTo>
                  <a:pt x="11471275" y="5283994"/>
                </a:lnTo>
                <a:lnTo>
                  <a:pt x="11469687" y="5295107"/>
                </a:lnTo>
                <a:lnTo>
                  <a:pt x="11469687" y="6453188"/>
                </a:lnTo>
                <a:lnTo>
                  <a:pt x="11471275" y="6464301"/>
                </a:lnTo>
                <a:lnTo>
                  <a:pt x="11473656" y="6477001"/>
                </a:lnTo>
                <a:lnTo>
                  <a:pt x="11475243" y="6488113"/>
                </a:lnTo>
                <a:lnTo>
                  <a:pt x="11480006" y="6498432"/>
                </a:lnTo>
                <a:lnTo>
                  <a:pt x="11484768" y="6508751"/>
                </a:lnTo>
                <a:lnTo>
                  <a:pt x="11490325" y="6518276"/>
                </a:lnTo>
                <a:lnTo>
                  <a:pt x="11496675" y="6527801"/>
                </a:lnTo>
                <a:lnTo>
                  <a:pt x="11504612" y="6535738"/>
                </a:lnTo>
                <a:lnTo>
                  <a:pt x="11512549" y="6543676"/>
                </a:lnTo>
                <a:lnTo>
                  <a:pt x="11522868" y="6550026"/>
                </a:lnTo>
                <a:lnTo>
                  <a:pt x="11531599" y="6555582"/>
                </a:lnTo>
                <a:lnTo>
                  <a:pt x="11541918" y="6561138"/>
                </a:lnTo>
                <a:lnTo>
                  <a:pt x="11553031" y="6565107"/>
                </a:lnTo>
                <a:lnTo>
                  <a:pt x="11564143" y="6568282"/>
                </a:lnTo>
                <a:lnTo>
                  <a:pt x="11575256" y="6570663"/>
                </a:lnTo>
                <a:lnTo>
                  <a:pt x="11587956" y="6570663"/>
                </a:lnTo>
                <a:lnTo>
                  <a:pt x="12742068" y="6570663"/>
                </a:lnTo>
                <a:lnTo>
                  <a:pt x="12754768" y="6570663"/>
                </a:lnTo>
                <a:lnTo>
                  <a:pt x="12765881" y="6568282"/>
                </a:lnTo>
                <a:lnTo>
                  <a:pt x="12776993" y="6565107"/>
                </a:lnTo>
                <a:lnTo>
                  <a:pt x="12788106" y="6561138"/>
                </a:lnTo>
                <a:lnTo>
                  <a:pt x="12798425" y="6555582"/>
                </a:lnTo>
                <a:lnTo>
                  <a:pt x="12808743" y="6550026"/>
                </a:lnTo>
                <a:lnTo>
                  <a:pt x="12817475" y="6543676"/>
                </a:lnTo>
                <a:lnTo>
                  <a:pt x="12825412" y="6535738"/>
                </a:lnTo>
                <a:lnTo>
                  <a:pt x="12833349" y="6527801"/>
                </a:lnTo>
                <a:lnTo>
                  <a:pt x="12839699" y="6518276"/>
                </a:lnTo>
                <a:lnTo>
                  <a:pt x="12845256" y="6508751"/>
                </a:lnTo>
                <a:lnTo>
                  <a:pt x="12850018" y="6498432"/>
                </a:lnTo>
                <a:lnTo>
                  <a:pt x="12854781" y="6488113"/>
                </a:lnTo>
                <a:lnTo>
                  <a:pt x="12857162" y="6477001"/>
                </a:lnTo>
                <a:lnTo>
                  <a:pt x="12858749" y="6464301"/>
                </a:lnTo>
                <a:lnTo>
                  <a:pt x="12860337" y="6453188"/>
                </a:lnTo>
                <a:lnTo>
                  <a:pt x="12860337" y="5295107"/>
                </a:lnTo>
                <a:lnTo>
                  <a:pt x="12858749" y="5283994"/>
                </a:lnTo>
                <a:lnTo>
                  <a:pt x="12857162" y="5271294"/>
                </a:lnTo>
                <a:lnTo>
                  <a:pt x="12854781" y="5260182"/>
                </a:lnTo>
                <a:lnTo>
                  <a:pt x="12850018" y="5249863"/>
                </a:lnTo>
                <a:lnTo>
                  <a:pt x="12845256" y="5240338"/>
                </a:lnTo>
                <a:lnTo>
                  <a:pt x="12839699" y="5230019"/>
                </a:lnTo>
                <a:lnTo>
                  <a:pt x="12833349" y="5221288"/>
                </a:lnTo>
                <a:lnTo>
                  <a:pt x="12825412" y="5213350"/>
                </a:lnTo>
                <a:lnTo>
                  <a:pt x="12817475" y="5205413"/>
                </a:lnTo>
                <a:lnTo>
                  <a:pt x="12808743" y="5198269"/>
                </a:lnTo>
                <a:lnTo>
                  <a:pt x="12798425" y="5192713"/>
                </a:lnTo>
                <a:lnTo>
                  <a:pt x="12788106" y="5187157"/>
                </a:lnTo>
                <a:lnTo>
                  <a:pt x="12776993" y="5183982"/>
                </a:lnTo>
                <a:lnTo>
                  <a:pt x="12765881" y="5180807"/>
                </a:lnTo>
                <a:lnTo>
                  <a:pt x="12754768" y="5178425"/>
                </a:lnTo>
                <a:lnTo>
                  <a:pt x="12742068" y="5178425"/>
                </a:lnTo>
                <a:lnTo>
                  <a:pt x="11587956" y="5178425"/>
                </a:lnTo>
                <a:close/>
                <a:moveTo>
                  <a:pt x="15963105" y="3717927"/>
                </a:moveTo>
                <a:lnTo>
                  <a:pt x="15951199" y="3719514"/>
                </a:lnTo>
                <a:lnTo>
                  <a:pt x="15940087" y="3720308"/>
                </a:lnTo>
                <a:lnTo>
                  <a:pt x="15928180" y="3723483"/>
                </a:lnTo>
                <a:lnTo>
                  <a:pt x="15917068" y="3727452"/>
                </a:lnTo>
                <a:lnTo>
                  <a:pt x="15907543" y="3733008"/>
                </a:lnTo>
                <a:lnTo>
                  <a:pt x="15898018" y="3738564"/>
                </a:lnTo>
                <a:lnTo>
                  <a:pt x="15889287" y="3744914"/>
                </a:lnTo>
                <a:lnTo>
                  <a:pt x="15880555" y="3752852"/>
                </a:lnTo>
                <a:lnTo>
                  <a:pt x="15872618" y="3760789"/>
                </a:lnTo>
                <a:lnTo>
                  <a:pt x="15865474" y="3770314"/>
                </a:lnTo>
                <a:lnTo>
                  <a:pt x="15859918" y="3779839"/>
                </a:lnTo>
                <a:lnTo>
                  <a:pt x="15855949" y="3790158"/>
                </a:lnTo>
                <a:lnTo>
                  <a:pt x="15851187" y="3800477"/>
                </a:lnTo>
                <a:lnTo>
                  <a:pt x="15848805" y="3811590"/>
                </a:lnTo>
                <a:lnTo>
                  <a:pt x="15846424" y="3824289"/>
                </a:lnTo>
                <a:lnTo>
                  <a:pt x="15846424" y="3835402"/>
                </a:lnTo>
                <a:lnTo>
                  <a:pt x="15846424" y="4993482"/>
                </a:lnTo>
                <a:lnTo>
                  <a:pt x="15846424" y="5004594"/>
                </a:lnTo>
                <a:lnTo>
                  <a:pt x="15848805" y="5017294"/>
                </a:lnTo>
                <a:lnTo>
                  <a:pt x="15851187" y="5028407"/>
                </a:lnTo>
                <a:lnTo>
                  <a:pt x="15855949" y="5038726"/>
                </a:lnTo>
                <a:lnTo>
                  <a:pt x="15859918" y="5048251"/>
                </a:lnTo>
                <a:lnTo>
                  <a:pt x="15865474" y="5058569"/>
                </a:lnTo>
                <a:lnTo>
                  <a:pt x="15872618" y="5067301"/>
                </a:lnTo>
                <a:lnTo>
                  <a:pt x="15880555" y="5075238"/>
                </a:lnTo>
                <a:lnTo>
                  <a:pt x="15889287" y="5083176"/>
                </a:lnTo>
                <a:lnTo>
                  <a:pt x="15898018" y="5090319"/>
                </a:lnTo>
                <a:lnTo>
                  <a:pt x="15907543" y="5095876"/>
                </a:lnTo>
                <a:lnTo>
                  <a:pt x="15917068" y="5101432"/>
                </a:lnTo>
                <a:lnTo>
                  <a:pt x="15928180" y="5104607"/>
                </a:lnTo>
                <a:lnTo>
                  <a:pt x="15940087" y="5107782"/>
                </a:lnTo>
                <a:lnTo>
                  <a:pt x="15951199" y="5110163"/>
                </a:lnTo>
                <a:lnTo>
                  <a:pt x="15963105" y="5110163"/>
                </a:lnTo>
                <a:lnTo>
                  <a:pt x="17118804" y="5110163"/>
                </a:lnTo>
                <a:lnTo>
                  <a:pt x="17129920" y="5110163"/>
                </a:lnTo>
                <a:lnTo>
                  <a:pt x="17141032" y="5107782"/>
                </a:lnTo>
                <a:lnTo>
                  <a:pt x="17152936" y="5104607"/>
                </a:lnTo>
                <a:lnTo>
                  <a:pt x="17164048" y="5101432"/>
                </a:lnTo>
                <a:lnTo>
                  <a:pt x="17173576" y="5095876"/>
                </a:lnTo>
                <a:lnTo>
                  <a:pt x="17183892" y="5090319"/>
                </a:lnTo>
                <a:lnTo>
                  <a:pt x="17193420" y="5083176"/>
                </a:lnTo>
                <a:lnTo>
                  <a:pt x="17200564" y="5075238"/>
                </a:lnTo>
                <a:lnTo>
                  <a:pt x="17208500" y="5067301"/>
                </a:lnTo>
                <a:lnTo>
                  <a:pt x="17215644" y="5058569"/>
                </a:lnTo>
                <a:lnTo>
                  <a:pt x="17221200" y="5048251"/>
                </a:lnTo>
                <a:lnTo>
                  <a:pt x="17225964" y="5038726"/>
                </a:lnTo>
                <a:lnTo>
                  <a:pt x="17229932" y="5028407"/>
                </a:lnTo>
                <a:lnTo>
                  <a:pt x="17233104" y="5017294"/>
                </a:lnTo>
                <a:lnTo>
                  <a:pt x="17234692" y="5004594"/>
                </a:lnTo>
                <a:lnTo>
                  <a:pt x="17235488" y="4993482"/>
                </a:lnTo>
                <a:lnTo>
                  <a:pt x="17235488" y="3835402"/>
                </a:lnTo>
                <a:lnTo>
                  <a:pt x="17234692" y="3824289"/>
                </a:lnTo>
                <a:lnTo>
                  <a:pt x="17233104" y="3811590"/>
                </a:lnTo>
                <a:lnTo>
                  <a:pt x="17229932" y="3800477"/>
                </a:lnTo>
                <a:lnTo>
                  <a:pt x="17225964" y="3790158"/>
                </a:lnTo>
                <a:lnTo>
                  <a:pt x="17221200" y="3779839"/>
                </a:lnTo>
                <a:lnTo>
                  <a:pt x="17215644" y="3770314"/>
                </a:lnTo>
                <a:lnTo>
                  <a:pt x="17208500" y="3760789"/>
                </a:lnTo>
                <a:lnTo>
                  <a:pt x="17200564" y="3752852"/>
                </a:lnTo>
                <a:lnTo>
                  <a:pt x="17193420" y="3744914"/>
                </a:lnTo>
                <a:lnTo>
                  <a:pt x="17183892" y="3738564"/>
                </a:lnTo>
                <a:lnTo>
                  <a:pt x="17173576" y="3733008"/>
                </a:lnTo>
                <a:lnTo>
                  <a:pt x="17164048" y="3727452"/>
                </a:lnTo>
                <a:lnTo>
                  <a:pt x="17152936" y="3723483"/>
                </a:lnTo>
                <a:lnTo>
                  <a:pt x="17141032" y="3720308"/>
                </a:lnTo>
                <a:lnTo>
                  <a:pt x="17129920" y="3719514"/>
                </a:lnTo>
                <a:lnTo>
                  <a:pt x="17118804" y="3717927"/>
                </a:lnTo>
                <a:close/>
                <a:moveTo>
                  <a:pt x="14504193" y="3717927"/>
                </a:moveTo>
                <a:lnTo>
                  <a:pt x="14491493" y="3719514"/>
                </a:lnTo>
                <a:lnTo>
                  <a:pt x="14480381" y="3720308"/>
                </a:lnTo>
                <a:lnTo>
                  <a:pt x="14469268" y="3723483"/>
                </a:lnTo>
                <a:lnTo>
                  <a:pt x="14458156" y="3727452"/>
                </a:lnTo>
                <a:lnTo>
                  <a:pt x="14447837" y="3733008"/>
                </a:lnTo>
                <a:lnTo>
                  <a:pt x="14439106" y="3738564"/>
                </a:lnTo>
                <a:lnTo>
                  <a:pt x="14430375" y="3744914"/>
                </a:lnTo>
                <a:lnTo>
                  <a:pt x="14420850" y="3752852"/>
                </a:lnTo>
                <a:lnTo>
                  <a:pt x="14412912" y="3760789"/>
                </a:lnTo>
                <a:lnTo>
                  <a:pt x="14406562" y="3770314"/>
                </a:lnTo>
                <a:lnTo>
                  <a:pt x="14401006" y="3779839"/>
                </a:lnTo>
                <a:lnTo>
                  <a:pt x="14396243" y="3790158"/>
                </a:lnTo>
                <a:lnTo>
                  <a:pt x="14391481" y="3800477"/>
                </a:lnTo>
                <a:lnTo>
                  <a:pt x="14389893" y="3811590"/>
                </a:lnTo>
                <a:lnTo>
                  <a:pt x="14387512" y="3824289"/>
                </a:lnTo>
                <a:lnTo>
                  <a:pt x="14387512" y="3835402"/>
                </a:lnTo>
                <a:lnTo>
                  <a:pt x="14387512" y="4993482"/>
                </a:lnTo>
                <a:lnTo>
                  <a:pt x="14387512" y="5004594"/>
                </a:lnTo>
                <a:lnTo>
                  <a:pt x="14389893" y="5017294"/>
                </a:lnTo>
                <a:lnTo>
                  <a:pt x="14391481" y="5028407"/>
                </a:lnTo>
                <a:lnTo>
                  <a:pt x="14396243" y="5038726"/>
                </a:lnTo>
                <a:lnTo>
                  <a:pt x="14401006" y="5048251"/>
                </a:lnTo>
                <a:lnTo>
                  <a:pt x="14406562" y="5058569"/>
                </a:lnTo>
                <a:lnTo>
                  <a:pt x="14412912" y="5067301"/>
                </a:lnTo>
                <a:lnTo>
                  <a:pt x="14420850" y="5075238"/>
                </a:lnTo>
                <a:lnTo>
                  <a:pt x="14430375" y="5083176"/>
                </a:lnTo>
                <a:lnTo>
                  <a:pt x="14439106" y="5090319"/>
                </a:lnTo>
                <a:lnTo>
                  <a:pt x="14447837" y="5095876"/>
                </a:lnTo>
                <a:lnTo>
                  <a:pt x="14458156" y="5101432"/>
                </a:lnTo>
                <a:lnTo>
                  <a:pt x="14469268" y="5104607"/>
                </a:lnTo>
                <a:lnTo>
                  <a:pt x="14480381" y="5107782"/>
                </a:lnTo>
                <a:lnTo>
                  <a:pt x="14491493" y="5110163"/>
                </a:lnTo>
                <a:lnTo>
                  <a:pt x="14504193" y="5110163"/>
                </a:lnTo>
                <a:lnTo>
                  <a:pt x="15659894" y="5110163"/>
                </a:lnTo>
                <a:lnTo>
                  <a:pt x="15671006" y="5110163"/>
                </a:lnTo>
                <a:lnTo>
                  <a:pt x="15682119" y="5107782"/>
                </a:lnTo>
                <a:lnTo>
                  <a:pt x="15693231" y="5104607"/>
                </a:lnTo>
                <a:lnTo>
                  <a:pt x="15704344" y="5101432"/>
                </a:lnTo>
                <a:lnTo>
                  <a:pt x="15714663" y="5095876"/>
                </a:lnTo>
                <a:lnTo>
                  <a:pt x="15724981" y="5090319"/>
                </a:lnTo>
                <a:lnTo>
                  <a:pt x="15733713" y="5083176"/>
                </a:lnTo>
                <a:lnTo>
                  <a:pt x="15741650" y="5075238"/>
                </a:lnTo>
                <a:lnTo>
                  <a:pt x="15749587" y="5067301"/>
                </a:lnTo>
                <a:lnTo>
                  <a:pt x="15755937" y="5058569"/>
                </a:lnTo>
                <a:lnTo>
                  <a:pt x="15761494" y="5048251"/>
                </a:lnTo>
                <a:lnTo>
                  <a:pt x="15766256" y="5038726"/>
                </a:lnTo>
                <a:lnTo>
                  <a:pt x="15771019" y="5028407"/>
                </a:lnTo>
                <a:lnTo>
                  <a:pt x="15772606" y="5017294"/>
                </a:lnTo>
                <a:lnTo>
                  <a:pt x="15774987" y="5004594"/>
                </a:lnTo>
                <a:lnTo>
                  <a:pt x="15776575" y="4993482"/>
                </a:lnTo>
                <a:lnTo>
                  <a:pt x="15776575" y="3835402"/>
                </a:lnTo>
                <a:lnTo>
                  <a:pt x="15774987" y="3824289"/>
                </a:lnTo>
                <a:lnTo>
                  <a:pt x="15772606" y="3811590"/>
                </a:lnTo>
                <a:lnTo>
                  <a:pt x="15771019" y="3800477"/>
                </a:lnTo>
                <a:lnTo>
                  <a:pt x="15766256" y="3790158"/>
                </a:lnTo>
                <a:lnTo>
                  <a:pt x="15761494" y="3779839"/>
                </a:lnTo>
                <a:lnTo>
                  <a:pt x="15755937" y="3770314"/>
                </a:lnTo>
                <a:lnTo>
                  <a:pt x="15749587" y="3760789"/>
                </a:lnTo>
                <a:lnTo>
                  <a:pt x="15741650" y="3752852"/>
                </a:lnTo>
                <a:lnTo>
                  <a:pt x="15733713" y="3744914"/>
                </a:lnTo>
                <a:lnTo>
                  <a:pt x="15724981" y="3738564"/>
                </a:lnTo>
                <a:lnTo>
                  <a:pt x="15714663" y="3733008"/>
                </a:lnTo>
                <a:lnTo>
                  <a:pt x="15704344" y="3727452"/>
                </a:lnTo>
                <a:lnTo>
                  <a:pt x="15693231" y="3723483"/>
                </a:lnTo>
                <a:lnTo>
                  <a:pt x="15682119" y="3720308"/>
                </a:lnTo>
                <a:lnTo>
                  <a:pt x="15671006" y="3719514"/>
                </a:lnTo>
                <a:lnTo>
                  <a:pt x="15659894" y="3717927"/>
                </a:lnTo>
                <a:close/>
                <a:moveTo>
                  <a:pt x="13046141" y="3717926"/>
                </a:moveTo>
                <a:lnTo>
                  <a:pt x="13034228" y="3719514"/>
                </a:lnTo>
                <a:lnTo>
                  <a:pt x="13023109" y="3720308"/>
                </a:lnTo>
                <a:lnTo>
                  <a:pt x="13011990" y="3723482"/>
                </a:lnTo>
                <a:lnTo>
                  <a:pt x="13000077" y="3727451"/>
                </a:lnTo>
                <a:lnTo>
                  <a:pt x="12990547" y="3733008"/>
                </a:lnTo>
                <a:lnTo>
                  <a:pt x="12981016" y="3738564"/>
                </a:lnTo>
                <a:lnTo>
                  <a:pt x="12972280" y="3744914"/>
                </a:lnTo>
                <a:lnTo>
                  <a:pt x="12963544" y="3752851"/>
                </a:lnTo>
                <a:lnTo>
                  <a:pt x="12955602" y="3760789"/>
                </a:lnTo>
                <a:lnTo>
                  <a:pt x="12948454" y="3770314"/>
                </a:lnTo>
                <a:lnTo>
                  <a:pt x="12942895" y="3779839"/>
                </a:lnTo>
                <a:lnTo>
                  <a:pt x="12938924" y="3790158"/>
                </a:lnTo>
                <a:lnTo>
                  <a:pt x="12934158" y="3800476"/>
                </a:lnTo>
                <a:lnTo>
                  <a:pt x="12931776" y="3811589"/>
                </a:lnTo>
                <a:lnTo>
                  <a:pt x="12929393" y="3824288"/>
                </a:lnTo>
                <a:lnTo>
                  <a:pt x="12928599" y="3835401"/>
                </a:lnTo>
                <a:lnTo>
                  <a:pt x="12928599" y="4993482"/>
                </a:lnTo>
                <a:lnTo>
                  <a:pt x="12929393" y="5004594"/>
                </a:lnTo>
                <a:lnTo>
                  <a:pt x="12931776" y="5017294"/>
                </a:lnTo>
                <a:lnTo>
                  <a:pt x="12934158" y="5028407"/>
                </a:lnTo>
                <a:lnTo>
                  <a:pt x="12938924" y="5038726"/>
                </a:lnTo>
                <a:lnTo>
                  <a:pt x="12942895" y="5048251"/>
                </a:lnTo>
                <a:lnTo>
                  <a:pt x="12948454" y="5058569"/>
                </a:lnTo>
                <a:lnTo>
                  <a:pt x="12955602" y="5067301"/>
                </a:lnTo>
                <a:lnTo>
                  <a:pt x="12963544" y="5075238"/>
                </a:lnTo>
                <a:lnTo>
                  <a:pt x="12972280" y="5083176"/>
                </a:lnTo>
                <a:lnTo>
                  <a:pt x="12981016" y="5090319"/>
                </a:lnTo>
                <a:lnTo>
                  <a:pt x="12990547" y="5095876"/>
                </a:lnTo>
                <a:lnTo>
                  <a:pt x="13000077" y="5101432"/>
                </a:lnTo>
                <a:lnTo>
                  <a:pt x="13011990" y="5104607"/>
                </a:lnTo>
                <a:lnTo>
                  <a:pt x="13023109" y="5107782"/>
                </a:lnTo>
                <a:lnTo>
                  <a:pt x="13034228" y="5110163"/>
                </a:lnTo>
                <a:lnTo>
                  <a:pt x="13046141" y="5110163"/>
                </a:lnTo>
                <a:lnTo>
                  <a:pt x="14201707" y="5110163"/>
                </a:lnTo>
                <a:lnTo>
                  <a:pt x="14213620" y="5110163"/>
                </a:lnTo>
                <a:lnTo>
                  <a:pt x="14225533" y="5107782"/>
                </a:lnTo>
                <a:lnTo>
                  <a:pt x="14236652" y="5104607"/>
                </a:lnTo>
                <a:lnTo>
                  <a:pt x="14247771" y="5101432"/>
                </a:lnTo>
                <a:lnTo>
                  <a:pt x="14258095" y="5095876"/>
                </a:lnTo>
                <a:lnTo>
                  <a:pt x="14267626" y="5090319"/>
                </a:lnTo>
                <a:lnTo>
                  <a:pt x="14277156" y="5083176"/>
                </a:lnTo>
                <a:lnTo>
                  <a:pt x="14284304" y="5075238"/>
                </a:lnTo>
                <a:lnTo>
                  <a:pt x="14292246" y="5067301"/>
                </a:lnTo>
                <a:lnTo>
                  <a:pt x="14299394" y="5058569"/>
                </a:lnTo>
                <a:lnTo>
                  <a:pt x="14304953" y="5048251"/>
                </a:lnTo>
                <a:lnTo>
                  <a:pt x="14309719" y="5038726"/>
                </a:lnTo>
                <a:lnTo>
                  <a:pt x="14313690" y="5028407"/>
                </a:lnTo>
                <a:lnTo>
                  <a:pt x="14316072" y="5017294"/>
                </a:lnTo>
                <a:lnTo>
                  <a:pt x="14318455" y="5004594"/>
                </a:lnTo>
                <a:lnTo>
                  <a:pt x="14319249" y="4993482"/>
                </a:lnTo>
                <a:lnTo>
                  <a:pt x="14319249" y="3835401"/>
                </a:lnTo>
                <a:lnTo>
                  <a:pt x="14318455" y="3824288"/>
                </a:lnTo>
                <a:lnTo>
                  <a:pt x="14316072" y="3811589"/>
                </a:lnTo>
                <a:lnTo>
                  <a:pt x="14313690" y="3800476"/>
                </a:lnTo>
                <a:lnTo>
                  <a:pt x="14309719" y="3790158"/>
                </a:lnTo>
                <a:lnTo>
                  <a:pt x="14304953" y="3779839"/>
                </a:lnTo>
                <a:lnTo>
                  <a:pt x="14299394" y="3770314"/>
                </a:lnTo>
                <a:lnTo>
                  <a:pt x="14292246" y="3760789"/>
                </a:lnTo>
                <a:lnTo>
                  <a:pt x="14284304" y="3752851"/>
                </a:lnTo>
                <a:lnTo>
                  <a:pt x="14277156" y="3744914"/>
                </a:lnTo>
                <a:lnTo>
                  <a:pt x="14267626" y="3738564"/>
                </a:lnTo>
                <a:lnTo>
                  <a:pt x="14258095" y="3733008"/>
                </a:lnTo>
                <a:lnTo>
                  <a:pt x="14247771" y="3727451"/>
                </a:lnTo>
                <a:lnTo>
                  <a:pt x="14236652" y="3723482"/>
                </a:lnTo>
                <a:lnTo>
                  <a:pt x="14225533" y="3720308"/>
                </a:lnTo>
                <a:lnTo>
                  <a:pt x="14213620" y="3719514"/>
                </a:lnTo>
                <a:lnTo>
                  <a:pt x="14201707" y="3717926"/>
                </a:lnTo>
                <a:close/>
                <a:moveTo>
                  <a:pt x="11587956" y="3717926"/>
                </a:moveTo>
                <a:lnTo>
                  <a:pt x="11575256" y="3719513"/>
                </a:lnTo>
                <a:lnTo>
                  <a:pt x="11564143" y="3720307"/>
                </a:lnTo>
                <a:lnTo>
                  <a:pt x="11553031" y="3723482"/>
                </a:lnTo>
                <a:lnTo>
                  <a:pt x="11541918" y="3727451"/>
                </a:lnTo>
                <a:lnTo>
                  <a:pt x="11531599" y="3733007"/>
                </a:lnTo>
                <a:lnTo>
                  <a:pt x="11522868" y="3738563"/>
                </a:lnTo>
                <a:lnTo>
                  <a:pt x="11512549" y="3744913"/>
                </a:lnTo>
                <a:lnTo>
                  <a:pt x="11504612" y="3752851"/>
                </a:lnTo>
                <a:lnTo>
                  <a:pt x="11496675" y="3760788"/>
                </a:lnTo>
                <a:lnTo>
                  <a:pt x="11490325" y="3770313"/>
                </a:lnTo>
                <a:lnTo>
                  <a:pt x="11484768" y="3779838"/>
                </a:lnTo>
                <a:lnTo>
                  <a:pt x="11480006" y="3790157"/>
                </a:lnTo>
                <a:lnTo>
                  <a:pt x="11475243" y="3800476"/>
                </a:lnTo>
                <a:lnTo>
                  <a:pt x="11473656" y="3811588"/>
                </a:lnTo>
                <a:lnTo>
                  <a:pt x="11471275" y="3824288"/>
                </a:lnTo>
                <a:lnTo>
                  <a:pt x="11469687" y="3835401"/>
                </a:lnTo>
                <a:lnTo>
                  <a:pt x="11469687" y="4993482"/>
                </a:lnTo>
                <a:lnTo>
                  <a:pt x="11471275" y="5004594"/>
                </a:lnTo>
                <a:lnTo>
                  <a:pt x="11473656" y="5017294"/>
                </a:lnTo>
                <a:lnTo>
                  <a:pt x="11475243" y="5028407"/>
                </a:lnTo>
                <a:lnTo>
                  <a:pt x="11480006" y="5038726"/>
                </a:lnTo>
                <a:lnTo>
                  <a:pt x="11484768" y="5048251"/>
                </a:lnTo>
                <a:lnTo>
                  <a:pt x="11490325" y="5058569"/>
                </a:lnTo>
                <a:lnTo>
                  <a:pt x="11496675" y="5067301"/>
                </a:lnTo>
                <a:lnTo>
                  <a:pt x="11504612" y="5075238"/>
                </a:lnTo>
                <a:lnTo>
                  <a:pt x="11512549" y="5083176"/>
                </a:lnTo>
                <a:lnTo>
                  <a:pt x="11522868" y="5090319"/>
                </a:lnTo>
                <a:lnTo>
                  <a:pt x="11531599" y="5095876"/>
                </a:lnTo>
                <a:lnTo>
                  <a:pt x="11541918" y="5101432"/>
                </a:lnTo>
                <a:lnTo>
                  <a:pt x="11553031" y="5104607"/>
                </a:lnTo>
                <a:lnTo>
                  <a:pt x="11564143" y="5107782"/>
                </a:lnTo>
                <a:lnTo>
                  <a:pt x="11575256" y="5110163"/>
                </a:lnTo>
                <a:lnTo>
                  <a:pt x="11587956" y="5110163"/>
                </a:lnTo>
                <a:lnTo>
                  <a:pt x="12742068" y="5110163"/>
                </a:lnTo>
                <a:lnTo>
                  <a:pt x="12754768" y="5110163"/>
                </a:lnTo>
                <a:lnTo>
                  <a:pt x="12765881" y="5107782"/>
                </a:lnTo>
                <a:lnTo>
                  <a:pt x="12776993" y="5104607"/>
                </a:lnTo>
                <a:lnTo>
                  <a:pt x="12788106" y="5101432"/>
                </a:lnTo>
                <a:lnTo>
                  <a:pt x="12798425" y="5095876"/>
                </a:lnTo>
                <a:lnTo>
                  <a:pt x="12808743" y="5090319"/>
                </a:lnTo>
                <a:lnTo>
                  <a:pt x="12817475" y="5083176"/>
                </a:lnTo>
                <a:lnTo>
                  <a:pt x="12825412" y="5075238"/>
                </a:lnTo>
                <a:lnTo>
                  <a:pt x="12833349" y="5067301"/>
                </a:lnTo>
                <a:lnTo>
                  <a:pt x="12839699" y="5058569"/>
                </a:lnTo>
                <a:lnTo>
                  <a:pt x="12845256" y="5048251"/>
                </a:lnTo>
                <a:lnTo>
                  <a:pt x="12850018" y="5038726"/>
                </a:lnTo>
                <a:lnTo>
                  <a:pt x="12854781" y="5028407"/>
                </a:lnTo>
                <a:lnTo>
                  <a:pt x="12857162" y="5017294"/>
                </a:lnTo>
                <a:lnTo>
                  <a:pt x="12858749" y="5004594"/>
                </a:lnTo>
                <a:lnTo>
                  <a:pt x="12860337" y="4993482"/>
                </a:lnTo>
                <a:lnTo>
                  <a:pt x="12860337" y="3835401"/>
                </a:lnTo>
                <a:lnTo>
                  <a:pt x="12858749" y="3824288"/>
                </a:lnTo>
                <a:lnTo>
                  <a:pt x="12857162" y="3811588"/>
                </a:lnTo>
                <a:lnTo>
                  <a:pt x="12854781" y="3800476"/>
                </a:lnTo>
                <a:lnTo>
                  <a:pt x="12850018" y="3790157"/>
                </a:lnTo>
                <a:lnTo>
                  <a:pt x="12845256" y="3779838"/>
                </a:lnTo>
                <a:lnTo>
                  <a:pt x="12839699" y="3770313"/>
                </a:lnTo>
                <a:lnTo>
                  <a:pt x="12833349" y="3760788"/>
                </a:lnTo>
                <a:lnTo>
                  <a:pt x="12825412" y="3752851"/>
                </a:lnTo>
                <a:lnTo>
                  <a:pt x="12817475" y="3744913"/>
                </a:lnTo>
                <a:lnTo>
                  <a:pt x="12808743" y="3738563"/>
                </a:lnTo>
                <a:lnTo>
                  <a:pt x="12798425" y="3733007"/>
                </a:lnTo>
                <a:lnTo>
                  <a:pt x="12788106" y="3727451"/>
                </a:lnTo>
                <a:lnTo>
                  <a:pt x="12776993" y="3723482"/>
                </a:lnTo>
                <a:lnTo>
                  <a:pt x="12765881" y="3720307"/>
                </a:lnTo>
                <a:lnTo>
                  <a:pt x="12754768" y="3719513"/>
                </a:lnTo>
                <a:lnTo>
                  <a:pt x="12742068" y="3717926"/>
                </a:lnTo>
                <a:close/>
                <a:moveTo>
                  <a:pt x="10129043" y="3717925"/>
                </a:moveTo>
                <a:lnTo>
                  <a:pt x="10117137" y="3719513"/>
                </a:lnTo>
                <a:lnTo>
                  <a:pt x="10106025" y="3720307"/>
                </a:lnTo>
                <a:lnTo>
                  <a:pt x="10094912" y="3723481"/>
                </a:lnTo>
                <a:lnTo>
                  <a:pt x="10083006" y="3727450"/>
                </a:lnTo>
                <a:lnTo>
                  <a:pt x="10073481" y="3733007"/>
                </a:lnTo>
                <a:lnTo>
                  <a:pt x="10063162" y="3738563"/>
                </a:lnTo>
                <a:lnTo>
                  <a:pt x="10054431" y="3744913"/>
                </a:lnTo>
                <a:lnTo>
                  <a:pt x="10046493" y="3752850"/>
                </a:lnTo>
                <a:lnTo>
                  <a:pt x="10038556" y="3760788"/>
                </a:lnTo>
                <a:lnTo>
                  <a:pt x="10031412" y="3770313"/>
                </a:lnTo>
                <a:lnTo>
                  <a:pt x="10025856" y="3779838"/>
                </a:lnTo>
                <a:lnTo>
                  <a:pt x="10021887" y="3790157"/>
                </a:lnTo>
                <a:lnTo>
                  <a:pt x="10017125" y="3800475"/>
                </a:lnTo>
                <a:lnTo>
                  <a:pt x="10014743" y="3811588"/>
                </a:lnTo>
                <a:lnTo>
                  <a:pt x="10012362" y="3824288"/>
                </a:lnTo>
                <a:lnTo>
                  <a:pt x="10012362" y="3835400"/>
                </a:lnTo>
                <a:lnTo>
                  <a:pt x="10012362" y="4993482"/>
                </a:lnTo>
                <a:lnTo>
                  <a:pt x="10012362" y="5004594"/>
                </a:lnTo>
                <a:lnTo>
                  <a:pt x="10014743" y="5017294"/>
                </a:lnTo>
                <a:lnTo>
                  <a:pt x="10017125" y="5028407"/>
                </a:lnTo>
                <a:lnTo>
                  <a:pt x="10021887" y="5038726"/>
                </a:lnTo>
                <a:lnTo>
                  <a:pt x="10025856" y="5048251"/>
                </a:lnTo>
                <a:lnTo>
                  <a:pt x="10031412" y="5058569"/>
                </a:lnTo>
                <a:lnTo>
                  <a:pt x="10038556" y="5067301"/>
                </a:lnTo>
                <a:lnTo>
                  <a:pt x="10046493" y="5075238"/>
                </a:lnTo>
                <a:lnTo>
                  <a:pt x="10054431" y="5083176"/>
                </a:lnTo>
                <a:lnTo>
                  <a:pt x="10063162" y="5090319"/>
                </a:lnTo>
                <a:lnTo>
                  <a:pt x="10073481" y="5095876"/>
                </a:lnTo>
                <a:lnTo>
                  <a:pt x="10083006" y="5101432"/>
                </a:lnTo>
                <a:lnTo>
                  <a:pt x="10094912" y="5104607"/>
                </a:lnTo>
                <a:lnTo>
                  <a:pt x="10106025" y="5107782"/>
                </a:lnTo>
                <a:lnTo>
                  <a:pt x="10117137" y="5110163"/>
                </a:lnTo>
                <a:lnTo>
                  <a:pt x="10129043" y="5110163"/>
                </a:lnTo>
                <a:lnTo>
                  <a:pt x="11283950" y="5110163"/>
                </a:lnTo>
                <a:lnTo>
                  <a:pt x="11295856" y="5110163"/>
                </a:lnTo>
                <a:lnTo>
                  <a:pt x="11307763" y="5107782"/>
                </a:lnTo>
                <a:lnTo>
                  <a:pt x="11318875" y="5104607"/>
                </a:lnTo>
                <a:lnTo>
                  <a:pt x="11329987" y="5101432"/>
                </a:lnTo>
                <a:lnTo>
                  <a:pt x="11340306" y="5095876"/>
                </a:lnTo>
                <a:lnTo>
                  <a:pt x="11349037" y="5090319"/>
                </a:lnTo>
                <a:lnTo>
                  <a:pt x="11357769" y="5083176"/>
                </a:lnTo>
                <a:lnTo>
                  <a:pt x="11366500" y="5075238"/>
                </a:lnTo>
                <a:lnTo>
                  <a:pt x="11374437" y="5067301"/>
                </a:lnTo>
                <a:lnTo>
                  <a:pt x="11381581" y="5058569"/>
                </a:lnTo>
                <a:lnTo>
                  <a:pt x="11387137" y="5048251"/>
                </a:lnTo>
                <a:lnTo>
                  <a:pt x="11391900" y="5038726"/>
                </a:lnTo>
                <a:lnTo>
                  <a:pt x="11395869" y="5028407"/>
                </a:lnTo>
                <a:lnTo>
                  <a:pt x="11398250" y="5017294"/>
                </a:lnTo>
                <a:lnTo>
                  <a:pt x="11400631" y="5004594"/>
                </a:lnTo>
                <a:lnTo>
                  <a:pt x="11401425" y="4993482"/>
                </a:lnTo>
                <a:lnTo>
                  <a:pt x="11401425" y="3835400"/>
                </a:lnTo>
                <a:lnTo>
                  <a:pt x="11400631" y="3824288"/>
                </a:lnTo>
                <a:lnTo>
                  <a:pt x="11398250" y="3811588"/>
                </a:lnTo>
                <a:lnTo>
                  <a:pt x="11395869" y="3800475"/>
                </a:lnTo>
                <a:lnTo>
                  <a:pt x="11391900" y="3790157"/>
                </a:lnTo>
                <a:lnTo>
                  <a:pt x="11387137" y="3779838"/>
                </a:lnTo>
                <a:lnTo>
                  <a:pt x="11381581" y="3770313"/>
                </a:lnTo>
                <a:lnTo>
                  <a:pt x="11374437" y="3760788"/>
                </a:lnTo>
                <a:lnTo>
                  <a:pt x="11366500" y="3752850"/>
                </a:lnTo>
                <a:lnTo>
                  <a:pt x="11357769" y="3744913"/>
                </a:lnTo>
                <a:lnTo>
                  <a:pt x="11349037" y="3738563"/>
                </a:lnTo>
                <a:lnTo>
                  <a:pt x="11340306" y="3733007"/>
                </a:lnTo>
                <a:lnTo>
                  <a:pt x="11329987" y="3727450"/>
                </a:lnTo>
                <a:lnTo>
                  <a:pt x="11318875" y="3723481"/>
                </a:lnTo>
                <a:lnTo>
                  <a:pt x="11307763" y="3720307"/>
                </a:lnTo>
                <a:lnTo>
                  <a:pt x="11295856" y="3719513"/>
                </a:lnTo>
                <a:lnTo>
                  <a:pt x="11283950" y="3717925"/>
                </a:lnTo>
                <a:close/>
                <a:moveTo>
                  <a:pt x="15963105" y="2255840"/>
                </a:moveTo>
                <a:lnTo>
                  <a:pt x="15951199" y="2256633"/>
                </a:lnTo>
                <a:lnTo>
                  <a:pt x="15940087" y="2258221"/>
                </a:lnTo>
                <a:lnTo>
                  <a:pt x="15928180" y="2261396"/>
                </a:lnTo>
                <a:lnTo>
                  <a:pt x="15917068" y="2264571"/>
                </a:lnTo>
                <a:lnTo>
                  <a:pt x="15907543" y="2270127"/>
                </a:lnTo>
                <a:lnTo>
                  <a:pt x="15898018" y="2275683"/>
                </a:lnTo>
                <a:lnTo>
                  <a:pt x="15889287" y="2282828"/>
                </a:lnTo>
                <a:lnTo>
                  <a:pt x="15880555" y="2290765"/>
                </a:lnTo>
                <a:lnTo>
                  <a:pt x="15872618" y="2298703"/>
                </a:lnTo>
                <a:lnTo>
                  <a:pt x="15865474" y="2307434"/>
                </a:lnTo>
                <a:lnTo>
                  <a:pt x="15859918" y="2317753"/>
                </a:lnTo>
                <a:lnTo>
                  <a:pt x="15855949" y="2328071"/>
                </a:lnTo>
                <a:lnTo>
                  <a:pt x="15851187" y="2337596"/>
                </a:lnTo>
                <a:lnTo>
                  <a:pt x="15848805" y="2349502"/>
                </a:lnTo>
                <a:lnTo>
                  <a:pt x="15846424" y="2361409"/>
                </a:lnTo>
                <a:lnTo>
                  <a:pt x="15846424" y="2372521"/>
                </a:lnTo>
                <a:lnTo>
                  <a:pt x="15846424" y="3530603"/>
                </a:lnTo>
                <a:lnTo>
                  <a:pt x="15846424" y="3542509"/>
                </a:lnTo>
                <a:lnTo>
                  <a:pt x="15848805" y="3554415"/>
                </a:lnTo>
                <a:lnTo>
                  <a:pt x="15851187" y="3565528"/>
                </a:lnTo>
                <a:lnTo>
                  <a:pt x="15855949" y="3575847"/>
                </a:lnTo>
                <a:lnTo>
                  <a:pt x="15859918" y="3586165"/>
                </a:lnTo>
                <a:lnTo>
                  <a:pt x="15865474" y="3596484"/>
                </a:lnTo>
                <a:lnTo>
                  <a:pt x="15872618" y="3605215"/>
                </a:lnTo>
                <a:lnTo>
                  <a:pt x="15880555" y="3613153"/>
                </a:lnTo>
                <a:lnTo>
                  <a:pt x="15889287" y="3621090"/>
                </a:lnTo>
                <a:lnTo>
                  <a:pt x="15898018" y="3627441"/>
                </a:lnTo>
                <a:lnTo>
                  <a:pt x="15907543" y="3632997"/>
                </a:lnTo>
                <a:lnTo>
                  <a:pt x="15917068" y="3638553"/>
                </a:lnTo>
                <a:lnTo>
                  <a:pt x="15928180" y="3642522"/>
                </a:lnTo>
                <a:lnTo>
                  <a:pt x="15940087" y="3645697"/>
                </a:lnTo>
                <a:lnTo>
                  <a:pt x="15951199" y="3648078"/>
                </a:lnTo>
                <a:lnTo>
                  <a:pt x="15963105" y="3648078"/>
                </a:lnTo>
                <a:lnTo>
                  <a:pt x="17118804" y="3648078"/>
                </a:lnTo>
                <a:lnTo>
                  <a:pt x="17129920" y="3648078"/>
                </a:lnTo>
                <a:lnTo>
                  <a:pt x="17141032" y="3645697"/>
                </a:lnTo>
                <a:lnTo>
                  <a:pt x="17152936" y="3642522"/>
                </a:lnTo>
                <a:lnTo>
                  <a:pt x="17164048" y="3638553"/>
                </a:lnTo>
                <a:lnTo>
                  <a:pt x="17173576" y="3632997"/>
                </a:lnTo>
                <a:lnTo>
                  <a:pt x="17183892" y="3627441"/>
                </a:lnTo>
                <a:lnTo>
                  <a:pt x="17193420" y="3621090"/>
                </a:lnTo>
                <a:lnTo>
                  <a:pt x="17200564" y="3613153"/>
                </a:lnTo>
                <a:lnTo>
                  <a:pt x="17208500" y="3605215"/>
                </a:lnTo>
                <a:lnTo>
                  <a:pt x="17215644" y="3596484"/>
                </a:lnTo>
                <a:lnTo>
                  <a:pt x="17221200" y="3586165"/>
                </a:lnTo>
                <a:lnTo>
                  <a:pt x="17225964" y="3575847"/>
                </a:lnTo>
                <a:lnTo>
                  <a:pt x="17229932" y="3565528"/>
                </a:lnTo>
                <a:lnTo>
                  <a:pt x="17233104" y="3554415"/>
                </a:lnTo>
                <a:lnTo>
                  <a:pt x="17234692" y="3542509"/>
                </a:lnTo>
                <a:lnTo>
                  <a:pt x="17235488" y="3530603"/>
                </a:lnTo>
                <a:lnTo>
                  <a:pt x="17235488" y="2372521"/>
                </a:lnTo>
                <a:lnTo>
                  <a:pt x="17234692" y="2361409"/>
                </a:lnTo>
                <a:lnTo>
                  <a:pt x="17233104" y="2349502"/>
                </a:lnTo>
                <a:lnTo>
                  <a:pt x="17229932" y="2337596"/>
                </a:lnTo>
                <a:lnTo>
                  <a:pt x="17225964" y="2328071"/>
                </a:lnTo>
                <a:lnTo>
                  <a:pt x="17221200" y="2317753"/>
                </a:lnTo>
                <a:lnTo>
                  <a:pt x="17215644" y="2307434"/>
                </a:lnTo>
                <a:lnTo>
                  <a:pt x="17208500" y="2298703"/>
                </a:lnTo>
                <a:lnTo>
                  <a:pt x="17200564" y="2290765"/>
                </a:lnTo>
                <a:lnTo>
                  <a:pt x="17193420" y="2282828"/>
                </a:lnTo>
                <a:lnTo>
                  <a:pt x="17183892" y="2275683"/>
                </a:lnTo>
                <a:lnTo>
                  <a:pt x="17173576" y="2270127"/>
                </a:lnTo>
                <a:lnTo>
                  <a:pt x="17164048" y="2264571"/>
                </a:lnTo>
                <a:lnTo>
                  <a:pt x="17152936" y="2261396"/>
                </a:lnTo>
                <a:lnTo>
                  <a:pt x="17141032" y="2258221"/>
                </a:lnTo>
                <a:lnTo>
                  <a:pt x="17129920" y="2256633"/>
                </a:lnTo>
                <a:lnTo>
                  <a:pt x="17118804" y="2255840"/>
                </a:lnTo>
                <a:close/>
                <a:moveTo>
                  <a:pt x="14504193" y="2255840"/>
                </a:moveTo>
                <a:lnTo>
                  <a:pt x="14491493" y="2256633"/>
                </a:lnTo>
                <a:lnTo>
                  <a:pt x="14480381" y="2258221"/>
                </a:lnTo>
                <a:lnTo>
                  <a:pt x="14469268" y="2261396"/>
                </a:lnTo>
                <a:lnTo>
                  <a:pt x="14458156" y="2264571"/>
                </a:lnTo>
                <a:lnTo>
                  <a:pt x="14447837" y="2270127"/>
                </a:lnTo>
                <a:lnTo>
                  <a:pt x="14439106" y="2275683"/>
                </a:lnTo>
                <a:lnTo>
                  <a:pt x="14430375" y="2282828"/>
                </a:lnTo>
                <a:lnTo>
                  <a:pt x="14420850" y="2290765"/>
                </a:lnTo>
                <a:lnTo>
                  <a:pt x="14412912" y="2298703"/>
                </a:lnTo>
                <a:lnTo>
                  <a:pt x="14406562" y="2307434"/>
                </a:lnTo>
                <a:lnTo>
                  <a:pt x="14401006" y="2317753"/>
                </a:lnTo>
                <a:lnTo>
                  <a:pt x="14396243" y="2328071"/>
                </a:lnTo>
                <a:lnTo>
                  <a:pt x="14391481" y="2337596"/>
                </a:lnTo>
                <a:lnTo>
                  <a:pt x="14389893" y="2349502"/>
                </a:lnTo>
                <a:lnTo>
                  <a:pt x="14387512" y="2361409"/>
                </a:lnTo>
                <a:lnTo>
                  <a:pt x="14387512" y="2372521"/>
                </a:lnTo>
                <a:lnTo>
                  <a:pt x="14387512" y="3530603"/>
                </a:lnTo>
                <a:lnTo>
                  <a:pt x="14387512" y="3542509"/>
                </a:lnTo>
                <a:lnTo>
                  <a:pt x="14389893" y="3554415"/>
                </a:lnTo>
                <a:lnTo>
                  <a:pt x="14391481" y="3565528"/>
                </a:lnTo>
                <a:lnTo>
                  <a:pt x="14396243" y="3575847"/>
                </a:lnTo>
                <a:lnTo>
                  <a:pt x="14401006" y="3586165"/>
                </a:lnTo>
                <a:lnTo>
                  <a:pt x="14406562" y="3596484"/>
                </a:lnTo>
                <a:lnTo>
                  <a:pt x="14412912" y="3605215"/>
                </a:lnTo>
                <a:lnTo>
                  <a:pt x="14420850" y="3613153"/>
                </a:lnTo>
                <a:lnTo>
                  <a:pt x="14430375" y="3621090"/>
                </a:lnTo>
                <a:lnTo>
                  <a:pt x="14439106" y="3627441"/>
                </a:lnTo>
                <a:lnTo>
                  <a:pt x="14447837" y="3632997"/>
                </a:lnTo>
                <a:lnTo>
                  <a:pt x="14458156" y="3638553"/>
                </a:lnTo>
                <a:lnTo>
                  <a:pt x="14469268" y="3642522"/>
                </a:lnTo>
                <a:lnTo>
                  <a:pt x="14480381" y="3645697"/>
                </a:lnTo>
                <a:lnTo>
                  <a:pt x="14491493" y="3648078"/>
                </a:lnTo>
                <a:lnTo>
                  <a:pt x="14504193" y="3648078"/>
                </a:lnTo>
                <a:lnTo>
                  <a:pt x="15659894" y="3648078"/>
                </a:lnTo>
                <a:lnTo>
                  <a:pt x="15671006" y="3648078"/>
                </a:lnTo>
                <a:lnTo>
                  <a:pt x="15682119" y="3645697"/>
                </a:lnTo>
                <a:lnTo>
                  <a:pt x="15693231" y="3642522"/>
                </a:lnTo>
                <a:lnTo>
                  <a:pt x="15704344" y="3638553"/>
                </a:lnTo>
                <a:lnTo>
                  <a:pt x="15714663" y="3632997"/>
                </a:lnTo>
                <a:lnTo>
                  <a:pt x="15724981" y="3627441"/>
                </a:lnTo>
                <a:lnTo>
                  <a:pt x="15733713" y="3621090"/>
                </a:lnTo>
                <a:lnTo>
                  <a:pt x="15741650" y="3613153"/>
                </a:lnTo>
                <a:lnTo>
                  <a:pt x="15749587" y="3605215"/>
                </a:lnTo>
                <a:lnTo>
                  <a:pt x="15755937" y="3596484"/>
                </a:lnTo>
                <a:lnTo>
                  <a:pt x="15761494" y="3586165"/>
                </a:lnTo>
                <a:lnTo>
                  <a:pt x="15766256" y="3575847"/>
                </a:lnTo>
                <a:lnTo>
                  <a:pt x="15771019" y="3565528"/>
                </a:lnTo>
                <a:lnTo>
                  <a:pt x="15772606" y="3554415"/>
                </a:lnTo>
                <a:lnTo>
                  <a:pt x="15774987" y="3542509"/>
                </a:lnTo>
                <a:lnTo>
                  <a:pt x="15776575" y="3530603"/>
                </a:lnTo>
                <a:lnTo>
                  <a:pt x="15776575" y="2372521"/>
                </a:lnTo>
                <a:lnTo>
                  <a:pt x="15774987" y="2361409"/>
                </a:lnTo>
                <a:lnTo>
                  <a:pt x="15772606" y="2349502"/>
                </a:lnTo>
                <a:lnTo>
                  <a:pt x="15771019" y="2337596"/>
                </a:lnTo>
                <a:lnTo>
                  <a:pt x="15766256" y="2328071"/>
                </a:lnTo>
                <a:lnTo>
                  <a:pt x="15761494" y="2317753"/>
                </a:lnTo>
                <a:lnTo>
                  <a:pt x="15755937" y="2307434"/>
                </a:lnTo>
                <a:lnTo>
                  <a:pt x="15749587" y="2298703"/>
                </a:lnTo>
                <a:lnTo>
                  <a:pt x="15741650" y="2290765"/>
                </a:lnTo>
                <a:lnTo>
                  <a:pt x="15733713" y="2282828"/>
                </a:lnTo>
                <a:lnTo>
                  <a:pt x="15724981" y="2275683"/>
                </a:lnTo>
                <a:lnTo>
                  <a:pt x="15714663" y="2270127"/>
                </a:lnTo>
                <a:lnTo>
                  <a:pt x="15704344" y="2264571"/>
                </a:lnTo>
                <a:lnTo>
                  <a:pt x="15693231" y="2261396"/>
                </a:lnTo>
                <a:lnTo>
                  <a:pt x="15682119" y="2258221"/>
                </a:lnTo>
                <a:lnTo>
                  <a:pt x="15671006" y="2256633"/>
                </a:lnTo>
                <a:lnTo>
                  <a:pt x="15659894" y="2255840"/>
                </a:lnTo>
                <a:close/>
                <a:moveTo>
                  <a:pt x="8671583" y="2255840"/>
                </a:moveTo>
                <a:lnTo>
                  <a:pt x="8658897" y="2256633"/>
                </a:lnTo>
                <a:lnTo>
                  <a:pt x="8647797" y="2258221"/>
                </a:lnTo>
                <a:lnTo>
                  <a:pt x="8636698" y="2261396"/>
                </a:lnTo>
                <a:lnTo>
                  <a:pt x="8625598" y="2264571"/>
                </a:lnTo>
                <a:lnTo>
                  <a:pt x="8615291" y="2270127"/>
                </a:lnTo>
                <a:lnTo>
                  <a:pt x="8604984" y="2275683"/>
                </a:lnTo>
                <a:lnTo>
                  <a:pt x="8596263" y="2282828"/>
                </a:lnTo>
                <a:lnTo>
                  <a:pt x="8588334" y="2290765"/>
                </a:lnTo>
                <a:lnTo>
                  <a:pt x="8580406" y="2298703"/>
                </a:lnTo>
                <a:lnTo>
                  <a:pt x="8574063" y="2307434"/>
                </a:lnTo>
                <a:lnTo>
                  <a:pt x="8568513" y="2317753"/>
                </a:lnTo>
                <a:lnTo>
                  <a:pt x="8563756" y="2328071"/>
                </a:lnTo>
                <a:lnTo>
                  <a:pt x="8559792" y="2337596"/>
                </a:lnTo>
                <a:lnTo>
                  <a:pt x="8557413" y="2349502"/>
                </a:lnTo>
                <a:lnTo>
                  <a:pt x="8555035" y="2361409"/>
                </a:lnTo>
                <a:lnTo>
                  <a:pt x="8553449" y="2372521"/>
                </a:lnTo>
                <a:lnTo>
                  <a:pt x="8553449" y="3530603"/>
                </a:lnTo>
                <a:lnTo>
                  <a:pt x="8555035" y="3542509"/>
                </a:lnTo>
                <a:lnTo>
                  <a:pt x="8557413" y="3554415"/>
                </a:lnTo>
                <a:lnTo>
                  <a:pt x="8559792" y="3565528"/>
                </a:lnTo>
                <a:lnTo>
                  <a:pt x="8563756" y="3575847"/>
                </a:lnTo>
                <a:lnTo>
                  <a:pt x="8568513" y="3586165"/>
                </a:lnTo>
                <a:lnTo>
                  <a:pt x="8574063" y="3596484"/>
                </a:lnTo>
                <a:lnTo>
                  <a:pt x="8580406" y="3605215"/>
                </a:lnTo>
                <a:lnTo>
                  <a:pt x="8588334" y="3613153"/>
                </a:lnTo>
                <a:lnTo>
                  <a:pt x="8596263" y="3621090"/>
                </a:lnTo>
                <a:lnTo>
                  <a:pt x="8604984" y="3627441"/>
                </a:lnTo>
                <a:lnTo>
                  <a:pt x="8615291" y="3632997"/>
                </a:lnTo>
                <a:lnTo>
                  <a:pt x="8625598" y="3638553"/>
                </a:lnTo>
                <a:lnTo>
                  <a:pt x="8636698" y="3642522"/>
                </a:lnTo>
                <a:lnTo>
                  <a:pt x="8647797" y="3645697"/>
                </a:lnTo>
                <a:lnTo>
                  <a:pt x="8658897" y="3648078"/>
                </a:lnTo>
                <a:lnTo>
                  <a:pt x="8671583" y="3648078"/>
                </a:lnTo>
                <a:lnTo>
                  <a:pt x="9824378" y="3648078"/>
                </a:lnTo>
                <a:lnTo>
                  <a:pt x="9837064" y="3648078"/>
                </a:lnTo>
                <a:lnTo>
                  <a:pt x="9848163" y="3645697"/>
                </a:lnTo>
                <a:lnTo>
                  <a:pt x="9859263" y="3642522"/>
                </a:lnTo>
                <a:lnTo>
                  <a:pt x="9870363" y="3638553"/>
                </a:lnTo>
                <a:lnTo>
                  <a:pt x="9880670" y="3632997"/>
                </a:lnTo>
                <a:lnTo>
                  <a:pt x="9889391" y="3627441"/>
                </a:lnTo>
                <a:lnTo>
                  <a:pt x="9898906" y="3621090"/>
                </a:lnTo>
                <a:lnTo>
                  <a:pt x="9907627" y="3613153"/>
                </a:lnTo>
                <a:lnTo>
                  <a:pt x="9915555" y="3605215"/>
                </a:lnTo>
                <a:lnTo>
                  <a:pt x="9921898" y="3596484"/>
                </a:lnTo>
                <a:lnTo>
                  <a:pt x="9927448" y="3586165"/>
                </a:lnTo>
                <a:lnTo>
                  <a:pt x="9932205" y="3575847"/>
                </a:lnTo>
                <a:lnTo>
                  <a:pt x="9936962" y="3565528"/>
                </a:lnTo>
                <a:lnTo>
                  <a:pt x="9939341" y="3554415"/>
                </a:lnTo>
                <a:lnTo>
                  <a:pt x="9940926" y="3542509"/>
                </a:lnTo>
                <a:lnTo>
                  <a:pt x="9942512" y="3530603"/>
                </a:lnTo>
                <a:lnTo>
                  <a:pt x="9942512" y="2372521"/>
                </a:lnTo>
                <a:lnTo>
                  <a:pt x="9940926" y="2361409"/>
                </a:lnTo>
                <a:lnTo>
                  <a:pt x="9939341" y="2349502"/>
                </a:lnTo>
                <a:lnTo>
                  <a:pt x="9936962" y="2337596"/>
                </a:lnTo>
                <a:lnTo>
                  <a:pt x="9932205" y="2328071"/>
                </a:lnTo>
                <a:lnTo>
                  <a:pt x="9927448" y="2317753"/>
                </a:lnTo>
                <a:lnTo>
                  <a:pt x="9921898" y="2307434"/>
                </a:lnTo>
                <a:lnTo>
                  <a:pt x="9915555" y="2298703"/>
                </a:lnTo>
                <a:lnTo>
                  <a:pt x="9907627" y="2290765"/>
                </a:lnTo>
                <a:lnTo>
                  <a:pt x="9898906" y="2282828"/>
                </a:lnTo>
                <a:lnTo>
                  <a:pt x="9889391" y="2275683"/>
                </a:lnTo>
                <a:lnTo>
                  <a:pt x="9880670" y="2270127"/>
                </a:lnTo>
                <a:lnTo>
                  <a:pt x="9870363" y="2264571"/>
                </a:lnTo>
                <a:lnTo>
                  <a:pt x="9859263" y="2261396"/>
                </a:lnTo>
                <a:lnTo>
                  <a:pt x="9848163" y="2258221"/>
                </a:lnTo>
                <a:lnTo>
                  <a:pt x="9837064" y="2256633"/>
                </a:lnTo>
                <a:lnTo>
                  <a:pt x="9824378" y="2255840"/>
                </a:lnTo>
                <a:close/>
                <a:moveTo>
                  <a:pt x="13046141" y="2255839"/>
                </a:moveTo>
                <a:lnTo>
                  <a:pt x="13034228" y="2256633"/>
                </a:lnTo>
                <a:lnTo>
                  <a:pt x="13023109" y="2258221"/>
                </a:lnTo>
                <a:lnTo>
                  <a:pt x="13011990" y="2261396"/>
                </a:lnTo>
                <a:lnTo>
                  <a:pt x="13000077" y="2264571"/>
                </a:lnTo>
                <a:lnTo>
                  <a:pt x="12990547" y="2270127"/>
                </a:lnTo>
                <a:lnTo>
                  <a:pt x="12981016" y="2275683"/>
                </a:lnTo>
                <a:lnTo>
                  <a:pt x="12972280" y="2282827"/>
                </a:lnTo>
                <a:lnTo>
                  <a:pt x="12963544" y="2290764"/>
                </a:lnTo>
                <a:lnTo>
                  <a:pt x="12955602" y="2298702"/>
                </a:lnTo>
                <a:lnTo>
                  <a:pt x="12948454" y="2307433"/>
                </a:lnTo>
                <a:lnTo>
                  <a:pt x="12942895" y="2317752"/>
                </a:lnTo>
                <a:lnTo>
                  <a:pt x="12938924" y="2328071"/>
                </a:lnTo>
                <a:lnTo>
                  <a:pt x="12934158" y="2337596"/>
                </a:lnTo>
                <a:lnTo>
                  <a:pt x="12931776" y="2349502"/>
                </a:lnTo>
                <a:lnTo>
                  <a:pt x="12929393" y="2361408"/>
                </a:lnTo>
                <a:lnTo>
                  <a:pt x="12928599" y="2372521"/>
                </a:lnTo>
                <a:lnTo>
                  <a:pt x="12928599" y="3530603"/>
                </a:lnTo>
                <a:lnTo>
                  <a:pt x="12929393" y="3542509"/>
                </a:lnTo>
                <a:lnTo>
                  <a:pt x="12931776" y="3554415"/>
                </a:lnTo>
                <a:lnTo>
                  <a:pt x="12934158" y="3565528"/>
                </a:lnTo>
                <a:lnTo>
                  <a:pt x="12938924" y="3575846"/>
                </a:lnTo>
                <a:lnTo>
                  <a:pt x="12942895" y="3586165"/>
                </a:lnTo>
                <a:lnTo>
                  <a:pt x="12948454" y="3596484"/>
                </a:lnTo>
                <a:lnTo>
                  <a:pt x="12955602" y="3605215"/>
                </a:lnTo>
                <a:lnTo>
                  <a:pt x="12963544" y="3613152"/>
                </a:lnTo>
                <a:lnTo>
                  <a:pt x="12972280" y="3621090"/>
                </a:lnTo>
                <a:lnTo>
                  <a:pt x="12981016" y="3627440"/>
                </a:lnTo>
                <a:lnTo>
                  <a:pt x="12990547" y="3632996"/>
                </a:lnTo>
                <a:lnTo>
                  <a:pt x="13000077" y="3638553"/>
                </a:lnTo>
                <a:lnTo>
                  <a:pt x="13011990" y="3642521"/>
                </a:lnTo>
                <a:lnTo>
                  <a:pt x="13023109" y="3645696"/>
                </a:lnTo>
                <a:lnTo>
                  <a:pt x="13034228" y="3648077"/>
                </a:lnTo>
                <a:lnTo>
                  <a:pt x="13046141" y="3648077"/>
                </a:lnTo>
                <a:lnTo>
                  <a:pt x="14201707" y="3648077"/>
                </a:lnTo>
                <a:lnTo>
                  <a:pt x="14213620" y="3648077"/>
                </a:lnTo>
                <a:lnTo>
                  <a:pt x="14225533" y="3645696"/>
                </a:lnTo>
                <a:lnTo>
                  <a:pt x="14236652" y="3642521"/>
                </a:lnTo>
                <a:lnTo>
                  <a:pt x="14247771" y="3638553"/>
                </a:lnTo>
                <a:lnTo>
                  <a:pt x="14258095" y="3632996"/>
                </a:lnTo>
                <a:lnTo>
                  <a:pt x="14267626" y="3627440"/>
                </a:lnTo>
                <a:lnTo>
                  <a:pt x="14277156" y="3621090"/>
                </a:lnTo>
                <a:lnTo>
                  <a:pt x="14284304" y="3613152"/>
                </a:lnTo>
                <a:lnTo>
                  <a:pt x="14292246" y="3605215"/>
                </a:lnTo>
                <a:lnTo>
                  <a:pt x="14299394" y="3596484"/>
                </a:lnTo>
                <a:lnTo>
                  <a:pt x="14304953" y="3586165"/>
                </a:lnTo>
                <a:lnTo>
                  <a:pt x="14309719" y="3575846"/>
                </a:lnTo>
                <a:lnTo>
                  <a:pt x="14313690" y="3565528"/>
                </a:lnTo>
                <a:lnTo>
                  <a:pt x="14316072" y="3554415"/>
                </a:lnTo>
                <a:lnTo>
                  <a:pt x="14318455" y="3542509"/>
                </a:lnTo>
                <a:lnTo>
                  <a:pt x="14319249" y="3530603"/>
                </a:lnTo>
                <a:lnTo>
                  <a:pt x="14319249" y="2372521"/>
                </a:lnTo>
                <a:lnTo>
                  <a:pt x="14318455" y="2361408"/>
                </a:lnTo>
                <a:lnTo>
                  <a:pt x="14316072" y="2349502"/>
                </a:lnTo>
                <a:lnTo>
                  <a:pt x="14313690" y="2337596"/>
                </a:lnTo>
                <a:lnTo>
                  <a:pt x="14309719" y="2328071"/>
                </a:lnTo>
                <a:lnTo>
                  <a:pt x="14304953" y="2317752"/>
                </a:lnTo>
                <a:lnTo>
                  <a:pt x="14299394" y="2307433"/>
                </a:lnTo>
                <a:lnTo>
                  <a:pt x="14292246" y="2298702"/>
                </a:lnTo>
                <a:lnTo>
                  <a:pt x="14284304" y="2290764"/>
                </a:lnTo>
                <a:lnTo>
                  <a:pt x="14277156" y="2282827"/>
                </a:lnTo>
                <a:lnTo>
                  <a:pt x="14267626" y="2275683"/>
                </a:lnTo>
                <a:lnTo>
                  <a:pt x="14258095" y="2270127"/>
                </a:lnTo>
                <a:lnTo>
                  <a:pt x="14247771" y="2264571"/>
                </a:lnTo>
                <a:lnTo>
                  <a:pt x="14236652" y="2261396"/>
                </a:lnTo>
                <a:lnTo>
                  <a:pt x="14225533" y="2258221"/>
                </a:lnTo>
                <a:lnTo>
                  <a:pt x="14213620" y="2256633"/>
                </a:lnTo>
                <a:lnTo>
                  <a:pt x="14201707" y="2255839"/>
                </a:lnTo>
                <a:close/>
                <a:moveTo>
                  <a:pt x="11587956" y="2255839"/>
                </a:moveTo>
                <a:lnTo>
                  <a:pt x="11575256" y="2256633"/>
                </a:lnTo>
                <a:lnTo>
                  <a:pt x="11564143" y="2258220"/>
                </a:lnTo>
                <a:lnTo>
                  <a:pt x="11553031" y="2261395"/>
                </a:lnTo>
                <a:lnTo>
                  <a:pt x="11541918" y="2264570"/>
                </a:lnTo>
                <a:lnTo>
                  <a:pt x="11531599" y="2270126"/>
                </a:lnTo>
                <a:lnTo>
                  <a:pt x="11522868" y="2275683"/>
                </a:lnTo>
                <a:lnTo>
                  <a:pt x="11512549" y="2282826"/>
                </a:lnTo>
                <a:lnTo>
                  <a:pt x="11504612" y="2290764"/>
                </a:lnTo>
                <a:lnTo>
                  <a:pt x="11496675" y="2298701"/>
                </a:lnTo>
                <a:lnTo>
                  <a:pt x="11490325" y="2307433"/>
                </a:lnTo>
                <a:lnTo>
                  <a:pt x="11484768" y="2317751"/>
                </a:lnTo>
                <a:lnTo>
                  <a:pt x="11480006" y="2328070"/>
                </a:lnTo>
                <a:lnTo>
                  <a:pt x="11475243" y="2337595"/>
                </a:lnTo>
                <a:lnTo>
                  <a:pt x="11473656" y="2349501"/>
                </a:lnTo>
                <a:lnTo>
                  <a:pt x="11471275" y="2361408"/>
                </a:lnTo>
                <a:lnTo>
                  <a:pt x="11469687" y="2372520"/>
                </a:lnTo>
                <a:lnTo>
                  <a:pt x="11469687" y="3530602"/>
                </a:lnTo>
                <a:lnTo>
                  <a:pt x="11471275" y="3542508"/>
                </a:lnTo>
                <a:lnTo>
                  <a:pt x="11473656" y="3554414"/>
                </a:lnTo>
                <a:lnTo>
                  <a:pt x="11475243" y="3565527"/>
                </a:lnTo>
                <a:lnTo>
                  <a:pt x="11480006" y="3575846"/>
                </a:lnTo>
                <a:lnTo>
                  <a:pt x="11484768" y="3586164"/>
                </a:lnTo>
                <a:lnTo>
                  <a:pt x="11490325" y="3596483"/>
                </a:lnTo>
                <a:lnTo>
                  <a:pt x="11496675" y="3605214"/>
                </a:lnTo>
                <a:lnTo>
                  <a:pt x="11504612" y="3613152"/>
                </a:lnTo>
                <a:lnTo>
                  <a:pt x="11512549" y="3621089"/>
                </a:lnTo>
                <a:lnTo>
                  <a:pt x="11522868" y="3627439"/>
                </a:lnTo>
                <a:lnTo>
                  <a:pt x="11531599" y="3632996"/>
                </a:lnTo>
                <a:lnTo>
                  <a:pt x="11541918" y="3638552"/>
                </a:lnTo>
                <a:lnTo>
                  <a:pt x="11553031" y="3642520"/>
                </a:lnTo>
                <a:lnTo>
                  <a:pt x="11564143" y="3645696"/>
                </a:lnTo>
                <a:lnTo>
                  <a:pt x="11575256" y="3648077"/>
                </a:lnTo>
                <a:lnTo>
                  <a:pt x="11587956" y="3648077"/>
                </a:lnTo>
                <a:lnTo>
                  <a:pt x="12742068" y="3648077"/>
                </a:lnTo>
                <a:lnTo>
                  <a:pt x="12754768" y="3648077"/>
                </a:lnTo>
                <a:lnTo>
                  <a:pt x="12765881" y="3645696"/>
                </a:lnTo>
                <a:lnTo>
                  <a:pt x="12776993" y="3642520"/>
                </a:lnTo>
                <a:lnTo>
                  <a:pt x="12788106" y="3638552"/>
                </a:lnTo>
                <a:lnTo>
                  <a:pt x="12798425" y="3632996"/>
                </a:lnTo>
                <a:lnTo>
                  <a:pt x="12808743" y="3627439"/>
                </a:lnTo>
                <a:lnTo>
                  <a:pt x="12817475" y="3621089"/>
                </a:lnTo>
                <a:lnTo>
                  <a:pt x="12825412" y="3613152"/>
                </a:lnTo>
                <a:lnTo>
                  <a:pt x="12833349" y="3605214"/>
                </a:lnTo>
                <a:lnTo>
                  <a:pt x="12839699" y="3596483"/>
                </a:lnTo>
                <a:lnTo>
                  <a:pt x="12845256" y="3586164"/>
                </a:lnTo>
                <a:lnTo>
                  <a:pt x="12850018" y="3575846"/>
                </a:lnTo>
                <a:lnTo>
                  <a:pt x="12854781" y="3565527"/>
                </a:lnTo>
                <a:lnTo>
                  <a:pt x="12857162" y="3554414"/>
                </a:lnTo>
                <a:lnTo>
                  <a:pt x="12858749" y="3542508"/>
                </a:lnTo>
                <a:lnTo>
                  <a:pt x="12860337" y="3530602"/>
                </a:lnTo>
                <a:lnTo>
                  <a:pt x="12860337" y="2372520"/>
                </a:lnTo>
                <a:lnTo>
                  <a:pt x="12858749" y="2361408"/>
                </a:lnTo>
                <a:lnTo>
                  <a:pt x="12857162" y="2349501"/>
                </a:lnTo>
                <a:lnTo>
                  <a:pt x="12854781" y="2337595"/>
                </a:lnTo>
                <a:lnTo>
                  <a:pt x="12850018" y="2328070"/>
                </a:lnTo>
                <a:lnTo>
                  <a:pt x="12845256" y="2317751"/>
                </a:lnTo>
                <a:lnTo>
                  <a:pt x="12839699" y="2307433"/>
                </a:lnTo>
                <a:lnTo>
                  <a:pt x="12833349" y="2298701"/>
                </a:lnTo>
                <a:lnTo>
                  <a:pt x="12825412" y="2290764"/>
                </a:lnTo>
                <a:lnTo>
                  <a:pt x="12817475" y="2282826"/>
                </a:lnTo>
                <a:lnTo>
                  <a:pt x="12808743" y="2275683"/>
                </a:lnTo>
                <a:lnTo>
                  <a:pt x="12798425" y="2270126"/>
                </a:lnTo>
                <a:lnTo>
                  <a:pt x="12788106" y="2264570"/>
                </a:lnTo>
                <a:lnTo>
                  <a:pt x="12776993" y="2261395"/>
                </a:lnTo>
                <a:lnTo>
                  <a:pt x="12765881" y="2258220"/>
                </a:lnTo>
                <a:lnTo>
                  <a:pt x="12754768" y="2256633"/>
                </a:lnTo>
                <a:lnTo>
                  <a:pt x="12742068" y="2255839"/>
                </a:lnTo>
                <a:close/>
                <a:moveTo>
                  <a:pt x="10129043" y="2255839"/>
                </a:moveTo>
                <a:lnTo>
                  <a:pt x="10117137" y="2256632"/>
                </a:lnTo>
                <a:lnTo>
                  <a:pt x="10106025" y="2258220"/>
                </a:lnTo>
                <a:lnTo>
                  <a:pt x="10094912" y="2261395"/>
                </a:lnTo>
                <a:lnTo>
                  <a:pt x="10083006" y="2264569"/>
                </a:lnTo>
                <a:lnTo>
                  <a:pt x="10073481" y="2270126"/>
                </a:lnTo>
                <a:lnTo>
                  <a:pt x="10063162" y="2275682"/>
                </a:lnTo>
                <a:lnTo>
                  <a:pt x="10054431" y="2282826"/>
                </a:lnTo>
                <a:lnTo>
                  <a:pt x="10046493" y="2290764"/>
                </a:lnTo>
                <a:lnTo>
                  <a:pt x="10038556" y="2298701"/>
                </a:lnTo>
                <a:lnTo>
                  <a:pt x="10031412" y="2307432"/>
                </a:lnTo>
                <a:lnTo>
                  <a:pt x="10025856" y="2317751"/>
                </a:lnTo>
                <a:lnTo>
                  <a:pt x="10021887" y="2328070"/>
                </a:lnTo>
                <a:lnTo>
                  <a:pt x="10017125" y="2337595"/>
                </a:lnTo>
                <a:lnTo>
                  <a:pt x="10014743" y="2349501"/>
                </a:lnTo>
                <a:lnTo>
                  <a:pt x="10012362" y="2361407"/>
                </a:lnTo>
                <a:lnTo>
                  <a:pt x="10012362" y="2372520"/>
                </a:lnTo>
                <a:lnTo>
                  <a:pt x="10012362" y="3530602"/>
                </a:lnTo>
                <a:lnTo>
                  <a:pt x="10012362" y="3542508"/>
                </a:lnTo>
                <a:lnTo>
                  <a:pt x="10014743" y="3554414"/>
                </a:lnTo>
                <a:lnTo>
                  <a:pt x="10017125" y="3565527"/>
                </a:lnTo>
                <a:lnTo>
                  <a:pt x="10021887" y="3575845"/>
                </a:lnTo>
                <a:lnTo>
                  <a:pt x="10025856" y="3586164"/>
                </a:lnTo>
                <a:lnTo>
                  <a:pt x="10031412" y="3596483"/>
                </a:lnTo>
                <a:lnTo>
                  <a:pt x="10038556" y="3605214"/>
                </a:lnTo>
                <a:lnTo>
                  <a:pt x="10046493" y="3613151"/>
                </a:lnTo>
                <a:lnTo>
                  <a:pt x="10054431" y="3621089"/>
                </a:lnTo>
                <a:lnTo>
                  <a:pt x="10063162" y="3627439"/>
                </a:lnTo>
                <a:lnTo>
                  <a:pt x="10073481" y="3632995"/>
                </a:lnTo>
                <a:lnTo>
                  <a:pt x="10083006" y="3638551"/>
                </a:lnTo>
                <a:lnTo>
                  <a:pt x="10094912" y="3642520"/>
                </a:lnTo>
                <a:lnTo>
                  <a:pt x="10106025" y="3645695"/>
                </a:lnTo>
                <a:lnTo>
                  <a:pt x="10117137" y="3648076"/>
                </a:lnTo>
                <a:lnTo>
                  <a:pt x="10129043" y="3648076"/>
                </a:lnTo>
                <a:lnTo>
                  <a:pt x="11283950" y="3648076"/>
                </a:lnTo>
                <a:lnTo>
                  <a:pt x="11295856" y="3648076"/>
                </a:lnTo>
                <a:lnTo>
                  <a:pt x="11307763" y="3645695"/>
                </a:lnTo>
                <a:lnTo>
                  <a:pt x="11318875" y="3642520"/>
                </a:lnTo>
                <a:lnTo>
                  <a:pt x="11329987" y="3638551"/>
                </a:lnTo>
                <a:lnTo>
                  <a:pt x="11340306" y="3632995"/>
                </a:lnTo>
                <a:lnTo>
                  <a:pt x="11349037" y="3627439"/>
                </a:lnTo>
                <a:lnTo>
                  <a:pt x="11357769" y="3621089"/>
                </a:lnTo>
                <a:lnTo>
                  <a:pt x="11366500" y="3613151"/>
                </a:lnTo>
                <a:lnTo>
                  <a:pt x="11374437" y="3605214"/>
                </a:lnTo>
                <a:lnTo>
                  <a:pt x="11381581" y="3596483"/>
                </a:lnTo>
                <a:lnTo>
                  <a:pt x="11387137" y="3586164"/>
                </a:lnTo>
                <a:lnTo>
                  <a:pt x="11391900" y="3575845"/>
                </a:lnTo>
                <a:lnTo>
                  <a:pt x="11395869" y="3565527"/>
                </a:lnTo>
                <a:lnTo>
                  <a:pt x="11398250" y="3554414"/>
                </a:lnTo>
                <a:lnTo>
                  <a:pt x="11400631" y="3542508"/>
                </a:lnTo>
                <a:lnTo>
                  <a:pt x="11401425" y="3530602"/>
                </a:lnTo>
                <a:lnTo>
                  <a:pt x="11401425" y="2372520"/>
                </a:lnTo>
                <a:lnTo>
                  <a:pt x="11400631" y="2361407"/>
                </a:lnTo>
                <a:lnTo>
                  <a:pt x="11398250" y="2349501"/>
                </a:lnTo>
                <a:lnTo>
                  <a:pt x="11395869" y="2337595"/>
                </a:lnTo>
                <a:lnTo>
                  <a:pt x="11391900" y="2328070"/>
                </a:lnTo>
                <a:lnTo>
                  <a:pt x="11387137" y="2317751"/>
                </a:lnTo>
                <a:lnTo>
                  <a:pt x="11381581" y="2307432"/>
                </a:lnTo>
                <a:lnTo>
                  <a:pt x="11374437" y="2298701"/>
                </a:lnTo>
                <a:lnTo>
                  <a:pt x="11366500" y="2290764"/>
                </a:lnTo>
                <a:lnTo>
                  <a:pt x="11357769" y="2282826"/>
                </a:lnTo>
                <a:lnTo>
                  <a:pt x="11349037" y="2275682"/>
                </a:lnTo>
                <a:lnTo>
                  <a:pt x="11340306" y="2270126"/>
                </a:lnTo>
                <a:lnTo>
                  <a:pt x="11329987" y="2264569"/>
                </a:lnTo>
                <a:lnTo>
                  <a:pt x="11318875" y="2261395"/>
                </a:lnTo>
                <a:lnTo>
                  <a:pt x="11307763" y="2258220"/>
                </a:lnTo>
                <a:lnTo>
                  <a:pt x="11295856" y="2256632"/>
                </a:lnTo>
                <a:lnTo>
                  <a:pt x="11283950" y="2255839"/>
                </a:lnTo>
                <a:close/>
                <a:moveTo>
                  <a:pt x="15963105" y="793752"/>
                </a:moveTo>
                <a:lnTo>
                  <a:pt x="15951199" y="794546"/>
                </a:lnTo>
                <a:lnTo>
                  <a:pt x="15940087" y="795340"/>
                </a:lnTo>
                <a:lnTo>
                  <a:pt x="15928180" y="799311"/>
                </a:lnTo>
                <a:lnTo>
                  <a:pt x="15917068" y="802488"/>
                </a:lnTo>
                <a:lnTo>
                  <a:pt x="15907543" y="808048"/>
                </a:lnTo>
                <a:lnTo>
                  <a:pt x="15898018" y="813607"/>
                </a:lnTo>
                <a:lnTo>
                  <a:pt x="15889287" y="820755"/>
                </a:lnTo>
                <a:lnTo>
                  <a:pt x="15880555" y="827903"/>
                </a:lnTo>
                <a:lnTo>
                  <a:pt x="15872618" y="835845"/>
                </a:lnTo>
                <a:lnTo>
                  <a:pt x="15865474" y="845375"/>
                </a:lnTo>
                <a:lnTo>
                  <a:pt x="15859918" y="854905"/>
                </a:lnTo>
                <a:lnTo>
                  <a:pt x="15855949" y="865230"/>
                </a:lnTo>
                <a:lnTo>
                  <a:pt x="15851187" y="875555"/>
                </a:lnTo>
                <a:lnTo>
                  <a:pt x="15848805" y="886674"/>
                </a:lnTo>
                <a:lnTo>
                  <a:pt x="15846424" y="899381"/>
                </a:lnTo>
                <a:lnTo>
                  <a:pt x="15846424" y="910500"/>
                </a:lnTo>
                <a:lnTo>
                  <a:pt x="15846424" y="2069242"/>
                </a:lnTo>
                <a:lnTo>
                  <a:pt x="15846424" y="2080361"/>
                </a:lnTo>
                <a:lnTo>
                  <a:pt x="15848805" y="2093068"/>
                </a:lnTo>
                <a:lnTo>
                  <a:pt x="15851187" y="2104187"/>
                </a:lnTo>
                <a:lnTo>
                  <a:pt x="15855949" y="2114512"/>
                </a:lnTo>
                <a:lnTo>
                  <a:pt x="15859918" y="2124042"/>
                </a:lnTo>
                <a:lnTo>
                  <a:pt x="15865474" y="2134367"/>
                </a:lnTo>
                <a:lnTo>
                  <a:pt x="15872618" y="2143103"/>
                </a:lnTo>
                <a:lnTo>
                  <a:pt x="15880555" y="2151045"/>
                </a:lnTo>
                <a:lnTo>
                  <a:pt x="15889287" y="2158987"/>
                </a:lnTo>
                <a:lnTo>
                  <a:pt x="15898018" y="2166135"/>
                </a:lnTo>
                <a:lnTo>
                  <a:pt x="15907543" y="2171694"/>
                </a:lnTo>
                <a:lnTo>
                  <a:pt x="15917068" y="2177253"/>
                </a:lnTo>
                <a:lnTo>
                  <a:pt x="15928180" y="2180430"/>
                </a:lnTo>
                <a:lnTo>
                  <a:pt x="15940087" y="2183608"/>
                </a:lnTo>
                <a:lnTo>
                  <a:pt x="15951199" y="2185196"/>
                </a:lnTo>
                <a:lnTo>
                  <a:pt x="15963105" y="2185990"/>
                </a:lnTo>
                <a:lnTo>
                  <a:pt x="17118804" y="2185990"/>
                </a:lnTo>
                <a:lnTo>
                  <a:pt x="17129920" y="2185196"/>
                </a:lnTo>
                <a:lnTo>
                  <a:pt x="17141032" y="2183608"/>
                </a:lnTo>
                <a:lnTo>
                  <a:pt x="17152936" y="2180430"/>
                </a:lnTo>
                <a:lnTo>
                  <a:pt x="17164048" y="2177253"/>
                </a:lnTo>
                <a:lnTo>
                  <a:pt x="17173576" y="2171694"/>
                </a:lnTo>
                <a:lnTo>
                  <a:pt x="17183892" y="2166135"/>
                </a:lnTo>
                <a:lnTo>
                  <a:pt x="17193420" y="2158987"/>
                </a:lnTo>
                <a:lnTo>
                  <a:pt x="17200564" y="2151045"/>
                </a:lnTo>
                <a:lnTo>
                  <a:pt x="17208500" y="2143103"/>
                </a:lnTo>
                <a:lnTo>
                  <a:pt x="17215644" y="2134367"/>
                </a:lnTo>
                <a:lnTo>
                  <a:pt x="17221200" y="2124042"/>
                </a:lnTo>
                <a:lnTo>
                  <a:pt x="17225964" y="2114512"/>
                </a:lnTo>
                <a:lnTo>
                  <a:pt x="17229932" y="2104187"/>
                </a:lnTo>
                <a:lnTo>
                  <a:pt x="17233104" y="2093068"/>
                </a:lnTo>
                <a:lnTo>
                  <a:pt x="17234692" y="2080361"/>
                </a:lnTo>
                <a:lnTo>
                  <a:pt x="17235488" y="2069242"/>
                </a:lnTo>
                <a:lnTo>
                  <a:pt x="17235488" y="910500"/>
                </a:lnTo>
                <a:lnTo>
                  <a:pt x="17234692" y="899381"/>
                </a:lnTo>
                <a:lnTo>
                  <a:pt x="17233104" y="886674"/>
                </a:lnTo>
                <a:lnTo>
                  <a:pt x="17229932" y="875555"/>
                </a:lnTo>
                <a:lnTo>
                  <a:pt x="17225964" y="865230"/>
                </a:lnTo>
                <a:lnTo>
                  <a:pt x="17221200" y="854905"/>
                </a:lnTo>
                <a:lnTo>
                  <a:pt x="17215644" y="845375"/>
                </a:lnTo>
                <a:lnTo>
                  <a:pt x="17208500" y="835845"/>
                </a:lnTo>
                <a:lnTo>
                  <a:pt x="17200564" y="827903"/>
                </a:lnTo>
                <a:lnTo>
                  <a:pt x="17193420" y="820755"/>
                </a:lnTo>
                <a:lnTo>
                  <a:pt x="17183892" y="813607"/>
                </a:lnTo>
                <a:lnTo>
                  <a:pt x="17173576" y="808048"/>
                </a:lnTo>
                <a:lnTo>
                  <a:pt x="17164048" y="802488"/>
                </a:lnTo>
                <a:lnTo>
                  <a:pt x="17152936" y="799311"/>
                </a:lnTo>
                <a:lnTo>
                  <a:pt x="17141032" y="795340"/>
                </a:lnTo>
                <a:lnTo>
                  <a:pt x="17129920" y="794546"/>
                </a:lnTo>
                <a:lnTo>
                  <a:pt x="17118804" y="793752"/>
                </a:lnTo>
                <a:close/>
                <a:moveTo>
                  <a:pt x="14504193" y="793752"/>
                </a:moveTo>
                <a:lnTo>
                  <a:pt x="14491493" y="794546"/>
                </a:lnTo>
                <a:lnTo>
                  <a:pt x="14480381" y="795340"/>
                </a:lnTo>
                <a:lnTo>
                  <a:pt x="14469268" y="799311"/>
                </a:lnTo>
                <a:lnTo>
                  <a:pt x="14458156" y="802488"/>
                </a:lnTo>
                <a:lnTo>
                  <a:pt x="14447837" y="808048"/>
                </a:lnTo>
                <a:lnTo>
                  <a:pt x="14439106" y="813607"/>
                </a:lnTo>
                <a:lnTo>
                  <a:pt x="14430375" y="820755"/>
                </a:lnTo>
                <a:lnTo>
                  <a:pt x="14420850" y="827903"/>
                </a:lnTo>
                <a:lnTo>
                  <a:pt x="14412912" y="835845"/>
                </a:lnTo>
                <a:lnTo>
                  <a:pt x="14406562" y="845375"/>
                </a:lnTo>
                <a:lnTo>
                  <a:pt x="14401006" y="854905"/>
                </a:lnTo>
                <a:lnTo>
                  <a:pt x="14396243" y="865230"/>
                </a:lnTo>
                <a:lnTo>
                  <a:pt x="14391481" y="875555"/>
                </a:lnTo>
                <a:lnTo>
                  <a:pt x="14389893" y="886674"/>
                </a:lnTo>
                <a:lnTo>
                  <a:pt x="14387512" y="899381"/>
                </a:lnTo>
                <a:lnTo>
                  <a:pt x="14387512" y="910500"/>
                </a:lnTo>
                <a:lnTo>
                  <a:pt x="14387512" y="2069242"/>
                </a:lnTo>
                <a:lnTo>
                  <a:pt x="14387512" y="2080361"/>
                </a:lnTo>
                <a:lnTo>
                  <a:pt x="14389893" y="2093068"/>
                </a:lnTo>
                <a:lnTo>
                  <a:pt x="14391481" y="2104187"/>
                </a:lnTo>
                <a:lnTo>
                  <a:pt x="14396243" y="2114512"/>
                </a:lnTo>
                <a:lnTo>
                  <a:pt x="14401006" y="2124042"/>
                </a:lnTo>
                <a:lnTo>
                  <a:pt x="14406562" y="2134367"/>
                </a:lnTo>
                <a:lnTo>
                  <a:pt x="14412912" y="2143103"/>
                </a:lnTo>
                <a:lnTo>
                  <a:pt x="14420850" y="2151045"/>
                </a:lnTo>
                <a:lnTo>
                  <a:pt x="14430375" y="2158987"/>
                </a:lnTo>
                <a:lnTo>
                  <a:pt x="14439106" y="2166135"/>
                </a:lnTo>
                <a:lnTo>
                  <a:pt x="14447837" y="2171694"/>
                </a:lnTo>
                <a:lnTo>
                  <a:pt x="14458156" y="2177253"/>
                </a:lnTo>
                <a:lnTo>
                  <a:pt x="14469268" y="2180430"/>
                </a:lnTo>
                <a:lnTo>
                  <a:pt x="14480381" y="2183608"/>
                </a:lnTo>
                <a:lnTo>
                  <a:pt x="14491493" y="2185196"/>
                </a:lnTo>
                <a:lnTo>
                  <a:pt x="14504193" y="2185990"/>
                </a:lnTo>
                <a:lnTo>
                  <a:pt x="15659894" y="2185990"/>
                </a:lnTo>
                <a:lnTo>
                  <a:pt x="15671006" y="2185196"/>
                </a:lnTo>
                <a:lnTo>
                  <a:pt x="15682119" y="2183608"/>
                </a:lnTo>
                <a:lnTo>
                  <a:pt x="15693231" y="2180430"/>
                </a:lnTo>
                <a:lnTo>
                  <a:pt x="15704344" y="2177253"/>
                </a:lnTo>
                <a:lnTo>
                  <a:pt x="15714663" y="2171694"/>
                </a:lnTo>
                <a:lnTo>
                  <a:pt x="15724981" y="2166135"/>
                </a:lnTo>
                <a:lnTo>
                  <a:pt x="15733713" y="2158987"/>
                </a:lnTo>
                <a:lnTo>
                  <a:pt x="15741650" y="2151045"/>
                </a:lnTo>
                <a:lnTo>
                  <a:pt x="15749587" y="2143103"/>
                </a:lnTo>
                <a:lnTo>
                  <a:pt x="15755937" y="2134367"/>
                </a:lnTo>
                <a:lnTo>
                  <a:pt x="15761494" y="2124042"/>
                </a:lnTo>
                <a:lnTo>
                  <a:pt x="15766256" y="2114512"/>
                </a:lnTo>
                <a:lnTo>
                  <a:pt x="15771019" y="2104187"/>
                </a:lnTo>
                <a:lnTo>
                  <a:pt x="15772606" y="2093068"/>
                </a:lnTo>
                <a:lnTo>
                  <a:pt x="15774987" y="2080361"/>
                </a:lnTo>
                <a:lnTo>
                  <a:pt x="15776575" y="2069242"/>
                </a:lnTo>
                <a:lnTo>
                  <a:pt x="15776575" y="910500"/>
                </a:lnTo>
                <a:lnTo>
                  <a:pt x="15774987" y="899381"/>
                </a:lnTo>
                <a:lnTo>
                  <a:pt x="15772606" y="886674"/>
                </a:lnTo>
                <a:lnTo>
                  <a:pt x="15771019" y="875555"/>
                </a:lnTo>
                <a:lnTo>
                  <a:pt x="15766256" y="865230"/>
                </a:lnTo>
                <a:lnTo>
                  <a:pt x="15761494" y="854905"/>
                </a:lnTo>
                <a:lnTo>
                  <a:pt x="15755937" y="845375"/>
                </a:lnTo>
                <a:lnTo>
                  <a:pt x="15749587" y="835845"/>
                </a:lnTo>
                <a:lnTo>
                  <a:pt x="15741650" y="827903"/>
                </a:lnTo>
                <a:lnTo>
                  <a:pt x="15733713" y="820755"/>
                </a:lnTo>
                <a:lnTo>
                  <a:pt x="15724981" y="813607"/>
                </a:lnTo>
                <a:lnTo>
                  <a:pt x="15714663" y="808048"/>
                </a:lnTo>
                <a:lnTo>
                  <a:pt x="15704344" y="802488"/>
                </a:lnTo>
                <a:lnTo>
                  <a:pt x="15693231" y="799311"/>
                </a:lnTo>
                <a:lnTo>
                  <a:pt x="15682119" y="795340"/>
                </a:lnTo>
                <a:lnTo>
                  <a:pt x="15671006" y="794546"/>
                </a:lnTo>
                <a:lnTo>
                  <a:pt x="15659894" y="793752"/>
                </a:lnTo>
                <a:close/>
                <a:moveTo>
                  <a:pt x="13046141" y="793752"/>
                </a:moveTo>
                <a:lnTo>
                  <a:pt x="13034228" y="794546"/>
                </a:lnTo>
                <a:lnTo>
                  <a:pt x="13023109" y="795340"/>
                </a:lnTo>
                <a:lnTo>
                  <a:pt x="13011990" y="799311"/>
                </a:lnTo>
                <a:lnTo>
                  <a:pt x="13000077" y="802488"/>
                </a:lnTo>
                <a:lnTo>
                  <a:pt x="12990547" y="808048"/>
                </a:lnTo>
                <a:lnTo>
                  <a:pt x="12981016" y="813607"/>
                </a:lnTo>
                <a:lnTo>
                  <a:pt x="12972280" y="820755"/>
                </a:lnTo>
                <a:lnTo>
                  <a:pt x="12963544" y="827903"/>
                </a:lnTo>
                <a:lnTo>
                  <a:pt x="12955602" y="835845"/>
                </a:lnTo>
                <a:lnTo>
                  <a:pt x="12948454" y="845375"/>
                </a:lnTo>
                <a:lnTo>
                  <a:pt x="12942895" y="854905"/>
                </a:lnTo>
                <a:lnTo>
                  <a:pt x="12938924" y="865230"/>
                </a:lnTo>
                <a:lnTo>
                  <a:pt x="12934158" y="875555"/>
                </a:lnTo>
                <a:lnTo>
                  <a:pt x="12931776" y="886674"/>
                </a:lnTo>
                <a:lnTo>
                  <a:pt x="12929393" y="899381"/>
                </a:lnTo>
                <a:lnTo>
                  <a:pt x="12928599" y="910500"/>
                </a:lnTo>
                <a:lnTo>
                  <a:pt x="12928599" y="2069242"/>
                </a:lnTo>
                <a:lnTo>
                  <a:pt x="12929393" y="2080361"/>
                </a:lnTo>
                <a:lnTo>
                  <a:pt x="12931776" y="2093068"/>
                </a:lnTo>
                <a:lnTo>
                  <a:pt x="12934158" y="2104187"/>
                </a:lnTo>
                <a:lnTo>
                  <a:pt x="12938924" y="2114512"/>
                </a:lnTo>
                <a:lnTo>
                  <a:pt x="12942895" y="2124042"/>
                </a:lnTo>
                <a:lnTo>
                  <a:pt x="12948454" y="2134367"/>
                </a:lnTo>
                <a:lnTo>
                  <a:pt x="12955602" y="2143103"/>
                </a:lnTo>
                <a:lnTo>
                  <a:pt x="12963544" y="2151045"/>
                </a:lnTo>
                <a:lnTo>
                  <a:pt x="12972280" y="2158987"/>
                </a:lnTo>
                <a:lnTo>
                  <a:pt x="12981016" y="2166135"/>
                </a:lnTo>
                <a:lnTo>
                  <a:pt x="12990547" y="2171694"/>
                </a:lnTo>
                <a:lnTo>
                  <a:pt x="13000077" y="2177253"/>
                </a:lnTo>
                <a:lnTo>
                  <a:pt x="13011990" y="2180430"/>
                </a:lnTo>
                <a:lnTo>
                  <a:pt x="13023109" y="2183608"/>
                </a:lnTo>
                <a:lnTo>
                  <a:pt x="13034228" y="2185196"/>
                </a:lnTo>
                <a:lnTo>
                  <a:pt x="13046141" y="2185990"/>
                </a:lnTo>
                <a:lnTo>
                  <a:pt x="14201707" y="2185990"/>
                </a:lnTo>
                <a:lnTo>
                  <a:pt x="14213620" y="2185196"/>
                </a:lnTo>
                <a:lnTo>
                  <a:pt x="14225533" y="2183608"/>
                </a:lnTo>
                <a:lnTo>
                  <a:pt x="14236652" y="2180430"/>
                </a:lnTo>
                <a:lnTo>
                  <a:pt x="14247771" y="2177253"/>
                </a:lnTo>
                <a:lnTo>
                  <a:pt x="14258095" y="2171694"/>
                </a:lnTo>
                <a:lnTo>
                  <a:pt x="14267626" y="2166135"/>
                </a:lnTo>
                <a:lnTo>
                  <a:pt x="14277156" y="2158987"/>
                </a:lnTo>
                <a:lnTo>
                  <a:pt x="14284304" y="2151045"/>
                </a:lnTo>
                <a:lnTo>
                  <a:pt x="14292246" y="2143103"/>
                </a:lnTo>
                <a:lnTo>
                  <a:pt x="14299394" y="2134367"/>
                </a:lnTo>
                <a:lnTo>
                  <a:pt x="14304953" y="2124042"/>
                </a:lnTo>
                <a:lnTo>
                  <a:pt x="14309719" y="2114512"/>
                </a:lnTo>
                <a:lnTo>
                  <a:pt x="14313690" y="2104187"/>
                </a:lnTo>
                <a:lnTo>
                  <a:pt x="14316072" y="2093068"/>
                </a:lnTo>
                <a:lnTo>
                  <a:pt x="14318455" y="2080361"/>
                </a:lnTo>
                <a:lnTo>
                  <a:pt x="14319249" y="2069242"/>
                </a:lnTo>
                <a:lnTo>
                  <a:pt x="14319249" y="910500"/>
                </a:lnTo>
                <a:lnTo>
                  <a:pt x="14318455" y="899381"/>
                </a:lnTo>
                <a:lnTo>
                  <a:pt x="14316072" y="886674"/>
                </a:lnTo>
                <a:lnTo>
                  <a:pt x="14313690" y="875555"/>
                </a:lnTo>
                <a:lnTo>
                  <a:pt x="14309719" y="865230"/>
                </a:lnTo>
                <a:lnTo>
                  <a:pt x="14304953" y="854905"/>
                </a:lnTo>
                <a:lnTo>
                  <a:pt x="14299394" y="845375"/>
                </a:lnTo>
                <a:lnTo>
                  <a:pt x="14292246" y="835845"/>
                </a:lnTo>
                <a:lnTo>
                  <a:pt x="14284304" y="827903"/>
                </a:lnTo>
                <a:lnTo>
                  <a:pt x="14277156" y="820755"/>
                </a:lnTo>
                <a:lnTo>
                  <a:pt x="14267626" y="813607"/>
                </a:lnTo>
                <a:lnTo>
                  <a:pt x="14258095" y="808048"/>
                </a:lnTo>
                <a:lnTo>
                  <a:pt x="14247771" y="802488"/>
                </a:lnTo>
                <a:lnTo>
                  <a:pt x="14236652" y="799311"/>
                </a:lnTo>
                <a:lnTo>
                  <a:pt x="14225533" y="795340"/>
                </a:lnTo>
                <a:lnTo>
                  <a:pt x="14213620" y="794546"/>
                </a:lnTo>
                <a:lnTo>
                  <a:pt x="14201707" y="793752"/>
                </a:lnTo>
                <a:close/>
                <a:moveTo>
                  <a:pt x="11587956" y="793752"/>
                </a:moveTo>
                <a:lnTo>
                  <a:pt x="11575256" y="794546"/>
                </a:lnTo>
                <a:lnTo>
                  <a:pt x="11564143" y="795340"/>
                </a:lnTo>
                <a:lnTo>
                  <a:pt x="11553031" y="799312"/>
                </a:lnTo>
                <a:lnTo>
                  <a:pt x="11541918" y="802488"/>
                </a:lnTo>
                <a:lnTo>
                  <a:pt x="11531599" y="808048"/>
                </a:lnTo>
                <a:lnTo>
                  <a:pt x="11522868" y="813607"/>
                </a:lnTo>
                <a:lnTo>
                  <a:pt x="11512549" y="820755"/>
                </a:lnTo>
                <a:lnTo>
                  <a:pt x="11504612" y="827903"/>
                </a:lnTo>
                <a:lnTo>
                  <a:pt x="11496675" y="835845"/>
                </a:lnTo>
                <a:lnTo>
                  <a:pt x="11490325" y="845375"/>
                </a:lnTo>
                <a:lnTo>
                  <a:pt x="11484768" y="854905"/>
                </a:lnTo>
                <a:lnTo>
                  <a:pt x="11480006" y="865230"/>
                </a:lnTo>
                <a:lnTo>
                  <a:pt x="11475243" y="875555"/>
                </a:lnTo>
                <a:lnTo>
                  <a:pt x="11473656" y="886674"/>
                </a:lnTo>
                <a:lnTo>
                  <a:pt x="11471275" y="899381"/>
                </a:lnTo>
                <a:lnTo>
                  <a:pt x="11469687" y="910500"/>
                </a:lnTo>
                <a:lnTo>
                  <a:pt x="11469687" y="2069242"/>
                </a:lnTo>
                <a:lnTo>
                  <a:pt x="11471275" y="2080361"/>
                </a:lnTo>
                <a:lnTo>
                  <a:pt x="11473656" y="2093068"/>
                </a:lnTo>
                <a:lnTo>
                  <a:pt x="11475243" y="2104187"/>
                </a:lnTo>
                <a:lnTo>
                  <a:pt x="11480006" y="2114512"/>
                </a:lnTo>
                <a:lnTo>
                  <a:pt x="11484768" y="2124042"/>
                </a:lnTo>
                <a:lnTo>
                  <a:pt x="11490325" y="2134367"/>
                </a:lnTo>
                <a:lnTo>
                  <a:pt x="11496675" y="2143103"/>
                </a:lnTo>
                <a:lnTo>
                  <a:pt x="11504612" y="2151045"/>
                </a:lnTo>
                <a:lnTo>
                  <a:pt x="11512549" y="2158987"/>
                </a:lnTo>
                <a:lnTo>
                  <a:pt x="11522868" y="2166135"/>
                </a:lnTo>
                <a:lnTo>
                  <a:pt x="11531599" y="2171694"/>
                </a:lnTo>
                <a:lnTo>
                  <a:pt x="11541918" y="2177253"/>
                </a:lnTo>
                <a:lnTo>
                  <a:pt x="11553031" y="2180430"/>
                </a:lnTo>
                <a:lnTo>
                  <a:pt x="11564143" y="2183608"/>
                </a:lnTo>
                <a:lnTo>
                  <a:pt x="11575256" y="2185196"/>
                </a:lnTo>
                <a:lnTo>
                  <a:pt x="11587956" y="2185990"/>
                </a:lnTo>
                <a:lnTo>
                  <a:pt x="12742068" y="2185990"/>
                </a:lnTo>
                <a:lnTo>
                  <a:pt x="12754768" y="2185196"/>
                </a:lnTo>
                <a:lnTo>
                  <a:pt x="12765881" y="2183608"/>
                </a:lnTo>
                <a:lnTo>
                  <a:pt x="12776993" y="2180430"/>
                </a:lnTo>
                <a:lnTo>
                  <a:pt x="12788106" y="2177253"/>
                </a:lnTo>
                <a:lnTo>
                  <a:pt x="12798425" y="2171694"/>
                </a:lnTo>
                <a:lnTo>
                  <a:pt x="12808743" y="2166135"/>
                </a:lnTo>
                <a:lnTo>
                  <a:pt x="12817475" y="2158987"/>
                </a:lnTo>
                <a:lnTo>
                  <a:pt x="12825412" y="2151045"/>
                </a:lnTo>
                <a:lnTo>
                  <a:pt x="12833349" y="2143103"/>
                </a:lnTo>
                <a:lnTo>
                  <a:pt x="12839699" y="2134367"/>
                </a:lnTo>
                <a:lnTo>
                  <a:pt x="12845256" y="2124042"/>
                </a:lnTo>
                <a:lnTo>
                  <a:pt x="12850018" y="2114512"/>
                </a:lnTo>
                <a:lnTo>
                  <a:pt x="12854781" y="2104187"/>
                </a:lnTo>
                <a:lnTo>
                  <a:pt x="12857162" y="2093068"/>
                </a:lnTo>
                <a:lnTo>
                  <a:pt x="12858749" y="2080361"/>
                </a:lnTo>
                <a:lnTo>
                  <a:pt x="12860337" y="2069242"/>
                </a:lnTo>
                <a:lnTo>
                  <a:pt x="12860337" y="910500"/>
                </a:lnTo>
                <a:lnTo>
                  <a:pt x="12858749" y="899381"/>
                </a:lnTo>
                <a:lnTo>
                  <a:pt x="12857162" y="886674"/>
                </a:lnTo>
                <a:lnTo>
                  <a:pt x="12854781" y="875555"/>
                </a:lnTo>
                <a:lnTo>
                  <a:pt x="12850018" y="865230"/>
                </a:lnTo>
                <a:lnTo>
                  <a:pt x="12845256" y="854905"/>
                </a:lnTo>
                <a:lnTo>
                  <a:pt x="12839699" y="845375"/>
                </a:lnTo>
                <a:lnTo>
                  <a:pt x="12833349" y="835845"/>
                </a:lnTo>
                <a:lnTo>
                  <a:pt x="12825412" y="827903"/>
                </a:lnTo>
                <a:lnTo>
                  <a:pt x="12817475" y="820755"/>
                </a:lnTo>
                <a:lnTo>
                  <a:pt x="12808743" y="813607"/>
                </a:lnTo>
                <a:lnTo>
                  <a:pt x="12798425" y="808048"/>
                </a:lnTo>
                <a:lnTo>
                  <a:pt x="12788106" y="802488"/>
                </a:lnTo>
                <a:lnTo>
                  <a:pt x="12776993" y="799312"/>
                </a:lnTo>
                <a:lnTo>
                  <a:pt x="12765881" y="795340"/>
                </a:lnTo>
                <a:lnTo>
                  <a:pt x="12754768" y="794546"/>
                </a:lnTo>
                <a:lnTo>
                  <a:pt x="12742068" y="793752"/>
                </a:lnTo>
                <a:close/>
                <a:moveTo>
                  <a:pt x="10129043" y="793752"/>
                </a:moveTo>
                <a:lnTo>
                  <a:pt x="10117137" y="794546"/>
                </a:lnTo>
                <a:lnTo>
                  <a:pt x="10106025" y="795340"/>
                </a:lnTo>
                <a:lnTo>
                  <a:pt x="10094912" y="799312"/>
                </a:lnTo>
                <a:lnTo>
                  <a:pt x="10083006" y="802488"/>
                </a:lnTo>
                <a:lnTo>
                  <a:pt x="10073481" y="808048"/>
                </a:lnTo>
                <a:lnTo>
                  <a:pt x="10063162" y="813607"/>
                </a:lnTo>
                <a:lnTo>
                  <a:pt x="10054431" y="820755"/>
                </a:lnTo>
                <a:lnTo>
                  <a:pt x="10046493" y="827903"/>
                </a:lnTo>
                <a:lnTo>
                  <a:pt x="10038556" y="835845"/>
                </a:lnTo>
                <a:lnTo>
                  <a:pt x="10031412" y="845375"/>
                </a:lnTo>
                <a:lnTo>
                  <a:pt x="10025856" y="854905"/>
                </a:lnTo>
                <a:lnTo>
                  <a:pt x="10021887" y="865230"/>
                </a:lnTo>
                <a:lnTo>
                  <a:pt x="10017125" y="875555"/>
                </a:lnTo>
                <a:lnTo>
                  <a:pt x="10014743" y="886674"/>
                </a:lnTo>
                <a:lnTo>
                  <a:pt x="10012362" y="899381"/>
                </a:lnTo>
                <a:lnTo>
                  <a:pt x="10012362" y="910500"/>
                </a:lnTo>
                <a:lnTo>
                  <a:pt x="10012362" y="2069242"/>
                </a:lnTo>
                <a:lnTo>
                  <a:pt x="10012362" y="2080361"/>
                </a:lnTo>
                <a:lnTo>
                  <a:pt x="10014743" y="2093068"/>
                </a:lnTo>
                <a:lnTo>
                  <a:pt x="10017125" y="2104187"/>
                </a:lnTo>
                <a:lnTo>
                  <a:pt x="10021887" y="2114512"/>
                </a:lnTo>
                <a:lnTo>
                  <a:pt x="10025856" y="2124042"/>
                </a:lnTo>
                <a:lnTo>
                  <a:pt x="10031412" y="2134367"/>
                </a:lnTo>
                <a:lnTo>
                  <a:pt x="10038556" y="2143103"/>
                </a:lnTo>
                <a:lnTo>
                  <a:pt x="10046493" y="2151045"/>
                </a:lnTo>
                <a:lnTo>
                  <a:pt x="10054431" y="2158987"/>
                </a:lnTo>
                <a:lnTo>
                  <a:pt x="10063162" y="2166135"/>
                </a:lnTo>
                <a:lnTo>
                  <a:pt x="10073481" y="2171694"/>
                </a:lnTo>
                <a:lnTo>
                  <a:pt x="10083006" y="2177253"/>
                </a:lnTo>
                <a:lnTo>
                  <a:pt x="10094912" y="2180430"/>
                </a:lnTo>
                <a:lnTo>
                  <a:pt x="10106025" y="2183608"/>
                </a:lnTo>
                <a:lnTo>
                  <a:pt x="10117137" y="2185196"/>
                </a:lnTo>
                <a:lnTo>
                  <a:pt x="10129043" y="2185990"/>
                </a:lnTo>
                <a:lnTo>
                  <a:pt x="11283950" y="2185990"/>
                </a:lnTo>
                <a:lnTo>
                  <a:pt x="11295856" y="2185196"/>
                </a:lnTo>
                <a:lnTo>
                  <a:pt x="11307763" y="2183608"/>
                </a:lnTo>
                <a:lnTo>
                  <a:pt x="11318875" y="2180430"/>
                </a:lnTo>
                <a:lnTo>
                  <a:pt x="11329987" y="2177253"/>
                </a:lnTo>
                <a:lnTo>
                  <a:pt x="11340306" y="2171694"/>
                </a:lnTo>
                <a:lnTo>
                  <a:pt x="11349037" y="2166135"/>
                </a:lnTo>
                <a:lnTo>
                  <a:pt x="11357769" y="2158987"/>
                </a:lnTo>
                <a:lnTo>
                  <a:pt x="11366500" y="2151045"/>
                </a:lnTo>
                <a:lnTo>
                  <a:pt x="11374437" y="2143103"/>
                </a:lnTo>
                <a:lnTo>
                  <a:pt x="11381581" y="2134367"/>
                </a:lnTo>
                <a:lnTo>
                  <a:pt x="11387137" y="2124042"/>
                </a:lnTo>
                <a:lnTo>
                  <a:pt x="11391900" y="2114512"/>
                </a:lnTo>
                <a:lnTo>
                  <a:pt x="11395869" y="2104187"/>
                </a:lnTo>
                <a:lnTo>
                  <a:pt x="11398250" y="2093068"/>
                </a:lnTo>
                <a:lnTo>
                  <a:pt x="11400631" y="2080361"/>
                </a:lnTo>
                <a:lnTo>
                  <a:pt x="11401425" y="2069242"/>
                </a:lnTo>
                <a:lnTo>
                  <a:pt x="11401425" y="910500"/>
                </a:lnTo>
                <a:lnTo>
                  <a:pt x="11400631" y="899381"/>
                </a:lnTo>
                <a:lnTo>
                  <a:pt x="11398250" y="886674"/>
                </a:lnTo>
                <a:lnTo>
                  <a:pt x="11395869" y="875555"/>
                </a:lnTo>
                <a:lnTo>
                  <a:pt x="11391900" y="865230"/>
                </a:lnTo>
                <a:lnTo>
                  <a:pt x="11387137" y="854905"/>
                </a:lnTo>
                <a:lnTo>
                  <a:pt x="11381581" y="845375"/>
                </a:lnTo>
                <a:lnTo>
                  <a:pt x="11374437" y="835845"/>
                </a:lnTo>
                <a:lnTo>
                  <a:pt x="11366500" y="827903"/>
                </a:lnTo>
                <a:lnTo>
                  <a:pt x="11357769" y="820755"/>
                </a:lnTo>
                <a:lnTo>
                  <a:pt x="11349037" y="813607"/>
                </a:lnTo>
                <a:lnTo>
                  <a:pt x="11340306" y="808048"/>
                </a:lnTo>
                <a:lnTo>
                  <a:pt x="11329987" y="802488"/>
                </a:lnTo>
                <a:lnTo>
                  <a:pt x="11318875" y="799312"/>
                </a:lnTo>
                <a:lnTo>
                  <a:pt x="11307763" y="795340"/>
                </a:lnTo>
                <a:lnTo>
                  <a:pt x="11295856" y="794546"/>
                </a:lnTo>
                <a:lnTo>
                  <a:pt x="11283950" y="793752"/>
                </a:lnTo>
                <a:close/>
                <a:moveTo>
                  <a:pt x="0" y="0"/>
                </a:moveTo>
                <a:lnTo>
                  <a:pt x="18288000" y="0"/>
                </a:lnTo>
                <a:lnTo>
                  <a:pt x="18288000" y="10288588"/>
                </a:lnTo>
                <a:lnTo>
                  <a:pt x="0" y="10288588"/>
                </a:lnTo>
                <a:close/>
              </a:path>
            </a:pathLst>
          </a:custGeom>
          <a:solidFill>
            <a:schemeClr val="bg1">
              <a:alpha val="92000"/>
            </a:schemeClr>
          </a:solidFill>
          <a:ln w="12700">
            <a:noFill/>
          </a:ln>
        </p:spPr>
        <p:style>
          <a:lnRef idx="0"/>
          <a:fillRef idx="0"/>
          <a:effectRef idx="0"/>
          <a:fontRef idx="minor"/>
        </p:style>
      </p:sp>
      <p:sp>
        <p:nvSpPr>
          <p:cNvPr id="94" name="标题 1"/>
          <p:cNvSpPr/>
          <p:nvPr/>
        </p:nvSpPr>
        <p:spPr>
          <a:xfrm>
            <a:off x="0" y="5715000"/>
            <a:ext cx="12191760" cy="1142640"/>
          </a:xfrm>
          <a:custGeom>
            <a:avLst/>
            <a:gdLst/>
            <a:ahLst/>
            <a:rect l="l" t="t" r="r" b="b"/>
            <a:pathLst>
              <a:path w="12192000" h="1919477">
                <a:moveTo>
                  <a:pt x="0" y="0"/>
                </a:moveTo>
                <a:lnTo>
                  <a:pt x="35421" y="14901"/>
                </a:lnTo>
                <a:cubicBezTo>
                  <a:pt x="1378514" y="544026"/>
                  <a:pt x="3132286" y="994310"/>
                  <a:pt x="5075117" y="1266015"/>
                </a:cubicBezTo>
                <a:cubicBezTo>
                  <a:pt x="7850590" y="1654164"/>
                  <a:pt x="10355012" y="1585998"/>
                  <a:pt x="11887275" y="1163896"/>
                </a:cubicBezTo>
                <a:lnTo>
                  <a:pt x="12192000" y="1066663"/>
                </a:lnTo>
                <a:lnTo>
                  <a:pt x="12192000" y="1919477"/>
                </a:lnTo>
                <a:lnTo>
                  <a:pt x="0" y="1919477"/>
                </a:lnTo>
                <a:close/>
              </a:path>
            </a:pathLst>
          </a:custGeom>
          <a:gradFill rotWithShape="0">
            <a:gsLst>
              <a:gs pos="0">
                <a:srgbClr val="ff8f40"/>
              </a:gs>
              <a:gs pos="100000">
                <a:srgbClr val="bf4f00"/>
              </a:gs>
            </a:gsLst>
            <a:lin ang="5400000"/>
          </a:gradFill>
          <a:ln w="12700">
            <a:noFill/>
          </a:ln>
        </p:spPr>
        <p:style>
          <a:lnRef idx="0"/>
          <a:fillRef idx="0"/>
          <a:effectRef idx="0"/>
          <a:fontRef idx="minor"/>
        </p:style>
      </p:sp>
      <p:sp>
        <p:nvSpPr>
          <p:cNvPr id="95" name="标题 1"/>
          <p:cNvSpPr/>
          <p:nvPr/>
        </p:nvSpPr>
        <p:spPr>
          <a:xfrm>
            <a:off x="54360" y="2066760"/>
            <a:ext cx="3361680" cy="1226520"/>
          </a:xfrm>
          <a:prstGeom prst="rect">
            <a:avLst/>
          </a:prstGeom>
          <a:noFill/>
          <a:ln w="0">
            <a:noFill/>
          </a:ln>
        </p:spPr>
        <p:style>
          <a:lnRef idx="0"/>
          <a:fillRef idx="0"/>
          <a:effectRef idx="0"/>
          <a:fontRef idx="minor"/>
        </p:style>
        <p:txBody>
          <a:bodyPr lIns="0" rIns="0" anchor="b">
            <a:noAutofit/>
          </a:bodyPr>
          <a:p>
            <a:pPr algn="r">
              <a:lnSpc>
                <a:spcPct val="110000"/>
              </a:lnSpc>
              <a:buNone/>
            </a:pPr>
            <a:r>
              <a:rPr b="0" lang="en-US" sz="7800" spc="-1" strike="noStrike">
                <a:solidFill>
                  <a:srgbClr val="404040"/>
                </a:solidFill>
                <a:latin typeface="Source Han Sans CN Bold"/>
                <a:ea typeface="Source Han Sans CN Bold"/>
              </a:rPr>
              <a:t>PART.</a:t>
            </a:r>
            <a:endParaRPr b="0" lang="en-US" sz="7800" spc="-1" strike="noStrike">
              <a:latin typeface="Noto Sans CJK SC"/>
            </a:endParaRPr>
          </a:p>
        </p:txBody>
      </p:sp>
      <p:sp>
        <p:nvSpPr>
          <p:cNvPr id="96" name="标题 1"/>
          <p:cNvSpPr/>
          <p:nvPr/>
        </p:nvSpPr>
        <p:spPr>
          <a:xfrm>
            <a:off x="588960" y="704160"/>
            <a:ext cx="2299680" cy="285120"/>
          </a:xfrm>
          <a:custGeom>
            <a:avLst/>
            <a:gdLst/>
            <a:ah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tx1">
              <a:lumMod val="85000"/>
              <a:lumOff val="15000"/>
            </a:schemeClr>
          </a:solidFill>
          <a:ln w="9525">
            <a:noFill/>
          </a:ln>
        </p:spPr>
        <p:style>
          <a:lnRef idx="0"/>
          <a:fillRef idx="0"/>
          <a:effectRef idx="0"/>
          <a:fontRef idx="minor"/>
        </p:style>
      </p:sp>
      <p:sp>
        <p:nvSpPr>
          <p:cNvPr id="97" name="标题 1"/>
          <p:cNvSpPr/>
          <p:nvPr/>
        </p:nvSpPr>
        <p:spPr>
          <a:xfrm>
            <a:off x="581400" y="4986000"/>
            <a:ext cx="5876280" cy="371880"/>
          </a:xfrm>
          <a:prstGeom prst="roundRect">
            <a:avLst>
              <a:gd name="adj" fmla="val 14109"/>
            </a:avLst>
          </a:prstGeom>
          <a:solidFill>
            <a:schemeClr val="bg1"/>
          </a:solidFill>
          <a:ln w="12700">
            <a:noFill/>
          </a:ln>
          <a:effectLst>
            <a:outerShdw algn="tl" blurRad="139680" dir="2700000" dist="37674" rotWithShape="0">
              <a:schemeClr val="accent1">
                <a:alpha val="20000"/>
              </a:schemeClr>
            </a:outerShdw>
          </a:effectLst>
        </p:spPr>
        <p:style>
          <a:lnRef idx="0"/>
          <a:fillRef idx="0"/>
          <a:effectRef idx="0"/>
          <a:fontRef idx="minor"/>
        </p:style>
      </p:sp>
      <p:sp>
        <p:nvSpPr>
          <p:cNvPr id="98" name="标题 1"/>
          <p:cNvSpPr/>
          <p:nvPr/>
        </p:nvSpPr>
        <p:spPr>
          <a:xfrm>
            <a:off x="767880" y="5033520"/>
            <a:ext cx="2905200" cy="276480"/>
          </a:xfrm>
          <a:prstGeom prst="rect">
            <a:avLst/>
          </a:prstGeom>
          <a:noFill/>
          <a:ln w="0">
            <a:noFill/>
          </a:ln>
        </p:spPr>
        <p:style>
          <a:lnRef idx="0"/>
          <a:fillRef idx="0"/>
          <a:effectRef idx="0"/>
          <a:fontRef idx="minor"/>
        </p:style>
        <p:txBody>
          <a:bodyPr lIns="0" rIns="0" anchor="t">
            <a:noAutofit/>
          </a:bodyPr>
          <a:p>
            <a:pPr>
              <a:lnSpc>
                <a:spcPct val="110000"/>
              </a:lnSpc>
              <a:buNone/>
            </a:pPr>
            <a:r>
              <a:rPr b="0" lang="en-US" sz="1400" spc="-1" strike="noStrike">
                <a:solidFill>
                  <a:srgbClr val="ff8f40"/>
                </a:solidFill>
                <a:latin typeface="Source Han Sans"/>
                <a:ea typeface="Source Han Sans"/>
              </a:rPr>
              <a:t>POWERPOINT DESIGN</a:t>
            </a:r>
            <a:endParaRPr b="0" lang="en-US" sz="1400" spc="-1" strike="noStrike">
              <a:latin typeface="Noto Sans CJK SC"/>
            </a:endParaRPr>
          </a:p>
        </p:txBody>
      </p:sp>
      <p:sp>
        <p:nvSpPr>
          <p:cNvPr id="99" name="标题 1"/>
          <p:cNvSpPr/>
          <p:nvPr/>
        </p:nvSpPr>
        <p:spPr>
          <a:xfrm>
            <a:off x="5717160" y="643680"/>
            <a:ext cx="397800" cy="397800"/>
          </a:xfrm>
          <a:prstGeom prst="plaque">
            <a:avLst>
              <a:gd name="adj" fmla="val 50000"/>
            </a:avLst>
          </a:prstGeom>
          <a:gradFill rotWithShape="0">
            <a:gsLst>
              <a:gs pos="0">
                <a:srgbClr val="ff8f40"/>
              </a:gs>
              <a:gs pos="100000">
                <a:srgbClr val="bf4f00"/>
              </a:gs>
            </a:gsLst>
            <a:lin ang="0"/>
          </a:gradFill>
          <a:ln w="12700">
            <a:noFill/>
          </a:ln>
        </p:spPr>
        <p:style>
          <a:lnRef idx="0"/>
          <a:fillRef idx="0"/>
          <a:effectRef idx="0"/>
          <a:fontRef idx="minor"/>
        </p:style>
      </p:sp>
      <p:sp>
        <p:nvSpPr>
          <p:cNvPr id="100" name="标题 1"/>
          <p:cNvSpPr/>
          <p:nvPr/>
        </p:nvSpPr>
        <p:spPr>
          <a:xfrm>
            <a:off x="6078600" y="498600"/>
            <a:ext cx="228960" cy="228960"/>
          </a:xfrm>
          <a:prstGeom prst="plaque">
            <a:avLst>
              <a:gd name="adj" fmla="val 50000"/>
            </a:avLst>
          </a:prstGeom>
          <a:solidFill>
            <a:schemeClr val="accent1">
              <a:alpha val="50000"/>
            </a:schemeClr>
          </a:solidFill>
          <a:ln w="12700">
            <a:noFill/>
          </a:ln>
        </p:spPr>
        <p:style>
          <a:lnRef idx="0"/>
          <a:fillRef idx="0"/>
          <a:effectRef idx="0"/>
          <a:fontRef idx="minor"/>
        </p:style>
      </p:sp>
      <p:sp>
        <p:nvSpPr>
          <p:cNvPr id="101" name="标题 1"/>
          <p:cNvSpPr/>
          <p:nvPr/>
        </p:nvSpPr>
        <p:spPr>
          <a:xfrm rot="5400000">
            <a:off x="10983600" y="-293400"/>
            <a:ext cx="217080" cy="804240"/>
          </a:xfrm>
          <a:custGeom>
            <a:avLst/>
            <a:gdLst/>
            <a:ahLst/>
            <a:rect l="l" t="t" r="r" b="b"/>
            <a:pathLst>
              <a:path w="217349" h="804647">
                <a:moveTo>
                  <a:pt x="155416" y="30967"/>
                </a:moveTo>
                <a:cubicBezTo>
                  <a:pt x="155416" y="13865"/>
                  <a:pt x="169281" y="0"/>
                  <a:pt x="186383" y="0"/>
                </a:cubicBezTo>
                <a:cubicBezTo>
                  <a:pt x="203485" y="0"/>
                  <a:pt x="217349" y="13865"/>
                  <a:pt x="217349" y="30967"/>
                </a:cubicBezTo>
                <a:cubicBezTo>
                  <a:pt x="217349" y="48070"/>
                  <a:pt x="203485" y="61934"/>
                  <a:pt x="186383" y="61934"/>
                </a:cubicBezTo>
                <a:cubicBezTo>
                  <a:pt x="169281" y="61934"/>
                  <a:pt x="155416" y="48070"/>
                  <a:pt x="155416" y="30967"/>
                </a:cubicBezTo>
                <a:close/>
                <a:moveTo>
                  <a:pt x="155416" y="154753"/>
                </a:moveTo>
                <a:cubicBezTo>
                  <a:pt x="155416" y="137651"/>
                  <a:pt x="169281" y="123786"/>
                  <a:pt x="186383" y="123786"/>
                </a:cubicBezTo>
                <a:cubicBezTo>
                  <a:pt x="203485" y="123786"/>
                  <a:pt x="217349" y="137651"/>
                  <a:pt x="217349" y="154753"/>
                </a:cubicBezTo>
                <a:cubicBezTo>
                  <a:pt x="217349" y="171855"/>
                  <a:pt x="203485" y="185719"/>
                  <a:pt x="186383" y="185719"/>
                </a:cubicBezTo>
                <a:cubicBezTo>
                  <a:pt x="169281" y="185719"/>
                  <a:pt x="155416" y="171855"/>
                  <a:pt x="155416" y="154753"/>
                </a:cubicBezTo>
                <a:close/>
                <a:moveTo>
                  <a:pt x="155416" y="278538"/>
                </a:moveTo>
                <a:cubicBezTo>
                  <a:pt x="155416" y="261436"/>
                  <a:pt x="169281" y="247572"/>
                  <a:pt x="186383" y="247572"/>
                </a:cubicBezTo>
                <a:cubicBezTo>
                  <a:pt x="203485" y="247572"/>
                  <a:pt x="217349" y="261436"/>
                  <a:pt x="217349" y="278538"/>
                </a:cubicBezTo>
                <a:cubicBezTo>
                  <a:pt x="217349" y="295641"/>
                  <a:pt x="203485" y="309505"/>
                  <a:pt x="186383" y="309505"/>
                </a:cubicBezTo>
                <a:cubicBezTo>
                  <a:pt x="169281" y="309505"/>
                  <a:pt x="155416" y="295641"/>
                  <a:pt x="155416" y="278538"/>
                </a:cubicBezTo>
                <a:close/>
                <a:moveTo>
                  <a:pt x="155416" y="402324"/>
                </a:moveTo>
                <a:cubicBezTo>
                  <a:pt x="155416" y="385222"/>
                  <a:pt x="169281" y="371358"/>
                  <a:pt x="186383" y="371358"/>
                </a:cubicBezTo>
                <a:cubicBezTo>
                  <a:pt x="203485" y="371358"/>
                  <a:pt x="217349" y="385222"/>
                  <a:pt x="217349" y="402324"/>
                </a:cubicBezTo>
                <a:cubicBezTo>
                  <a:pt x="217349" y="419426"/>
                  <a:pt x="203485" y="433290"/>
                  <a:pt x="186383" y="433290"/>
                </a:cubicBezTo>
                <a:cubicBezTo>
                  <a:pt x="169281" y="433290"/>
                  <a:pt x="155416" y="419426"/>
                  <a:pt x="155416" y="402324"/>
                </a:cubicBezTo>
                <a:close/>
                <a:moveTo>
                  <a:pt x="155416" y="526110"/>
                </a:moveTo>
                <a:cubicBezTo>
                  <a:pt x="155416" y="509008"/>
                  <a:pt x="169281" y="495144"/>
                  <a:pt x="186383" y="495144"/>
                </a:cubicBezTo>
                <a:cubicBezTo>
                  <a:pt x="203485" y="495144"/>
                  <a:pt x="217349" y="509008"/>
                  <a:pt x="217349" y="526110"/>
                </a:cubicBezTo>
                <a:cubicBezTo>
                  <a:pt x="217349" y="543212"/>
                  <a:pt x="203485" y="557076"/>
                  <a:pt x="186383" y="557076"/>
                </a:cubicBezTo>
                <a:cubicBezTo>
                  <a:pt x="169281" y="557076"/>
                  <a:pt x="155416" y="543212"/>
                  <a:pt x="155416" y="526110"/>
                </a:cubicBezTo>
                <a:close/>
                <a:moveTo>
                  <a:pt x="155416" y="649895"/>
                </a:moveTo>
                <a:cubicBezTo>
                  <a:pt x="155416" y="632793"/>
                  <a:pt x="169281" y="618929"/>
                  <a:pt x="186383" y="618929"/>
                </a:cubicBezTo>
                <a:cubicBezTo>
                  <a:pt x="203485" y="618929"/>
                  <a:pt x="217349" y="632793"/>
                  <a:pt x="217349" y="649895"/>
                </a:cubicBezTo>
                <a:cubicBezTo>
                  <a:pt x="217349" y="666997"/>
                  <a:pt x="203485" y="680861"/>
                  <a:pt x="186383" y="680861"/>
                </a:cubicBezTo>
                <a:cubicBezTo>
                  <a:pt x="169281" y="680861"/>
                  <a:pt x="155416" y="666997"/>
                  <a:pt x="155416" y="649895"/>
                </a:cubicBezTo>
                <a:close/>
                <a:moveTo>
                  <a:pt x="155416" y="773681"/>
                </a:moveTo>
                <a:cubicBezTo>
                  <a:pt x="155416" y="756578"/>
                  <a:pt x="169281" y="742714"/>
                  <a:pt x="186383" y="742714"/>
                </a:cubicBezTo>
                <a:cubicBezTo>
                  <a:pt x="203485" y="742714"/>
                  <a:pt x="217349" y="756578"/>
                  <a:pt x="217349" y="773681"/>
                </a:cubicBezTo>
                <a:cubicBezTo>
                  <a:pt x="217349" y="790783"/>
                  <a:pt x="203485" y="804647"/>
                  <a:pt x="186383" y="804647"/>
                </a:cubicBezTo>
                <a:cubicBezTo>
                  <a:pt x="169281" y="804647"/>
                  <a:pt x="155416" y="790783"/>
                  <a:pt x="155416" y="773681"/>
                </a:cubicBezTo>
                <a:close/>
                <a:moveTo>
                  <a:pt x="67055" y="30967"/>
                </a:moveTo>
                <a:cubicBezTo>
                  <a:pt x="67055" y="13865"/>
                  <a:pt x="80919" y="0"/>
                  <a:pt x="98021" y="0"/>
                </a:cubicBezTo>
                <a:cubicBezTo>
                  <a:pt x="115123" y="0"/>
                  <a:pt x="128987" y="13865"/>
                  <a:pt x="128987" y="30967"/>
                </a:cubicBezTo>
                <a:cubicBezTo>
                  <a:pt x="128987" y="48070"/>
                  <a:pt x="115123" y="61934"/>
                  <a:pt x="98021" y="61934"/>
                </a:cubicBezTo>
                <a:cubicBezTo>
                  <a:pt x="80919" y="61934"/>
                  <a:pt x="67055" y="48070"/>
                  <a:pt x="67055" y="30967"/>
                </a:cubicBezTo>
                <a:close/>
                <a:moveTo>
                  <a:pt x="67055" y="154753"/>
                </a:moveTo>
                <a:cubicBezTo>
                  <a:pt x="67055" y="137651"/>
                  <a:pt x="80919" y="123786"/>
                  <a:pt x="98021" y="123786"/>
                </a:cubicBezTo>
                <a:cubicBezTo>
                  <a:pt x="115123" y="123786"/>
                  <a:pt x="128987" y="137651"/>
                  <a:pt x="128987" y="154753"/>
                </a:cubicBezTo>
                <a:cubicBezTo>
                  <a:pt x="128987" y="171855"/>
                  <a:pt x="115123" y="185719"/>
                  <a:pt x="98021" y="185719"/>
                </a:cubicBezTo>
                <a:cubicBezTo>
                  <a:pt x="80919" y="185719"/>
                  <a:pt x="67055" y="171855"/>
                  <a:pt x="67055" y="154753"/>
                </a:cubicBezTo>
                <a:close/>
                <a:moveTo>
                  <a:pt x="67055" y="278538"/>
                </a:moveTo>
                <a:cubicBezTo>
                  <a:pt x="67055" y="261436"/>
                  <a:pt x="80919" y="247572"/>
                  <a:pt x="98021" y="247572"/>
                </a:cubicBezTo>
                <a:cubicBezTo>
                  <a:pt x="115123" y="247572"/>
                  <a:pt x="128987" y="261436"/>
                  <a:pt x="128987" y="278538"/>
                </a:cubicBezTo>
                <a:cubicBezTo>
                  <a:pt x="128987" y="295641"/>
                  <a:pt x="115123" y="309505"/>
                  <a:pt x="98021" y="309505"/>
                </a:cubicBezTo>
                <a:cubicBezTo>
                  <a:pt x="80919" y="309505"/>
                  <a:pt x="67055" y="295641"/>
                  <a:pt x="67055" y="278538"/>
                </a:cubicBezTo>
                <a:close/>
                <a:moveTo>
                  <a:pt x="67055" y="402324"/>
                </a:moveTo>
                <a:cubicBezTo>
                  <a:pt x="67055" y="385222"/>
                  <a:pt x="80919" y="371358"/>
                  <a:pt x="98021" y="371358"/>
                </a:cubicBezTo>
                <a:cubicBezTo>
                  <a:pt x="115123" y="371358"/>
                  <a:pt x="128987" y="385222"/>
                  <a:pt x="128987" y="402324"/>
                </a:cubicBezTo>
                <a:cubicBezTo>
                  <a:pt x="128987" y="419426"/>
                  <a:pt x="115123" y="433290"/>
                  <a:pt x="98021" y="433290"/>
                </a:cubicBezTo>
                <a:cubicBezTo>
                  <a:pt x="80919" y="433290"/>
                  <a:pt x="67055" y="419426"/>
                  <a:pt x="67055" y="402324"/>
                </a:cubicBezTo>
                <a:close/>
                <a:moveTo>
                  <a:pt x="67055" y="526110"/>
                </a:moveTo>
                <a:cubicBezTo>
                  <a:pt x="67055" y="509008"/>
                  <a:pt x="80919" y="495144"/>
                  <a:pt x="98021" y="495144"/>
                </a:cubicBezTo>
                <a:cubicBezTo>
                  <a:pt x="115123" y="495144"/>
                  <a:pt x="128987" y="509008"/>
                  <a:pt x="128987" y="526110"/>
                </a:cubicBezTo>
                <a:cubicBezTo>
                  <a:pt x="128987" y="543212"/>
                  <a:pt x="115123" y="557076"/>
                  <a:pt x="98021" y="557076"/>
                </a:cubicBezTo>
                <a:cubicBezTo>
                  <a:pt x="80919" y="557076"/>
                  <a:pt x="67055" y="543212"/>
                  <a:pt x="67055" y="526110"/>
                </a:cubicBezTo>
                <a:close/>
                <a:moveTo>
                  <a:pt x="67055" y="649895"/>
                </a:moveTo>
                <a:cubicBezTo>
                  <a:pt x="67055" y="632793"/>
                  <a:pt x="80919" y="618929"/>
                  <a:pt x="98021" y="618929"/>
                </a:cubicBezTo>
                <a:cubicBezTo>
                  <a:pt x="115123" y="618929"/>
                  <a:pt x="128987" y="632793"/>
                  <a:pt x="128987" y="649895"/>
                </a:cubicBezTo>
                <a:cubicBezTo>
                  <a:pt x="128987" y="666997"/>
                  <a:pt x="115123" y="680861"/>
                  <a:pt x="98021" y="680861"/>
                </a:cubicBezTo>
                <a:cubicBezTo>
                  <a:pt x="80919" y="680861"/>
                  <a:pt x="67055" y="666997"/>
                  <a:pt x="67055" y="649895"/>
                </a:cubicBezTo>
                <a:close/>
                <a:moveTo>
                  <a:pt x="67055" y="773681"/>
                </a:moveTo>
                <a:cubicBezTo>
                  <a:pt x="67055" y="756578"/>
                  <a:pt x="80919" y="742714"/>
                  <a:pt x="98021" y="742714"/>
                </a:cubicBezTo>
                <a:cubicBezTo>
                  <a:pt x="115123" y="742714"/>
                  <a:pt x="128987" y="756578"/>
                  <a:pt x="128987" y="773681"/>
                </a:cubicBezTo>
                <a:cubicBezTo>
                  <a:pt x="128987" y="790783"/>
                  <a:pt x="115123" y="804647"/>
                  <a:pt x="98021" y="804647"/>
                </a:cubicBezTo>
                <a:cubicBezTo>
                  <a:pt x="80919" y="804647"/>
                  <a:pt x="67055" y="790783"/>
                  <a:pt x="67055" y="773681"/>
                </a:cubicBezTo>
                <a:close/>
                <a:moveTo>
                  <a:pt x="0" y="57932"/>
                </a:moveTo>
                <a:lnTo>
                  <a:pt x="0" y="4002"/>
                </a:lnTo>
                <a:lnTo>
                  <a:pt x="9660" y="0"/>
                </a:lnTo>
                <a:cubicBezTo>
                  <a:pt x="26762" y="0"/>
                  <a:pt x="40626" y="13865"/>
                  <a:pt x="40626" y="30967"/>
                </a:cubicBezTo>
                <a:cubicBezTo>
                  <a:pt x="40626" y="48070"/>
                  <a:pt x="26762" y="61934"/>
                  <a:pt x="9660" y="61934"/>
                </a:cubicBezTo>
                <a:close/>
                <a:moveTo>
                  <a:pt x="0" y="181718"/>
                </a:moveTo>
                <a:lnTo>
                  <a:pt x="0" y="127788"/>
                </a:lnTo>
                <a:lnTo>
                  <a:pt x="9660" y="123786"/>
                </a:lnTo>
                <a:cubicBezTo>
                  <a:pt x="26762" y="123786"/>
                  <a:pt x="40626" y="137651"/>
                  <a:pt x="40626" y="154753"/>
                </a:cubicBezTo>
                <a:cubicBezTo>
                  <a:pt x="40626" y="171855"/>
                  <a:pt x="26762" y="185719"/>
                  <a:pt x="9660" y="185719"/>
                </a:cubicBezTo>
                <a:close/>
                <a:moveTo>
                  <a:pt x="0" y="305503"/>
                </a:moveTo>
                <a:lnTo>
                  <a:pt x="0" y="251573"/>
                </a:lnTo>
                <a:lnTo>
                  <a:pt x="9660" y="247572"/>
                </a:lnTo>
                <a:cubicBezTo>
                  <a:pt x="26762" y="247572"/>
                  <a:pt x="40626" y="261436"/>
                  <a:pt x="40626" y="278538"/>
                </a:cubicBezTo>
                <a:cubicBezTo>
                  <a:pt x="40626" y="295641"/>
                  <a:pt x="26762" y="309505"/>
                  <a:pt x="9660" y="309505"/>
                </a:cubicBezTo>
                <a:close/>
                <a:moveTo>
                  <a:pt x="0" y="429289"/>
                </a:moveTo>
                <a:lnTo>
                  <a:pt x="0" y="375359"/>
                </a:lnTo>
                <a:lnTo>
                  <a:pt x="9660" y="371358"/>
                </a:lnTo>
                <a:cubicBezTo>
                  <a:pt x="26762" y="371358"/>
                  <a:pt x="40626" y="385222"/>
                  <a:pt x="40626" y="402324"/>
                </a:cubicBezTo>
                <a:cubicBezTo>
                  <a:pt x="40626" y="419426"/>
                  <a:pt x="26762" y="433290"/>
                  <a:pt x="9660" y="433290"/>
                </a:cubicBezTo>
                <a:close/>
                <a:moveTo>
                  <a:pt x="0" y="553075"/>
                </a:moveTo>
                <a:lnTo>
                  <a:pt x="0" y="499145"/>
                </a:lnTo>
                <a:lnTo>
                  <a:pt x="9660" y="495144"/>
                </a:lnTo>
                <a:cubicBezTo>
                  <a:pt x="26762" y="495144"/>
                  <a:pt x="40626" y="509008"/>
                  <a:pt x="40626" y="526110"/>
                </a:cubicBezTo>
                <a:cubicBezTo>
                  <a:pt x="40626" y="543212"/>
                  <a:pt x="26762" y="557076"/>
                  <a:pt x="9660" y="557076"/>
                </a:cubicBezTo>
                <a:close/>
                <a:moveTo>
                  <a:pt x="0" y="676860"/>
                </a:moveTo>
                <a:lnTo>
                  <a:pt x="0" y="622930"/>
                </a:lnTo>
                <a:lnTo>
                  <a:pt x="9660" y="618929"/>
                </a:lnTo>
                <a:cubicBezTo>
                  <a:pt x="26762" y="618929"/>
                  <a:pt x="40626" y="632793"/>
                  <a:pt x="40626" y="649895"/>
                </a:cubicBezTo>
                <a:cubicBezTo>
                  <a:pt x="40626" y="666997"/>
                  <a:pt x="26762" y="680861"/>
                  <a:pt x="9660" y="680861"/>
                </a:cubicBezTo>
                <a:close/>
                <a:moveTo>
                  <a:pt x="0" y="800646"/>
                </a:moveTo>
                <a:lnTo>
                  <a:pt x="0" y="746716"/>
                </a:lnTo>
                <a:lnTo>
                  <a:pt x="9660" y="742714"/>
                </a:lnTo>
                <a:cubicBezTo>
                  <a:pt x="26762" y="742714"/>
                  <a:pt x="40626" y="756578"/>
                  <a:pt x="40626" y="773681"/>
                </a:cubicBezTo>
                <a:cubicBezTo>
                  <a:pt x="40626" y="790783"/>
                  <a:pt x="26762" y="804647"/>
                  <a:pt x="9660" y="804647"/>
                </a:cubicBezTo>
                <a:close/>
              </a:path>
            </a:pathLst>
          </a:custGeom>
          <a:solidFill>
            <a:schemeClr val="accent1">
              <a:lumMod val="60000"/>
              <a:lumOff val="40000"/>
            </a:schemeClr>
          </a:solidFill>
          <a:ln w="12700">
            <a:noFill/>
          </a:ln>
        </p:spPr>
        <p:style>
          <a:lnRef idx="0"/>
          <a:fillRef idx="0"/>
          <a:effectRef idx="0"/>
          <a:fontRef idx="minor"/>
        </p:style>
      </p:sp>
      <p:sp>
        <p:nvSpPr>
          <p:cNvPr id="102" name="标题 1"/>
          <p:cNvSpPr/>
          <p:nvPr/>
        </p:nvSpPr>
        <p:spPr>
          <a:xfrm rot="10800000">
            <a:off x="360" y="3509280"/>
            <a:ext cx="314280" cy="804240"/>
          </a:xfrm>
          <a:custGeom>
            <a:avLst/>
            <a:gdLst/>
            <a:ahLst/>
            <a:rect l="l" t="t" r="r" b="b"/>
            <a:pathLst>
              <a:path w="314738" h="804646">
                <a:moveTo>
                  <a:pt x="30966" y="61933"/>
                </a:moveTo>
                <a:cubicBezTo>
                  <a:pt x="13864" y="61933"/>
                  <a:pt x="0" y="48069"/>
                  <a:pt x="0" y="30967"/>
                </a:cubicBezTo>
                <a:cubicBezTo>
                  <a:pt x="0" y="13864"/>
                  <a:pt x="13864" y="0"/>
                  <a:pt x="30966" y="0"/>
                </a:cubicBezTo>
                <a:cubicBezTo>
                  <a:pt x="48068" y="0"/>
                  <a:pt x="61932" y="13864"/>
                  <a:pt x="61932" y="30967"/>
                </a:cubicBezTo>
                <a:cubicBezTo>
                  <a:pt x="61932" y="48069"/>
                  <a:pt x="48068" y="61933"/>
                  <a:pt x="30966" y="61933"/>
                </a:cubicBezTo>
                <a:close/>
                <a:moveTo>
                  <a:pt x="119327" y="61933"/>
                </a:moveTo>
                <a:cubicBezTo>
                  <a:pt x="102225" y="61933"/>
                  <a:pt x="88361" y="48069"/>
                  <a:pt x="88361" y="30967"/>
                </a:cubicBezTo>
                <a:cubicBezTo>
                  <a:pt x="88361" y="13864"/>
                  <a:pt x="102225" y="0"/>
                  <a:pt x="119327" y="0"/>
                </a:cubicBezTo>
                <a:cubicBezTo>
                  <a:pt x="136429" y="0"/>
                  <a:pt x="150293" y="13864"/>
                  <a:pt x="150293" y="30967"/>
                </a:cubicBezTo>
                <a:cubicBezTo>
                  <a:pt x="150293" y="48069"/>
                  <a:pt x="136429" y="61933"/>
                  <a:pt x="119327" y="61933"/>
                </a:cubicBezTo>
                <a:close/>
                <a:moveTo>
                  <a:pt x="207688" y="61933"/>
                </a:moveTo>
                <a:cubicBezTo>
                  <a:pt x="190586" y="61933"/>
                  <a:pt x="176722" y="48069"/>
                  <a:pt x="176722" y="30967"/>
                </a:cubicBezTo>
                <a:cubicBezTo>
                  <a:pt x="176722" y="13864"/>
                  <a:pt x="190586" y="0"/>
                  <a:pt x="207688" y="0"/>
                </a:cubicBezTo>
                <a:cubicBezTo>
                  <a:pt x="224790" y="0"/>
                  <a:pt x="238654" y="13864"/>
                  <a:pt x="238654" y="30967"/>
                </a:cubicBezTo>
                <a:cubicBezTo>
                  <a:pt x="238654" y="48069"/>
                  <a:pt x="224790" y="61933"/>
                  <a:pt x="207688" y="61933"/>
                </a:cubicBezTo>
                <a:close/>
                <a:moveTo>
                  <a:pt x="296049" y="61933"/>
                </a:moveTo>
                <a:cubicBezTo>
                  <a:pt x="278947" y="61933"/>
                  <a:pt x="265082" y="48069"/>
                  <a:pt x="265082" y="30967"/>
                </a:cubicBezTo>
                <a:cubicBezTo>
                  <a:pt x="265082" y="13864"/>
                  <a:pt x="278947" y="0"/>
                  <a:pt x="296049" y="0"/>
                </a:cubicBezTo>
                <a:lnTo>
                  <a:pt x="314738" y="7741"/>
                </a:lnTo>
                <a:lnTo>
                  <a:pt x="314738" y="54192"/>
                </a:lnTo>
                <a:close/>
                <a:moveTo>
                  <a:pt x="30966" y="185718"/>
                </a:moveTo>
                <a:cubicBezTo>
                  <a:pt x="13864" y="185718"/>
                  <a:pt x="0" y="171854"/>
                  <a:pt x="0" y="154752"/>
                </a:cubicBezTo>
                <a:cubicBezTo>
                  <a:pt x="0" y="137650"/>
                  <a:pt x="13864" y="123786"/>
                  <a:pt x="30966" y="123786"/>
                </a:cubicBezTo>
                <a:cubicBezTo>
                  <a:pt x="48068" y="123786"/>
                  <a:pt x="61932" y="137650"/>
                  <a:pt x="61932" y="154752"/>
                </a:cubicBezTo>
                <a:cubicBezTo>
                  <a:pt x="61932" y="171854"/>
                  <a:pt x="48068" y="185718"/>
                  <a:pt x="30966" y="185718"/>
                </a:cubicBezTo>
                <a:close/>
                <a:moveTo>
                  <a:pt x="119327" y="185718"/>
                </a:moveTo>
                <a:cubicBezTo>
                  <a:pt x="102225" y="185718"/>
                  <a:pt x="88361" y="171854"/>
                  <a:pt x="88361" y="154752"/>
                </a:cubicBezTo>
                <a:cubicBezTo>
                  <a:pt x="88361" y="137650"/>
                  <a:pt x="102225" y="123786"/>
                  <a:pt x="119327" y="123786"/>
                </a:cubicBezTo>
                <a:cubicBezTo>
                  <a:pt x="136429" y="123786"/>
                  <a:pt x="150293" y="137650"/>
                  <a:pt x="150293" y="154752"/>
                </a:cubicBezTo>
                <a:cubicBezTo>
                  <a:pt x="150293" y="171854"/>
                  <a:pt x="136429" y="185718"/>
                  <a:pt x="119327" y="185718"/>
                </a:cubicBezTo>
                <a:close/>
                <a:moveTo>
                  <a:pt x="207688" y="185718"/>
                </a:moveTo>
                <a:cubicBezTo>
                  <a:pt x="190586" y="185718"/>
                  <a:pt x="176722" y="171854"/>
                  <a:pt x="176722" y="154752"/>
                </a:cubicBezTo>
                <a:cubicBezTo>
                  <a:pt x="176722" y="137650"/>
                  <a:pt x="190586" y="123786"/>
                  <a:pt x="207688" y="123786"/>
                </a:cubicBezTo>
                <a:cubicBezTo>
                  <a:pt x="224790" y="123786"/>
                  <a:pt x="238654" y="137650"/>
                  <a:pt x="238654" y="154752"/>
                </a:cubicBezTo>
                <a:cubicBezTo>
                  <a:pt x="238654" y="171854"/>
                  <a:pt x="224790" y="185718"/>
                  <a:pt x="207688" y="185718"/>
                </a:cubicBezTo>
                <a:close/>
                <a:moveTo>
                  <a:pt x="296049" y="185718"/>
                </a:moveTo>
                <a:cubicBezTo>
                  <a:pt x="278947" y="185718"/>
                  <a:pt x="265082" y="171854"/>
                  <a:pt x="265082" y="154752"/>
                </a:cubicBezTo>
                <a:cubicBezTo>
                  <a:pt x="265082" y="137650"/>
                  <a:pt x="278947" y="123786"/>
                  <a:pt x="296049" y="123786"/>
                </a:cubicBezTo>
                <a:lnTo>
                  <a:pt x="314738" y="131527"/>
                </a:lnTo>
                <a:lnTo>
                  <a:pt x="314738" y="177977"/>
                </a:lnTo>
                <a:close/>
                <a:moveTo>
                  <a:pt x="30966" y="309504"/>
                </a:moveTo>
                <a:cubicBezTo>
                  <a:pt x="13864" y="309504"/>
                  <a:pt x="0" y="295640"/>
                  <a:pt x="0" y="278538"/>
                </a:cubicBezTo>
                <a:cubicBezTo>
                  <a:pt x="0" y="261435"/>
                  <a:pt x="13864" y="247571"/>
                  <a:pt x="30966" y="247571"/>
                </a:cubicBezTo>
                <a:cubicBezTo>
                  <a:pt x="48068" y="247571"/>
                  <a:pt x="61932" y="261435"/>
                  <a:pt x="61932" y="278538"/>
                </a:cubicBezTo>
                <a:cubicBezTo>
                  <a:pt x="61932" y="295640"/>
                  <a:pt x="48068" y="309504"/>
                  <a:pt x="30966" y="309504"/>
                </a:cubicBezTo>
                <a:close/>
                <a:moveTo>
                  <a:pt x="119327" y="309504"/>
                </a:moveTo>
                <a:cubicBezTo>
                  <a:pt x="102225" y="309504"/>
                  <a:pt x="88361" y="295640"/>
                  <a:pt x="88361" y="278538"/>
                </a:cubicBezTo>
                <a:cubicBezTo>
                  <a:pt x="88361" y="261435"/>
                  <a:pt x="102225" y="247571"/>
                  <a:pt x="119327" y="247571"/>
                </a:cubicBezTo>
                <a:cubicBezTo>
                  <a:pt x="136429" y="247571"/>
                  <a:pt x="150293" y="261435"/>
                  <a:pt x="150293" y="278538"/>
                </a:cubicBezTo>
                <a:cubicBezTo>
                  <a:pt x="150293" y="295640"/>
                  <a:pt x="136429" y="309504"/>
                  <a:pt x="119327" y="309504"/>
                </a:cubicBezTo>
                <a:close/>
                <a:moveTo>
                  <a:pt x="207688" y="309504"/>
                </a:moveTo>
                <a:cubicBezTo>
                  <a:pt x="190586" y="309504"/>
                  <a:pt x="176722" y="295640"/>
                  <a:pt x="176722" y="278538"/>
                </a:cubicBezTo>
                <a:cubicBezTo>
                  <a:pt x="176722" y="261435"/>
                  <a:pt x="190586" y="247571"/>
                  <a:pt x="207688" y="247571"/>
                </a:cubicBezTo>
                <a:cubicBezTo>
                  <a:pt x="224790" y="247571"/>
                  <a:pt x="238654" y="261435"/>
                  <a:pt x="238654" y="278538"/>
                </a:cubicBezTo>
                <a:cubicBezTo>
                  <a:pt x="238654" y="295640"/>
                  <a:pt x="224790" y="309504"/>
                  <a:pt x="207688" y="309504"/>
                </a:cubicBezTo>
                <a:close/>
                <a:moveTo>
                  <a:pt x="296049" y="309504"/>
                </a:moveTo>
                <a:cubicBezTo>
                  <a:pt x="278947" y="309504"/>
                  <a:pt x="265082" y="295640"/>
                  <a:pt x="265082" y="278538"/>
                </a:cubicBezTo>
                <a:cubicBezTo>
                  <a:pt x="265082" y="261435"/>
                  <a:pt x="278947" y="247571"/>
                  <a:pt x="296049" y="247571"/>
                </a:cubicBezTo>
                <a:lnTo>
                  <a:pt x="314738" y="255313"/>
                </a:lnTo>
                <a:lnTo>
                  <a:pt x="314738" y="301763"/>
                </a:lnTo>
                <a:close/>
                <a:moveTo>
                  <a:pt x="30966" y="433289"/>
                </a:moveTo>
                <a:cubicBezTo>
                  <a:pt x="13864" y="433289"/>
                  <a:pt x="0" y="419425"/>
                  <a:pt x="0" y="402323"/>
                </a:cubicBezTo>
                <a:cubicBezTo>
                  <a:pt x="0" y="385221"/>
                  <a:pt x="13864" y="371357"/>
                  <a:pt x="30966" y="371357"/>
                </a:cubicBezTo>
                <a:cubicBezTo>
                  <a:pt x="48068" y="371357"/>
                  <a:pt x="61932" y="385221"/>
                  <a:pt x="61932" y="402323"/>
                </a:cubicBezTo>
                <a:cubicBezTo>
                  <a:pt x="61932" y="419425"/>
                  <a:pt x="48068" y="433289"/>
                  <a:pt x="30966" y="433289"/>
                </a:cubicBezTo>
                <a:close/>
                <a:moveTo>
                  <a:pt x="119327" y="433289"/>
                </a:moveTo>
                <a:cubicBezTo>
                  <a:pt x="102225" y="433289"/>
                  <a:pt x="88361" y="419425"/>
                  <a:pt x="88361" y="402323"/>
                </a:cubicBezTo>
                <a:cubicBezTo>
                  <a:pt x="88361" y="385221"/>
                  <a:pt x="102225" y="371357"/>
                  <a:pt x="119327" y="371357"/>
                </a:cubicBezTo>
                <a:cubicBezTo>
                  <a:pt x="136429" y="371357"/>
                  <a:pt x="150293" y="385221"/>
                  <a:pt x="150293" y="402323"/>
                </a:cubicBezTo>
                <a:cubicBezTo>
                  <a:pt x="150293" y="419425"/>
                  <a:pt x="136429" y="433289"/>
                  <a:pt x="119327" y="433289"/>
                </a:cubicBezTo>
                <a:close/>
                <a:moveTo>
                  <a:pt x="207688" y="433289"/>
                </a:moveTo>
                <a:cubicBezTo>
                  <a:pt x="190586" y="433289"/>
                  <a:pt x="176722" y="419425"/>
                  <a:pt x="176722" y="402323"/>
                </a:cubicBezTo>
                <a:cubicBezTo>
                  <a:pt x="176722" y="385221"/>
                  <a:pt x="190586" y="371357"/>
                  <a:pt x="207688" y="371357"/>
                </a:cubicBezTo>
                <a:cubicBezTo>
                  <a:pt x="224790" y="371357"/>
                  <a:pt x="238654" y="385221"/>
                  <a:pt x="238654" y="402323"/>
                </a:cubicBezTo>
                <a:cubicBezTo>
                  <a:pt x="238654" y="419425"/>
                  <a:pt x="224790" y="433289"/>
                  <a:pt x="207688" y="433289"/>
                </a:cubicBezTo>
                <a:close/>
                <a:moveTo>
                  <a:pt x="296049" y="433289"/>
                </a:moveTo>
                <a:cubicBezTo>
                  <a:pt x="278947" y="433289"/>
                  <a:pt x="265082" y="419425"/>
                  <a:pt x="265082" y="402323"/>
                </a:cubicBezTo>
                <a:cubicBezTo>
                  <a:pt x="265082" y="385221"/>
                  <a:pt x="278947" y="371357"/>
                  <a:pt x="296049" y="371357"/>
                </a:cubicBezTo>
                <a:lnTo>
                  <a:pt x="314738" y="379098"/>
                </a:lnTo>
                <a:lnTo>
                  <a:pt x="314738" y="425548"/>
                </a:lnTo>
                <a:close/>
                <a:moveTo>
                  <a:pt x="30966" y="557075"/>
                </a:moveTo>
                <a:cubicBezTo>
                  <a:pt x="13864" y="557075"/>
                  <a:pt x="0" y="543211"/>
                  <a:pt x="0" y="526109"/>
                </a:cubicBezTo>
                <a:cubicBezTo>
                  <a:pt x="0" y="509007"/>
                  <a:pt x="13864" y="495142"/>
                  <a:pt x="30966" y="495142"/>
                </a:cubicBezTo>
                <a:cubicBezTo>
                  <a:pt x="48068" y="495142"/>
                  <a:pt x="61932" y="509007"/>
                  <a:pt x="61932" y="526109"/>
                </a:cubicBezTo>
                <a:cubicBezTo>
                  <a:pt x="61932" y="543211"/>
                  <a:pt x="48068" y="557075"/>
                  <a:pt x="30966" y="557075"/>
                </a:cubicBezTo>
                <a:close/>
                <a:moveTo>
                  <a:pt x="119327" y="557075"/>
                </a:moveTo>
                <a:cubicBezTo>
                  <a:pt x="102225" y="557075"/>
                  <a:pt x="88361" y="543211"/>
                  <a:pt x="88361" y="526109"/>
                </a:cubicBezTo>
                <a:cubicBezTo>
                  <a:pt x="88361" y="509007"/>
                  <a:pt x="102225" y="495142"/>
                  <a:pt x="119327" y="495142"/>
                </a:cubicBezTo>
                <a:cubicBezTo>
                  <a:pt x="136429" y="495142"/>
                  <a:pt x="150293" y="509007"/>
                  <a:pt x="150293" y="526109"/>
                </a:cubicBezTo>
                <a:cubicBezTo>
                  <a:pt x="150293" y="543211"/>
                  <a:pt x="136429" y="557075"/>
                  <a:pt x="119327" y="557075"/>
                </a:cubicBezTo>
                <a:close/>
                <a:moveTo>
                  <a:pt x="207688" y="557075"/>
                </a:moveTo>
                <a:cubicBezTo>
                  <a:pt x="190586" y="557075"/>
                  <a:pt x="176722" y="543211"/>
                  <a:pt x="176722" y="526109"/>
                </a:cubicBezTo>
                <a:cubicBezTo>
                  <a:pt x="176722" y="509007"/>
                  <a:pt x="190586" y="495142"/>
                  <a:pt x="207688" y="495142"/>
                </a:cubicBezTo>
                <a:cubicBezTo>
                  <a:pt x="224790" y="495142"/>
                  <a:pt x="238654" y="509007"/>
                  <a:pt x="238654" y="526109"/>
                </a:cubicBezTo>
                <a:cubicBezTo>
                  <a:pt x="238654" y="543211"/>
                  <a:pt x="224790" y="557075"/>
                  <a:pt x="207688" y="557075"/>
                </a:cubicBezTo>
                <a:close/>
                <a:moveTo>
                  <a:pt x="296049" y="557075"/>
                </a:moveTo>
                <a:cubicBezTo>
                  <a:pt x="278947" y="557075"/>
                  <a:pt x="265082" y="543211"/>
                  <a:pt x="265082" y="526109"/>
                </a:cubicBezTo>
                <a:cubicBezTo>
                  <a:pt x="265082" y="509007"/>
                  <a:pt x="278947" y="495142"/>
                  <a:pt x="296049" y="495142"/>
                </a:cubicBezTo>
                <a:lnTo>
                  <a:pt x="314738" y="502884"/>
                </a:lnTo>
                <a:lnTo>
                  <a:pt x="314738" y="549334"/>
                </a:lnTo>
                <a:close/>
                <a:moveTo>
                  <a:pt x="30966" y="680861"/>
                </a:moveTo>
                <a:cubicBezTo>
                  <a:pt x="13864" y="680861"/>
                  <a:pt x="0" y="666996"/>
                  <a:pt x="0" y="649894"/>
                </a:cubicBezTo>
                <a:cubicBezTo>
                  <a:pt x="0" y="632792"/>
                  <a:pt x="13864" y="618928"/>
                  <a:pt x="30966" y="618928"/>
                </a:cubicBezTo>
                <a:cubicBezTo>
                  <a:pt x="48068" y="618928"/>
                  <a:pt x="61932" y="632792"/>
                  <a:pt x="61932" y="649894"/>
                </a:cubicBezTo>
                <a:cubicBezTo>
                  <a:pt x="61932" y="666996"/>
                  <a:pt x="48068" y="680861"/>
                  <a:pt x="30966" y="680861"/>
                </a:cubicBezTo>
                <a:close/>
                <a:moveTo>
                  <a:pt x="119327" y="680861"/>
                </a:moveTo>
                <a:cubicBezTo>
                  <a:pt x="102225" y="680861"/>
                  <a:pt x="88361" y="666996"/>
                  <a:pt x="88361" y="649894"/>
                </a:cubicBezTo>
                <a:cubicBezTo>
                  <a:pt x="88361" y="632792"/>
                  <a:pt x="102225" y="618928"/>
                  <a:pt x="119327" y="618928"/>
                </a:cubicBezTo>
                <a:cubicBezTo>
                  <a:pt x="136429" y="618928"/>
                  <a:pt x="150293" y="632792"/>
                  <a:pt x="150293" y="649894"/>
                </a:cubicBezTo>
                <a:cubicBezTo>
                  <a:pt x="150293" y="666996"/>
                  <a:pt x="136429" y="680861"/>
                  <a:pt x="119327" y="680861"/>
                </a:cubicBezTo>
                <a:close/>
                <a:moveTo>
                  <a:pt x="207688" y="680861"/>
                </a:moveTo>
                <a:cubicBezTo>
                  <a:pt x="190586" y="680861"/>
                  <a:pt x="176722" y="666996"/>
                  <a:pt x="176722" y="649894"/>
                </a:cubicBezTo>
                <a:cubicBezTo>
                  <a:pt x="176722" y="632792"/>
                  <a:pt x="190586" y="618928"/>
                  <a:pt x="207688" y="618928"/>
                </a:cubicBezTo>
                <a:cubicBezTo>
                  <a:pt x="224790" y="618928"/>
                  <a:pt x="238654" y="632792"/>
                  <a:pt x="238654" y="649894"/>
                </a:cubicBezTo>
                <a:cubicBezTo>
                  <a:pt x="238654" y="666996"/>
                  <a:pt x="224790" y="680861"/>
                  <a:pt x="207688" y="680861"/>
                </a:cubicBezTo>
                <a:close/>
                <a:moveTo>
                  <a:pt x="296049" y="680861"/>
                </a:moveTo>
                <a:cubicBezTo>
                  <a:pt x="278947" y="680861"/>
                  <a:pt x="265082" y="666996"/>
                  <a:pt x="265082" y="649894"/>
                </a:cubicBezTo>
                <a:cubicBezTo>
                  <a:pt x="265082" y="632792"/>
                  <a:pt x="278947" y="618928"/>
                  <a:pt x="296049" y="618928"/>
                </a:cubicBezTo>
                <a:lnTo>
                  <a:pt x="314738" y="626669"/>
                </a:lnTo>
                <a:lnTo>
                  <a:pt x="314738" y="673119"/>
                </a:lnTo>
                <a:close/>
                <a:moveTo>
                  <a:pt x="30966" y="804646"/>
                </a:moveTo>
                <a:cubicBezTo>
                  <a:pt x="13864" y="804646"/>
                  <a:pt x="0" y="790782"/>
                  <a:pt x="0" y="773680"/>
                </a:cubicBezTo>
                <a:cubicBezTo>
                  <a:pt x="0" y="756578"/>
                  <a:pt x="13864" y="742714"/>
                  <a:pt x="30966" y="742714"/>
                </a:cubicBezTo>
                <a:cubicBezTo>
                  <a:pt x="48068" y="742714"/>
                  <a:pt x="61932" y="756578"/>
                  <a:pt x="61932" y="773680"/>
                </a:cubicBezTo>
                <a:cubicBezTo>
                  <a:pt x="61932" y="790782"/>
                  <a:pt x="48068" y="804646"/>
                  <a:pt x="30966" y="804646"/>
                </a:cubicBezTo>
                <a:close/>
                <a:moveTo>
                  <a:pt x="119327" y="804646"/>
                </a:moveTo>
                <a:cubicBezTo>
                  <a:pt x="102225" y="804646"/>
                  <a:pt x="88361" y="790782"/>
                  <a:pt x="88361" y="773680"/>
                </a:cubicBezTo>
                <a:cubicBezTo>
                  <a:pt x="88361" y="756578"/>
                  <a:pt x="102225" y="742714"/>
                  <a:pt x="119327" y="742714"/>
                </a:cubicBezTo>
                <a:cubicBezTo>
                  <a:pt x="136429" y="742714"/>
                  <a:pt x="150293" y="756578"/>
                  <a:pt x="150293" y="773680"/>
                </a:cubicBezTo>
                <a:cubicBezTo>
                  <a:pt x="150293" y="790782"/>
                  <a:pt x="136429" y="804646"/>
                  <a:pt x="119327" y="804646"/>
                </a:cubicBezTo>
                <a:close/>
                <a:moveTo>
                  <a:pt x="207688" y="804646"/>
                </a:moveTo>
                <a:cubicBezTo>
                  <a:pt x="190586" y="804646"/>
                  <a:pt x="176722" y="790782"/>
                  <a:pt x="176722" y="773680"/>
                </a:cubicBezTo>
                <a:cubicBezTo>
                  <a:pt x="176722" y="756578"/>
                  <a:pt x="190586" y="742714"/>
                  <a:pt x="207688" y="742714"/>
                </a:cubicBezTo>
                <a:cubicBezTo>
                  <a:pt x="224790" y="742714"/>
                  <a:pt x="238654" y="756578"/>
                  <a:pt x="238654" y="773680"/>
                </a:cubicBezTo>
                <a:cubicBezTo>
                  <a:pt x="238654" y="790782"/>
                  <a:pt x="224790" y="804646"/>
                  <a:pt x="207688" y="804646"/>
                </a:cubicBezTo>
                <a:close/>
                <a:moveTo>
                  <a:pt x="296049" y="804646"/>
                </a:moveTo>
                <a:cubicBezTo>
                  <a:pt x="278947" y="804646"/>
                  <a:pt x="265082" y="790782"/>
                  <a:pt x="265082" y="773680"/>
                </a:cubicBezTo>
                <a:cubicBezTo>
                  <a:pt x="265082" y="756578"/>
                  <a:pt x="278947" y="742714"/>
                  <a:pt x="296049" y="742714"/>
                </a:cubicBezTo>
                <a:lnTo>
                  <a:pt x="314738" y="750455"/>
                </a:lnTo>
                <a:lnTo>
                  <a:pt x="314738" y="796905"/>
                </a:lnTo>
                <a:close/>
              </a:path>
            </a:pathLst>
          </a:custGeom>
          <a:solidFill>
            <a:schemeClr val="accent1">
              <a:lumMod val="60000"/>
              <a:lumOff val="40000"/>
            </a:schemeClr>
          </a:solidFill>
          <a:ln w="12700">
            <a:noFill/>
          </a:ln>
        </p:spPr>
        <p:style>
          <a:lnRef idx="0"/>
          <a:fillRef idx="0"/>
          <a:effectRef idx="0"/>
          <a:fontRef idx="minor"/>
        </p:style>
      </p:sp>
      <p:sp>
        <p:nvSpPr>
          <p:cNvPr id="103" name="标题 1"/>
          <p:cNvSpPr/>
          <p:nvPr/>
        </p:nvSpPr>
        <p:spPr>
          <a:xfrm>
            <a:off x="563760" y="3112920"/>
            <a:ext cx="5939280" cy="1834560"/>
          </a:xfrm>
          <a:prstGeom prst="rect">
            <a:avLst/>
          </a:prstGeom>
          <a:noFill/>
          <a:ln w="0">
            <a:noFill/>
          </a:ln>
        </p:spPr>
        <p:style>
          <a:lnRef idx="0"/>
          <a:fillRef idx="0"/>
          <a:effectRef idx="0"/>
          <a:fontRef idx="minor"/>
        </p:style>
        <p:txBody>
          <a:bodyPr lIns="0" rIns="0" anchor="ctr">
            <a:noAutofit/>
          </a:bodyPr>
          <a:p>
            <a:pPr>
              <a:lnSpc>
                <a:spcPct val="130000"/>
              </a:lnSpc>
              <a:buNone/>
            </a:pPr>
            <a:r>
              <a:rPr b="0" lang="zh-CN" sz="4800" spc="-1" strike="noStrike">
                <a:solidFill>
                  <a:srgbClr val="000000"/>
                </a:solidFill>
                <a:latin typeface="Source Han Sans CN Bold"/>
                <a:ea typeface="Source Han Sans CN Bold"/>
              </a:rPr>
              <a:t>深入农村，开启服务征程</a:t>
            </a:r>
            <a:endParaRPr b="0" lang="en-US" sz="4800" spc="-1" strike="noStrike">
              <a:latin typeface="Noto Sans CJK SC"/>
            </a:endParaRPr>
          </a:p>
        </p:txBody>
      </p:sp>
      <p:sp>
        <p:nvSpPr>
          <p:cNvPr id="104" name="标题 1"/>
          <p:cNvSpPr/>
          <p:nvPr/>
        </p:nvSpPr>
        <p:spPr>
          <a:xfrm>
            <a:off x="581400" y="6457320"/>
            <a:ext cx="332640" cy="70560"/>
          </a:xfrm>
          <a:prstGeom prst="roundRect">
            <a:avLst>
              <a:gd name="adj" fmla="val 50000"/>
            </a:avLst>
          </a:prstGeom>
          <a:solidFill>
            <a:schemeClr val="bg1">
              <a:alpha val="70000"/>
            </a:schemeClr>
          </a:solidFill>
          <a:ln w="12700">
            <a:noFill/>
          </a:ln>
          <a:effectLst>
            <a:outerShdw algn="tl" blurRad="127080" dir="2700000" dist="37674" rotWithShape="0">
              <a:schemeClr val="accent1">
                <a:alpha val="30000"/>
              </a:schemeClr>
            </a:outerShdw>
          </a:effectLst>
        </p:spPr>
        <p:style>
          <a:lnRef idx="0"/>
          <a:fillRef idx="0"/>
          <a:effectRef idx="0"/>
          <a:fontRef idx="minor"/>
        </p:style>
      </p:sp>
      <p:sp>
        <p:nvSpPr>
          <p:cNvPr id="105" name="标题 1"/>
          <p:cNvSpPr/>
          <p:nvPr/>
        </p:nvSpPr>
        <p:spPr>
          <a:xfrm>
            <a:off x="1018800" y="6457320"/>
            <a:ext cx="332640" cy="70560"/>
          </a:xfrm>
          <a:prstGeom prst="roundRect">
            <a:avLst>
              <a:gd name="adj" fmla="val 50000"/>
            </a:avLst>
          </a:prstGeom>
          <a:noFill/>
          <a:ln cap="sq" w="12700">
            <a:solidFill>
              <a:srgbClr val="ffffff">
                <a:alpha val="70000"/>
              </a:srgbClr>
            </a:solidFill>
            <a:miter/>
          </a:ln>
          <a:effectLst>
            <a:outerShdw algn="tl" blurRad="127080" dir="2700000" dist="37674" rotWithShape="0">
              <a:schemeClr val="accent1">
                <a:alpha val="30000"/>
              </a:schemeClr>
            </a:outerShdw>
          </a:effectLst>
        </p:spPr>
        <p:style>
          <a:lnRef idx="0"/>
          <a:fillRef idx="0"/>
          <a:effectRef idx="0"/>
          <a:fontRef idx="minor"/>
        </p:style>
      </p:sp>
      <p:sp>
        <p:nvSpPr>
          <p:cNvPr id="106" name="标题 1"/>
          <p:cNvSpPr/>
          <p:nvPr/>
        </p:nvSpPr>
        <p:spPr>
          <a:xfrm>
            <a:off x="1455840" y="6457320"/>
            <a:ext cx="332640" cy="70560"/>
          </a:xfrm>
          <a:prstGeom prst="roundRect">
            <a:avLst>
              <a:gd name="adj" fmla="val 50000"/>
            </a:avLst>
          </a:prstGeom>
          <a:solidFill>
            <a:schemeClr val="bg1">
              <a:alpha val="70000"/>
            </a:schemeClr>
          </a:solidFill>
          <a:ln w="12700">
            <a:noFill/>
          </a:ln>
          <a:effectLst>
            <a:outerShdw algn="tl" blurRad="127080" dir="2700000" dist="37674" rotWithShape="0">
              <a:schemeClr val="accent1">
                <a:alpha val="30000"/>
              </a:schemeClr>
            </a:outerShdw>
          </a:effectLst>
        </p:spPr>
        <p:style>
          <a:lnRef idx="0"/>
          <a:fillRef idx="0"/>
          <a:effectRef idx="0"/>
          <a:fontRef idx="minor"/>
        </p:style>
      </p:sp>
      <p:sp>
        <p:nvSpPr>
          <p:cNvPr id="107" name="标题 1"/>
          <p:cNvSpPr/>
          <p:nvPr/>
        </p:nvSpPr>
        <p:spPr>
          <a:xfrm>
            <a:off x="3875400" y="1164960"/>
            <a:ext cx="2003760" cy="2128320"/>
          </a:xfrm>
          <a:prstGeom prst="rect">
            <a:avLst/>
          </a:prstGeom>
          <a:noFill/>
          <a:ln w="0">
            <a:noFill/>
          </a:ln>
        </p:spPr>
        <p:style>
          <a:lnRef idx="0"/>
          <a:fillRef idx="0"/>
          <a:effectRef idx="0"/>
          <a:fontRef idx="minor"/>
        </p:style>
        <p:txBody>
          <a:bodyPr lIns="0" rIns="0" anchor="b">
            <a:noAutofit/>
          </a:bodyPr>
          <a:p>
            <a:pPr>
              <a:lnSpc>
                <a:spcPct val="110000"/>
              </a:lnSpc>
              <a:buNone/>
            </a:pPr>
            <a:r>
              <a:rPr b="0" lang="en-US" sz="7800" spc="-1" strike="noStrike">
                <a:solidFill>
                  <a:srgbClr val="404040"/>
                </a:solidFill>
                <a:latin typeface="Source Han Sans CN Bold"/>
                <a:ea typeface="Source Han Sans CN Bold"/>
              </a:rPr>
              <a:t>01</a:t>
            </a:r>
            <a:endParaRPr b="0" lang="en-US" sz="7800" spc="-1" strike="noStrike">
              <a:latin typeface="Noto Sans CJK SC"/>
            </a:endParaRPr>
          </a:p>
        </p:txBody>
      </p:sp>
      <p:pic>
        <p:nvPicPr>
          <p:cNvPr id="108" name="图片 17" descr=""/>
          <p:cNvPicPr/>
          <p:nvPr/>
        </p:nvPicPr>
        <p:blipFill>
          <a:blip r:embed="rId2"/>
          <a:stretch/>
        </p:blipFill>
        <p:spPr>
          <a:xfrm>
            <a:off x="446040" y="1557000"/>
            <a:ext cx="1892880" cy="476280"/>
          </a:xfrm>
          <a:prstGeom prst="rect">
            <a:avLst/>
          </a:prstGeom>
          <a:ln w="0">
            <a:noFill/>
          </a:ln>
        </p:spPr>
      </p:pic>
      <p:pic>
        <p:nvPicPr>
          <p:cNvPr id="109" name="图片 18" descr=""/>
          <p:cNvPicPr/>
          <p:nvPr/>
        </p:nvPicPr>
        <p:blipFill>
          <a:blip r:embed="rId3"/>
          <a:stretch/>
        </p:blipFill>
        <p:spPr>
          <a:xfrm>
            <a:off x="4971240" y="5027760"/>
            <a:ext cx="1221480" cy="30708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0" name="标题 1"/>
          <p:cNvSpPr/>
          <p:nvPr/>
        </p:nvSpPr>
        <p:spPr>
          <a:xfrm>
            <a:off x="0" y="0"/>
            <a:ext cx="12196440" cy="6857640"/>
          </a:xfrm>
          <a:prstGeom prst="rect">
            <a:avLst/>
          </a:prstGeom>
          <a:gradFill rotWithShape="0">
            <a:gsLst>
              <a:gs pos="0">
                <a:srgbClr val="ffffff">
                  <a:alpha val="0"/>
                </a:srgbClr>
              </a:gs>
              <a:gs pos="100000">
                <a:srgbClr val="ffdabf"/>
              </a:gs>
            </a:gsLst>
            <a:lin ang="5400000"/>
          </a:gradFill>
          <a:ln w="12700">
            <a:noFill/>
          </a:ln>
        </p:spPr>
        <p:style>
          <a:lnRef idx="0"/>
          <a:fillRef idx="0"/>
          <a:effectRef idx="0"/>
          <a:fontRef idx="minor"/>
        </p:style>
      </p:sp>
      <p:sp>
        <p:nvSpPr>
          <p:cNvPr id="111" name="标题 1"/>
          <p:cNvSpPr/>
          <p:nvPr/>
        </p:nvSpPr>
        <p:spPr>
          <a:xfrm>
            <a:off x="2891520" y="4437360"/>
            <a:ext cx="539640" cy="996840"/>
          </a:xfrm>
          <a:prstGeom prst="roundRect">
            <a:avLst>
              <a:gd name="adj" fmla="val 50000"/>
            </a:avLst>
          </a:prstGeom>
          <a:solidFill>
            <a:schemeClr val="tx2">
              <a:alpha val="20000"/>
            </a:schemeClr>
          </a:solidFill>
          <a:ln w="0">
            <a:noFill/>
          </a:ln>
        </p:spPr>
        <p:style>
          <a:lnRef idx="0"/>
          <a:fillRef idx="0"/>
          <a:effectRef idx="0"/>
          <a:fontRef idx="minor"/>
        </p:style>
      </p:sp>
      <p:sp>
        <p:nvSpPr>
          <p:cNvPr id="112" name="标题 1"/>
          <p:cNvSpPr/>
          <p:nvPr/>
        </p:nvSpPr>
        <p:spPr>
          <a:xfrm>
            <a:off x="2891520" y="4437360"/>
            <a:ext cx="539640" cy="498240"/>
          </a:xfrm>
          <a:prstGeom prst="roundRect">
            <a:avLst>
              <a:gd name="adj" fmla="val 50000"/>
            </a:avLst>
          </a:prstGeom>
          <a:solidFill>
            <a:schemeClr val="accent1"/>
          </a:solidFill>
          <a:ln w="0">
            <a:noFill/>
          </a:ln>
        </p:spPr>
        <p:style>
          <a:lnRef idx="0"/>
          <a:fillRef idx="0"/>
          <a:effectRef idx="0"/>
          <a:fontRef idx="minor"/>
        </p:style>
        <p:txBody>
          <a:bodyPr wrap="none" lIns="108000" rIns="108000" tIns="108000" bIns="108000" anchor="ctr">
            <a:noAutofit/>
          </a:bodyPr>
          <a:p>
            <a:pPr algn="ctr">
              <a:lnSpc>
                <a:spcPct val="110000"/>
              </a:lnSpc>
              <a:buNone/>
            </a:pPr>
            <a:r>
              <a:rPr b="0" lang="en-US" sz="2000" spc="-1" strike="noStrike">
                <a:solidFill>
                  <a:srgbClr val="ffffff"/>
                </a:solidFill>
                <a:latin typeface="OPPOSans H"/>
                <a:ea typeface="OPPOSans H"/>
              </a:rPr>
              <a:t>02</a:t>
            </a:r>
            <a:endParaRPr b="0" lang="en-US" sz="2000" spc="-1" strike="noStrike">
              <a:latin typeface="Noto Sans CJK SC"/>
            </a:endParaRPr>
          </a:p>
        </p:txBody>
      </p:sp>
      <p:sp>
        <p:nvSpPr>
          <p:cNvPr id="113" name="标题 1"/>
          <p:cNvSpPr/>
          <p:nvPr/>
        </p:nvSpPr>
        <p:spPr>
          <a:xfrm>
            <a:off x="3540240" y="4432320"/>
            <a:ext cx="6098760" cy="1051560"/>
          </a:xfrm>
          <a:prstGeom prst="rect">
            <a:avLst/>
          </a:prstGeom>
          <a:noFill/>
          <a:ln w="12700">
            <a:noFill/>
          </a:ln>
        </p:spPr>
        <p:style>
          <a:lnRef idx="0"/>
          <a:fillRef idx="0"/>
          <a:effectRef idx="0"/>
          <a:fontRef idx="minor"/>
        </p:style>
        <p:txBody>
          <a:bodyPr lIns="108000" rIns="108000" tIns="108000" bIns="108000" anchor="t">
            <a:noAutofit/>
          </a:bodyPr>
          <a:p>
            <a:pPr>
              <a:lnSpc>
                <a:spcPct val="150000"/>
              </a:lnSpc>
              <a:buNone/>
            </a:pPr>
            <a:r>
              <a:rPr b="0" lang="zh-CN" sz="1400" spc="-1" strike="noStrike">
                <a:solidFill>
                  <a:srgbClr val="404040"/>
                </a:solidFill>
                <a:latin typeface="Source Han Sans"/>
                <a:ea typeface="Source Han Sans"/>
              </a:rPr>
              <a:t>乡村是农业的根基，是国家粮食安全的保障。我深知三农工作的重要性，希望通过自己的努力，为乡村振兴添砖加瓦。</a:t>
            </a:r>
            <a:endParaRPr b="0" lang="en-US" sz="1400" spc="-1" strike="noStrike">
              <a:latin typeface="Noto Sans CJK SC"/>
            </a:endParaRPr>
          </a:p>
        </p:txBody>
      </p:sp>
      <p:sp>
        <p:nvSpPr>
          <p:cNvPr id="114" name="标题 1"/>
          <p:cNvSpPr/>
          <p:nvPr/>
        </p:nvSpPr>
        <p:spPr>
          <a:xfrm>
            <a:off x="2891520" y="3051720"/>
            <a:ext cx="539640" cy="996840"/>
          </a:xfrm>
          <a:prstGeom prst="roundRect">
            <a:avLst>
              <a:gd name="adj" fmla="val 50000"/>
            </a:avLst>
          </a:prstGeom>
          <a:solidFill>
            <a:schemeClr val="tx2">
              <a:alpha val="20000"/>
            </a:schemeClr>
          </a:solidFill>
          <a:ln w="0">
            <a:noFill/>
          </a:ln>
        </p:spPr>
        <p:style>
          <a:lnRef idx="0"/>
          <a:fillRef idx="0"/>
          <a:effectRef idx="0"/>
          <a:fontRef idx="minor"/>
        </p:style>
      </p:sp>
      <p:sp>
        <p:nvSpPr>
          <p:cNvPr id="115" name="标题 1"/>
          <p:cNvSpPr/>
          <p:nvPr/>
        </p:nvSpPr>
        <p:spPr>
          <a:xfrm>
            <a:off x="2891520" y="3051720"/>
            <a:ext cx="539640" cy="498240"/>
          </a:xfrm>
          <a:prstGeom prst="roundRect">
            <a:avLst>
              <a:gd name="adj" fmla="val 50000"/>
            </a:avLst>
          </a:prstGeom>
          <a:solidFill>
            <a:schemeClr val="accent1"/>
          </a:solidFill>
          <a:ln w="0">
            <a:noFill/>
          </a:ln>
        </p:spPr>
        <p:style>
          <a:lnRef idx="0"/>
          <a:fillRef idx="0"/>
          <a:effectRef idx="0"/>
          <a:fontRef idx="minor"/>
        </p:style>
        <p:txBody>
          <a:bodyPr wrap="none" lIns="108000" rIns="108000" tIns="108000" bIns="108000" anchor="ctr">
            <a:noAutofit/>
          </a:bodyPr>
          <a:p>
            <a:pPr algn="ctr">
              <a:lnSpc>
                <a:spcPct val="110000"/>
              </a:lnSpc>
              <a:buNone/>
            </a:pPr>
            <a:r>
              <a:rPr b="0" lang="en-US" sz="2000" spc="-1" strike="noStrike">
                <a:solidFill>
                  <a:srgbClr val="ffffff"/>
                </a:solidFill>
                <a:latin typeface="OPPOSans H"/>
                <a:ea typeface="OPPOSans H"/>
              </a:rPr>
              <a:t>01</a:t>
            </a:r>
            <a:endParaRPr b="0" lang="en-US" sz="2000" spc="-1" strike="noStrike">
              <a:latin typeface="Noto Sans CJK SC"/>
            </a:endParaRPr>
          </a:p>
        </p:txBody>
      </p:sp>
      <p:sp>
        <p:nvSpPr>
          <p:cNvPr id="116" name="标题 1"/>
          <p:cNvSpPr/>
          <p:nvPr/>
        </p:nvSpPr>
        <p:spPr>
          <a:xfrm>
            <a:off x="3540240" y="3048120"/>
            <a:ext cx="6103080" cy="1050480"/>
          </a:xfrm>
          <a:prstGeom prst="rect">
            <a:avLst/>
          </a:prstGeom>
          <a:noFill/>
          <a:ln w="12700">
            <a:noFill/>
          </a:ln>
        </p:spPr>
        <p:style>
          <a:lnRef idx="0"/>
          <a:fillRef idx="0"/>
          <a:effectRef idx="0"/>
          <a:fontRef idx="minor"/>
        </p:style>
        <p:txBody>
          <a:bodyPr lIns="108000" rIns="108000" tIns="108000" bIns="108000" anchor="t">
            <a:noAutofit/>
          </a:bodyPr>
          <a:p>
            <a:pPr>
              <a:lnSpc>
                <a:spcPct val="150000"/>
              </a:lnSpc>
              <a:buNone/>
            </a:pPr>
            <a:r>
              <a:rPr b="0" lang="zh-CN" sz="1400" spc="-1" strike="noStrike">
                <a:solidFill>
                  <a:srgbClr val="404040"/>
                </a:solidFill>
                <a:latin typeface="Source Han Sans"/>
                <a:ea typeface="Source Han Sans"/>
              </a:rPr>
              <a:t>我从小在城市长大，对乡村充满好奇，渴望探索乡村的宁静与质朴，了解农民的真实生活，为乡村发展贡献一份力量。</a:t>
            </a:r>
            <a:endParaRPr b="0" lang="en-US" sz="1400" spc="-1" strike="noStrike">
              <a:latin typeface="Noto Sans CJK SC"/>
            </a:endParaRPr>
          </a:p>
        </p:txBody>
      </p:sp>
      <p:sp>
        <p:nvSpPr>
          <p:cNvPr id="117" name="标题 1"/>
          <p:cNvSpPr/>
          <p:nvPr/>
        </p:nvSpPr>
        <p:spPr>
          <a:xfrm flipV="1" rot="10800000">
            <a:off x="1580040" y="1380240"/>
            <a:ext cx="9032040" cy="1272600"/>
          </a:xfrm>
          <a:prstGeom prst="roundRect">
            <a:avLst>
              <a:gd name="adj" fmla="val 5338"/>
            </a:avLst>
          </a:prstGeom>
          <a:solidFill>
            <a:schemeClr val="bg1"/>
          </a:solidFill>
          <a:ln cap="sq" w="6350">
            <a:solidFill>
              <a:srgbClr val="ffffff">
                <a:lumMod val="85000"/>
              </a:srgbClr>
            </a:solidFill>
            <a:miter/>
          </a:ln>
        </p:spPr>
        <p:style>
          <a:lnRef idx="0"/>
          <a:fillRef idx="0"/>
          <a:effectRef idx="0"/>
          <a:fontRef idx="minor"/>
        </p:style>
      </p:sp>
      <p:sp>
        <p:nvSpPr>
          <p:cNvPr id="118" name="标题 1"/>
          <p:cNvSpPr/>
          <p:nvPr/>
        </p:nvSpPr>
        <p:spPr>
          <a:xfrm>
            <a:off x="1753920" y="1498680"/>
            <a:ext cx="8683560" cy="1049400"/>
          </a:xfrm>
          <a:prstGeom prst="rect">
            <a:avLst/>
          </a:prstGeom>
          <a:noFill/>
          <a:ln w="0">
            <a:noFill/>
          </a:ln>
        </p:spPr>
        <p:style>
          <a:lnRef idx="0"/>
          <a:fillRef idx="0"/>
          <a:effectRef idx="0"/>
          <a:fontRef idx="minor"/>
        </p:style>
        <p:txBody>
          <a:bodyPr lIns="0" rIns="0" tIns="0" bIns="0" anchor="ctr">
            <a:noAutofit/>
          </a:bodyPr>
          <a:p>
            <a:pPr>
              <a:lnSpc>
                <a:spcPct val="140000"/>
              </a:lnSpc>
              <a:buNone/>
            </a:pPr>
            <a:r>
              <a:rPr b="0" lang="zh-CN" sz="1600" spc="-1" strike="noStrike">
                <a:solidFill>
                  <a:srgbClr val="262626"/>
                </a:solidFill>
                <a:latin typeface="Source Han Sans CN Bold"/>
                <a:ea typeface="Source Han Sans CN Bold"/>
              </a:rPr>
              <a:t>服务初心</a:t>
            </a:r>
            <a:endParaRPr b="0" lang="en-US" sz="1600" spc="-1" strike="noStrike">
              <a:latin typeface="Noto Sans CJK SC"/>
            </a:endParaRPr>
          </a:p>
        </p:txBody>
      </p:sp>
      <p:sp>
        <p:nvSpPr>
          <p:cNvPr id="119" name="标题 1"/>
          <p:cNvSpPr/>
          <p:nvPr/>
        </p:nvSpPr>
        <p:spPr>
          <a:xfrm>
            <a:off x="981360" y="416160"/>
            <a:ext cx="9834840" cy="467640"/>
          </a:xfrm>
          <a:prstGeom prst="rect">
            <a:avLst/>
          </a:prstGeom>
          <a:noFill/>
          <a:ln w="0">
            <a:noFill/>
          </a:ln>
        </p:spPr>
        <p:style>
          <a:lnRef idx="0"/>
          <a:fillRef idx="0"/>
          <a:effectRef idx="0"/>
          <a:fontRef idx="minor"/>
        </p:style>
        <p:txBody>
          <a:bodyPr lIns="0" rIns="0" tIns="0" bIns="0" anchor="ctr">
            <a:noAutofit/>
          </a:bodyPr>
          <a:p>
            <a:pPr>
              <a:lnSpc>
                <a:spcPct val="110000"/>
              </a:lnSpc>
              <a:buNone/>
            </a:pPr>
            <a:r>
              <a:rPr b="0" lang="zh-CN" sz="3200" spc="-1" strike="noStrike">
                <a:solidFill>
                  <a:srgbClr val="262626"/>
                </a:solidFill>
                <a:latin typeface="Source Han Sans CN Bold"/>
                <a:ea typeface="Source Han Sans CN Bold"/>
              </a:rPr>
              <a:t>踏入乡村，怀揣梦想</a:t>
            </a:r>
            <a:endParaRPr b="0" lang="en-US" sz="3200" spc="-1" strike="noStrike">
              <a:latin typeface="Noto Sans CJK SC"/>
            </a:endParaRPr>
          </a:p>
        </p:txBody>
      </p:sp>
      <p:sp>
        <p:nvSpPr>
          <p:cNvPr id="120" name="标题 1"/>
          <p:cNvSpPr/>
          <p:nvPr/>
        </p:nvSpPr>
        <p:spPr>
          <a:xfrm flipH="1" rot="10800000">
            <a:off x="10976040" y="606600"/>
            <a:ext cx="536400" cy="87120"/>
          </a:xfrm>
          <a:custGeom>
            <a:avLst/>
            <a:gdLst/>
            <a:ahLst/>
            <a:rect l="l" t="t" r="r" b="b"/>
            <a:pathLst>
              <a:path w="536828" h="87372">
                <a:moveTo>
                  <a:pt x="358221" y="87372"/>
                </a:moveTo>
                <a:cubicBezTo>
                  <a:pt x="370285" y="87372"/>
                  <a:pt x="381206" y="82482"/>
                  <a:pt x="389112" y="74577"/>
                </a:cubicBezTo>
                <a:lnTo>
                  <a:pt x="391951" y="70365"/>
                </a:lnTo>
                <a:lnTo>
                  <a:pt x="392195" y="70727"/>
                </a:lnTo>
                <a:lnTo>
                  <a:pt x="394791" y="66877"/>
                </a:lnTo>
                <a:cubicBezTo>
                  <a:pt x="402697" y="58972"/>
                  <a:pt x="413618" y="54082"/>
                  <a:pt x="425682" y="54082"/>
                </a:cubicBezTo>
                <a:cubicBezTo>
                  <a:pt x="437745" y="54082"/>
                  <a:pt x="448667" y="58972"/>
                  <a:pt x="456573" y="66877"/>
                </a:cubicBezTo>
                <a:lnTo>
                  <a:pt x="459168" y="70727"/>
                </a:lnTo>
                <a:lnTo>
                  <a:pt x="459412" y="70365"/>
                </a:lnTo>
                <a:lnTo>
                  <a:pt x="462251" y="74577"/>
                </a:lnTo>
                <a:cubicBezTo>
                  <a:pt x="470157" y="82482"/>
                  <a:pt x="481078" y="87372"/>
                  <a:pt x="493142" y="87372"/>
                </a:cubicBezTo>
                <a:cubicBezTo>
                  <a:pt x="517269" y="87372"/>
                  <a:pt x="536828" y="67813"/>
                  <a:pt x="536828" y="43686"/>
                </a:cubicBezTo>
                <a:cubicBezTo>
                  <a:pt x="536828" y="19559"/>
                  <a:pt x="517269" y="0"/>
                  <a:pt x="493142" y="0"/>
                </a:cubicBezTo>
                <a:cubicBezTo>
                  <a:pt x="481078" y="0"/>
                  <a:pt x="470157" y="4890"/>
                  <a:pt x="462251" y="12795"/>
                </a:cubicBezTo>
                <a:lnTo>
                  <a:pt x="459412" y="17007"/>
                </a:lnTo>
                <a:lnTo>
                  <a:pt x="459062" y="16488"/>
                </a:lnTo>
                <a:lnTo>
                  <a:pt x="456572" y="20181"/>
                </a:lnTo>
                <a:cubicBezTo>
                  <a:pt x="448666" y="28087"/>
                  <a:pt x="437745" y="32976"/>
                  <a:pt x="425681" y="32976"/>
                </a:cubicBezTo>
                <a:cubicBezTo>
                  <a:pt x="413618" y="32976"/>
                  <a:pt x="402696" y="28087"/>
                  <a:pt x="394790" y="20181"/>
                </a:cubicBezTo>
                <a:lnTo>
                  <a:pt x="392301" y="16489"/>
                </a:lnTo>
                <a:lnTo>
                  <a:pt x="391951" y="17007"/>
                </a:lnTo>
                <a:lnTo>
                  <a:pt x="389112" y="12795"/>
                </a:lnTo>
                <a:cubicBezTo>
                  <a:pt x="381206" y="4890"/>
                  <a:pt x="370285" y="0"/>
                  <a:pt x="358221" y="0"/>
                </a:cubicBezTo>
                <a:cubicBezTo>
                  <a:pt x="334094" y="0"/>
                  <a:pt x="314535" y="19559"/>
                  <a:pt x="314535" y="43686"/>
                </a:cubicBezTo>
                <a:cubicBezTo>
                  <a:pt x="314535" y="67813"/>
                  <a:pt x="334094" y="87372"/>
                  <a:pt x="358221" y="87372"/>
                </a:cubicBezTo>
                <a:close/>
                <a:moveTo>
                  <a:pt x="200953" y="87372"/>
                </a:moveTo>
                <a:cubicBezTo>
                  <a:pt x="225080" y="87372"/>
                  <a:pt x="244639" y="67813"/>
                  <a:pt x="244639" y="43686"/>
                </a:cubicBezTo>
                <a:cubicBezTo>
                  <a:pt x="244639" y="19559"/>
                  <a:pt x="225080" y="0"/>
                  <a:pt x="200953" y="0"/>
                </a:cubicBezTo>
                <a:cubicBezTo>
                  <a:pt x="176826" y="0"/>
                  <a:pt x="157267" y="19559"/>
                  <a:pt x="157267" y="43686"/>
                </a:cubicBezTo>
                <a:cubicBezTo>
                  <a:pt x="157267" y="67813"/>
                  <a:pt x="176826" y="87372"/>
                  <a:pt x="200953" y="87372"/>
                </a:cubicBezTo>
                <a:close/>
                <a:moveTo>
                  <a:pt x="43686" y="87372"/>
                </a:moveTo>
                <a:cubicBezTo>
                  <a:pt x="67813" y="87372"/>
                  <a:pt x="87372" y="67813"/>
                  <a:pt x="87372" y="43686"/>
                </a:cubicBezTo>
                <a:cubicBezTo>
                  <a:pt x="87372" y="19559"/>
                  <a:pt x="67813" y="0"/>
                  <a:pt x="43686" y="0"/>
                </a:cubicBezTo>
                <a:cubicBezTo>
                  <a:pt x="19559" y="0"/>
                  <a:pt x="0" y="19559"/>
                  <a:pt x="0" y="43686"/>
                </a:cubicBezTo>
                <a:cubicBezTo>
                  <a:pt x="0" y="67813"/>
                  <a:pt x="19559" y="87372"/>
                  <a:pt x="43686" y="87372"/>
                </a:cubicBezTo>
                <a:close/>
              </a:path>
            </a:pathLst>
          </a:custGeom>
          <a:gradFill rotWithShape="0">
            <a:gsLst>
              <a:gs pos="0">
                <a:srgbClr val="bf4f00"/>
              </a:gs>
              <a:gs pos="100000">
                <a:srgbClr val="ffb47f"/>
              </a:gs>
            </a:gsLst>
            <a:lin ang="10800000"/>
          </a:gradFill>
          <a:ln w="1270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1" name="标题 1"/>
          <p:cNvSpPr/>
          <p:nvPr/>
        </p:nvSpPr>
        <p:spPr>
          <a:xfrm>
            <a:off x="0" y="0"/>
            <a:ext cx="12196440" cy="6857640"/>
          </a:xfrm>
          <a:prstGeom prst="rect">
            <a:avLst/>
          </a:prstGeom>
          <a:gradFill rotWithShape="0">
            <a:gsLst>
              <a:gs pos="0">
                <a:srgbClr val="ffffff">
                  <a:alpha val="0"/>
                </a:srgbClr>
              </a:gs>
              <a:gs pos="100000">
                <a:srgbClr val="ffdabf"/>
              </a:gs>
            </a:gsLst>
            <a:lin ang="5400000"/>
          </a:gradFill>
          <a:ln w="12700">
            <a:noFill/>
          </a:ln>
        </p:spPr>
        <p:style>
          <a:lnRef idx="0"/>
          <a:fillRef idx="0"/>
          <a:effectRef idx="0"/>
          <a:fontRef idx="minor"/>
        </p:style>
      </p:sp>
      <p:sp>
        <p:nvSpPr>
          <p:cNvPr id="122" name="标题 1"/>
          <p:cNvSpPr/>
          <p:nvPr/>
        </p:nvSpPr>
        <p:spPr>
          <a:xfrm>
            <a:off x="666720" y="2050920"/>
            <a:ext cx="10857960" cy="3828600"/>
          </a:xfrm>
          <a:prstGeom prst="roundRect">
            <a:avLst>
              <a:gd name="adj" fmla="val 3845"/>
            </a:avLst>
          </a:prstGeom>
          <a:gradFill rotWithShape="0">
            <a:gsLst>
              <a:gs pos="29000">
                <a:srgbClr val="ffffff"/>
              </a:gs>
              <a:gs pos="100000">
                <a:srgbClr val="ffb47f">
                  <a:alpha val="40000"/>
                </a:srgbClr>
              </a:gs>
            </a:gsLst>
            <a:lin ang="5400000"/>
          </a:gradFill>
          <a:ln w="12700">
            <a:noFill/>
          </a:ln>
          <a:effectLst>
            <a:outerShdw algn="ctr" blurRad="190440" rotWithShape="0">
              <a:schemeClr val="accent1">
                <a:alpha val="8000"/>
              </a:schemeClr>
            </a:outerShdw>
          </a:effectLst>
        </p:spPr>
        <p:style>
          <a:lnRef idx="0"/>
          <a:fillRef idx="0"/>
          <a:effectRef idx="0"/>
          <a:fontRef idx="minor"/>
        </p:style>
      </p:sp>
      <p:sp>
        <p:nvSpPr>
          <p:cNvPr id="123" name="标题 1"/>
          <p:cNvSpPr/>
          <p:nvPr/>
        </p:nvSpPr>
        <p:spPr>
          <a:xfrm>
            <a:off x="1657440" y="2994120"/>
            <a:ext cx="3599640" cy="2261160"/>
          </a:xfrm>
          <a:prstGeom prst="rect">
            <a:avLst/>
          </a:prstGeom>
          <a:noFill/>
          <a:ln w="0">
            <a:noFill/>
          </a:ln>
        </p:spPr>
        <p:style>
          <a:lnRef idx="0"/>
          <a:fillRef idx="0"/>
          <a:effectRef idx="0"/>
          <a:fontRef idx="minor"/>
        </p:style>
        <p:txBody>
          <a:bodyPr anchor="t">
            <a:noAutofit/>
          </a:bodyPr>
          <a:p>
            <a:r>
              <a:rPr b="0" lang="zh-CN" sz="1400" spc="-1" strike="noStrike">
                <a:solidFill>
                  <a:srgbClr val="262626"/>
                </a:solidFill>
                <a:latin typeface="Source Han Sans"/>
                <a:ea typeface="Source Han Sans"/>
              </a:rPr>
              <a:t>为了更好地服务三农，我提前查阅了大量资料，学习农业种植技术、农村政策法规，了解当地风土人情，为服务做好充分准备。</a:t>
            </a:r>
            <a:endParaRPr b="0" lang="en-US" sz="1400" spc="-1" strike="noStrike">
              <a:latin typeface="Noto Sans CJK SC"/>
            </a:endParaRPr>
          </a:p>
          <a:p>
            <a:pPr>
              <a:lnSpc>
                <a:spcPct val="150000"/>
              </a:lnSpc>
              <a:buNone/>
            </a:pPr>
            <a:r>
              <a:rPr b="0" lang="zh-CN" sz="1400" spc="-1" strike="noStrike">
                <a:solidFill>
                  <a:srgbClr val="262626"/>
                </a:solidFill>
                <a:latin typeface="Source Han Sans"/>
                <a:ea typeface="Source Han Sans"/>
              </a:rPr>
              <a:t>我还参加了农业技术培训课程，向专家请教种植、养殖技术，掌握了一些实用的农业知识，以便在服务中更好地指导农民。</a:t>
            </a:r>
            <a:endParaRPr b="0" lang="en-US" sz="1400" spc="-1" strike="noStrike">
              <a:latin typeface="Noto Sans CJK SC"/>
            </a:endParaRPr>
          </a:p>
        </p:txBody>
      </p:sp>
      <p:sp>
        <p:nvSpPr>
          <p:cNvPr id="124" name="标题 1"/>
          <p:cNvSpPr/>
          <p:nvPr/>
        </p:nvSpPr>
        <p:spPr>
          <a:xfrm>
            <a:off x="7136280" y="2994120"/>
            <a:ext cx="3599640" cy="2261160"/>
          </a:xfrm>
          <a:prstGeom prst="rect">
            <a:avLst/>
          </a:prstGeom>
          <a:noFill/>
          <a:ln w="0">
            <a:noFill/>
          </a:ln>
        </p:spPr>
        <p:style>
          <a:lnRef idx="0"/>
          <a:fillRef idx="0"/>
          <a:effectRef idx="0"/>
          <a:fontRef idx="minor"/>
        </p:style>
        <p:txBody>
          <a:bodyPr anchor="t">
            <a:noAutofit/>
          </a:bodyPr>
          <a:p>
            <a:r>
              <a:rPr b="0" lang="zh-CN" sz="1400" spc="-1" strike="noStrike">
                <a:solidFill>
                  <a:srgbClr val="262626"/>
                </a:solidFill>
                <a:latin typeface="Source Han Sans"/>
                <a:ea typeface="Source Han Sans"/>
              </a:rPr>
              <a:t>我期望能为当地农业增效、农民增收贡献一份力量，让乡村焕发新的生机与活力，提升农民的生活质量。</a:t>
            </a:r>
            <a:endParaRPr b="0" lang="en-US" sz="1400" spc="-1" strike="noStrike">
              <a:latin typeface="Noto Sans CJK SC"/>
            </a:endParaRPr>
          </a:p>
          <a:p>
            <a:pPr>
              <a:lnSpc>
                <a:spcPct val="150000"/>
              </a:lnSpc>
              <a:buNone/>
            </a:pPr>
            <a:r>
              <a:rPr b="0" lang="zh-CN" sz="1400" spc="-1" strike="noStrike">
                <a:solidFill>
                  <a:srgbClr val="262626"/>
                </a:solidFill>
                <a:latin typeface="Source Han Sans"/>
                <a:ea typeface="Source Han Sans"/>
              </a:rPr>
              <a:t>希望通过自己的努力，帮助农民掌握先进的农业技术，提高农业生产效率，增加农产品的附加值，促进农村经济发展。</a:t>
            </a:r>
            <a:endParaRPr b="0" lang="en-US" sz="1400" spc="-1" strike="noStrike">
              <a:latin typeface="Noto Sans CJK SC"/>
            </a:endParaRPr>
          </a:p>
        </p:txBody>
      </p:sp>
      <p:sp>
        <p:nvSpPr>
          <p:cNvPr id="125" name="标题 1"/>
          <p:cNvSpPr/>
          <p:nvPr/>
        </p:nvSpPr>
        <p:spPr>
          <a:xfrm>
            <a:off x="1657440" y="2640600"/>
            <a:ext cx="3599640" cy="369000"/>
          </a:xfrm>
          <a:prstGeom prst="rect">
            <a:avLst/>
          </a:prstGeom>
          <a:noFill/>
          <a:ln w="0">
            <a:noFill/>
          </a:ln>
        </p:spPr>
        <p:style>
          <a:lnRef idx="0"/>
          <a:fillRef idx="0"/>
          <a:effectRef idx="0"/>
          <a:fontRef idx="minor"/>
        </p:style>
        <p:txBody>
          <a:bodyPr anchor="t">
            <a:noAutofit/>
          </a:bodyPr>
          <a:p>
            <a:pPr>
              <a:lnSpc>
                <a:spcPct val="110000"/>
              </a:lnSpc>
              <a:buNone/>
            </a:pPr>
            <a:r>
              <a:rPr b="0" lang="zh-CN" sz="1600" spc="-1" strike="noStrike">
                <a:solidFill>
                  <a:srgbClr val="bf4f00"/>
                </a:solidFill>
                <a:latin typeface="Source Han Sans CN Bold"/>
                <a:ea typeface="Source Han Sans CN Bold"/>
              </a:rPr>
              <a:t>知识储备</a:t>
            </a:r>
            <a:endParaRPr b="0" lang="en-US" sz="1600" spc="-1" strike="noStrike">
              <a:latin typeface="Noto Sans CJK SC"/>
            </a:endParaRPr>
          </a:p>
        </p:txBody>
      </p:sp>
      <p:sp>
        <p:nvSpPr>
          <p:cNvPr id="126" name="标题 1"/>
          <p:cNvSpPr/>
          <p:nvPr/>
        </p:nvSpPr>
        <p:spPr>
          <a:xfrm>
            <a:off x="7136280" y="2640600"/>
            <a:ext cx="3599640" cy="369000"/>
          </a:xfrm>
          <a:prstGeom prst="rect">
            <a:avLst/>
          </a:prstGeom>
          <a:noFill/>
          <a:ln w="0">
            <a:noFill/>
          </a:ln>
        </p:spPr>
        <p:style>
          <a:lnRef idx="0"/>
          <a:fillRef idx="0"/>
          <a:effectRef idx="0"/>
          <a:fontRef idx="minor"/>
        </p:style>
        <p:txBody>
          <a:bodyPr anchor="t">
            <a:noAutofit/>
          </a:bodyPr>
          <a:p>
            <a:pPr>
              <a:lnSpc>
                <a:spcPct val="110000"/>
              </a:lnSpc>
              <a:buNone/>
            </a:pPr>
            <a:r>
              <a:rPr b="0" lang="zh-CN" sz="1600" spc="-1" strike="noStrike">
                <a:solidFill>
                  <a:srgbClr val="bf4f00"/>
                </a:solidFill>
                <a:latin typeface="Source Han Sans CN Bold"/>
                <a:ea typeface="Source Han Sans CN Bold"/>
              </a:rPr>
              <a:t>初期期望</a:t>
            </a:r>
            <a:endParaRPr b="0" lang="en-US" sz="1600" spc="-1" strike="noStrike">
              <a:latin typeface="Noto Sans CJK SC"/>
            </a:endParaRPr>
          </a:p>
        </p:txBody>
      </p:sp>
      <p:sp>
        <p:nvSpPr>
          <p:cNvPr id="127" name="标题 1"/>
          <p:cNvSpPr/>
          <p:nvPr/>
        </p:nvSpPr>
        <p:spPr>
          <a:xfrm>
            <a:off x="1043280" y="5327280"/>
            <a:ext cx="4319640" cy="35640"/>
          </a:xfrm>
          <a:prstGeom prst="rect">
            <a:avLst/>
          </a:prstGeom>
          <a:solidFill>
            <a:schemeClr val="accent1"/>
          </a:solidFill>
          <a:ln w="12700">
            <a:noFill/>
          </a:ln>
        </p:spPr>
        <p:style>
          <a:lnRef idx="0"/>
          <a:fillRef idx="0"/>
          <a:effectRef idx="0"/>
          <a:fontRef idx="minor"/>
        </p:style>
      </p:sp>
      <p:sp>
        <p:nvSpPr>
          <p:cNvPr id="128" name="标题 1"/>
          <p:cNvSpPr/>
          <p:nvPr/>
        </p:nvSpPr>
        <p:spPr>
          <a:xfrm>
            <a:off x="6525360" y="5327280"/>
            <a:ext cx="4319640" cy="35640"/>
          </a:xfrm>
          <a:prstGeom prst="rect">
            <a:avLst/>
          </a:prstGeom>
          <a:solidFill>
            <a:schemeClr val="accent1"/>
          </a:solidFill>
          <a:ln w="12700">
            <a:noFill/>
          </a:ln>
        </p:spPr>
        <p:style>
          <a:lnRef idx="0"/>
          <a:fillRef idx="0"/>
          <a:effectRef idx="0"/>
          <a:fontRef idx="minor"/>
        </p:style>
      </p:sp>
      <p:sp>
        <p:nvSpPr>
          <p:cNvPr id="129" name="标题 1"/>
          <p:cNvSpPr/>
          <p:nvPr/>
        </p:nvSpPr>
        <p:spPr>
          <a:xfrm>
            <a:off x="1043280" y="2712240"/>
            <a:ext cx="537480" cy="537480"/>
          </a:xfrm>
          <a:prstGeom prst="flowChartConnector">
            <a:avLst/>
          </a:prstGeom>
          <a:gradFill rotWithShape="0">
            <a:gsLst>
              <a:gs pos="0">
                <a:srgbClr val="bf4f00"/>
              </a:gs>
              <a:gs pos="100000">
                <a:srgbClr val="ff8f40"/>
              </a:gs>
            </a:gsLst>
            <a:lin ang="16200000"/>
          </a:gradFill>
          <a:ln cap="sq" w="34925">
            <a:solidFill>
              <a:srgbClr val="ffffff"/>
            </a:solidFill>
            <a:miter/>
          </a:ln>
          <a:effectLst>
            <a:outerShdw algn="ctr" blurRad="63360" rotWithShape="0" sx="102000" sy="102000">
              <a:schemeClr val="accent1">
                <a:lumMod val="60000"/>
                <a:lumOff val="40000"/>
                <a:alpha val="40000"/>
              </a:schemeClr>
            </a:outerShdw>
          </a:effectLst>
        </p:spPr>
        <p:style>
          <a:lnRef idx="0"/>
          <a:fillRef idx="0"/>
          <a:effectRef idx="0"/>
          <a:fontRef idx="minor"/>
        </p:style>
      </p:sp>
      <p:sp>
        <p:nvSpPr>
          <p:cNvPr id="130" name="标题 1"/>
          <p:cNvSpPr/>
          <p:nvPr/>
        </p:nvSpPr>
        <p:spPr>
          <a:xfrm>
            <a:off x="1162080" y="2842560"/>
            <a:ext cx="299520" cy="277200"/>
          </a:xfrm>
          <a:custGeom>
            <a:avLst/>
            <a:gdLst/>
            <a:ah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bg1"/>
          </a:solidFill>
          <a:ln w="1860">
            <a:noFill/>
          </a:ln>
        </p:spPr>
        <p:style>
          <a:lnRef idx="0"/>
          <a:fillRef idx="0"/>
          <a:effectRef idx="0"/>
          <a:fontRef idx="minor"/>
        </p:style>
      </p:sp>
      <p:sp>
        <p:nvSpPr>
          <p:cNvPr id="131" name="标题 1"/>
          <p:cNvSpPr/>
          <p:nvPr/>
        </p:nvSpPr>
        <p:spPr>
          <a:xfrm>
            <a:off x="6525360" y="2712240"/>
            <a:ext cx="537480" cy="537480"/>
          </a:xfrm>
          <a:prstGeom prst="flowChartConnector">
            <a:avLst/>
          </a:prstGeom>
          <a:gradFill rotWithShape="0">
            <a:gsLst>
              <a:gs pos="0">
                <a:srgbClr val="bf4f00"/>
              </a:gs>
              <a:gs pos="100000">
                <a:srgbClr val="ff8f40"/>
              </a:gs>
            </a:gsLst>
            <a:lin ang="16200000"/>
          </a:gradFill>
          <a:ln cap="sq" w="34925">
            <a:solidFill>
              <a:srgbClr val="ffffff"/>
            </a:solidFill>
            <a:miter/>
          </a:ln>
          <a:effectLst>
            <a:outerShdw algn="ctr" blurRad="63360" rotWithShape="0" sx="102000" sy="102000">
              <a:schemeClr val="accent1">
                <a:lumMod val="60000"/>
                <a:lumOff val="40000"/>
                <a:alpha val="40000"/>
              </a:schemeClr>
            </a:outerShdw>
          </a:effectLst>
        </p:spPr>
        <p:style>
          <a:lnRef idx="0"/>
          <a:fillRef idx="0"/>
          <a:effectRef idx="0"/>
          <a:fontRef idx="minor"/>
        </p:style>
      </p:sp>
      <p:sp>
        <p:nvSpPr>
          <p:cNvPr id="132" name="标题 1"/>
          <p:cNvSpPr/>
          <p:nvPr/>
        </p:nvSpPr>
        <p:spPr>
          <a:xfrm>
            <a:off x="6647040" y="2842560"/>
            <a:ext cx="294120" cy="277200"/>
          </a:xfrm>
          <a:custGeom>
            <a:avLst/>
            <a:gdLst/>
            <a:ahLst/>
            <a:rect l="l" t="t" r="r" b="b"/>
            <a:pathLst>
              <a:path w="1498885" h="1412736">
                <a:moveTo>
                  <a:pt x="1110072" y="1039039"/>
                </a:moveTo>
                <a:cubicBezTo>
                  <a:pt x="1124350" y="1039039"/>
                  <a:pt x="1138628" y="1044480"/>
                  <a:pt x="1149511" y="1055363"/>
                </a:cubicBezTo>
                <a:lnTo>
                  <a:pt x="1371451" y="1277303"/>
                </a:lnTo>
                <a:cubicBezTo>
                  <a:pt x="1393217" y="1299070"/>
                  <a:pt x="1393217" y="1334416"/>
                  <a:pt x="1371451" y="1356182"/>
                </a:cubicBezTo>
                <a:cubicBezTo>
                  <a:pt x="1360661" y="1366972"/>
                  <a:pt x="1346336" y="1372553"/>
                  <a:pt x="1332012" y="1372553"/>
                </a:cubicBezTo>
                <a:cubicBezTo>
                  <a:pt x="1317687" y="1372553"/>
                  <a:pt x="1303362" y="1367158"/>
                  <a:pt x="1292572" y="1356182"/>
                </a:cubicBezTo>
                <a:lnTo>
                  <a:pt x="1070632" y="1134242"/>
                </a:lnTo>
                <a:cubicBezTo>
                  <a:pt x="1048866" y="1112476"/>
                  <a:pt x="1048866" y="1077130"/>
                  <a:pt x="1070632" y="1055363"/>
                </a:cubicBezTo>
                <a:cubicBezTo>
                  <a:pt x="1081515" y="1044480"/>
                  <a:pt x="1095793" y="1039039"/>
                  <a:pt x="1110072" y="1039039"/>
                </a:cubicBezTo>
                <a:close/>
                <a:moveTo>
                  <a:pt x="1110072" y="705989"/>
                </a:moveTo>
                <a:lnTo>
                  <a:pt x="1443075" y="705989"/>
                </a:lnTo>
                <a:cubicBezTo>
                  <a:pt x="1473956" y="705989"/>
                  <a:pt x="1498885" y="730918"/>
                  <a:pt x="1498885" y="761800"/>
                </a:cubicBezTo>
                <a:cubicBezTo>
                  <a:pt x="1498885" y="792682"/>
                  <a:pt x="1473770" y="817611"/>
                  <a:pt x="1443075" y="817611"/>
                </a:cubicBezTo>
                <a:lnTo>
                  <a:pt x="1110072" y="817611"/>
                </a:lnTo>
                <a:cubicBezTo>
                  <a:pt x="1079190" y="817611"/>
                  <a:pt x="1054261" y="792682"/>
                  <a:pt x="1054261" y="761800"/>
                </a:cubicBezTo>
                <a:cubicBezTo>
                  <a:pt x="1054261" y="730918"/>
                  <a:pt x="1079190" y="705989"/>
                  <a:pt x="1110072" y="705989"/>
                </a:cubicBezTo>
                <a:close/>
                <a:moveTo>
                  <a:pt x="1332012" y="151093"/>
                </a:moveTo>
                <a:cubicBezTo>
                  <a:pt x="1346290" y="151093"/>
                  <a:pt x="1360568" y="156535"/>
                  <a:pt x="1371451" y="167418"/>
                </a:cubicBezTo>
                <a:cubicBezTo>
                  <a:pt x="1393217" y="189184"/>
                  <a:pt x="1393217" y="224530"/>
                  <a:pt x="1371451" y="246297"/>
                </a:cubicBezTo>
                <a:lnTo>
                  <a:pt x="1149511" y="468236"/>
                </a:lnTo>
                <a:cubicBezTo>
                  <a:pt x="1138721" y="479213"/>
                  <a:pt x="1124396" y="484608"/>
                  <a:pt x="1110072" y="484608"/>
                </a:cubicBezTo>
                <a:cubicBezTo>
                  <a:pt x="1095747" y="484608"/>
                  <a:pt x="1081422" y="479213"/>
                  <a:pt x="1070632" y="468236"/>
                </a:cubicBezTo>
                <a:cubicBezTo>
                  <a:pt x="1048866" y="446470"/>
                  <a:pt x="1048866" y="411124"/>
                  <a:pt x="1070632" y="389358"/>
                </a:cubicBezTo>
                <a:lnTo>
                  <a:pt x="1292572" y="167418"/>
                </a:lnTo>
                <a:cubicBezTo>
                  <a:pt x="1303455" y="156535"/>
                  <a:pt x="1317733" y="151093"/>
                  <a:pt x="1332012" y="151093"/>
                </a:cubicBezTo>
                <a:close/>
                <a:moveTo>
                  <a:pt x="709724" y="111607"/>
                </a:moveTo>
                <a:cubicBezTo>
                  <a:pt x="689074" y="111607"/>
                  <a:pt x="668610" y="116816"/>
                  <a:pt x="649635" y="127420"/>
                </a:cubicBezTo>
                <a:lnTo>
                  <a:pt x="174129" y="394752"/>
                </a:lnTo>
                <a:cubicBezTo>
                  <a:pt x="135620" y="416332"/>
                  <a:pt x="111621" y="457260"/>
                  <a:pt x="111621" y="501536"/>
                </a:cubicBezTo>
                <a:lnTo>
                  <a:pt x="111621" y="910814"/>
                </a:lnTo>
                <a:cubicBezTo>
                  <a:pt x="111621" y="955090"/>
                  <a:pt x="135620" y="996018"/>
                  <a:pt x="174129" y="1017598"/>
                </a:cubicBezTo>
                <a:lnTo>
                  <a:pt x="649821" y="1284930"/>
                </a:lnTo>
                <a:cubicBezTo>
                  <a:pt x="688144" y="1306510"/>
                  <a:pt x="733723" y="1306138"/>
                  <a:pt x="771674" y="1283814"/>
                </a:cubicBezTo>
                <a:cubicBezTo>
                  <a:pt x="809625" y="1261676"/>
                  <a:pt x="832321" y="1222050"/>
                  <a:pt x="832321" y="1178146"/>
                </a:cubicBezTo>
                <a:lnTo>
                  <a:pt x="832321" y="234204"/>
                </a:lnTo>
                <a:cubicBezTo>
                  <a:pt x="832321" y="190113"/>
                  <a:pt x="809625" y="150674"/>
                  <a:pt x="771674" y="128536"/>
                </a:cubicBezTo>
                <a:cubicBezTo>
                  <a:pt x="752326" y="117188"/>
                  <a:pt x="731118" y="111607"/>
                  <a:pt x="709724" y="111607"/>
                </a:cubicBezTo>
                <a:close/>
                <a:moveTo>
                  <a:pt x="711864" y="9"/>
                </a:moveTo>
                <a:cubicBezTo>
                  <a:pt x="751861" y="358"/>
                  <a:pt x="791766" y="11148"/>
                  <a:pt x="828043" y="32356"/>
                </a:cubicBezTo>
                <a:cubicBezTo>
                  <a:pt x="900596" y="74772"/>
                  <a:pt x="943942" y="150302"/>
                  <a:pt x="943942" y="234390"/>
                </a:cubicBezTo>
                <a:lnTo>
                  <a:pt x="943942" y="1178518"/>
                </a:lnTo>
                <a:cubicBezTo>
                  <a:pt x="943942" y="1262606"/>
                  <a:pt x="900596" y="1338136"/>
                  <a:pt x="828043" y="1380552"/>
                </a:cubicBezTo>
                <a:cubicBezTo>
                  <a:pt x="791208" y="1401946"/>
                  <a:pt x="750466" y="1412736"/>
                  <a:pt x="709910" y="1412736"/>
                </a:cubicBezTo>
                <a:cubicBezTo>
                  <a:pt x="670471" y="1412736"/>
                  <a:pt x="631217" y="1402691"/>
                  <a:pt x="595126" y="1382413"/>
                </a:cubicBezTo>
                <a:lnTo>
                  <a:pt x="119435" y="1115080"/>
                </a:lnTo>
                <a:cubicBezTo>
                  <a:pt x="45765" y="1073594"/>
                  <a:pt x="0" y="995460"/>
                  <a:pt x="0" y="911000"/>
                </a:cubicBezTo>
                <a:lnTo>
                  <a:pt x="0" y="501722"/>
                </a:lnTo>
                <a:cubicBezTo>
                  <a:pt x="0" y="417262"/>
                  <a:pt x="45765" y="338942"/>
                  <a:pt x="119435" y="297642"/>
                </a:cubicBezTo>
                <a:lnTo>
                  <a:pt x="595126" y="30309"/>
                </a:lnTo>
                <a:cubicBezTo>
                  <a:pt x="631775" y="9752"/>
                  <a:pt x="671866" y="-340"/>
                  <a:pt x="711864" y="9"/>
                </a:cubicBezTo>
                <a:close/>
              </a:path>
            </a:pathLst>
          </a:custGeom>
          <a:solidFill>
            <a:schemeClr val="bg1"/>
          </a:solidFill>
          <a:ln w="1860">
            <a:noFill/>
          </a:ln>
        </p:spPr>
        <p:style>
          <a:lnRef idx="0"/>
          <a:fillRef idx="0"/>
          <a:effectRef idx="0"/>
          <a:fontRef idx="minor"/>
        </p:style>
      </p:sp>
      <p:sp>
        <p:nvSpPr>
          <p:cNvPr id="133" name="标题 1"/>
          <p:cNvSpPr/>
          <p:nvPr/>
        </p:nvSpPr>
        <p:spPr>
          <a:xfrm>
            <a:off x="981360" y="416160"/>
            <a:ext cx="9834840" cy="467640"/>
          </a:xfrm>
          <a:prstGeom prst="rect">
            <a:avLst/>
          </a:prstGeom>
          <a:noFill/>
          <a:ln w="0">
            <a:noFill/>
          </a:ln>
        </p:spPr>
        <p:style>
          <a:lnRef idx="0"/>
          <a:fillRef idx="0"/>
          <a:effectRef idx="0"/>
          <a:fontRef idx="minor"/>
        </p:style>
        <p:txBody>
          <a:bodyPr lIns="0" rIns="0" tIns="0" bIns="0" anchor="ctr">
            <a:noAutofit/>
          </a:bodyPr>
          <a:p>
            <a:pPr>
              <a:lnSpc>
                <a:spcPct val="110000"/>
              </a:lnSpc>
              <a:buNone/>
            </a:pPr>
            <a:r>
              <a:rPr b="0" lang="zh-CN" sz="3200" spc="-1" strike="noStrike">
                <a:solidFill>
                  <a:srgbClr val="262626"/>
                </a:solidFill>
                <a:latin typeface="Source Han Sans CN Bold"/>
                <a:ea typeface="Source Han Sans CN Bold"/>
              </a:rPr>
              <a:t>服务前的准备与期望</a:t>
            </a:r>
            <a:endParaRPr b="0" lang="en-US" sz="3200" spc="-1" strike="noStrike">
              <a:latin typeface="Noto Sans CJK SC"/>
            </a:endParaRPr>
          </a:p>
        </p:txBody>
      </p:sp>
      <p:sp>
        <p:nvSpPr>
          <p:cNvPr id="134" name="标题 1"/>
          <p:cNvSpPr/>
          <p:nvPr/>
        </p:nvSpPr>
        <p:spPr>
          <a:xfrm flipH="1" rot="10800000">
            <a:off x="10976040" y="606600"/>
            <a:ext cx="536400" cy="87120"/>
          </a:xfrm>
          <a:custGeom>
            <a:avLst/>
            <a:gdLst/>
            <a:ahLst/>
            <a:rect l="l" t="t" r="r" b="b"/>
            <a:pathLst>
              <a:path w="536828" h="87372">
                <a:moveTo>
                  <a:pt x="358221" y="87372"/>
                </a:moveTo>
                <a:cubicBezTo>
                  <a:pt x="370285" y="87372"/>
                  <a:pt x="381206" y="82482"/>
                  <a:pt x="389112" y="74577"/>
                </a:cubicBezTo>
                <a:lnTo>
                  <a:pt x="391951" y="70365"/>
                </a:lnTo>
                <a:lnTo>
                  <a:pt x="392195" y="70727"/>
                </a:lnTo>
                <a:lnTo>
                  <a:pt x="394791" y="66877"/>
                </a:lnTo>
                <a:cubicBezTo>
                  <a:pt x="402697" y="58972"/>
                  <a:pt x="413618" y="54082"/>
                  <a:pt x="425682" y="54082"/>
                </a:cubicBezTo>
                <a:cubicBezTo>
                  <a:pt x="437745" y="54082"/>
                  <a:pt x="448667" y="58972"/>
                  <a:pt x="456573" y="66877"/>
                </a:cubicBezTo>
                <a:lnTo>
                  <a:pt x="459168" y="70727"/>
                </a:lnTo>
                <a:lnTo>
                  <a:pt x="459412" y="70365"/>
                </a:lnTo>
                <a:lnTo>
                  <a:pt x="462251" y="74577"/>
                </a:lnTo>
                <a:cubicBezTo>
                  <a:pt x="470157" y="82482"/>
                  <a:pt x="481078" y="87372"/>
                  <a:pt x="493142" y="87372"/>
                </a:cubicBezTo>
                <a:cubicBezTo>
                  <a:pt x="517269" y="87372"/>
                  <a:pt x="536828" y="67813"/>
                  <a:pt x="536828" y="43686"/>
                </a:cubicBezTo>
                <a:cubicBezTo>
                  <a:pt x="536828" y="19559"/>
                  <a:pt x="517269" y="0"/>
                  <a:pt x="493142" y="0"/>
                </a:cubicBezTo>
                <a:cubicBezTo>
                  <a:pt x="481078" y="0"/>
                  <a:pt x="470157" y="4890"/>
                  <a:pt x="462251" y="12795"/>
                </a:cubicBezTo>
                <a:lnTo>
                  <a:pt x="459412" y="17007"/>
                </a:lnTo>
                <a:lnTo>
                  <a:pt x="459062" y="16488"/>
                </a:lnTo>
                <a:lnTo>
                  <a:pt x="456572" y="20181"/>
                </a:lnTo>
                <a:cubicBezTo>
                  <a:pt x="448666" y="28087"/>
                  <a:pt x="437745" y="32976"/>
                  <a:pt x="425681" y="32976"/>
                </a:cubicBezTo>
                <a:cubicBezTo>
                  <a:pt x="413618" y="32976"/>
                  <a:pt x="402696" y="28087"/>
                  <a:pt x="394790" y="20181"/>
                </a:cubicBezTo>
                <a:lnTo>
                  <a:pt x="392301" y="16489"/>
                </a:lnTo>
                <a:lnTo>
                  <a:pt x="391951" y="17007"/>
                </a:lnTo>
                <a:lnTo>
                  <a:pt x="389112" y="12795"/>
                </a:lnTo>
                <a:cubicBezTo>
                  <a:pt x="381206" y="4890"/>
                  <a:pt x="370285" y="0"/>
                  <a:pt x="358221" y="0"/>
                </a:cubicBezTo>
                <a:cubicBezTo>
                  <a:pt x="334094" y="0"/>
                  <a:pt x="314535" y="19559"/>
                  <a:pt x="314535" y="43686"/>
                </a:cubicBezTo>
                <a:cubicBezTo>
                  <a:pt x="314535" y="67813"/>
                  <a:pt x="334094" y="87372"/>
                  <a:pt x="358221" y="87372"/>
                </a:cubicBezTo>
                <a:close/>
                <a:moveTo>
                  <a:pt x="200953" y="87372"/>
                </a:moveTo>
                <a:cubicBezTo>
                  <a:pt x="225080" y="87372"/>
                  <a:pt x="244639" y="67813"/>
                  <a:pt x="244639" y="43686"/>
                </a:cubicBezTo>
                <a:cubicBezTo>
                  <a:pt x="244639" y="19559"/>
                  <a:pt x="225080" y="0"/>
                  <a:pt x="200953" y="0"/>
                </a:cubicBezTo>
                <a:cubicBezTo>
                  <a:pt x="176826" y="0"/>
                  <a:pt x="157267" y="19559"/>
                  <a:pt x="157267" y="43686"/>
                </a:cubicBezTo>
                <a:cubicBezTo>
                  <a:pt x="157267" y="67813"/>
                  <a:pt x="176826" y="87372"/>
                  <a:pt x="200953" y="87372"/>
                </a:cubicBezTo>
                <a:close/>
                <a:moveTo>
                  <a:pt x="43686" y="87372"/>
                </a:moveTo>
                <a:cubicBezTo>
                  <a:pt x="67813" y="87372"/>
                  <a:pt x="87372" y="67813"/>
                  <a:pt x="87372" y="43686"/>
                </a:cubicBezTo>
                <a:cubicBezTo>
                  <a:pt x="87372" y="19559"/>
                  <a:pt x="67813" y="0"/>
                  <a:pt x="43686" y="0"/>
                </a:cubicBezTo>
                <a:cubicBezTo>
                  <a:pt x="19559" y="0"/>
                  <a:pt x="0" y="19559"/>
                  <a:pt x="0" y="43686"/>
                </a:cubicBezTo>
                <a:cubicBezTo>
                  <a:pt x="0" y="67813"/>
                  <a:pt x="19559" y="87372"/>
                  <a:pt x="43686" y="87372"/>
                </a:cubicBezTo>
                <a:close/>
              </a:path>
            </a:pathLst>
          </a:custGeom>
          <a:gradFill rotWithShape="0">
            <a:gsLst>
              <a:gs pos="0">
                <a:srgbClr val="bf4f00"/>
              </a:gs>
              <a:gs pos="100000">
                <a:srgbClr val="ffb47f"/>
              </a:gs>
            </a:gsLst>
            <a:lin ang="10800000"/>
          </a:gradFill>
          <a:ln w="1270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5" name="标题 1"/>
          <p:cNvSpPr/>
          <p:nvPr/>
        </p:nvSpPr>
        <p:spPr>
          <a:xfrm>
            <a:off x="-2520" y="0"/>
            <a:ext cx="12196440" cy="6857640"/>
          </a:xfrm>
          <a:prstGeom prst="rect">
            <a:avLst/>
          </a:prstGeom>
          <a:blipFill rotWithShape="0">
            <a:blip r:embed="rId1"/>
            <a:srcRect/>
            <a:stretch/>
          </a:blipFill>
          <a:ln w="12700">
            <a:noFill/>
          </a:ln>
        </p:spPr>
        <p:style>
          <a:lnRef idx="0"/>
          <a:fillRef idx="0"/>
          <a:effectRef idx="0"/>
          <a:fontRef idx="minor"/>
        </p:style>
      </p:sp>
      <p:sp>
        <p:nvSpPr>
          <p:cNvPr id="136" name="标题 1"/>
          <p:cNvSpPr/>
          <p:nvPr/>
        </p:nvSpPr>
        <p:spPr>
          <a:xfrm>
            <a:off x="0" y="0"/>
            <a:ext cx="12191760" cy="6857640"/>
          </a:xfrm>
          <a:custGeom>
            <a:avLst/>
            <a:gdLst/>
            <a:ahLst/>
            <a:rect l="l" t="t" r="r" b="b"/>
            <a:pathLst>
              <a:path w="18288000" h="10288588">
                <a:moveTo>
                  <a:pt x="15963105" y="8102600"/>
                </a:moveTo>
                <a:lnTo>
                  <a:pt x="15951199" y="8103394"/>
                </a:lnTo>
                <a:lnTo>
                  <a:pt x="15940087" y="8104983"/>
                </a:lnTo>
                <a:lnTo>
                  <a:pt x="15928180" y="8108160"/>
                </a:lnTo>
                <a:lnTo>
                  <a:pt x="15917068" y="8111336"/>
                </a:lnTo>
                <a:lnTo>
                  <a:pt x="15907543" y="8116896"/>
                </a:lnTo>
                <a:lnTo>
                  <a:pt x="15898018" y="8122455"/>
                </a:lnTo>
                <a:lnTo>
                  <a:pt x="15889287" y="8129603"/>
                </a:lnTo>
                <a:lnTo>
                  <a:pt x="15880555" y="8137545"/>
                </a:lnTo>
                <a:lnTo>
                  <a:pt x="15872618" y="8145487"/>
                </a:lnTo>
                <a:lnTo>
                  <a:pt x="15865474" y="8154223"/>
                </a:lnTo>
                <a:lnTo>
                  <a:pt x="15859918" y="8164548"/>
                </a:lnTo>
                <a:lnTo>
                  <a:pt x="15855949" y="8174079"/>
                </a:lnTo>
                <a:lnTo>
                  <a:pt x="15851187" y="8184403"/>
                </a:lnTo>
                <a:lnTo>
                  <a:pt x="15848805" y="8195522"/>
                </a:lnTo>
                <a:lnTo>
                  <a:pt x="15846424" y="8208229"/>
                </a:lnTo>
                <a:lnTo>
                  <a:pt x="15846424" y="8219348"/>
                </a:lnTo>
                <a:lnTo>
                  <a:pt x="15846424" y="9378090"/>
                </a:lnTo>
                <a:lnTo>
                  <a:pt x="15846424" y="9389209"/>
                </a:lnTo>
                <a:lnTo>
                  <a:pt x="15848805" y="9401916"/>
                </a:lnTo>
                <a:lnTo>
                  <a:pt x="15851187" y="9413035"/>
                </a:lnTo>
                <a:lnTo>
                  <a:pt x="15855949" y="9423360"/>
                </a:lnTo>
                <a:lnTo>
                  <a:pt x="15859918" y="9433684"/>
                </a:lnTo>
                <a:lnTo>
                  <a:pt x="15865474" y="9443215"/>
                </a:lnTo>
                <a:lnTo>
                  <a:pt x="15872618" y="9452745"/>
                </a:lnTo>
                <a:lnTo>
                  <a:pt x="15880555" y="9460687"/>
                </a:lnTo>
                <a:lnTo>
                  <a:pt x="15889287" y="9467835"/>
                </a:lnTo>
                <a:lnTo>
                  <a:pt x="15898018" y="9474983"/>
                </a:lnTo>
                <a:lnTo>
                  <a:pt x="15907543" y="9480542"/>
                </a:lnTo>
                <a:lnTo>
                  <a:pt x="15917068" y="9486102"/>
                </a:lnTo>
                <a:lnTo>
                  <a:pt x="15928180" y="9489279"/>
                </a:lnTo>
                <a:lnTo>
                  <a:pt x="15940087" y="9493250"/>
                </a:lnTo>
                <a:lnTo>
                  <a:pt x="15951199" y="9494044"/>
                </a:lnTo>
                <a:lnTo>
                  <a:pt x="15963105" y="9494838"/>
                </a:lnTo>
                <a:lnTo>
                  <a:pt x="17118804" y="9494838"/>
                </a:lnTo>
                <a:lnTo>
                  <a:pt x="17129920" y="9494044"/>
                </a:lnTo>
                <a:lnTo>
                  <a:pt x="17141032" y="9493250"/>
                </a:lnTo>
                <a:lnTo>
                  <a:pt x="17152936" y="9489279"/>
                </a:lnTo>
                <a:lnTo>
                  <a:pt x="17164048" y="9486102"/>
                </a:lnTo>
                <a:lnTo>
                  <a:pt x="17173576" y="9480542"/>
                </a:lnTo>
                <a:lnTo>
                  <a:pt x="17183892" y="9474983"/>
                </a:lnTo>
                <a:lnTo>
                  <a:pt x="17193420" y="9467835"/>
                </a:lnTo>
                <a:lnTo>
                  <a:pt x="17200564" y="9460687"/>
                </a:lnTo>
                <a:lnTo>
                  <a:pt x="17208500" y="9452745"/>
                </a:lnTo>
                <a:lnTo>
                  <a:pt x="17215644" y="9443215"/>
                </a:lnTo>
                <a:lnTo>
                  <a:pt x="17221200" y="9433684"/>
                </a:lnTo>
                <a:lnTo>
                  <a:pt x="17225964" y="9423360"/>
                </a:lnTo>
                <a:lnTo>
                  <a:pt x="17229932" y="9413035"/>
                </a:lnTo>
                <a:lnTo>
                  <a:pt x="17233104" y="9401916"/>
                </a:lnTo>
                <a:lnTo>
                  <a:pt x="17234692" y="9389209"/>
                </a:lnTo>
                <a:lnTo>
                  <a:pt x="17235488" y="9378090"/>
                </a:lnTo>
                <a:lnTo>
                  <a:pt x="17235488" y="8219348"/>
                </a:lnTo>
                <a:lnTo>
                  <a:pt x="17234692" y="8208229"/>
                </a:lnTo>
                <a:lnTo>
                  <a:pt x="17233104" y="8195522"/>
                </a:lnTo>
                <a:lnTo>
                  <a:pt x="17229932" y="8184403"/>
                </a:lnTo>
                <a:lnTo>
                  <a:pt x="17225964" y="8174079"/>
                </a:lnTo>
                <a:lnTo>
                  <a:pt x="17221200" y="8164548"/>
                </a:lnTo>
                <a:lnTo>
                  <a:pt x="17215644" y="8154223"/>
                </a:lnTo>
                <a:lnTo>
                  <a:pt x="17208500" y="8145487"/>
                </a:lnTo>
                <a:lnTo>
                  <a:pt x="17200564" y="8137545"/>
                </a:lnTo>
                <a:lnTo>
                  <a:pt x="17193420" y="8129603"/>
                </a:lnTo>
                <a:lnTo>
                  <a:pt x="17183892" y="8122455"/>
                </a:lnTo>
                <a:lnTo>
                  <a:pt x="17173576" y="8116896"/>
                </a:lnTo>
                <a:lnTo>
                  <a:pt x="17164048" y="8111336"/>
                </a:lnTo>
                <a:lnTo>
                  <a:pt x="17152936" y="8108160"/>
                </a:lnTo>
                <a:lnTo>
                  <a:pt x="17141032" y="8104983"/>
                </a:lnTo>
                <a:lnTo>
                  <a:pt x="17129920" y="8103394"/>
                </a:lnTo>
                <a:lnTo>
                  <a:pt x="17118804" y="8102600"/>
                </a:lnTo>
                <a:close/>
                <a:moveTo>
                  <a:pt x="14504193" y="8102600"/>
                </a:moveTo>
                <a:lnTo>
                  <a:pt x="14491493" y="8103394"/>
                </a:lnTo>
                <a:lnTo>
                  <a:pt x="14480381" y="8104983"/>
                </a:lnTo>
                <a:lnTo>
                  <a:pt x="14469268" y="8108160"/>
                </a:lnTo>
                <a:lnTo>
                  <a:pt x="14458156" y="8111336"/>
                </a:lnTo>
                <a:lnTo>
                  <a:pt x="14447837" y="8116896"/>
                </a:lnTo>
                <a:lnTo>
                  <a:pt x="14439106" y="8122455"/>
                </a:lnTo>
                <a:lnTo>
                  <a:pt x="14430375" y="8129603"/>
                </a:lnTo>
                <a:lnTo>
                  <a:pt x="14420850" y="8137545"/>
                </a:lnTo>
                <a:lnTo>
                  <a:pt x="14412912" y="8145487"/>
                </a:lnTo>
                <a:lnTo>
                  <a:pt x="14406562" y="8154223"/>
                </a:lnTo>
                <a:lnTo>
                  <a:pt x="14401006" y="8164548"/>
                </a:lnTo>
                <a:lnTo>
                  <a:pt x="14396243" y="8174079"/>
                </a:lnTo>
                <a:lnTo>
                  <a:pt x="14391481" y="8184403"/>
                </a:lnTo>
                <a:lnTo>
                  <a:pt x="14389893" y="8195522"/>
                </a:lnTo>
                <a:lnTo>
                  <a:pt x="14387512" y="8208229"/>
                </a:lnTo>
                <a:lnTo>
                  <a:pt x="14387512" y="8219348"/>
                </a:lnTo>
                <a:lnTo>
                  <a:pt x="14387512" y="9378090"/>
                </a:lnTo>
                <a:lnTo>
                  <a:pt x="14387512" y="9389209"/>
                </a:lnTo>
                <a:lnTo>
                  <a:pt x="14389893" y="9401916"/>
                </a:lnTo>
                <a:lnTo>
                  <a:pt x="14391481" y="9413035"/>
                </a:lnTo>
                <a:lnTo>
                  <a:pt x="14396243" y="9423360"/>
                </a:lnTo>
                <a:lnTo>
                  <a:pt x="14401006" y="9433684"/>
                </a:lnTo>
                <a:lnTo>
                  <a:pt x="14406562" y="9443215"/>
                </a:lnTo>
                <a:lnTo>
                  <a:pt x="14412912" y="9452745"/>
                </a:lnTo>
                <a:lnTo>
                  <a:pt x="14420850" y="9460687"/>
                </a:lnTo>
                <a:lnTo>
                  <a:pt x="14430375" y="9467835"/>
                </a:lnTo>
                <a:lnTo>
                  <a:pt x="14439106" y="9474983"/>
                </a:lnTo>
                <a:lnTo>
                  <a:pt x="14447837" y="9480542"/>
                </a:lnTo>
                <a:lnTo>
                  <a:pt x="14458156" y="9486102"/>
                </a:lnTo>
                <a:lnTo>
                  <a:pt x="14469268" y="9489279"/>
                </a:lnTo>
                <a:lnTo>
                  <a:pt x="14480381" y="9493250"/>
                </a:lnTo>
                <a:lnTo>
                  <a:pt x="14491493" y="9494044"/>
                </a:lnTo>
                <a:lnTo>
                  <a:pt x="14504193" y="9494838"/>
                </a:lnTo>
                <a:lnTo>
                  <a:pt x="15659894" y="9494838"/>
                </a:lnTo>
                <a:lnTo>
                  <a:pt x="15671006" y="9494044"/>
                </a:lnTo>
                <a:lnTo>
                  <a:pt x="15682119" y="9493250"/>
                </a:lnTo>
                <a:lnTo>
                  <a:pt x="15693231" y="9489279"/>
                </a:lnTo>
                <a:lnTo>
                  <a:pt x="15704344" y="9486102"/>
                </a:lnTo>
                <a:lnTo>
                  <a:pt x="15714663" y="9480542"/>
                </a:lnTo>
                <a:lnTo>
                  <a:pt x="15724981" y="9474983"/>
                </a:lnTo>
                <a:lnTo>
                  <a:pt x="15733713" y="9467835"/>
                </a:lnTo>
                <a:lnTo>
                  <a:pt x="15741650" y="9460687"/>
                </a:lnTo>
                <a:lnTo>
                  <a:pt x="15749587" y="9452745"/>
                </a:lnTo>
                <a:lnTo>
                  <a:pt x="15755937" y="9443215"/>
                </a:lnTo>
                <a:lnTo>
                  <a:pt x="15761494" y="9433684"/>
                </a:lnTo>
                <a:lnTo>
                  <a:pt x="15766256" y="9423360"/>
                </a:lnTo>
                <a:lnTo>
                  <a:pt x="15771019" y="9413035"/>
                </a:lnTo>
                <a:lnTo>
                  <a:pt x="15772606" y="9401916"/>
                </a:lnTo>
                <a:lnTo>
                  <a:pt x="15774987" y="9389209"/>
                </a:lnTo>
                <a:lnTo>
                  <a:pt x="15776575" y="9378090"/>
                </a:lnTo>
                <a:lnTo>
                  <a:pt x="15776575" y="8219348"/>
                </a:lnTo>
                <a:lnTo>
                  <a:pt x="15774987" y="8208229"/>
                </a:lnTo>
                <a:lnTo>
                  <a:pt x="15772606" y="8195522"/>
                </a:lnTo>
                <a:lnTo>
                  <a:pt x="15771019" y="8184403"/>
                </a:lnTo>
                <a:lnTo>
                  <a:pt x="15766256" y="8174079"/>
                </a:lnTo>
                <a:lnTo>
                  <a:pt x="15761494" y="8164548"/>
                </a:lnTo>
                <a:lnTo>
                  <a:pt x="15755937" y="8154223"/>
                </a:lnTo>
                <a:lnTo>
                  <a:pt x="15749587" y="8145487"/>
                </a:lnTo>
                <a:lnTo>
                  <a:pt x="15741650" y="8137545"/>
                </a:lnTo>
                <a:lnTo>
                  <a:pt x="15733713" y="8129603"/>
                </a:lnTo>
                <a:lnTo>
                  <a:pt x="15724981" y="8122455"/>
                </a:lnTo>
                <a:lnTo>
                  <a:pt x="15714663" y="8116896"/>
                </a:lnTo>
                <a:lnTo>
                  <a:pt x="15704344" y="8111336"/>
                </a:lnTo>
                <a:lnTo>
                  <a:pt x="15693231" y="8108160"/>
                </a:lnTo>
                <a:lnTo>
                  <a:pt x="15682119" y="8104983"/>
                </a:lnTo>
                <a:lnTo>
                  <a:pt x="15671006" y="8103394"/>
                </a:lnTo>
                <a:lnTo>
                  <a:pt x="15659894" y="8102600"/>
                </a:lnTo>
                <a:close/>
                <a:moveTo>
                  <a:pt x="15963105" y="6640513"/>
                </a:moveTo>
                <a:lnTo>
                  <a:pt x="15951199" y="6642101"/>
                </a:lnTo>
                <a:lnTo>
                  <a:pt x="15940087" y="6642895"/>
                </a:lnTo>
                <a:lnTo>
                  <a:pt x="15928180" y="6646070"/>
                </a:lnTo>
                <a:lnTo>
                  <a:pt x="15917068" y="6650038"/>
                </a:lnTo>
                <a:lnTo>
                  <a:pt x="15907543" y="6655595"/>
                </a:lnTo>
                <a:lnTo>
                  <a:pt x="15898018" y="6661151"/>
                </a:lnTo>
                <a:lnTo>
                  <a:pt x="15889287" y="6667501"/>
                </a:lnTo>
                <a:lnTo>
                  <a:pt x="15880555" y="6675438"/>
                </a:lnTo>
                <a:lnTo>
                  <a:pt x="15872618" y="6683376"/>
                </a:lnTo>
                <a:lnTo>
                  <a:pt x="15865474" y="6692107"/>
                </a:lnTo>
                <a:lnTo>
                  <a:pt x="15859918" y="6702426"/>
                </a:lnTo>
                <a:lnTo>
                  <a:pt x="15855949" y="6712745"/>
                </a:lnTo>
                <a:lnTo>
                  <a:pt x="15851187" y="6723063"/>
                </a:lnTo>
                <a:lnTo>
                  <a:pt x="15848805" y="6734176"/>
                </a:lnTo>
                <a:lnTo>
                  <a:pt x="15846424" y="6746082"/>
                </a:lnTo>
                <a:lnTo>
                  <a:pt x="15846424" y="6757988"/>
                </a:lnTo>
                <a:lnTo>
                  <a:pt x="15846424" y="7916070"/>
                </a:lnTo>
                <a:lnTo>
                  <a:pt x="15846424" y="7927976"/>
                </a:lnTo>
                <a:lnTo>
                  <a:pt x="15848805" y="7939089"/>
                </a:lnTo>
                <a:lnTo>
                  <a:pt x="15851187" y="7950995"/>
                </a:lnTo>
                <a:lnTo>
                  <a:pt x="15855949" y="7960520"/>
                </a:lnTo>
                <a:lnTo>
                  <a:pt x="15859918" y="7970839"/>
                </a:lnTo>
                <a:lnTo>
                  <a:pt x="15865474" y="7981157"/>
                </a:lnTo>
                <a:lnTo>
                  <a:pt x="15872618" y="7989889"/>
                </a:lnTo>
                <a:lnTo>
                  <a:pt x="15880555" y="7997826"/>
                </a:lnTo>
                <a:lnTo>
                  <a:pt x="15889287" y="8005764"/>
                </a:lnTo>
                <a:lnTo>
                  <a:pt x="15898018" y="8012907"/>
                </a:lnTo>
                <a:lnTo>
                  <a:pt x="15907543" y="8018464"/>
                </a:lnTo>
                <a:lnTo>
                  <a:pt x="15917068" y="8024020"/>
                </a:lnTo>
                <a:lnTo>
                  <a:pt x="15928180" y="8027195"/>
                </a:lnTo>
                <a:lnTo>
                  <a:pt x="15940087" y="8030370"/>
                </a:lnTo>
                <a:lnTo>
                  <a:pt x="15951199" y="8031957"/>
                </a:lnTo>
                <a:lnTo>
                  <a:pt x="15963105" y="8032751"/>
                </a:lnTo>
                <a:lnTo>
                  <a:pt x="17118804" y="8032751"/>
                </a:lnTo>
                <a:lnTo>
                  <a:pt x="17129920" y="8031957"/>
                </a:lnTo>
                <a:lnTo>
                  <a:pt x="17141032" y="8030370"/>
                </a:lnTo>
                <a:lnTo>
                  <a:pt x="17152936" y="8027195"/>
                </a:lnTo>
                <a:lnTo>
                  <a:pt x="17164048" y="8024020"/>
                </a:lnTo>
                <a:lnTo>
                  <a:pt x="17173576" y="8018464"/>
                </a:lnTo>
                <a:lnTo>
                  <a:pt x="17183892" y="8012907"/>
                </a:lnTo>
                <a:lnTo>
                  <a:pt x="17193420" y="8005764"/>
                </a:lnTo>
                <a:lnTo>
                  <a:pt x="17200564" y="7997826"/>
                </a:lnTo>
                <a:lnTo>
                  <a:pt x="17208500" y="7989889"/>
                </a:lnTo>
                <a:lnTo>
                  <a:pt x="17215644" y="7981157"/>
                </a:lnTo>
                <a:lnTo>
                  <a:pt x="17221200" y="7970839"/>
                </a:lnTo>
                <a:lnTo>
                  <a:pt x="17225964" y="7960520"/>
                </a:lnTo>
                <a:lnTo>
                  <a:pt x="17229932" y="7950995"/>
                </a:lnTo>
                <a:lnTo>
                  <a:pt x="17233104" y="7939089"/>
                </a:lnTo>
                <a:lnTo>
                  <a:pt x="17234692" y="7927976"/>
                </a:lnTo>
                <a:lnTo>
                  <a:pt x="17235488" y="7916070"/>
                </a:lnTo>
                <a:lnTo>
                  <a:pt x="17235488" y="6757988"/>
                </a:lnTo>
                <a:lnTo>
                  <a:pt x="17234692" y="6746082"/>
                </a:lnTo>
                <a:lnTo>
                  <a:pt x="17233104" y="6734176"/>
                </a:lnTo>
                <a:lnTo>
                  <a:pt x="17229932" y="6723063"/>
                </a:lnTo>
                <a:lnTo>
                  <a:pt x="17225964" y="6712745"/>
                </a:lnTo>
                <a:lnTo>
                  <a:pt x="17221200" y="6702426"/>
                </a:lnTo>
                <a:lnTo>
                  <a:pt x="17215644" y="6692107"/>
                </a:lnTo>
                <a:lnTo>
                  <a:pt x="17208500" y="6683376"/>
                </a:lnTo>
                <a:lnTo>
                  <a:pt x="17200564" y="6675438"/>
                </a:lnTo>
                <a:lnTo>
                  <a:pt x="17193420" y="6667501"/>
                </a:lnTo>
                <a:lnTo>
                  <a:pt x="17183892" y="6661151"/>
                </a:lnTo>
                <a:lnTo>
                  <a:pt x="17173576" y="6655595"/>
                </a:lnTo>
                <a:lnTo>
                  <a:pt x="17164048" y="6650038"/>
                </a:lnTo>
                <a:lnTo>
                  <a:pt x="17152936" y="6646070"/>
                </a:lnTo>
                <a:lnTo>
                  <a:pt x="17141032" y="6642895"/>
                </a:lnTo>
                <a:lnTo>
                  <a:pt x="17129920" y="6642101"/>
                </a:lnTo>
                <a:lnTo>
                  <a:pt x="17118804" y="6640513"/>
                </a:lnTo>
                <a:close/>
                <a:moveTo>
                  <a:pt x="14504193" y="6640513"/>
                </a:moveTo>
                <a:lnTo>
                  <a:pt x="14491493" y="6642101"/>
                </a:lnTo>
                <a:lnTo>
                  <a:pt x="14480381" y="6642895"/>
                </a:lnTo>
                <a:lnTo>
                  <a:pt x="14469268" y="6646070"/>
                </a:lnTo>
                <a:lnTo>
                  <a:pt x="14458156" y="6650038"/>
                </a:lnTo>
                <a:lnTo>
                  <a:pt x="14447837" y="6655595"/>
                </a:lnTo>
                <a:lnTo>
                  <a:pt x="14439106" y="6661151"/>
                </a:lnTo>
                <a:lnTo>
                  <a:pt x="14430375" y="6667501"/>
                </a:lnTo>
                <a:lnTo>
                  <a:pt x="14420850" y="6675438"/>
                </a:lnTo>
                <a:lnTo>
                  <a:pt x="14412912" y="6683376"/>
                </a:lnTo>
                <a:lnTo>
                  <a:pt x="14406562" y="6692107"/>
                </a:lnTo>
                <a:lnTo>
                  <a:pt x="14401006" y="6702426"/>
                </a:lnTo>
                <a:lnTo>
                  <a:pt x="14396243" y="6712745"/>
                </a:lnTo>
                <a:lnTo>
                  <a:pt x="14391481" y="6723063"/>
                </a:lnTo>
                <a:lnTo>
                  <a:pt x="14389893" y="6734176"/>
                </a:lnTo>
                <a:lnTo>
                  <a:pt x="14387512" y="6746082"/>
                </a:lnTo>
                <a:lnTo>
                  <a:pt x="14387512" y="6757988"/>
                </a:lnTo>
                <a:lnTo>
                  <a:pt x="14387512" y="7916070"/>
                </a:lnTo>
                <a:lnTo>
                  <a:pt x="14387512" y="7927976"/>
                </a:lnTo>
                <a:lnTo>
                  <a:pt x="14389893" y="7939089"/>
                </a:lnTo>
                <a:lnTo>
                  <a:pt x="14391481" y="7950995"/>
                </a:lnTo>
                <a:lnTo>
                  <a:pt x="14396243" y="7960520"/>
                </a:lnTo>
                <a:lnTo>
                  <a:pt x="14401006" y="7970839"/>
                </a:lnTo>
                <a:lnTo>
                  <a:pt x="14406562" y="7981157"/>
                </a:lnTo>
                <a:lnTo>
                  <a:pt x="14412912" y="7989889"/>
                </a:lnTo>
                <a:lnTo>
                  <a:pt x="14420850" y="7997826"/>
                </a:lnTo>
                <a:lnTo>
                  <a:pt x="14430375" y="8005764"/>
                </a:lnTo>
                <a:lnTo>
                  <a:pt x="14439106" y="8012907"/>
                </a:lnTo>
                <a:lnTo>
                  <a:pt x="14447837" y="8018464"/>
                </a:lnTo>
                <a:lnTo>
                  <a:pt x="14458156" y="8024020"/>
                </a:lnTo>
                <a:lnTo>
                  <a:pt x="14469268" y="8027195"/>
                </a:lnTo>
                <a:lnTo>
                  <a:pt x="14480381" y="8030370"/>
                </a:lnTo>
                <a:lnTo>
                  <a:pt x="14491493" y="8031957"/>
                </a:lnTo>
                <a:lnTo>
                  <a:pt x="14504193" y="8032751"/>
                </a:lnTo>
                <a:lnTo>
                  <a:pt x="15659894" y="8032751"/>
                </a:lnTo>
                <a:lnTo>
                  <a:pt x="15671006" y="8031957"/>
                </a:lnTo>
                <a:lnTo>
                  <a:pt x="15682119" y="8030370"/>
                </a:lnTo>
                <a:lnTo>
                  <a:pt x="15693231" y="8027195"/>
                </a:lnTo>
                <a:lnTo>
                  <a:pt x="15704344" y="8024020"/>
                </a:lnTo>
                <a:lnTo>
                  <a:pt x="15714663" y="8018464"/>
                </a:lnTo>
                <a:lnTo>
                  <a:pt x="15724981" y="8012907"/>
                </a:lnTo>
                <a:lnTo>
                  <a:pt x="15733713" y="8005764"/>
                </a:lnTo>
                <a:lnTo>
                  <a:pt x="15741650" y="7997826"/>
                </a:lnTo>
                <a:lnTo>
                  <a:pt x="15749587" y="7989889"/>
                </a:lnTo>
                <a:lnTo>
                  <a:pt x="15755937" y="7981157"/>
                </a:lnTo>
                <a:lnTo>
                  <a:pt x="15761494" y="7970839"/>
                </a:lnTo>
                <a:lnTo>
                  <a:pt x="15766256" y="7960520"/>
                </a:lnTo>
                <a:lnTo>
                  <a:pt x="15771019" y="7950995"/>
                </a:lnTo>
                <a:lnTo>
                  <a:pt x="15772606" y="7939089"/>
                </a:lnTo>
                <a:lnTo>
                  <a:pt x="15774987" y="7927976"/>
                </a:lnTo>
                <a:lnTo>
                  <a:pt x="15776575" y="7916070"/>
                </a:lnTo>
                <a:lnTo>
                  <a:pt x="15776575" y="6757988"/>
                </a:lnTo>
                <a:lnTo>
                  <a:pt x="15774987" y="6746082"/>
                </a:lnTo>
                <a:lnTo>
                  <a:pt x="15772606" y="6734176"/>
                </a:lnTo>
                <a:lnTo>
                  <a:pt x="15771019" y="6723063"/>
                </a:lnTo>
                <a:lnTo>
                  <a:pt x="15766256" y="6712745"/>
                </a:lnTo>
                <a:lnTo>
                  <a:pt x="15761494" y="6702426"/>
                </a:lnTo>
                <a:lnTo>
                  <a:pt x="15755937" y="6692107"/>
                </a:lnTo>
                <a:lnTo>
                  <a:pt x="15749587" y="6683376"/>
                </a:lnTo>
                <a:lnTo>
                  <a:pt x="15741650" y="6675438"/>
                </a:lnTo>
                <a:lnTo>
                  <a:pt x="15733713" y="6667501"/>
                </a:lnTo>
                <a:lnTo>
                  <a:pt x="15724981" y="6661151"/>
                </a:lnTo>
                <a:lnTo>
                  <a:pt x="15714663" y="6655595"/>
                </a:lnTo>
                <a:lnTo>
                  <a:pt x="15704344" y="6650038"/>
                </a:lnTo>
                <a:lnTo>
                  <a:pt x="15693231" y="6646070"/>
                </a:lnTo>
                <a:lnTo>
                  <a:pt x="15682119" y="6642895"/>
                </a:lnTo>
                <a:lnTo>
                  <a:pt x="15671006" y="6642101"/>
                </a:lnTo>
                <a:lnTo>
                  <a:pt x="15659894" y="6640513"/>
                </a:lnTo>
                <a:close/>
                <a:moveTo>
                  <a:pt x="13046141" y="6640513"/>
                </a:moveTo>
                <a:lnTo>
                  <a:pt x="13034228" y="6642101"/>
                </a:lnTo>
                <a:lnTo>
                  <a:pt x="13023109" y="6642895"/>
                </a:lnTo>
                <a:lnTo>
                  <a:pt x="13011990" y="6646070"/>
                </a:lnTo>
                <a:lnTo>
                  <a:pt x="13000077" y="6650038"/>
                </a:lnTo>
                <a:lnTo>
                  <a:pt x="12990547" y="6655595"/>
                </a:lnTo>
                <a:lnTo>
                  <a:pt x="12981016" y="6661151"/>
                </a:lnTo>
                <a:lnTo>
                  <a:pt x="12972280" y="6667501"/>
                </a:lnTo>
                <a:lnTo>
                  <a:pt x="12963544" y="6675438"/>
                </a:lnTo>
                <a:lnTo>
                  <a:pt x="12955602" y="6683376"/>
                </a:lnTo>
                <a:lnTo>
                  <a:pt x="12948454" y="6692107"/>
                </a:lnTo>
                <a:lnTo>
                  <a:pt x="12942895" y="6702426"/>
                </a:lnTo>
                <a:lnTo>
                  <a:pt x="12938924" y="6712745"/>
                </a:lnTo>
                <a:lnTo>
                  <a:pt x="12934158" y="6723063"/>
                </a:lnTo>
                <a:lnTo>
                  <a:pt x="12931776" y="6734176"/>
                </a:lnTo>
                <a:lnTo>
                  <a:pt x="12929393" y="6746082"/>
                </a:lnTo>
                <a:lnTo>
                  <a:pt x="12928599" y="6757988"/>
                </a:lnTo>
                <a:lnTo>
                  <a:pt x="12928599" y="7916070"/>
                </a:lnTo>
                <a:lnTo>
                  <a:pt x="12929393" y="7927976"/>
                </a:lnTo>
                <a:lnTo>
                  <a:pt x="12931776" y="7939089"/>
                </a:lnTo>
                <a:lnTo>
                  <a:pt x="12934158" y="7950995"/>
                </a:lnTo>
                <a:lnTo>
                  <a:pt x="12938924" y="7960520"/>
                </a:lnTo>
                <a:lnTo>
                  <a:pt x="12942895" y="7970839"/>
                </a:lnTo>
                <a:lnTo>
                  <a:pt x="12948454" y="7981157"/>
                </a:lnTo>
                <a:lnTo>
                  <a:pt x="12955602" y="7989889"/>
                </a:lnTo>
                <a:lnTo>
                  <a:pt x="12963544" y="7997826"/>
                </a:lnTo>
                <a:lnTo>
                  <a:pt x="12972280" y="8005764"/>
                </a:lnTo>
                <a:lnTo>
                  <a:pt x="12981016" y="8012907"/>
                </a:lnTo>
                <a:lnTo>
                  <a:pt x="12990547" y="8018464"/>
                </a:lnTo>
                <a:lnTo>
                  <a:pt x="13000077" y="8024020"/>
                </a:lnTo>
                <a:lnTo>
                  <a:pt x="13011990" y="8027195"/>
                </a:lnTo>
                <a:lnTo>
                  <a:pt x="13023109" y="8030370"/>
                </a:lnTo>
                <a:lnTo>
                  <a:pt x="13034228" y="8031957"/>
                </a:lnTo>
                <a:lnTo>
                  <a:pt x="13046141" y="8032751"/>
                </a:lnTo>
                <a:lnTo>
                  <a:pt x="14201707" y="8032751"/>
                </a:lnTo>
                <a:lnTo>
                  <a:pt x="14213620" y="8031957"/>
                </a:lnTo>
                <a:lnTo>
                  <a:pt x="14225533" y="8030370"/>
                </a:lnTo>
                <a:lnTo>
                  <a:pt x="14236652" y="8027195"/>
                </a:lnTo>
                <a:lnTo>
                  <a:pt x="14247771" y="8024020"/>
                </a:lnTo>
                <a:lnTo>
                  <a:pt x="14258095" y="8018464"/>
                </a:lnTo>
                <a:lnTo>
                  <a:pt x="14267626" y="8012907"/>
                </a:lnTo>
                <a:lnTo>
                  <a:pt x="14277156" y="8005764"/>
                </a:lnTo>
                <a:lnTo>
                  <a:pt x="14284304" y="7997826"/>
                </a:lnTo>
                <a:lnTo>
                  <a:pt x="14292246" y="7989889"/>
                </a:lnTo>
                <a:lnTo>
                  <a:pt x="14299394" y="7981157"/>
                </a:lnTo>
                <a:lnTo>
                  <a:pt x="14304953" y="7970839"/>
                </a:lnTo>
                <a:lnTo>
                  <a:pt x="14309719" y="7960520"/>
                </a:lnTo>
                <a:lnTo>
                  <a:pt x="14313690" y="7950995"/>
                </a:lnTo>
                <a:lnTo>
                  <a:pt x="14316072" y="7939089"/>
                </a:lnTo>
                <a:lnTo>
                  <a:pt x="14318455" y="7927976"/>
                </a:lnTo>
                <a:lnTo>
                  <a:pt x="14319249" y="7916070"/>
                </a:lnTo>
                <a:lnTo>
                  <a:pt x="14319249" y="6757988"/>
                </a:lnTo>
                <a:lnTo>
                  <a:pt x="14318455" y="6746082"/>
                </a:lnTo>
                <a:lnTo>
                  <a:pt x="14316072" y="6734176"/>
                </a:lnTo>
                <a:lnTo>
                  <a:pt x="14313690" y="6723063"/>
                </a:lnTo>
                <a:lnTo>
                  <a:pt x="14309719" y="6712745"/>
                </a:lnTo>
                <a:lnTo>
                  <a:pt x="14304953" y="6702426"/>
                </a:lnTo>
                <a:lnTo>
                  <a:pt x="14299394" y="6692107"/>
                </a:lnTo>
                <a:lnTo>
                  <a:pt x="14292246" y="6683376"/>
                </a:lnTo>
                <a:lnTo>
                  <a:pt x="14284304" y="6675438"/>
                </a:lnTo>
                <a:lnTo>
                  <a:pt x="14277156" y="6667501"/>
                </a:lnTo>
                <a:lnTo>
                  <a:pt x="14267626" y="6661151"/>
                </a:lnTo>
                <a:lnTo>
                  <a:pt x="14258095" y="6655595"/>
                </a:lnTo>
                <a:lnTo>
                  <a:pt x="14247771" y="6650038"/>
                </a:lnTo>
                <a:lnTo>
                  <a:pt x="14236652" y="6646070"/>
                </a:lnTo>
                <a:lnTo>
                  <a:pt x="14225533" y="6642895"/>
                </a:lnTo>
                <a:lnTo>
                  <a:pt x="14213620" y="6642101"/>
                </a:lnTo>
                <a:lnTo>
                  <a:pt x="14201707" y="6640513"/>
                </a:lnTo>
                <a:close/>
                <a:moveTo>
                  <a:pt x="14491493" y="5178425"/>
                </a:moveTo>
                <a:lnTo>
                  <a:pt x="14480381" y="5180807"/>
                </a:lnTo>
                <a:lnTo>
                  <a:pt x="14469268" y="5183982"/>
                </a:lnTo>
                <a:lnTo>
                  <a:pt x="14458156" y="5187157"/>
                </a:lnTo>
                <a:lnTo>
                  <a:pt x="14447837" y="5192713"/>
                </a:lnTo>
                <a:lnTo>
                  <a:pt x="14439106" y="5198269"/>
                </a:lnTo>
                <a:lnTo>
                  <a:pt x="14430375" y="5205413"/>
                </a:lnTo>
                <a:lnTo>
                  <a:pt x="14420850" y="5213350"/>
                </a:lnTo>
                <a:lnTo>
                  <a:pt x="14412912" y="5221288"/>
                </a:lnTo>
                <a:lnTo>
                  <a:pt x="14406562" y="5230019"/>
                </a:lnTo>
                <a:lnTo>
                  <a:pt x="14401006" y="5240338"/>
                </a:lnTo>
                <a:lnTo>
                  <a:pt x="14396243" y="5249863"/>
                </a:lnTo>
                <a:lnTo>
                  <a:pt x="14391481" y="5260182"/>
                </a:lnTo>
                <a:lnTo>
                  <a:pt x="14389893" y="5271294"/>
                </a:lnTo>
                <a:lnTo>
                  <a:pt x="14387512" y="5283994"/>
                </a:lnTo>
                <a:lnTo>
                  <a:pt x="14387512" y="5295107"/>
                </a:lnTo>
                <a:lnTo>
                  <a:pt x="14387512" y="6453188"/>
                </a:lnTo>
                <a:lnTo>
                  <a:pt x="14387512" y="6464301"/>
                </a:lnTo>
                <a:lnTo>
                  <a:pt x="14389893" y="6477001"/>
                </a:lnTo>
                <a:lnTo>
                  <a:pt x="14391481" y="6488113"/>
                </a:lnTo>
                <a:lnTo>
                  <a:pt x="14396243" y="6498432"/>
                </a:lnTo>
                <a:lnTo>
                  <a:pt x="14401006" y="6508751"/>
                </a:lnTo>
                <a:lnTo>
                  <a:pt x="14406562" y="6518276"/>
                </a:lnTo>
                <a:lnTo>
                  <a:pt x="14412912" y="6527801"/>
                </a:lnTo>
                <a:lnTo>
                  <a:pt x="14420850" y="6535738"/>
                </a:lnTo>
                <a:lnTo>
                  <a:pt x="14430375" y="6543676"/>
                </a:lnTo>
                <a:lnTo>
                  <a:pt x="14439106" y="6550026"/>
                </a:lnTo>
                <a:lnTo>
                  <a:pt x="14447837" y="6555582"/>
                </a:lnTo>
                <a:lnTo>
                  <a:pt x="14458156" y="6561138"/>
                </a:lnTo>
                <a:lnTo>
                  <a:pt x="14469268" y="6565107"/>
                </a:lnTo>
                <a:lnTo>
                  <a:pt x="14480381" y="6568282"/>
                </a:lnTo>
                <a:lnTo>
                  <a:pt x="14491493" y="6570663"/>
                </a:lnTo>
                <a:lnTo>
                  <a:pt x="14504193" y="6570663"/>
                </a:lnTo>
                <a:lnTo>
                  <a:pt x="15659894" y="6570663"/>
                </a:lnTo>
                <a:lnTo>
                  <a:pt x="15671006" y="6570663"/>
                </a:lnTo>
                <a:lnTo>
                  <a:pt x="15682119" y="6568282"/>
                </a:lnTo>
                <a:lnTo>
                  <a:pt x="15693231" y="6565107"/>
                </a:lnTo>
                <a:lnTo>
                  <a:pt x="15704344" y="6561138"/>
                </a:lnTo>
                <a:lnTo>
                  <a:pt x="15714663" y="6555582"/>
                </a:lnTo>
                <a:lnTo>
                  <a:pt x="15724981" y="6550026"/>
                </a:lnTo>
                <a:lnTo>
                  <a:pt x="15733713" y="6543676"/>
                </a:lnTo>
                <a:lnTo>
                  <a:pt x="15741650" y="6535738"/>
                </a:lnTo>
                <a:lnTo>
                  <a:pt x="15749587" y="6527801"/>
                </a:lnTo>
                <a:lnTo>
                  <a:pt x="15755937" y="6518276"/>
                </a:lnTo>
                <a:lnTo>
                  <a:pt x="15761494" y="6508751"/>
                </a:lnTo>
                <a:lnTo>
                  <a:pt x="15766256" y="6498432"/>
                </a:lnTo>
                <a:lnTo>
                  <a:pt x="15771019" y="6488113"/>
                </a:lnTo>
                <a:lnTo>
                  <a:pt x="15772606" y="6477001"/>
                </a:lnTo>
                <a:lnTo>
                  <a:pt x="15774987" y="6464301"/>
                </a:lnTo>
                <a:lnTo>
                  <a:pt x="15776575" y="6453188"/>
                </a:lnTo>
                <a:lnTo>
                  <a:pt x="15776575" y="5295107"/>
                </a:lnTo>
                <a:lnTo>
                  <a:pt x="15774987" y="5283994"/>
                </a:lnTo>
                <a:lnTo>
                  <a:pt x="15772606" y="5271294"/>
                </a:lnTo>
                <a:lnTo>
                  <a:pt x="15771019" y="5260182"/>
                </a:lnTo>
                <a:lnTo>
                  <a:pt x="15766256" y="5249863"/>
                </a:lnTo>
                <a:lnTo>
                  <a:pt x="15761494" y="5240338"/>
                </a:lnTo>
                <a:lnTo>
                  <a:pt x="15755937" y="5230019"/>
                </a:lnTo>
                <a:lnTo>
                  <a:pt x="15749587" y="5221288"/>
                </a:lnTo>
                <a:lnTo>
                  <a:pt x="15741650" y="5213350"/>
                </a:lnTo>
                <a:lnTo>
                  <a:pt x="15733713" y="5205413"/>
                </a:lnTo>
                <a:lnTo>
                  <a:pt x="15724981" y="5198269"/>
                </a:lnTo>
                <a:lnTo>
                  <a:pt x="15714663" y="5192713"/>
                </a:lnTo>
                <a:lnTo>
                  <a:pt x="15704344" y="5187157"/>
                </a:lnTo>
                <a:lnTo>
                  <a:pt x="15693231" y="5183982"/>
                </a:lnTo>
                <a:lnTo>
                  <a:pt x="15682119" y="5180807"/>
                </a:lnTo>
                <a:lnTo>
                  <a:pt x="15671006" y="5178425"/>
                </a:lnTo>
                <a:lnTo>
                  <a:pt x="15659894" y="5178425"/>
                </a:lnTo>
                <a:lnTo>
                  <a:pt x="14504193" y="5178425"/>
                </a:lnTo>
                <a:close/>
                <a:moveTo>
                  <a:pt x="13034228" y="5178425"/>
                </a:moveTo>
                <a:lnTo>
                  <a:pt x="13023109" y="5180807"/>
                </a:lnTo>
                <a:lnTo>
                  <a:pt x="13011990" y="5183982"/>
                </a:lnTo>
                <a:lnTo>
                  <a:pt x="13000077" y="5187157"/>
                </a:lnTo>
                <a:lnTo>
                  <a:pt x="12990547" y="5192713"/>
                </a:lnTo>
                <a:lnTo>
                  <a:pt x="12981016" y="5198269"/>
                </a:lnTo>
                <a:lnTo>
                  <a:pt x="12972280" y="5205413"/>
                </a:lnTo>
                <a:lnTo>
                  <a:pt x="12963544" y="5213350"/>
                </a:lnTo>
                <a:lnTo>
                  <a:pt x="12955602" y="5221288"/>
                </a:lnTo>
                <a:lnTo>
                  <a:pt x="12948454" y="5230019"/>
                </a:lnTo>
                <a:lnTo>
                  <a:pt x="12942895" y="5240338"/>
                </a:lnTo>
                <a:lnTo>
                  <a:pt x="12938924" y="5249863"/>
                </a:lnTo>
                <a:lnTo>
                  <a:pt x="12934158" y="5260182"/>
                </a:lnTo>
                <a:lnTo>
                  <a:pt x="12931776" y="5271294"/>
                </a:lnTo>
                <a:lnTo>
                  <a:pt x="12929393" y="5283994"/>
                </a:lnTo>
                <a:lnTo>
                  <a:pt x="12928599" y="5295107"/>
                </a:lnTo>
                <a:lnTo>
                  <a:pt x="12928599" y="6453188"/>
                </a:lnTo>
                <a:lnTo>
                  <a:pt x="12929393" y="6464301"/>
                </a:lnTo>
                <a:lnTo>
                  <a:pt x="12931776" y="6477001"/>
                </a:lnTo>
                <a:lnTo>
                  <a:pt x="12934158" y="6488113"/>
                </a:lnTo>
                <a:lnTo>
                  <a:pt x="12938924" y="6498432"/>
                </a:lnTo>
                <a:lnTo>
                  <a:pt x="12942895" y="6508751"/>
                </a:lnTo>
                <a:lnTo>
                  <a:pt x="12948454" y="6518276"/>
                </a:lnTo>
                <a:lnTo>
                  <a:pt x="12955602" y="6527801"/>
                </a:lnTo>
                <a:lnTo>
                  <a:pt x="12963544" y="6535738"/>
                </a:lnTo>
                <a:lnTo>
                  <a:pt x="12972280" y="6543676"/>
                </a:lnTo>
                <a:lnTo>
                  <a:pt x="12981016" y="6550026"/>
                </a:lnTo>
                <a:lnTo>
                  <a:pt x="12990547" y="6555582"/>
                </a:lnTo>
                <a:lnTo>
                  <a:pt x="13000077" y="6561138"/>
                </a:lnTo>
                <a:lnTo>
                  <a:pt x="13011990" y="6565107"/>
                </a:lnTo>
                <a:lnTo>
                  <a:pt x="13023109" y="6568282"/>
                </a:lnTo>
                <a:lnTo>
                  <a:pt x="13034228" y="6570663"/>
                </a:lnTo>
                <a:lnTo>
                  <a:pt x="13046141" y="6570663"/>
                </a:lnTo>
                <a:lnTo>
                  <a:pt x="14201707" y="6570663"/>
                </a:lnTo>
                <a:lnTo>
                  <a:pt x="14213620" y="6570663"/>
                </a:lnTo>
                <a:lnTo>
                  <a:pt x="14225533" y="6568282"/>
                </a:lnTo>
                <a:lnTo>
                  <a:pt x="14236652" y="6565107"/>
                </a:lnTo>
                <a:lnTo>
                  <a:pt x="14247771" y="6561138"/>
                </a:lnTo>
                <a:lnTo>
                  <a:pt x="14258095" y="6555582"/>
                </a:lnTo>
                <a:lnTo>
                  <a:pt x="14267626" y="6550026"/>
                </a:lnTo>
                <a:lnTo>
                  <a:pt x="14277156" y="6543676"/>
                </a:lnTo>
                <a:lnTo>
                  <a:pt x="14284304" y="6535738"/>
                </a:lnTo>
                <a:lnTo>
                  <a:pt x="14292246" y="6527801"/>
                </a:lnTo>
                <a:lnTo>
                  <a:pt x="14299394" y="6518276"/>
                </a:lnTo>
                <a:lnTo>
                  <a:pt x="14304953" y="6508751"/>
                </a:lnTo>
                <a:lnTo>
                  <a:pt x="14309719" y="6498432"/>
                </a:lnTo>
                <a:lnTo>
                  <a:pt x="14313690" y="6488113"/>
                </a:lnTo>
                <a:lnTo>
                  <a:pt x="14316072" y="6477001"/>
                </a:lnTo>
                <a:lnTo>
                  <a:pt x="14318455" y="6464301"/>
                </a:lnTo>
                <a:lnTo>
                  <a:pt x="14319249" y="6453188"/>
                </a:lnTo>
                <a:lnTo>
                  <a:pt x="14319249" y="5295107"/>
                </a:lnTo>
                <a:lnTo>
                  <a:pt x="14318455" y="5283994"/>
                </a:lnTo>
                <a:lnTo>
                  <a:pt x="14316072" y="5271294"/>
                </a:lnTo>
                <a:lnTo>
                  <a:pt x="14313690" y="5260182"/>
                </a:lnTo>
                <a:lnTo>
                  <a:pt x="14309719" y="5249863"/>
                </a:lnTo>
                <a:lnTo>
                  <a:pt x="14304953" y="5240338"/>
                </a:lnTo>
                <a:lnTo>
                  <a:pt x="14299394" y="5230019"/>
                </a:lnTo>
                <a:lnTo>
                  <a:pt x="14292246" y="5221288"/>
                </a:lnTo>
                <a:lnTo>
                  <a:pt x="14284304" y="5213350"/>
                </a:lnTo>
                <a:lnTo>
                  <a:pt x="14277156" y="5205413"/>
                </a:lnTo>
                <a:lnTo>
                  <a:pt x="14267626" y="5198269"/>
                </a:lnTo>
                <a:lnTo>
                  <a:pt x="14258095" y="5192713"/>
                </a:lnTo>
                <a:lnTo>
                  <a:pt x="14247771" y="5187157"/>
                </a:lnTo>
                <a:lnTo>
                  <a:pt x="14236652" y="5183982"/>
                </a:lnTo>
                <a:lnTo>
                  <a:pt x="14225533" y="5180807"/>
                </a:lnTo>
                <a:lnTo>
                  <a:pt x="14213620" y="5178425"/>
                </a:lnTo>
                <a:lnTo>
                  <a:pt x="14201707" y="5178425"/>
                </a:lnTo>
                <a:lnTo>
                  <a:pt x="13046141" y="5178425"/>
                </a:lnTo>
                <a:close/>
                <a:moveTo>
                  <a:pt x="11575256" y="5178425"/>
                </a:moveTo>
                <a:lnTo>
                  <a:pt x="11564143" y="5180807"/>
                </a:lnTo>
                <a:lnTo>
                  <a:pt x="11553031" y="5183982"/>
                </a:lnTo>
                <a:lnTo>
                  <a:pt x="11541918" y="5187157"/>
                </a:lnTo>
                <a:lnTo>
                  <a:pt x="11531599" y="5192713"/>
                </a:lnTo>
                <a:lnTo>
                  <a:pt x="11522868" y="5198269"/>
                </a:lnTo>
                <a:lnTo>
                  <a:pt x="11512549" y="5205413"/>
                </a:lnTo>
                <a:lnTo>
                  <a:pt x="11504612" y="5213350"/>
                </a:lnTo>
                <a:lnTo>
                  <a:pt x="11496675" y="5221288"/>
                </a:lnTo>
                <a:lnTo>
                  <a:pt x="11490325" y="5230019"/>
                </a:lnTo>
                <a:lnTo>
                  <a:pt x="11484768" y="5240338"/>
                </a:lnTo>
                <a:lnTo>
                  <a:pt x="11480006" y="5249863"/>
                </a:lnTo>
                <a:lnTo>
                  <a:pt x="11475243" y="5260182"/>
                </a:lnTo>
                <a:lnTo>
                  <a:pt x="11473656" y="5271294"/>
                </a:lnTo>
                <a:lnTo>
                  <a:pt x="11471275" y="5283994"/>
                </a:lnTo>
                <a:lnTo>
                  <a:pt x="11469687" y="5295107"/>
                </a:lnTo>
                <a:lnTo>
                  <a:pt x="11469687" y="6453188"/>
                </a:lnTo>
                <a:lnTo>
                  <a:pt x="11471275" y="6464301"/>
                </a:lnTo>
                <a:lnTo>
                  <a:pt x="11473656" y="6477001"/>
                </a:lnTo>
                <a:lnTo>
                  <a:pt x="11475243" y="6488113"/>
                </a:lnTo>
                <a:lnTo>
                  <a:pt x="11480006" y="6498432"/>
                </a:lnTo>
                <a:lnTo>
                  <a:pt x="11484768" y="6508751"/>
                </a:lnTo>
                <a:lnTo>
                  <a:pt x="11490325" y="6518276"/>
                </a:lnTo>
                <a:lnTo>
                  <a:pt x="11496675" y="6527801"/>
                </a:lnTo>
                <a:lnTo>
                  <a:pt x="11504612" y="6535738"/>
                </a:lnTo>
                <a:lnTo>
                  <a:pt x="11512549" y="6543676"/>
                </a:lnTo>
                <a:lnTo>
                  <a:pt x="11522868" y="6550026"/>
                </a:lnTo>
                <a:lnTo>
                  <a:pt x="11531599" y="6555582"/>
                </a:lnTo>
                <a:lnTo>
                  <a:pt x="11541918" y="6561138"/>
                </a:lnTo>
                <a:lnTo>
                  <a:pt x="11553031" y="6565107"/>
                </a:lnTo>
                <a:lnTo>
                  <a:pt x="11564143" y="6568282"/>
                </a:lnTo>
                <a:lnTo>
                  <a:pt x="11575256" y="6570663"/>
                </a:lnTo>
                <a:lnTo>
                  <a:pt x="11587956" y="6570663"/>
                </a:lnTo>
                <a:lnTo>
                  <a:pt x="12742068" y="6570663"/>
                </a:lnTo>
                <a:lnTo>
                  <a:pt x="12754768" y="6570663"/>
                </a:lnTo>
                <a:lnTo>
                  <a:pt x="12765881" y="6568282"/>
                </a:lnTo>
                <a:lnTo>
                  <a:pt x="12776993" y="6565107"/>
                </a:lnTo>
                <a:lnTo>
                  <a:pt x="12788106" y="6561138"/>
                </a:lnTo>
                <a:lnTo>
                  <a:pt x="12798425" y="6555582"/>
                </a:lnTo>
                <a:lnTo>
                  <a:pt x="12808743" y="6550026"/>
                </a:lnTo>
                <a:lnTo>
                  <a:pt x="12817475" y="6543676"/>
                </a:lnTo>
                <a:lnTo>
                  <a:pt x="12825412" y="6535738"/>
                </a:lnTo>
                <a:lnTo>
                  <a:pt x="12833349" y="6527801"/>
                </a:lnTo>
                <a:lnTo>
                  <a:pt x="12839699" y="6518276"/>
                </a:lnTo>
                <a:lnTo>
                  <a:pt x="12845256" y="6508751"/>
                </a:lnTo>
                <a:lnTo>
                  <a:pt x="12850018" y="6498432"/>
                </a:lnTo>
                <a:lnTo>
                  <a:pt x="12854781" y="6488113"/>
                </a:lnTo>
                <a:lnTo>
                  <a:pt x="12857162" y="6477001"/>
                </a:lnTo>
                <a:lnTo>
                  <a:pt x="12858749" y="6464301"/>
                </a:lnTo>
                <a:lnTo>
                  <a:pt x="12860337" y="6453188"/>
                </a:lnTo>
                <a:lnTo>
                  <a:pt x="12860337" y="5295107"/>
                </a:lnTo>
                <a:lnTo>
                  <a:pt x="12858749" y="5283994"/>
                </a:lnTo>
                <a:lnTo>
                  <a:pt x="12857162" y="5271294"/>
                </a:lnTo>
                <a:lnTo>
                  <a:pt x="12854781" y="5260182"/>
                </a:lnTo>
                <a:lnTo>
                  <a:pt x="12850018" y="5249863"/>
                </a:lnTo>
                <a:lnTo>
                  <a:pt x="12845256" y="5240338"/>
                </a:lnTo>
                <a:lnTo>
                  <a:pt x="12839699" y="5230019"/>
                </a:lnTo>
                <a:lnTo>
                  <a:pt x="12833349" y="5221288"/>
                </a:lnTo>
                <a:lnTo>
                  <a:pt x="12825412" y="5213350"/>
                </a:lnTo>
                <a:lnTo>
                  <a:pt x="12817475" y="5205413"/>
                </a:lnTo>
                <a:lnTo>
                  <a:pt x="12808743" y="5198269"/>
                </a:lnTo>
                <a:lnTo>
                  <a:pt x="12798425" y="5192713"/>
                </a:lnTo>
                <a:lnTo>
                  <a:pt x="12788106" y="5187157"/>
                </a:lnTo>
                <a:lnTo>
                  <a:pt x="12776993" y="5183982"/>
                </a:lnTo>
                <a:lnTo>
                  <a:pt x="12765881" y="5180807"/>
                </a:lnTo>
                <a:lnTo>
                  <a:pt x="12754768" y="5178425"/>
                </a:lnTo>
                <a:lnTo>
                  <a:pt x="12742068" y="5178425"/>
                </a:lnTo>
                <a:lnTo>
                  <a:pt x="11587956" y="5178425"/>
                </a:lnTo>
                <a:close/>
                <a:moveTo>
                  <a:pt x="15963105" y="3717927"/>
                </a:moveTo>
                <a:lnTo>
                  <a:pt x="15951199" y="3719514"/>
                </a:lnTo>
                <a:lnTo>
                  <a:pt x="15940087" y="3720308"/>
                </a:lnTo>
                <a:lnTo>
                  <a:pt x="15928180" y="3723483"/>
                </a:lnTo>
                <a:lnTo>
                  <a:pt x="15917068" y="3727452"/>
                </a:lnTo>
                <a:lnTo>
                  <a:pt x="15907543" y="3733008"/>
                </a:lnTo>
                <a:lnTo>
                  <a:pt x="15898018" y="3738564"/>
                </a:lnTo>
                <a:lnTo>
                  <a:pt x="15889287" y="3744914"/>
                </a:lnTo>
                <a:lnTo>
                  <a:pt x="15880555" y="3752852"/>
                </a:lnTo>
                <a:lnTo>
                  <a:pt x="15872618" y="3760789"/>
                </a:lnTo>
                <a:lnTo>
                  <a:pt x="15865474" y="3770314"/>
                </a:lnTo>
                <a:lnTo>
                  <a:pt x="15859918" y="3779839"/>
                </a:lnTo>
                <a:lnTo>
                  <a:pt x="15855949" y="3790158"/>
                </a:lnTo>
                <a:lnTo>
                  <a:pt x="15851187" y="3800477"/>
                </a:lnTo>
                <a:lnTo>
                  <a:pt x="15848805" y="3811590"/>
                </a:lnTo>
                <a:lnTo>
                  <a:pt x="15846424" y="3824289"/>
                </a:lnTo>
                <a:lnTo>
                  <a:pt x="15846424" y="3835402"/>
                </a:lnTo>
                <a:lnTo>
                  <a:pt x="15846424" y="4993482"/>
                </a:lnTo>
                <a:lnTo>
                  <a:pt x="15846424" y="5004594"/>
                </a:lnTo>
                <a:lnTo>
                  <a:pt x="15848805" y="5017294"/>
                </a:lnTo>
                <a:lnTo>
                  <a:pt x="15851187" y="5028407"/>
                </a:lnTo>
                <a:lnTo>
                  <a:pt x="15855949" y="5038726"/>
                </a:lnTo>
                <a:lnTo>
                  <a:pt x="15859918" y="5048251"/>
                </a:lnTo>
                <a:lnTo>
                  <a:pt x="15865474" y="5058569"/>
                </a:lnTo>
                <a:lnTo>
                  <a:pt x="15872618" y="5067301"/>
                </a:lnTo>
                <a:lnTo>
                  <a:pt x="15880555" y="5075238"/>
                </a:lnTo>
                <a:lnTo>
                  <a:pt x="15889287" y="5083176"/>
                </a:lnTo>
                <a:lnTo>
                  <a:pt x="15898018" y="5090319"/>
                </a:lnTo>
                <a:lnTo>
                  <a:pt x="15907543" y="5095876"/>
                </a:lnTo>
                <a:lnTo>
                  <a:pt x="15917068" y="5101432"/>
                </a:lnTo>
                <a:lnTo>
                  <a:pt x="15928180" y="5104607"/>
                </a:lnTo>
                <a:lnTo>
                  <a:pt x="15940087" y="5107782"/>
                </a:lnTo>
                <a:lnTo>
                  <a:pt x="15951199" y="5110163"/>
                </a:lnTo>
                <a:lnTo>
                  <a:pt x="15963105" y="5110163"/>
                </a:lnTo>
                <a:lnTo>
                  <a:pt x="17118804" y="5110163"/>
                </a:lnTo>
                <a:lnTo>
                  <a:pt x="17129920" y="5110163"/>
                </a:lnTo>
                <a:lnTo>
                  <a:pt x="17141032" y="5107782"/>
                </a:lnTo>
                <a:lnTo>
                  <a:pt x="17152936" y="5104607"/>
                </a:lnTo>
                <a:lnTo>
                  <a:pt x="17164048" y="5101432"/>
                </a:lnTo>
                <a:lnTo>
                  <a:pt x="17173576" y="5095876"/>
                </a:lnTo>
                <a:lnTo>
                  <a:pt x="17183892" y="5090319"/>
                </a:lnTo>
                <a:lnTo>
                  <a:pt x="17193420" y="5083176"/>
                </a:lnTo>
                <a:lnTo>
                  <a:pt x="17200564" y="5075238"/>
                </a:lnTo>
                <a:lnTo>
                  <a:pt x="17208500" y="5067301"/>
                </a:lnTo>
                <a:lnTo>
                  <a:pt x="17215644" y="5058569"/>
                </a:lnTo>
                <a:lnTo>
                  <a:pt x="17221200" y="5048251"/>
                </a:lnTo>
                <a:lnTo>
                  <a:pt x="17225964" y="5038726"/>
                </a:lnTo>
                <a:lnTo>
                  <a:pt x="17229932" y="5028407"/>
                </a:lnTo>
                <a:lnTo>
                  <a:pt x="17233104" y="5017294"/>
                </a:lnTo>
                <a:lnTo>
                  <a:pt x="17234692" y="5004594"/>
                </a:lnTo>
                <a:lnTo>
                  <a:pt x="17235488" y="4993482"/>
                </a:lnTo>
                <a:lnTo>
                  <a:pt x="17235488" y="3835402"/>
                </a:lnTo>
                <a:lnTo>
                  <a:pt x="17234692" y="3824289"/>
                </a:lnTo>
                <a:lnTo>
                  <a:pt x="17233104" y="3811590"/>
                </a:lnTo>
                <a:lnTo>
                  <a:pt x="17229932" y="3800477"/>
                </a:lnTo>
                <a:lnTo>
                  <a:pt x="17225964" y="3790158"/>
                </a:lnTo>
                <a:lnTo>
                  <a:pt x="17221200" y="3779839"/>
                </a:lnTo>
                <a:lnTo>
                  <a:pt x="17215644" y="3770314"/>
                </a:lnTo>
                <a:lnTo>
                  <a:pt x="17208500" y="3760789"/>
                </a:lnTo>
                <a:lnTo>
                  <a:pt x="17200564" y="3752852"/>
                </a:lnTo>
                <a:lnTo>
                  <a:pt x="17193420" y="3744914"/>
                </a:lnTo>
                <a:lnTo>
                  <a:pt x="17183892" y="3738564"/>
                </a:lnTo>
                <a:lnTo>
                  <a:pt x="17173576" y="3733008"/>
                </a:lnTo>
                <a:lnTo>
                  <a:pt x="17164048" y="3727452"/>
                </a:lnTo>
                <a:lnTo>
                  <a:pt x="17152936" y="3723483"/>
                </a:lnTo>
                <a:lnTo>
                  <a:pt x="17141032" y="3720308"/>
                </a:lnTo>
                <a:lnTo>
                  <a:pt x="17129920" y="3719514"/>
                </a:lnTo>
                <a:lnTo>
                  <a:pt x="17118804" y="3717927"/>
                </a:lnTo>
                <a:close/>
                <a:moveTo>
                  <a:pt x="14504193" y="3717927"/>
                </a:moveTo>
                <a:lnTo>
                  <a:pt x="14491493" y="3719514"/>
                </a:lnTo>
                <a:lnTo>
                  <a:pt x="14480381" y="3720308"/>
                </a:lnTo>
                <a:lnTo>
                  <a:pt x="14469268" y="3723483"/>
                </a:lnTo>
                <a:lnTo>
                  <a:pt x="14458156" y="3727452"/>
                </a:lnTo>
                <a:lnTo>
                  <a:pt x="14447837" y="3733008"/>
                </a:lnTo>
                <a:lnTo>
                  <a:pt x="14439106" y="3738564"/>
                </a:lnTo>
                <a:lnTo>
                  <a:pt x="14430375" y="3744914"/>
                </a:lnTo>
                <a:lnTo>
                  <a:pt x="14420850" y="3752852"/>
                </a:lnTo>
                <a:lnTo>
                  <a:pt x="14412912" y="3760789"/>
                </a:lnTo>
                <a:lnTo>
                  <a:pt x="14406562" y="3770314"/>
                </a:lnTo>
                <a:lnTo>
                  <a:pt x="14401006" y="3779839"/>
                </a:lnTo>
                <a:lnTo>
                  <a:pt x="14396243" y="3790158"/>
                </a:lnTo>
                <a:lnTo>
                  <a:pt x="14391481" y="3800477"/>
                </a:lnTo>
                <a:lnTo>
                  <a:pt x="14389893" y="3811590"/>
                </a:lnTo>
                <a:lnTo>
                  <a:pt x="14387512" y="3824289"/>
                </a:lnTo>
                <a:lnTo>
                  <a:pt x="14387512" y="3835402"/>
                </a:lnTo>
                <a:lnTo>
                  <a:pt x="14387512" y="4993482"/>
                </a:lnTo>
                <a:lnTo>
                  <a:pt x="14387512" y="5004594"/>
                </a:lnTo>
                <a:lnTo>
                  <a:pt x="14389893" y="5017294"/>
                </a:lnTo>
                <a:lnTo>
                  <a:pt x="14391481" y="5028407"/>
                </a:lnTo>
                <a:lnTo>
                  <a:pt x="14396243" y="5038726"/>
                </a:lnTo>
                <a:lnTo>
                  <a:pt x="14401006" y="5048251"/>
                </a:lnTo>
                <a:lnTo>
                  <a:pt x="14406562" y="5058569"/>
                </a:lnTo>
                <a:lnTo>
                  <a:pt x="14412912" y="5067301"/>
                </a:lnTo>
                <a:lnTo>
                  <a:pt x="14420850" y="5075238"/>
                </a:lnTo>
                <a:lnTo>
                  <a:pt x="14430375" y="5083176"/>
                </a:lnTo>
                <a:lnTo>
                  <a:pt x="14439106" y="5090319"/>
                </a:lnTo>
                <a:lnTo>
                  <a:pt x="14447837" y="5095876"/>
                </a:lnTo>
                <a:lnTo>
                  <a:pt x="14458156" y="5101432"/>
                </a:lnTo>
                <a:lnTo>
                  <a:pt x="14469268" y="5104607"/>
                </a:lnTo>
                <a:lnTo>
                  <a:pt x="14480381" y="5107782"/>
                </a:lnTo>
                <a:lnTo>
                  <a:pt x="14491493" y="5110163"/>
                </a:lnTo>
                <a:lnTo>
                  <a:pt x="14504193" y="5110163"/>
                </a:lnTo>
                <a:lnTo>
                  <a:pt x="15659894" y="5110163"/>
                </a:lnTo>
                <a:lnTo>
                  <a:pt x="15671006" y="5110163"/>
                </a:lnTo>
                <a:lnTo>
                  <a:pt x="15682119" y="5107782"/>
                </a:lnTo>
                <a:lnTo>
                  <a:pt x="15693231" y="5104607"/>
                </a:lnTo>
                <a:lnTo>
                  <a:pt x="15704344" y="5101432"/>
                </a:lnTo>
                <a:lnTo>
                  <a:pt x="15714663" y="5095876"/>
                </a:lnTo>
                <a:lnTo>
                  <a:pt x="15724981" y="5090319"/>
                </a:lnTo>
                <a:lnTo>
                  <a:pt x="15733713" y="5083176"/>
                </a:lnTo>
                <a:lnTo>
                  <a:pt x="15741650" y="5075238"/>
                </a:lnTo>
                <a:lnTo>
                  <a:pt x="15749587" y="5067301"/>
                </a:lnTo>
                <a:lnTo>
                  <a:pt x="15755937" y="5058569"/>
                </a:lnTo>
                <a:lnTo>
                  <a:pt x="15761494" y="5048251"/>
                </a:lnTo>
                <a:lnTo>
                  <a:pt x="15766256" y="5038726"/>
                </a:lnTo>
                <a:lnTo>
                  <a:pt x="15771019" y="5028407"/>
                </a:lnTo>
                <a:lnTo>
                  <a:pt x="15772606" y="5017294"/>
                </a:lnTo>
                <a:lnTo>
                  <a:pt x="15774987" y="5004594"/>
                </a:lnTo>
                <a:lnTo>
                  <a:pt x="15776575" y="4993482"/>
                </a:lnTo>
                <a:lnTo>
                  <a:pt x="15776575" y="3835402"/>
                </a:lnTo>
                <a:lnTo>
                  <a:pt x="15774987" y="3824289"/>
                </a:lnTo>
                <a:lnTo>
                  <a:pt x="15772606" y="3811590"/>
                </a:lnTo>
                <a:lnTo>
                  <a:pt x="15771019" y="3800477"/>
                </a:lnTo>
                <a:lnTo>
                  <a:pt x="15766256" y="3790158"/>
                </a:lnTo>
                <a:lnTo>
                  <a:pt x="15761494" y="3779839"/>
                </a:lnTo>
                <a:lnTo>
                  <a:pt x="15755937" y="3770314"/>
                </a:lnTo>
                <a:lnTo>
                  <a:pt x="15749587" y="3760789"/>
                </a:lnTo>
                <a:lnTo>
                  <a:pt x="15741650" y="3752852"/>
                </a:lnTo>
                <a:lnTo>
                  <a:pt x="15733713" y="3744914"/>
                </a:lnTo>
                <a:lnTo>
                  <a:pt x="15724981" y="3738564"/>
                </a:lnTo>
                <a:lnTo>
                  <a:pt x="15714663" y="3733008"/>
                </a:lnTo>
                <a:lnTo>
                  <a:pt x="15704344" y="3727452"/>
                </a:lnTo>
                <a:lnTo>
                  <a:pt x="15693231" y="3723483"/>
                </a:lnTo>
                <a:lnTo>
                  <a:pt x="15682119" y="3720308"/>
                </a:lnTo>
                <a:lnTo>
                  <a:pt x="15671006" y="3719514"/>
                </a:lnTo>
                <a:lnTo>
                  <a:pt x="15659894" y="3717927"/>
                </a:lnTo>
                <a:close/>
                <a:moveTo>
                  <a:pt x="13046141" y="3717926"/>
                </a:moveTo>
                <a:lnTo>
                  <a:pt x="13034228" y="3719514"/>
                </a:lnTo>
                <a:lnTo>
                  <a:pt x="13023109" y="3720308"/>
                </a:lnTo>
                <a:lnTo>
                  <a:pt x="13011990" y="3723482"/>
                </a:lnTo>
                <a:lnTo>
                  <a:pt x="13000077" y="3727451"/>
                </a:lnTo>
                <a:lnTo>
                  <a:pt x="12990547" y="3733008"/>
                </a:lnTo>
                <a:lnTo>
                  <a:pt x="12981016" y="3738564"/>
                </a:lnTo>
                <a:lnTo>
                  <a:pt x="12972280" y="3744914"/>
                </a:lnTo>
                <a:lnTo>
                  <a:pt x="12963544" y="3752851"/>
                </a:lnTo>
                <a:lnTo>
                  <a:pt x="12955602" y="3760789"/>
                </a:lnTo>
                <a:lnTo>
                  <a:pt x="12948454" y="3770314"/>
                </a:lnTo>
                <a:lnTo>
                  <a:pt x="12942895" y="3779839"/>
                </a:lnTo>
                <a:lnTo>
                  <a:pt x="12938924" y="3790158"/>
                </a:lnTo>
                <a:lnTo>
                  <a:pt x="12934158" y="3800476"/>
                </a:lnTo>
                <a:lnTo>
                  <a:pt x="12931776" y="3811589"/>
                </a:lnTo>
                <a:lnTo>
                  <a:pt x="12929393" y="3824288"/>
                </a:lnTo>
                <a:lnTo>
                  <a:pt x="12928599" y="3835401"/>
                </a:lnTo>
                <a:lnTo>
                  <a:pt x="12928599" y="4993482"/>
                </a:lnTo>
                <a:lnTo>
                  <a:pt x="12929393" y="5004594"/>
                </a:lnTo>
                <a:lnTo>
                  <a:pt x="12931776" y="5017294"/>
                </a:lnTo>
                <a:lnTo>
                  <a:pt x="12934158" y="5028407"/>
                </a:lnTo>
                <a:lnTo>
                  <a:pt x="12938924" y="5038726"/>
                </a:lnTo>
                <a:lnTo>
                  <a:pt x="12942895" y="5048251"/>
                </a:lnTo>
                <a:lnTo>
                  <a:pt x="12948454" y="5058569"/>
                </a:lnTo>
                <a:lnTo>
                  <a:pt x="12955602" y="5067301"/>
                </a:lnTo>
                <a:lnTo>
                  <a:pt x="12963544" y="5075238"/>
                </a:lnTo>
                <a:lnTo>
                  <a:pt x="12972280" y="5083176"/>
                </a:lnTo>
                <a:lnTo>
                  <a:pt x="12981016" y="5090319"/>
                </a:lnTo>
                <a:lnTo>
                  <a:pt x="12990547" y="5095876"/>
                </a:lnTo>
                <a:lnTo>
                  <a:pt x="13000077" y="5101432"/>
                </a:lnTo>
                <a:lnTo>
                  <a:pt x="13011990" y="5104607"/>
                </a:lnTo>
                <a:lnTo>
                  <a:pt x="13023109" y="5107782"/>
                </a:lnTo>
                <a:lnTo>
                  <a:pt x="13034228" y="5110163"/>
                </a:lnTo>
                <a:lnTo>
                  <a:pt x="13046141" y="5110163"/>
                </a:lnTo>
                <a:lnTo>
                  <a:pt x="14201707" y="5110163"/>
                </a:lnTo>
                <a:lnTo>
                  <a:pt x="14213620" y="5110163"/>
                </a:lnTo>
                <a:lnTo>
                  <a:pt x="14225533" y="5107782"/>
                </a:lnTo>
                <a:lnTo>
                  <a:pt x="14236652" y="5104607"/>
                </a:lnTo>
                <a:lnTo>
                  <a:pt x="14247771" y="5101432"/>
                </a:lnTo>
                <a:lnTo>
                  <a:pt x="14258095" y="5095876"/>
                </a:lnTo>
                <a:lnTo>
                  <a:pt x="14267626" y="5090319"/>
                </a:lnTo>
                <a:lnTo>
                  <a:pt x="14277156" y="5083176"/>
                </a:lnTo>
                <a:lnTo>
                  <a:pt x="14284304" y="5075238"/>
                </a:lnTo>
                <a:lnTo>
                  <a:pt x="14292246" y="5067301"/>
                </a:lnTo>
                <a:lnTo>
                  <a:pt x="14299394" y="5058569"/>
                </a:lnTo>
                <a:lnTo>
                  <a:pt x="14304953" y="5048251"/>
                </a:lnTo>
                <a:lnTo>
                  <a:pt x="14309719" y="5038726"/>
                </a:lnTo>
                <a:lnTo>
                  <a:pt x="14313690" y="5028407"/>
                </a:lnTo>
                <a:lnTo>
                  <a:pt x="14316072" y="5017294"/>
                </a:lnTo>
                <a:lnTo>
                  <a:pt x="14318455" y="5004594"/>
                </a:lnTo>
                <a:lnTo>
                  <a:pt x="14319249" y="4993482"/>
                </a:lnTo>
                <a:lnTo>
                  <a:pt x="14319249" y="3835401"/>
                </a:lnTo>
                <a:lnTo>
                  <a:pt x="14318455" y="3824288"/>
                </a:lnTo>
                <a:lnTo>
                  <a:pt x="14316072" y="3811589"/>
                </a:lnTo>
                <a:lnTo>
                  <a:pt x="14313690" y="3800476"/>
                </a:lnTo>
                <a:lnTo>
                  <a:pt x="14309719" y="3790158"/>
                </a:lnTo>
                <a:lnTo>
                  <a:pt x="14304953" y="3779839"/>
                </a:lnTo>
                <a:lnTo>
                  <a:pt x="14299394" y="3770314"/>
                </a:lnTo>
                <a:lnTo>
                  <a:pt x="14292246" y="3760789"/>
                </a:lnTo>
                <a:lnTo>
                  <a:pt x="14284304" y="3752851"/>
                </a:lnTo>
                <a:lnTo>
                  <a:pt x="14277156" y="3744914"/>
                </a:lnTo>
                <a:lnTo>
                  <a:pt x="14267626" y="3738564"/>
                </a:lnTo>
                <a:lnTo>
                  <a:pt x="14258095" y="3733008"/>
                </a:lnTo>
                <a:lnTo>
                  <a:pt x="14247771" y="3727451"/>
                </a:lnTo>
                <a:lnTo>
                  <a:pt x="14236652" y="3723482"/>
                </a:lnTo>
                <a:lnTo>
                  <a:pt x="14225533" y="3720308"/>
                </a:lnTo>
                <a:lnTo>
                  <a:pt x="14213620" y="3719514"/>
                </a:lnTo>
                <a:lnTo>
                  <a:pt x="14201707" y="3717926"/>
                </a:lnTo>
                <a:close/>
                <a:moveTo>
                  <a:pt x="11587956" y="3717926"/>
                </a:moveTo>
                <a:lnTo>
                  <a:pt x="11575256" y="3719513"/>
                </a:lnTo>
                <a:lnTo>
                  <a:pt x="11564143" y="3720307"/>
                </a:lnTo>
                <a:lnTo>
                  <a:pt x="11553031" y="3723482"/>
                </a:lnTo>
                <a:lnTo>
                  <a:pt x="11541918" y="3727451"/>
                </a:lnTo>
                <a:lnTo>
                  <a:pt x="11531599" y="3733007"/>
                </a:lnTo>
                <a:lnTo>
                  <a:pt x="11522868" y="3738563"/>
                </a:lnTo>
                <a:lnTo>
                  <a:pt x="11512549" y="3744913"/>
                </a:lnTo>
                <a:lnTo>
                  <a:pt x="11504612" y="3752851"/>
                </a:lnTo>
                <a:lnTo>
                  <a:pt x="11496675" y="3760788"/>
                </a:lnTo>
                <a:lnTo>
                  <a:pt x="11490325" y="3770313"/>
                </a:lnTo>
                <a:lnTo>
                  <a:pt x="11484768" y="3779838"/>
                </a:lnTo>
                <a:lnTo>
                  <a:pt x="11480006" y="3790157"/>
                </a:lnTo>
                <a:lnTo>
                  <a:pt x="11475243" y="3800476"/>
                </a:lnTo>
                <a:lnTo>
                  <a:pt x="11473656" y="3811588"/>
                </a:lnTo>
                <a:lnTo>
                  <a:pt x="11471275" y="3824288"/>
                </a:lnTo>
                <a:lnTo>
                  <a:pt x="11469687" y="3835401"/>
                </a:lnTo>
                <a:lnTo>
                  <a:pt x="11469687" y="4993482"/>
                </a:lnTo>
                <a:lnTo>
                  <a:pt x="11471275" y="5004594"/>
                </a:lnTo>
                <a:lnTo>
                  <a:pt x="11473656" y="5017294"/>
                </a:lnTo>
                <a:lnTo>
                  <a:pt x="11475243" y="5028407"/>
                </a:lnTo>
                <a:lnTo>
                  <a:pt x="11480006" y="5038726"/>
                </a:lnTo>
                <a:lnTo>
                  <a:pt x="11484768" y="5048251"/>
                </a:lnTo>
                <a:lnTo>
                  <a:pt x="11490325" y="5058569"/>
                </a:lnTo>
                <a:lnTo>
                  <a:pt x="11496675" y="5067301"/>
                </a:lnTo>
                <a:lnTo>
                  <a:pt x="11504612" y="5075238"/>
                </a:lnTo>
                <a:lnTo>
                  <a:pt x="11512549" y="5083176"/>
                </a:lnTo>
                <a:lnTo>
                  <a:pt x="11522868" y="5090319"/>
                </a:lnTo>
                <a:lnTo>
                  <a:pt x="11531599" y="5095876"/>
                </a:lnTo>
                <a:lnTo>
                  <a:pt x="11541918" y="5101432"/>
                </a:lnTo>
                <a:lnTo>
                  <a:pt x="11553031" y="5104607"/>
                </a:lnTo>
                <a:lnTo>
                  <a:pt x="11564143" y="5107782"/>
                </a:lnTo>
                <a:lnTo>
                  <a:pt x="11575256" y="5110163"/>
                </a:lnTo>
                <a:lnTo>
                  <a:pt x="11587956" y="5110163"/>
                </a:lnTo>
                <a:lnTo>
                  <a:pt x="12742068" y="5110163"/>
                </a:lnTo>
                <a:lnTo>
                  <a:pt x="12754768" y="5110163"/>
                </a:lnTo>
                <a:lnTo>
                  <a:pt x="12765881" y="5107782"/>
                </a:lnTo>
                <a:lnTo>
                  <a:pt x="12776993" y="5104607"/>
                </a:lnTo>
                <a:lnTo>
                  <a:pt x="12788106" y="5101432"/>
                </a:lnTo>
                <a:lnTo>
                  <a:pt x="12798425" y="5095876"/>
                </a:lnTo>
                <a:lnTo>
                  <a:pt x="12808743" y="5090319"/>
                </a:lnTo>
                <a:lnTo>
                  <a:pt x="12817475" y="5083176"/>
                </a:lnTo>
                <a:lnTo>
                  <a:pt x="12825412" y="5075238"/>
                </a:lnTo>
                <a:lnTo>
                  <a:pt x="12833349" y="5067301"/>
                </a:lnTo>
                <a:lnTo>
                  <a:pt x="12839699" y="5058569"/>
                </a:lnTo>
                <a:lnTo>
                  <a:pt x="12845256" y="5048251"/>
                </a:lnTo>
                <a:lnTo>
                  <a:pt x="12850018" y="5038726"/>
                </a:lnTo>
                <a:lnTo>
                  <a:pt x="12854781" y="5028407"/>
                </a:lnTo>
                <a:lnTo>
                  <a:pt x="12857162" y="5017294"/>
                </a:lnTo>
                <a:lnTo>
                  <a:pt x="12858749" y="5004594"/>
                </a:lnTo>
                <a:lnTo>
                  <a:pt x="12860337" y="4993482"/>
                </a:lnTo>
                <a:lnTo>
                  <a:pt x="12860337" y="3835401"/>
                </a:lnTo>
                <a:lnTo>
                  <a:pt x="12858749" y="3824288"/>
                </a:lnTo>
                <a:lnTo>
                  <a:pt x="12857162" y="3811588"/>
                </a:lnTo>
                <a:lnTo>
                  <a:pt x="12854781" y="3800476"/>
                </a:lnTo>
                <a:lnTo>
                  <a:pt x="12850018" y="3790157"/>
                </a:lnTo>
                <a:lnTo>
                  <a:pt x="12845256" y="3779838"/>
                </a:lnTo>
                <a:lnTo>
                  <a:pt x="12839699" y="3770313"/>
                </a:lnTo>
                <a:lnTo>
                  <a:pt x="12833349" y="3760788"/>
                </a:lnTo>
                <a:lnTo>
                  <a:pt x="12825412" y="3752851"/>
                </a:lnTo>
                <a:lnTo>
                  <a:pt x="12817475" y="3744913"/>
                </a:lnTo>
                <a:lnTo>
                  <a:pt x="12808743" y="3738563"/>
                </a:lnTo>
                <a:lnTo>
                  <a:pt x="12798425" y="3733007"/>
                </a:lnTo>
                <a:lnTo>
                  <a:pt x="12788106" y="3727451"/>
                </a:lnTo>
                <a:lnTo>
                  <a:pt x="12776993" y="3723482"/>
                </a:lnTo>
                <a:lnTo>
                  <a:pt x="12765881" y="3720307"/>
                </a:lnTo>
                <a:lnTo>
                  <a:pt x="12754768" y="3719513"/>
                </a:lnTo>
                <a:lnTo>
                  <a:pt x="12742068" y="3717926"/>
                </a:lnTo>
                <a:close/>
                <a:moveTo>
                  <a:pt x="10129043" y="3717925"/>
                </a:moveTo>
                <a:lnTo>
                  <a:pt x="10117137" y="3719513"/>
                </a:lnTo>
                <a:lnTo>
                  <a:pt x="10106025" y="3720307"/>
                </a:lnTo>
                <a:lnTo>
                  <a:pt x="10094912" y="3723481"/>
                </a:lnTo>
                <a:lnTo>
                  <a:pt x="10083006" y="3727450"/>
                </a:lnTo>
                <a:lnTo>
                  <a:pt x="10073481" y="3733007"/>
                </a:lnTo>
                <a:lnTo>
                  <a:pt x="10063162" y="3738563"/>
                </a:lnTo>
                <a:lnTo>
                  <a:pt x="10054431" y="3744913"/>
                </a:lnTo>
                <a:lnTo>
                  <a:pt x="10046493" y="3752850"/>
                </a:lnTo>
                <a:lnTo>
                  <a:pt x="10038556" y="3760788"/>
                </a:lnTo>
                <a:lnTo>
                  <a:pt x="10031412" y="3770313"/>
                </a:lnTo>
                <a:lnTo>
                  <a:pt x="10025856" y="3779838"/>
                </a:lnTo>
                <a:lnTo>
                  <a:pt x="10021887" y="3790157"/>
                </a:lnTo>
                <a:lnTo>
                  <a:pt x="10017125" y="3800475"/>
                </a:lnTo>
                <a:lnTo>
                  <a:pt x="10014743" y="3811588"/>
                </a:lnTo>
                <a:lnTo>
                  <a:pt x="10012362" y="3824288"/>
                </a:lnTo>
                <a:lnTo>
                  <a:pt x="10012362" y="3835400"/>
                </a:lnTo>
                <a:lnTo>
                  <a:pt x="10012362" y="4993482"/>
                </a:lnTo>
                <a:lnTo>
                  <a:pt x="10012362" y="5004594"/>
                </a:lnTo>
                <a:lnTo>
                  <a:pt x="10014743" y="5017294"/>
                </a:lnTo>
                <a:lnTo>
                  <a:pt x="10017125" y="5028407"/>
                </a:lnTo>
                <a:lnTo>
                  <a:pt x="10021887" y="5038726"/>
                </a:lnTo>
                <a:lnTo>
                  <a:pt x="10025856" y="5048251"/>
                </a:lnTo>
                <a:lnTo>
                  <a:pt x="10031412" y="5058569"/>
                </a:lnTo>
                <a:lnTo>
                  <a:pt x="10038556" y="5067301"/>
                </a:lnTo>
                <a:lnTo>
                  <a:pt x="10046493" y="5075238"/>
                </a:lnTo>
                <a:lnTo>
                  <a:pt x="10054431" y="5083176"/>
                </a:lnTo>
                <a:lnTo>
                  <a:pt x="10063162" y="5090319"/>
                </a:lnTo>
                <a:lnTo>
                  <a:pt x="10073481" y="5095876"/>
                </a:lnTo>
                <a:lnTo>
                  <a:pt x="10083006" y="5101432"/>
                </a:lnTo>
                <a:lnTo>
                  <a:pt x="10094912" y="5104607"/>
                </a:lnTo>
                <a:lnTo>
                  <a:pt x="10106025" y="5107782"/>
                </a:lnTo>
                <a:lnTo>
                  <a:pt x="10117137" y="5110163"/>
                </a:lnTo>
                <a:lnTo>
                  <a:pt x="10129043" y="5110163"/>
                </a:lnTo>
                <a:lnTo>
                  <a:pt x="11283950" y="5110163"/>
                </a:lnTo>
                <a:lnTo>
                  <a:pt x="11295856" y="5110163"/>
                </a:lnTo>
                <a:lnTo>
                  <a:pt x="11307763" y="5107782"/>
                </a:lnTo>
                <a:lnTo>
                  <a:pt x="11318875" y="5104607"/>
                </a:lnTo>
                <a:lnTo>
                  <a:pt x="11329987" y="5101432"/>
                </a:lnTo>
                <a:lnTo>
                  <a:pt x="11340306" y="5095876"/>
                </a:lnTo>
                <a:lnTo>
                  <a:pt x="11349037" y="5090319"/>
                </a:lnTo>
                <a:lnTo>
                  <a:pt x="11357769" y="5083176"/>
                </a:lnTo>
                <a:lnTo>
                  <a:pt x="11366500" y="5075238"/>
                </a:lnTo>
                <a:lnTo>
                  <a:pt x="11374437" y="5067301"/>
                </a:lnTo>
                <a:lnTo>
                  <a:pt x="11381581" y="5058569"/>
                </a:lnTo>
                <a:lnTo>
                  <a:pt x="11387137" y="5048251"/>
                </a:lnTo>
                <a:lnTo>
                  <a:pt x="11391900" y="5038726"/>
                </a:lnTo>
                <a:lnTo>
                  <a:pt x="11395869" y="5028407"/>
                </a:lnTo>
                <a:lnTo>
                  <a:pt x="11398250" y="5017294"/>
                </a:lnTo>
                <a:lnTo>
                  <a:pt x="11400631" y="5004594"/>
                </a:lnTo>
                <a:lnTo>
                  <a:pt x="11401425" y="4993482"/>
                </a:lnTo>
                <a:lnTo>
                  <a:pt x="11401425" y="3835400"/>
                </a:lnTo>
                <a:lnTo>
                  <a:pt x="11400631" y="3824288"/>
                </a:lnTo>
                <a:lnTo>
                  <a:pt x="11398250" y="3811588"/>
                </a:lnTo>
                <a:lnTo>
                  <a:pt x="11395869" y="3800475"/>
                </a:lnTo>
                <a:lnTo>
                  <a:pt x="11391900" y="3790157"/>
                </a:lnTo>
                <a:lnTo>
                  <a:pt x="11387137" y="3779838"/>
                </a:lnTo>
                <a:lnTo>
                  <a:pt x="11381581" y="3770313"/>
                </a:lnTo>
                <a:lnTo>
                  <a:pt x="11374437" y="3760788"/>
                </a:lnTo>
                <a:lnTo>
                  <a:pt x="11366500" y="3752850"/>
                </a:lnTo>
                <a:lnTo>
                  <a:pt x="11357769" y="3744913"/>
                </a:lnTo>
                <a:lnTo>
                  <a:pt x="11349037" y="3738563"/>
                </a:lnTo>
                <a:lnTo>
                  <a:pt x="11340306" y="3733007"/>
                </a:lnTo>
                <a:lnTo>
                  <a:pt x="11329987" y="3727450"/>
                </a:lnTo>
                <a:lnTo>
                  <a:pt x="11318875" y="3723481"/>
                </a:lnTo>
                <a:lnTo>
                  <a:pt x="11307763" y="3720307"/>
                </a:lnTo>
                <a:lnTo>
                  <a:pt x="11295856" y="3719513"/>
                </a:lnTo>
                <a:lnTo>
                  <a:pt x="11283950" y="3717925"/>
                </a:lnTo>
                <a:close/>
                <a:moveTo>
                  <a:pt x="15963105" y="2255840"/>
                </a:moveTo>
                <a:lnTo>
                  <a:pt x="15951199" y="2256633"/>
                </a:lnTo>
                <a:lnTo>
                  <a:pt x="15940087" y="2258221"/>
                </a:lnTo>
                <a:lnTo>
                  <a:pt x="15928180" y="2261396"/>
                </a:lnTo>
                <a:lnTo>
                  <a:pt x="15917068" y="2264571"/>
                </a:lnTo>
                <a:lnTo>
                  <a:pt x="15907543" y="2270127"/>
                </a:lnTo>
                <a:lnTo>
                  <a:pt x="15898018" y="2275683"/>
                </a:lnTo>
                <a:lnTo>
                  <a:pt x="15889287" y="2282828"/>
                </a:lnTo>
                <a:lnTo>
                  <a:pt x="15880555" y="2290765"/>
                </a:lnTo>
                <a:lnTo>
                  <a:pt x="15872618" y="2298703"/>
                </a:lnTo>
                <a:lnTo>
                  <a:pt x="15865474" y="2307434"/>
                </a:lnTo>
                <a:lnTo>
                  <a:pt x="15859918" y="2317753"/>
                </a:lnTo>
                <a:lnTo>
                  <a:pt x="15855949" y="2328071"/>
                </a:lnTo>
                <a:lnTo>
                  <a:pt x="15851187" y="2337596"/>
                </a:lnTo>
                <a:lnTo>
                  <a:pt x="15848805" y="2349502"/>
                </a:lnTo>
                <a:lnTo>
                  <a:pt x="15846424" y="2361409"/>
                </a:lnTo>
                <a:lnTo>
                  <a:pt x="15846424" y="2372521"/>
                </a:lnTo>
                <a:lnTo>
                  <a:pt x="15846424" y="3530603"/>
                </a:lnTo>
                <a:lnTo>
                  <a:pt x="15846424" y="3542509"/>
                </a:lnTo>
                <a:lnTo>
                  <a:pt x="15848805" y="3554415"/>
                </a:lnTo>
                <a:lnTo>
                  <a:pt x="15851187" y="3565528"/>
                </a:lnTo>
                <a:lnTo>
                  <a:pt x="15855949" y="3575847"/>
                </a:lnTo>
                <a:lnTo>
                  <a:pt x="15859918" y="3586165"/>
                </a:lnTo>
                <a:lnTo>
                  <a:pt x="15865474" y="3596484"/>
                </a:lnTo>
                <a:lnTo>
                  <a:pt x="15872618" y="3605215"/>
                </a:lnTo>
                <a:lnTo>
                  <a:pt x="15880555" y="3613153"/>
                </a:lnTo>
                <a:lnTo>
                  <a:pt x="15889287" y="3621090"/>
                </a:lnTo>
                <a:lnTo>
                  <a:pt x="15898018" y="3627441"/>
                </a:lnTo>
                <a:lnTo>
                  <a:pt x="15907543" y="3632997"/>
                </a:lnTo>
                <a:lnTo>
                  <a:pt x="15917068" y="3638553"/>
                </a:lnTo>
                <a:lnTo>
                  <a:pt x="15928180" y="3642522"/>
                </a:lnTo>
                <a:lnTo>
                  <a:pt x="15940087" y="3645697"/>
                </a:lnTo>
                <a:lnTo>
                  <a:pt x="15951199" y="3648078"/>
                </a:lnTo>
                <a:lnTo>
                  <a:pt x="15963105" y="3648078"/>
                </a:lnTo>
                <a:lnTo>
                  <a:pt x="17118804" y="3648078"/>
                </a:lnTo>
                <a:lnTo>
                  <a:pt x="17129920" y="3648078"/>
                </a:lnTo>
                <a:lnTo>
                  <a:pt x="17141032" y="3645697"/>
                </a:lnTo>
                <a:lnTo>
                  <a:pt x="17152936" y="3642522"/>
                </a:lnTo>
                <a:lnTo>
                  <a:pt x="17164048" y="3638553"/>
                </a:lnTo>
                <a:lnTo>
                  <a:pt x="17173576" y="3632997"/>
                </a:lnTo>
                <a:lnTo>
                  <a:pt x="17183892" y="3627441"/>
                </a:lnTo>
                <a:lnTo>
                  <a:pt x="17193420" y="3621090"/>
                </a:lnTo>
                <a:lnTo>
                  <a:pt x="17200564" y="3613153"/>
                </a:lnTo>
                <a:lnTo>
                  <a:pt x="17208500" y="3605215"/>
                </a:lnTo>
                <a:lnTo>
                  <a:pt x="17215644" y="3596484"/>
                </a:lnTo>
                <a:lnTo>
                  <a:pt x="17221200" y="3586165"/>
                </a:lnTo>
                <a:lnTo>
                  <a:pt x="17225964" y="3575847"/>
                </a:lnTo>
                <a:lnTo>
                  <a:pt x="17229932" y="3565528"/>
                </a:lnTo>
                <a:lnTo>
                  <a:pt x="17233104" y="3554415"/>
                </a:lnTo>
                <a:lnTo>
                  <a:pt x="17234692" y="3542509"/>
                </a:lnTo>
                <a:lnTo>
                  <a:pt x="17235488" y="3530603"/>
                </a:lnTo>
                <a:lnTo>
                  <a:pt x="17235488" y="2372521"/>
                </a:lnTo>
                <a:lnTo>
                  <a:pt x="17234692" y="2361409"/>
                </a:lnTo>
                <a:lnTo>
                  <a:pt x="17233104" y="2349502"/>
                </a:lnTo>
                <a:lnTo>
                  <a:pt x="17229932" y="2337596"/>
                </a:lnTo>
                <a:lnTo>
                  <a:pt x="17225964" y="2328071"/>
                </a:lnTo>
                <a:lnTo>
                  <a:pt x="17221200" y="2317753"/>
                </a:lnTo>
                <a:lnTo>
                  <a:pt x="17215644" y="2307434"/>
                </a:lnTo>
                <a:lnTo>
                  <a:pt x="17208500" y="2298703"/>
                </a:lnTo>
                <a:lnTo>
                  <a:pt x="17200564" y="2290765"/>
                </a:lnTo>
                <a:lnTo>
                  <a:pt x="17193420" y="2282828"/>
                </a:lnTo>
                <a:lnTo>
                  <a:pt x="17183892" y="2275683"/>
                </a:lnTo>
                <a:lnTo>
                  <a:pt x="17173576" y="2270127"/>
                </a:lnTo>
                <a:lnTo>
                  <a:pt x="17164048" y="2264571"/>
                </a:lnTo>
                <a:lnTo>
                  <a:pt x="17152936" y="2261396"/>
                </a:lnTo>
                <a:lnTo>
                  <a:pt x="17141032" y="2258221"/>
                </a:lnTo>
                <a:lnTo>
                  <a:pt x="17129920" y="2256633"/>
                </a:lnTo>
                <a:lnTo>
                  <a:pt x="17118804" y="2255840"/>
                </a:lnTo>
                <a:close/>
                <a:moveTo>
                  <a:pt x="14504193" y="2255840"/>
                </a:moveTo>
                <a:lnTo>
                  <a:pt x="14491493" y="2256633"/>
                </a:lnTo>
                <a:lnTo>
                  <a:pt x="14480381" y="2258221"/>
                </a:lnTo>
                <a:lnTo>
                  <a:pt x="14469268" y="2261396"/>
                </a:lnTo>
                <a:lnTo>
                  <a:pt x="14458156" y="2264571"/>
                </a:lnTo>
                <a:lnTo>
                  <a:pt x="14447837" y="2270127"/>
                </a:lnTo>
                <a:lnTo>
                  <a:pt x="14439106" y="2275683"/>
                </a:lnTo>
                <a:lnTo>
                  <a:pt x="14430375" y="2282828"/>
                </a:lnTo>
                <a:lnTo>
                  <a:pt x="14420850" y="2290765"/>
                </a:lnTo>
                <a:lnTo>
                  <a:pt x="14412912" y="2298703"/>
                </a:lnTo>
                <a:lnTo>
                  <a:pt x="14406562" y="2307434"/>
                </a:lnTo>
                <a:lnTo>
                  <a:pt x="14401006" y="2317753"/>
                </a:lnTo>
                <a:lnTo>
                  <a:pt x="14396243" y="2328071"/>
                </a:lnTo>
                <a:lnTo>
                  <a:pt x="14391481" y="2337596"/>
                </a:lnTo>
                <a:lnTo>
                  <a:pt x="14389893" y="2349502"/>
                </a:lnTo>
                <a:lnTo>
                  <a:pt x="14387512" y="2361409"/>
                </a:lnTo>
                <a:lnTo>
                  <a:pt x="14387512" y="2372521"/>
                </a:lnTo>
                <a:lnTo>
                  <a:pt x="14387512" y="3530603"/>
                </a:lnTo>
                <a:lnTo>
                  <a:pt x="14387512" y="3542509"/>
                </a:lnTo>
                <a:lnTo>
                  <a:pt x="14389893" y="3554415"/>
                </a:lnTo>
                <a:lnTo>
                  <a:pt x="14391481" y="3565528"/>
                </a:lnTo>
                <a:lnTo>
                  <a:pt x="14396243" y="3575847"/>
                </a:lnTo>
                <a:lnTo>
                  <a:pt x="14401006" y="3586165"/>
                </a:lnTo>
                <a:lnTo>
                  <a:pt x="14406562" y="3596484"/>
                </a:lnTo>
                <a:lnTo>
                  <a:pt x="14412912" y="3605215"/>
                </a:lnTo>
                <a:lnTo>
                  <a:pt x="14420850" y="3613153"/>
                </a:lnTo>
                <a:lnTo>
                  <a:pt x="14430375" y="3621090"/>
                </a:lnTo>
                <a:lnTo>
                  <a:pt x="14439106" y="3627441"/>
                </a:lnTo>
                <a:lnTo>
                  <a:pt x="14447837" y="3632997"/>
                </a:lnTo>
                <a:lnTo>
                  <a:pt x="14458156" y="3638553"/>
                </a:lnTo>
                <a:lnTo>
                  <a:pt x="14469268" y="3642522"/>
                </a:lnTo>
                <a:lnTo>
                  <a:pt x="14480381" y="3645697"/>
                </a:lnTo>
                <a:lnTo>
                  <a:pt x="14491493" y="3648078"/>
                </a:lnTo>
                <a:lnTo>
                  <a:pt x="14504193" y="3648078"/>
                </a:lnTo>
                <a:lnTo>
                  <a:pt x="15659894" y="3648078"/>
                </a:lnTo>
                <a:lnTo>
                  <a:pt x="15671006" y="3648078"/>
                </a:lnTo>
                <a:lnTo>
                  <a:pt x="15682119" y="3645697"/>
                </a:lnTo>
                <a:lnTo>
                  <a:pt x="15693231" y="3642522"/>
                </a:lnTo>
                <a:lnTo>
                  <a:pt x="15704344" y="3638553"/>
                </a:lnTo>
                <a:lnTo>
                  <a:pt x="15714663" y="3632997"/>
                </a:lnTo>
                <a:lnTo>
                  <a:pt x="15724981" y="3627441"/>
                </a:lnTo>
                <a:lnTo>
                  <a:pt x="15733713" y="3621090"/>
                </a:lnTo>
                <a:lnTo>
                  <a:pt x="15741650" y="3613153"/>
                </a:lnTo>
                <a:lnTo>
                  <a:pt x="15749587" y="3605215"/>
                </a:lnTo>
                <a:lnTo>
                  <a:pt x="15755937" y="3596484"/>
                </a:lnTo>
                <a:lnTo>
                  <a:pt x="15761494" y="3586165"/>
                </a:lnTo>
                <a:lnTo>
                  <a:pt x="15766256" y="3575847"/>
                </a:lnTo>
                <a:lnTo>
                  <a:pt x="15771019" y="3565528"/>
                </a:lnTo>
                <a:lnTo>
                  <a:pt x="15772606" y="3554415"/>
                </a:lnTo>
                <a:lnTo>
                  <a:pt x="15774987" y="3542509"/>
                </a:lnTo>
                <a:lnTo>
                  <a:pt x="15776575" y="3530603"/>
                </a:lnTo>
                <a:lnTo>
                  <a:pt x="15776575" y="2372521"/>
                </a:lnTo>
                <a:lnTo>
                  <a:pt x="15774987" y="2361409"/>
                </a:lnTo>
                <a:lnTo>
                  <a:pt x="15772606" y="2349502"/>
                </a:lnTo>
                <a:lnTo>
                  <a:pt x="15771019" y="2337596"/>
                </a:lnTo>
                <a:lnTo>
                  <a:pt x="15766256" y="2328071"/>
                </a:lnTo>
                <a:lnTo>
                  <a:pt x="15761494" y="2317753"/>
                </a:lnTo>
                <a:lnTo>
                  <a:pt x="15755937" y="2307434"/>
                </a:lnTo>
                <a:lnTo>
                  <a:pt x="15749587" y="2298703"/>
                </a:lnTo>
                <a:lnTo>
                  <a:pt x="15741650" y="2290765"/>
                </a:lnTo>
                <a:lnTo>
                  <a:pt x="15733713" y="2282828"/>
                </a:lnTo>
                <a:lnTo>
                  <a:pt x="15724981" y="2275683"/>
                </a:lnTo>
                <a:lnTo>
                  <a:pt x="15714663" y="2270127"/>
                </a:lnTo>
                <a:lnTo>
                  <a:pt x="15704344" y="2264571"/>
                </a:lnTo>
                <a:lnTo>
                  <a:pt x="15693231" y="2261396"/>
                </a:lnTo>
                <a:lnTo>
                  <a:pt x="15682119" y="2258221"/>
                </a:lnTo>
                <a:lnTo>
                  <a:pt x="15671006" y="2256633"/>
                </a:lnTo>
                <a:lnTo>
                  <a:pt x="15659894" y="2255840"/>
                </a:lnTo>
                <a:close/>
                <a:moveTo>
                  <a:pt x="8671583" y="2255840"/>
                </a:moveTo>
                <a:lnTo>
                  <a:pt x="8658897" y="2256633"/>
                </a:lnTo>
                <a:lnTo>
                  <a:pt x="8647797" y="2258221"/>
                </a:lnTo>
                <a:lnTo>
                  <a:pt x="8636698" y="2261396"/>
                </a:lnTo>
                <a:lnTo>
                  <a:pt x="8625598" y="2264571"/>
                </a:lnTo>
                <a:lnTo>
                  <a:pt x="8615291" y="2270127"/>
                </a:lnTo>
                <a:lnTo>
                  <a:pt x="8604984" y="2275683"/>
                </a:lnTo>
                <a:lnTo>
                  <a:pt x="8596263" y="2282828"/>
                </a:lnTo>
                <a:lnTo>
                  <a:pt x="8588334" y="2290765"/>
                </a:lnTo>
                <a:lnTo>
                  <a:pt x="8580406" y="2298703"/>
                </a:lnTo>
                <a:lnTo>
                  <a:pt x="8574063" y="2307434"/>
                </a:lnTo>
                <a:lnTo>
                  <a:pt x="8568513" y="2317753"/>
                </a:lnTo>
                <a:lnTo>
                  <a:pt x="8563756" y="2328071"/>
                </a:lnTo>
                <a:lnTo>
                  <a:pt x="8559792" y="2337596"/>
                </a:lnTo>
                <a:lnTo>
                  <a:pt x="8557413" y="2349502"/>
                </a:lnTo>
                <a:lnTo>
                  <a:pt x="8555035" y="2361409"/>
                </a:lnTo>
                <a:lnTo>
                  <a:pt x="8553449" y="2372521"/>
                </a:lnTo>
                <a:lnTo>
                  <a:pt x="8553449" y="3530603"/>
                </a:lnTo>
                <a:lnTo>
                  <a:pt x="8555035" y="3542509"/>
                </a:lnTo>
                <a:lnTo>
                  <a:pt x="8557413" y="3554415"/>
                </a:lnTo>
                <a:lnTo>
                  <a:pt x="8559792" y="3565528"/>
                </a:lnTo>
                <a:lnTo>
                  <a:pt x="8563756" y="3575847"/>
                </a:lnTo>
                <a:lnTo>
                  <a:pt x="8568513" y="3586165"/>
                </a:lnTo>
                <a:lnTo>
                  <a:pt x="8574063" y="3596484"/>
                </a:lnTo>
                <a:lnTo>
                  <a:pt x="8580406" y="3605215"/>
                </a:lnTo>
                <a:lnTo>
                  <a:pt x="8588334" y="3613153"/>
                </a:lnTo>
                <a:lnTo>
                  <a:pt x="8596263" y="3621090"/>
                </a:lnTo>
                <a:lnTo>
                  <a:pt x="8604984" y="3627441"/>
                </a:lnTo>
                <a:lnTo>
                  <a:pt x="8615291" y="3632997"/>
                </a:lnTo>
                <a:lnTo>
                  <a:pt x="8625598" y="3638553"/>
                </a:lnTo>
                <a:lnTo>
                  <a:pt x="8636698" y="3642522"/>
                </a:lnTo>
                <a:lnTo>
                  <a:pt x="8647797" y="3645697"/>
                </a:lnTo>
                <a:lnTo>
                  <a:pt x="8658897" y="3648078"/>
                </a:lnTo>
                <a:lnTo>
                  <a:pt x="8671583" y="3648078"/>
                </a:lnTo>
                <a:lnTo>
                  <a:pt x="9824378" y="3648078"/>
                </a:lnTo>
                <a:lnTo>
                  <a:pt x="9837064" y="3648078"/>
                </a:lnTo>
                <a:lnTo>
                  <a:pt x="9848163" y="3645697"/>
                </a:lnTo>
                <a:lnTo>
                  <a:pt x="9859263" y="3642522"/>
                </a:lnTo>
                <a:lnTo>
                  <a:pt x="9870363" y="3638553"/>
                </a:lnTo>
                <a:lnTo>
                  <a:pt x="9880670" y="3632997"/>
                </a:lnTo>
                <a:lnTo>
                  <a:pt x="9889391" y="3627441"/>
                </a:lnTo>
                <a:lnTo>
                  <a:pt x="9898906" y="3621090"/>
                </a:lnTo>
                <a:lnTo>
                  <a:pt x="9907627" y="3613153"/>
                </a:lnTo>
                <a:lnTo>
                  <a:pt x="9915555" y="3605215"/>
                </a:lnTo>
                <a:lnTo>
                  <a:pt x="9921898" y="3596484"/>
                </a:lnTo>
                <a:lnTo>
                  <a:pt x="9927448" y="3586165"/>
                </a:lnTo>
                <a:lnTo>
                  <a:pt x="9932205" y="3575847"/>
                </a:lnTo>
                <a:lnTo>
                  <a:pt x="9936962" y="3565528"/>
                </a:lnTo>
                <a:lnTo>
                  <a:pt x="9939341" y="3554415"/>
                </a:lnTo>
                <a:lnTo>
                  <a:pt x="9940926" y="3542509"/>
                </a:lnTo>
                <a:lnTo>
                  <a:pt x="9942512" y="3530603"/>
                </a:lnTo>
                <a:lnTo>
                  <a:pt x="9942512" y="2372521"/>
                </a:lnTo>
                <a:lnTo>
                  <a:pt x="9940926" y="2361409"/>
                </a:lnTo>
                <a:lnTo>
                  <a:pt x="9939341" y="2349502"/>
                </a:lnTo>
                <a:lnTo>
                  <a:pt x="9936962" y="2337596"/>
                </a:lnTo>
                <a:lnTo>
                  <a:pt x="9932205" y="2328071"/>
                </a:lnTo>
                <a:lnTo>
                  <a:pt x="9927448" y="2317753"/>
                </a:lnTo>
                <a:lnTo>
                  <a:pt x="9921898" y="2307434"/>
                </a:lnTo>
                <a:lnTo>
                  <a:pt x="9915555" y="2298703"/>
                </a:lnTo>
                <a:lnTo>
                  <a:pt x="9907627" y="2290765"/>
                </a:lnTo>
                <a:lnTo>
                  <a:pt x="9898906" y="2282828"/>
                </a:lnTo>
                <a:lnTo>
                  <a:pt x="9889391" y="2275683"/>
                </a:lnTo>
                <a:lnTo>
                  <a:pt x="9880670" y="2270127"/>
                </a:lnTo>
                <a:lnTo>
                  <a:pt x="9870363" y="2264571"/>
                </a:lnTo>
                <a:lnTo>
                  <a:pt x="9859263" y="2261396"/>
                </a:lnTo>
                <a:lnTo>
                  <a:pt x="9848163" y="2258221"/>
                </a:lnTo>
                <a:lnTo>
                  <a:pt x="9837064" y="2256633"/>
                </a:lnTo>
                <a:lnTo>
                  <a:pt x="9824378" y="2255840"/>
                </a:lnTo>
                <a:close/>
                <a:moveTo>
                  <a:pt x="13046141" y="2255839"/>
                </a:moveTo>
                <a:lnTo>
                  <a:pt x="13034228" y="2256633"/>
                </a:lnTo>
                <a:lnTo>
                  <a:pt x="13023109" y="2258221"/>
                </a:lnTo>
                <a:lnTo>
                  <a:pt x="13011990" y="2261396"/>
                </a:lnTo>
                <a:lnTo>
                  <a:pt x="13000077" y="2264571"/>
                </a:lnTo>
                <a:lnTo>
                  <a:pt x="12990547" y="2270127"/>
                </a:lnTo>
                <a:lnTo>
                  <a:pt x="12981016" y="2275683"/>
                </a:lnTo>
                <a:lnTo>
                  <a:pt x="12972280" y="2282827"/>
                </a:lnTo>
                <a:lnTo>
                  <a:pt x="12963544" y="2290764"/>
                </a:lnTo>
                <a:lnTo>
                  <a:pt x="12955602" y="2298702"/>
                </a:lnTo>
                <a:lnTo>
                  <a:pt x="12948454" y="2307433"/>
                </a:lnTo>
                <a:lnTo>
                  <a:pt x="12942895" y="2317752"/>
                </a:lnTo>
                <a:lnTo>
                  <a:pt x="12938924" y="2328071"/>
                </a:lnTo>
                <a:lnTo>
                  <a:pt x="12934158" y="2337596"/>
                </a:lnTo>
                <a:lnTo>
                  <a:pt x="12931776" y="2349502"/>
                </a:lnTo>
                <a:lnTo>
                  <a:pt x="12929393" y="2361408"/>
                </a:lnTo>
                <a:lnTo>
                  <a:pt x="12928599" y="2372521"/>
                </a:lnTo>
                <a:lnTo>
                  <a:pt x="12928599" y="3530603"/>
                </a:lnTo>
                <a:lnTo>
                  <a:pt x="12929393" y="3542509"/>
                </a:lnTo>
                <a:lnTo>
                  <a:pt x="12931776" y="3554415"/>
                </a:lnTo>
                <a:lnTo>
                  <a:pt x="12934158" y="3565528"/>
                </a:lnTo>
                <a:lnTo>
                  <a:pt x="12938924" y="3575846"/>
                </a:lnTo>
                <a:lnTo>
                  <a:pt x="12942895" y="3586165"/>
                </a:lnTo>
                <a:lnTo>
                  <a:pt x="12948454" y="3596484"/>
                </a:lnTo>
                <a:lnTo>
                  <a:pt x="12955602" y="3605215"/>
                </a:lnTo>
                <a:lnTo>
                  <a:pt x="12963544" y="3613152"/>
                </a:lnTo>
                <a:lnTo>
                  <a:pt x="12972280" y="3621090"/>
                </a:lnTo>
                <a:lnTo>
                  <a:pt x="12981016" y="3627440"/>
                </a:lnTo>
                <a:lnTo>
                  <a:pt x="12990547" y="3632996"/>
                </a:lnTo>
                <a:lnTo>
                  <a:pt x="13000077" y="3638553"/>
                </a:lnTo>
                <a:lnTo>
                  <a:pt x="13011990" y="3642521"/>
                </a:lnTo>
                <a:lnTo>
                  <a:pt x="13023109" y="3645696"/>
                </a:lnTo>
                <a:lnTo>
                  <a:pt x="13034228" y="3648077"/>
                </a:lnTo>
                <a:lnTo>
                  <a:pt x="13046141" y="3648077"/>
                </a:lnTo>
                <a:lnTo>
                  <a:pt x="14201707" y="3648077"/>
                </a:lnTo>
                <a:lnTo>
                  <a:pt x="14213620" y="3648077"/>
                </a:lnTo>
                <a:lnTo>
                  <a:pt x="14225533" y="3645696"/>
                </a:lnTo>
                <a:lnTo>
                  <a:pt x="14236652" y="3642521"/>
                </a:lnTo>
                <a:lnTo>
                  <a:pt x="14247771" y="3638553"/>
                </a:lnTo>
                <a:lnTo>
                  <a:pt x="14258095" y="3632996"/>
                </a:lnTo>
                <a:lnTo>
                  <a:pt x="14267626" y="3627440"/>
                </a:lnTo>
                <a:lnTo>
                  <a:pt x="14277156" y="3621090"/>
                </a:lnTo>
                <a:lnTo>
                  <a:pt x="14284304" y="3613152"/>
                </a:lnTo>
                <a:lnTo>
                  <a:pt x="14292246" y="3605215"/>
                </a:lnTo>
                <a:lnTo>
                  <a:pt x="14299394" y="3596484"/>
                </a:lnTo>
                <a:lnTo>
                  <a:pt x="14304953" y="3586165"/>
                </a:lnTo>
                <a:lnTo>
                  <a:pt x="14309719" y="3575846"/>
                </a:lnTo>
                <a:lnTo>
                  <a:pt x="14313690" y="3565528"/>
                </a:lnTo>
                <a:lnTo>
                  <a:pt x="14316072" y="3554415"/>
                </a:lnTo>
                <a:lnTo>
                  <a:pt x="14318455" y="3542509"/>
                </a:lnTo>
                <a:lnTo>
                  <a:pt x="14319249" y="3530603"/>
                </a:lnTo>
                <a:lnTo>
                  <a:pt x="14319249" y="2372521"/>
                </a:lnTo>
                <a:lnTo>
                  <a:pt x="14318455" y="2361408"/>
                </a:lnTo>
                <a:lnTo>
                  <a:pt x="14316072" y="2349502"/>
                </a:lnTo>
                <a:lnTo>
                  <a:pt x="14313690" y="2337596"/>
                </a:lnTo>
                <a:lnTo>
                  <a:pt x="14309719" y="2328071"/>
                </a:lnTo>
                <a:lnTo>
                  <a:pt x="14304953" y="2317752"/>
                </a:lnTo>
                <a:lnTo>
                  <a:pt x="14299394" y="2307433"/>
                </a:lnTo>
                <a:lnTo>
                  <a:pt x="14292246" y="2298702"/>
                </a:lnTo>
                <a:lnTo>
                  <a:pt x="14284304" y="2290764"/>
                </a:lnTo>
                <a:lnTo>
                  <a:pt x="14277156" y="2282827"/>
                </a:lnTo>
                <a:lnTo>
                  <a:pt x="14267626" y="2275683"/>
                </a:lnTo>
                <a:lnTo>
                  <a:pt x="14258095" y="2270127"/>
                </a:lnTo>
                <a:lnTo>
                  <a:pt x="14247771" y="2264571"/>
                </a:lnTo>
                <a:lnTo>
                  <a:pt x="14236652" y="2261396"/>
                </a:lnTo>
                <a:lnTo>
                  <a:pt x="14225533" y="2258221"/>
                </a:lnTo>
                <a:lnTo>
                  <a:pt x="14213620" y="2256633"/>
                </a:lnTo>
                <a:lnTo>
                  <a:pt x="14201707" y="2255839"/>
                </a:lnTo>
                <a:close/>
                <a:moveTo>
                  <a:pt x="11587956" y="2255839"/>
                </a:moveTo>
                <a:lnTo>
                  <a:pt x="11575256" y="2256633"/>
                </a:lnTo>
                <a:lnTo>
                  <a:pt x="11564143" y="2258220"/>
                </a:lnTo>
                <a:lnTo>
                  <a:pt x="11553031" y="2261395"/>
                </a:lnTo>
                <a:lnTo>
                  <a:pt x="11541918" y="2264570"/>
                </a:lnTo>
                <a:lnTo>
                  <a:pt x="11531599" y="2270126"/>
                </a:lnTo>
                <a:lnTo>
                  <a:pt x="11522868" y="2275683"/>
                </a:lnTo>
                <a:lnTo>
                  <a:pt x="11512549" y="2282826"/>
                </a:lnTo>
                <a:lnTo>
                  <a:pt x="11504612" y="2290764"/>
                </a:lnTo>
                <a:lnTo>
                  <a:pt x="11496675" y="2298701"/>
                </a:lnTo>
                <a:lnTo>
                  <a:pt x="11490325" y="2307433"/>
                </a:lnTo>
                <a:lnTo>
                  <a:pt x="11484768" y="2317751"/>
                </a:lnTo>
                <a:lnTo>
                  <a:pt x="11480006" y="2328070"/>
                </a:lnTo>
                <a:lnTo>
                  <a:pt x="11475243" y="2337595"/>
                </a:lnTo>
                <a:lnTo>
                  <a:pt x="11473656" y="2349501"/>
                </a:lnTo>
                <a:lnTo>
                  <a:pt x="11471275" y="2361408"/>
                </a:lnTo>
                <a:lnTo>
                  <a:pt x="11469687" y="2372520"/>
                </a:lnTo>
                <a:lnTo>
                  <a:pt x="11469687" y="3530602"/>
                </a:lnTo>
                <a:lnTo>
                  <a:pt x="11471275" y="3542508"/>
                </a:lnTo>
                <a:lnTo>
                  <a:pt x="11473656" y="3554414"/>
                </a:lnTo>
                <a:lnTo>
                  <a:pt x="11475243" y="3565527"/>
                </a:lnTo>
                <a:lnTo>
                  <a:pt x="11480006" y="3575846"/>
                </a:lnTo>
                <a:lnTo>
                  <a:pt x="11484768" y="3586164"/>
                </a:lnTo>
                <a:lnTo>
                  <a:pt x="11490325" y="3596483"/>
                </a:lnTo>
                <a:lnTo>
                  <a:pt x="11496675" y="3605214"/>
                </a:lnTo>
                <a:lnTo>
                  <a:pt x="11504612" y="3613152"/>
                </a:lnTo>
                <a:lnTo>
                  <a:pt x="11512549" y="3621089"/>
                </a:lnTo>
                <a:lnTo>
                  <a:pt x="11522868" y="3627439"/>
                </a:lnTo>
                <a:lnTo>
                  <a:pt x="11531599" y="3632996"/>
                </a:lnTo>
                <a:lnTo>
                  <a:pt x="11541918" y="3638552"/>
                </a:lnTo>
                <a:lnTo>
                  <a:pt x="11553031" y="3642520"/>
                </a:lnTo>
                <a:lnTo>
                  <a:pt x="11564143" y="3645696"/>
                </a:lnTo>
                <a:lnTo>
                  <a:pt x="11575256" y="3648077"/>
                </a:lnTo>
                <a:lnTo>
                  <a:pt x="11587956" y="3648077"/>
                </a:lnTo>
                <a:lnTo>
                  <a:pt x="12742068" y="3648077"/>
                </a:lnTo>
                <a:lnTo>
                  <a:pt x="12754768" y="3648077"/>
                </a:lnTo>
                <a:lnTo>
                  <a:pt x="12765881" y="3645696"/>
                </a:lnTo>
                <a:lnTo>
                  <a:pt x="12776993" y="3642520"/>
                </a:lnTo>
                <a:lnTo>
                  <a:pt x="12788106" y="3638552"/>
                </a:lnTo>
                <a:lnTo>
                  <a:pt x="12798425" y="3632996"/>
                </a:lnTo>
                <a:lnTo>
                  <a:pt x="12808743" y="3627439"/>
                </a:lnTo>
                <a:lnTo>
                  <a:pt x="12817475" y="3621089"/>
                </a:lnTo>
                <a:lnTo>
                  <a:pt x="12825412" y="3613152"/>
                </a:lnTo>
                <a:lnTo>
                  <a:pt x="12833349" y="3605214"/>
                </a:lnTo>
                <a:lnTo>
                  <a:pt x="12839699" y="3596483"/>
                </a:lnTo>
                <a:lnTo>
                  <a:pt x="12845256" y="3586164"/>
                </a:lnTo>
                <a:lnTo>
                  <a:pt x="12850018" y="3575846"/>
                </a:lnTo>
                <a:lnTo>
                  <a:pt x="12854781" y="3565527"/>
                </a:lnTo>
                <a:lnTo>
                  <a:pt x="12857162" y="3554414"/>
                </a:lnTo>
                <a:lnTo>
                  <a:pt x="12858749" y="3542508"/>
                </a:lnTo>
                <a:lnTo>
                  <a:pt x="12860337" y="3530602"/>
                </a:lnTo>
                <a:lnTo>
                  <a:pt x="12860337" y="2372520"/>
                </a:lnTo>
                <a:lnTo>
                  <a:pt x="12858749" y="2361408"/>
                </a:lnTo>
                <a:lnTo>
                  <a:pt x="12857162" y="2349501"/>
                </a:lnTo>
                <a:lnTo>
                  <a:pt x="12854781" y="2337595"/>
                </a:lnTo>
                <a:lnTo>
                  <a:pt x="12850018" y="2328070"/>
                </a:lnTo>
                <a:lnTo>
                  <a:pt x="12845256" y="2317751"/>
                </a:lnTo>
                <a:lnTo>
                  <a:pt x="12839699" y="2307433"/>
                </a:lnTo>
                <a:lnTo>
                  <a:pt x="12833349" y="2298701"/>
                </a:lnTo>
                <a:lnTo>
                  <a:pt x="12825412" y="2290764"/>
                </a:lnTo>
                <a:lnTo>
                  <a:pt x="12817475" y="2282826"/>
                </a:lnTo>
                <a:lnTo>
                  <a:pt x="12808743" y="2275683"/>
                </a:lnTo>
                <a:lnTo>
                  <a:pt x="12798425" y="2270126"/>
                </a:lnTo>
                <a:lnTo>
                  <a:pt x="12788106" y="2264570"/>
                </a:lnTo>
                <a:lnTo>
                  <a:pt x="12776993" y="2261395"/>
                </a:lnTo>
                <a:lnTo>
                  <a:pt x="12765881" y="2258220"/>
                </a:lnTo>
                <a:lnTo>
                  <a:pt x="12754768" y="2256633"/>
                </a:lnTo>
                <a:lnTo>
                  <a:pt x="12742068" y="2255839"/>
                </a:lnTo>
                <a:close/>
                <a:moveTo>
                  <a:pt x="10129043" y="2255839"/>
                </a:moveTo>
                <a:lnTo>
                  <a:pt x="10117137" y="2256632"/>
                </a:lnTo>
                <a:lnTo>
                  <a:pt x="10106025" y="2258220"/>
                </a:lnTo>
                <a:lnTo>
                  <a:pt x="10094912" y="2261395"/>
                </a:lnTo>
                <a:lnTo>
                  <a:pt x="10083006" y="2264569"/>
                </a:lnTo>
                <a:lnTo>
                  <a:pt x="10073481" y="2270126"/>
                </a:lnTo>
                <a:lnTo>
                  <a:pt x="10063162" y="2275682"/>
                </a:lnTo>
                <a:lnTo>
                  <a:pt x="10054431" y="2282826"/>
                </a:lnTo>
                <a:lnTo>
                  <a:pt x="10046493" y="2290764"/>
                </a:lnTo>
                <a:lnTo>
                  <a:pt x="10038556" y="2298701"/>
                </a:lnTo>
                <a:lnTo>
                  <a:pt x="10031412" y="2307432"/>
                </a:lnTo>
                <a:lnTo>
                  <a:pt x="10025856" y="2317751"/>
                </a:lnTo>
                <a:lnTo>
                  <a:pt x="10021887" y="2328070"/>
                </a:lnTo>
                <a:lnTo>
                  <a:pt x="10017125" y="2337595"/>
                </a:lnTo>
                <a:lnTo>
                  <a:pt x="10014743" y="2349501"/>
                </a:lnTo>
                <a:lnTo>
                  <a:pt x="10012362" y="2361407"/>
                </a:lnTo>
                <a:lnTo>
                  <a:pt x="10012362" y="2372520"/>
                </a:lnTo>
                <a:lnTo>
                  <a:pt x="10012362" y="3530602"/>
                </a:lnTo>
                <a:lnTo>
                  <a:pt x="10012362" y="3542508"/>
                </a:lnTo>
                <a:lnTo>
                  <a:pt x="10014743" y="3554414"/>
                </a:lnTo>
                <a:lnTo>
                  <a:pt x="10017125" y="3565527"/>
                </a:lnTo>
                <a:lnTo>
                  <a:pt x="10021887" y="3575845"/>
                </a:lnTo>
                <a:lnTo>
                  <a:pt x="10025856" y="3586164"/>
                </a:lnTo>
                <a:lnTo>
                  <a:pt x="10031412" y="3596483"/>
                </a:lnTo>
                <a:lnTo>
                  <a:pt x="10038556" y="3605214"/>
                </a:lnTo>
                <a:lnTo>
                  <a:pt x="10046493" y="3613151"/>
                </a:lnTo>
                <a:lnTo>
                  <a:pt x="10054431" y="3621089"/>
                </a:lnTo>
                <a:lnTo>
                  <a:pt x="10063162" y="3627439"/>
                </a:lnTo>
                <a:lnTo>
                  <a:pt x="10073481" y="3632995"/>
                </a:lnTo>
                <a:lnTo>
                  <a:pt x="10083006" y="3638551"/>
                </a:lnTo>
                <a:lnTo>
                  <a:pt x="10094912" y="3642520"/>
                </a:lnTo>
                <a:lnTo>
                  <a:pt x="10106025" y="3645695"/>
                </a:lnTo>
                <a:lnTo>
                  <a:pt x="10117137" y="3648076"/>
                </a:lnTo>
                <a:lnTo>
                  <a:pt x="10129043" y="3648076"/>
                </a:lnTo>
                <a:lnTo>
                  <a:pt x="11283950" y="3648076"/>
                </a:lnTo>
                <a:lnTo>
                  <a:pt x="11295856" y="3648076"/>
                </a:lnTo>
                <a:lnTo>
                  <a:pt x="11307763" y="3645695"/>
                </a:lnTo>
                <a:lnTo>
                  <a:pt x="11318875" y="3642520"/>
                </a:lnTo>
                <a:lnTo>
                  <a:pt x="11329987" y="3638551"/>
                </a:lnTo>
                <a:lnTo>
                  <a:pt x="11340306" y="3632995"/>
                </a:lnTo>
                <a:lnTo>
                  <a:pt x="11349037" y="3627439"/>
                </a:lnTo>
                <a:lnTo>
                  <a:pt x="11357769" y="3621089"/>
                </a:lnTo>
                <a:lnTo>
                  <a:pt x="11366500" y="3613151"/>
                </a:lnTo>
                <a:lnTo>
                  <a:pt x="11374437" y="3605214"/>
                </a:lnTo>
                <a:lnTo>
                  <a:pt x="11381581" y="3596483"/>
                </a:lnTo>
                <a:lnTo>
                  <a:pt x="11387137" y="3586164"/>
                </a:lnTo>
                <a:lnTo>
                  <a:pt x="11391900" y="3575845"/>
                </a:lnTo>
                <a:lnTo>
                  <a:pt x="11395869" y="3565527"/>
                </a:lnTo>
                <a:lnTo>
                  <a:pt x="11398250" y="3554414"/>
                </a:lnTo>
                <a:lnTo>
                  <a:pt x="11400631" y="3542508"/>
                </a:lnTo>
                <a:lnTo>
                  <a:pt x="11401425" y="3530602"/>
                </a:lnTo>
                <a:lnTo>
                  <a:pt x="11401425" y="2372520"/>
                </a:lnTo>
                <a:lnTo>
                  <a:pt x="11400631" y="2361407"/>
                </a:lnTo>
                <a:lnTo>
                  <a:pt x="11398250" y="2349501"/>
                </a:lnTo>
                <a:lnTo>
                  <a:pt x="11395869" y="2337595"/>
                </a:lnTo>
                <a:lnTo>
                  <a:pt x="11391900" y="2328070"/>
                </a:lnTo>
                <a:lnTo>
                  <a:pt x="11387137" y="2317751"/>
                </a:lnTo>
                <a:lnTo>
                  <a:pt x="11381581" y="2307432"/>
                </a:lnTo>
                <a:lnTo>
                  <a:pt x="11374437" y="2298701"/>
                </a:lnTo>
                <a:lnTo>
                  <a:pt x="11366500" y="2290764"/>
                </a:lnTo>
                <a:lnTo>
                  <a:pt x="11357769" y="2282826"/>
                </a:lnTo>
                <a:lnTo>
                  <a:pt x="11349037" y="2275682"/>
                </a:lnTo>
                <a:lnTo>
                  <a:pt x="11340306" y="2270126"/>
                </a:lnTo>
                <a:lnTo>
                  <a:pt x="11329987" y="2264569"/>
                </a:lnTo>
                <a:lnTo>
                  <a:pt x="11318875" y="2261395"/>
                </a:lnTo>
                <a:lnTo>
                  <a:pt x="11307763" y="2258220"/>
                </a:lnTo>
                <a:lnTo>
                  <a:pt x="11295856" y="2256632"/>
                </a:lnTo>
                <a:lnTo>
                  <a:pt x="11283950" y="2255839"/>
                </a:lnTo>
                <a:close/>
                <a:moveTo>
                  <a:pt x="15963105" y="793752"/>
                </a:moveTo>
                <a:lnTo>
                  <a:pt x="15951199" y="794546"/>
                </a:lnTo>
                <a:lnTo>
                  <a:pt x="15940087" y="795340"/>
                </a:lnTo>
                <a:lnTo>
                  <a:pt x="15928180" y="799311"/>
                </a:lnTo>
                <a:lnTo>
                  <a:pt x="15917068" y="802488"/>
                </a:lnTo>
                <a:lnTo>
                  <a:pt x="15907543" y="808048"/>
                </a:lnTo>
                <a:lnTo>
                  <a:pt x="15898018" y="813607"/>
                </a:lnTo>
                <a:lnTo>
                  <a:pt x="15889287" y="820755"/>
                </a:lnTo>
                <a:lnTo>
                  <a:pt x="15880555" y="827903"/>
                </a:lnTo>
                <a:lnTo>
                  <a:pt x="15872618" y="835845"/>
                </a:lnTo>
                <a:lnTo>
                  <a:pt x="15865474" y="845375"/>
                </a:lnTo>
                <a:lnTo>
                  <a:pt x="15859918" y="854905"/>
                </a:lnTo>
                <a:lnTo>
                  <a:pt x="15855949" y="865230"/>
                </a:lnTo>
                <a:lnTo>
                  <a:pt x="15851187" y="875555"/>
                </a:lnTo>
                <a:lnTo>
                  <a:pt x="15848805" y="886674"/>
                </a:lnTo>
                <a:lnTo>
                  <a:pt x="15846424" y="899381"/>
                </a:lnTo>
                <a:lnTo>
                  <a:pt x="15846424" y="910500"/>
                </a:lnTo>
                <a:lnTo>
                  <a:pt x="15846424" y="2069242"/>
                </a:lnTo>
                <a:lnTo>
                  <a:pt x="15846424" y="2080361"/>
                </a:lnTo>
                <a:lnTo>
                  <a:pt x="15848805" y="2093068"/>
                </a:lnTo>
                <a:lnTo>
                  <a:pt x="15851187" y="2104187"/>
                </a:lnTo>
                <a:lnTo>
                  <a:pt x="15855949" y="2114512"/>
                </a:lnTo>
                <a:lnTo>
                  <a:pt x="15859918" y="2124042"/>
                </a:lnTo>
                <a:lnTo>
                  <a:pt x="15865474" y="2134367"/>
                </a:lnTo>
                <a:lnTo>
                  <a:pt x="15872618" y="2143103"/>
                </a:lnTo>
                <a:lnTo>
                  <a:pt x="15880555" y="2151045"/>
                </a:lnTo>
                <a:lnTo>
                  <a:pt x="15889287" y="2158987"/>
                </a:lnTo>
                <a:lnTo>
                  <a:pt x="15898018" y="2166135"/>
                </a:lnTo>
                <a:lnTo>
                  <a:pt x="15907543" y="2171694"/>
                </a:lnTo>
                <a:lnTo>
                  <a:pt x="15917068" y="2177253"/>
                </a:lnTo>
                <a:lnTo>
                  <a:pt x="15928180" y="2180430"/>
                </a:lnTo>
                <a:lnTo>
                  <a:pt x="15940087" y="2183608"/>
                </a:lnTo>
                <a:lnTo>
                  <a:pt x="15951199" y="2185196"/>
                </a:lnTo>
                <a:lnTo>
                  <a:pt x="15963105" y="2185990"/>
                </a:lnTo>
                <a:lnTo>
                  <a:pt x="17118804" y="2185990"/>
                </a:lnTo>
                <a:lnTo>
                  <a:pt x="17129920" y="2185196"/>
                </a:lnTo>
                <a:lnTo>
                  <a:pt x="17141032" y="2183608"/>
                </a:lnTo>
                <a:lnTo>
                  <a:pt x="17152936" y="2180430"/>
                </a:lnTo>
                <a:lnTo>
                  <a:pt x="17164048" y="2177253"/>
                </a:lnTo>
                <a:lnTo>
                  <a:pt x="17173576" y="2171694"/>
                </a:lnTo>
                <a:lnTo>
                  <a:pt x="17183892" y="2166135"/>
                </a:lnTo>
                <a:lnTo>
                  <a:pt x="17193420" y="2158987"/>
                </a:lnTo>
                <a:lnTo>
                  <a:pt x="17200564" y="2151045"/>
                </a:lnTo>
                <a:lnTo>
                  <a:pt x="17208500" y="2143103"/>
                </a:lnTo>
                <a:lnTo>
                  <a:pt x="17215644" y="2134367"/>
                </a:lnTo>
                <a:lnTo>
                  <a:pt x="17221200" y="2124042"/>
                </a:lnTo>
                <a:lnTo>
                  <a:pt x="17225964" y="2114512"/>
                </a:lnTo>
                <a:lnTo>
                  <a:pt x="17229932" y="2104187"/>
                </a:lnTo>
                <a:lnTo>
                  <a:pt x="17233104" y="2093068"/>
                </a:lnTo>
                <a:lnTo>
                  <a:pt x="17234692" y="2080361"/>
                </a:lnTo>
                <a:lnTo>
                  <a:pt x="17235488" y="2069242"/>
                </a:lnTo>
                <a:lnTo>
                  <a:pt x="17235488" y="910500"/>
                </a:lnTo>
                <a:lnTo>
                  <a:pt x="17234692" y="899381"/>
                </a:lnTo>
                <a:lnTo>
                  <a:pt x="17233104" y="886674"/>
                </a:lnTo>
                <a:lnTo>
                  <a:pt x="17229932" y="875555"/>
                </a:lnTo>
                <a:lnTo>
                  <a:pt x="17225964" y="865230"/>
                </a:lnTo>
                <a:lnTo>
                  <a:pt x="17221200" y="854905"/>
                </a:lnTo>
                <a:lnTo>
                  <a:pt x="17215644" y="845375"/>
                </a:lnTo>
                <a:lnTo>
                  <a:pt x="17208500" y="835845"/>
                </a:lnTo>
                <a:lnTo>
                  <a:pt x="17200564" y="827903"/>
                </a:lnTo>
                <a:lnTo>
                  <a:pt x="17193420" y="820755"/>
                </a:lnTo>
                <a:lnTo>
                  <a:pt x="17183892" y="813607"/>
                </a:lnTo>
                <a:lnTo>
                  <a:pt x="17173576" y="808048"/>
                </a:lnTo>
                <a:lnTo>
                  <a:pt x="17164048" y="802488"/>
                </a:lnTo>
                <a:lnTo>
                  <a:pt x="17152936" y="799311"/>
                </a:lnTo>
                <a:lnTo>
                  <a:pt x="17141032" y="795340"/>
                </a:lnTo>
                <a:lnTo>
                  <a:pt x="17129920" y="794546"/>
                </a:lnTo>
                <a:lnTo>
                  <a:pt x="17118804" y="793752"/>
                </a:lnTo>
                <a:close/>
                <a:moveTo>
                  <a:pt x="14504193" y="793752"/>
                </a:moveTo>
                <a:lnTo>
                  <a:pt x="14491493" y="794546"/>
                </a:lnTo>
                <a:lnTo>
                  <a:pt x="14480381" y="795340"/>
                </a:lnTo>
                <a:lnTo>
                  <a:pt x="14469268" y="799311"/>
                </a:lnTo>
                <a:lnTo>
                  <a:pt x="14458156" y="802488"/>
                </a:lnTo>
                <a:lnTo>
                  <a:pt x="14447837" y="808048"/>
                </a:lnTo>
                <a:lnTo>
                  <a:pt x="14439106" y="813607"/>
                </a:lnTo>
                <a:lnTo>
                  <a:pt x="14430375" y="820755"/>
                </a:lnTo>
                <a:lnTo>
                  <a:pt x="14420850" y="827903"/>
                </a:lnTo>
                <a:lnTo>
                  <a:pt x="14412912" y="835845"/>
                </a:lnTo>
                <a:lnTo>
                  <a:pt x="14406562" y="845375"/>
                </a:lnTo>
                <a:lnTo>
                  <a:pt x="14401006" y="854905"/>
                </a:lnTo>
                <a:lnTo>
                  <a:pt x="14396243" y="865230"/>
                </a:lnTo>
                <a:lnTo>
                  <a:pt x="14391481" y="875555"/>
                </a:lnTo>
                <a:lnTo>
                  <a:pt x="14389893" y="886674"/>
                </a:lnTo>
                <a:lnTo>
                  <a:pt x="14387512" y="899381"/>
                </a:lnTo>
                <a:lnTo>
                  <a:pt x="14387512" y="910500"/>
                </a:lnTo>
                <a:lnTo>
                  <a:pt x="14387512" y="2069242"/>
                </a:lnTo>
                <a:lnTo>
                  <a:pt x="14387512" y="2080361"/>
                </a:lnTo>
                <a:lnTo>
                  <a:pt x="14389893" y="2093068"/>
                </a:lnTo>
                <a:lnTo>
                  <a:pt x="14391481" y="2104187"/>
                </a:lnTo>
                <a:lnTo>
                  <a:pt x="14396243" y="2114512"/>
                </a:lnTo>
                <a:lnTo>
                  <a:pt x="14401006" y="2124042"/>
                </a:lnTo>
                <a:lnTo>
                  <a:pt x="14406562" y="2134367"/>
                </a:lnTo>
                <a:lnTo>
                  <a:pt x="14412912" y="2143103"/>
                </a:lnTo>
                <a:lnTo>
                  <a:pt x="14420850" y="2151045"/>
                </a:lnTo>
                <a:lnTo>
                  <a:pt x="14430375" y="2158987"/>
                </a:lnTo>
                <a:lnTo>
                  <a:pt x="14439106" y="2166135"/>
                </a:lnTo>
                <a:lnTo>
                  <a:pt x="14447837" y="2171694"/>
                </a:lnTo>
                <a:lnTo>
                  <a:pt x="14458156" y="2177253"/>
                </a:lnTo>
                <a:lnTo>
                  <a:pt x="14469268" y="2180430"/>
                </a:lnTo>
                <a:lnTo>
                  <a:pt x="14480381" y="2183608"/>
                </a:lnTo>
                <a:lnTo>
                  <a:pt x="14491493" y="2185196"/>
                </a:lnTo>
                <a:lnTo>
                  <a:pt x="14504193" y="2185990"/>
                </a:lnTo>
                <a:lnTo>
                  <a:pt x="15659894" y="2185990"/>
                </a:lnTo>
                <a:lnTo>
                  <a:pt x="15671006" y="2185196"/>
                </a:lnTo>
                <a:lnTo>
                  <a:pt x="15682119" y="2183608"/>
                </a:lnTo>
                <a:lnTo>
                  <a:pt x="15693231" y="2180430"/>
                </a:lnTo>
                <a:lnTo>
                  <a:pt x="15704344" y="2177253"/>
                </a:lnTo>
                <a:lnTo>
                  <a:pt x="15714663" y="2171694"/>
                </a:lnTo>
                <a:lnTo>
                  <a:pt x="15724981" y="2166135"/>
                </a:lnTo>
                <a:lnTo>
                  <a:pt x="15733713" y="2158987"/>
                </a:lnTo>
                <a:lnTo>
                  <a:pt x="15741650" y="2151045"/>
                </a:lnTo>
                <a:lnTo>
                  <a:pt x="15749587" y="2143103"/>
                </a:lnTo>
                <a:lnTo>
                  <a:pt x="15755937" y="2134367"/>
                </a:lnTo>
                <a:lnTo>
                  <a:pt x="15761494" y="2124042"/>
                </a:lnTo>
                <a:lnTo>
                  <a:pt x="15766256" y="2114512"/>
                </a:lnTo>
                <a:lnTo>
                  <a:pt x="15771019" y="2104187"/>
                </a:lnTo>
                <a:lnTo>
                  <a:pt x="15772606" y="2093068"/>
                </a:lnTo>
                <a:lnTo>
                  <a:pt x="15774987" y="2080361"/>
                </a:lnTo>
                <a:lnTo>
                  <a:pt x="15776575" y="2069242"/>
                </a:lnTo>
                <a:lnTo>
                  <a:pt x="15776575" y="910500"/>
                </a:lnTo>
                <a:lnTo>
                  <a:pt x="15774987" y="899381"/>
                </a:lnTo>
                <a:lnTo>
                  <a:pt x="15772606" y="886674"/>
                </a:lnTo>
                <a:lnTo>
                  <a:pt x="15771019" y="875555"/>
                </a:lnTo>
                <a:lnTo>
                  <a:pt x="15766256" y="865230"/>
                </a:lnTo>
                <a:lnTo>
                  <a:pt x="15761494" y="854905"/>
                </a:lnTo>
                <a:lnTo>
                  <a:pt x="15755937" y="845375"/>
                </a:lnTo>
                <a:lnTo>
                  <a:pt x="15749587" y="835845"/>
                </a:lnTo>
                <a:lnTo>
                  <a:pt x="15741650" y="827903"/>
                </a:lnTo>
                <a:lnTo>
                  <a:pt x="15733713" y="820755"/>
                </a:lnTo>
                <a:lnTo>
                  <a:pt x="15724981" y="813607"/>
                </a:lnTo>
                <a:lnTo>
                  <a:pt x="15714663" y="808048"/>
                </a:lnTo>
                <a:lnTo>
                  <a:pt x="15704344" y="802488"/>
                </a:lnTo>
                <a:lnTo>
                  <a:pt x="15693231" y="799311"/>
                </a:lnTo>
                <a:lnTo>
                  <a:pt x="15682119" y="795340"/>
                </a:lnTo>
                <a:lnTo>
                  <a:pt x="15671006" y="794546"/>
                </a:lnTo>
                <a:lnTo>
                  <a:pt x="15659894" y="793752"/>
                </a:lnTo>
                <a:close/>
                <a:moveTo>
                  <a:pt x="13046141" y="793752"/>
                </a:moveTo>
                <a:lnTo>
                  <a:pt x="13034228" y="794546"/>
                </a:lnTo>
                <a:lnTo>
                  <a:pt x="13023109" y="795340"/>
                </a:lnTo>
                <a:lnTo>
                  <a:pt x="13011990" y="799311"/>
                </a:lnTo>
                <a:lnTo>
                  <a:pt x="13000077" y="802488"/>
                </a:lnTo>
                <a:lnTo>
                  <a:pt x="12990547" y="808048"/>
                </a:lnTo>
                <a:lnTo>
                  <a:pt x="12981016" y="813607"/>
                </a:lnTo>
                <a:lnTo>
                  <a:pt x="12972280" y="820755"/>
                </a:lnTo>
                <a:lnTo>
                  <a:pt x="12963544" y="827903"/>
                </a:lnTo>
                <a:lnTo>
                  <a:pt x="12955602" y="835845"/>
                </a:lnTo>
                <a:lnTo>
                  <a:pt x="12948454" y="845375"/>
                </a:lnTo>
                <a:lnTo>
                  <a:pt x="12942895" y="854905"/>
                </a:lnTo>
                <a:lnTo>
                  <a:pt x="12938924" y="865230"/>
                </a:lnTo>
                <a:lnTo>
                  <a:pt x="12934158" y="875555"/>
                </a:lnTo>
                <a:lnTo>
                  <a:pt x="12931776" y="886674"/>
                </a:lnTo>
                <a:lnTo>
                  <a:pt x="12929393" y="899381"/>
                </a:lnTo>
                <a:lnTo>
                  <a:pt x="12928599" y="910500"/>
                </a:lnTo>
                <a:lnTo>
                  <a:pt x="12928599" y="2069242"/>
                </a:lnTo>
                <a:lnTo>
                  <a:pt x="12929393" y="2080361"/>
                </a:lnTo>
                <a:lnTo>
                  <a:pt x="12931776" y="2093068"/>
                </a:lnTo>
                <a:lnTo>
                  <a:pt x="12934158" y="2104187"/>
                </a:lnTo>
                <a:lnTo>
                  <a:pt x="12938924" y="2114512"/>
                </a:lnTo>
                <a:lnTo>
                  <a:pt x="12942895" y="2124042"/>
                </a:lnTo>
                <a:lnTo>
                  <a:pt x="12948454" y="2134367"/>
                </a:lnTo>
                <a:lnTo>
                  <a:pt x="12955602" y="2143103"/>
                </a:lnTo>
                <a:lnTo>
                  <a:pt x="12963544" y="2151045"/>
                </a:lnTo>
                <a:lnTo>
                  <a:pt x="12972280" y="2158987"/>
                </a:lnTo>
                <a:lnTo>
                  <a:pt x="12981016" y="2166135"/>
                </a:lnTo>
                <a:lnTo>
                  <a:pt x="12990547" y="2171694"/>
                </a:lnTo>
                <a:lnTo>
                  <a:pt x="13000077" y="2177253"/>
                </a:lnTo>
                <a:lnTo>
                  <a:pt x="13011990" y="2180430"/>
                </a:lnTo>
                <a:lnTo>
                  <a:pt x="13023109" y="2183608"/>
                </a:lnTo>
                <a:lnTo>
                  <a:pt x="13034228" y="2185196"/>
                </a:lnTo>
                <a:lnTo>
                  <a:pt x="13046141" y="2185990"/>
                </a:lnTo>
                <a:lnTo>
                  <a:pt x="14201707" y="2185990"/>
                </a:lnTo>
                <a:lnTo>
                  <a:pt x="14213620" y="2185196"/>
                </a:lnTo>
                <a:lnTo>
                  <a:pt x="14225533" y="2183608"/>
                </a:lnTo>
                <a:lnTo>
                  <a:pt x="14236652" y="2180430"/>
                </a:lnTo>
                <a:lnTo>
                  <a:pt x="14247771" y="2177253"/>
                </a:lnTo>
                <a:lnTo>
                  <a:pt x="14258095" y="2171694"/>
                </a:lnTo>
                <a:lnTo>
                  <a:pt x="14267626" y="2166135"/>
                </a:lnTo>
                <a:lnTo>
                  <a:pt x="14277156" y="2158987"/>
                </a:lnTo>
                <a:lnTo>
                  <a:pt x="14284304" y="2151045"/>
                </a:lnTo>
                <a:lnTo>
                  <a:pt x="14292246" y="2143103"/>
                </a:lnTo>
                <a:lnTo>
                  <a:pt x="14299394" y="2134367"/>
                </a:lnTo>
                <a:lnTo>
                  <a:pt x="14304953" y="2124042"/>
                </a:lnTo>
                <a:lnTo>
                  <a:pt x="14309719" y="2114512"/>
                </a:lnTo>
                <a:lnTo>
                  <a:pt x="14313690" y="2104187"/>
                </a:lnTo>
                <a:lnTo>
                  <a:pt x="14316072" y="2093068"/>
                </a:lnTo>
                <a:lnTo>
                  <a:pt x="14318455" y="2080361"/>
                </a:lnTo>
                <a:lnTo>
                  <a:pt x="14319249" y="2069242"/>
                </a:lnTo>
                <a:lnTo>
                  <a:pt x="14319249" y="910500"/>
                </a:lnTo>
                <a:lnTo>
                  <a:pt x="14318455" y="899381"/>
                </a:lnTo>
                <a:lnTo>
                  <a:pt x="14316072" y="886674"/>
                </a:lnTo>
                <a:lnTo>
                  <a:pt x="14313690" y="875555"/>
                </a:lnTo>
                <a:lnTo>
                  <a:pt x="14309719" y="865230"/>
                </a:lnTo>
                <a:lnTo>
                  <a:pt x="14304953" y="854905"/>
                </a:lnTo>
                <a:lnTo>
                  <a:pt x="14299394" y="845375"/>
                </a:lnTo>
                <a:lnTo>
                  <a:pt x="14292246" y="835845"/>
                </a:lnTo>
                <a:lnTo>
                  <a:pt x="14284304" y="827903"/>
                </a:lnTo>
                <a:lnTo>
                  <a:pt x="14277156" y="820755"/>
                </a:lnTo>
                <a:lnTo>
                  <a:pt x="14267626" y="813607"/>
                </a:lnTo>
                <a:lnTo>
                  <a:pt x="14258095" y="808048"/>
                </a:lnTo>
                <a:lnTo>
                  <a:pt x="14247771" y="802488"/>
                </a:lnTo>
                <a:lnTo>
                  <a:pt x="14236652" y="799311"/>
                </a:lnTo>
                <a:lnTo>
                  <a:pt x="14225533" y="795340"/>
                </a:lnTo>
                <a:lnTo>
                  <a:pt x="14213620" y="794546"/>
                </a:lnTo>
                <a:lnTo>
                  <a:pt x="14201707" y="793752"/>
                </a:lnTo>
                <a:close/>
                <a:moveTo>
                  <a:pt x="11587956" y="793752"/>
                </a:moveTo>
                <a:lnTo>
                  <a:pt x="11575256" y="794546"/>
                </a:lnTo>
                <a:lnTo>
                  <a:pt x="11564143" y="795340"/>
                </a:lnTo>
                <a:lnTo>
                  <a:pt x="11553031" y="799312"/>
                </a:lnTo>
                <a:lnTo>
                  <a:pt x="11541918" y="802488"/>
                </a:lnTo>
                <a:lnTo>
                  <a:pt x="11531599" y="808048"/>
                </a:lnTo>
                <a:lnTo>
                  <a:pt x="11522868" y="813607"/>
                </a:lnTo>
                <a:lnTo>
                  <a:pt x="11512549" y="820755"/>
                </a:lnTo>
                <a:lnTo>
                  <a:pt x="11504612" y="827903"/>
                </a:lnTo>
                <a:lnTo>
                  <a:pt x="11496675" y="835845"/>
                </a:lnTo>
                <a:lnTo>
                  <a:pt x="11490325" y="845375"/>
                </a:lnTo>
                <a:lnTo>
                  <a:pt x="11484768" y="854905"/>
                </a:lnTo>
                <a:lnTo>
                  <a:pt x="11480006" y="865230"/>
                </a:lnTo>
                <a:lnTo>
                  <a:pt x="11475243" y="875555"/>
                </a:lnTo>
                <a:lnTo>
                  <a:pt x="11473656" y="886674"/>
                </a:lnTo>
                <a:lnTo>
                  <a:pt x="11471275" y="899381"/>
                </a:lnTo>
                <a:lnTo>
                  <a:pt x="11469687" y="910500"/>
                </a:lnTo>
                <a:lnTo>
                  <a:pt x="11469687" y="2069242"/>
                </a:lnTo>
                <a:lnTo>
                  <a:pt x="11471275" y="2080361"/>
                </a:lnTo>
                <a:lnTo>
                  <a:pt x="11473656" y="2093068"/>
                </a:lnTo>
                <a:lnTo>
                  <a:pt x="11475243" y="2104187"/>
                </a:lnTo>
                <a:lnTo>
                  <a:pt x="11480006" y="2114512"/>
                </a:lnTo>
                <a:lnTo>
                  <a:pt x="11484768" y="2124042"/>
                </a:lnTo>
                <a:lnTo>
                  <a:pt x="11490325" y="2134367"/>
                </a:lnTo>
                <a:lnTo>
                  <a:pt x="11496675" y="2143103"/>
                </a:lnTo>
                <a:lnTo>
                  <a:pt x="11504612" y="2151045"/>
                </a:lnTo>
                <a:lnTo>
                  <a:pt x="11512549" y="2158987"/>
                </a:lnTo>
                <a:lnTo>
                  <a:pt x="11522868" y="2166135"/>
                </a:lnTo>
                <a:lnTo>
                  <a:pt x="11531599" y="2171694"/>
                </a:lnTo>
                <a:lnTo>
                  <a:pt x="11541918" y="2177253"/>
                </a:lnTo>
                <a:lnTo>
                  <a:pt x="11553031" y="2180430"/>
                </a:lnTo>
                <a:lnTo>
                  <a:pt x="11564143" y="2183608"/>
                </a:lnTo>
                <a:lnTo>
                  <a:pt x="11575256" y="2185196"/>
                </a:lnTo>
                <a:lnTo>
                  <a:pt x="11587956" y="2185990"/>
                </a:lnTo>
                <a:lnTo>
                  <a:pt x="12742068" y="2185990"/>
                </a:lnTo>
                <a:lnTo>
                  <a:pt x="12754768" y="2185196"/>
                </a:lnTo>
                <a:lnTo>
                  <a:pt x="12765881" y="2183608"/>
                </a:lnTo>
                <a:lnTo>
                  <a:pt x="12776993" y="2180430"/>
                </a:lnTo>
                <a:lnTo>
                  <a:pt x="12788106" y="2177253"/>
                </a:lnTo>
                <a:lnTo>
                  <a:pt x="12798425" y="2171694"/>
                </a:lnTo>
                <a:lnTo>
                  <a:pt x="12808743" y="2166135"/>
                </a:lnTo>
                <a:lnTo>
                  <a:pt x="12817475" y="2158987"/>
                </a:lnTo>
                <a:lnTo>
                  <a:pt x="12825412" y="2151045"/>
                </a:lnTo>
                <a:lnTo>
                  <a:pt x="12833349" y="2143103"/>
                </a:lnTo>
                <a:lnTo>
                  <a:pt x="12839699" y="2134367"/>
                </a:lnTo>
                <a:lnTo>
                  <a:pt x="12845256" y="2124042"/>
                </a:lnTo>
                <a:lnTo>
                  <a:pt x="12850018" y="2114512"/>
                </a:lnTo>
                <a:lnTo>
                  <a:pt x="12854781" y="2104187"/>
                </a:lnTo>
                <a:lnTo>
                  <a:pt x="12857162" y="2093068"/>
                </a:lnTo>
                <a:lnTo>
                  <a:pt x="12858749" y="2080361"/>
                </a:lnTo>
                <a:lnTo>
                  <a:pt x="12860337" y="2069242"/>
                </a:lnTo>
                <a:lnTo>
                  <a:pt x="12860337" y="910500"/>
                </a:lnTo>
                <a:lnTo>
                  <a:pt x="12858749" y="899381"/>
                </a:lnTo>
                <a:lnTo>
                  <a:pt x="12857162" y="886674"/>
                </a:lnTo>
                <a:lnTo>
                  <a:pt x="12854781" y="875555"/>
                </a:lnTo>
                <a:lnTo>
                  <a:pt x="12850018" y="865230"/>
                </a:lnTo>
                <a:lnTo>
                  <a:pt x="12845256" y="854905"/>
                </a:lnTo>
                <a:lnTo>
                  <a:pt x="12839699" y="845375"/>
                </a:lnTo>
                <a:lnTo>
                  <a:pt x="12833349" y="835845"/>
                </a:lnTo>
                <a:lnTo>
                  <a:pt x="12825412" y="827903"/>
                </a:lnTo>
                <a:lnTo>
                  <a:pt x="12817475" y="820755"/>
                </a:lnTo>
                <a:lnTo>
                  <a:pt x="12808743" y="813607"/>
                </a:lnTo>
                <a:lnTo>
                  <a:pt x="12798425" y="808048"/>
                </a:lnTo>
                <a:lnTo>
                  <a:pt x="12788106" y="802488"/>
                </a:lnTo>
                <a:lnTo>
                  <a:pt x="12776993" y="799312"/>
                </a:lnTo>
                <a:lnTo>
                  <a:pt x="12765881" y="795340"/>
                </a:lnTo>
                <a:lnTo>
                  <a:pt x="12754768" y="794546"/>
                </a:lnTo>
                <a:lnTo>
                  <a:pt x="12742068" y="793752"/>
                </a:lnTo>
                <a:close/>
                <a:moveTo>
                  <a:pt x="10129043" y="793752"/>
                </a:moveTo>
                <a:lnTo>
                  <a:pt x="10117137" y="794546"/>
                </a:lnTo>
                <a:lnTo>
                  <a:pt x="10106025" y="795340"/>
                </a:lnTo>
                <a:lnTo>
                  <a:pt x="10094912" y="799312"/>
                </a:lnTo>
                <a:lnTo>
                  <a:pt x="10083006" y="802488"/>
                </a:lnTo>
                <a:lnTo>
                  <a:pt x="10073481" y="808048"/>
                </a:lnTo>
                <a:lnTo>
                  <a:pt x="10063162" y="813607"/>
                </a:lnTo>
                <a:lnTo>
                  <a:pt x="10054431" y="820755"/>
                </a:lnTo>
                <a:lnTo>
                  <a:pt x="10046493" y="827903"/>
                </a:lnTo>
                <a:lnTo>
                  <a:pt x="10038556" y="835845"/>
                </a:lnTo>
                <a:lnTo>
                  <a:pt x="10031412" y="845375"/>
                </a:lnTo>
                <a:lnTo>
                  <a:pt x="10025856" y="854905"/>
                </a:lnTo>
                <a:lnTo>
                  <a:pt x="10021887" y="865230"/>
                </a:lnTo>
                <a:lnTo>
                  <a:pt x="10017125" y="875555"/>
                </a:lnTo>
                <a:lnTo>
                  <a:pt x="10014743" y="886674"/>
                </a:lnTo>
                <a:lnTo>
                  <a:pt x="10012362" y="899381"/>
                </a:lnTo>
                <a:lnTo>
                  <a:pt x="10012362" y="910500"/>
                </a:lnTo>
                <a:lnTo>
                  <a:pt x="10012362" y="2069242"/>
                </a:lnTo>
                <a:lnTo>
                  <a:pt x="10012362" y="2080361"/>
                </a:lnTo>
                <a:lnTo>
                  <a:pt x="10014743" y="2093068"/>
                </a:lnTo>
                <a:lnTo>
                  <a:pt x="10017125" y="2104187"/>
                </a:lnTo>
                <a:lnTo>
                  <a:pt x="10021887" y="2114512"/>
                </a:lnTo>
                <a:lnTo>
                  <a:pt x="10025856" y="2124042"/>
                </a:lnTo>
                <a:lnTo>
                  <a:pt x="10031412" y="2134367"/>
                </a:lnTo>
                <a:lnTo>
                  <a:pt x="10038556" y="2143103"/>
                </a:lnTo>
                <a:lnTo>
                  <a:pt x="10046493" y="2151045"/>
                </a:lnTo>
                <a:lnTo>
                  <a:pt x="10054431" y="2158987"/>
                </a:lnTo>
                <a:lnTo>
                  <a:pt x="10063162" y="2166135"/>
                </a:lnTo>
                <a:lnTo>
                  <a:pt x="10073481" y="2171694"/>
                </a:lnTo>
                <a:lnTo>
                  <a:pt x="10083006" y="2177253"/>
                </a:lnTo>
                <a:lnTo>
                  <a:pt x="10094912" y="2180430"/>
                </a:lnTo>
                <a:lnTo>
                  <a:pt x="10106025" y="2183608"/>
                </a:lnTo>
                <a:lnTo>
                  <a:pt x="10117137" y="2185196"/>
                </a:lnTo>
                <a:lnTo>
                  <a:pt x="10129043" y="2185990"/>
                </a:lnTo>
                <a:lnTo>
                  <a:pt x="11283950" y="2185990"/>
                </a:lnTo>
                <a:lnTo>
                  <a:pt x="11295856" y="2185196"/>
                </a:lnTo>
                <a:lnTo>
                  <a:pt x="11307763" y="2183608"/>
                </a:lnTo>
                <a:lnTo>
                  <a:pt x="11318875" y="2180430"/>
                </a:lnTo>
                <a:lnTo>
                  <a:pt x="11329987" y="2177253"/>
                </a:lnTo>
                <a:lnTo>
                  <a:pt x="11340306" y="2171694"/>
                </a:lnTo>
                <a:lnTo>
                  <a:pt x="11349037" y="2166135"/>
                </a:lnTo>
                <a:lnTo>
                  <a:pt x="11357769" y="2158987"/>
                </a:lnTo>
                <a:lnTo>
                  <a:pt x="11366500" y="2151045"/>
                </a:lnTo>
                <a:lnTo>
                  <a:pt x="11374437" y="2143103"/>
                </a:lnTo>
                <a:lnTo>
                  <a:pt x="11381581" y="2134367"/>
                </a:lnTo>
                <a:lnTo>
                  <a:pt x="11387137" y="2124042"/>
                </a:lnTo>
                <a:lnTo>
                  <a:pt x="11391900" y="2114512"/>
                </a:lnTo>
                <a:lnTo>
                  <a:pt x="11395869" y="2104187"/>
                </a:lnTo>
                <a:lnTo>
                  <a:pt x="11398250" y="2093068"/>
                </a:lnTo>
                <a:lnTo>
                  <a:pt x="11400631" y="2080361"/>
                </a:lnTo>
                <a:lnTo>
                  <a:pt x="11401425" y="2069242"/>
                </a:lnTo>
                <a:lnTo>
                  <a:pt x="11401425" y="910500"/>
                </a:lnTo>
                <a:lnTo>
                  <a:pt x="11400631" y="899381"/>
                </a:lnTo>
                <a:lnTo>
                  <a:pt x="11398250" y="886674"/>
                </a:lnTo>
                <a:lnTo>
                  <a:pt x="11395869" y="875555"/>
                </a:lnTo>
                <a:lnTo>
                  <a:pt x="11391900" y="865230"/>
                </a:lnTo>
                <a:lnTo>
                  <a:pt x="11387137" y="854905"/>
                </a:lnTo>
                <a:lnTo>
                  <a:pt x="11381581" y="845375"/>
                </a:lnTo>
                <a:lnTo>
                  <a:pt x="11374437" y="835845"/>
                </a:lnTo>
                <a:lnTo>
                  <a:pt x="11366500" y="827903"/>
                </a:lnTo>
                <a:lnTo>
                  <a:pt x="11357769" y="820755"/>
                </a:lnTo>
                <a:lnTo>
                  <a:pt x="11349037" y="813607"/>
                </a:lnTo>
                <a:lnTo>
                  <a:pt x="11340306" y="808048"/>
                </a:lnTo>
                <a:lnTo>
                  <a:pt x="11329987" y="802488"/>
                </a:lnTo>
                <a:lnTo>
                  <a:pt x="11318875" y="799312"/>
                </a:lnTo>
                <a:lnTo>
                  <a:pt x="11307763" y="795340"/>
                </a:lnTo>
                <a:lnTo>
                  <a:pt x="11295856" y="794546"/>
                </a:lnTo>
                <a:lnTo>
                  <a:pt x="11283950" y="793752"/>
                </a:lnTo>
                <a:close/>
                <a:moveTo>
                  <a:pt x="0" y="0"/>
                </a:moveTo>
                <a:lnTo>
                  <a:pt x="18288000" y="0"/>
                </a:lnTo>
                <a:lnTo>
                  <a:pt x="18288000" y="10288588"/>
                </a:lnTo>
                <a:lnTo>
                  <a:pt x="0" y="10288588"/>
                </a:lnTo>
                <a:close/>
              </a:path>
            </a:pathLst>
          </a:custGeom>
          <a:solidFill>
            <a:schemeClr val="bg1">
              <a:alpha val="92000"/>
            </a:schemeClr>
          </a:solidFill>
          <a:ln w="12700">
            <a:noFill/>
          </a:ln>
        </p:spPr>
        <p:style>
          <a:lnRef idx="0"/>
          <a:fillRef idx="0"/>
          <a:effectRef idx="0"/>
          <a:fontRef idx="minor"/>
        </p:style>
      </p:sp>
      <p:sp>
        <p:nvSpPr>
          <p:cNvPr id="137" name="标题 1"/>
          <p:cNvSpPr/>
          <p:nvPr/>
        </p:nvSpPr>
        <p:spPr>
          <a:xfrm>
            <a:off x="0" y="5715000"/>
            <a:ext cx="12191760" cy="1142640"/>
          </a:xfrm>
          <a:custGeom>
            <a:avLst/>
            <a:gdLst/>
            <a:ahLst/>
            <a:rect l="l" t="t" r="r" b="b"/>
            <a:pathLst>
              <a:path w="12192000" h="1919477">
                <a:moveTo>
                  <a:pt x="0" y="0"/>
                </a:moveTo>
                <a:lnTo>
                  <a:pt x="35421" y="14901"/>
                </a:lnTo>
                <a:cubicBezTo>
                  <a:pt x="1378514" y="544026"/>
                  <a:pt x="3132286" y="994310"/>
                  <a:pt x="5075117" y="1266015"/>
                </a:cubicBezTo>
                <a:cubicBezTo>
                  <a:pt x="7850590" y="1654164"/>
                  <a:pt x="10355012" y="1585998"/>
                  <a:pt x="11887275" y="1163896"/>
                </a:cubicBezTo>
                <a:lnTo>
                  <a:pt x="12192000" y="1066663"/>
                </a:lnTo>
                <a:lnTo>
                  <a:pt x="12192000" y="1919477"/>
                </a:lnTo>
                <a:lnTo>
                  <a:pt x="0" y="1919477"/>
                </a:lnTo>
                <a:close/>
              </a:path>
            </a:pathLst>
          </a:custGeom>
          <a:gradFill rotWithShape="0">
            <a:gsLst>
              <a:gs pos="0">
                <a:srgbClr val="ff8f40"/>
              </a:gs>
              <a:gs pos="100000">
                <a:srgbClr val="bf4f00"/>
              </a:gs>
            </a:gsLst>
            <a:lin ang="5400000"/>
          </a:gradFill>
          <a:ln w="12700">
            <a:noFill/>
          </a:ln>
        </p:spPr>
        <p:style>
          <a:lnRef idx="0"/>
          <a:fillRef idx="0"/>
          <a:effectRef idx="0"/>
          <a:fontRef idx="minor"/>
        </p:style>
      </p:sp>
      <p:sp>
        <p:nvSpPr>
          <p:cNvPr id="138" name="标题 1"/>
          <p:cNvSpPr/>
          <p:nvPr/>
        </p:nvSpPr>
        <p:spPr>
          <a:xfrm>
            <a:off x="54360" y="2066760"/>
            <a:ext cx="3361680" cy="1226520"/>
          </a:xfrm>
          <a:prstGeom prst="rect">
            <a:avLst/>
          </a:prstGeom>
          <a:noFill/>
          <a:ln w="0">
            <a:noFill/>
          </a:ln>
        </p:spPr>
        <p:style>
          <a:lnRef idx="0"/>
          <a:fillRef idx="0"/>
          <a:effectRef idx="0"/>
          <a:fontRef idx="minor"/>
        </p:style>
        <p:txBody>
          <a:bodyPr lIns="0" rIns="0" anchor="b">
            <a:noAutofit/>
          </a:bodyPr>
          <a:p>
            <a:pPr algn="r">
              <a:lnSpc>
                <a:spcPct val="110000"/>
              </a:lnSpc>
              <a:buNone/>
            </a:pPr>
            <a:r>
              <a:rPr b="0" lang="en-US" sz="7800" spc="-1" strike="noStrike">
                <a:solidFill>
                  <a:srgbClr val="404040"/>
                </a:solidFill>
                <a:latin typeface="Source Han Sans CN Bold"/>
                <a:ea typeface="Source Han Sans CN Bold"/>
              </a:rPr>
              <a:t>PART.</a:t>
            </a:r>
            <a:endParaRPr b="0" lang="en-US" sz="7800" spc="-1" strike="noStrike">
              <a:latin typeface="Noto Sans CJK SC"/>
            </a:endParaRPr>
          </a:p>
        </p:txBody>
      </p:sp>
      <p:sp>
        <p:nvSpPr>
          <p:cNvPr id="139" name="标题 1"/>
          <p:cNvSpPr/>
          <p:nvPr/>
        </p:nvSpPr>
        <p:spPr>
          <a:xfrm>
            <a:off x="588960" y="704160"/>
            <a:ext cx="2299680" cy="285120"/>
          </a:xfrm>
          <a:custGeom>
            <a:avLst/>
            <a:gdLst/>
            <a:ah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tx1">
              <a:lumMod val="85000"/>
              <a:lumOff val="15000"/>
            </a:schemeClr>
          </a:solidFill>
          <a:ln w="9525">
            <a:noFill/>
          </a:ln>
        </p:spPr>
        <p:style>
          <a:lnRef idx="0"/>
          <a:fillRef idx="0"/>
          <a:effectRef idx="0"/>
          <a:fontRef idx="minor"/>
        </p:style>
      </p:sp>
      <p:sp>
        <p:nvSpPr>
          <p:cNvPr id="140" name="标题 1"/>
          <p:cNvSpPr/>
          <p:nvPr/>
        </p:nvSpPr>
        <p:spPr>
          <a:xfrm>
            <a:off x="581400" y="4986000"/>
            <a:ext cx="5876280" cy="371880"/>
          </a:xfrm>
          <a:prstGeom prst="roundRect">
            <a:avLst>
              <a:gd name="adj" fmla="val 14109"/>
            </a:avLst>
          </a:prstGeom>
          <a:solidFill>
            <a:schemeClr val="bg1"/>
          </a:solidFill>
          <a:ln w="12700">
            <a:noFill/>
          </a:ln>
          <a:effectLst>
            <a:outerShdw algn="tl" blurRad="139680" dir="2700000" dist="37674" rotWithShape="0">
              <a:schemeClr val="accent1">
                <a:alpha val="20000"/>
              </a:schemeClr>
            </a:outerShdw>
          </a:effectLst>
        </p:spPr>
        <p:style>
          <a:lnRef idx="0"/>
          <a:fillRef idx="0"/>
          <a:effectRef idx="0"/>
          <a:fontRef idx="minor"/>
        </p:style>
      </p:sp>
      <p:sp>
        <p:nvSpPr>
          <p:cNvPr id="141" name="标题 1"/>
          <p:cNvSpPr/>
          <p:nvPr/>
        </p:nvSpPr>
        <p:spPr>
          <a:xfrm>
            <a:off x="767880" y="5033520"/>
            <a:ext cx="2905200" cy="276480"/>
          </a:xfrm>
          <a:prstGeom prst="rect">
            <a:avLst/>
          </a:prstGeom>
          <a:noFill/>
          <a:ln w="0">
            <a:noFill/>
          </a:ln>
        </p:spPr>
        <p:style>
          <a:lnRef idx="0"/>
          <a:fillRef idx="0"/>
          <a:effectRef idx="0"/>
          <a:fontRef idx="minor"/>
        </p:style>
        <p:txBody>
          <a:bodyPr lIns="0" rIns="0" anchor="t">
            <a:noAutofit/>
          </a:bodyPr>
          <a:p>
            <a:pPr>
              <a:lnSpc>
                <a:spcPct val="110000"/>
              </a:lnSpc>
              <a:buNone/>
            </a:pPr>
            <a:r>
              <a:rPr b="0" lang="en-US" sz="1400" spc="-1" strike="noStrike">
                <a:solidFill>
                  <a:srgbClr val="ff8f40"/>
                </a:solidFill>
                <a:latin typeface="Source Han Sans"/>
                <a:ea typeface="Source Han Sans"/>
              </a:rPr>
              <a:t>POWERPOINT DESIGN</a:t>
            </a:r>
            <a:endParaRPr b="0" lang="en-US" sz="1400" spc="-1" strike="noStrike">
              <a:latin typeface="Noto Sans CJK SC"/>
            </a:endParaRPr>
          </a:p>
        </p:txBody>
      </p:sp>
      <p:sp>
        <p:nvSpPr>
          <p:cNvPr id="142" name="标题 1"/>
          <p:cNvSpPr/>
          <p:nvPr/>
        </p:nvSpPr>
        <p:spPr>
          <a:xfrm>
            <a:off x="5717160" y="643680"/>
            <a:ext cx="397800" cy="397800"/>
          </a:xfrm>
          <a:prstGeom prst="plaque">
            <a:avLst>
              <a:gd name="adj" fmla="val 50000"/>
            </a:avLst>
          </a:prstGeom>
          <a:gradFill rotWithShape="0">
            <a:gsLst>
              <a:gs pos="0">
                <a:srgbClr val="ff8f40"/>
              </a:gs>
              <a:gs pos="100000">
                <a:srgbClr val="bf4f00"/>
              </a:gs>
            </a:gsLst>
            <a:lin ang="0"/>
          </a:gradFill>
          <a:ln w="12700">
            <a:noFill/>
          </a:ln>
        </p:spPr>
        <p:style>
          <a:lnRef idx="0"/>
          <a:fillRef idx="0"/>
          <a:effectRef idx="0"/>
          <a:fontRef idx="minor"/>
        </p:style>
      </p:sp>
      <p:sp>
        <p:nvSpPr>
          <p:cNvPr id="143" name="标题 1"/>
          <p:cNvSpPr/>
          <p:nvPr/>
        </p:nvSpPr>
        <p:spPr>
          <a:xfrm>
            <a:off x="6078600" y="498600"/>
            <a:ext cx="228960" cy="228960"/>
          </a:xfrm>
          <a:prstGeom prst="plaque">
            <a:avLst>
              <a:gd name="adj" fmla="val 50000"/>
            </a:avLst>
          </a:prstGeom>
          <a:solidFill>
            <a:schemeClr val="accent1">
              <a:alpha val="50000"/>
            </a:schemeClr>
          </a:solidFill>
          <a:ln w="12700">
            <a:noFill/>
          </a:ln>
        </p:spPr>
        <p:style>
          <a:lnRef idx="0"/>
          <a:fillRef idx="0"/>
          <a:effectRef idx="0"/>
          <a:fontRef idx="minor"/>
        </p:style>
      </p:sp>
      <p:sp>
        <p:nvSpPr>
          <p:cNvPr id="144" name="标题 1"/>
          <p:cNvSpPr/>
          <p:nvPr/>
        </p:nvSpPr>
        <p:spPr>
          <a:xfrm rot="5400000">
            <a:off x="10983600" y="-293400"/>
            <a:ext cx="217080" cy="804240"/>
          </a:xfrm>
          <a:custGeom>
            <a:avLst/>
            <a:gdLst/>
            <a:ahLst/>
            <a:rect l="l" t="t" r="r" b="b"/>
            <a:pathLst>
              <a:path w="217349" h="804647">
                <a:moveTo>
                  <a:pt x="155416" y="30967"/>
                </a:moveTo>
                <a:cubicBezTo>
                  <a:pt x="155416" y="13865"/>
                  <a:pt x="169281" y="0"/>
                  <a:pt x="186383" y="0"/>
                </a:cubicBezTo>
                <a:cubicBezTo>
                  <a:pt x="203485" y="0"/>
                  <a:pt x="217349" y="13865"/>
                  <a:pt x="217349" y="30967"/>
                </a:cubicBezTo>
                <a:cubicBezTo>
                  <a:pt x="217349" y="48070"/>
                  <a:pt x="203485" y="61934"/>
                  <a:pt x="186383" y="61934"/>
                </a:cubicBezTo>
                <a:cubicBezTo>
                  <a:pt x="169281" y="61934"/>
                  <a:pt x="155416" y="48070"/>
                  <a:pt x="155416" y="30967"/>
                </a:cubicBezTo>
                <a:close/>
                <a:moveTo>
                  <a:pt x="155416" y="154753"/>
                </a:moveTo>
                <a:cubicBezTo>
                  <a:pt x="155416" y="137651"/>
                  <a:pt x="169281" y="123786"/>
                  <a:pt x="186383" y="123786"/>
                </a:cubicBezTo>
                <a:cubicBezTo>
                  <a:pt x="203485" y="123786"/>
                  <a:pt x="217349" y="137651"/>
                  <a:pt x="217349" y="154753"/>
                </a:cubicBezTo>
                <a:cubicBezTo>
                  <a:pt x="217349" y="171855"/>
                  <a:pt x="203485" y="185719"/>
                  <a:pt x="186383" y="185719"/>
                </a:cubicBezTo>
                <a:cubicBezTo>
                  <a:pt x="169281" y="185719"/>
                  <a:pt x="155416" y="171855"/>
                  <a:pt x="155416" y="154753"/>
                </a:cubicBezTo>
                <a:close/>
                <a:moveTo>
                  <a:pt x="155416" y="278538"/>
                </a:moveTo>
                <a:cubicBezTo>
                  <a:pt x="155416" y="261436"/>
                  <a:pt x="169281" y="247572"/>
                  <a:pt x="186383" y="247572"/>
                </a:cubicBezTo>
                <a:cubicBezTo>
                  <a:pt x="203485" y="247572"/>
                  <a:pt x="217349" y="261436"/>
                  <a:pt x="217349" y="278538"/>
                </a:cubicBezTo>
                <a:cubicBezTo>
                  <a:pt x="217349" y="295641"/>
                  <a:pt x="203485" y="309505"/>
                  <a:pt x="186383" y="309505"/>
                </a:cubicBezTo>
                <a:cubicBezTo>
                  <a:pt x="169281" y="309505"/>
                  <a:pt x="155416" y="295641"/>
                  <a:pt x="155416" y="278538"/>
                </a:cubicBezTo>
                <a:close/>
                <a:moveTo>
                  <a:pt x="155416" y="402324"/>
                </a:moveTo>
                <a:cubicBezTo>
                  <a:pt x="155416" y="385222"/>
                  <a:pt x="169281" y="371358"/>
                  <a:pt x="186383" y="371358"/>
                </a:cubicBezTo>
                <a:cubicBezTo>
                  <a:pt x="203485" y="371358"/>
                  <a:pt x="217349" y="385222"/>
                  <a:pt x="217349" y="402324"/>
                </a:cubicBezTo>
                <a:cubicBezTo>
                  <a:pt x="217349" y="419426"/>
                  <a:pt x="203485" y="433290"/>
                  <a:pt x="186383" y="433290"/>
                </a:cubicBezTo>
                <a:cubicBezTo>
                  <a:pt x="169281" y="433290"/>
                  <a:pt x="155416" y="419426"/>
                  <a:pt x="155416" y="402324"/>
                </a:cubicBezTo>
                <a:close/>
                <a:moveTo>
                  <a:pt x="155416" y="526110"/>
                </a:moveTo>
                <a:cubicBezTo>
                  <a:pt x="155416" y="509008"/>
                  <a:pt x="169281" y="495144"/>
                  <a:pt x="186383" y="495144"/>
                </a:cubicBezTo>
                <a:cubicBezTo>
                  <a:pt x="203485" y="495144"/>
                  <a:pt x="217349" y="509008"/>
                  <a:pt x="217349" y="526110"/>
                </a:cubicBezTo>
                <a:cubicBezTo>
                  <a:pt x="217349" y="543212"/>
                  <a:pt x="203485" y="557076"/>
                  <a:pt x="186383" y="557076"/>
                </a:cubicBezTo>
                <a:cubicBezTo>
                  <a:pt x="169281" y="557076"/>
                  <a:pt x="155416" y="543212"/>
                  <a:pt x="155416" y="526110"/>
                </a:cubicBezTo>
                <a:close/>
                <a:moveTo>
                  <a:pt x="155416" y="649895"/>
                </a:moveTo>
                <a:cubicBezTo>
                  <a:pt x="155416" y="632793"/>
                  <a:pt x="169281" y="618929"/>
                  <a:pt x="186383" y="618929"/>
                </a:cubicBezTo>
                <a:cubicBezTo>
                  <a:pt x="203485" y="618929"/>
                  <a:pt x="217349" y="632793"/>
                  <a:pt x="217349" y="649895"/>
                </a:cubicBezTo>
                <a:cubicBezTo>
                  <a:pt x="217349" y="666997"/>
                  <a:pt x="203485" y="680861"/>
                  <a:pt x="186383" y="680861"/>
                </a:cubicBezTo>
                <a:cubicBezTo>
                  <a:pt x="169281" y="680861"/>
                  <a:pt x="155416" y="666997"/>
                  <a:pt x="155416" y="649895"/>
                </a:cubicBezTo>
                <a:close/>
                <a:moveTo>
                  <a:pt x="155416" y="773681"/>
                </a:moveTo>
                <a:cubicBezTo>
                  <a:pt x="155416" y="756578"/>
                  <a:pt x="169281" y="742714"/>
                  <a:pt x="186383" y="742714"/>
                </a:cubicBezTo>
                <a:cubicBezTo>
                  <a:pt x="203485" y="742714"/>
                  <a:pt x="217349" y="756578"/>
                  <a:pt x="217349" y="773681"/>
                </a:cubicBezTo>
                <a:cubicBezTo>
                  <a:pt x="217349" y="790783"/>
                  <a:pt x="203485" y="804647"/>
                  <a:pt x="186383" y="804647"/>
                </a:cubicBezTo>
                <a:cubicBezTo>
                  <a:pt x="169281" y="804647"/>
                  <a:pt x="155416" y="790783"/>
                  <a:pt x="155416" y="773681"/>
                </a:cubicBezTo>
                <a:close/>
                <a:moveTo>
                  <a:pt x="67055" y="30967"/>
                </a:moveTo>
                <a:cubicBezTo>
                  <a:pt x="67055" y="13865"/>
                  <a:pt x="80919" y="0"/>
                  <a:pt x="98021" y="0"/>
                </a:cubicBezTo>
                <a:cubicBezTo>
                  <a:pt x="115123" y="0"/>
                  <a:pt x="128987" y="13865"/>
                  <a:pt x="128987" y="30967"/>
                </a:cubicBezTo>
                <a:cubicBezTo>
                  <a:pt x="128987" y="48070"/>
                  <a:pt x="115123" y="61934"/>
                  <a:pt x="98021" y="61934"/>
                </a:cubicBezTo>
                <a:cubicBezTo>
                  <a:pt x="80919" y="61934"/>
                  <a:pt x="67055" y="48070"/>
                  <a:pt x="67055" y="30967"/>
                </a:cubicBezTo>
                <a:close/>
                <a:moveTo>
                  <a:pt x="67055" y="154753"/>
                </a:moveTo>
                <a:cubicBezTo>
                  <a:pt x="67055" y="137651"/>
                  <a:pt x="80919" y="123786"/>
                  <a:pt x="98021" y="123786"/>
                </a:cubicBezTo>
                <a:cubicBezTo>
                  <a:pt x="115123" y="123786"/>
                  <a:pt x="128987" y="137651"/>
                  <a:pt x="128987" y="154753"/>
                </a:cubicBezTo>
                <a:cubicBezTo>
                  <a:pt x="128987" y="171855"/>
                  <a:pt x="115123" y="185719"/>
                  <a:pt x="98021" y="185719"/>
                </a:cubicBezTo>
                <a:cubicBezTo>
                  <a:pt x="80919" y="185719"/>
                  <a:pt x="67055" y="171855"/>
                  <a:pt x="67055" y="154753"/>
                </a:cubicBezTo>
                <a:close/>
                <a:moveTo>
                  <a:pt x="67055" y="278538"/>
                </a:moveTo>
                <a:cubicBezTo>
                  <a:pt x="67055" y="261436"/>
                  <a:pt x="80919" y="247572"/>
                  <a:pt x="98021" y="247572"/>
                </a:cubicBezTo>
                <a:cubicBezTo>
                  <a:pt x="115123" y="247572"/>
                  <a:pt x="128987" y="261436"/>
                  <a:pt x="128987" y="278538"/>
                </a:cubicBezTo>
                <a:cubicBezTo>
                  <a:pt x="128987" y="295641"/>
                  <a:pt x="115123" y="309505"/>
                  <a:pt x="98021" y="309505"/>
                </a:cubicBezTo>
                <a:cubicBezTo>
                  <a:pt x="80919" y="309505"/>
                  <a:pt x="67055" y="295641"/>
                  <a:pt x="67055" y="278538"/>
                </a:cubicBezTo>
                <a:close/>
                <a:moveTo>
                  <a:pt x="67055" y="402324"/>
                </a:moveTo>
                <a:cubicBezTo>
                  <a:pt x="67055" y="385222"/>
                  <a:pt x="80919" y="371358"/>
                  <a:pt x="98021" y="371358"/>
                </a:cubicBezTo>
                <a:cubicBezTo>
                  <a:pt x="115123" y="371358"/>
                  <a:pt x="128987" y="385222"/>
                  <a:pt x="128987" y="402324"/>
                </a:cubicBezTo>
                <a:cubicBezTo>
                  <a:pt x="128987" y="419426"/>
                  <a:pt x="115123" y="433290"/>
                  <a:pt x="98021" y="433290"/>
                </a:cubicBezTo>
                <a:cubicBezTo>
                  <a:pt x="80919" y="433290"/>
                  <a:pt x="67055" y="419426"/>
                  <a:pt x="67055" y="402324"/>
                </a:cubicBezTo>
                <a:close/>
                <a:moveTo>
                  <a:pt x="67055" y="526110"/>
                </a:moveTo>
                <a:cubicBezTo>
                  <a:pt x="67055" y="509008"/>
                  <a:pt x="80919" y="495144"/>
                  <a:pt x="98021" y="495144"/>
                </a:cubicBezTo>
                <a:cubicBezTo>
                  <a:pt x="115123" y="495144"/>
                  <a:pt x="128987" y="509008"/>
                  <a:pt x="128987" y="526110"/>
                </a:cubicBezTo>
                <a:cubicBezTo>
                  <a:pt x="128987" y="543212"/>
                  <a:pt x="115123" y="557076"/>
                  <a:pt x="98021" y="557076"/>
                </a:cubicBezTo>
                <a:cubicBezTo>
                  <a:pt x="80919" y="557076"/>
                  <a:pt x="67055" y="543212"/>
                  <a:pt x="67055" y="526110"/>
                </a:cubicBezTo>
                <a:close/>
                <a:moveTo>
                  <a:pt x="67055" y="649895"/>
                </a:moveTo>
                <a:cubicBezTo>
                  <a:pt x="67055" y="632793"/>
                  <a:pt x="80919" y="618929"/>
                  <a:pt x="98021" y="618929"/>
                </a:cubicBezTo>
                <a:cubicBezTo>
                  <a:pt x="115123" y="618929"/>
                  <a:pt x="128987" y="632793"/>
                  <a:pt x="128987" y="649895"/>
                </a:cubicBezTo>
                <a:cubicBezTo>
                  <a:pt x="128987" y="666997"/>
                  <a:pt x="115123" y="680861"/>
                  <a:pt x="98021" y="680861"/>
                </a:cubicBezTo>
                <a:cubicBezTo>
                  <a:pt x="80919" y="680861"/>
                  <a:pt x="67055" y="666997"/>
                  <a:pt x="67055" y="649895"/>
                </a:cubicBezTo>
                <a:close/>
                <a:moveTo>
                  <a:pt x="67055" y="773681"/>
                </a:moveTo>
                <a:cubicBezTo>
                  <a:pt x="67055" y="756578"/>
                  <a:pt x="80919" y="742714"/>
                  <a:pt x="98021" y="742714"/>
                </a:cubicBezTo>
                <a:cubicBezTo>
                  <a:pt x="115123" y="742714"/>
                  <a:pt x="128987" y="756578"/>
                  <a:pt x="128987" y="773681"/>
                </a:cubicBezTo>
                <a:cubicBezTo>
                  <a:pt x="128987" y="790783"/>
                  <a:pt x="115123" y="804647"/>
                  <a:pt x="98021" y="804647"/>
                </a:cubicBezTo>
                <a:cubicBezTo>
                  <a:pt x="80919" y="804647"/>
                  <a:pt x="67055" y="790783"/>
                  <a:pt x="67055" y="773681"/>
                </a:cubicBezTo>
                <a:close/>
                <a:moveTo>
                  <a:pt x="0" y="57932"/>
                </a:moveTo>
                <a:lnTo>
                  <a:pt x="0" y="4002"/>
                </a:lnTo>
                <a:lnTo>
                  <a:pt x="9660" y="0"/>
                </a:lnTo>
                <a:cubicBezTo>
                  <a:pt x="26762" y="0"/>
                  <a:pt x="40626" y="13865"/>
                  <a:pt x="40626" y="30967"/>
                </a:cubicBezTo>
                <a:cubicBezTo>
                  <a:pt x="40626" y="48070"/>
                  <a:pt x="26762" y="61934"/>
                  <a:pt x="9660" y="61934"/>
                </a:cubicBezTo>
                <a:close/>
                <a:moveTo>
                  <a:pt x="0" y="181718"/>
                </a:moveTo>
                <a:lnTo>
                  <a:pt x="0" y="127788"/>
                </a:lnTo>
                <a:lnTo>
                  <a:pt x="9660" y="123786"/>
                </a:lnTo>
                <a:cubicBezTo>
                  <a:pt x="26762" y="123786"/>
                  <a:pt x="40626" y="137651"/>
                  <a:pt x="40626" y="154753"/>
                </a:cubicBezTo>
                <a:cubicBezTo>
                  <a:pt x="40626" y="171855"/>
                  <a:pt x="26762" y="185719"/>
                  <a:pt x="9660" y="185719"/>
                </a:cubicBezTo>
                <a:close/>
                <a:moveTo>
                  <a:pt x="0" y="305503"/>
                </a:moveTo>
                <a:lnTo>
                  <a:pt x="0" y="251573"/>
                </a:lnTo>
                <a:lnTo>
                  <a:pt x="9660" y="247572"/>
                </a:lnTo>
                <a:cubicBezTo>
                  <a:pt x="26762" y="247572"/>
                  <a:pt x="40626" y="261436"/>
                  <a:pt x="40626" y="278538"/>
                </a:cubicBezTo>
                <a:cubicBezTo>
                  <a:pt x="40626" y="295641"/>
                  <a:pt x="26762" y="309505"/>
                  <a:pt x="9660" y="309505"/>
                </a:cubicBezTo>
                <a:close/>
                <a:moveTo>
                  <a:pt x="0" y="429289"/>
                </a:moveTo>
                <a:lnTo>
                  <a:pt x="0" y="375359"/>
                </a:lnTo>
                <a:lnTo>
                  <a:pt x="9660" y="371358"/>
                </a:lnTo>
                <a:cubicBezTo>
                  <a:pt x="26762" y="371358"/>
                  <a:pt x="40626" y="385222"/>
                  <a:pt x="40626" y="402324"/>
                </a:cubicBezTo>
                <a:cubicBezTo>
                  <a:pt x="40626" y="419426"/>
                  <a:pt x="26762" y="433290"/>
                  <a:pt x="9660" y="433290"/>
                </a:cubicBezTo>
                <a:close/>
                <a:moveTo>
                  <a:pt x="0" y="553075"/>
                </a:moveTo>
                <a:lnTo>
                  <a:pt x="0" y="499145"/>
                </a:lnTo>
                <a:lnTo>
                  <a:pt x="9660" y="495144"/>
                </a:lnTo>
                <a:cubicBezTo>
                  <a:pt x="26762" y="495144"/>
                  <a:pt x="40626" y="509008"/>
                  <a:pt x="40626" y="526110"/>
                </a:cubicBezTo>
                <a:cubicBezTo>
                  <a:pt x="40626" y="543212"/>
                  <a:pt x="26762" y="557076"/>
                  <a:pt x="9660" y="557076"/>
                </a:cubicBezTo>
                <a:close/>
                <a:moveTo>
                  <a:pt x="0" y="676860"/>
                </a:moveTo>
                <a:lnTo>
                  <a:pt x="0" y="622930"/>
                </a:lnTo>
                <a:lnTo>
                  <a:pt x="9660" y="618929"/>
                </a:lnTo>
                <a:cubicBezTo>
                  <a:pt x="26762" y="618929"/>
                  <a:pt x="40626" y="632793"/>
                  <a:pt x="40626" y="649895"/>
                </a:cubicBezTo>
                <a:cubicBezTo>
                  <a:pt x="40626" y="666997"/>
                  <a:pt x="26762" y="680861"/>
                  <a:pt x="9660" y="680861"/>
                </a:cubicBezTo>
                <a:close/>
                <a:moveTo>
                  <a:pt x="0" y="800646"/>
                </a:moveTo>
                <a:lnTo>
                  <a:pt x="0" y="746716"/>
                </a:lnTo>
                <a:lnTo>
                  <a:pt x="9660" y="742714"/>
                </a:lnTo>
                <a:cubicBezTo>
                  <a:pt x="26762" y="742714"/>
                  <a:pt x="40626" y="756578"/>
                  <a:pt x="40626" y="773681"/>
                </a:cubicBezTo>
                <a:cubicBezTo>
                  <a:pt x="40626" y="790783"/>
                  <a:pt x="26762" y="804647"/>
                  <a:pt x="9660" y="804647"/>
                </a:cubicBezTo>
                <a:close/>
              </a:path>
            </a:pathLst>
          </a:custGeom>
          <a:solidFill>
            <a:schemeClr val="accent1">
              <a:lumMod val="60000"/>
              <a:lumOff val="40000"/>
            </a:schemeClr>
          </a:solidFill>
          <a:ln w="12700">
            <a:noFill/>
          </a:ln>
        </p:spPr>
        <p:style>
          <a:lnRef idx="0"/>
          <a:fillRef idx="0"/>
          <a:effectRef idx="0"/>
          <a:fontRef idx="minor"/>
        </p:style>
      </p:sp>
      <p:sp>
        <p:nvSpPr>
          <p:cNvPr id="145" name="标题 1"/>
          <p:cNvSpPr/>
          <p:nvPr/>
        </p:nvSpPr>
        <p:spPr>
          <a:xfrm rot="10800000">
            <a:off x="360" y="3509280"/>
            <a:ext cx="314280" cy="804240"/>
          </a:xfrm>
          <a:custGeom>
            <a:avLst/>
            <a:gdLst/>
            <a:ahLst/>
            <a:rect l="l" t="t" r="r" b="b"/>
            <a:pathLst>
              <a:path w="314738" h="804646">
                <a:moveTo>
                  <a:pt x="30966" y="61933"/>
                </a:moveTo>
                <a:cubicBezTo>
                  <a:pt x="13864" y="61933"/>
                  <a:pt x="0" y="48069"/>
                  <a:pt x="0" y="30967"/>
                </a:cubicBezTo>
                <a:cubicBezTo>
                  <a:pt x="0" y="13864"/>
                  <a:pt x="13864" y="0"/>
                  <a:pt x="30966" y="0"/>
                </a:cubicBezTo>
                <a:cubicBezTo>
                  <a:pt x="48068" y="0"/>
                  <a:pt x="61932" y="13864"/>
                  <a:pt x="61932" y="30967"/>
                </a:cubicBezTo>
                <a:cubicBezTo>
                  <a:pt x="61932" y="48069"/>
                  <a:pt x="48068" y="61933"/>
                  <a:pt x="30966" y="61933"/>
                </a:cubicBezTo>
                <a:close/>
                <a:moveTo>
                  <a:pt x="119327" y="61933"/>
                </a:moveTo>
                <a:cubicBezTo>
                  <a:pt x="102225" y="61933"/>
                  <a:pt x="88361" y="48069"/>
                  <a:pt x="88361" y="30967"/>
                </a:cubicBezTo>
                <a:cubicBezTo>
                  <a:pt x="88361" y="13864"/>
                  <a:pt x="102225" y="0"/>
                  <a:pt x="119327" y="0"/>
                </a:cubicBezTo>
                <a:cubicBezTo>
                  <a:pt x="136429" y="0"/>
                  <a:pt x="150293" y="13864"/>
                  <a:pt x="150293" y="30967"/>
                </a:cubicBezTo>
                <a:cubicBezTo>
                  <a:pt x="150293" y="48069"/>
                  <a:pt x="136429" y="61933"/>
                  <a:pt x="119327" y="61933"/>
                </a:cubicBezTo>
                <a:close/>
                <a:moveTo>
                  <a:pt x="207688" y="61933"/>
                </a:moveTo>
                <a:cubicBezTo>
                  <a:pt x="190586" y="61933"/>
                  <a:pt x="176722" y="48069"/>
                  <a:pt x="176722" y="30967"/>
                </a:cubicBezTo>
                <a:cubicBezTo>
                  <a:pt x="176722" y="13864"/>
                  <a:pt x="190586" y="0"/>
                  <a:pt x="207688" y="0"/>
                </a:cubicBezTo>
                <a:cubicBezTo>
                  <a:pt x="224790" y="0"/>
                  <a:pt x="238654" y="13864"/>
                  <a:pt x="238654" y="30967"/>
                </a:cubicBezTo>
                <a:cubicBezTo>
                  <a:pt x="238654" y="48069"/>
                  <a:pt x="224790" y="61933"/>
                  <a:pt x="207688" y="61933"/>
                </a:cubicBezTo>
                <a:close/>
                <a:moveTo>
                  <a:pt x="296049" y="61933"/>
                </a:moveTo>
                <a:cubicBezTo>
                  <a:pt x="278947" y="61933"/>
                  <a:pt x="265082" y="48069"/>
                  <a:pt x="265082" y="30967"/>
                </a:cubicBezTo>
                <a:cubicBezTo>
                  <a:pt x="265082" y="13864"/>
                  <a:pt x="278947" y="0"/>
                  <a:pt x="296049" y="0"/>
                </a:cubicBezTo>
                <a:lnTo>
                  <a:pt x="314738" y="7741"/>
                </a:lnTo>
                <a:lnTo>
                  <a:pt x="314738" y="54192"/>
                </a:lnTo>
                <a:close/>
                <a:moveTo>
                  <a:pt x="30966" y="185718"/>
                </a:moveTo>
                <a:cubicBezTo>
                  <a:pt x="13864" y="185718"/>
                  <a:pt x="0" y="171854"/>
                  <a:pt x="0" y="154752"/>
                </a:cubicBezTo>
                <a:cubicBezTo>
                  <a:pt x="0" y="137650"/>
                  <a:pt x="13864" y="123786"/>
                  <a:pt x="30966" y="123786"/>
                </a:cubicBezTo>
                <a:cubicBezTo>
                  <a:pt x="48068" y="123786"/>
                  <a:pt x="61932" y="137650"/>
                  <a:pt x="61932" y="154752"/>
                </a:cubicBezTo>
                <a:cubicBezTo>
                  <a:pt x="61932" y="171854"/>
                  <a:pt x="48068" y="185718"/>
                  <a:pt x="30966" y="185718"/>
                </a:cubicBezTo>
                <a:close/>
                <a:moveTo>
                  <a:pt x="119327" y="185718"/>
                </a:moveTo>
                <a:cubicBezTo>
                  <a:pt x="102225" y="185718"/>
                  <a:pt x="88361" y="171854"/>
                  <a:pt x="88361" y="154752"/>
                </a:cubicBezTo>
                <a:cubicBezTo>
                  <a:pt x="88361" y="137650"/>
                  <a:pt x="102225" y="123786"/>
                  <a:pt x="119327" y="123786"/>
                </a:cubicBezTo>
                <a:cubicBezTo>
                  <a:pt x="136429" y="123786"/>
                  <a:pt x="150293" y="137650"/>
                  <a:pt x="150293" y="154752"/>
                </a:cubicBezTo>
                <a:cubicBezTo>
                  <a:pt x="150293" y="171854"/>
                  <a:pt x="136429" y="185718"/>
                  <a:pt x="119327" y="185718"/>
                </a:cubicBezTo>
                <a:close/>
                <a:moveTo>
                  <a:pt x="207688" y="185718"/>
                </a:moveTo>
                <a:cubicBezTo>
                  <a:pt x="190586" y="185718"/>
                  <a:pt x="176722" y="171854"/>
                  <a:pt x="176722" y="154752"/>
                </a:cubicBezTo>
                <a:cubicBezTo>
                  <a:pt x="176722" y="137650"/>
                  <a:pt x="190586" y="123786"/>
                  <a:pt x="207688" y="123786"/>
                </a:cubicBezTo>
                <a:cubicBezTo>
                  <a:pt x="224790" y="123786"/>
                  <a:pt x="238654" y="137650"/>
                  <a:pt x="238654" y="154752"/>
                </a:cubicBezTo>
                <a:cubicBezTo>
                  <a:pt x="238654" y="171854"/>
                  <a:pt x="224790" y="185718"/>
                  <a:pt x="207688" y="185718"/>
                </a:cubicBezTo>
                <a:close/>
                <a:moveTo>
                  <a:pt x="296049" y="185718"/>
                </a:moveTo>
                <a:cubicBezTo>
                  <a:pt x="278947" y="185718"/>
                  <a:pt x="265082" y="171854"/>
                  <a:pt x="265082" y="154752"/>
                </a:cubicBezTo>
                <a:cubicBezTo>
                  <a:pt x="265082" y="137650"/>
                  <a:pt x="278947" y="123786"/>
                  <a:pt x="296049" y="123786"/>
                </a:cubicBezTo>
                <a:lnTo>
                  <a:pt x="314738" y="131527"/>
                </a:lnTo>
                <a:lnTo>
                  <a:pt x="314738" y="177977"/>
                </a:lnTo>
                <a:close/>
                <a:moveTo>
                  <a:pt x="30966" y="309504"/>
                </a:moveTo>
                <a:cubicBezTo>
                  <a:pt x="13864" y="309504"/>
                  <a:pt x="0" y="295640"/>
                  <a:pt x="0" y="278538"/>
                </a:cubicBezTo>
                <a:cubicBezTo>
                  <a:pt x="0" y="261435"/>
                  <a:pt x="13864" y="247571"/>
                  <a:pt x="30966" y="247571"/>
                </a:cubicBezTo>
                <a:cubicBezTo>
                  <a:pt x="48068" y="247571"/>
                  <a:pt x="61932" y="261435"/>
                  <a:pt x="61932" y="278538"/>
                </a:cubicBezTo>
                <a:cubicBezTo>
                  <a:pt x="61932" y="295640"/>
                  <a:pt x="48068" y="309504"/>
                  <a:pt x="30966" y="309504"/>
                </a:cubicBezTo>
                <a:close/>
                <a:moveTo>
                  <a:pt x="119327" y="309504"/>
                </a:moveTo>
                <a:cubicBezTo>
                  <a:pt x="102225" y="309504"/>
                  <a:pt x="88361" y="295640"/>
                  <a:pt x="88361" y="278538"/>
                </a:cubicBezTo>
                <a:cubicBezTo>
                  <a:pt x="88361" y="261435"/>
                  <a:pt x="102225" y="247571"/>
                  <a:pt x="119327" y="247571"/>
                </a:cubicBezTo>
                <a:cubicBezTo>
                  <a:pt x="136429" y="247571"/>
                  <a:pt x="150293" y="261435"/>
                  <a:pt x="150293" y="278538"/>
                </a:cubicBezTo>
                <a:cubicBezTo>
                  <a:pt x="150293" y="295640"/>
                  <a:pt x="136429" y="309504"/>
                  <a:pt x="119327" y="309504"/>
                </a:cubicBezTo>
                <a:close/>
                <a:moveTo>
                  <a:pt x="207688" y="309504"/>
                </a:moveTo>
                <a:cubicBezTo>
                  <a:pt x="190586" y="309504"/>
                  <a:pt x="176722" y="295640"/>
                  <a:pt x="176722" y="278538"/>
                </a:cubicBezTo>
                <a:cubicBezTo>
                  <a:pt x="176722" y="261435"/>
                  <a:pt x="190586" y="247571"/>
                  <a:pt x="207688" y="247571"/>
                </a:cubicBezTo>
                <a:cubicBezTo>
                  <a:pt x="224790" y="247571"/>
                  <a:pt x="238654" y="261435"/>
                  <a:pt x="238654" y="278538"/>
                </a:cubicBezTo>
                <a:cubicBezTo>
                  <a:pt x="238654" y="295640"/>
                  <a:pt x="224790" y="309504"/>
                  <a:pt x="207688" y="309504"/>
                </a:cubicBezTo>
                <a:close/>
                <a:moveTo>
                  <a:pt x="296049" y="309504"/>
                </a:moveTo>
                <a:cubicBezTo>
                  <a:pt x="278947" y="309504"/>
                  <a:pt x="265082" y="295640"/>
                  <a:pt x="265082" y="278538"/>
                </a:cubicBezTo>
                <a:cubicBezTo>
                  <a:pt x="265082" y="261435"/>
                  <a:pt x="278947" y="247571"/>
                  <a:pt x="296049" y="247571"/>
                </a:cubicBezTo>
                <a:lnTo>
                  <a:pt x="314738" y="255313"/>
                </a:lnTo>
                <a:lnTo>
                  <a:pt x="314738" y="301763"/>
                </a:lnTo>
                <a:close/>
                <a:moveTo>
                  <a:pt x="30966" y="433289"/>
                </a:moveTo>
                <a:cubicBezTo>
                  <a:pt x="13864" y="433289"/>
                  <a:pt x="0" y="419425"/>
                  <a:pt x="0" y="402323"/>
                </a:cubicBezTo>
                <a:cubicBezTo>
                  <a:pt x="0" y="385221"/>
                  <a:pt x="13864" y="371357"/>
                  <a:pt x="30966" y="371357"/>
                </a:cubicBezTo>
                <a:cubicBezTo>
                  <a:pt x="48068" y="371357"/>
                  <a:pt x="61932" y="385221"/>
                  <a:pt x="61932" y="402323"/>
                </a:cubicBezTo>
                <a:cubicBezTo>
                  <a:pt x="61932" y="419425"/>
                  <a:pt x="48068" y="433289"/>
                  <a:pt x="30966" y="433289"/>
                </a:cubicBezTo>
                <a:close/>
                <a:moveTo>
                  <a:pt x="119327" y="433289"/>
                </a:moveTo>
                <a:cubicBezTo>
                  <a:pt x="102225" y="433289"/>
                  <a:pt x="88361" y="419425"/>
                  <a:pt x="88361" y="402323"/>
                </a:cubicBezTo>
                <a:cubicBezTo>
                  <a:pt x="88361" y="385221"/>
                  <a:pt x="102225" y="371357"/>
                  <a:pt x="119327" y="371357"/>
                </a:cubicBezTo>
                <a:cubicBezTo>
                  <a:pt x="136429" y="371357"/>
                  <a:pt x="150293" y="385221"/>
                  <a:pt x="150293" y="402323"/>
                </a:cubicBezTo>
                <a:cubicBezTo>
                  <a:pt x="150293" y="419425"/>
                  <a:pt x="136429" y="433289"/>
                  <a:pt x="119327" y="433289"/>
                </a:cubicBezTo>
                <a:close/>
                <a:moveTo>
                  <a:pt x="207688" y="433289"/>
                </a:moveTo>
                <a:cubicBezTo>
                  <a:pt x="190586" y="433289"/>
                  <a:pt x="176722" y="419425"/>
                  <a:pt x="176722" y="402323"/>
                </a:cubicBezTo>
                <a:cubicBezTo>
                  <a:pt x="176722" y="385221"/>
                  <a:pt x="190586" y="371357"/>
                  <a:pt x="207688" y="371357"/>
                </a:cubicBezTo>
                <a:cubicBezTo>
                  <a:pt x="224790" y="371357"/>
                  <a:pt x="238654" y="385221"/>
                  <a:pt x="238654" y="402323"/>
                </a:cubicBezTo>
                <a:cubicBezTo>
                  <a:pt x="238654" y="419425"/>
                  <a:pt x="224790" y="433289"/>
                  <a:pt x="207688" y="433289"/>
                </a:cubicBezTo>
                <a:close/>
                <a:moveTo>
                  <a:pt x="296049" y="433289"/>
                </a:moveTo>
                <a:cubicBezTo>
                  <a:pt x="278947" y="433289"/>
                  <a:pt x="265082" y="419425"/>
                  <a:pt x="265082" y="402323"/>
                </a:cubicBezTo>
                <a:cubicBezTo>
                  <a:pt x="265082" y="385221"/>
                  <a:pt x="278947" y="371357"/>
                  <a:pt x="296049" y="371357"/>
                </a:cubicBezTo>
                <a:lnTo>
                  <a:pt x="314738" y="379098"/>
                </a:lnTo>
                <a:lnTo>
                  <a:pt x="314738" y="425548"/>
                </a:lnTo>
                <a:close/>
                <a:moveTo>
                  <a:pt x="30966" y="557075"/>
                </a:moveTo>
                <a:cubicBezTo>
                  <a:pt x="13864" y="557075"/>
                  <a:pt x="0" y="543211"/>
                  <a:pt x="0" y="526109"/>
                </a:cubicBezTo>
                <a:cubicBezTo>
                  <a:pt x="0" y="509007"/>
                  <a:pt x="13864" y="495142"/>
                  <a:pt x="30966" y="495142"/>
                </a:cubicBezTo>
                <a:cubicBezTo>
                  <a:pt x="48068" y="495142"/>
                  <a:pt x="61932" y="509007"/>
                  <a:pt x="61932" y="526109"/>
                </a:cubicBezTo>
                <a:cubicBezTo>
                  <a:pt x="61932" y="543211"/>
                  <a:pt x="48068" y="557075"/>
                  <a:pt x="30966" y="557075"/>
                </a:cubicBezTo>
                <a:close/>
                <a:moveTo>
                  <a:pt x="119327" y="557075"/>
                </a:moveTo>
                <a:cubicBezTo>
                  <a:pt x="102225" y="557075"/>
                  <a:pt x="88361" y="543211"/>
                  <a:pt x="88361" y="526109"/>
                </a:cubicBezTo>
                <a:cubicBezTo>
                  <a:pt x="88361" y="509007"/>
                  <a:pt x="102225" y="495142"/>
                  <a:pt x="119327" y="495142"/>
                </a:cubicBezTo>
                <a:cubicBezTo>
                  <a:pt x="136429" y="495142"/>
                  <a:pt x="150293" y="509007"/>
                  <a:pt x="150293" y="526109"/>
                </a:cubicBezTo>
                <a:cubicBezTo>
                  <a:pt x="150293" y="543211"/>
                  <a:pt x="136429" y="557075"/>
                  <a:pt x="119327" y="557075"/>
                </a:cubicBezTo>
                <a:close/>
                <a:moveTo>
                  <a:pt x="207688" y="557075"/>
                </a:moveTo>
                <a:cubicBezTo>
                  <a:pt x="190586" y="557075"/>
                  <a:pt x="176722" y="543211"/>
                  <a:pt x="176722" y="526109"/>
                </a:cubicBezTo>
                <a:cubicBezTo>
                  <a:pt x="176722" y="509007"/>
                  <a:pt x="190586" y="495142"/>
                  <a:pt x="207688" y="495142"/>
                </a:cubicBezTo>
                <a:cubicBezTo>
                  <a:pt x="224790" y="495142"/>
                  <a:pt x="238654" y="509007"/>
                  <a:pt x="238654" y="526109"/>
                </a:cubicBezTo>
                <a:cubicBezTo>
                  <a:pt x="238654" y="543211"/>
                  <a:pt x="224790" y="557075"/>
                  <a:pt x="207688" y="557075"/>
                </a:cubicBezTo>
                <a:close/>
                <a:moveTo>
                  <a:pt x="296049" y="557075"/>
                </a:moveTo>
                <a:cubicBezTo>
                  <a:pt x="278947" y="557075"/>
                  <a:pt x="265082" y="543211"/>
                  <a:pt x="265082" y="526109"/>
                </a:cubicBezTo>
                <a:cubicBezTo>
                  <a:pt x="265082" y="509007"/>
                  <a:pt x="278947" y="495142"/>
                  <a:pt x="296049" y="495142"/>
                </a:cubicBezTo>
                <a:lnTo>
                  <a:pt x="314738" y="502884"/>
                </a:lnTo>
                <a:lnTo>
                  <a:pt x="314738" y="549334"/>
                </a:lnTo>
                <a:close/>
                <a:moveTo>
                  <a:pt x="30966" y="680861"/>
                </a:moveTo>
                <a:cubicBezTo>
                  <a:pt x="13864" y="680861"/>
                  <a:pt x="0" y="666996"/>
                  <a:pt x="0" y="649894"/>
                </a:cubicBezTo>
                <a:cubicBezTo>
                  <a:pt x="0" y="632792"/>
                  <a:pt x="13864" y="618928"/>
                  <a:pt x="30966" y="618928"/>
                </a:cubicBezTo>
                <a:cubicBezTo>
                  <a:pt x="48068" y="618928"/>
                  <a:pt x="61932" y="632792"/>
                  <a:pt x="61932" y="649894"/>
                </a:cubicBezTo>
                <a:cubicBezTo>
                  <a:pt x="61932" y="666996"/>
                  <a:pt x="48068" y="680861"/>
                  <a:pt x="30966" y="680861"/>
                </a:cubicBezTo>
                <a:close/>
                <a:moveTo>
                  <a:pt x="119327" y="680861"/>
                </a:moveTo>
                <a:cubicBezTo>
                  <a:pt x="102225" y="680861"/>
                  <a:pt x="88361" y="666996"/>
                  <a:pt x="88361" y="649894"/>
                </a:cubicBezTo>
                <a:cubicBezTo>
                  <a:pt x="88361" y="632792"/>
                  <a:pt x="102225" y="618928"/>
                  <a:pt x="119327" y="618928"/>
                </a:cubicBezTo>
                <a:cubicBezTo>
                  <a:pt x="136429" y="618928"/>
                  <a:pt x="150293" y="632792"/>
                  <a:pt x="150293" y="649894"/>
                </a:cubicBezTo>
                <a:cubicBezTo>
                  <a:pt x="150293" y="666996"/>
                  <a:pt x="136429" y="680861"/>
                  <a:pt x="119327" y="680861"/>
                </a:cubicBezTo>
                <a:close/>
                <a:moveTo>
                  <a:pt x="207688" y="680861"/>
                </a:moveTo>
                <a:cubicBezTo>
                  <a:pt x="190586" y="680861"/>
                  <a:pt x="176722" y="666996"/>
                  <a:pt x="176722" y="649894"/>
                </a:cubicBezTo>
                <a:cubicBezTo>
                  <a:pt x="176722" y="632792"/>
                  <a:pt x="190586" y="618928"/>
                  <a:pt x="207688" y="618928"/>
                </a:cubicBezTo>
                <a:cubicBezTo>
                  <a:pt x="224790" y="618928"/>
                  <a:pt x="238654" y="632792"/>
                  <a:pt x="238654" y="649894"/>
                </a:cubicBezTo>
                <a:cubicBezTo>
                  <a:pt x="238654" y="666996"/>
                  <a:pt x="224790" y="680861"/>
                  <a:pt x="207688" y="680861"/>
                </a:cubicBezTo>
                <a:close/>
                <a:moveTo>
                  <a:pt x="296049" y="680861"/>
                </a:moveTo>
                <a:cubicBezTo>
                  <a:pt x="278947" y="680861"/>
                  <a:pt x="265082" y="666996"/>
                  <a:pt x="265082" y="649894"/>
                </a:cubicBezTo>
                <a:cubicBezTo>
                  <a:pt x="265082" y="632792"/>
                  <a:pt x="278947" y="618928"/>
                  <a:pt x="296049" y="618928"/>
                </a:cubicBezTo>
                <a:lnTo>
                  <a:pt x="314738" y="626669"/>
                </a:lnTo>
                <a:lnTo>
                  <a:pt x="314738" y="673119"/>
                </a:lnTo>
                <a:close/>
                <a:moveTo>
                  <a:pt x="30966" y="804646"/>
                </a:moveTo>
                <a:cubicBezTo>
                  <a:pt x="13864" y="804646"/>
                  <a:pt x="0" y="790782"/>
                  <a:pt x="0" y="773680"/>
                </a:cubicBezTo>
                <a:cubicBezTo>
                  <a:pt x="0" y="756578"/>
                  <a:pt x="13864" y="742714"/>
                  <a:pt x="30966" y="742714"/>
                </a:cubicBezTo>
                <a:cubicBezTo>
                  <a:pt x="48068" y="742714"/>
                  <a:pt x="61932" y="756578"/>
                  <a:pt x="61932" y="773680"/>
                </a:cubicBezTo>
                <a:cubicBezTo>
                  <a:pt x="61932" y="790782"/>
                  <a:pt x="48068" y="804646"/>
                  <a:pt x="30966" y="804646"/>
                </a:cubicBezTo>
                <a:close/>
                <a:moveTo>
                  <a:pt x="119327" y="804646"/>
                </a:moveTo>
                <a:cubicBezTo>
                  <a:pt x="102225" y="804646"/>
                  <a:pt x="88361" y="790782"/>
                  <a:pt x="88361" y="773680"/>
                </a:cubicBezTo>
                <a:cubicBezTo>
                  <a:pt x="88361" y="756578"/>
                  <a:pt x="102225" y="742714"/>
                  <a:pt x="119327" y="742714"/>
                </a:cubicBezTo>
                <a:cubicBezTo>
                  <a:pt x="136429" y="742714"/>
                  <a:pt x="150293" y="756578"/>
                  <a:pt x="150293" y="773680"/>
                </a:cubicBezTo>
                <a:cubicBezTo>
                  <a:pt x="150293" y="790782"/>
                  <a:pt x="136429" y="804646"/>
                  <a:pt x="119327" y="804646"/>
                </a:cubicBezTo>
                <a:close/>
                <a:moveTo>
                  <a:pt x="207688" y="804646"/>
                </a:moveTo>
                <a:cubicBezTo>
                  <a:pt x="190586" y="804646"/>
                  <a:pt x="176722" y="790782"/>
                  <a:pt x="176722" y="773680"/>
                </a:cubicBezTo>
                <a:cubicBezTo>
                  <a:pt x="176722" y="756578"/>
                  <a:pt x="190586" y="742714"/>
                  <a:pt x="207688" y="742714"/>
                </a:cubicBezTo>
                <a:cubicBezTo>
                  <a:pt x="224790" y="742714"/>
                  <a:pt x="238654" y="756578"/>
                  <a:pt x="238654" y="773680"/>
                </a:cubicBezTo>
                <a:cubicBezTo>
                  <a:pt x="238654" y="790782"/>
                  <a:pt x="224790" y="804646"/>
                  <a:pt x="207688" y="804646"/>
                </a:cubicBezTo>
                <a:close/>
                <a:moveTo>
                  <a:pt x="296049" y="804646"/>
                </a:moveTo>
                <a:cubicBezTo>
                  <a:pt x="278947" y="804646"/>
                  <a:pt x="265082" y="790782"/>
                  <a:pt x="265082" y="773680"/>
                </a:cubicBezTo>
                <a:cubicBezTo>
                  <a:pt x="265082" y="756578"/>
                  <a:pt x="278947" y="742714"/>
                  <a:pt x="296049" y="742714"/>
                </a:cubicBezTo>
                <a:lnTo>
                  <a:pt x="314738" y="750455"/>
                </a:lnTo>
                <a:lnTo>
                  <a:pt x="314738" y="796905"/>
                </a:lnTo>
                <a:close/>
              </a:path>
            </a:pathLst>
          </a:custGeom>
          <a:solidFill>
            <a:schemeClr val="accent1">
              <a:lumMod val="60000"/>
              <a:lumOff val="40000"/>
            </a:schemeClr>
          </a:solidFill>
          <a:ln w="12700">
            <a:noFill/>
          </a:ln>
        </p:spPr>
        <p:style>
          <a:lnRef idx="0"/>
          <a:fillRef idx="0"/>
          <a:effectRef idx="0"/>
          <a:fontRef idx="minor"/>
        </p:style>
      </p:sp>
      <p:sp>
        <p:nvSpPr>
          <p:cNvPr id="146" name="标题 1"/>
          <p:cNvSpPr/>
          <p:nvPr/>
        </p:nvSpPr>
        <p:spPr>
          <a:xfrm>
            <a:off x="563760" y="3112920"/>
            <a:ext cx="5939280" cy="1834560"/>
          </a:xfrm>
          <a:prstGeom prst="rect">
            <a:avLst/>
          </a:prstGeom>
          <a:noFill/>
          <a:ln w="0">
            <a:noFill/>
          </a:ln>
        </p:spPr>
        <p:style>
          <a:lnRef idx="0"/>
          <a:fillRef idx="0"/>
          <a:effectRef idx="0"/>
          <a:fontRef idx="minor"/>
        </p:style>
        <p:txBody>
          <a:bodyPr lIns="0" rIns="0" anchor="ctr">
            <a:noAutofit/>
          </a:bodyPr>
          <a:p>
            <a:pPr>
              <a:lnSpc>
                <a:spcPct val="130000"/>
              </a:lnSpc>
              <a:buNone/>
            </a:pPr>
            <a:r>
              <a:rPr b="0" lang="zh-CN" sz="4800" spc="-1" strike="noStrike">
                <a:solidFill>
                  <a:srgbClr val="000000"/>
                </a:solidFill>
                <a:latin typeface="Source Han Sans CN Bold"/>
                <a:ea typeface="Source Han Sans CN Bold"/>
              </a:rPr>
              <a:t>农村生活，见证三农现状</a:t>
            </a:r>
            <a:endParaRPr b="0" lang="en-US" sz="4800" spc="-1" strike="noStrike">
              <a:latin typeface="Noto Sans CJK SC"/>
            </a:endParaRPr>
          </a:p>
        </p:txBody>
      </p:sp>
      <p:sp>
        <p:nvSpPr>
          <p:cNvPr id="147" name="标题 1"/>
          <p:cNvSpPr/>
          <p:nvPr/>
        </p:nvSpPr>
        <p:spPr>
          <a:xfrm>
            <a:off x="581400" y="6457320"/>
            <a:ext cx="332640" cy="70560"/>
          </a:xfrm>
          <a:prstGeom prst="roundRect">
            <a:avLst>
              <a:gd name="adj" fmla="val 50000"/>
            </a:avLst>
          </a:prstGeom>
          <a:solidFill>
            <a:schemeClr val="bg1">
              <a:alpha val="70000"/>
            </a:schemeClr>
          </a:solidFill>
          <a:ln w="12700">
            <a:noFill/>
          </a:ln>
          <a:effectLst>
            <a:outerShdw algn="tl" blurRad="127080" dir="2700000" dist="37674" rotWithShape="0">
              <a:schemeClr val="accent1">
                <a:alpha val="30000"/>
              </a:schemeClr>
            </a:outerShdw>
          </a:effectLst>
        </p:spPr>
        <p:style>
          <a:lnRef idx="0"/>
          <a:fillRef idx="0"/>
          <a:effectRef idx="0"/>
          <a:fontRef idx="minor"/>
        </p:style>
      </p:sp>
      <p:sp>
        <p:nvSpPr>
          <p:cNvPr id="148" name="标题 1"/>
          <p:cNvSpPr/>
          <p:nvPr/>
        </p:nvSpPr>
        <p:spPr>
          <a:xfrm>
            <a:off x="1018800" y="6457320"/>
            <a:ext cx="332640" cy="70560"/>
          </a:xfrm>
          <a:prstGeom prst="roundRect">
            <a:avLst>
              <a:gd name="adj" fmla="val 50000"/>
            </a:avLst>
          </a:prstGeom>
          <a:noFill/>
          <a:ln cap="sq" w="12700">
            <a:solidFill>
              <a:srgbClr val="ffffff">
                <a:alpha val="70000"/>
              </a:srgbClr>
            </a:solidFill>
            <a:miter/>
          </a:ln>
          <a:effectLst>
            <a:outerShdw algn="tl" blurRad="127080" dir="2700000" dist="37674" rotWithShape="0">
              <a:schemeClr val="accent1">
                <a:alpha val="30000"/>
              </a:schemeClr>
            </a:outerShdw>
          </a:effectLst>
        </p:spPr>
        <p:style>
          <a:lnRef idx="0"/>
          <a:fillRef idx="0"/>
          <a:effectRef idx="0"/>
          <a:fontRef idx="minor"/>
        </p:style>
      </p:sp>
      <p:sp>
        <p:nvSpPr>
          <p:cNvPr id="149" name="标题 1"/>
          <p:cNvSpPr/>
          <p:nvPr/>
        </p:nvSpPr>
        <p:spPr>
          <a:xfrm>
            <a:off x="1455840" y="6457320"/>
            <a:ext cx="332640" cy="70560"/>
          </a:xfrm>
          <a:prstGeom prst="roundRect">
            <a:avLst>
              <a:gd name="adj" fmla="val 50000"/>
            </a:avLst>
          </a:prstGeom>
          <a:solidFill>
            <a:schemeClr val="bg1">
              <a:alpha val="70000"/>
            </a:schemeClr>
          </a:solidFill>
          <a:ln w="12700">
            <a:noFill/>
          </a:ln>
          <a:effectLst>
            <a:outerShdw algn="tl" blurRad="127080" dir="2700000" dist="37674" rotWithShape="0">
              <a:schemeClr val="accent1">
                <a:alpha val="30000"/>
              </a:schemeClr>
            </a:outerShdw>
          </a:effectLst>
        </p:spPr>
        <p:style>
          <a:lnRef idx="0"/>
          <a:fillRef idx="0"/>
          <a:effectRef idx="0"/>
          <a:fontRef idx="minor"/>
        </p:style>
      </p:sp>
      <p:sp>
        <p:nvSpPr>
          <p:cNvPr id="150" name="标题 1"/>
          <p:cNvSpPr/>
          <p:nvPr/>
        </p:nvSpPr>
        <p:spPr>
          <a:xfrm>
            <a:off x="3875400" y="1164960"/>
            <a:ext cx="2003760" cy="2128320"/>
          </a:xfrm>
          <a:prstGeom prst="rect">
            <a:avLst/>
          </a:prstGeom>
          <a:noFill/>
          <a:ln w="0">
            <a:noFill/>
          </a:ln>
        </p:spPr>
        <p:style>
          <a:lnRef idx="0"/>
          <a:fillRef idx="0"/>
          <a:effectRef idx="0"/>
          <a:fontRef idx="minor"/>
        </p:style>
        <p:txBody>
          <a:bodyPr lIns="0" rIns="0" anchor="b">
            <a:noAutofit/>
          </a:bodyPr>
          <a:p>
            <a:pPr>
              <a:lnSpc>
                <a:spcPct val="110000"/>
              </a:lnSpc>
              <a:buNone/>
            </a:pPr>
            <a:r>
              <a:rPr b="0" lang="en-US" sz="7800" spc="-1" strike="noStrike">
                <a:solidFill>
                  <a:srgbClr val="404040"/>
                </a:solidFill>
                <a:latin typeface="Source Han Sans CN Bold"/>
                <a:ea typeface="Source Han Sans CN Bold"/>
              </a:rPr>
              <a:t>02</a:t>
            </a:r>
            <a:endParaRPr b="0" lang="en-US" sz="7800" spc="-1" strike="noStrike">
              <a:latin typeface="Noto Sans CJK SC"/>
            </a:endParaRPr>
          </a:p>
        </p:txBody>
      </p:sp>
      <p:pic>
        <p:nvPicPr>
          <p:cNvPr id="151" name="图片 17" descr=""/>
          <p:cNvPicPr/>
          <p:nvPr/>
        </p:nvPicPr>
        <p:blipFill>
          <a:blip r:embed="rId2"/>
          <a:stretch/>
        </p:blipFill>
        <p:spPr>
          <a:xfrm>
            <a:off x="446040" y="1557000"/>
            <a:ext cx="1892880" cy="476280"/>
          </a:xfrm>
          <a:prstGeom prst="rect">
            <a:avLst/>
          </a:prstGeom>
          <a:ln w="0">
            <a:noFill/>
          </a:ln>
        </p:spPr>
      </p:pic>
      <p:pic>
        <p:nvPicPr>
          <p:cNvPr id="152" name="图片 18" descr=""/>
          <p:cNvPicPr/>
          <p:nvPr/>
        </p:nvPicPr>
        <p:blipFill>
          <a:blip r:embed="rId3"/>
          <a:stretch/>
        </p:blipFill>
        <p:spPr>
          <a:xfrm>
            <a:off x="4971240" y="5027760"/>
            <a:ext cx="1221480" cy="30708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3" name="标题 1"/>
          <p:cNvSpPr/>
          <p:nvPr/>
        </p:nvSpPr>
        <p:spPr>
          <a:xfrm>
            <a:off x="0" y="0"/>
            <a:ext cx="12196440" cy="6857640"/>
          </a:xfrm>
          <a:prstGeom prst="rect">
            <a:avLst/>
          </a:prstGeom>
          <a:gradFill rotWithShape="0">
            <a:gsLst>
              <a:gs pos="0">
                <a:srgbClr val="ffffff">
                  <a:alpha val="0"/>
                </a:srgbClr>
              </a:gs>
              <a:gs pos="100000">
                <a:srgbClr val="ffdabf"/>
              </a:gs>
            </a:gsLst>
            <a:lin ang="5400000"/>
          </a:gradFill>
          <a:ln w="12700">
            <a:noFill/>
          </a:ln>
        </p:spPr>
        <p:style>
          <a:lnRef idx="0"/>
          <a:fillRef idx="0"/>
          <a:effectRef idx="0"/>
          <a:fontRef idx="minor"/>
        </p:style>
      </p:sp>
      <p:sp>
        <p:nvSpPr>
          <p:cNvPr id="154" name="标题 1"/>
          <p:cNvSpPr/>
          <p:nvPr/>
        </p:nvSpPr>
        <p:spPr>
          <a:xfrm>
            <a:off x="1044000" y="2036880"/>
            <a:ext cx="543960" cy="543960"/>
          </a:xfrm>
          <a:custGeom>
            <a:avLst/>
            <a:gdLst/>
            <a:ahLst/>
            <a:rect l="l" t="t" r="r" b="b"/>
            <a:pathLst>
              <a:path w="720000" h="720000">
                <a:moveTo>
                  <a:pt x="438553" y="189601"/>
                </a:moveTo>
                <a:cubicBezTo>
                  <a:pt x="463230" y="189601"/>
                  <a:pt x="486344" y="199073"/>
                  <a:pt x="503636" y="216365"/>
                </a:cubicBezTo>
                <a:cubicBezTo>
                  <a:pt x="539523" y="252252"/>
                  <a:pt x="539523" y="310557"/>
                  <a:pt x="503636" y="346445"/>
                </a:cubicBezTo>
                <a:lnTo>
                  <a:pt x="362260" y="487907"/>
                </a:lnTo>
                <a:cubicBezTo>
                  <a:pt x="342622" y="507545"/>
                  <a:pt x="266503" y="522665"/>
                  <a:pt x="191861" y="528226"/>
                </a:cubicBezTo>
                <a:cubicBezTo>
                  <a:pt x="197336" y="453584"/>
                  <a:pt x="212456" y="377465"/>
                  <a:pt x="232180" y="357827"/>
                </a:cubicBezTo>
                <a:lnTo>
                  <a:pt x="373556" y="216452"/>
                </a:lnTo>
                <a:cubicBezTo>
                  <a:pt x="390761" y="199073"/>
                  <a:pt x="413875" y="189601"/>
                  <a:pt x="438553" y="189601"/>
                </a:cubicBezTo>
                <a:close/>
                <a:moveTo>
                  <a:pt x="438553" y="141636"/>
                </a:moveTo>
                <a:cubicBezTo>
                  <a:pt x="402666" y="141636"/>
                  <a:pt x="366778" y="155278"/>
                  <a:pt x="339581" y="182476"/>
                </a:cubicBezTo>
                <a:lnTo>
                  <a:pt x="198205" y="323852"/>
                </a:lnTo>
                <a:cubicBezTo>
                  <a:pt x="143723" y="378335"/>
                  <a:pt x="141637" y="578364"/>
                  <a:pt x="141637" y="578364"/>
                </a:cubicBezTo>
                <a:cubicBezTo>
                  <a:pt x="141637" y="578364"/>
                  <a:pt x="341753" y="576278"/>
                  <a:pt x="396149" y="521796"/>
                </a:cubicBezTo>
                <a:lnTo>
                  <a:pt x="537524" y="380420"/>
                </a:lnTo>
                <a:cubicBezTo>
                  <a:pt x="592007" y="325938"/>
                  <a:pt x="592007" y="236872"/>
                  <a:pt x="537524" y="182476"/>
                </a:cubicBezTo>
                <a:cubicBezTo>
                  <a:pt x="510327" y="155191"/>
                  <a:pt x="474440" y="141636"/>
                  <a:pt x="438553" y="141636"/>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accent1"/>
          </a:solidFill>
          <a:ln w="0">
            <a:noFill/>
          </a:ln>
        </p:spPr>
        <p:style>
          <a:lnRef idx="0"/>
          <a:fillRef idx="0"/>
          <a:effectRef idx="0"/>
          <a:fontRef idx="minor"/>
        </p:style>
      </p:sp>
      <p:sp>
        <p:nvSpPr>
          <p:cNvPr id="155" name="标题 1"/>
          <p:cNvSpPr/>
          <p:nvPr/>
        </p:nvSpPr>
        <p:spPr>
          <a:xfrm>
            <a:off x="1042560" y="2719800"/>
            <a:ext cx="4746960" cy="749880"/>
          </a:xfrm>
          <a:prstGeom prst="rect">
            <a:avLst/>
          </a:prstGeom>
          <a:noFill/>
          <a:ln w="0">
            <a:noFill/>
          </a:ln>
        </p:spPr>
        <p:style>
          <a:lnRef idx="0"/>
          <a:fillRef idx="0"/>
          <a:effectRef idx="0"/>
          <a:fontRef idx="minor"/>
        </p:style>
        <p:txBody>
          <a:bodyPr lIns="0" rIns="0" tIns="0" bIns="0" anchor="b">
            <a:noAutofit/>
          </a:bodyPr>
          <a:p>
            <a:pPr>
              <a:lnSpc>
                <a:spcPct val="130000"/>
              </a:lnSpc>
              <a:buNone/>
            </a:pPr>
            <a:r>
              <a:rPr b="0" lang="zh-CN" sz="1600" spc="-1" strike="noStrike">
                <a:solidFill>
                  <a:srgbClr val="000000"/>
                </a:solidFill>
                <a:latin typeface="Source Han Sans CN Bold"/>
                <a:ea typeface="Source Han Sans CN Bold"/>
              </a:rPr>
              <a:t>自然风光</a:t>
            </a:r>
            <a:endParaRPr b="0" lang="en-US" sz="1600" spc="-1" strike="noStrike">
              <a:latin typeface="Noto Sans CJK SC"/>
            </a:endParaRPr>
          </a:p>
        </p:txBody>
      </p:sp>
      <p:sp>
        <p:nvSpPr>
          <p:cNvPr id="156" name="标题 1"/>
          <p:cNvSpPr/>
          <p:nvPr/>
        </p:nvSpPr>
        <p:spPr>
          <a:xfrm>
            <a:off x="1042560" y="3542040"/>
            <a:ext cx="4746960" cy="1689840"/>
          </a:xfrm>
          <a:prstGeom prst="rect">
            <a:avLst/>
          </a:prstGeom>
          <a:noFill/>
          <a:ln w="0">
            <a:noFill/>
          </a:ln>
        </p:spPr>
        <p:style>
          <a:lnRef idx="0"/>
          <a:fillRef idx="0"/>
          <a:effectRef idx="0"/>
          <a:fontRef idx="minor"/>
        </p:style>
        <p:txBody>
          <a:bodyPr lIns="0" rIns="0" tIns="0" bIns="0" anchor="t">
            <a:noAutofit/>
          </a:bodyPr>
          <a:p>
            <a:r>
              <a:rPr b="0" lang="zh-CN" sz="1400" spc="-1" strike="noStrike">
                <a:solidFill>
                  <a:srgbClr val="000000"/>
                </a:solidFill>
                <a:latin typeface="Source Han Sans"/>
                <a:ea typeface="Source Han Sans"/>
              </a:rPr>
              <a:t>清晨，当第一缕阳光洒在田野上，远处的青山如黛，近处的稻田泛起层层绿浪，鸟儿欢快地歌唱，一幅宁静而美丽的乡村画卷徐徐展开。</a:t>
            </a:r>
            <a:endParaRPr b="0" lang="en-US" sz="1400" spc="-1" strike="noStrike">
              <a:latin typeface="Noto Sans CJK SC"/>
            </a:endParaRPr>
          </a:p>
          <a:p>
            <a:pPr>
              <a:lnSpc>
                <a:spcPct val="150000"/>
              </a:lnSpc>
              <a:buNone/>
            </a:pPr>
            <a:r>
              <a:rPr b="0" lang="zh-CN" sz="1400" spc="-1" strike="noStrike">
                <a:solidFill>
                  <a:srgbClr val="000000"/>
                </a:solidFill>
                <a:latin typeface="Source Han Sans"/>
                <a:ea typeface="Source Han Sans"/>
              </a:rPr>
              <a:t>乡村的夜晚，繁星点点，微风拂过，稻田传来阵阵蛙声，空气中弥漫着泥土的芬芳，让人感受到大自然的宁静与美好。</a:t>
            </a:r>
            <a:endParaRPr b="0" lang="en-US" sz="1400" spc="-1" strike="noStrike">
              <a:latin typeface="Noto Sans CJK SC"/>
            </a:endParaRPr>
          </a:p>
        </p:txBody>
      </p:sp>
      <p:sp>
        <p:nvSpPr>
          <p:cNvPr id="157" name="标题 1"/>
          <p:cNvSpPr/>
          <p:nvPr/>
        </p:nvSpPr>
        <p:spPr>
          <a:xfrm>
            <a:off x="6451920" y="2032200"/>
            <a:ext cx="523080" cy="543960"/>
          </a:xfrm>
          <a:custGeom>
            <a:avLst/>
            <a:gdLst/>
            <a:ahLst/>
            <a:rect l="l" t="t" r="r" b="b"/>
            <a:pathLst>
              <a:path w="692417" h="720001">
                <a:moveTo>
                  <a:pt x="198153" y="663680"/>
                </a:moveTo>
                <a:lnTo>
                  <a:pt x="239787" y="663680"/>
                </a:lnTo>
                <a:lnTo>
                  <a:pt x="295235" y="663680"/>
                </a:lnTo>
                <a:lnTo>
                  <a:pt x="397182" y="663680"/>
                </a:lnTo>
                <a:lnTo>
                  <a:pt x="452630" y="663680"/>
                </a:lnTo>
                <a:lnTo>
                  <a:pt x="494264" y="663680"/>
                </a:lnTo>
                <a:cubicBezTo>
                  <a:pt x="509847" y="663680"/>
                  <a:pt x="522425" y="676259"/>
                  <a:pt x="522425" y="691841"/>
                </a:cubicBezTo>
                <a:cubicBezTo>
                  <a:pt x="522425" y="707423"/>
                  <a:pt x="509753" y="720001"/>
                  <a:pt x="494264" y="720001"/>
                </a:cubicBezTo>
                <a:lnTo>
                  <a:pt x="452630" y="720001"/>
                </a:lnTo>
                <a:lnTo>
                  <a:pt x="397182" y="720001"/>
                </a:lnTo>
                <a:lnTo>
                  <a:pt x="295235" y="720001"/>
                </a:lnTo>
                <a:lnTo>
                  <a:pt x="239787" y="720001"/>
                </a:lnTo>
                <a:lnTo>
                  <a:pt x="198153" y="720001"/>
                </a:lnTo>
                <a:cubicBezTo>
                  <a:pt x="182571" y="720001"/>
                  <a:pt x="169992" y="707423"/>
                  <a:pt x="169992" y="691841"/>
                </a:cubicBezTo>
                <a:cubicBezTo>
                  <a:pt x="169992" y="676259"/>
                  <a:pt x="182571" y="663680"/>
                  <a:pt x="198153" y="663680"/>
                </a:cubicBezTo>
                <a:close/>
                <a:moveTo>
                  <a:pt x="154400" y="572143"/>
                </a:moveTo>
                <a:lnTo>
                  <a:pt x="154241" y="572597"/>
                </a:lnTo>
                <a:lnTo>
                  <a:pt x="160423" y="572597"/>
                </a:lnTo>
                <a:close/>
                <a:moveTo>
                  <a:pt x="346215" y="0"/>
                </a:moveTo>
                <a:cubicBezTo>
                  <a:pt x="384232" y="0"/>
                  <a:pt x="421122" y="7510"/>
                  <a:pt x="456041" y="22341"/>
                </a:cubicBezTo>
                <a:cubicBezTo>
                  <a:pt x="489646" y="36609"/>
                  <a:pt x="519872" y="57072"/>
                  <a:pt x="545873" y="82980"/>
                </a:cubicBezTo>
                <a:cubicBezTo>
                  <a:pt x="571875" y="108981"/>
                  <a:pt x="592245" y="139207"/>
                  <a:pt x="606513" y="172812"/>
                </a:cubicBezTo>
                <a:cubicBezTo>
                  <a:pt x="621344" y="207637"/>
                  <a:pt x="628853" y="244621"/>
                  <a:pt x="628853" y="282638"/>
                </a:cubicBezTo>
                <a:lnTo>
                  <a:pt x="628853" y="493091"/>
                </a:lnTo>
                <a:lnTo>
                  <a:pt x="687990" y="585551"/>
                </a:lnTo>
                <a:cubicBezTo>
                  <a:pt x="693528" y="594187"/>
                  <a:pt x="693904" y="605263"/>
                  <a:pt x="688929" y="614275"/>
                </a:cubicBezTo>
                <a:cubicBezTo>
                  <a:pt x="684048" y="623286"/>
                  <a:pt x="674567" y="628918"/>
                  <a:pt x="664336" y="628918"/>
                </a:cubicBezTo>
                <a:lnTo>
                  <a:pt x="28189" y="628918"/>
                </a:lnTo>
                <a:cubicBezTo>
                  <a:pt x="17958" y="628918"/>
                  <a:pt x="8571" y="623380"/>
                  <a:pt x="3596" y="614462"/>
                </a:cubicBezTo>
                <a:cubicBezTo>
                  <a:pt x="-1380" y="605545"/>
                  <a:pt x="-1192" y="594656"/>
                  <a:pt x="4159" y="585927"/>
                </a:cubicBezTo>
                <a:lnTo>
                  <a:pt x="63578" y="489336"/>
                </a:lnTo>
                <a:lnTo>
                  <a:pt x="63578" y="282638"/>
                </a:lnTo>
                <a:cubicBezTo>
                  <a:pt x="63578" y="244621"/>
                  <a:pt x="71087" y="207731"/>
                  <a:pt x="85919" y="172812"/>
                </a:cubicBezTo>
                <a:cubicBezTo>
                  <a:pt x="100186" y="139207"/>
                  <a:pt x="120650" y="108981"/>
                  <a:pt x="146558" y="82980"/>
                </a:cubicBezTo>
                <a:cubicBezTo>
                  <a:pt x="172465" y="56978"/>
                  <a:pt x="202785" y="36609"/>
                  <a:pt x="236389" y="22341"/>
                </a:cubicBezTo>
                <a:cubicBezTo>
                  <a:pt x="271214" y="7510"/>
                  <a:pt x="308199" y="0"/>
                  <a:pt x="346215" y="0"/>
                </a:cubicBezTo>
                <a:close/>
              </a:path>
            </a:pathLst>
          </a:custGeom>
          <a:solidFill>
            <a:schemeClr val="accent2"/>
          </a:solidFill>
          <a:ln w="0">
            <a:noFill/>
          </a:ln>
        </p:spPr>
        <p:style>
          <a:lnRef idx="0"/>
          <a:fillRef idx="0"/>
          <a:effectRef idx="0"/>
          <a:fontRef idx="minor"/>
        </p:style>
      </p:sp>
      <p:sp>
        <p:nvSpPr>
          <p:cNvPr id="158" name="标题 1"/>
          <p:cNvSpPr/>
          <p:nvPr/>
        </p:nvSpPr>
        <p:spPr>
          <a:xfrm>
            <a:off x="6389640" y="2719800"/>
            <a:ext cx="4746960" cy="749880"/>
          </a:xfrm>
          <a:prstGeom prst="rect">
            <a:avLst/>
          </a:prstGeom>
          <a:noFill/>
          <a:ln w="0">
            <a:noFill/>
          </a:ln>
        </p:spPr>
        <p:style>
          <a:lnRef idx="0"/>
          <a:fillRef idx="0"/>
          <a:effectRef idx="0"/>
          <a:fontRef idx="minor"/>
        </p:style>
        <p:txBody>
          <a:bodyPr lIns="0" rIns="0" tIns="0" bIns="0" anchor="b">
            <a:noAutofit/>
          </a:bodyPr>
          <a:p>
            <a:pPr>
              <a:lnSpc>
                <a:spcPct val="130000"/>
              </a:lnSpc>
              <a:buNone/>
            </a:pPr>
            <a:r>
              <a:rPr b="0" lang="zh-CN" sz="1600" spc="-1" strike="noStrike">
                <a:solidFill>
                  <a:srgbClr val="000000"/>
                </a:solidFill>
                <a:latin typeface="Source Han Sans CN Bold"/>
                <a:ea typeface="Source Han Sans CN Bold"/>
              </a:rPr>
              <a:t>人文风情</a:t>
            </a:r>
            <a:endParaRPr b="0" lang="en-US" sz="1600" spc="-1" strike="noStrike">
              <a:latin typeface="Noto Sans CJK SC"/>
            </a:endParaRPr>
          </a:p>
        </p:txBody>
      </p:sp>
      <p:sp>
        <p:nvSpPr>
          <p:cNvPr id="159" name="标题 1"/>
          <p:cNvSpPr/>
          <p:nvPr/>
        </p:nvSpPr>
        <p:spPr>
          <a:xfrm>
            <a:off x="6389640" y="3542040"/>
            <a:ext cx="4746960" cy="1689840"/>
          </a:xfrm>
          <a:prstGeom prst="rect">
            <a:avLst/>
          </a:prstGeom>
          <a:noFill/>
          <a:ln w="0">
            <a:noFill/>
          </a:ln>
        </p:spPr>
        <p:style>
          <a:lnRef idx="0"/>
          <a:fillRef idx="0"/>
          <a:effectRef idx="0"/>
          <a:fontRef idx="minor"/>
        </p:style>
        <p:txBody>
          <a:bodyPr lIns="0" rIns="0" tIns="0" bIns="0" anchor="t">
            <a:noAutofit/>
          </a:bodyPr>
          <a:p>
            <a:r>
              <a:rPr b="0" lang="zh-CN" sz="1400" spc="-1" strike="noStrike">
                <a:solidFill>
                  <a:srgbClr val="000000"/>
                </a:solidFill>
                <a:latin typeface="Source Han Sans"/>
                <a:ea typeface="Source Han Sans"/>
              </a:rPr>
              <a:t>乡村的传统村落建筑保留着古老的风貌，青砖黛瓦，古朴典雅，承载着历史的记忆和文化的传承，让人感受到浓厚的乡土气息。</a:t>
            </a:r>
            <a:endParaRPr b="0" lang="en-US" sz="1400" spc="-1" strike="noStrike">
              <a:latin typeface="Noto Sans CJK SC"/>
            </a:endParaRPr>
          </a:p>
          <a:p>
            <a:pPr>
              <a:lnSpc>
                <a:spcPct val="150000"/>
              </a:lnSpc>
              <a:buNone/>
            </a:pPr>
            <a:r>
              <a:rPr b="0" lang="zh-CN" sz="1400" spc="-1" strike="noStrike">
                <a:solidFill>
                  <a:srgbClr val="000000"/>
                </a:solidFill>
                <a:latin typeface="Source Han Sans"/>
                <a:ea typeface="Source Han Sans"/>
              </a:rPr>
              <a:t>乡村的民俗文化丰富多彩，如传统的节日庆典、民间手工艺等，这些文化瑰宝是乡村独特的魅力所在，吸引着众多游客前来体验。</a:t>
            </a:r>
            <a:endParaRPr b="0" lang="en-US" sz="1400" spc="-1" strike="noStrike">
              <a:latin typeface="Noto Sans CJK SC"/>
            </a:endParaRPr>
          </a:p>
        </p:txBody>
      </p:sp>
      <p:sp>
        <p:nvSpPr>
          <p:cNvPr id="160" name="标题 1"/>
          <p:cNvSpPr/>
          <p:nvPr/>
        </p:nvSpPr>
        <p:spPr>
          <a:xfrm>
            <a:off x="981360" y="416160"/>
            <a:ext cx="9834840" cy="467640"/>
          </a:xfrm>
          <a:prstGeom prst="rect">
            <a:avLst/>
          </a:prstGeom>
          <a:noFill/>
          <a:ln w="0">
            <a:noFill/>
          </a:ln>
        </p:spPr>
        <p:style>
          <a:lnRef idx="0"/>
          <a:fillRef idx="0"/>
          <a:effectRef idx="0"/>
          <a:fontRef idx="minor"/>
        </p:style>
        <p:txBody>
          <a:bodyPr lIns="0" rIns="0" tIns="0" bIns="0" anchor="ctr">
            <a:noAutofit/>
          </a:bodyPr>
          <a:p>
            <a:pPr>
              <a:lnSpc>
                <a:spcPct val="110000"/>
              </a:lnSpc>
              <a:buNone/>
            </a:pPr>
            <a:r>
              <a:rPr b="0" lang="zh-CN" sz="3200" spc="-1" strike="noStrike">
                <a:solidFill>
                  <a:srgbClr val="262626"/>
                </a:solidFill>
                <a:latin typeface="Source Han Sans CN Bold"/>
                <a:ea typeface="Source Han Sans CN Bold"/>
              </a:rPr>
              <a:t>农村之美</a:t>
            </a:r>
            <a:endParaRPr b="0" lang="en-US" sz="3200" spc="-1" strike="noStrike">
              <a:latin typeface="Noto Sans CJK SC"/>
            </a:endParaRPr>
          </a:p>
        </p:txBody>
      </p:sp>
      <p:sp>
        <p:nvSpPr>
          <p:cNvPr id="161" name="标题 1"/>
          <p:cNvSpPr/>
          <p:nvPr/>
        </p:nvSpPr>
        <p:spPr>
          <a:xfrm flipH="1" rot="10800000">
            <a:off x="10976040" y="606600"/>
            <a:ext cx="536400" cy="87120"/>
          </a:xfrm>
          <a:custGeom>
            <a:avLst/>
            <a:gdLst/>
            <a:ahLst/>
            <a:rect l="l" t="t" r="r" b="b"/>
            <a:pathLst>
              <a:path w="536828" h="87372">
                <a:moveTo>
                  <a:pt x="358221" y="87372"/>
                </a:moveTo>
                <a:cubicBezTo>
                  <a:pt x="370285" y="87372"/>
                  <a:pt x="381206" y="82482"/>
                  <a:pt x="389112" y="74577"/>
                </a:cubicBezTo>
                <a:lnTo>
                  <a:pt x="391951" y="70365"/>
                </a:lnTo>
                <a:lnTo>
                  <a:pt x="392195" y="70727"/>
                </a:lnTo>
                <a:lnTo>
                  <a:pt x="394791" y="66877"/>
                </a:lnTo>
                <a:cubicBezTo>
                  <a:pt x="402697" y="58972"/>
                  <a:pt x="413618" y="54082"/>
                  <a:pt x="425682" y="54082"/>
                </a:cubicBezTo>
                <a:cubicBezTo>
                  <a:pt x="437745" y="54082"/>
                  <a:pt x="448667" y="58972"/>
                  <a:pt x="456573" y="66877"/>
                </a:cubicBezTo>
                <a:lnTo>
                  <a:pt x="459168" y="70727"/>
                </a:lnTo>
                <a:lnTo>
                  <a:pt x="459412" y="70365"/>
                </a:lnTo>
                <a:lnTo>
                  <a:pt x="462251" y="74577"/>
                </a:lnTo>
                <a:cubicBezTo>
                  <a:pt x="470157" y="82482"/>
                  <a:pt x="481078" y="87372"/>
                  <a:pt x="493142" y="87372"/>
                </a:cubicBezTo>
                <a:cubicBezTo>
                  <a:pt x="517269" y="87372"/>
                  <a:pt x="536828" y="67813"/>
                  <a:pt x="536828" y="43686"/>
                </a:cubicBezTo>
                <a:cubicBezTo>
                  <a:pt x="536828" y="19559"/>
                  <a:pt x="517269" y="0"/>
                  <a:pt x="493142" y="0"/>
                </a:cubicBezTo>
                <a:cubicBezTo>
                  <a:pt x="481078" y="0"/>
                  <a:pt x="470157" y="4890"/>
                  <a:pt x="462251" y="12795"/>
                </a:cubicBezTo>
                <a:lnTo>
                  <a:pt x="459412" y="17007"/>
                </a:lnTo>
                <a:lnTo>
                  <a:pt x="459062" y="16488"/>
                </a:lnTo>
                <a:lnTo>
                  <a:pt x="456572" y="20181"/>
                </a:lnTo>
                <a:cubicBezTo>
                  <a:pt x="448666" y="28087"/>
                  <a:pt x="437745" y="32976"/>
                  <a:pt x="425681" y="32976"/>
                </a:cubicBezTo>
                <a:cubicBezTo>
                  <a:pt x="413618" y="32976"/>
                  <a:pt x="402696" y="28087"/>
                  <a:pt x="394790" y="20181"/>
                </a:cubicBezTo>
                <a:lnTo>
                  <a:pt x="392301" y="16489"/>
                </a:lnTo>
                <a:lnTo>
                  <a:pt x="391951" y="17007"/>
                </a:lnTo>
                <a:lnTo>
                  <a:pt x="389112" y="12795"/>
                </a:lnTo>
                <a:cubicBezTo>
                  <a:pt x="381206" y="4890"/>
                  <a:pt x="370285" y="0"/>
                  <a:pt x="358221" y="0"/>
                </a:cubicBezTo>
                <a:cubicBezTo>
                  <a:pt x="334094" y="0"/>
                  <a:pt x="314535" y="19559"/>
                  <a:pt x="314535" y="43686"/>
                </a:cubicBezTo>
                <a:cubicBezTo>
                  <a:pt x="314535" y="67813"/>
                  <a:pt x="334094" y="87372"/>
                  <a:pt x="358221" y="87372"/>
                </a:cubicBezTo>
                <a:close/>
                <a:moveTo>
                  <a:pt x="200953" y="87372"/>
                </a:moveTo>
                <a:cubicBezTo>
                  <a:pt x="225080" y="87372"/>
                  <a:pt x="244639" y="67813"/>
                  <a:pt x="244639" y="43686"/>
                </a:cubicBezTo>
                <a:cubicBezTo>
                  <a:pt x="244639" y="19559"/>
                  <a:pt x="225080" y="0"/>
                  <a:pt x="200953" y="0"/>
                </a:cubicBezTo>
                <a:cubicBezTo>
                  <a:pt x="176826" y="0"/>
                  <a:pt x="157267" y="19559"/>
                  <a:pt x="157267" y="43686"/>
                </a:cubicBezTo>
                <a:cubicBezTo>
                  <a:pt x="157267" y="67813"/>
                  <a:pt x="176826" y="87372"/>
                  <a:pt x="200953" y="87372"/>
                </a:cubicBezTo>
                <a:close/>
                <a:moveTo>
                  <a:pt x="43686" y="87372"/>
                </a:moveTo>
                <a:cubicBezTo>
                  <a:pt x="67813" y="87372"/>
                  <a:pt x="87372" y="67813"/>
                  <a:pt x="87372" y="43686"/>
                </a:cubicBezTo>
                <a:cubicBezTo>
                  <a:pt x="87372" y="19559"/>
                  <a:pt x="67813" y="0"/>
                  <a:pt x="43686" y="0"/>
                </a:cubicBezTo>
                <a:cubicBezTo>
                  <a:pt x="19559" y="0"/>
                  <a:pt x="0" y="19559"/>
                  <a:pt x="0" y="43686"/>
                </a:cubicBezTo>
                <a:cubicBezTo>
                  <a:pt x="0" y="67813"/>
                  <a:pt x="19559" y="87372"/>
                  <a:pt x="43686" y="87372"/>
                </a:cubicBezTo>
                <a:close/>
              </a:path>
            </a:pathLst>
          </a:custGeom>
          <a:gradFill rotWithShape="0">
            <a:gsLst>
              <a:gs pos="0">
                <a:srgbClr val="bf4f00"/>
              </a:gs>
              <a:gs pos="100000">
                <a:srgbClr val="ffb47f"/>
              </a:gs>
            </a:gsLst>
            <a:lin ang="10800000"/>
          </a:gradFill>
          <a:ln w="1270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2" name="标题 1"/>
          <p:cNvSpPr/>
          <p:nvPr/>
        </p:nvSpPr>
        <p:spPr>
          <a:xfrm>
            <a:off x="0" y="0"/>
            <a:ext cx="12196440" cy="6857640"/>
          </a:xfrm>
          <a:prstGeom prst="rect">
            <a:avLst/>
          </a:prstGeom>
          <a:gradFill rotWithShape="0">
            <a:gsLst>
              <a:gs pos="0">
                <a:srgbClr val="ffffff">
                  <a:alpha val="0"/>
                </a:srgbClr>
              </a:gs>
              <a:gs pos="100000">
                <a:srgbClr val="ffdabf"/>
              </a:gs>
            </a:gsLst>
            <a:lin ang="5400000"/>
          </a:gradFill>
          <a:ln w="12700">
            <a:noFill/>
          </a:ln>
        </p:spPr>
        <p:style>
          <a:lnRef idx="0"/>
          <a:fillRef idx="0"/>
          <a:effectRef idx="0"/>
          <a:fontRef idx="minor"/>
        </p:style>
      </p:sp>
      <p:sp>
        <p:nvSpPr>
          <p:cNvPr id="163" name="标题 1"/>
          <p:cNvSpPr/>
          <p:nvPr/>
        </p:nvSpPr>
        <p:spPr>
          <a:xfrm>
            <a:off x="824760" y="2076120"/>
            <a:ext cx="4753800" cy="3731040"/>
          </a:xfrm>
          <a:custGeom>
            <a:avLst/>
            <a:gdLst/>
            <a:ahLst/>
            <a:rect l="l" t="t" r="r" b="b"/>
            <a:pathLst>
              <a:path w="2642041" h="2197271">
                <a:moveTo>
                  <a:pt x="1976659" y="2197272"/>
                </a:moveTo>
                <a:lnTo>
                  <a:pt x="170997" y="1200525"/>
                </a:lnTo>
                <a:lnTo>
                  <a:pt x="0" y="90372"/>
                </a:lnTo>
                <a:lnTo>
                  <a:pt x="2642042" y="0"/>
                </a:lnTo>
                <a:lnTo>
                  <a:pt x="1976659" y="2197272"/>
                </a:lnTo>
                <a:close/>
              </a:path>
            </a:pathLst>
          </a:custGeom>
          <a:noFill/>
          <a:ln w="25400">
            <a:solidFill>
              <a:srgbClr val="bf4f00"/>
            </a:solidFill>
            <a:miter/>
          </a:ln>
        </p:spPr>
        <p:style>
          <a:lnRef idx="0"/>
          <a:fillRef idx="0"/>
          <a:effectRef idx="0"/>
          <a:fontRef idx="minor"/>
        </p:style>
      </p:sp>
      <p:sp>
        <p:nvSpPr>
          <p:cNvPr id="164" name="标题 1"/>
          <p:cNvSpPr/>
          <p:nvPr/>
        </p:nvSpPr>
        <p:spPr>
          <a:xfrm>
            <a:off x="979560" y="2698560"/>
            <a:ext cx="4444560" cy="2651400"/>
          </a:xfrm>
          <a:custGeom>
            <a:avLst/>
            <a:gdLst/>
            <a:ahLst/>
            <a:rect l="l" t="t" r="r" b="b"/>
            <a:pathLst>
              <a:path w="2470158" h="1476070">
                <a:moveTo>
                  <a:pt x="0" y="0"/>
                </a:moveTo>
                <a:lnTo>
                  <a:pt x="2470159" y="0"/>
                </a:lnTo>
                <a:lnTo>
                  <a:pt x="2470159" y="1476070"/>
                </a:lnTo>
                <a:lnTo>
                  <a:pt x="0" y="1476070"/>
                </a:lnTo>
                <a:close/>
              </a:path>
            </a:pathLst>
          </a:custGeom>
          <a:solidFill>
            <a:schemeClr val="accent1"/>
          </a:solidFill>
          <a:ln w="0">
            <a:noFill/>
          </a:ln>
        </p:spPr>
        <p:style>
          <a:lnRef idx="0"/>
          <a:fillRef idx="0"/>
          <a:effectRef idx="0"/>
          <a:fontRef idx="minor"/>
        </p:style>
      </p:sp>
      <p:sp>
        <p:nvSpPr>
          <p:cNvPr id="165" name="标题 1"/>
          <p:cNvSpPr/>
          <p:nvPr/>
        </p:nvSpPr>
        <p:spPr>
          <a:xfrm>
            <a:off x="6600600" y="2076120"/>
            <a:ext cx="4753800" cy="3731040"/>
          </a:xfrm>
          <a:custGeom>
            <a:avLst/>
            <a:gdLst/>
            <a:ahLst/>
            <a:rect l="l" t="t" r="r" b="b"/>
            <a:pathLst>
              <a:path w="2642042" h="2197271">
                <a:moveTo>
                  <a:pt x="0" y="0"/>
                </a:moveTo>
                <a:lnTo>
                  <a:pt x="2642042" y="90372"/>
                </a:lnTo>
                <a:lnTo>
                  <a:pt x="2470159" y="1201411"/>
                </a:lnTo>
                <a:lnTo>
                  <a:pt x="665384" y="2197272"/>
                </a:lnTo>
                <a:lnTo>
                  <a:pt x="0" y="0"/>
                </a:lnTo>
                <a:close/>
              </a:path>
            </a:pathLst>
          </a:custGeom>
          <a:noFill/>
          <a:ln w="25400">
            <a:solidFill>
              <a:srgbClr val="bf4f00"/>
            </a:solidFill>
            <a:miter/>
          </a:ln>
        </p:spPr>
        <p:style>
          <a:lnRef idx="0"/>
          <a:fillRef idx="0"/>
          <a:effectRef idx="0"/>
          <a:fontRef idx="minor"/>
        </p:style>
      </p:sp>
      <p:sp>
        <p:nvSpPr>
          <p:cNvPr id="166" name="标题 1"/>
          <p:cNvSpPr/>
          <p:nvPr/>
        </p:nvSpPr>
        <p:spPr>
          <a:xfrm>
            <a:off x="6755040" y="2698560"/>
            <a:ext cx="4444560" cy="2651400"/>
          </a:xfrm>
          <a:custGeom>
            <a:avLst/>
            <a:gdLst/>
            <a:ahLst/>
            <a:rect l="l" t="t" r="r" b="b"/>
            <a:pathLst>
              <a:path w="2470158" h="1476070">
                <a:moveTo>
                  <a:pt x="0" y="0"/>
                </a:moveTo>
                <a:lnTo>
                  <a:pt x="2470158" y="0"/>
                </a:lnTo>
                <a:lnTo>
                  <a:pt x="2470158" y="1476070"/>
                </a:lnTo>
                <a:lnTo>
                  <a:pt x="0" y="1476070"/>
                </a:lnTo>
                <a:close/>
              </a:path>
            </a:pathLst>
          </a:custGeom>
          <a:solidFill>
            <a:schemeClr val="accent1"/>
          </a:solidFill>
          <a:ln w="0">
            <a:noFill/>
          </a:ln>
        </p:spPr>
        <p:style>
          <a:lnRef idx="0"/>
          <a:fillRef idx="0"/>
          <a:effectRef idx="0"/>
          <a:fontRef idx="minor"/>
        </p:style>
      </p:sp>
      <p:sp>
        <p:nvSpPr>
          <p:cNvPr id="167" name="标题 1"/>
          <p:cNvSpPr/>
          <p:nvPr/>
        </p:nvSpPr>
        <p:spPr>
          <a:xfrm>
            <a:off x="2681280" y="1456560"/>
            <a:ext cx="1040400" cy="1040400"/>
          </a:xfrm>
          <a:custGeom>
            <a:avLst/>
            <a:gdLst/>
            <a:ahLst/>
            <a:rect l="l" t="t" r="r" b="b"/>
            <a:pathLst>
              <a:path w="769045" h="769045">
                <a:moveTo>
                  <a:pt x="769045" y="384523"/>
                </a:moveTo>
                <a:cubicBezTo>
                  <a:pt x="769045" y="596888"/>
                  <a:pt x="596889" y="769045"/>
                  <a:pt x="384523" y="769045"/>
                </a:cubicBezTo>
                <a:cubicBezTo>
                  <a:pt x="172157" y="769045"/>
                  <a:pt x="0" y="596888"/>
                  <a:pt x="0" y="384523"/>
                </a:cubicBezTo>
                <a:cubicBezTo>
                  <a:pt x="0" y="172157"/>
                  <a:pt x="172157" y="0"/>
                  <a:pt x="384523" y="0"/>
                </a:cubicBezTo>
                <a:cubicBezTo>
                  <a:pt x="596889" y="0"/>
                  <a:pt x="769045" y="172157"/>
                  <a:pt x="769045" y="384523"/>
                </a:cubicBezTo>
                <a:close/>
              </a:path>
            </a:pathLst>
          </a:custGeom>
          <a:solidFill>
            <a:schemeClr val="accent1"/>
          </a:solidFill>
          <a:ln w="0">
            <a:noFill/>
          </a:ln>
        </p:spPr>
        <p:style>
          <a:lnRef idx="0"/>
          <a:fillRef idx="0"/>
          <a:effectRef idx="0"/>
          <a:fontRef idx="minor"/>
        </p:style>
      </p:sp>
      <p:sp>
        <p:nvSpPr>
          <p:cNvPr id="168" name="标题 1"/>
          <p:cNvSpPr/>
          <p:nvPr/>
        </p:nvSpPr>
        <p:spPr>
          <a:xfrm>
            <a:off x="8457120" y="1456560"/>
            <a:ext cx="1040400" cy="1040400"/>
          </a:xfrm>
          <a:custGeom>
            <a:avLst/>
            <a:gdLst/>
            <a:ahLst/>
            <a:rect l="l" t="t" r="r" b="b"/>
            <a:pathLst>
              <a:path w="769045" h="769045">
                <a:moveTo>
                  <a:pt x="769045" y="384523"/>
                </a:moveTo>
                <a:cubicBezTo>
                  <a:pt x="769045" y="596888"/>
                  <a:pt x="596888" y="769045"/>
                  <a:pt x="384523" y="769045"/>
                </a:cubicBezTo>
                <a:cubicBezTo>
                  <a:pt x="172157" y="769045"/>
                  <a:pt x="1" y="596888"/>
                  <a:pt x="1" y="384523"/>
                </a:cubicBezTo>
                <a:cubicBezTo>
                  <a:pt x="1" y="172157"/>
                  <a:pt x="172157" y="0"/>
                  <a:pt x="384523" y="0"/>
                </a:cubicBezTo>
                <a:cubicBezTo>
                  <a:pt x="596889" y="0"/>
                  <a:pt x="769045" y="172157"/>
                  <a:pt x="769045" y="384523"/>
                </a:cubicBezTo>
                <a:close/>
              </a:path>
            </a:pathLst>
          </a:custGeom>
          <a:solidFill>
            <a:schemeClr val="accent1"/>
          </a:solidFill>
          <a:ln w="0">
            <a:noFill/>
          </a:ln>
        </p:spPr>
        <p:style>
          <a:lnRef idx="0"/>
          <a:fillRef idx="0"/>
          <a:effectRef idx="0"/>
          <a:fontRef idx="minor"/>
        </p:style>
      </p:sp>
      <p:sp>
        <p:nvSpPr>
          <p:cNvPr id="169" name="标题 1"/>
          <p:cNvSpPr/>
          <p:nvPr/>
        </p:nvSpPr>
        <p:spPr>
          <a:xfrm>
            <a:off x="1258560" y="2806560"/>
            <a:ext cx="3886200" cy="738360"/>
          </a:xfrm>
          <a:prstGeom prst="rect">
            <a:avLst/>
          </a:prstGeom>
          <a:noFill/>
          <a:ln w="0">
            <a:noFill/>
          </a:ln>
        </p:spPr>
        <p:style>
          <a:lnRef idx="0"/>
          <a:fillRef idx="0"/>
          <a:effectRef idx="0"/>
          <a:fontRef idx="minor"/>
        </p:style>
        <p:txBody>
          <a:bodyPr lIns="0" rIns="0" tIns="0" bIns="0" anchor="b">
            <a:noAutofit/>
          </a:bodyPr>
          <a:p>
            <a:pPr algn="ctr">
              <a:lnSpc>
                <a:spcPct val="130000"/>
              </a:lnSpc>
              <a:buNone/>
            </a:pPr>
            <a:r>
              <a:rPr b="0" lang="zh-CN" sz="1600" spc="-1" strike="noStrike">
                <a:solidFill>
                  <a:srgbClr val="ffffff"/>
                </a:solidFill>
                <a:latin typeface="Source Han Sans CN Bold"/>
                <a:ea typeface="Source Han Sans CN Bold"/>
              </a:rPr>
              <a:t>农业生产现状</a:t>
            </a:r>
            <a:endParaRPr b="0" lang="en-US" sz="1600" spc="-1" strike="noStrike">
              <a:latin typeface="Noto Sans CJK SC"/>
            </a:endParaRPr>
          </a:p>
        </p:txBody>
      </p:sp>
      <p:sp>
        <p:nvSpPr>
          <p:cNvPr id="170" name="标题 1"/>
          <p:cNvSpPr/>
          <p:nvPr/>
        </p:nvSpPr>
        <p:spPr>
          <a:xfrm>
            <a:off x="1258560" y="3583440"/>
            <a:ext cx="3886200" cy="1662120"/>
          </a:xfrm>
          <a:prstGeom prst="rect">
            <a:avLst/>
          </a:prstGeom>
          <a:noFill/>
          <a:ln w="0">
            <a:noFill/>
          </a:ln>
        </p:spPr>
        <p:style>
          <a:lnRef idx="0"/>
          <a:fillRef idx="0"/>
          <a:effectRef idx="0"/>
          <a:fontRef idx="minor"/>
        </p:style>
        <p:txBody>
          <a:bodyPr lIns="0" rIns="0" tIns="0" bIns="0" anchor="t">
            <a:noAutofit/>
          </a:bodyPr>
          <a:p>
            <a:r>
              <a:rPr b="0" lang="zh-CN" sz="1200" spc="-1" strike="noStrike">
                <a:solidFill>
                  <a:srgbClr val="ffffff"/>
                </a:solidFill>
                <a:latin typeface="Source Han Sans"/>
                <a:ea typeface="Source Han Sans"/>
              </a:rPr>
              <a:t>我们服务的村子主要种植水稻、玉米、花生等农作物，其中水稻种植面积占 </a:t>
            </a:r>
            <a:r>
              <a:rPr b="0" lang="en-US" sz="1200" spc="-1" strike="noStrike">
                <a:solidFill>
                  <a:srgbClr val="ffffff"/>
                </a:solidFill>
                <a:latin typeface="Source Han Sans"/>
                <a:ea typeface="Source Han Sans"/>
              </a:rPr>
              <a:t>[X]%</a:t>
            </a:r>
            <a:r>
              <a:rPr b="0" lang="zh-CN" sz="1200" spc="-1" strike="noStrike">
                <a:solidFill>
                  <a:srgbClr val="ffffff"/>
                </a:solidFill>
                <a:latin typeface="Source Han Sans"/>
                <a:ea typeface="Source Han Sans"/>
              </a:rPr>
              <a:t>，年产量约 </a:t>
            </a:r>
            <a:r>
              <a:rPr b="0" lang="en-US" sz="1200" spc="-1" strike="noStrike">
                <a:solidFill>
                  <a:srgbClr val="ffffff"/>
                </a:solidFill>
                <a:latin typeface="Source Han Sans"/>
                <a:ea typeface="Source Han Sans"/>
              </a:rPr>
              <a:t>[X] </a:t>
            </a:r>
            <a:r>
              <a:rPr b="0" lang="zh-CN" sz="1200" spc="-1" strike="noStrike">
                <a:solidFill>
                  <a:srgbClr val="ffffff"/>
                </a:solidFill>
                <a:latin typeface="Source Han Sans"/>
                <a:ea typeface="Source Han Sans"/>
              </a:rPr>
              <a:t>吨，是村民收入的重要来源之一，但农业生产仍以传统方式为主，机械化程度较低。</a:t>
            </a:r>
            <a:endParaRPr b="0" lang="en-US" sz="1200" spc="-1" strike="noStrike">
              <a:latin typeface="Noto Sans CJK SC"/>
            </a:endParaRPr>
          </a:p>
          <a:p>
            <a:pPr algn="ctr">
              <a:lnSpc>
                <a:spcPct val="150000"/>
              </a:lnSpc>
              <a:buNone/>
            </a:pPr>
            <a:r>
              <a:rPr b="0" lang="zh-CN" sz="1200" spc="-1" strike="noStrike">
                <a:solidFill>
                  <a:srgbClr val="ffffff"/>
                </a:solidFill>
                <a:latin typeface="Source Han Sans"/>
                <a:ea typeface="Source Han Sans"/>
              </a:rPr>
              <a:t>农村基础设施建设相对薄弱，部分农田灌溉设施老化，灌溉效率不高，影响了农业生产的发展，制约了农业现代化的进程。</a:t>
            </a:r>
            <a:endParaRPr b="0" lang="en-US" sz="1200" spc="-1" strike="noStrike">
              <a:latin typeface="Noto Sans CJK SC"/>
            </a:endParaRPr>
          </a:p>
        </p:txBody>
      </p:sp>
      <p:sp>
        <p:nvSpPr>
          <p:cNvPr id="171" name="标题 1"/>
          <p:cNvSpPr/>
          <p:nvPr/>
        </p:nvSpPr>
        <p:spPr>
          <a:xfrm>
            <a:off x="7034040" y="2809440"/>
            <a:ext cx="3886200" cy="738360"/>
          </a:xfrm>
          <a:prstGeom prst="rect">
            <a:avLst/>
          </a:prstGeom>
          <a:noFill/>
          <a:ln w="0">
            <a:noFill/>
          </a:ln>
        </p:spPr>
        <p:style>
          <a:lnRef idx="0"/>
          <a:fillRef idx="0"/>
          <a:effectRef idx="0"/>
          <a:fontRef idx="minor"/>
        </p:style>
        <p:txBody>
          <a:bodyPr lIns="0" rIns="0" tIns="0" bIns="0" anchor="b">
            <a:noAutofit/>
          </a:bodyPr>
          <a:p>
            <a:pPr algn="ctr">
              <a:lnSpc>
                <a:spcPct val="130000"/>
              </a:lnSpc>
              <a:buNone/>
            </a:pPr>
            <a:r>
              <a:rPr b="0" lang="zh-CN" sz="1600" spc="-1" strike="noStrike">
                <a:solidFill>
                  <a:srgbClr val="ffffff"/>
                </a:solidFill>
                <a:latin typeface="Source Han Sans CN Bold"/>
                <a:ea typeface="Source Han Sans CN Bold"/>
              </a:rPr>
              <a:t>农民生活状况</a:t>
            </a:r>
            <a:endParaRPr b="0" lang="en-US" sz="1600" spc="-1" strike="noStrike">
              <a:latin typeface="Noto Sans CJK SC"/>
            </a:endParaRPr>
          </a:p>
        </p:txBody>
      </p:sp>
      <p:sp>
        <p:nvSpPr>
          <p:cNvPr id="172" name="标题 1"/>
          <p:cNvSpPr/>
          <p:nvPr/>
        </p:nvSpPr>
        <p:spPr>
          <a:xfrm>
            <a:off x="7034040" y="3586320"/>
            <a:ext cx="3886200" cy="1662120"/>
          </a:xfrm>
          <a:prstGeom prst="rect">
            <a:avLst/>
          </a:prstGeom>
          <a:noFill/>
          <a:ln w="0">
            <a:noFill/>
          </a:ln>
        </p:spPr>
        <p:style>
          <a:lnRef idx="0"/>
          <a:fillRef idx="0"/>
          <a:effectRef idx="0"/>
          <a:fontRef idx="minor"/>
        </p:style>
        <p:txBody>
          <a:bodyPr lIns="0" rIns="0" tIns="0" bIns="0" anchor="t">
            <a:noAutofit/>
          </a:bodyPr>
          <a:p>
            <a:r>
              <a:rPr b="0" lang="zh-CN" sz="1400" spc="-1" strike="noStrike">
                <a:solidFill>
                  <a:srgbClr val="ffffff"/>
                </a:solidFill>
                <a:latin typeface="Source Han Sans"/>
                <a:ea typeface="Source Han Sans"/>
              </a:rPr>
              <a:t>农民的生活条件有所改善，但仍有部分村民居住在老旧房屋中，生活设施简陋，收入来源单一，主要依靠传统农业种植，收入水平较低。</a:t>
            </a:r>
            <a:endParaRPr b="0" lang="en-US" sz="1400" spc="-1" strike="noStrike">
              <a:latin typeface="Noto Sans CJK SC"/>
            </a:endParaRPr>
          </a:p>
          <a:p>
            <a:pPr algn="ctr">
              <a:lnSpc>
                <a:spcPct val="150000"/>
              </a:lnSpc>
              <a:buNone/>
            </a:pPr>
            <a:r>
              <a:rPr b="0" lang="zh-CN" sz="1400" spc="-1" strike="noStrike">
                <a:solidFill>
                  <a:srgbClr val="ffffff"/>
                </a:solidFill>
                <a:latin typeface="Source Han Sans"/>
                <a:ea typeface="Source Han Sans"/>
              </a:rPr>
              <a:t>农村教育、医疗等公共服务资源相对匮乏，农民子女接受优质教育的机会有限，看病就医也不方便，影响了农民的生活质量和幸福感。</a:t>
            </a:r>
            <a:endParaRPr b="0" lang="en-US" sz="1400" spc="-1" strike="noStrike">
              <a:latin typeface="Noto Sans CJK SC"/>
            </a:endParaRPr>
          </a:p>
        </p:txBody>
      </p:sp>
      <p:sp>
        <p:nvSpPr>
          <p:cNvPr id="173" name="标题 1"/>
          <p:cNvSpPr/>
          <p:nvPr/>
        </p:nvSpPr>
        <p:spPr>
          <a:xfrm>
            <a:off x="2992680" y="1767960"/>
            <a:ext cx="417960" cy="417960"/>
          </a:xfrm>
          <a:custGeom>
            <a:avLst/>
            <a:gdLst/>
            <a:ahLst/>
            <a:rect l="l" t="t" r="r" b="b"/>
            <a:pathLst>
              <a:path w="720000" h="720000">
                <a:moveTo>
                  <a:pt x="438553" y="189601"/>
                </a:moveTo>
                <a:cubicBezTo>
                  <a:pt x="413875" y="189601"/>
                  <a:pt x="390761" y="199073"/>
                  <a:pt x="373556" y="216451"/>
                </a:cubicBezTo>
                <a:lnTo>
                  <a:pt x="232180" y="357827"/>
                </a:lnTo>
                <a:cubicBezTo>
                  <a:pt x="212456" y="377465"/>
                  <a:pt x="197336" y="453584"/>
                  <a:pt x="191861" y="528226"/>
                </a:cubicBezTo>
                <a:cubicBezTo>
                  <a:pt x="266503" y="522665"/>
                  <a:pt x="342622" y="507545"/>
                  <a:pt x="362260" y="487907"/>
                </a:cubicBezTo>
                <a:lnTo>
                  <a:pt x="503636" y="346444"/>
                </a:lnTo>
                <a:cubicBezTo>
                  <a:pt x="539523" y="310557"/>
                  <a:pt x="539523" y="252252"/>
                  <a:pt x="503636" y="216365"/>
                </a:cubicBezTo>
                <a:cubicBezTo>
                  <a:pt x="486344" y="199073"/>
                  <a:pt x="463230" y="189601"/>
                  <a:pt x="438553" y="189601"/>
                </a:cubicBezTo>
                <a:close/>
                <a:moveTo>
                  <a:pt x="438553" y="141636"/>
                </a:moveTo>
                <a:cubicBezTo>
                  <a:pt x="474440" y="141636"/>
                  <a:pt x="510327" y="155191"/>
                  <a:pt x="537524" y="182476"/>
                </a:cubicBezTo>
                <a:cubicBezTo>
                  <a:pt x="592007" y="236872"/>
                  <a:pt x="592007" y="325938"/>
                  <a:pt x="537524" y="380420"/>
                </a:cubicBezTo>
                <a:lnTo>
                  <a:pt x="396149" y="521796"/>
                </a:lnTo>
                <a:cubicBezTo>
                  <a:pt x="341753" y="576278"/>
                  <a:pt x="141637" y="578364"/>
                  <a:pt x="141637" y="578364"/>
                </a:cubicBezTo>
                <a:cubicBezTo>
                  <a:pt x="141637" y="578364"/>
                  <a:pt x="143723" y="378334"/>
                  <a:pt x="198205" y="323852"/>
                </a:cubicBezTo>
                <a:lnTo>
                  <a:pt x="339581" y="182476"/>
                </a:lnTo>
                <a:cubicBezTo>
                  <a:pt x="366778" y="155278"/>
                  <a:pt x="402666" y="141636"/>
                  <a:pt x="438553" y="141636"/>
                </a:cubicBezTo>
                <a:close/>
                <a:moveTo>
                  <a:pt x="120000" y="47965"/>
                </a:moveTo>
                <a:cubicBezTo>
                  <a:pt x="80290" y="47965"/>
                  <a:pt x="47965" y="80290"/>
                  <a:pt x="47965" y="120000"/>
                </a:cubicBezTo>
                <a:lnTo>
                  <a:pt x="47965" y="600000"/>
                </a:lnTo>
                <a:cubicBezTo>
                  <a:pt x="47965" y="639711"/>
                  <a:pt x="80290" y="672035"/>
                  <a:pt x="120000" y="672035"/>
                </a:cubicBezTo>
                <a:lnTo>
                  <a:pt x="600000" y="672035"/>
                </a:lnTo>
                <a:cubicBezTo>
                  <a:pt x="639711" y="672035"/>
                  <a:pt x="672035" y="639711"/>
                  <a:pt x="672035" y="600000"/>
                </a:cubicBezTo>
                <a:lnTo>
                  <a:pt x="672035" y="120000"/>
                </a:lnTo>
                <a:cubicBezTo>
                  <a:pt x="672035" y="80290"/>
                  <a:pt x="639711" y="47965"/>
                  <a:pt x="600000" y="47965"/>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bg1"/>
          </a:solidFill>
          <a:ln w="0">
            <a:noFill/>
          </a:ln>
        </p:spPr>
        <p:style>
          <a:lnRef idx="0"/>
          <a:fillRef idx="0"/>
          <a:effectRef idx="0"/>
          <a:fontRef idx="minor"/>
        </p:style>
      </p:sp>
      <p:sp>
        <p:nvSpPr>
          <p:cNvPr id="174" name="标题 1"/>
          <p:cNvSpPr/>
          <p:nvPr/>
        </p:nvSpPr>
        <p:spPr>
          <a:xfrm>
            <a:off x="8761320" y="1767960"/>
            <a:ext cx="432000" cy="417960"/>
          </a:xfrm>
          <a:custGeom>
            <a:avLst/>
            <a:gdLst/>
            <a:ah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bg1"/>
          </a:solidFill>
          <a:ln w="0">
            <a:noFill/>
          </a:ln>
        </p:spPr>
        <p:style>
          <a:lnRef idx="0"/>
          <a:fillRef idx="0"/>
          <a:effectRef idx="0"/>
          <a:fontRef idx="minor"/>
        </p:style>
      </p:sp>
      <p:sp>
        <p:nvSpPr>
          <p:cNvPr id="175" name="标题 1"/>
          <p:cNvSpPr/>
          <p:nvPr/>
        </p:nvSpPr>
        <p:spPr>
          <a:xfrm>
            <a:off x="981360" y="416160"/>
            <a:ext cx="9834840" cy="467640"/>
          </a:xfrm>
          <a:prstGeom prst="rect">
            <a:avLst/>
          </a:prstGeom>
          <a:noFill/>
          <a:ln w="0">
            <a:noFill/>
          </a:ln>
        </p:spPr>
        <p:style>
          <a:lnRef idx="0"/>
          <a:fillRef idx="0"/>
          <a:effectRef idx="0"/>
          <a:fontRef idx="minor"/>
        </p:style>
        <p:txBody>
          <a:bodyPr lIns="0" rIns="0" tIns="0" bIns="0" anchor="ctr">
            <a:noAutofit/>
          </a:bodyPr>
          <a:p>
            <a:pPr>
              <a:lnSpc>
                <a:spcPct val="110000"/>
              </a:lnSpc>
              <a:buNone/>
            </a:pPr>
            <a:r>
              <a:rPr b="0" lang="zh-CN" sz="3200" spc="-1" strike="noStrike">
                <a:solidFill>
                  <a:srgbClr val="262626"/>
                </a:solidFill>
                <a:latin typeface="Source Han Sans CN Bold"/>
                <a:ea typeface="Source Han Sans CN Bold"/>
              </a:rPr>
              <a:t>三农真实面貌</a:t>
            </a:r>
            <a:endParaRPr b="0" lang="en-US" sz="3200" spc="-1" strike="noStrike">
              <a:latin typeface="Noto Sans CJK SC"/>
            </a:endParaRPr>
          </a:p>
        </p:txBody>
      </p:sp>
      <p:sp>
        <p:nvSpPr>
          <p:cNvPr id="176" name="标题 1"/>
          <p:cNvSpPr/>
          <p:nvPr/>
        </p:nvSpPr>
        <p:spPr>
          <a:xfrm flipH="1" rot="10800000">
            <a:off x="10976040" y="606600"/>
            <a:ext cx="536400" cy="87120"/>
          </a:xfrm>
          <a:custGeom>
            <a:avLst/>
            <a:gdLst/>
            <a:ahLst/>
            <a:rect l="l" t="t" r="r" b="b"/>
            <a:pathLst>
              <a:path w="536828" h="87372">
                <a:moveTo>
                  <a:pt x="358221" y="87372"/>
                </a:moveTo>
                <a:cubicBezTo>
                  <a:pt x="370285" y="87372"/>
                  <a:pt x="381206" y="82482"/>
                  <a:pt x="389112" y="74577"/>
                </a:cubicBezTo>
                <a:lnTo>
                  <a:pt x="391951" y="70365"/>
                </a:lnTo>
                <a:lnTo>
                  <a:pt x="392195" y="70727"/>
                </a:lnTo>
                <a:lnTo>
                  <a:pt x="394791" y="66877"/>
                </a:lnTo>
                <a:cubicBezTo>
                  <a:pt x="402697" y="58972"/>
                  <a:pt x="413618" y="54082"/>
                  <a:pt x="425682" y="54082"/>
                </a:cubicBezTo>
                <a:cubicBezTo>
                  <a:pt x="437745" y="54082"/>
                  <a:pt x="448667" y="58972"/>
                  <a:pt x="456573" y="66877"/>
                </a:cubicBezTo>
                <a:lnTo>
                  <a:pt x="459168" y="70727"/>
                </a:lnTo>
                <a:lnTo>
                  <a:pt x="459412" y="70365"/>
                </a:lnTo>
                <a:lnTo>
                  <a:pt x="462251" y="74577"/>
                </a:lnTo>
                <a:cubicBezTo>
                  <a:pt x="470157" y="82482"/>
                  <a:pt x="481078" y="87372"/>
                  <a:pt x="493142" y="87372"/>
                </a:cubicBezTo>
                <a:cubicBezTo>
                  <a:pt x="517269" y="87372"/>
                  <a:pt x="536828" y="67813"/>
                  <a:pt x="536828" y="43686"/>
                </a:cubicBezTo>
                <a:cubicBezTo>
                  <a:pt x="536828" y="19559"/>
                  <a:pt x="517269" y="0"/>
                  <a:pt x="493142" y="0"/>
                </a:cubicBezTo>
                <a:cubicBezTo>
                  <a:pt x="481078" y="0"/>
                  <a:pt x="470157" y="4890"/>
                  <a:pt x="462251" y="12795"/>
                </a:cubicBezTo>
                <a:lnTo>
                  <a:pt x="459412" y="17007"/>
                </a:lnTo>
                <a:lnTo>
                  <a:pt x="459062" y="16488"/>
                </a:lnTo>
                <a:lnTo>
                  <a:pt x="456572" y="20181"/>
                </a:lnTo>
                <a:cubicBezTo>
                  <a:pt x="448666" y="28087"/>
                  <a:pt x="437745" y="32976"/>
                  <a:pt x="425681" y="32976"/>
                </a:cubicBezTo>
                <a:cubicBezTo>
                  <a:pt x="413618" y="32976"/>
                  <a:pt x="402696" y="28087"/>
                  <a:pt x="394790" y="20181"/>
                </a:cubicBezTo>
                <a:lnTo>
                  <a:pt x="392301" y="16489"/>
                </a:lnTo>
                <a:lnTo>
                  <a:pt x="391951" y="17007"/>
                </a:lnTo>
                <a:lnTo>
                  <a:pt x="389112" y="12795"/>
                </a:lnTo>
                <a:cubicBezTo>
                  <a:pt x="381206" y="4890"/>
                  <a:pt x="370285" y="0"/>
                  <a:pt x="358221" y="0"/>
                </a:cubicBezTo>
                <a:cubicBezTo>
                  <a:pt x="334094" y="0"/>
                  <a:pt x="314535" y="19559"/>
                  <a:pt x="314535" y="43686"/>
                </a:cubicBezTo>
                <a:cubicBezTo>
                  <a:pt x="314535" y="67813"/>
                  <a:pt x="334094" y="87372"/>
                  <a:pt x="358221" y="87372"/>
                </a:cubicBezTo>
                <a:close/>
                <a:moveTo>
                  <a:pt x="200953" y="87372"/>
                </a:moveTo>
                <a:cubicBezTo>
                  <a:pt x="225080" y="87372"/>
                  <a:pt x="244639" y="67813"/>
                  <a:pt x="244639" y="43686"/>
                </a:cubicBezTo>
                <a:cubicBezTo>
                  <a:pt x="244639" y="19559"/>
                  <a:pt x="225080" y="0"/>
                  <a:pt x="200953" y="0"/>
                </a:cubicBezTo>
                <a:cubicBezTo>
                  <a:pt x="176826" y="0"/>
                  <a:pt x="157267" y="19559"/>
                  <a:pt x="157267" y="43686"/>
                </a:cubicBezTo>
                <a:cubicBezTo>
                  <a:pt x="157267" y="67813"/>
                  <a:pt x="176826" y="87372"/>
                  <a:pt x="200953" y="87372"/>
                </a:cubicBezTo>
                <a:close/>
                <a:moveTo>
                  <a:pt x="43686" y="87372"/>
                </a:moveTo>
                <a:cubicBezTo>
                  <a:pt x="67813" y="87372"/>
                  <a:pt x="87372" y="67813"/>
                  <a:pt x="87372" y="43686"/>
                </a:cubicBezTo>
                <a:cubicBezTo>
                  <a:pt x="87372" y="19559"/>
                  <a:pt x="67813" y="0"/>
                  <a:pt x="43686" y="0"/>
                </a:cubicBezTo>
                <a:cubicBezTo>
                  <a:pt x="19559" y="0"/>
                  <a:pt x="0" y="19559"/>
                  <a:pt x="0" y="43686"/>
                </a:cubicBezTo>
                <a:cubicBezTo>
                  <a:pt x="0" y="67813"/>
                  <a:pt x="19559" y="87372"/>
                  <a:pt x="43686" y="87372"/>
                </a:cubicBezTo>
                <a:close/>
              </a:path>
            </a:pathLst>
          </a:custGeom>
          <a:gradFill rotWithShape="0">
            <a:gsLst>
              <a:gs pos="0">
                <a:srgbClr val="bf4f00"/>
              </a:gs>
              <a:gs pos="100000">
                <a:srgbClr val="ffb47f"/>
              </a:gs>
            </a:gsLst>
            <a:lin ang="10800000"/>
          </a:gradFill>
          <a:ln w="1270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7" name="标题 1"/>
          <p:cNvSpPr/>
          <p:nvPr/>
        </p:nvSpPr>
        <p:spPr>
          <a:xfrm>
            <a:off x="-2520" y="0"/>
            <a:ext cx="12196440" cy="6857640"/>
          </a:xfrm>
          <a:prstGeom prst="rect">
            <a:avLst/>
          </a:prstGeom>
          <a:blipFill rotWithShape="0">
            <a:blip r:embed="rId1"/>
            <a:srcRect/>
            <a:stretch/>
          </a:blipFill>
          <a:ln w="12700">
            <a:noFill/>
          </a:ln>
        </p:spPr>
        <p:style>
          <a:lnRef idx="0"/>
          <a:fillRef idx="0"/>
          <a:effectRef idx="0"/>
          <a:fontRef idx="minor"/>
        </p:style>
      </p:sp>
      <p:sp>
        <p:nvSpPr>
          <p:cNvPr id="178" name="标题 1"/>
          <p:cNvSpPr/>
          <p:nvPr/>
        </p:nvSpPr>
        <p:spPr>
          <a:xfrm>
            <a:off x="0" y="0"/>
            <a:ext cx="12191760" cy="6857640"/>
          </a:xfrm>
          <a:custGeom>
            <a:avLst/>
            <a:gdLst/>
            <a:ahLst/>
            <a:rect l="l" t="t" r="r" b="b"/>
            <a:pathLst>
              <a:path w="18288000" h="10288588">
                <a:moveTo>
                  <a:pt x="15963105" y="8102600"/>
                </a:moveTo>
                <a:lnTo>
                  <a:pt x="15951199" y="8103394"/>
                </a:lnTo>
                <a:lnTo>
                  <a:pt x="15940087" y="8104983"/>
                </a:lnTo>
                <a:lnTo>
                  <a:pt x="15928180" y="8108160"/>
                </a:lnTo>
                <a:lnTo>
                  <a:pt x="15917068" y="8111336"/>
                </a:lnTo>
                <a:lnTo>
                  <a:pt x="15907543" y="8116896"/>
                </a:lnTo>
                <a:lnTo>
                  <a:pt x="15898018" y="8122455"/>
                </a:lnTo>
                <a:lnTo>
                  <a:pt x="15889287" y="8129603"/>
                </a:lnTo>
                <a:lnTo>
                  <a:pt x="15880555" y="8137545"/>
                </a:lnTo>
                <a:lnTo>
                  <a:pt x="15872618" y="8145487"/>
                </a:lnTo>
                <a:lnTo>
                  <a:pt x="15865474" y="8154223"/>
                </a:lnTo>
                <a:lnTo>
                  <a:pt x="15859918" y="8164548"/>
                </a:lnTo>
                <a:lnTo>
                  <a:pt x="15855949" y="8174079"/>
                </a:lnTo>
                <a:lnTo>
                  <a:pt x="15851187" y="8184403"/>
                </a:lnTo>
                <a:lnTo>
                  <a:pt x="15848805" y="8195522"/>
                </a:lnTo>
                <a:lnTo>
                  <a:pt x="15846424" y="8208229"/>
                </a:lnTo>
                <a:lnTo>
                  <a:pt x="15846424" y="8219348"/>
                </a:lnTo>
                <a:lnTo>
                  <a:pt x="15846424" y="9378090"/>
                </a:lnTo>
                <a:lnTo>
                  <a:pt x="15846424" y="9389209"/>
                </a:lnTo>
                <a:lnTo>
                  <a:pt x="15848805" y="9401916"/>
                </a:lnTo>
                <a:lnTo>
                  <a:pt x="15851187" y="9413035"/>
                </a:lnTo>
                <a:lnTo>
                  <a:pt x="15855949" y="9423360"/>
                </a:lnTo>
                <a:lnTo>
                  <a:pt x="15859918" y="9433684"/>
                </a:lnTo>
                <a:lnTo>
                  <a:pt x="15865474" y="9443215"/>
                </a:lnTo>
                <a:lnTo>
                  <a:pt x="15872618" y="9452745"/>
                </a:lnTo>
                <a:lnTo>
                  <a:pt x="15880555" y="9460687"/>
                </a:lnTo>
                <a:lnTo>
                  <a:pt x="15889287" y="9467835"/>
                </a:lnTo>
                <a:lnTo>
                  <a:pt x="15898018" y="9474983"/>
                </a:lnTo>
                <a:lnTo>
                  <a:pt x="15907543" y="9480542"/>
                </a:lnTo>
                <a:lnTo>
                  <a:pt x="15917068" y="9486102"/>
                </a:lnTo>
                <a:lnTo>
                  <a:pt x="15928180" y="9489279"/>
                </a:lnTo>
                <a:lnTo>
                  <a:pt x="15940087" y="9493250"/>
                </a:lnTo>
                <a:lnTo>
                  <a:pt x="15951199" y="9494044"/>
                </a:lnTo>
                <a:lnTo>
                  <a:pt x="15963105" y="9494838"/>
                </a:lnTo>
                <a:lnTo>
                  <a:pt x="17118804" y="9494838"/>
                </a:lnTo>
                <a:lnTo>
                  <a:pt x="17129920" y="9494044"/>
                </a:lnTo>
                <a:lnTo>
                  <a:pt x="17141032" y="9493250"/>
                </a:lnTo>
                <a:lnTo>
                  <a:pt x="17152936" y="9489279"/>
                </a:lnTo>
                <a:lnTo>
                  <a:pt x="17164048" y="9486102"/>
                </a:lnTo>
                <a:lnTo>
                  <a:pt x="17173576" y="9480542"/>
                </a:lnTo>
                <a:lnTo>
                  <a:pt x="17183892" y="9474983"/>
                </a:lnTo>
                <a:lnTo>
                  <a:pt x="17193420" y="9467835"/>
                </a:lnTo>
                <a:lnTo>
                  <a:pt x="17200564" y="9460687"/>
                </a:lnTo>
                <a:lnTo>
                  <a:pt x="17208500" y="9452745"/>
                </a:lnTo>
                <a:lnTo>
                  <a:pt x="17215644" y="9443215"/>
                </a:lnTo>
                <a:lnTo>
                  <a:pt x="17221200" y="9433684"/>
                </a:lnTo>
                <a:lnTo>
                  <a:pt x="17225964" y="9423360"/>
                </a:lnTo>
                <a:lnTo>
                  <a:pt x="17229932" y="9413035"/>
                </a:lnTo>
                <a:lnTo>
                  <a:pt x="17233104" y="9401916"/>
                </a:lnTo>
                <a:lnTo>
                  <a:pt x="17234692" y="9389209"/>
                </a:lnTo>
                <a:lnTo>
                  <a:pt x="17235488" y="9378090"/>
                </a:lnTo>
                <a:lnTo>
                  <a:pt x="17235488" y="8219348"/>
                </a:lnTo>
                <a:lnTo>
                  <a:pt x="17234692" y="8208229"/>
                </a:lnTo>
                <a:lnTo>
                  <a:pt x="17233104" y="8195522"/>
                </a:lnTo>
                <a:lnTo>
                  <a:pt x="17229932" y="8184403"/>
                </a:lnTo>
                <a:lnTo>
                  <a:pt x="17225964" y="8174079"/>
                </a:lnTo>
                <a:lnTo>
                  <a:pt x="17221200" y="8164548"/>
                </a:lnTo>
                <a:lnTo>
                  <a:pt x="17215644" y="8154223"/>
                </a:lnTo>
                <a:lnTo>
                  <a:pt x="17208500" y="8145487"/>
                </a:lnTo>
                <a:lnTo>
                  <a:pt x="17200564" y="8137545"/>
                </a:lnTo>
                <a:lnTo>
                  <a:pt x="17193420" y="8129603"/>
                </a:lnTo>
                <a:lnTo>
                  <a:pt x="17183892" y="8122455"/>
                </a:lnTo>
                <a:lnTo>
                  <a:pt x="17173576" y="8116896"/>
                </a:lnTo>
                <a:lnTo>
                  <a:pt x="17164048" y="8111336"/>
                </a:lnTo>
                <a:lnTo>
                  <a:pt x="17152936" y="8108160"/>
                </a:lnTo>
                <a:lnTo>
                  <a:pt x="17141032" y="8104983"/>
                </a:lnTo>
                <a:lnTo>
                  <a:pt x="17129920" y="8103394"/>
                </a:lnTo>
                <a:lnTo>
                  <a:pt x="17118804" y="8102600"/>
                </a:lnTo>
                <a:close/>
                <a:moveTo>
                  <a:pt x="14504193" y="8102600"/>
                </a:moveTo>
                <a:lnTo>
                  <a:pt x="14491493" y="8103394"/>
                </a:lnTo>
                <a:lnTo>
                  <a:pt x="14480381" y="8104983"/>
                </a:lnTo>
                <a:lnTo>
                  <a:pt x="14469268" y="8108160"/>
                </a:lnTo>
                <a:lnTo>
                  <a:pt x="14458156" y="8111336"/>
                </a:lnTo>
                <a:lnTo>
                  <a:pt x="14447837" y="8116896"/>
                </a:lnTo>
                <a:lnTo>
                  <a:pt x="14439106" y="8122455"/>
                </a:lnTo>
                <a:lnTo>
                  <a:pt x="14430375" y="8129603"/>
                </a:lnTo>
                <a:lnTo>
                  <a:pt x="14420850" y="8137545"/>
                </a:lnTo>
                <a:lnTo>
                  <a:pt x="14412912" y="8145487"/>
                </a:lnTo>
                <a:lnTo>
                  <a:pt x="14406562" y="8154223"/>
                </a:lnTo>
                <a:lnTo>
                  <a:pt x="14401006" y="8164548"/>
                </a:lnTo>
                <a:lnTo>
                  <a:pt x="14396243" y="8174079"/>
                </a:lnTo>
                <a:lnTo>
                  <a:pt x="14391481" y="8184403"/>
                </a:lnTo>
                <a:lnTo>
                  <a:pt x="14389893" y="8195522"/>
                </a:lnTo>
                <a:lnTo>
                  <a:pt x="14387512" y="8208229"/>
                </a:lnTo>
                <a:lnTo>
                  <a:pt x="14387512" y="8219348"/>
                </a:lnTo>
                <a:lnTo>
                  <a:pt x="14387512" y="9378090"/>
                </a:lnTo>
                <a:lnTo>
                  <a:pt x="14387512" y="9389209"/>
                </a:lnTo>
                <a:lnTo>
                  <a:pt x="14389893" y="9401916"/>
                </a:lnTo>
                <a:lnTo>
                  <a:pt x="14391481" y="9413035"/>
                </a:lnTo>
                <a:lnTo>
                  <a:pt x="14396243" y="9423360"/>
                </a:lnTo>
                <a:lnTo>
                  <a:pt x="14401006" y="9433684"/>
                </a:lnTo>
                <a:lnTo>
                  <a:pt x="14406562" y="9443215"/>
                </a:lnTo>
                <a:lnTo>
                  <a:pt x="14412912" y="9452745"/>
                </a:lnTo>
                <a:lnTo>
                  <a:pt x="14420850" y="9460687"/>
                </a:lnTo>
                <a:lnTo>
                  <a:pt x="14430375" y="9467835"/>
                </a:lnTo>
                <a:lnTo>
                  <a:pt x="14439106" y="9474983"/>
                </a:lnTo>
                <a:lnTo>
                  <a:pt x="14447837" y="9480542"/>
                </a:lnTo>
                <a:lnTo>
                  <a:pt x="14458156" y="9486102"/>
                </a:lnTo>
                <a:lnTo>
                  <a:pt x="14469268" y="9489279"/>
                </a:lnTo>
                <a:lnTo>
                  <a:pt x="14480381" y="9493250"/>
                </a:lnTo>
                <a:lnTo>
                  <a:pt x="14491493" y="9494044"/>
                </a:lnTo>
                <a:lnTo>
                  <a:pt x="14504193" y="9494838"/>
                </a:lnTo>
                <a:lnTo>
                  <a:pt x="15659894" y="9494838"/>
                </a:lnTo>
                <a:lnTo>
                  <a:pt x="15671006" y="9494044"/>
                </a:lnTo>
                <a:lnTo>
                  <a:pt x="15682119" y="9493250"/>
                </a:lnTo>
                <a:lnTo>
                  <a:pt x="15693231" y="9489279"/>
                </a:lnTo>
                <a:lnTo>
                  <a:pt x="15704344" y="9486102"/>
                </a:lnTo>
                <a:lnTo>
                  <a:pt x="15714663" y="9480542"/>
                </a:lnTo>
                <a:lnTo>
                  <a:pt x="15724981" y="9474983"/>
                </a:lnTo>
                <a:lnTo>
                  <a:pt x="15733713" y="9467835"/>
                </a:lnTo>
                <a:lnTo>
                  <a:pt x="15741650" y="9460687"/>
                </a:lnTo>
                <a:lnTo>
                  <a:pt x="15749587" y="9452745"/>
                </a:lnTo>
                <a:lnTo>
                  <a:pt x="15755937" y="9443215"/>
                </a:lnTo>
                <a:lnTo>
                  <a:pt x="15761494" y="9433684"/>
                </a:lnTo>
                <a:lnTo>
                  <a:pt x="15766256" y="9423360"/>
                </a:lnTo>
                <a:lnTo>
                  <a:pt x="15771019" y="9413035"/>
                </a:lnTo>
                <a:lnTo>
                  <a:pt x="15772606" y="9401916"/>
                </a:lnTo>
                <a:lnTo>
                  <a:pt x="15774987" y="9389209"/>
                </a:lnTo>
                <a:lnTo>
                  <a:pt x="15776575" y="9378090"/>
                </a:lnTo>
                <a:lnTo>
                  <a:pt x="15776575" y="8219348"/>
                </a:lnTo>
                <a:lnTo>
                  <a:pt x="15774987" y="8208229"/>
                </a:lnTo>
                <a:lnTo>
                  <a:pt x="15772606" y="8195522"/>
                </a:lnTo>
                <a:lnTo>
                  <a:pt x="15771019" y="8184403"/>
                </a:lnTo>
                <a:lnTo>
                  <a:pt x="15766256" y="8174079"/>
                </a:lnTo>
                <a:lnTo>
                  <a:pt x="15761494" y="8164548"/>
                </a:lnTo>
                <a:lnTo>
                  <a:pt x="15755937" y="8154223"/>
                </a:lnTo>
                <a:lnTo>
                  <a:pt x="15749587" y="8145487"/>
                </a:lnTo>
                <a:lnTo>
                  <a:pt x="15741650" y="8137545"/>
                </a:lnTo>
                <a:lnTo>
                  <a:pt x="15733713" y="8129603"/>
                </a:lnTo>
                <a:lnTo>
                  <a:pt x="15724981" y="8122455"/>
                </a:lnTo>
                <a:lnTo>
                  <a:pt x="15714663" y="8116896"/>
                </a:lnTo>
                <a:lnTo>
                  <a:pt x="15704344" y="8111336"/>
                </a:lnTo>
                <a:lnTo>
                  <a:pt x="15693231" y="8108160"/>
                </a:lnTo>
                <a:lnTo>
                  <a:pt x="15682119" y="8104983"/>
                </a:lnTo>
                <a:lnTo>
                  <a:pt x="15671006" y="8103394"/>
                </a:lnTo>
                <a:lnTo>
                  <a:pt x="15659894" y="8102600"/>
                </a:lnTo>
                <a:close/>
                <a:moveTo>
                  <a:pt x="15963105" y="6640513"/>
                </a:moveTo>
                <a:lnTo>
                  <a:pt x="15951199" y="6642101"/>
                </a:lnTo>
                <a:lnTo>
                  <a:pt x="15940087" y="6642895"/>
                </a:lnTo>
                <a:lnTo>
                  <a:pt x="15928180" y="6646070"/>
                </a:lnTo>
                <a:lnTo>
                  <a:pt x="15917068" y="6650038"/>
                </a:lnTo>
                <a:lnTo>
                  <a:pt x="15907543" y="6655595"/>
                </a:lnTo>
                <a:lnTo>
                  <a:pt x="15898018" y="6661151"/>
                </a:lnTo>
                <a:lnTo>
                  <a:pt x="15889287" y="6667501"/>
                </a:lnTo>
                <a:lnTo>
                  <a:pt x="15880555" y="6675438"/>
                </a:lnTo>
                <a:lnTo>
                  <a:pt x="15872618" y="6683376"/>
                </a:lnTo>
                <a:lnTo>
                  <a:pt x="15865474" y="6692107"/>
                </a:lnTo>
                <a:lnTo>
                  <a:pt x="15859918" y="6702426"/>
                </a:lnTo>
                <a:lnTo>
                  <a:pt x="15855949" y="6712745"/>
                </a:lnTo>
                <a:lnTo>
                  <a:pt x="15851187" y="6723063"/>
                </a:lnTo>
                <a:lnTo>
                  <a:pt x="15848805" y="6734176"/>
                </a:lnTo>
                <a:lnTo>
                  <a:pt x="15846424" y="6746082"/>
                </a:lnTo>
                <a:lnTo>
                  <a:pt x="15846424" y="6757988"/>
                </a:lnTo>
                <a:lnTo>
                  <a:pt x="15846424" y="7916070"/>
                </a:lnTo>
                <a:lnTo>
                  <a:pt x="15846424" y="7927976"/>
                </a:lnTo>
                <a:lnTo>
                  <a:pt x="15848805" y="7939089"/>
                </a:lnTo>
                <a:lnTo>
                  <a:pt x="15851187" y="7950995"/>
                </a:lnTo>
                <a:lnTo>
                  <a:pt x="15855949" y="7960520"/>
                </a:lnTo>
                <a:lnTo>
                  <a:pt x="15859918" y="7970839"/>
                </a:lnTo>
                <a:lnTo>
                  <a:pt x="15865474" y="7981157"/>
                </a:lnTo>
                <a:lnTo>
                  <a:pt x="15872618" y="7989889"/>
                </a:lnTo>
                <a:lnTo>
                  <a:pt x="15880555" y="7997826"/>
                </a:lnTo>
                <a:lnTo>
                  <a:pt x="15889287" y="8005764"/>
                </a:lnTo>
                <a:lnTo>
                  <a:pt x="15898018" y="8012907"/>
                </a:lnTo>
                <a:lnTo>
                  <a:pt x="15907543" y="8018464"/>
                </a:lnTo>
                <a:lnTo>
                  <a:pt x="15917068" y="8024020"/>
                </a:lnTo>
                <a:lnTo>
                  <a:pt x="15928180" y="8027195"/>
                </a:lnTo>
                <a:lnTo>
                  <a:pt x="15940087" y="8030370"/>
                </a:lnTo>
                <a:lnTo>
                  <a:pt x="15951199" y="8031957"/>
                </a:lnTo>
                <a:lnTo>
                  <a:pt x="15963105" y="8032751"/>
                </a:lnTo>
                <a:lnTo>
                  <a:pt x="17118804" y="8032751"/>
                </a:lnTo>
                <a:lnTo>
                  <a:pt x="17129920" y="8031957"/>
                </a:lnTo>
                <a:lnTo>
                  <a:pt x="17141032" y="8030370"/>
                </a:lnTo>
                <a:lnTo>
                  <a:pt x="17152936" y="8027195"/>
                </a:lnTo>
                <a:lnTo>
                  <a:pt x="17164048" y="8024020"/>
                </a:lnTo>
                <a:lnTo>
                  <a:pt x="17173576" y="8018464"/>
                </a:lnTo>
                <a:lnTo>
                  <a:pt x="17183892" y="8012907"/>
                </a:lnTo>
                <a:lnTo>
                  <a:pt x="17193420" y="8005764"/>
                </a:lnTo>
                <a:lnTo>
                  <a:pt x="17200564" y="7997826"/>
                </a:lnTo>
                <a:lnTo>
                  <a:pt x="17208500" y="7989889"/>
                </a:lnTo>
                <a:lnTo>
                  <a:pt x="17215644" y="7981157"/>
                </a:lnTo>
                <a:lnTo>
                  <a:pt x="17221200" y="7970839"/>
                </a:lnTo>
                <a:lnTo>
                  <a:pt x="17225964" y="7960520"/>
                </a:lnTo>
                <a:lnTo>
                  <a:pt x="17229932" y="7950995"/>
                </a:lnTo>
                <a:lnTo>
                  <a:pt x="17233104" y="7939089"/>
                </a:lnTo>
                <a:lnTo>
                  <a:pt x="17234692" y="7927976"/>
                </a:lnTo>
                <a:lnTo>
                  <a:pt x="17235488" y="7916070"/>
                </a:lnTo>
                <a:lnTo>
                  <a:pt x="17235488" y="6757988"/>
                </a:lnTo>
                <a:lnTo>
                  <a:pt x="17234692" y="6746082"/>
                </a:lnTo>
                <a:lnTo>
                  <a:pt x="17233104" y="6734176"/>
                </a:lnTo>
                <a:lnTo>
                  <a:pt x="17229932" y="6723063"/>
                </a:lnTo>
                <a:lnTo>
                  <a:pt x="17225964" y="6712745"/>
                </a:lnTo>
                <a:lnTo>
                  <a:pt x="17221200" y="6702426"/>
                </a:lnTo>
                <a:lnTo>
                  <a:pt x="17215644" y="6692107"/>
                </a:lnTo>
                <a:lnTo>
                  <a:pt x="17208500" y="6683376"/>
                </a:lnTo>
                <a:lnTo>
                  <a:pt x="17200564" y="6675438"/>
                </a:lnTo>
                <a:lnTo>
                  <a:pt x="17193420" y="6667501"/>
                </a:lnTo>
                <a:lnTo>
                  <a:pt x="17183892" y="6661151"/>
                </a:lnTo>
                <a:lnTo>
                  <a:pt x="17173576" y="6655595"/>
                </a:lnTo>
                <a:lnTo>
                  <a:pt x="17164048" y="6650038"/>
                </a:lnTo>
                <a:lnTo>
                  <a:pt x="17152936" y="6646070"/>
                </a:lnTo>
                <a:lnTo>
                  <a:pt x="17141032" y="6642895"/>
                </a:lnTo>
                <a:lnTo>
                  <a:pt x="17129920" y="6642101"/>
                </a:lnTo>
                <a:lnTo>
                  <a:pt x="17118804" y="6640513"/>
                </a:lnTo>
                <a:close/>
                <a:moveTo>
                  <a:pt x="14504193" y="6640513"/>
                </a:moveTo>
                <a:lnTo>
                  <a:pt x="14491493" y="6642101"/>
                </a:lnTo>
                <a:lnTo>
                  <a:pt x="14480381" y="6642895"/>
                </a:lnTo>
                <a:lnTo>
                  <a:pt x="14469268" y="6646070"/>
                </a:lnTo>
                <a:lnTo>
                  <a:pt x="14458156" y="6650038"/>
                </a:lnTo>
                <a:lnTo>
                  <a:pt x="14447837" y="6655595"/>
                </a:lnTo>
                <a:lnTo>
                  <a:pt x="14439106" y="6661151"/>
                </a:lnTo>
                <a:lnTo>
                  <a:pt x="14430375" y="6667501"/>
                </a:lnTo>
                <a:lnTo>
                  <a:pt x="14420850" y="6675438"/>
                </a:lnTo>
                <a:lnTo>
                  <a:pt x="14412912" y="6683376"/>
                </a:lnTo>
                <a:lnTo>
                  <a:pt x="14406562" y="6692107"/>
                </a:lnTo>
                <a:lnTo>
                  <a:pt x="14401006" y="6702426"/>
                </a:lnTo>
                <a:lnTo>
                  <a:pt x="14396243" y="6712745"/>
                </a:lnTo>
                <a:lnTo>
                  <a:pt x="14391481" y="6723063"/>
                </a:lnTo>
                <a:lnTo>
                  <a:pt x="14389893" y="6734176"/>
                </a:lnTo>
                <a:lnTo>
                  <a:pt x="14387512" y="6746082"/>
                </a:lnTo>
                <a:lnTo>
                  <a:pt x="14387512" y="6757988"/>
                </a:lnTo>
                <a:lnTo>
                  <a:pt x="14387512" y="7916070"/>
                </a:lnTo>
                <a:lnTo>
                  <a:pt x="14387512" y="7927976"/>
                </a:lnTo>
                <a:lnTo>
                  <a:pt x="14389893" y="7939089"/>
                </a:lnTo>
                <a:lnTo>
                  <a:pt x="14391481" y="7950995"/>
                </a:lnTo>
                <a:lnTo>
                  <a:pt x="14396243" y="7960520"/>
                </a:lnTo>
                <a:lnTo>
                  <a:pt x="14401006" y="7970839"/>
                </a:lnTo>
                <a:lnTo>
                  <a:pt x="14406562" y="7981157"/>
                </a:lnTo>
                <a:lnTo>
                  <a:pt x="14412912" y="7989889"/>
                </a:lnTo>
                <a:lnTo>
                  <a:pt x="14420850" y="7997826"/>
                </a:lnTo>
                <a:lnTo>
                  <a:pt x="14430375" y="8005764"/>
                </a:lnTo>
                <a:lnTo>
                  <a:pt x="14439106" y="8012907"/>
                </a:lnTo>
                <a:lnTo>
                  <a:pt x="14447837" y="8018464"/>
                </a:lnTo>
                <a:lnTo>
                  <a:pt x="14458156" y="8024020"/>
                </a:lnTo>
                <a:lnTo>
                  <a:pt x="14469268" y="8027195"/>
                </a:lnTo>
                <a:lnTo>
                  <a:pt x="14480381" y="8030370"/>
                </a:lnTo>
                <a:lnTo>
                  <a:pt x="14491493" y="8031957"/>
                </a:lnTo>
                <a:lnTo>
                  <a:pt x="14504193" y="8032751"/>
                </a:lnTo>
                <a:lnTo>
                  <a:pt x="15659894" y="8032751"/>
                </a:lnTo>
                <a:lnTo>
                  <a:pt x="15671006" y="8031957"/>
                </a:lnTo>
                <a:lnTo>
                  <a:pt x="15682119" y="8030370"/>
                </a:lnTo>
                <a:lnTo>
                  <a:pt x="15693231" y="8027195"/>
                </a:lnTo>
                <a:lnTo>
                  <a:pt x="15704344" y="8024020"/>
                </a:lnTo>
                <a:lnTo>
                  <a:pt x="15714663" y="8018464"/>
                </a:lnTo>
                <a:lnTo>
                  <a:pt x="15724981" y="8012907"/>
                </a:lnTo>
                <a:lnTo>
                  <a:pt x="15733713" y="8005764"/>
                </a:lnTo>
                <a:lnTo>
                  <a:pt x="15741650" y="7997826"/>
                </a:lnTo>
                <a:lnTo>
                  <a:pt x="15749587" y="7989889"/>
                </a:lnTo>
                <a:lnTo>
                  <a:pt x="15755937" y="7981157"/>
                </a:lnTo>
                <a:lnTo>
                  <a:pt x="15761494" y="7970839"/>
                </a:lnTo>
                <a:lnTo>
                  <a:pt x="15766256" y="7960520"/>
                </a:lnTo>
                <a:lnTo>
                  <a:pt x="15771019" y="7950995"/>
                </a:lnTo>
                <a:lnTo>
                  <a:pt x="15772606" y="7939089"/>
                </a:lnTo>
                <a:lnTo>
                  <a:pt x="15774987" y="7927976"/>
                </a:lnTo>
                <a:lnTo>
                  <a:pt x="15776575" y="7916070"/>
                </a:lnTo>
                <a:lnTo>
                  <a:pt x="15776575" y="6757988"/>
                </a:lnTo>
                <a:lnTo>
                  <a:pt x="15774987" y="6746082"/>
                </a:lnTo>
                <a:lnTo>
                  <a:pt x="15772606" y="6734176"/>
                </a:lnTo>
                <a:lnTo>
                  <a:pt x="15771019" y="6723063"/>
                </a:lnTo>
                <a:lnTo>
                  <a:pt x="15766256" y="6712745"/>
                </a:lnTo>
                <a:lnTo>
                  <a:pt x="15761494" y="6702426"/>
                </a:lnTo>
                <a:lnTo>
                  <a:pt x="15755937" y="6692107"/>
                </a:lnTo>
                <a:lnTo>
                  <a:pt x="15749587" y="6683376"/>
                </a:lnTo>
                <a:lnTo>
                  <a:pt x="15741650" y="6675438"/>
                </a:lnTo>
                <a:lnTo>
                  <a:pt x="15733713" y="6667501"/>
                </a:lnTo>
                <a:lnTo>
                  <a:pt x="15724981" y="6661151"/>
                </a:lnTo>
                <a:lnTo>
                  <a:pt x="15714663" y="6655595"/>
                </a:lnTo>
                <a:lnTo>
                  <a:pt x="15704344" y="6650038"/>
                </a:lnTo>
                <a:lnTo>
                  <a:pt x="15693231" y="6646070"/>
                </a:lnTo>
                <a:lnTo>
                  <a:pt x="15682119" y="6642895"/>
                </a:lnTo>
                <a:lnTo>
                  <a:pt x="15671006" y="6642101"/>
                </a:lnTo>
                <a:lnTo>
                  <a:pt x="15659894" y="6640513"/>
                </a:lnTo>
                <a:close/>
                <a:moveTo>
                  <a:pt x="13046141" y="6640513"/>
                </a:moveTo>
                <a:lnTo>
                  <a:pt x="13034228" y="6642101"/>
                </a:lnTo>
                <a:lnTo>
                  <a:pt x="13023109" y="6642895"/>
                </a:lnTo>
                <a:lnTo>
                  <a:pt x="13011990" y="6646070"/>
                </a:lnTo>
                <a:lnTo>
                  <a:pt x="13000077" y="6650038"/>
                </a:lnTo>
                <a:lnTo>
                  <a:pt x="12990547" y="6655595"/>
                </a:lnTo>
                <a:lnTo>
                  <a:pt x="12981016" y="6661151"/>
                </a:lnTo>
                <a:lnTo>
                  <a:pt x="12972280" y="6667501"/>
                </a:lnTo>
                <a:lnTo>
                  <a:pt x="12963544" y="6675438"/>
                </a:lnTo>
                <a:lnTo>
                  <a:pt x="12955602" y="6683376"/>
                </a:lnTo>
                <a:lnTo>
                  <a:pt x="12948454" y="6692107"/>
                </a:lnTo>
                <a:lnTo>
                  <a:pt x="12942895" y="6702426"/>
                </a:lnTo>
                <a:lnTo>
                  <a:pt x="12938924" y="6712745"/>
                </a:lnTo>
                <a:lnTo>
                  <a:pt x="12934158" y="6723063"/>
                </a:lnTo>
                <a:lnTo>
                  <a:pt x="12931776" y="6734176"/>
                </a:lnTo>
                <a:lnTo>
                  <a:pt x="12929393" y="6746082"/>
                </a:lnTo>
                <a:lnTo>
                  <a:pt x="12928599" y="6757988"/>
                </a:lnTo>
                <a:lnTo>
                  <a:pt x="12928599" y="7916070"/>
                </a:lnTo>
                <a:lnTo>
                  <a:pt x="12929393" y="7927976"/>
                </a:lnTo>
                <a:lnTo>
                  <a:pt x="12931776" y="7939089"/>
                </a:lnTo>
                <a:lnTo>
                  <a:pt x="12934158" y="7950995"/>
                </a:lnTo>
                <a:lnTo>
                  <a:pt x="12938924" y="7960520"/>
                </a:lnTo>
                <a:lnTo>
                  <a:pt x="12942895" y="7970839"/>
                </a:lnTo>
                <a:lnTo>
                  <a:pt x="12948454" y="7981157"/>
                </a:lnTo>
                <a:lnTo>
                  <a:pt x="12955602" y="7989889"/>
                </a:lnTo>
                <a:lnTo>
                  <a:pt x="12963544" y="7997826"/>
                </a:lnTo>
                <a:lnTo>
                  <a:pt x="12972280" y="8005764"/>
                </a:lnTo>
                <a:lnTo>
                  <a:pt x="12981016" y="8012907"/>
                </a:lnTo>
                <a:lnTo>
                  <a:pt x="12990547" y="8018464"/>
                </a:lnTo>
                <a:lnTo>
                  <a:pt x="13000077" y="8024020"/>
                </a:lnTo>
                <a:lnTo>
                  <a:pt x="13011990" y="8027195"/>
                </a:lnTo>
                <a:lnTo>
                  <a:pt x="13023109" y="8030370"/>
                </a:lnTo>
                <a:lnTo>
                  <a:pt x="13034228" y="8031957"/>
                </a:lnTo>
                <a:lnTo>
                  <a:pt x="13046141" y="8032751"/>
                </a:lnTo>
                <a:lnTo>
                  <a:pt x="14201707" y="8032751"/>
                </a:lnTo>
                <a:lnTo>
                  <a:pt x="14213620" y="8031957"/>
                </a:lnTo>
                <a:lnTo>
                  <a:pt x="14225533" y="8030370"/>
                </a:lnTo>
                <a:lnTo>
                  <a:pt x="14236652" y="8027195"/>
                </a:lnTo>
                <a:lnTo>
                  <a:pt x="14247771" y="8024020"/>
                </a:lnTo>
                <a:lnTo>
                  <a:pt x="14258095" y="8018464"/>
                </a:lnTo>
                <a:lnTo>
                  <a:pt x="14267626" y="8012907"/>
                </a:lnTo>
                <a:lnTo>
                  <a:pt x="14277156" y="8005764"/>
                </a:lnTo>
                <a:lnTo>
                  <a:pt x="14284304" y="7997826"/>
                </a:lnTo>
                <a:lnTo>
                  <a:pt x="14292246" y="7989889"/>
                </a:lnTo>
                <a:lnTo>
                  <a:pt x="14299394" y="7981157"/>
                </a:lnTo>
                <a:lnTo>
                  <a:pt x="14304953" y="7970839"/>
                </a:lnTo>
                <a:lnTo>
                  <a:pt x="14309719" y="7960520"/>
                </a:lnTo>
                <a:lnTo>
                  <a:pt x="14313690" y="7950995"/>
                </a:lnTo>
                <a:lnTo>
                  <a:pt x="14316072" y="7939089"/>
                </a:lnTo>
                <a:lnTo>
                  <a:pt x="14318455" y="7927976"/>
                </a:lnTo>
                <a:lnTo>
                  <a:pt x="14319249" y="7916070"/>
                </a:lnTo>
                <a:lnTo>
                  <a:pt x="14319249" y="6757988"/>
                </a:lnTo>
                <a:lnTo>
                  <a:pt x="14318455" y="6746082"/>
                </a:lnTo>
                <a:lnTo>
                  <a:pt x="14316072" y="6734176"/>
                </a:lnTo>
                <a:lnTo>
                  <a:pt x="14313690" y="6723063"/>
                </a:lnTo>
                <a:lnTo>
                  <a:pt x="14309719" y="6712745"/>
                </a:lnTo>
                <a:lnTo>
                  <a:pt x="14304953" y="6702426"/>
                </a:lnTo>
                <a:lnTo>
                  <a:pt x="14299394" y="6692107"/>
                </a:lnTo>
                <a:lnTo>
                  <a:pt x="14292246" y="6683376"/>
                </a:lnTo>
                <a:lnTo>
                  <a:pt x="14284304" y="6675438"/>
                </a:lnTo>
                <a:lnTo>
                  <a:pt x="14277156" y="6667501"/>
                </a:lnTo>
                <a:lnTo>
                  <a:pt x="14267626" y="6661151"/>
                </a:lnTo>
                <a:lnTo>
                  <a:pt x="14258095" y="6655595"/>
                </a:lnTo>
                <a:lnTo>
                  <a:pt x="14247771" y="6650038"/>
                </a:lnTo>
                <a:lnTo>
                  <a:pt x="14236652" y="6646070"/>
                </a:lnTo>
                <a:lnTo>
                  <a:pt x="14225533" y="6642895"/>
                </a:lnTo>
                <a:lnTo>
                  <a:pt x="14213620" y="6642101"/>
                </a:lnTo>
                <a:lnTo>
                  <a:pt x="14201707" y="6640513"/>
                </a:lnTo>
                <a:close/>
                <a:moveTo>
                  <a:pt x="14491493" y="5178425"/>
                </a:moveTo>
                <a:lnTo>
                  <a:pt x="14480381" y="5180807"/>
                </a:lnTo>
                <a:lnTo>
                  <a:pt x="14469268" y="5183982"/>
                </a:lnTo>
                <a:lnTo>
                  <a:pt x="14458156" y="5187157"/>
                </a:lnTo>
                <a:lnTo>
                  <a:pt x="14447837" y="5192713"/>
                </a:lnTo>
                <a:lnTo>
                  <a:pt x="14439106" y="5198269"/>
                </a:lnTo>
                <a:lnTo>
                  <a:pt x="14430375" y="5205413"/>
                </a:lnTo>
                <a:lnTo>
                  <a:pt x="14420850" y="5213350"/>
                </a:lnTo>
                <a:lnTo>
                  <a:pt x="14412912" y="5221288"/>
                </a:lnTo>
                <a:lnTo>
                  <a:pt x="14406562" y="5230019"/>
                </a:lnTo>
                <a:lnTo>
                  <a:pt x="14401006" y="5240338"/>
                </a:lnTo>
                <a:lnTo>
                  <a:pt x="14396243" y="5249863"/>
                </a:lnTo>
                <a:lnTo>
                  <a:pt x="14391481" y="5260182"/>
                </a:lnTo>
                <a:lnTo>
                  <a:pt x="14389893" y="5271294"/>
                </a:lnTo>
                <a:lnTo>
                  <a:pt x="14387512" y="5283994"/>
                </a:lnTo>
                <a:lnTo>
                  <a:pt x="14387512" y="5295107"/>
                </a:lnTo>
                <a:lnTo>
                  <a:pt x="14387512" y="6453188"/>
                </a:lnTo>
                <a:lnTo>
                  <a:pt x="14387512" y="6464301"/>
                </a:lnTo>
                <a:lnTo>
                  <a:pt x="14389893" y="6477001"/>
                </a:lnTo>
                <a:lnTo>
                  <a:pt x="14391481" y="6488113"/>
                </a:lnTo>
                <a:lnTo>
                  <a:pt x="14396243" y="6498432"/>
                </a:lnTo>
                <a:lnTo>
                  <a:pt x="14401006" y="6508751"/>
                </a:lnTo>
                <a:lnTo>
                  <a:pt x="14406562" y="6518276"/>
                </a:lnTo>
                <a:lnTo>
                  <a:pt x="14412912" y="6527801"/>
                </a:lnTo>
                <a:lnTo>
                  <a:pt x="14420850" y="6535738"/>
                </a:lnTo>
                <a:lnTo>
                  <a:pt x="14430375" y="6543676"/>
                </a:lnTo>
                <a:lnTo>
                  <a:pt x="14439106" y="6550026"/>
                </a:lnTo>
                <a:lnTo>
                  <a:pt x="14447837" y="6555582"/>
                </a:lnTo>
                <a:lnTo>
                  <a:pt x="14458156" y="6561138"/>
                </a:lnTo>
                <a:lnTo>
                  <a:pt x="14469268" y="6565107"/>
                </a:lnTo>
                <a:lnTo>
                  <a:pt x="14480381" y="6568282"/>
                </a:lnTo>
                <a:lnTo>
                  <a:pt x="14491493" y="6570663"/>
                </a:lnTo>
                <a:lnTo>
                  <a:pt x="14504193" y="6570663"/>
                </a:lnTo>
                <a:lnTo>
                  <a:pt x="15659894" y="6570663"/>
                </a:lnTo>
                <a:lnTo>
                  <a:pt x="15671006" y="6570663"/>
                </a:lnTo>
                <a:lnTo>
                  <a:pt x="15682119" y="6568282"/>
                </a:lnTo>
                <a:lnTo>
                  <a:pt x="15693231" y="6565107"/>
                </a:lnTo>
                <a:lnTo>
                  <a:pt x="15704344" y="6561138"/>
                </a:lnTo>
                <a:lnTo>
                  <a:pt x="15714663" y="6555582"/>
                </a:lnTo>
                <a:lnTo>
                  <a:pt x="15724981" y="6550026"/>
                </a:lnTo>
                <a:lnTo>
                  <a:pt x="15733713" y="6543676"/>
                </a:lnTo>
                <a:lnTo>
                  <a:pt x="15741650" y="6535738"/>
                </a:lnTo>
                <a:lnTo>
                  <a:pt x="15749587" y="6527801"/>
                </a:lnTo>
                <a:lnTo>
                  <a:pt x="15755937" y="6518276"/>
                </a:lnTo>
                <a:lnTo>
                  <a:pt x="15761494" y="6508751"/>
                </a:lnTo>
                <a:lnTo>
                  <a:pt x="15766256" y="6498432"/>
                </a:lnTo>
                <a:lnTo>
                  <a:pt x="15771019" y="6488113"/>
                </a:lnTo>
                <a:lnTo>
                  <a:pt x="15772606" y="6477001"/>
                </a:lnTo>
                <a:lnTo>
                  <a:pt x="15774987" y="6464301"/>
                </a:lnTo>
                <a:lnTo>
                  <a:pt x="15776575" y="6453188"/>
                </a:lnTo>
                <a:lnTo>
                  <a:pt x="15776575" y="5295107"/>
                </a:lnTo>
                <a:lnTo>
                  <a:pt x="15774987" y="5283994"/>
                </a:lnTo>
                <a:lnTo>
                  <a:pt x="15772606" y="5271294"/>
                </a:lnTo>
                <a:lnTo>
                  <a:pt x="15771019" y="5260182"/>
                </a:lnTo>
                <a:lnTo>
                  <a:pt x="15766256" y="5249863"/>
                </a:lnTo>
                <a:lnTo>
                  <a:pt x="15761494" y="5240338"/>
                </a:lnTo>
                <a:lnTo>
                  <a:pt x="15755937" y="5230019"/>
                </a:lnTo>
                <a:lnTo>
                  <a:pt x="15749587" y="5221288"/>
                </a:lnTo>
                <a:lnTo>
                  <a:pt x="15741650" y="5213350"/>
                </a:lnTo>
                <a:lnTo>
                  <a:pt x="15733713" y="5205413"/>
                </a:lnTo>
                <a:lnTo>
                  <a:pt x="15724981" y="5198269"/>
                </a:lnTo>
                <a:lnTo>
                  <a:pt x="15714663" y="5192713"/>
                </a:lnTo>
                <a:lnTo>
                  <a:pt x="15704344" y="5187157"/>
                </a:lnTo>
                <a:lnTo>
                  <a:pt x="15693231" y="5183982"/>
                </a:lnTo>
                <a:lnTo>
                  <a:pt x="15682119" y="5180807"/>
                </a:lnTo>
                <a:lnTo>
                  <a:pt x="15671006" y="5178425"/>
                </a:lnTo>
                <a:lnTo>
                  <a:pt x="15659894" y="5178425"/>
                </a:lnTo>
                <a:lnTo>
                  <a:pt x="14504193" y="5178425"/>
                </a:lnTo>
                <a:close/>
                <a:moveTo>
                  <a:pt x="13034228" y="5178425"/>
                </a:moveTo>
                <a:lnTo>
                  <a:pt x="13023109" y="5180807"/>
                </a:lnTo>
                <a:lnTo>
                  <a:pt x="13011990" y="5183982"/>
                </a:lnTo>
                <a:lnTo>
                  <a:pt x="13000077" y="5187157"/>
                </a:lnTo>
                <a:lnTo>
                  <a:pt x="12990547" y="5192713"/>
                </a:lnTo>
                <a:lnTo>
                  <a:pt x="12981016" y="5198269"/>
                </a:lnTo>
                <a:lnTo>
                  <a:pt x="12972280" y="5205413"/>
                </a:lnTo>
                <a:lnTo>
                  <a:pt x="12963544" y="5213350"/>
                </a:lnTo>
                <a:lnTo>
                  <a:pt x="12955602" y="5221288"/>
                </a:lnTo>
                <a:lnTo>
                  <a:pt x="12948454" y="5230019"/>
                </a:lnTo>
                <a:lnTo>
                  <a:pt x="12942895" y="5240338"/>
                </a:lnTo>
                <a:lnTo>
                  <a:pt x="12938924" y="5249863"/>
                </a:lnTo>
                <a:lnTo>
                  <a:pt x="12934158" y="5260182"/>
                </a:lnTo>
                <a:lnTo>
                  <a:pt x="12931776" y="5271294"/>
                </a:lnTo>
                <a:lnTo>
                  <a:pt x="12929393" y="5283994"/>
                </a:lnTo>
                <a:lnTo>
                  <a:pt x="12928599" y="5295107"/>
                </a:lnTo>
                <a:lnTo>
                  <a:pt x="12928599" y="6453188"/>
                </a:lnTo>
                <a:lnTo>
                  <a:pt x="12929393" y="6464301"/>
                </a:lnTo>
                <a:lnTo>
                  <a:pt x="12931776" y="6477001"/>
                </a:lnTo>
                <a:lnTo>
                  <a:pt x="12934158" y="6488113"/>
                </a:lnTo>
                <a:lnTo>
                  <a:pt x="12938924" y="6498432"/>
                </a:lnTo>
                <a:lnTo>
                  <a:pt x="12942895" y="6508751"/>
                </a:lnTo>
                <a:lnTo>
                  <a:pt x="12948454" y="6518276"/>
                </a:lnTo>
                <a:lnTo>
                  <a:pt x="12955602" y="6527801"/>
                </a:lnTo>
                <a:lnTo>
                  <a:pt x="12963544" y="6535738"/>
                </a:lnTo>
                <a:lnTo>
                  <a:pt x="12972280" y="6543676"/>
                </a:lnTo>
                <a:lnTo>
                  <a:pt x="12981016" y="6550026"/>
                </a:lnTo>
                <a:lnTo>
                  <a:pt x="12990547" y="6555582"/>
                </a:lnTo>
                <a:lnTo>
                  <a:pt x="13000077" y="6561138"/>
                </a:lnTo>
                <a:lnTo>
                  <a:pt x="13011990" y="6565107"/>
                </a:lnTo>
                <a:lnTo>
                  <a:pt x="13023109" y="6568282"/>
                </a:lnTo>
                <a:lnTo>
                  <a:pt x="13034228" y="6570663"/>
                </a:lnTo>
                <a:lnTo>
                  <a:pt x="13046141" y="6570663"/>
                </a:lnTo>
                <a:lnTo>
                  <a:pt x="14201707" y="6570663"/>
                </a:lnTo>
                <a:lnTo>
                  <a:pt x="14213620" y="6570663"/>
                </a:lnTo>
                <a:lnTo>
                  <a:pt x="14225533" y="6568282"/>
                </a:lnTo>
                <a:lnTo>
                  <a:pt x="14236652" y="6565107"/>
                </a:lnTo>
                <a:lnTo>
                  <a:pt x="14247771" y="6561138"/>
                </a:lnTo>
                <a:lnTo>
                  <a:pt x="14258095" y="6555582"/>
                </a:lnTo>
                <a:lnTo>
                  <a:pt x="14267626" y="6550026"/>
                </a:lnTo>
                <a:lnTo>
                  <a:pt x="14277156" y="6543676"/>
                </a:lnTo>
                <a:lnTo>
                  <a:pt x="14284304" y="6535738"/>
                </a:lnTo>
                <a:lnTo>
                  <a:pt x="14292246" y="6527801"/>
                </a:lnTo>
                <a:lnTo>
                  <a:pt x="14299394" y="6518276"/>
                </a:lnTo>
                <a:lnTo>
                  <a:pt x="14304953" y="6508751"/>
                </a:lnTo>
                <a:lnTo>
                  <a:pt x="14309719" y="6498432"/>
                </a:lnTo>
                <a:lnTo>
                  <a:pt x="14313690" y="6488113"/>
                </a:lnTo>
                <a:lnTo>
                  <a:pt x="14316072" y="6477001"/>
                </a:lnTo>
                <a:lnTo>
                  <a:pt x="14318455" y="6464301"/>
                </a:lnTo>
                <a:lnTo>
                  <a:pt x="14319249" y="6453188"/>
                </a:lnTo>
                <a:lnTo>
                  <a:pt x="14319249" y="5295107"/>
                </a:lnTo>
                <a:lnTo>
                  <a:pt x="14318455" y="5283994"/>
                </a:lnTo>
                <a:lnTo>
                  <a:pt x="14316072" y="5271294"/>
                </a:lnTo>
                <a:lnTo>
                  <a:pt x="14313690" y="5260182"/>
                </a:lnTo>
                <a:lnTo>
                  <a:pt x="14309719" y="5249863"/>
                </a:lnTo>
                <a:lnTo>
                  <a:pt x="14304953" y="5240338"/>
                </a:lnTo>
                <a:lnTo>
                  <a:pt x="14299394" y="5230019"/>
                </a:lnTo>
                <a:lnTo>
                  <a:pt x="14292246" y="5221288"/>
                </a:lnTo>
                <a:lnTo>
                  <a:pt x="14284304" y="5213350"/>
                </a:lnTo>
                <a:lnTo>
                  <a:pt x="14277156" y="5205413"/>
                </a:lnTo>
                <a:lnTo>
                  <a:pt x="14267626" y="5198269"/>
                </a:lnTo>
                <a:lnTo>
                  <a:pt x="14258095" y="5192713"/>
                </a:lnTo>
                <a:lnTo>
                  <a:pt x="14247771" y="5187157"/>
                </a:lnTo>
                <a:lnTo>
                  <a:pt x="14236652" y="5183982"/>
                </a:lnTo>
                <a:lnTo>
                  <a:pt x="14225533" y="5180807"/>
                </a:lnTo>
                <a:lnTo>
                  <a:pt x="14213620" y="5178425"/>
                </a:lnTo>
                <a:lnTo>
                  <a:pt x="14201707" y="5178425"/>
                </a:lnTo>
                <a:lnTo>
                  <a:pt x="13046141" y="5178425"/>
                </a:lnTo>
                <a:close/>
                <a:moveTo>
                  <a:pt x="11575256" y="5178425"/>
                </a:moveTo>
                <a:lnTo>
                  <a:pt x="11564143" y="5180807"/>
                </a:lnTo>
                <a:lnTo>
                  <a:pt x="11553031" y="5183982"/>
                </a:lnTo>
                <a:lnTo>
                  <a:pt x="11541918" y="5187157"/>
                </a:lnTo>
                <a:lnTo>
                  <a:pt x="11531599" y="5192713"/>
                </a:lnTo>
                <a:lnTo>
                  <a:pt x="11522868" y="5198269"/>
                </a:lnTo>
                <a:lnTo>
                  <a:pt x="11512549" y="5205413"/>
                </a:lnTo>
                <a:lnTo>
                  <a:pt x="11504612" y="5213350"/>
                </a:lnTo>
                <a:lnTo>
                  <a:pt x="11496675" y="5221288"/>
                </a:lnTo>
                <a:lnTo>
                  <a:pt x="11490325" y="5230019"/>
                </a:lnTo>
                <a:lnTo>
                  <a:pt x="11484768" y="5240338"/>
                </a:lnTo>
                <a:lnTo>
                  <a:pt x="11480006" y="5249863"/>
                </a:lnTo>
                <a:lnTo>
                  <a:pt x="11475243" y="5260182"/>
                </a:lnTo>
                <a:lnTo>
                  <a:pt x="11473656" y="5271294"/>
                </a:lnTo>
                <a:lnTo>
                  <a:pt x="11471275" y="5283994"/>
                </a:lnTo>
                <a:lnTo>
                  <a:pt x="11469687" y="5295107"/>
                </a:lnTo>
                <a:lnTo>
                  <a:pt x="11469687" y="6453188"/>
                </a:lnTo>
                <a:lnTo>
                  <a:pt x="11471275" y="6464301"/>
                </a:lnTo>
                <a:lnTo>
                  <a:pt x="11473656" y="6477001"/>
                </a:lnTo>
                <a:lnTo>
                  <a:pt x="11475243" y="6488113"/>
                </a:lnTo>
                <a:lnTo>
                  <a:pt x="11480006" y="6498432"/>
                </a:lnTo>
                <a:lnTo>
                  <a:pt x="11484768" y="6508751"/>
                </a:lnTo>
                <a:lnTo>
                  <a:pt x="11490325" y="6518276"/>
                </a:lnTo>
                <a:lnTo>
                  <a:pt x="11496675" y="6527801"/>
                </a:lnTo>
                <a:lnTo>
                  <a:pt x="11504612" y="6535738"/>
                </a:lnTo>
                <a:lnTo>
                  <a:pt x="11512549" y="6543676"/>
                </a:lnTo>
                <a:lnTo>
                  <a:pt x="11522868" y="6550026"/>
                </a:lnTo>
                <a:lnTo>
                  <a:pt x="11531599" y="6555582"/>
                </a:lnTo>
                <a:lnTo>
                  <a:pt x="11541918" y="6561138"/>
                </a:lnTo>
                <a:lnTo>
                  <a:pt x="11553031" y="6565107"/>
                </a:lnTo>
                <a:lnTo>
                  <a:pt x="11564143" y="6568282"/>
                </a:lnTo>
                <a:lnTo>
                  <a:pt x="11575256" y="6570663"/>
                </a:lnTo>
                <a:lnTo>
                  <a:pt x="11587956" y="6570663"/>
                </a:lnTo>
                <a:lnTo>
                  <a:pt x="12742068" y="6570663"/>
                </a:lnTo>
                <a:lnTo>
                  <a:pt x="12754768" y="6570663"/>
                </a:lnTo>
                <a:lnTo>
                  <a:pt x="12765881" y="6568282"/>
                </a:lnTo>
                <a:lnTo>
                  <a:pt x="12776993" y="6565107"/>
                </a:lnTo>
                <a:lnTo>
                  <a:pt x="12788106" y="6561138"/>
                </a:lnTo>
                <a:lnTo>
                  <a:pt x="12798425" y="6555582"/>
                </a:lnTo>
                <a:lnTo>
                  <a:pt x="12808743" y="6550026"/>
                </a:lnTo>
                <a:lnTo>
                  <a:pt x="12817475" y="6543676"/>
                </a:lnTo>
                <a:lnTo>
                  <a:pt x="12825412" y="6535738"/>
                </a:lnTo>
                <a:lnTo>
                  <a:pt x="12833349" y="6527801"/>
                </a:lnTo>
                <a:lnTo>
                  <a:pt x="12839699" y="6518276"/>
                </a:lnTo>
                <a:lnTo>
                  <a:pt x="12845256" y="6508751"/>
                </a:lnTo>
                <a:lnTo>
                  <a:pt x="12850018" y="6498432"/>
                </a:lnTo>
                <a:lnTo>
                  <a:pt x="12854781" y="6488113"/>
                </a:lnTo>
                <a:lnTo>
                  <a:pt x="12857162" y="6477001"/>
                </a:lnTo>
                <a:lnTo>
                  <a:pt x="12858749" y="6464301"/>
                </a:lnTo>
                <a:lnTo>
                  <a:pt x="12860337" y="6453188"/>
                </a:lnTo>
                <a:lnTo>
                  <a:pt x="12860337" y="5295107"/>
                </a:lnTo>
                <a:lnTo>
                  <a:pt x="12858749" y="5283994"/>
                </a:lnTo>
                <a:lnTo>
                  <a:pt x="12857162" y="5271294"/>
                </a:lnTo>
                <a:lnTo>
                  <a:pt x="12854781" y="5260182"/>
                </a:lnTo>
                <a:lnTo>
                  <a:pt x="12850018" y="5249863"/>
                </a:lnTo>
                <a:lnTo>
                  <a:pt x="12845256" y="5240338"/>
                </a:lnTo>
                <a:lnTo>
                  <a:pt x="12839699" y="5230019"/>
                </a:lnTo>
                <a:lnTo>
                  <a:pt x="12833349" y="5221288"/>
                </a:lnTo>
                <a:lnTo>
                  <a:pt x="12825412" y="5213350"/>
                </a:lnTo>
                <a:lnTo>
                  <a:pt x="12817475" y="5205413"/>
                </a:lnTo>
                <a:lnTo>
                  <a:pt x="12808743" y="5198269"/>
                </a:lnTo>
                <a:lnTo>
                  <a:pt x="12798425" y="5192713"/>
                </a:lnTo>
                <a:lnTo>
                  <a:pt x="12788106" y="5187157"/>
                </a:lnTo>
                <a:lnTo>
                  <a:pt x="12776993" y="5183982"/>
                </a:lnTo>
                <a:lnTo>
                  <a:pt x="12765881" y="5180807"/>
                </a:lnTo>
                <a:lnTo>
                  <a:pt x="12754768" y="5178425"/>
                </a:lnTo>
                <a:lnTo>
                  <a:pt x="12742068" y="5178425"/>
                </a:lnTo>
                <a:lnTo>
                  <a:pt x="11587956" y="5178425"/>
                </a:lnTo>
                <a:close/>
                <a:moveTo>
                  <a:pt x="15963105" y="3717927"/>
                </a:moveTo>
                <a:lnTo>
                  <a:pt x="15951199" y="3719514"/>
                </a:lnTo>
                <a:lnTo>
                  <a:pt x="15940087" y="3720308"/>
                </a:lnTo>
                <a:lnTo>
                  <a:pt x="15928180" y="3723483"/>
                </a:lnTo>
                <a:lnTo>
                  <a:pt x="15917068" y="3727452"/>
                </a:lnTo>
                <a:lnTo>
                  <a:pt x="15907543" y="3733008"/>
                </a:lnTo>
                <a:lnTo>
                  <a:pt x="15898018" y="3738564"/>
                </a:lnTo>
                <a:lnTo>
                  <a:pt x="15889287" y="3744914"/>
                </a:lnTo>
                <a:lnTo>
                  <a:pt x="15880555" y="3752852"/>
                </a:lnTo>
                <a:lnTo>
                  <a:pt x="15872618" y="3760789"/>
                </a:lnTo>
                <a:lnTo>
                  <a:pt x="15865474" y="3770314"/>
                </a:lnTo>
                <a:lnTo>
                  <a:pt x="15859918" y="3779839"/>
                </a:lnTo>
                <a:lnTo>
                  <a:pt x="15855949" y="3790158"/>
                </a:lnTo>
                <a:lnTo>
                  <a:pt x="15851187" y="3800477"/>
                </a:lnTo>
                <a:lnTo>
                  <a:pt x="15848805" y="3811590"/>
                </a:lnTo>
                <a:lnTo>
                  <a:pt x="15846424" y="3824289"/>
                </a:lnTo>
                <a:lnTo>
                  <a:pt x="15846424" y="3835402"/>
                </a:lnTo>
                <a:lnTo>
                  <a:pt x="15846424" y="4993482"/>
                </a:lnTo>
                <a:lnTo>
                  <a:pt x="15846424" y="5004594"/>
                </a:lnTo>
                <a:lnTo>
                  <a:pt x="15848805" y="5017294"/>
                </a:lnTo>
                <a:lnTo>
                  <a:pt x="15851187" y="5028407"/>
                </a:lnTo>
                <a:lnTo>
                  <a:pt x="15855949" y="5038726"/>
                </a:lnTo>
                <a:lnTo>
                  <a:pt x="15859918" y="5048251"/>
                </a:lnTo>
                <a:lnTo>
                  <a:pt x="15865474" y="5058569"/>
                </a:lnTo>
                <a:lnTo>
                  <a:pt x="15872618" y="5067301"/>
                </a:lnTo>
                <a:lnTo>
                  <a:pt x="15880555" y="5075238"/>
                </a:lnTo>
                <a:lnTo>
                  <a:pt x="15889287" y="5083176"/>
                </a:lnTo>
                <a:lnTo>
                  <a:pt x="15898018" y="5090319"/>
                </a:lnTo>
                <a:lnTo>
                  <a:pt x="15907543" y="5095876"/>
                </a:lnTo>
                <a:lnTo>
                  <a:pt x="15917068" y="5101432"/>
                </a:lnTo>
                <a:lnTo>
                  <a:pt x="15928180" y="5104607"/>
                </a:lnTo>
                <a:lnTo>
                  <a:pt x="15940087" y="5107782"/>
                </a:lnTo>
                <a:lnTo>
                  <a:pt x="15951199" y="5110163"/>
                </a:lnTo>
                <a:lnTo>
                  <a:pt x="15963105" y="5110163"/>
                </a:lnTo>
                <a:lnTo>
                  <a:pt x="17118804" y="5110163"/>
                </a:lnTo>
                <a:lnTo>
                  <a:pt x="17129920" y="5110163"/>
                </a:lnTo>
                <a:lnTo>
                  <a:pt x="17141032" y="5107782"/>
                </a:lnTo>
                <a:lnTo>
                  <a:pt x="17152936" y="5104607"/>
                </a:lnTo>
                <a:lnTo>
                  <a:pt x="17164048" y="5101432"/>
                </a:lnTo>
                <a:lnTo>
                  <a:pt x="17173576" y="5095876"/>
                </a:lnTo>
                <a:lnTo>
                  <a:pt x="17183892" y="5090319"/>
                </a:lnTo>
                <a:lnTo>
                  <a:pt x="17193420" y="5083176"/>
                </a:lnTo>
                <a:lnTo>
                  <a:pt x="17200564" y="5075238"/>
                </a:lnTo>
                <a:lnTo>
                  <a:pt x="17208500" y="5067301"/>
                </a:lnTo>
                <a:lnTo>
                  <a:pt x="17215644" y="5058569"/>
                </a:lnTo>
                <a:lnTo>
                  <a:pt x="17221200" y="5048251"/>
                </a:lnTo>
                <a:lnTo>
                  <a:pt x="17225964" y="5038726"/>
                </a:lnTo>
                <a:lnTo>
                  <a:pt x="17229932" y="5028407"/>
                </a:lnTo>
                <a:lnTo>
                  <a:pt x="17233104" y="5017294"/>
                </a:lnTo>
                <a:lnTo>
                  <a:pt x="17234692" y="5004594"/>
                </a:lnTo>
                <a:lnTo>
                  <a:pt x="17235488" y="4993482"/>
                </a:lnTo>
                <a:lnTo>
                  <a:pt x="17235488" y="3835402"/>
                </a:lnTo>
                <a:lnTo>
                  <a:pt x="17234692" y="3824289"/>
                </a:lnTo>
                <a:lnTo>
                  <a:pt x="17233104" y="3811590"/>
                </a:lnTo>
                <a:lnTo>
                  <a:pt x="17229932" y="3800477"/>
                </a:lnTo>
                <a:lnTo>
                  <a:pt x="17225964" y="3790158"/>
                </a:lnTo>
                <a:lnTo>
                  <a:pt x="17221200" y="3779839"/>
                </a:lnTo>
                <a:lnTo>
                  <a:pt x="17215644" y="3770314"/>
                </a:lnTo>
                <a:lnTo>
                  <a:pt x="17208500" y="3760789"/>
                </a:lnTo>
                <a:lnTo>
                  <a:pt x="17200564" y="3752852"/>
                </a:lnTo>
                <a:lnTo>
                  <a:pt x="17193420" y="3744914"/>
                </a:lnTo>
                <a:lnTo>
                  <a:pt x="17183892" y="3738564"/>
                </a:lnTo>
                <a:lnTo>
                  <a:pt x="17173576" y="3733008"/>
                </a:lnTo>
                <a:lnTo>
                  <a:pt x="17164048" y="3727452"/>
                </a:lnTo>
                <a:lnTo>
                  <a:pt x="17152936" y="3723483"/>
                </a:lnTo>
                <a:lnTo>
                  <a:pt x="17141032" y="3720308"/>
                </a:lnTo>
                <a:lnTo>
                  <a:pt x="17129920" y="3719514"/>
                </a:lnTo>
                <a:lnTo>
                  <a:pt x="17118804" y="3717927"/>
                </a:lnTo>
                <a:close/>
                <a:moveTo>
                  <a:pt x="14504193" y="3717927"/>
                </a:moveTo>
                <a:lnTo>
                  <a:pt x="14491493" y="3719514"/>
                </a:lnTo>
                <a:lnTo>
                  <a:pt x="14480381" y="3720308"/>
                </a:lnTo>
                <a:lnTo>
                  <a:pt x="14469268" y="3723483"/>
                </a:lnTo>
                <a:lnTo>
                  <a:pt x="14458156" y="3727452"/>
                </a:lnTo>
                <a:lnTo>
                  <a:pt x="14447837" y="3733008"/>
                </a:lnTo>
                <a:lnTo>
                  <a:pt x="14439106" y="3738564"/>
                </a:lnTo>
                <a:lnTo>
                  <a:pt x="14430375" y="3744914"/>
                </a:lnTo>
                <a:lnTo>
                  <a:pt x="14420850" y="3752852"/>
                </a:lnTo>
                <a:lnTo>
                  <a:pt x="14412912" y="3760789"/>
                </a:lnTo>
                <a:lnTo>
                  <a:pt x="14406562" y="3770314"/>
                </a:lnTo>
                <a:lnTo>
                  <a:pt x="14401006" y="3779839"/>
                </a:lnTo>
                <a:lnTo>
                  <a:pt x="14396243" y="3790158"/>
                </a:lnTo>
                <a:lnTo>
                  <a:pt x="14391481" y="3800477"/>
                </a:lnTo>
                <a:lnTo>
                  <a:pt x="14389893" y="3811590"/>
                </a:lnTo>
                <a:lnTo>
                  <a:pt x="14387512" y="3824289"/>
                </a:lnTo>
                <a:lnTo>
                  <a:pt x="14387512" y="3835402"/>
                </a:lnTo>
                <a:lnTo>
                  <a:pt x="14387512" y="4993482"/>
                </a:lnTo>
                <a:lnTo>
                  <a:pt x="14387512" y="5004594"/>
                </a:lnTo>
                <a:lnTo>
                  <a:pt x="14389893" y="5017294"/>
                </a:lnTo>
                <a:lnTo>
                  <a:pt x="14391481" y="5028407"/>
                </a:lnTo>
                <a:lnTo>
                  <a:pt x="14396243" y="5038726"/>
                </a:lnTo>
                <a:lnTo>
                  <a:pt x="14401006" y="5048251"/>
                </a:lnTo>
                <a:lnTo>
                  <a:pt x="14406562" y="5058569"/>
                </a:lnTo>
                <a:lnTo>
                  <a:pt x="14412912" y="5067301"/>
                </a:lnTo>
                <a:lnTo>
                  <a:pt x="14420850" y="5075238"/>
                </a:lnTo>
                <a:lnTo>
                  <a:pt x="14430375" y="5083176"/>
                </a:lnTo>
                <a:lnTo>
                  <a:pt x="14439106" y="5090319"/>
                </a:lnTo>
                <a:lnTo>
                  <a:pt x="14447837" y="5095876"/>
                </a:lnTo>
                <a:lnTo>
                  <a:pt x="14458156" y="5101432"/>
                </a:lnTo>
                <a:lnTo>
                  <a:pt x="14469268" y="5104607"/>
                </a:lnTo>
                <a:lnTo>
                  <a:pt x="14480381" y="5107782"/>
                </a:lnTo>
                <a:lnTo>
                  <a:pt x="14491493" y="5110163"/>
                </a:lnTo>
                <a:lnTo>
                  <a:pt x="14504193" y="5110163"/>
                </a:lnTo>
                <a:lnTo>
                  <a:pt x="15659894" y="5110163"/>
                </a:lnTo>
                <a:lnTo>
                  <a:pt x="15671006" y="5110163"/>
                </a:lnTo>
                <a:lnTo>
                  <a:pt x="15682119" y="5107782"/>
                </a:lnTo>
                <a:lnTo>
                  <a:pt x="15693231" y="5104607"/>
                </a:lnTo>
                <a:lnTo>
                  <a:pt x="15704344" y="5101432"/>
                </a:lnTo>
                <a:lnTo>
                  <a:pt x="15714663" y="5095876"/>
                </a:lnTo>
                <a:lnTo>
                  <a:pt x="15724981" y="5090319"/>
                </a:lnTo>
                <a:lnTo>
                  <a:pt x="15733713" y="5083176"/>
                </a:lnTo>
                <a:lnTo>
                  <a:pt x="15741650" y="5075238"/>
                </a:lnTo>
                <a:lnTo>
                  <a:pt x="15749587" y="5067301"/>
                </a:lnTo>
                <a:lnTo>
                  <a:pt x="15755937" y="5058569"/>
                </a:lnTo>
                <a:lnTo>
                  <a:pt x="15761494" y="5048251"/>
                </a:lnTo>
                <a:lnTo>
                  <a:pt x="15766256" y="5038726"/>
                </a:lnTo>
                <a:lnTo>
                  <a:pt x="15771019" y="5028407"/>
                </a:lnTo>
                <a:lnTo>
                  <a:pt x="15772606" y="5017294"/>
                </a:lnTo>
                <a:lnTo>
                  <a:pt x="15774987" y="5004594"/>
                </a:lnTo>
                <a:lnTo>
                  <a:pt x="15776575" y="4993482"/>
                </a:lnTo>
                <a:lnTo>
                  <a:pt x="15776575" y="3835402"/>
                </a:lnTo>
                <a:lnTo>
                  <a:pt x="15774987" y="3824289"/>
                </a:lnTo>
                <a:lnTo>
                  <a:pt x="15772606" y="3811590"/>
                </a:lnTo>
                <a:lnTo>
                  <a:pt x="15771019" y="3800477"/>
                </a:lnTo>
                <a:lnTo>
                  <a:pt x="15766256" y="3790158"/>
                </a:lnTo>
                <a:lnTo>
                  <a:pt x="15761494" y="3779839"/>
                </a:lnTo>
                <a:lnTo>
                  <a:pt x="15755937" y="3770314"/>
                </a:lnTo>
                <a:lnTo>
                  <a:pt x="15749587" y="3760789"/>
                </a:lnTo>
                <a:lnTo>
                  <a:pt x="15741650" y="3752852"/>
                </a:lnTo>
                <a:lnTo>
                  <a:pt x="15733713" y="3744914"/>
                </a:lnTo>
                <a:lnTo>
                  <a:pt x="15724981" y="3738564"/>
                </a:lnTo>
                <a:lnTo>
                  <a:pt x="15714663" y="3733008"/>
                </a:lnTo>
                <a:lnTo>
                  <a:pt x="15704344" y="3727452"/>
                </a:lnTo>
                <a:lnTo>
                  <a:pt x="15693231" y="3723483"/>
                </a:lnTo>
                <a:lnTo>
                  <a:pt x="15682119" y="3720308"/>
                </a:lnTo>
                <a:lnTo>
                  <a:pt x="15671006" y="3719514"/>
                </a:lnTo>
                <a:lnTo>
                  <a:pt x="15659894" y="3717927"/>
                </a:lnTo>
                <a:close/>
                <a:moveTo>
                  <a:pt x="13046141" y="3717926"/>
                </a:moveTo>
                <a:lnTo>
                  <a:pt x="13034228" y="3719514"/>
                </a:lnTo>
                <a:lnTo>
                  <a:pt x="13023109" y="3720308"/>
                </a:lnTo>
                <a:lnTo>
                  <a:pt x="13011990" y="3723482"/>
                </a:lnTo>
                <a:lnTo>
                  <a:pt x="13000077" y="3727451"/>
                </a:lnTo>
                <a:lnTo>
                  <a:pt x="12990547" y="3733008"/>
                </a:lnTo>
                <a:lnTo>
                  <a:pt x="12981016" y="3738564"/>
                </a:lnTo>
                <a:lnTo>
                  <a:pt x="12972280" y="3744914"/>
                </a:lnTo>
                <a:lnTo>
                  <a:pt x="12963544" y="3752851"/>
                </a:lnTo>
                <a:lnTo>
                  <a:pt x="12955602" y="3760789"/>
                </a:lnTo>
                <a:lnTo>
                  <a:pt x="12948454" y="3770314"/>
                </a:lnTo>
                <a:lnTo>
                  <a:pt x="12942895" y="3779839"/>
                </a:lnTo>
                <a:lnTo>
                  <a:pt x="12938924" y="3790158"/>
                </a:lnTo>
                <a:lnTo>
                  <a:pt x="12934158" y="3800476"/>
                </a:lnTo>
                <a:lnTo>
                  <a:pt x="12931776" y="3811589"/>
                </a:lnTo>
                <a:lnTo>
                  <a:pt x="12929393" y="3824288"/>
                </a:lnTo>
                <a:lnTo>
                  <a:pt x="12928599" y="3835401"/>
                </a:lnTo>
                <a:lnTo>
                  <a:pt x="12928599" y="4993482"/>
                </a:lnTo>
                <a:lnTo>
                  <a:pt x="12929393" y="5004594"/>
                </a:lnTo>
                <a:lnTo>
                  <a:pt x="12931776" y="5017294"/>
                </a:lnTo>
                <a:lnTo>
                  <a:pt x="12934158" y="5028407"/>
                </a:lnTo>
                <a:lnTo>
                  <a:pt x="12938924" y="5038726"/>
                </a:lnTo>
                <a:lnTo>
                  <a:pt x="12942895" y="5048251"/>
                </a:lnTo>
                <a:lnTo>
                  <a:pt x="12948454" y="5058569"/>
                </a:lnTo>
                <a:lnTo>
                  <a:pt x="12955602" y="5067301"/>
                </a:lnTo>
                <a:lnTo>
                  <a:pt x="12963544" y="5075238"/>
                </a:lnTo>
                <a:lnTo>
                  <a:pt x="12972280" y="5083176"/>
                </a:lnTo>
                <a:lnTo>
                  <a:pt x="12981016" y="5090319"/>
                </a:lnTo>
                <a:lnTo>
                  <a:pt x="12990547" y="5095876"/>
                </a:lnTo>
                <a:lnTo>
                  <a:pt x="13000077" y="5101432"/>
                </a:lnTo>
                <a:lnTo>
                  <a:pt x="13011990" y="5104607"/>
                </a:lnTo>
                <a:lnTo>
                  <a:pt x="13023109" y="5107782"/>
                </a:lnTo>
                <a:lnTo>
                  <a:pt x="13034228" y="5110163"/>
                </a:lnTo>
                <a:lnTo>
                  <a:pt x="13046141" y="5110163"/>
                </a:lnTo>
                <a:lnTo>
                  <a:pt x="14201707" y="5110163"/>
                </a:lnTo>
                <a:lnTo>
                  <a:pt x="14213620" y="5110163"/>
                </a:lnTo>
                <a:lnTo>
                  <a:pt x="14225533" y="5107782"/>
                </a:lnTo>
                <a:lnTo>
                  <a:pt x="14236652" y="5104607"/>
                </a:lnTo>
                <a:lnTo>
                  <a:pt x="14247771" y="5101432"/>
                </a:lnTo>
                <a:lnTo>
                  <a:pt x="14258095" y="5095876"/>
                </a:lnTo>
                <a:lnTo>
                  <a:pt x="14267626" y="5090319"/>
                </a:lnTo>
                <a:lnTo>
                  <a:pt x="14277156" y="5083176"/>
                </a:lnTo>
                <a:lnTo>
                  <a:pt x="14284304" y="5075238"/>
                </a:lnTo>
                <a:lnTo>
                  <a:pt x="14292246" y="5067301"/>
                </a:lnTo>
                <a:lnTo>
                  <a:pt x="14299394" y="5058569"/>
                </a:lnTo>
                <a:lnTo>
                  <a:pt x="14304953" y="5048251"/>
                </a:lnTo>
                <a:lnTo>
                  <a:pt x="14309719" y="5038726"/>
                </a:lnTo>
                <a:lnTo>
                  <a:pt x="14313690" y="5028407"/>
                </a:lnTo>
                <a:lnTo>
                  <a:pt x="14316072" y="5017294"/>
                </a:lnTo>
                <a:lnTo>
                  <a:pt x="14318455" y="5004594"/>
                </a:lnTo>
                <a:lnTo>
                  <a:pt x="14319249" y="4993482"/>
                </a:lnTo>
                <a:lnTo>
                  <a:pt x="14319249" y="3835401"/>
                </a:lnTo>
                <a:lnTo>
                  <a:pt x="14318455" y="3824288"/>
                </a:lnTo>
                <a:lnTo>
                  <a:pt x="14316072" y="3811589"/>
                </a:lnTo>
                <a:lnTo>
                  <a:pt x="14313690" y="3800476"/>
                </a:lnTo>
                <a:lnTo>
                  <a:pt x="14309719" y="3790158"/>
                </a:lnTo>
                <a:lnTo>
                  <a:pt x="14304953" y="3779839"/>
                </a:lnTo>
                <a:lnTo>
                  <a:pt x="14299394" y="3770314"/>
                </a:lnTo>
                <a:lnTo>
                  <a:pt x="14292246" y="3760789"/>
                </a:lnTo>
                <a:lnTo>
                  <a:pt x="14284304" y="3752851"/>
                </a:lnTo>
                <a:lnTo>
                  <a:pt x="14277156" y="3744914"/>
                </a:lnTo>
                <a:lnTo>
                  <a:pt x="14267626" y="3738564"/>
                </a:lnTo>
                <a:lnTo>
                  <a:pt x="14258095" y="3733008"/>
                </a:lnTo>
                <a:lnTo>
                  <a:pt x="14247771" y="3727451"/>
                </a:lnTo>
                <a:lnTo>
                  <a:pt x="14236652" y="3723482"/>
                </a:lnTo>
                <a:lnTo>
                  <a:pt x="14225533" y="3720308"/>
                </a:lnTo>
                <a:lnTo>
                  <a:pt x="14213620" y="3719514"/>
                </a:lnTo>
                <a:lnTo>
                  <a:pt x="14201707" y="3717926"/>
                </a:lnTo>
                <a:close/>
                <a:moveTo>
                  <a:pt x="11587956" y="3717926"/>
                </a:moveTo>
                <a:lnTo>
                  <a:pt x="11575256" y="3719513"/>
                </a:lnTo>
                <a:lnTo>
                  <a:pt x="11564143" y="3720307"/>
                </a:lnTo>
                <a:lnTo>
                  <a:pt x="11553031" y="3723482"/>
                </a:lnTo>
                <a:lnTo>
                  <a:pt x="11541918" y="3727451"/>
                </a:lnTo>
                <a:lnTo>
                  <a:pt x="11531599" y="3733007"/>
                </a:lnTo>
                <a:lnTo>
                  <a:pt x="11522868" y="3738563"/>
                </a:lnTo>
                <a:lnTo>
                  <a:pt x="11512549" y="3744913"/>
                </a:lnTo>
                <a:lnTo>
                  <a:pt x="11504612" y="3752851"/>
                </a:lnTo>
                <a:lnTo>
                  <a:pt x="11496675" y="3760788"/>
                </a:lnTo>
                <a:lnTo>
                  <a:pt x="11490325" y="3770313"/>
                </a:lnTo>
                <a:lnTo>
                  <a:pt x="11484768" y="3779838"/>
                </a:lnTo>
                <a:lnTo>
                  <a:pt x="11480006" y="3790157"/>
                </a:lnTo>
                <a:lnTo>
                  <a:pt x="11475243" y="3800476"/>
                </a:lnTo>
                <a:lnTo>
                  <a:pt x="11473656" y="3811588"/>
                </a:lnTo>
                <a:lnTo>
                  <a:pt x="11471275" y="3824288"/>
                </a:lnTo>
                <a:lnTo>
                  <a:pt x="11469687" y="3835401"/>
                </a:lnTo>
                <a:lnTo>
                  <a:pt x="11469687" y="4993482"/>
                </a:lnTo>
                <a:lnTo>
                  <a:pt x="11471275" y="5004594"/>
                </a:lnTo>
                <a:lnTo>
                  <a:pt x="11473656" y="5017294"/>
                </a:lnTo>
                <a:lnTo>
                  <a:pt x="11475243" y="5028407"/>
                </a:lnTo>
                <a:lnTo>
                  <a:pt x="11480006" y="5038726"/>
                </a:lnTo>
                <a:lnTo>
                  <a:pt x="11484768" y="5048251"/>
                </a:lnTo>
                <a:lnTo>
                  <a:pt x="11490325" y="5058569"/>
                </a:lnTo>
                <a:lnTo>
                  <a:pt x="11496675" y="5067301"/>
                </a:lnTo>
                <a:lnTo>
                  <a:pt x="11504612" y="5075238"/>
                </a:lnTo>
                <a:lnTo>
                  <a:pt x="11512549" y="5083176"/>
                </a:lnTo>
                <a:lnTo>
                  <a:pt x="11522868" y="5090319"/>
                </a:lnTo>
                <a:lnTo>
                  <a:pt x="11531599" y="5095876"/>
                </a:lnTo>
                <a:lnTo>
                  <a:pt x="11541918" y="5101432"/>
                </a:lnTo>
                <a:lnTo>
                  <a:pt x="11553031" y="5104607"/>
                </a:lnTo>
                <a:lnTo>
                  <a:pt x="11564143" y="5107782"/>
                </a:lnTo>
                <a:lnTo>
                  <a:pt x="11575256" y="5110163"/>
                </a:lnTo>
                <a:lnTo>
                  <a:pt x="11587956" y="5110163"/>
                </a:lnTo>
                <a:lnTo>
                  <a:pt x="12742068" y="5110163"/>
                </a:lnTo>
                <a:lnTo>
                  <a:pt x="12754768" y="5110163"/>
                </a:lnTo>
                <a:lnTo>
                  <a:pt x="12765881" y="5107782"/>
                </a:lnTo>
                <a:lnTo>
                  <a:pt x="12776993" y="5104607"/>
                </a:lnTo>
                <a:lnTo>
                  <a:pt x="12788106" y="5101432"/>
                </a:lnTo>
                <a:lnTo>
                  <a:pt x="12798425" y="5095876"/>
                </a:lnTo>
                <a:lnTo>
                  <a:pt x="12808743" y="5090319"/>
                </a:lnTo>
                <a:lnTo>
                  <a:pt x="12817475" y="5083176"/>
                </a:lnTo>
                <a:lnTo>
                  <a:pt x="12825412" y="5075238"/>
                </a:lnTo>
                <a:lnTo>
                  <a:pt x="12833349" y="5067301"/>
                </a:lnTo>
                <a:lnTo>
                  <a:pt x="12839699" y="5058569"/>
                </a:lnTo>
                <a:lnTo>
                  <a:pt x="12845256" y="5048251"/>
                </a:lnTo>
                <a:lnTo>
                  <a:pt x="12850018" y="5038726"/>
                </a:lnTo>
                <a:lnTo>
                  <a:pt x="12854781" y="5028407"/>
                </a:lnTo>
                <a:lnTo>
                  <a:pt x="12857162" y="5017294"/>
                </a:lnTo>
                <a:lnTo>
                  <a:pt x="12858749" y="5004594"/>
                </a:lnTo>
                <a:lnTo>
                  <a:pt x="12860337" y="4993482"/>
                </a:lnTo>
                <a:lnTo>
                  <a:pt x="12860337" y="3835401"/>
                </a:lnTo>
                <a:lnTo>
                  <a:pt x="12858749" y="3824288"/>
                </a:lnTo>
                <a:lnTo>
                  <a:pt x="12857162" y="3811588"/>
                </a:lnTo>
                <a:lnTo>
                  <a:pt x="12854781" y="3800476"/>
                </a:lnTo>
                <a:lnTo>
                  <a:pt x="12850018" y="3790157"/>
                </a:lnTo>
                <a:lnTo>
                  <a:pt x="12845256" y="3779838"/>
                </a:lnTo>
                <a:lnTo>
                  <a:pt x="12839699" y="3770313"/>
                </a:lnTo>
                <a:lnTo>
                  <a:pt x="12833349" y="3760788"/>
                </a:lnTo>
                <a:lnTo>
                  <a:pt x="12825412" y="3752851"/>
                </a:lnTo>
                <a:lnTo>
                  <a:pt x="12817475" y="3744913"/>
                </a:lnTo>
                <a:lnTo>
                  <a:pt x="12808743" y="3738563"/>
                </a:lnTo>
                <a:lnTo>
                  <a:pt x="12798425" y="3733007"/>
                </a:lnTo>
                <a:lnTo>
                  <a:pt x="12788106" y="3727451"/>
                </a:lnTo>
                <a:lnTo>
                  <a:pt x="12776993" y="3723482"/>
                </a:lnTo>
                <a:lnTo>
                  <a:pt x="12765881" y="3720307"/>
                </a:lnTo>
                <a:lnTo>
                  <a:pt x="12754768" y="3719513"/>
                </a:lnTo>
                <a:lnTo>
                  <a:pt x="12742068" y="3717926"/>
                </a:lnTo>
                <a:close/>
                <a:moveTo>
                  <a:pt x="10129043" y="3717925"/>
                </a:moveTo>
                <a:lnTo>
                  <a:pt x="10117137" y="3719513"/>
                </a:lnTo>
                <a:lnTo>
                  <a:pt x="10106025" y="3720307"/>
                </a:lnTo>
                <a:lnTo>
                  <a:pt x="10094912" y="3723481"/>
                </a:lnTo>
                <a:lnTo>
                  <a:pt x="10083006" y="3727450"/>
                </a:lnTo>
                <a:lnTo>
                  <a:pt x="10073481" y="3733007"/>
                </a:lnTo>
                <a:lnTo>
                  <a:pt x="10063162" y="3738563"/>
                </a:lnTo>
                <a:lnTo>
                  <a:pt x="10054431" y="3744913"/>
                </a:lnTo>
                <a:lnTo>
                  <a:pt x="10046493" y="3752850"/>
                </a:lnTo>
                <a:lnTo>
                  <a:pt x="10038556" y="3760788"/>
                </a:lnTo>
                <a:lnTo>
                  <a:pt x="10031412" y="3770313"/>
                </a:lnTo>
                <a:lnTo>
                  <a:pt x="10025856" y="3779838"/>
                </a:lnTo>
                <a:lnTo>
                  <a:pt x="10021887" y="3790157"/>
                </a:lnTo>
                <a:lnTo>
                  <a:pt x="10017125" y="3800475"/>
                </a:lnTo>
                <a:lnTo>
                  <a:pt x="10014743" y="3811588"/>
                </a:lnTo>
                <a:lnTo>
                  <a:pt x="10012362" y="3824288"/>
                </a:lnTo>
                <a:lnTo>
                  <a:pt x="10012362" y="3835400"/>
                </a:lnTo>
                <a:lnTo>
                  <a:pt x="10012362" y="4993482"/>
                </a:lnTo>
                <a:lnTo>
                  <a:pt x="10012362" y="5004594"/>
                </a:lnTo>
                <a:lnTo>
                  <a:pt x="10014743" y="5017294"/>
                </a:lnTo>
                <a:lnTo>
                  <a:pt x="10017125" y="5028407"/>
                </a:lnTo>
                <a:lnTo>
                  <a:pt x="10021887" y="5038726"/>
                </a:lnTo>
                <a:lnTo>
                  <a:pt x="10025856" y="5048251"/>
                </a:lnTo>
                <a:lnTo>
                  <a:pt x="10031412" y="5058569"/>
                </a:lnTo>
                <a:lnTo>
                  <a:pt x="10038556" y="5067301"/>
                </a:lnTo>
                <a:lnTo>
                  <a:pt x="10046493" y="5075238"/>
                </a:lnTo>
                <a:lnTo>
                  <a:pt x="10054431" y="5083176"/>
                </a:lnTo>
                <a:lnTo>
                  <a:pt x="10063162" y="5090319"/>
                </a:lnTo>
                <a:lnTo>
                  <a:pt x="10073481" y="5095876"/>
                </a:lnTo>
                <a:lnTo>
                  <a:pt x="10083006" y="5101432"/>
                </a:lnTo>
                <a:lnTo>
                  <a:pt x="10094912" y="5104607"/>
                </a:lnTo>
                <a:lnTo>
                  <a:pt x="10106025" y="5107782"/>
                </a:lnTo>
                <a:lnTo>
                  <a:pt x="10117137" y="5110163"/>
                </a:lnTo>
                <a:lnTo>
                  <a:pt x="10129043" y="5110163"/>
                </a:lnTo>
                <a:lnTo>
                  <a:pt x="11283950" y="5110163"/>
                </a:lnTo>
                <a:lnTo>
                  <a:pt x="11295856" y="5110163"/>
                </a:lnTo>
                <a:lnTo>
                  <a:pt x="11307763" y="5107782"/>
                </a:lnTo>
                <a:lnTo>
                  <a:pt x="11318875" y="5104607"/>
                </a:lnTo>
                <a:lnTo>
                  <a:pt x="11329987" y="5101432"/>
                </a:lnTo>
                <a:lnTo>
                  <a:pt x="11340306" y="5095876"/>
                </a:lnTo>
                <a:lnTo>
                  <a:pt x="11349037" y="5090319"/>
                </a:lnTo>
                <a:lnTo>
                  <a:pt x="11357769" y="5083176"/>
                </a:lnTo>
                <a:lnTo>
                  <a:pt x="11366500" y="5075238"/>
                </a:lnTo>
                <a:lnTo>
                  <a:pt x="11374437" y="5067301"/>
                </a:lnTo>
                <a:lnTo>
                  <a:pt x="11381581" y="5058569"/>
                </a:lnTo>
                <a:lnTo>
                  <a:pt x="11387137" y="5048251"/>
                </a:lnTo>
                <a:lnTo>
                  <a:pt x="11391900" y="5038726"/>
                </a:lnTo>
                <a:lnTo>
                  <a:pt x="11395869" y="5028407"/>
                </a:lnTo>
                <a:lnTo>
                  <a:pt x="11398250" y="5017294"/>
                </a:lnTo>
                <a:lnTo>
                  <a:pt x="11400631" y="5004594"/>
                </a:lnTo>
                <a:lnTo>
                  <a:pt x="11401425" y="4993482"/>
                </a:lnTo>
                <a:lnTo>
                  <a:pt x="11401425" y="3835400"/>
                </a:lnTo>
                <a:lnTo>
                  <a:pt x="11400631" y="3824288"/>
                </a:lnTo>
                <a:lnTo>
                  <a:pt x="11398250" y="3811588"/>
                </a:lnTo>
                <a:lnTo>
                  <a:pt x="11395869" y="3800475"/>
                </a:lnTo>
                <a:lnTo>
                  <a:pt x="11391900" y="3790157"/>
                </a:lnTo>
                <a:lnTo>
                  <a:pt x="11387137" y="3779838"/>
                </a:lnTo>
                <a:lnTo>
                  <a:pt x="11381581" y="3770313"/>
                </a:lnTo>
                <a:lnTo>
                  <a:pt x="11374437" y="3760788"/>
                </a:lnTo>
                <a:lnTo>
                  <a:pt x="11366500" y="3752850"/>
                </a:lnTo>
                <a:lnTo>
                  <a:pt x="11357769" y="3744913"/>
                </a:lnTo>
                <a:lnTo>
                  <a:pt x="11349037" y="3738563"/>
                </a:lnTo>
                <a:lnTo>
                  <a:pt x="11340306" y="3733007"/>
                </a:lnTo>
                <a:lnTo>
                  <a:pt x="11329987" y="3727450"/>
                </a:lnTo>
                <a:lnTo>
                  <a:pt x="11318875" y="3723481"/>
                </a:lnTo>
                <a:lnTo>
                  <a:pt x="11307763" y="3720307"/>
                </a:lnTo>
                <a:lnTo>
                  <a:pt x="11295856" y="3719513"/>
                </a:lnTo>
                <a:lnTo>
                  <a:pt x="11283950" y="3717925"/>
                </a:lnTo>
                <a:close/>
                <a:moveTo>
                  <a:pt x="15963105" y="2255840"/>
                </a:moveTo>
                <a:lnTo>
                  <a:pt x="15951199" y="2256633"/>
                </a:lnTo>
                <a:lnTo>
                  <a:pt x="15940087" y="2258221"/>
                </a:lnTo>
                <a:lnTo>
                  <a:pt x="15928180" y="2261396"/>
                </a:lnTo>
                <a:lnTo>
                  <a:pt x="15917068" y="2264571"/>
                </a:lnTo>
                <a:lnTo>
                  <a:pt x="15907543" y="2270127"/>
                </a:lnTo>
                <a:lnTo>
                  <a:pt x="15898018" y="2275683"/>
                </a:lnTo>
                <a:lnTo>
                  <a:pt x="15889287" y="2282828"/>
                </a:lnTo>
                <a:lnTo>
                  <a:pt x="15880555" y="2290765"/>
                </a:lnTo>
                <a:lnTo>
                  <a:pt x="15872618" y="2298703"/>
                </a:lnTo>
                <a:lnTo>
                  <a:pt x="15865474" y="2307434"/>
                </a:lnTo>
                <a:lnTo>
                  <a:pt x="15859918" y="2317753"/>
                </a:lnTo>
                <a:lnTo>
                  <a:pt x="15855949" y="2328071"/>
                </a:lnTo>
                <a:lnTo>
                  <a:pt x="15851187" y="2337596"/>
                </a:lnTo>
                <a:lnTo>
                  <a:pt x="15848805" y="2349502"/>
                </a:lnTo>
                <a:lnTo>
                  <a:pt x="15846424" y="2361409"/>
                </a:lnTo>
                <a:lnTo>
                  <a:pt x="15846424" y="2372521"/>
                </a:lnTo>
                <a:lnTo>
                  <a:pt x="15846424" y="3530603"/>
                </a:lnTo>
                <a:lnTo>
                  <a:pt x="15846424" y="3542509"/>
                </a:lnTo>
                <a:lnTo>
                  <a:pt x="15848805" y="3554415"/>
                </a:lnTo>
                <a:lnTo>
                  <a:pt x="15851187" y="3565528"/>
                </a:lnTo>
                <a:lnTo>
                  <a:pt x="15855949" y="3575847"/>
                </a:lnTo>
                <a:lnTo>
                  <a:pt x="15859918" y="3586165"/>
                </a:lnTo>
                <a:lnTo>
                  <a:pt x="15865474" y="3596484"/>
                </a:lnTo>
                <a:lnTo>
                  <a:pt x="15872618" y="3605215"/>
                </a:lnTo>
                <a:lnTo>
                  <a:pt x="15880555" y="3613153"/>
                </a:lnTo>
                <a:lnTo>
                  <a:pt x="15889287" y="3621090"/>
                </a:lnTo>
                <a:lnTo>
                  <a:pt x="15898018" y="3627441"/>
                </a:lnTo>
                <a:lnTo>
                  <a:pt x="15907543" y="3632997"/>
                </a:lnTo>
                <a:lnTo>
                  <a:pt x="15917068" y="3638553"/>
                </a:lnTo>
                <a:lnTo>
                  <a:pt x="15928180" y="3642522"/>
                </a:lnTo>
                <a:lnTo>
                  <a:pt x="15940087" y="3645697"/>
                </a:lnTo>
                <a:lnTo>
                  <a:pt x="15951199" y="3648078"/>
                </a:lnTo>
                <a:lnTo>
                  <a:pt x="15963105" y="3648078"/>
                </a:lnTo>
                <a:lnTo>
                  <a:pt x="17118804" y="3648078"/>
                </a:lnTo>
                <a:lnTo>
                  <a:pt x="17129920" y="3648078"/>
                </a:lnTo>
                <a:lnTo>
                  <a:pt x="17141032" y="3645697"/>
                </a:lnTo>
                <a:lnTo>
                  <a:pt x="17152936" y="3642522"/>
                </a:lnTo>
                <a:lnTo>
                  <a:pt x="17164048" y="3638553"/>
                </a:lnTo>
                <a:lnTo>
                  <a:pt x="17173576" y="3632997"/>
                </a:lnTo>
                <a:lnTo>
                  <a:pt x="17183892" y="3627441"/>
                </a:lnTo>
                <a:lnTo>
                  <a:pt x="17193420" y="3621090"/>
                </a:lnTo>
                <a:lnTo>
                  <a:pt x="17200564" y="3613153"/>
                </a:lnTo>
                <a:lnTo>
                  <a:pt x="17208500" y="3605215"/>
                </a:lnTo>
                <a:lnTo>
                  <a:pt x="17215644" y="3596484"/>
                </a:lnTo>
                <a:lnTo>
                  <a:pt x="17221200" y="3586165"/>
                </a:lnTo>
                <a:lnTo>
                  <a:pt x="17225964" y="3575847"/>
                </a:lnTo>
                <a:lnTo>
                  <a:pt x="17229932" y="3565528"/>
                </a:lnTo>
                <a:lnTo>
                  <a:pt x="17233104" y="3554415"/>
                </a:lnTo>
                <a:lnTo>
                  <a:pt x="17234692" y="3542509"/>
                </a:lnTo>
                <a:lnTo>
                  <a:pt x="17235488" y="3530603"/>
                </a:lnTo>
                <a:lnTo>
                  <a:pt x="17235488" y="2372521"/>
                </a:lnTo>
                <a:lnTo>
                  <a:pt x="17234692" y="2361409"/>
                </a:lnTo>
                <a:lnTo>
                  <a:pt x="17233104" y="2349502"/>
                </a:lnTo>
                <a:lnTo>
                  <a:pt x="17229932" y="2337596"/>
                </a:lnTo>
                <a:lnTo>
                  <a:pt x="17225964" y="2328071"/>
                </a:lnTo>
                <a:lnTo>
                  <a:pt x="17221200" y="2317753"/>
                </a:lnTo>
                <a:lnTo>
                  <a:pt x="17215644" y="2307434"/>
                </a:lnTo>
                <a:lnTo>
                  <a:pt x="17208500" y="2298703"/>
                </a:lnTo>
                <a:lnTo>
                  <a:pt x="17200564" y="2290765"/>
                </a:lnTo>
                <a:lnTo>
                  <a:pt x="17193420" y="2282828"/>
                </a:lnTo>
                <a:lnTo>
                  <a:pt x="17183892" y="2275683"/>
                </a:lnTo>
                <a:lnTo>
                  <a:pt x="17173576" y="2270127"/>
                </a:lnTo>
                <a:lnTo>
                  <a:pt x="17164048" y="2264571"/>
                </a:lnTo>
                <a:lnTo>
                  <a:pt x="17152936" y="2261396"/>
                </a:lnTo>
                <a:lnTo>
                  <a:pt x="17141032" y="2258221"/>
                </a:lnTo>
                <a:lnTo>
                  <a:pt x="17129920" y="2256633"/>
                </a:lnTo>
                <a:lnTo>
                  <a:pt x="17118804" y="2255840"/>
                </a:lnTo>
                <a:close/>
                <a:moveTo>
                  <a:pt x="14504193" y="2255840"/>
                </a:moveTo>
                <a:lnTo>
                  <a:pt x="14491493" y="2256633"/>
                </a:lnTo>
                <a:lnTo>
                  <a:pt x="14480381" y="2258221"/>
                </a:lnTo>
                <a:lnTo>
                  <a:pt x="14469268" y="2261396"/>
                </a:lnTo>
                <a:lnTo>
                  <a:pt x="14458156" y="2264571"/>
                </a:lnTo>
                <a:lnTo>
                  <a:pt x="14447837" y="2270127"/>
                </a:lnTo>
                <a:lnTo>
                  <a:pt x="14439106" y="2275683"/>
                </a:lnTo>
                <a:lnTo>
                  <a:pt x="14430375" y="2282828"/>
                </a:lnTo>
                <a:lnTo>
                  <a:pt x="14420850" y="2290765"/>
                </a:lnTo>
                <a:lnTo>
                  <a:pt x="14412912" y="2298703"/>
                </a:lnTo>
                <a:lnTo>
                  <a:pt x="14406562" y="2307434"/>
                </a:lnTo>
                <a:lnTo>
                  <a:pt x="14401006" y="2317753"/>
                </a:lnTo>
                <a:lnTo>
                  <a:pt x="14396243" y="2328071"/>
                </a:lnTo>
                <a:lnTo>
                  <a:pt x="14391481" y="2337596"/>
                </a:lnTo>
                <a:lnTo>
                  <a:pt x="14389893" y="2349502"/>
                </a:lnTo>
                <a:lnTo>
                  <a:pt x="14387512" y="2361409"/>
                </a:lnTo>
                <a:lnTo>
                  <a:pt x="14387512" y="2372521"/>
                </a:lnTo>
                <a:lnTo>
                  <a:pt x="14387512" y="3530603"/>
                </a:lnTo>
                <a:lnTo>
                  <a:pt x="14387512" y="3542509"/>
                </a:lnTo>
                <a:lnTo>
                  <a:pt x="14389893" y="3554415"/>
                </a:lnTo>
                <a:lnTo>
                  <a:pt x="14391481" y="3565528"/>
                </a:lnTo>
                <a:lnTo>
                  <a:pt x="14396243" y="3575847"/>
                </a:lnTo>
                <a:lnTo>
                  <a:pt x="14401006" y="3586165"/>
                </a:lnTo>
                <a:lnTo>
                  <a:pt x="14406562" y="3596484"/>
                </a:lnTo>
                <a:lnTo>
                  <a:pt x="14412912" y="3605215"/>
                </a:lnTo>
                <a:lnTo>
                  <a:pt x="14420850" y="3613153"/>
                </a:lnTo>
                <a:lnTo>
                  <a:pt x="14430375" y="3621090"/>
                </a:lnTo>
                <a:lnTo>
                  <a:pt x="14439106" y="3627441"/>
                </a:lnTo>
                <a:lnTo>
                  <a:pt x="14447837" y="3632997"/>
                </a:lnTo>
                <a:lnTo>
                  <a:pt x="14458156" y="3638553"/>
                </a:lnTo>
                <a:lnTo>
                  <a:pt x="14469268" y="3642522"/>
                </a:lnTo>
                <a:lnTo>
                  <a:pt x="14480381" y="3645697"/>
                </a:lnTo>
                <a:lnTo>
                  <a:pt x="14491493" y="3648078"/>
                </a:lnTo>
                <a:lnTo>
                  <a:pt x="14504193" y="3648078"/>
                </a:lnTo>
                <a:lnTo>
                  <a:pt x="15659894" y="3648078"/>
                </a:lnTo>
                <a:lnTo>
                  <a:pt x="15671006" y="3648078"/>
                </a:lnTo>
                <a:lnTo>
                  <a:pt x="15682119" y="3645697"/>
                </a:lnTo>
                <a:lnTo>
                  <a:pt x="15693231" y="3642522"/>
                </a:lnTo>
                <a:lnTo>
                  <a:pt x="15704344" y="3638553"/>
                </a:lnTo>
                <a:lnTo>
                  <a:pt x="15714663" y="3632997"/>
                </a:lnTo>
                <a:lnTo>
                  <a:pt x="15724981" y="3627441"/>
                </a:lnTo>
                <a:lnTo>
                  <a:pt x="15733713" y="3621090"/>
                </a:lnTo>
                <a:lnTo>
                  <a:pt x="15741650" y="3613153"/>
                </a:lnTo>
                <a:lnTo>
                  <a:pt x="15749587" y="3605215"/>
                </a:lnTo>
                <a:lnTo>
                  <a:pt x="15755937" y="3596484"/>
                </a:lnTo>
                <a:lnTo>
                  <a:pt x="15761494" y="3586165"/>
                </a:lnTo>
                <a:lnTo>
                  <a:pt x="15766256" y="3575847"/>
                </a:lnTo>
                <a:lnTo>
                  <a:pt x="15771019" y="3565528"/>
                </a:lnTo>
                <a:lnTo>
                  <a:pt x="15772606" y="3554415"/>
                </a:lnTo>
                <a:lnTo>
                  <a:pt x="15774987" y="3542509"/>
                </a:lnTo>
                <a:lnTo>
                  <a:pt x="15776575" y="3530603"/>
                </a:lnTo>
                <a:lnTo>
                  <a:pt x="15776575" y="2372521"/>
                </a:lnTo>
                <a:lnTo>
                  <a:pt x="15774987" y="2361409"/>
                </a:lnTo>
                <a:lnTo>
                  <a:pt x="15772606" y="2349502"/>
                </a:lnTo>
                <a:lnTo>
                  <a:pt x="15771019" y="2337596"/>
                </a:lnTo>
                <a:lnTo>
                  <a:pt x="15766256" y="2328071"/>
                </a:lnTo>
                <a:lnTo>
                  <a:pt x="15761494" y="2317753"/>
                </a:lnTo>
                <a:lnTo>
                  <a:pt x="15755937" y="2307434"/>
                </a:lnTo>
                <a:lnTo>
                  <a:pt x="15749587" y="2298703"/>
                </a:lnTo>
                <a:lnTo>
                  <a:pt x="15741650" y="2290765"/>
                </a:lnTo>
                <a:lnTo>
                  <a:pt x="15733713" y="2282828"/>
                </a:lnTo>
                <a:lnTo>
                  <a:pt x="15724981" y="2275683"/>
                </a:lnTo>
                <a:lnTo>
                  <a:pt x="15714663" y="2270127"/>
                </a:lnTo>
                <a:lnTo>
                  <a:pt x="15704344" y="2264571"/>
                </a:lnTo>
                <a:lnTo>
                  <a:pt x="15693231" y="2261396"/>
                </a:lnTo>
                <a:lnTo>
                  <a:pt x="15682119" y="2258221"/>
                </a:lnTo>
                <a:lnTo>
                  <a:pt x="15671006" y="2256633"/>
                </a:lnTo>
                <a:lnTo>
                  <a:pt x="15659894" y="2255840"/>
                </a:lnTo>
                <a:close/>
                <a:moveTo>
                  <a:pt x="8671583" y="2255840"/>
                </a:moveTo>
                <a:lnTo>
                  <a:pt x="8658897" y="2256633"/>
                </a:lnTo>
                <a:lnTo>
                  <a:pt x="8647797" y="2258221"/>
                </a:lnTo>
                <a:lnTo>
                  <a:pt x="8636698" y="2261396"/>
                </a:lnTo>
                <a:lnTo>
                  <a:pt x="8625598" y="2264571"/>
                </a:lnTo>
                <a:lnTo>
                  <a:pt x="8615291" y="2270127"/>
                </a:lnTo>
                <a:lnTo>
                  <a:pt x="8604984" y="2275683"/>
                </a:lnTo>
                <a:lnTo>
                  <a:pt x="8596263" y="2282828"/>
                </a:lnTo>
                <a:lnTo>
                  <a:pt x="8588334" y="2290765"/>
                </a:lnTo>
                <a:lnTo>
                  <a:pt x="8580406" y="2298703"/>
                </a:lnTo>
                <a:lnTo>
                  <a:pt x="8574063" y="2307434"/>
                </a:lnTo>
                <a:lnTo>
                  <a:pt x="8568513" y="2317753"/>
                </a:lnTo>
                <a:lnTo>
                  <a:pt x="8563756" y="2328071"/>
                </a:lnTo>
                <a:lnTo>
                  <a:pt x="8559792" y="2337596"/>
                </a:lnTo>
                <a:lnTo>
                  <a:pt x="8557413" y="2349502"/>
                </a:lnTo>
                <a:lnTo>
                  <a:pt x="8555035" y="2361409"/>
                </a:lnTo>
                <a:lnTo>
                  <a:pt x="8553449" y="2372521"/>
                </a:lnTo>
                <a:lnTo>
                  <a:pt x="8553449" y="3530603"/>
                </a:lnTo>
                <a:lnTo>
                  <a:pt x="8555035" y="3542509"/>
                </a:lnTo>
                <a:lnTo>
                  <a:pt x="8557413" y="3554415"/>
                </a:lnTo>
                <a:lnTo>
                  <a:pt x="8559792" y="3565528"/>
                </a:lnTo>
                <a:lnTo>
                  <a:pt x="8563756" y="3575847"/>
                </a:lnTo>
                <a:lnTo>
                  <a:pt x="8568513" y="3586165"/>
                </a:lnTo>
                <a:lnTo>
                  <a:pt x="8574063" y="3596484"/>
                </a:lnTo>
                <a:lnTo>
                  <a:pt x="8580406" y="3605215"/>
                </a:lnTo>
                <a:lnTo>
                  <a:pt x="8588334" y="3613153"/>
                </a:lnTo>
                <a:lnTo>
                  <a:pt x="8596263" y="3621090"/>
                </a:lnTo>
                <a:lnTo>
                  <a:pt x="8604984" y="3627441"/>
                </a:lnTo>
                <a:lnTo>
                  <a:pt x="8615291" y="3632997"/>
                </a:lnTo>
                <a:lnTo>
                  <a:pt x="8625598" y="3638553"/>
                </a:lnTo>
                <a:lnTo>
                  <a:pt x="8636698" y="3642522"/>
                </a:lnTo>
                <a:lnTo>
                  <a:pt x="8647797" y="3645697"/>
                </a:lnTo>
                <a:lnTo>
                  <a:pt x="8658897" y="3648078"/>
                </a:lnTo>
                <a:lnTo>
                  <a:pt x="8671583" y="3648078"/>
                </a:lnTo>
                <a:lnTo>
                  <a:pt x="9824378" y="3648078"/>
                </a:lnTo>
                <a:lnTo>
                  <a:pt x="9837064" y="3648078"/>
                </a:lnTo>
                <a:lnTo>
                  <a:pt x="9848163" y="3645697"/>
                </a:lnTo>
                <a:lnTo>
                  <a:pt x="9859263" y="3642522"/>
                </a:lnTo>
                <a:lnTo>
                  <a:pt x="9870363" y="3638553"/>
                </a:lnTo>
                <a:lnTo>
                  <a:pt x="9880670" y="3632997"/>
                </a:lnTo>
                <a:lnTo>
                  <a:pt x="9889391" y="3627441"/>
                </a:lnTo>
                <a:lnTo>
                  <a:pt x="9898906" y="3621090"/>
                </a:lnTo>
                <a:lnTo>
                  <a:pt x="9907627" y="3613153"/>
                </a:lnTo>
                <a:lnTo>
                  <a:pt x="9915555" y="3605215"/>
                </a:lnTo>
                <a:lnTo>
                  <a:pt x="9921898" y="3596484"/>
                </a:lnTo>
                <a:lnTo>
                  <a:pt x="9927448" y="3586165"/>
                </a:lnTo>
                <a:lnTo>
                  <a:pt x="9932205" y="3575847"/>
                </a:lnTo>
                <a:lnTo>
                  <a:pt x="9936962" y="3565528"/>
                </a:lnTo>
                <a:lnTo>
                  <a:pt x="9939341" y="3554415"/>
                </a:lnTo>
                <a:lnTo>
                  <a:pt x="9940926" y="3542509"/>
                </a:lnTo>
                <a:lnTo>
                  <a:pt x="9942512" y="3530603"/>
                </a:lnTo>
                <a:lnTo>
                  <a:pt x="9942512" y="2372521"/>
                </a:lnTo>
                <a:lnTo>
                  <a:pt x="9940926" y="2361409"/>
                </a:lnTo>
                <a:lnTo>
                  <a:pt x="9939341" y="2349502"/>
                </a:lnTo>
                <a:lnTo>
                  <a:pt x="9936962" y="2337596"/>
                </a:lnTo>
                <a:lnTo>
                  <a:pt x="9932205" y="2328071"/>
                </a:lnTo>
                <a:lnTo>
                  <a:pt x="9927448" y="2317753"/>
                </a:lnTo>
                <a:lnTo>
                  <a:pt x="9921898" y="2307434"/>
                </a:lnTo>
                <a:lnTo>
                  <a:pt x="9915555" y="2298703"/>
                </a:lnTo>
                <a:lnTo>
                  <a:pt x="9907627" y="2290765"/>
                </a:lnTo>
                <a:lnTo>
                  <a:pt x="9898906" y="2282828"/>
                </a:lnTo>
                <a:lnTo>
                  <a:pt x="9889391" y="2275683"/>
                </a:lnTo>
                <a:lnTo>
                  <a:pt x="9880670" y="2270127"/>
                </a:lnTo>
                <a:lnTo>
                  <a:pt x="9870363" y="2264571"/>
                </a:lnTo>
                <a:lnTo>
                  <a:pt x="9859263" y="2261396"/>
                </a:lnTo>
                <a:lnTo>
                  <a:pt x="9848163" y="2258221"/>
                </a:lnTo>
                <a:lnTo>
                  <a:pt x="9837064" y="2256633"/>
                </a:lnTo>
                <a:lnTo>
                  <a:pt x="9824378" y="2255840"/>
                </a:lnTo>
                <a:close/>
                <a:moveTo>
                  <a:pt x="13046141" y="2255839"/>
                </a:moveTo>
                <a:lnTo>
                  <a:pt x="13034228" y="2256633"/>
                </a:lnTo>
                <a:lnTo>
                  <a:pt x="13023109" y="2258221"/>
                </a:lnTo>
                <a:lnTo>
                  <a:pt x="13011990" y="2261396"/>
                </a:lnTo>
                <a:lnTo>
                  <a:pt x="13000077" y="2264571"/>
                </a:lnTo>
                <a:lnTo>
                  <a:pt x="12990547" y="2270127"/>
                </a:lnTo>
                <a:lnTo>
                  <a:pt x="12981016" y="2275683"/>
                </a:lnTo>
                <a:lnTo>
                  <a:pt x="12972280" y="2282827"/>
                </a:lnTo>
                <a:lnTo>
                  <a:pt x="12963544" y="2290764"/>
                </a:lnTo>
                <a:lnTo>
                  <a:pt x="12955602" y="2298702"/>
                </a:lnTo>
                <a:lnTo>
                  <a:pt x="12948454" y="2307433"/>
                </a:lnTo>
                <a:lnTo>
                  <a:pt x="12942895" y="2317752"/>
                </a:lnTo>
                <a:lnTo>
                  <a:pt x="12938924" y="2328071"/>
                </a:lnTo>
                <a:lnTo>
                  <a:pt x="12934158" y="2337596"/>
                </a:lnTo>
                <a:lnTo>
                  <a:pt x="12931776" y="2349502"/>
                </a:lnTo>
                <a:lnTo>
                  <a:pt x="12929393" y="2361408"/>
                </a:lnTo>
                <a:lnTo>
                  <a:pt x="12928599" y="2372521"/>
                </a:lnTo>
                <a:lnTo>
                  <a:pt x="12928599" y="3530603"/>
                </a:lnTo>
                <a:lnTo>
                  <a:pt x="12929393" y="3542509"/>
                </a:lnTo>
                <a:lnTo>
                  <a:pt x="12931776" y="3554415"/>
                </a:lnTo>
                <a:lnTo>
                  <a:pt x="12934158" y="3565528"/>
                </a:lnTo>
                <a:lnTo>
                  <a:pt x="12938924" y="3575846"/>
                </a:lnTo>
                <a:lnTo>
                  <a:pt x="12942895" y="3586165"/>
                </a:lnTo>
                <a:lnTo>
                  <a:pt x="12948454" y="3596484"/>
                </a:lnTo>
                <a:lnTo>
                  <a:pt x="12955602" y="3605215"/>
                </a:lnTo>
                <a:lnTo>
                  <a:pt x="12963544" y="3613152"/>
                </a:lnTo>
                <a:lnTo>
                  <a:pt x="12972280" y="3621090"/>
                </a:lnTo>
                <a:lnTo>
                  <a:pt x="12981016" y="3627440"/>
                </a:lnTo>
                <a:lnTo>
                  <a:pt x="12990547" y="3632996"/>
                </a:lnTo>
                <a:lnTo>
                  <a:pt x="13000077" y="3638553"/>
                </a:lnTo>
                <a:lnTo>
                  <a:pt x="13011990" y="3642521"/>
                </a:lnTo>
                <a:lnTo>
                  <a:pt x="13023109" y="3645696"/>
                </a:lnTo>
                <a:lnTo>
                  <a:pt x="13034228" y="3648077"/>
                </a:lnTo>
                <a:lnTo>
                  <a:pt x="13046141" y="3648077"/>
                </a:lnTo>
                <a:lnTo>
                  <a:pt x="14201707" y="3648077"/>
                </a:lnTo>
                <a:lnTo>
                  <a:pt x="14213620" y="3648077"/>
                </a:lnTo>
                <a:lnTo>
                  <a:pt x="14225533" y="3645696"/>
                </a:lnTo>
                <a:lnTo>
                  <a:pt x="14236652" y="3642521"/>
                </a:lnTo>
                <a:lnTo>
                  <a:pt x="14247771" y="3638553"/>
                </a:lnTo>
                <a:lnTo>
                  <a:pt x="14258095" y="3632996"/>
                </a:lnTo>
                <a:lnTo>
                  <a:pt x="14267626" y="3627440"/>
                </a:lnTo>
                <a:lnTo>
                  <a:pt x="14277156" y="3621090"/>
                </a:lnTo>
                <a:lnTo>
                  <a:pt x="14284304" y="3613152"/>
                </a:lnTo>
                <a:lnTo>
                  <a:pt x="14292246" y="3605215"/>
                </a:lnTo>
                <a:lnTo>
                  <a:pt x="14299394" y="3596484"/>
                </a:lnTo>
                <a:lnTo>
                  <a:pt x="14304953" y="3586165"/>
                </a:lnTo>
                <a:lnTo>
                  <a:pt x="14309719" y="3575846"/>
                </a:lnTo>
                <a:lnTo>
                  <a:pt x="14313690" y="3565528"/>
                </a:lnTo>
                <a:lnTo>
                  <a:pt x="14316072" y="3554415"/>
                </a:lnTo>
                <a:lnTo>
                  <a:pt x="14318455" y="3542509"/>
                </a:lnTo>
                <a:lnTo>
                  <a:pt x="14319249" y="3530603"/>
                </a:lnTo>
                <a:lnTo>
                  <a:pt x="14319249" y="2372521"/>
                </a:lnTo>
                <a:lnTo>
                  <a:pt x="14318455" y="2361408"/>
                </a:lnTo>
                <a:lnTo>
                  <a:pt x="14316072" y="2349502"/>
                </a:lnTo>
                <a:lnTo>
                  <a:pt x="14313690" y="2337596"/>
                </a:lnTo>
                <a:lnTo>
                  <a:pt x="14309719" y="2328071"/>
                </a:lnTo>
                <a:lnTo>
                  <a:pt x="14304953" y="2317752"/>
                </a:lnTo>
                <a:lnTo>
                  <a:pt x="14299394" y="2307433"/>
                </a:lnTo>
                <a:lnTo>
                  <a:pt x="14292246" y="2298702"/>
                </a:lnTo>
                <a:lnTo>
                  <a:pt x="14284304" y="2290764"/>
                </a:lnTo>
                <a:lnTo>
                  <a:pt x="14277156" y="2282827"/>
                </a:lnTo>
                <a:lnTo>
                  <a:pt x="14267626" y="2275683"/>
                </a:lnTo>
                <a:lnTo>
                  <a:pt x="14258095" y="2270127"/>
                </a:lnTo>
                <a:lnTo>
                  <a:pt x="14247771" y="2264571"/>
                </a:lnTo>
                <a:lnTo>
                  <a:pt x="14236652" y="2261396"/>
                </a:lnTo>
                <a:lnTo>
                  <a:pt x="14225533" y="2258221"/>
                </a:lnTo>
                <a:lnTo>
                  <a:pt x="14213620" y="2256633"/>
                </a:lnTo>
                <a:lnTo>
                  <a:pt x="14201707" y="2255839"/>
                </a:lnTo>
                <a:close/>
                <a:moveTo>
                  <a:pt x="11587956" y="2255839"/>
                </a:moveTo>
                <a:lnTo>
                  <a:pt x="11575256" y="2256633"/>
                </a:lnTo>
                <a:lnTo>
                  <a:pt x="11564143" y="2258220"/>
                </a:lnTo>
                <a:lnTo>
                  <a:pt x="11553031" y="2261395"/>
                </a:lnTo>
                <a:lnTo>
                  <a:pt x="11541918" y="2264570"/>
                </a:lnTo>
                <a:lnTo>
                  <a:pt x="11531599" y="2270126"/>
                </a:lnTo>
                <a:lnTo>
                  <a:pt x="11522868" y="2275683"/>
                </a:lnTo>
                <a:lnTo>
                  <a:pt x="11512549" y="2282826"/>
                </a:lnTo>
                <a:lnTo>
                  <a:pt x="11504612" y="2290764"/>
                </a:lnTo>
                <a:lnTo>
                  <a:pt x="11496675" y="2298701"/>
                </a:lnTo>
                <a:lnTo>
                  <a:pt x="11490325" y="2307433"/>
                </a:lnTo>
                <a:lnTo>
                  <a:pt x="11484768" y="2317751"/>
                </a:lnTo>
                <a:lnTo>
                  <a:pt x="11480006" y="2328070"/>
                </a:lnTo>
                <a:lnTo>
                  <a:pt x="11475243" y="2337595"/>
                </a:lnTo>
                <a:lnTo>
                  <a:pt x="11473656" y="2349501"/>
                </a:lnTo>
                <a:lnTo>
                  <a:pt x="11471275" y="2361408"/>
                </a:lnTo>
                <a:lnTo>
                  <a:pt x="11469687" y="2372520"/>
                </a:lnTo>
                <a:lnTo>
                  <a:pt x="11469687" y="3530602"/>
                </a:lnTo>
                <a:lnTo>
                  <a:pt x="11471275" y="3542508"/>
                </a:lnTo>
                <a:lnTo>
                  <a:pt x="11473656" y="3554414"/>
                </a:lnTo>
                <a:lnTo>
                  <a:pt x="11475243" y="3565527"/>
                </a:lnTo>
                <a:lnTo>
                  <a:pt x="11480006" y="3575846"/>
                </a:lnTo>
                <a:lnTo>
                  <a:pt x="11484768" y="3586164"/>
                </a:lnTo>
                <a:lnTo>
                  <a:pt x="11490325" y="3596483"/>
                </a:lnTo>
                <a:lnTo>
                  <a:pt x="11496675" y="3605214"/>
                </a:lnTo>
                <a:lnTo>
                  <a:pt x="11504612" y="3613152"/>
                </a:lnTo>
                <a:lnTo>
                  <a:pt x="11512549" y="3621089"/>
                </a:lnTo>
                <a:lnTo>
                  <a:pt x="11522868" y="3627439"/>
                </a:lnTo>
                <a:lnTo>
                  <a:pt x="11531599" y="3632996"/>
                </a:lnTo>
                <a:lnTo>
                  <a:pt x="11541918" y="3638552"/>
                </a:lnTo>
                <a:lnTo>
                  <a:pt x="11553031" y="3642520"/>
                </a:lnTo>
                <a:lnTo>
                  <a:pt x="11564143" y="3645696"/>
                </a:lnTo>
                <a:lnTo>
                  <a:pt x="11575256" y="3648077"/>
                </a:lnTo>
                <a:lnTo>
                  <a:pt x="11587956" y="3648077"/>
                </a:lnTo>
                <a:lnTo>
                  <a:pt x="12742068" y="3648077"/>
                </a:lnTo>
                <a:lnTo>
                  <a:pt x="12754768" y="3648077"/>
                </a:lnTo>
                <a:lnTo>
                  <a:pt x="12765881" y="3645696"/>
                </a:lnTo>
                <a:lnTo>
                  <a:pt x="12776993" y="3642520"/>
                </a:lnTo>
                <a:lnTo>
                  <a:pt x="12788106" y="3638552"/>
                </a:lnTo>
                <a:lnTo>
                  <a:pt x="12798425" y="3632996"/>
                </a:lnTo>
                <a:lnTo>
                  <a:pt x="12808743" y="3627439"/>
                </a:lnTo>
                <a:lnTo>
                  <a:pt x="12817475" y="3621089"/>
                </a:lnTo>
                <a:lnTo>
                  <a:pt x="12825412" y="3613152"/>
                </a:lnTo>
                <a:lnTo>
                  <a:pt x="12833349" y="3605214"/>
                </a:lnTo>
                <a:lnTo>
                  <a:pt x="12839699" y="3596483"/>
                </a:lnTo>
                <a:lnTo>
                  <a:pt x="12845256" y="3586164"/>
                </a:lnTo>
                <a:lnTo>
                  <a:pt x="12850018" y="3575846"/>
                </a:lnTo>
                <a:lnTo>
                  <a:pt x="12854781" y="3565527"/>
                </a:lnTo>
                <a:lnTo>
                  <a:pt x="12857162" y="3554414"/>
                </a:lnTo>
                <a:lnTo>
                  <a:pt x="12858749" y="3542508"/>
                </a:lnTo>
                <a:lnTo>
                  <a:pt x="12860337" y="3530602"/>
                </a:lnTo>
                <a:lnTo>
                  <a:pt x="12860337" y="2372520"/>
                </a:lnTo>
                <a:lnTo>
                  <a:pt x="12858749" y="2361408"/>
                </a:lnTo>
                <a:lnTo>
                  <a:pt x="12857162" y="2349501"/>
                </a:lnTo>
                <a:lnTo>
                  <a:pt x="12854781" y="2337595"/>
                </a:lnTo>
                <a:lnTo>
                  <a:pt x="12850018" y="2328070"/>
                </a:lnTo>
                <a:lnTo>
                  <a:pt x="12845256" y="2317751"/>
                </a:lnTo>
                <a:lnTo>
                  <a:pt x="12839699" y="2307433"/>
                </a:lnTo>
                <a:lnTo>
                  <a:pt x="12833349" y="2298701"/>
                </a:lnTo>
                <a:lnTo>
                  <a:pt x="12825412" y="2290764"/>
                </a:lnTo>
                <a:lnTo>
                  <a:pt x="12817475" y="2282826"/>
                </a:lnTo>
                <a:lnTo>
                  <a:pt x="12808743" y="2275683"/>
                </a:lnTo>
                <a:lnTo>
                  <a:pt x="12798425" y="2270126"/>
                </a:lnTo>
                <a:lnTo>
                  <a:pt x="12788106" y="2264570"/>
                </a:lnTo>
                <a:lnTo>
                  <a:pt x="12776993" y="2261395"/>
                </a:lnTo>
                <a:lnTo>
                  <a:pt x="12765881" y="2258220"/>
                </a:lnTo>
                <a:lnTo>
                  <a:pt x="12754768" y="2256633"/>
                </a:lnTo>
                <a:lnTo>
                  <a:pt x="12742068" y="2255839"/>
                </a:lnTo>
                <a:close/>
                <a:moveTo>
                  <a:pt x="10129043" y="2255839"/>
                </a:moveTo>
                <a:lnTo>
                  <a:pt x="10117137" y="2256632"/>
                </a:lnTo>
                <a:lnTo>
                  <a:pt x="10106025" y="2258220"/>
                </a:lnTo>
                <a:lnTo>
                  <a:pt x="10094912" y="2261395"/>
                </a:lnTo>
                <a:lnTo>
                  <a:pt x="10083006" y="2264569"/>
                </a:lnTo>
                <a:lnTo>
                  <a:pt x="10073481" y="2270126"/>
                </a:lnTo>
                <a:lnTo>
                  <a:pt x="10063162" y="2275682"/>
                </a:lnTo>
                <a:lnTo>
                  <a:pt x="10054431" y="2282826"/>
                </a:lnTo>
                <a:lnTo>
                  <a:pt x="10046493" y="2290764"/>
                </a:lnTo>
                <a:lnTo>
                  <a:pt x="10038556" y="2298701"/>
                </a:lnTo>
                <a:lnTo>
                  <a:pt x="10031412" y="2307432"/>
                </a:lnTo>
                <a:lnTo>
                  <a:pt x="10025856" y="2317751"/>
                </a:lnTo>
                <a:lnTo>
                  <a:pt x="10021887" y="2328070"/>
                </a:lnTo>
                <a:lnTo>
                  <a:pt x="10017125" y="2337595"/>
                </a:lnTo>
                <a:lnTo>
                  <a:pt x="10014743" y="2349501"/>
                </a:lnTo>
                <a:lnTo>
                  <a:pt x="10012362" y="2361407"/>
                </a:lnTo>
                <a:lnTo>
                  <a:pt x="10012362" y="2372520"/>
                </a:lnTo>
                <a:lnTo>
                  <a:pt x="10012362" y="3530602"/>
                </a:lnTo>
                <a:lnTo>
                  <a:pt x="10012362" y="3542508"/>
                </a:lnTo>
                <a:lnTo>
                  <a:pt x="10014743" y="3554414"/>
                </a:lnTo>
                <a:lnTo>
                  <a:pt x="10017125" y="3565527"/>
                </a:lnTo>
                <a:lnTo>
                  <a:pt x="10021887" y="3575845"/>
                </a:lnTo>
                <a:lnTo>
                  <a:pt x="10025856" y="3586164"/>
                </a:lnTo>
                <a:lnTo>
                  <a:pt x="10031412" y="3596483"/>
                </a:lnTo>
                <a:lnTo>
                  <a:pt x="10038556" y="3605214"/>
                </a:lnTo>
                <a:lnTo>
                  <a:pt x="10046493" y="3613151"/>
                </a:lnTo>
                <a:lnTo>
                  <a:pt x="10054431" y="3621089"/>
                </a:lnTo>
                <a:lnTo>
                  <a:pt x="10063162" y="3627439"/>
                </a:lnTo>
                <a:lnTo>
                  <a:pt x="10073481" y="3632995"/>
                </a:lnTo>
                <a:lnTo>
                  <a:pt x="10083006" y="3638551"/>
                </a:lnTo>
                <a:lnTo>
                  <a:pt x="10094912" y="3642520"/>
                </a:lnTo>
                <a:lnTo>
                  <a:pt x="10106025" y="3645695"/>
                </a:lnTo>
                <a:lnTo>
                  <a:pt x="10117137" y="3648076"/>
                </a:lnTo>
                <a:lnTo>
                  <a:pt x="10129043" y="3648076"/>
                </a:lnTo>
                <a:lnTo>
                  <a:pt x="11283950" y="3648076"/>
                </a:lnTo>
                <a:lnTo>
                  <a:pt x="11295856" y="3648076"/>
                </a:lnTo>
                <a:lnTo>
                  <a:pt x="11307763" y="3645695"/>
                </a:lnTo>
                <a:lnTo>
                  <a:pt x="11318875" y="3642520"/>
                </a:lnTo>
                <a:lnTo>
                  <a:pt x="11329987" y="3638551"/>
                </a:lnTo>
                <a:lnTo>
                  <a:pt x="11340306" y="3632995"/>
                </a:lnTo>
                <a:lnTo>
                  <a:pt x="11349037" y="3627439"/>
                </a:lnTo>
                <a:lnTo>
                  <a:pt x="11357769" y="3621089"/>
                </a:lnTo>
                <a:lnTo>
                  <a:pt x="11366500" y="3613151"/>
                </a:lnTo>
                <a:lnTo>
                  <a:pt x="11374437" y="3605214"/>
                </a:lnTo>
                <a:lnTo>
                  <a:pt x="11381581" y="3596483"/>
                </a:lnTo>
                <a:lnTo>
                  <a:pt x="11387137" y="3586164"/>
                </a:lnTo>
                <a:lnTo>
                  <a:pt x="11391900" y="3575845"/>
                </a:lnTo>
                <a:lnTo>
                  <a:pt x="11395869" y="3565527"/>
                </a:lnTo>
                <a:lnTo>
                  <a:pt x="11398250" y="3554414"/>
                </a:lnTo>
                <a:lnTo>
                  <a:pt x="11400631" y="3542508"/>
                </a:lnTo>
                <a:lnTo>
                  <a:pt x="11401425" y="3530602"/>
                </a:lnTo>
                <a:lnTo>
                  <a:pt x="11401425" y="2372520"/>
                </a:lnTo>
                <a:lnTo>
                  <a:pt x="11400631" y="2361407"/>
                </a:lnTo>
                <a:lnTo>
                  <a:pt x="11398250" y="2349501"/>
                </a:lnTo>
                <a:lnTo>
                  <a:pt x="11395869" y="2337595"/>
                </a:lnTo>
                <a:lnTo>
                  <a:pt x="11391900" y="2328070"/>
                </a:lnTo>
                <a:lnTo>
                  <a:pt x="11387137" y="2317751"/>
                </a:lnTo>
                <a:lnTo>
                  <a:pt x="11381581" y="2307432"/>
                </a:lnTo>
                <a:lnTo>
                  <a:pt x="11374437" y="2298701"/>
                </a:lnTo>
                <a:lnTo>
                  <a:pt x="11366500" y="2290764"/>
                </a:lnTo>
                <a:lnTo>
                  <a:pt x="11357769" y="2282826"/>
                </a:lnTo>
                <a:lnTo>
                  <a:pt x="11349037" y="2275682"/>
                </a:lnTo>
                <a:lnTo>
                  <a:pt x="11340306" y="2270126"/>
                </a:lnTo>
                <a:lnTo>
                  <a:pt x="11329987" y="2264569"/>
                </a:lnTo>
                <a:lnTo>
                  <a:pt x="11318875" y="2261395"/>
                </a:lnTo>
                <a:lnTo>
                  <a:pt x="11307763" y="2258220"/>
                </a:lnTo>
                <a:lnTo>
                  <a:pt x="11295856" y="2256632"/>
                </a:lnTo>
                <a:lnTo>
                  <a:pt x="11283950" y="2255839"/>
                </a:lnTo>
                <a:close/>
                <a:moveTo>
                  <a:pt x="15963105" y="793752"/>
                </a:moveTo>
                <a:lnTo>
                  <a:pt x="15951199" y="794546"/>
                </a:lnTo>
                <a:lnTo>
                  <a:pt x="15940087" y="795340"/>
                </a:lnTo>
                <a:lnTo>
                  <a:pt x="15928180" y="799311"/>
                </a:lnTo>
                <a:lnTo>
                  <a:pt x="15917068" y="802488"/>
                </a:lnTo>
                <a:lnTo>
                  <a:pt x="15907543" y="808048"/>
                </a:lnTo>
                <a:lnTo>
                  <a:pt x="15898018" y="813607"/>
                </a:lnTo>
                <a:lnTo>
                  <a:pt x="15889287" y="820755"/>
                </a:lnTo>
                <a:lnTo>
                  <a:pt x="15880555" y="827903"/>
                </a:lnTo>
                <a:lnTo>
                  <a:pt x="15872618" y="835845"/>
                </a:lnTo>
                <a:lnTo>
                  <a:pt x="15865474" y="845375"/>
                </a:lnTo>
                <a:lnTo>
                  <a:pt x="15859918" y="854905"/>
                </a:lnTo>
                <a:lnTo>
                  <a:pt x="15855949" y="865230"/>
                </a:lnTo>
                <a:lnTo>
                  <a:pt x="15851187" y="875555"/>
                </a:lnTo>
                <a:lnTo>
                  <a:pt x="15848805" y="886674"/>
                </a:lnTo>
                <a:lnTo>
                  <a:pt x="15846424" y="899381"/>
                </a:lnTo>
                <a:lnTo>
                  <a:pt x="15846424" y="910500"/>
                </a:lnTo>
                <a:lnTo>
                  <a:pt x="15846424" y="2069242"/>
                </a:lnTo>
                <a:lnTo>
                  <a:pt x="15846424" y="2080361"/>
                </a:lnTo>
                <a:lnTo>
                  <a:pt x="15848805" y="2093068"/>
                </a:lnTo>
                <a:lnTo>
                  <a:pt x="15851187" y="2104187"/>
                </a:lnTo>
                <a:lnTo>
                  <a:pt x="15855949" y="2114512"/>
                </a:lnTo>
                <a:lnTo>
                  <a:pt x="15859918" y="2124042"/>
                </a:lnTo>
                <a:lnTo>
                  <a:pt x="15865474" y="2134367"/>
                </a:lnTo>
                <a:lnTo>
                  <a:pt x="15872618" y="2143103"/>
                </a:lnTo>
                <a:lnTo>
                  <a:pt x="15880555" y="2151045"/>
                </a:lnTo>
                <a:lnTo>
                  <a:pt x="15889287" y="2158987"/>
                </a:lnTo>
                <a:lnTo>
                  <a:pt x="15898018" y="2166135"/>
                </a:lnTo>
                <a:lnTo>
                  <a:pt x="15907543" y="2171694"/>
                </a:lnTo>
                <a:lnTo>
                  <a:pt x="15917068" y="2177253"/>
                </a:lnTo>
                <a:lnTo>
                  <a:pt x="15928180" y="2180430"/>
                </a:lnTo>
                <a:lnTo>
                  <a:pt x="15940087" y="2183608"/>
                </a:lnTo>
                <a:lnTo>
                  <a:pt x="15951199" y="2185196"/>
                </a:lnTo>
                <a:lnTo>
                  <a:pt x="15963105" y="2185990"/>
                </a:lnTo>
                <a:lnTo>
                  <a:pt x="17118804" y="2185990"/>
                </a:lnTo>
                <a:lnTo>
                  <a:pt x="17129920" y="2185196"/>
                </a:lnTo>
                <a:lnTo>
                  <a:pt x="17141032" y="2183608"/>
                </a:lnTo>
                <a:lnTo>
                  <a:pt x="17152936" y="2180430"/>
                </a:lnTo>
                <a:lnTo>
                  <a:pt x="17164048" y="2177253"/>
                </a:lnTo>
                <a:lnTo>
                  <a:pt x="17173576" y="2171694"/>
                </a:lnTo>
                <a:lnTo>
                  <a:pt x="17183892" y="2166135"/>
                </a:lnTo>
                <a:lnTo>
                  <a:pt x="17193420" y="2158987"/>
                </a:lnTo>
                <a:lnTo>
                  <a:pt x="17200564" y="2151045"/>
                </a:lnTo>
                <a:lnTo>
                  <a:pt x="17208500" y="2143103"/>
                </a:lnTo>
                <a:lnTo>
                  <a:pt x="17215644" y="2134367"/>
                </a:lnTo>
                <a:lnTo>
                  <a:pt x="17221200" y="2124042"/>
                </a:lnTo>
                <a:lnTo>
                  <a:pt x="17225964" y="2114512"/>
                </a:lnTo>
                <a:lnTo>
                  <a:pt x="17229932" y="2104187"/>
                </a:lnTo>
                <a:lnTo>
                  <a:pt x="17233104" y="2093068"/>
                </a:lnTo>
                <a:lnTo>
                  <a:pt x="17234692" y="2080361"/>
                </a:lnTo>
                <a:lnTo>
                  <a:pt x="17235488" y="2069242"/>
                </a:lnTo>
                <a:lnTo>
                  <a:pt x="17235488" y="910500"/>
                </a:lnTo>
                <a:lnTo>
                  <a:pt x="17234692" y="899381"/>
                </a:lnTo>
                <a:lnTo>
                  <a:pt x="17233104" y="886674"/>
                </a:lnTo>
                <a:lnTo>
                  <a:pt x="17229932" y="875555"/>
                </a:lnTo>
                <a:lnTo>
                  <a:pt x="17225964" y="865230"/>
                </a:lnTo>
                <a:lnTo>
                  <a:pt x="17221200" y="854905"/>
                </a:lnTo>
                <a:lnTo>
                  <a:pt x="17215644" y="845375"/>
                </a:lnTo>
                <a:lnTo>
                  <a:pt x="17208500" y="835845"/>
                </a:lnTo>
                <a:lnTo>
                  <a:pt x="17200564" y="827903"/>
                </a:lnTo>
                <a:lnTo>
                  <a:pt x="17193420" y="820755"/>
                </a:lnTo>
                <a:lnTo>
                  <a:pt x="17183892" y="813607"/>
                </a:lnTo>
                <a:lnTo>
                  <a:pt x="17173576" y="808048"/>
                </a:lnTo>
                <a:lnTo>
                  <a:pt x="17164048" y="802488"/>
                </a:lnTo>
                <a:lnTo>
                  <a:pt x="17152936" y="799311"/>
                </a:lnTo>
                <a:lnTo>
                  <a:pt x="17141032" y="795340"/>
                </a:lnTo>
                <a:lnTo>
                  <a:pt x="17129920" y="794546"/>
                </a:lnTo>
                <a:lnTo>
                  <a:pt x="17118804" y="793752"/>
                </a:lnTo>
                <a:close/>
                <a:moveTo>
                  <a:pt x="14504193" y="793752"/>
                </a:moveTo>
                <a:lnTo>
                  <a:pt x="14491493" y="794546"/>
                </a:lnTo>
                <a:lnTo>
                  <a:pt x="14480381" y="795340"/>
                </a:lnTo>
                <a:lnTo>
                  <a:pt x="14469268" y="799311"/>
                </a:lnTo>
                <a:lnTo>
                  <a:pt x="14458156" y="802488"/>
                </a:lnTo>
                <a:lnTo>
                  <a:pt x="14447837" y="808048"/>
                </a:lnTo>
                <a:lnTo>
                  <a:pt x="14439106" y="813607"/>
                </a:lnTo>
                <a:lnTo>
                  <a:pt x="14430375" y="820755"/>
                </a:lnTo>
                <a:lnTo>
                  <a:pt x="14420850" y="827903"/>
                </a:lnTo>
                <a:lnTo>
                  <a:pt x="14412912" y="835845"/>
                </a:lnTo>
                <a:lnTo>
                  <a:pt x="14406562" y="845375"/>
                </a:lnTo>
                <a:lnTo>
                  <a:pt x="14401006" y="854905"/>
                </a:lnTo>
                <a:lnTo>
                  <a:pt x="14396243" y="865230"/>
                </a:lnTo>
                <a:lnTo>
                  <a:pt x="14391481" y="875555"/>
                </a:lnTo>
                <a:lnTo>
                  <a:pt x="14389893" y="886674"/>
                </a:lnTo>
                <a:lnTo>
                  <a:pt x="14387512" y="899381"/>
                </a:lnTo>
                <a:lnTo>
                  <a:pt x="14387512" y="910500"/>
                </a:lnTo>
                <a:lnTo>
                  <a:pt x="14387512" y="2069242"/>
                </a:lnTo>
                <a:lnTo>
                  <a:pt x="14387512" y="2080361"/>
                </a:lnTo>
                <a:lnTo>
                  <a:pt x="14389893" y="2093068"/>
                </a:lnTo>
                <a:lnTo>
                  <a:pt x="14391481" y="2104187"/>
                </a:lnTo>
                <a:lnTo>
                  <a:pt x="14396243" y="2114512"/>
                </a:lnTo>
                <a:lnTo>
                  <a:pt x="14401006" y="2124042"/>
                </a:lnTo>
                <a:lnTo>
                  <a:pt x="14406562" y="2134367"/>
                </a:lnTo>
                <a:lnTo>
                  <a:pt x="14412912" y="2143103"/>
                </a:lnTo>
                <a:lnTo>
                  <a:pt x="14420850" y="2151045"/>
                </a:lnTo>
                <a:lnTo>
                  <a:pt x="14430375" y="2158987"/>
                </a:lnTo>
                <a:lnTo>
                  <a:pt x="14439106" y="2166135"/>
                </a:lnTo>
                <a:lnTo>
                  <a:pt x="14447837" y="2171694"/>
                </a:lnTo>
                <a:lnTo>
                  <a:pt x="14458156" y="2177253"/>
                </a:lnTo>
                <a:lnTo>
                  <a:pt x="14469268" y="2180430"/>
                </a:lnTo>
                <a:lnTo>
                  <a:pt x="14480381" y="2183608"/>
                </a:lnTo>
                <a:lnTo>
                  <a:pt x="14491493" y="2185196"/>
                </a:lnTo>
                <a:lnTo>
                  <a:pt x="14504193" y="2185990"/>
                </a:lnTo>
                <a:lnTo>
                  <a:pt x="15659894" y="2185990"/>
                </a:lnTo>
                <a:lnTo>
                  <a:pt x="15671006" y="2185196"/>
                </a:lnTo>
                <a:lnTo>
                  <a:pt x="15682119" y="2183608"/>
                </a:lnTo>
                <a:lnTo>
                  <a:pt x="15693231" y="2180430"/>
                </a:lnTo>
                <a:lnTo>
                  <a:pt x="15704344" y="2177253"/>
                </a:lnTo>
                <a:lnTo>
                  <a:pt x="15714663" y="2171694"/>
                </a:lnTo>
                <a:lnTo>
                  <a:pt x="15724981" y="2166135"/>
                </a:lnTo>
                <a:lnTo>
                  <a:pt x="15733713" y="2158987"/>
                </a:lnTo>
                <a:lnTo>
                  <a:pt x="15741650" y="2151045"/>
                </a:lnTo>
                <a:lnTo>
                  <a:pt x="15749587" y="2143103"/>
                </a:lnTo>
                <a:lnTo>
                  <a:pt x="15755937" y="2134367"/>
                </a:lnTo>
                <a:lnTo>
                  <a:pt x="15761494" y="2124042"/>
                </a:lnTo>
                <a:lnTo>
                  <a:pt x="15766256" y="2114512"/>
                </a:lnTo>
                <a:lnTo>
                  <a:pt x="15771019" y="2104187"/>
                </a:lnTo>
                <a:lnTo>
                  <a:pt x="15772606" y="2093068"/>
                </a:lnTo>
                <a:lnTo>
                  <a:pt x="15774987" y="2080361"/>
                </a:lnTo>
                <a:lnTo>
                  <a:pt x="15776575" y="2069242"/>
                </a:lnTo>
                <a:lnTo>
                  <a:pt x="15776575" y="910500"/>
                </a:lnTo>
                <a:lnTo>
                  <a:pt x="15774987" y="899381"/>
                </a:lnTo>
                <a:lnTo>
                  <a:pt x="15772606" y="886674"/>
                </a:lnTo>
                <a:lnTo>
                  <a:pt x="15771019" y="875555"/>
                </a:lnTo>
                <a:lnTo>
                  <a:pt x="15766256" y="865230"/>
                </a:lnTo>
                <a:lnTo>
                  <a:pt x="15761494" y="854905"/>
                </a:lnTo>
                <a:lnTo>
                  <a:pt x="15755937" y="845375"/>
                </a:lnTo>
                <a:lnTo>
                  <a:pt x="15749587" y="835845"/>
                </a:lnTo>
                <a:lnTo>
                  <a:pt x="15741650" y="827903"/>
                </a:lnTo>
                <a:lnTo>
                  <a:pt x="15733713" y="820755"/>
                </a:lnTo>
                <a:lnTo>
                  <a:pt x="15724981" y="813607"/>
                </a:lnTo>
                <a:lnTo>
                  <a:pt x="15714663" y="808048"/>
                </a:lnTo>
                <a:lnTo>
                  <a:pt x="15704344" y="802488"/>
                </a:lnTo>
                <a:lnTo>
                  <a:pt x="15693231" y="799311"/>
                </a:lnTo>
                <a:lnTo>
                  <a:pt x="15682119" y="795340"/>
                </a:lnTo>
                <a:lnTo>
                  <a:pt x="15671006" y="794546"/>
                </a:lnTo>
                <a:lnTo>
                  <a:pt x="15659894" y="793752"/>
                </a:lnTo>
                <a:close/>
                <a:moveTo>
                  <a:pt x="13046141" y="793752"/>
                </a:moveTo>
                <a:lnTo>
                  <a:pt x="13034228" y="794546"/>
                </a:lnTo>
                <a:lnTo>
                  <a:pt x="13023109" y="795340"/>
                </a:lnTo>
                <a:lnTo>
                  <a:pt x="13011990" y="799311"/>
                </a:lnTo>
                <a:lnTo>
                  <a:pt x="13000077" y="802488"/>
                </a:lnTo>
                <a:lnTo>
                  <a:pt x="12990547" y="808048"/>
                </a:lnTo>
                <a:lnTo>
                  <a:pt x="12981016" y="813607"/>
                </a:lnTo>
                <a:lnTo>
                  <a:pt x="12972280" y="820755"/>
                </a:lnTo>
                <a:lnTo>
                  <a:pt x="12963544" y="827903"/>
                </a:lnTo>
                <a:lnTo>
                  <a:pt x="12955602" y="835845"/>
                </a:lnTo>
                <a:lnTo>
                  <a:pt x="12948454" y="845375"/>
                </a:lnTo>
                <a:lnTo>
                  <a:pt x="12942895" y="854905"/>
                </a:lnTo>
                <a:lnTo>
                  <a:pt x="12938924" y="865230"/>
                </a:lnTo>
                <a:lnTo>
                  <a:pt x="12934158" y="875555"/>
                </a:lnTo>
                <a:lnTo>
                  <a:pt x="12931776" y="886674"/>
                </a:lnTo>
                <a:lnTo>
                  <a:pt x="12929393" y="899381"/>
                </a:lnTo>
                <a:lnTo>
                  <a:pt x="12928599" y="910500"/>
                </a:lnTo>
                <a:lnTo>
                  <a:pt x="12928599" y="2069242"/>
                </a:lnTo>
                <a:lnTo>
                  <a:pt x="12929393" y="2080361"/>
                </a:lnTo>
                <a:lnTo>
                  <a:pt x="12931776" y="2093068"/>
                </a:lnTo>
                <a:lnTo>
                  <a:pt x="12934158" y="2104187"/>
                </a:lnTo>
                <a:lnTo>
                  <a:pt x="12938924" y="2114512"/>
                </a:lnTo>
                <a:lnTo>
                  <a:pt x="12942895" y="2124042"/>
                </a:lnTo>
                <a:lnTo>
                  <a:pt x="12948454" y="2134367"/>
                </a:lnTo>
                <a:lnTo>
                  <a:pt x="12955602" y="2143103"/>
                </a:lnTo>
                <a:lnTo>
                  <a:pt x="12963544" y="2151045"/>
                </a:lnTo>
                <a:lnTo>
                  <a:pt x="12972280" y="2158987"/>
                </a:lnTo>
                <a:lnTo>
                  <a:pt x="12981016" y="2166135"/>
                </a:lnTo>
                <a:lnTo>
                  <a:pt x="12990547" y="2171694"/>
                </a:lnTo>
                <a:lnTo>
                  <a:pt x="13000077" y="2177253"/>
                </a:lnTo>
                <a:lnTo>
                  <a:pt x="13011990" y="2180430"/>
                </a:lnTo>
                <a:lnTo>
                  <a:pt x="13023109" y="2183608"/>
                </a:lnTo>
                <a:lnTo>
                  <a:pt x="13034228" y="2185196"/>
                </a:lnTo>
                <a:lnTo>
                  <a:pt x="13046141" y="2185990"/>
                </a:lnTo>
                <a:lnTo>
                  <a:pt x="14201707" y="2185990"/>
                </a:lnTo>
                <a:lnTo>
                  <a:pt x="14213620" y="2185196"/>
                </a:lnTo>
                <a:lnTo>
                  <a:pt x="14225533" y="2183608"/>
                </a:lnTo>
                <a:lnTo>
                  <a:pt x="14236652" y="2180430"/>
                </a:lnTo>
                <a:lnTo>
                  <a:pt x="14247771" y="2177253"/>
                </a:lnTo>
                <a:lnTo>
                  <a:pt x="14258095" y="2171694"/>
                </a:lnTo>
                <a:lnTo>
                  <a:pt x="14267626" y="2166135"/>
                </a:lnTo>
                <a:lnTo>
                  <a:pt x="14277156" y="2158987"/>
                </a:lnTo>
                <a:lnTo>
                  <a:pt x="14284304" y="2151045"/>
                </a:lnTo>
                <a:lnTo>
                  <a:pt x="14292246" y="2143103"/>
                </a:lnTo>
                <a:lnTo>
                  <a:pt x="14299394" y="2134367"/>
                </a:lnTo>
                <a:lnTo>
                  <a:pt x="14304953" y="2124042"/>
                </a:lnTo>
                <a:lnTo>
                  <a:pt x="14309719" y="2114512"/>
                </a:lnTo>
                <a:lnTo>
                  <a:pt x="14313690" y="2104187"/>
                </a:lnTo>
                <a:lnTo>
                  <a:pt x="14316072" y="2093068"/>
                </a:lnTo>
                <a:lnTo>
                  <a:pt x="14318455" y="2080361"/>
                </a:lnTo>
                <a:lnTo>
                  <a:pt x="14319249" y="2069242"/>
                </a:lnTo>
                <a:lnTo>
                  <a:pt x="14319249" y="910500"/>
                </a:lnTo>
                <a:lnTo>
                  <a:pt x="14318455" y="899381"/>
                </a:lnTo>
                <a:lnTo>
                  <a:pt x="14316072" y="886674"/>
                </a:lnTo>
                <a:lnTo>
                  <a:pt x="14313690" y="875555"/>
                </a:lnTo>
                <a:lnTo>
                  <a:pt x="14309719" y="865230"/>
                </a:lnTo>
                <a:lnTo>
                  <a:pt x="14304953" y="854905"/>
                </a:lnTo>
                <a:lnTo>
                  <a:pt x="14299394" y="845375"/>
                </a:lnTo>
                <a:lnTo>
                  <a:pt x="14292246" y="835845"/>
                </a:lnTo>
                <a:lnTo>
                  <a:pt x="14284304" y="827903"/>
                </a:lnTo>
                <a:lnTo>
                  <a:pt x="14277156" y="820755"/>
                </a:lnTo>
                <a:lnTo>
                  <a:pt x="14267626" y="813607"/>
                </a:lnTo>
                <a:lnTo>
                  <a:pt x="14258095" y="808048"/>
                </a:lnTo>
                <a:lnTo>
                  <a:pt x="14247771" y="802488"/>
                </a:lnTo>
                <a:lnTo>
                  <a:pt x="14236652" y="799311"/>
                </a:lnTo>
                <a:lnTo>
                  <a:pt x="14225533" y="795340"/>
                </a:lnTo>
                <a:lnTo>
                  <a:pt x="14213620" y="794546"/>
                </a:lnTo>
                <a:lnTo>
                  <a:pt x="14201707" y="793752"/>
                </a:lnTo>
                <a:close/>
                <a:moveTo>
                  <a:pt x="11587956" y="793752"/>
                </a:moveTo>
                <a:lnTo>
                  <a:pt x="11575256" y="794546"/>
                </a:lnTo>
                <a:lnTo>
                  <a:pt x="11564143" y="795340"/>
                </a:lnTo>
                <a:lnTo>
                  <a:pt x="11553031" y="799312"/>
                </a:lnTo>
                <a:lnTo>
                  <a:pt x="11541918" y="802488"/>
                </a:lnTo>
                <a:lnTo>
                  <a:pt x="11531599" y="808048"/>
                </a:lnTo>
                <a:lnTo>
                  <a:pt x="11522868" y="813607"/>
                </a:lnTo>
                <a:lnTo>
                  <a:pt x="11512549" y="820755"/>
                </a:lnTo>
                <a:lnTo>
                  <a:pt x="11504612" y="827903"/>
                </a:lnTo>
                <a:lnTo>
                  <a:pt x="11496675" y="835845"/>
                </a:lnTo>
                <a:lnTo>
                  <a:pt x="11490325" y="845375"/>
                </a:lnTo>
                <a:lnTo>
                  <a:pt x="11484768" y="854905"/>
                </a:lnTo>
                <a:lnTo>
                  <a:pt x="11480006" y="865230"/>
                </a:lnTo>
                <a:lnTo>
                  <a:pt x="11475243" y="875555"/>
                </a:lnTo>
                <a:lnTo>
                  <a:pt x="11473656" y="886674"/>
                </a:lnTo>
                <a:lnTo>
                  <a:pt x="11471275" y="899381"/>
                </a:lnTo>
                <a:lnTo>
                  <a:pt x="11469687" y="910500"/>
                </a:lnTo>
                <a:lnTo>
                  <a:pt x="11469687" y="2069242"/>
                </a:lnTo>
                <a:lnTo>
                  <a:pt x="11471275" y="2080361"/>
                </a:lnTo>
                <a:lnTo>
                  <a:pt x="11473656" y="2093068"/>
                </a:lnTo>
                <a:lnTo>
                  <a:pt x="11475243" y="2104187"/>
                </a:lnTo>
                <a:lnTo>
                  <a:pt x="11480006" y="2114512"/>
                </a:lnTo>
                <a:lnTo>
                  <a:pt x="11484768" y="2124042"/>
                </a:lnTo>
                <a:lnTo>
                  <a:pt x="11490325" y="2134367"/>
                </a:lnTo>
                <a:lnTo>
                  <a:pt x="11496675" y="2143103"/>
                </a:lnTo>
                <a:lnTo>
                  <a:pt x="11504612" y="2151045"/>
                </a:lnTo>
                <a:lnTo>
                  <a:pt x="11512549" y="2158987"/>
                </a:lnTo>
                <a:lnTo>
                  <a:pt x="11522868" y="2166135"/>
                </a:lnTo>
                <a:lnTo>
                  <a:pt x="11531599" y="2171694"/>
                </a:lnTo>
                <a:lnTo>
                  <a:pt x="11541918" y="2177253"/>
                </a:lnTo>
                <a:lnTo>
                  <a:pt x="11553031" y="2180430"/>
                </a:lnTo>
                <a:lnTo>
                  <a:pt x="11564143" y="2183608"/>
                </a:lnTo>
                <a:lnTo>
                  <a:pt x="11575256" y="2185196"/>
                </a:lnTo>
                <a:lnTo>
                  <a:pt x="11587956" y="2185990"/>
                </a:lnTo>
                <a:lnTo>
                  <a:pt x="12742068" y="2185990"/>
                </a:lnTo>
                <a:lnTo>
                  <a:pt x="12754768" y="2185196"/>
                </a:lnTo>
                <a:lnTo>
                  <a:pt x="12765881" y="2183608"/>
                </a:lnTo>
                <a:lnTo>
                  <a:pt x="12776993" y="2180430"/>
                </a:lnTo>
                <a:lnTo>
                  <a:pt x="12788106" y="2177253"/>
                </a:lnTo>
                <a:lnTo>
                  <a:pt x="12798425" y="2171694"/>
                </a:lnTo>
                <a:lnTo>
                  <a:pt x="12808743" y="2166135"/>
                </a:lnTo>
                <a:lnTo>
                  <a:pt x="12817475" y="2158987"/>
                </a:lnTo>
                <a:lnTo>
                  <a:pt x="12825412" y="2151045"/>
                </a:lnTo>
                <a:lnTo>
                  <a:pt x="12833349" y="2143103"/>
                </a:lnTo>
                <a:lnTo>
                  <a:pt x="12839699" y="2134367"/>
                </a:lnTo>
                <a:lnTo>
                  <a:pt x="12845256" y="2124042"/>
                </a:lnTo>
                <a:lnTo>
                  <a:pt x="12850018" y="2114512"/>
                </a:lnTo>
                <a:lnTo>
                  <a:pt x="12854781" y="2104187"/>
                </a:lnTo>
                <a:lnTo>
                  <a:pt x="12857162" y="2093068"/>
                </a:lnTo>
                <a:lnTo>
                  <a:pt x="12858749" y="2080361"/>
                </a:lnTo>
                <a:lnTo>
                  <a:pt x="12860337" y="2069242"/>
                </a:lnTo>
                <a:lnTo>
                  <a:pt x="12860337" y="910500"/>
                </a:lnTo>
                <a:lnTo>
                  <a:pt x="12858749" y="899381"/>
                </a:lnTo>
                <a:lnTo>
                  <a:pt x="12857162" y="886674"/>
                </a:lnTo>
                <a:lnTo>
                  <a:pt x="12854781" y="875555"/>
                </a:lnTo>
                <a:lnTo>
                  <a:pt x="12850018" y="865230"/>
                </a:lnTo>
                <a:lnTo>
                  <a:pt x="12845256" y="854905"/>
                </a:lnTo>
                <a:lnTo>
                  <a:pt x="12839699" y="845375"/>
                </a:lnTo>
                <a:lnTo>
                  <a:pt x="12833349" y="835845"/>
                </a:lnTo>
                <a:lnTo>
                  <a:pt x="12825412" y="827903"/>
                </a:lnTo>
                <a:lnTo>
                  <a:pt x="12817475" y="820755"/>
                </a:lnTo>
                <a:lnTo>
                  <a:pt x="12808743" y="813607"/>
                </a:lnTo>
                <a:lnTo>
                  <a:pt x="12798425" y="808048"/>
                </a:lnTo>
                <a:lnTo>
                  <a:pt x="12788106" y="802488"/>
                </a:lnTo>
                <a:lnTo>
                  <a:pt x="12776993" y="799312"/>
                </a:lnTo>
                <a:lnTo>
                  <a:pt x="12765881" y="795340"/>
                </a:lnTo>
                <a:lnTo>
                  <a:pt x="12754768" y="794546"/>
                </a:lnTo>
                <a:lnTo>
                  <a:pt x="12742068" y="793752"/>
                </a:lnTo>
                <a:close/>
                <a:moveTo>
                  <a:pt x="10129043" y="793752"/>
                </a:moveTo>
                <a:lnTo>
                  <a:pt x="10117137" y="794546"/>
                </a:lnTo>
                <a:lnTo>
                  <a:pt x="10106025" y="795340"/>
                </a:lnTo>
                <a:lnTo>
                  <a:pt x="10094912" y="799312"/>
                </a:lnTo>
                <a:lnTo>
                  <a:pt x="10083006" y="802488"/>
                </a:lnTo>
                <a:lnTo>
                  <a:pt x="10073481" y="808048"/>
                </a:lnTo>
                <a:lnTo>
                  <a:pt x="10063162" y="813607"/>
                </a:lnTo>
                <a:lnTo>
                  <a:pt x="10054431" y="820755"/>
                </a:lnTo>
                <a:lnTo>
                  <a:pt x="10046493" y="827903"/>
                </a:lnTo>
                <a:lnTo>
                  <a:pt x="10038556" y="835845"/>
                </a:lnTo>
                <a:lnTo>
                  <a:pt x="10031412" y="845375"/>
                </a:lnTo>
                <a:lnTo>
                  <a:pt x="10025856" y="854905"/>
                </a:lnTo>
                <a:lnTo>
                  <a:pt x="10021887" y="865230"/>
                </a:lnTo>
                <a:lnTo>
                  <a:pt x="10017125" y="875555"/>
                </a:lnTo>
                <a:lnTo>
                  <a:pt x="10014743" y="886674"/>
                </a:lnTo>
                <a:lnTo>
                  <a:pt x="10012362" y="899381"/>
                </a:lnTo>
                <a:lnTo>
                  <a:pt x="10012362" y="910500"/>
                </a:lnTo>
                <a:lnTo>
                  <a:pt x="10012362" y="2069242"/>
                </a:lnTo>
                <a:lnTo>
                  <a:pt x="10012362" y="2080361"/>
                </a:lnTo>
                <a:lnTo>
                  <a:pt x="10014743" y="2093068"/>
                </a:lnTo>
                <a:lnTo>
                  <a:pt x="10017125" y="2104187"/>
                </a:lnTo>
                <a:lnTo>
                  <a:pt x="10021887" y="2114512"/>
                </a:lnTo>
                <a:lnTo>
                  <a:pt x="10025856" y="2124042"/>
                </a:lnTo>
                <a:lnTo>
                  <a:pt x="10031412" y="2134367"/>
                </a:lnTo>
                <a:lnTo>
                  <a:pt x="10038556" y="2143103"/>
                </a:lnTo>
                <a:lnTo>
                  <a:pt x="10046493" y="2151045"/>
                </a:lnTo>
                <a:lnTo>
                  <a:pt x="10054431" y="2158987"/>
                </a:lnTo>
                <a:lnTo>
                  <a:pt x="10063162" y="2166135"/>
                </a:lnTo>
                <a:lnTo>
                  <a:pt x="10073481" y="2171694"/>
                </a:lnTo>
                <a:lnTo>
                  <a:pt x="10083006" y="2177253"/>
                </a:lnTo>
                <a:lnTo>
                  <a:pt x="10094912" y="2180430"/>
                </a:lnTo>
                <a:lnTo>
                  <a:pt x="10106025" y="2183608"/>
                </a:lnTo>
                <a:lnTo>
                  <a:pt x="10117137" y="2185196"/>
                </a:lnTo>
                <a:lnTo>
                  <a:pt x="10129043" y="2185990"/>
                </a:lnTo>
                <a:lnTo>
                  <a:pt x="11283950" y="2185990"/>
                </a:lnTo>
                <a:lnTo>
                  <a:pt x="11295856" y="2185196"/>
                </a:lnTo>
                <a:lnTo>
                  <a:pt x="11307763" y="2183608"/>
                </a:lnTo>
                <a:lnTo>
                  <a:pt x="11318875" y="2180430"/>
                </a:lnTo>
                <a:lnTo>
                  <a:pt x="11329987" y="2177253"/>
                </a:lnTo>
                <a:lnTo>
                  <a:pt x="11340306" y="2171694"/>
                </a:lnTo>
                <a:lnTo>
                  <a:pt x="11349037" y="2166135"/>
                </a:lnTo>
                <a:lnTo>
                  <a:pt x="11357769" y="2158987"/>
                </a:lnTo>
                <a:lnTo>
                  <a:pt x="11366500" y="2151045"/>
                </a:lnTo>
                <a:lnTo>
                  <a:pt x="11374437" y="2143103"/>
                </a:lnTo>
                <a:lnTo>
                  <a:pt x="11381581" y="2134367"/>
                </a:lnTo>
                <a:lnTo>
                  <a:pt x="11387137" y="2124042"/>
                </a:lnTo>
                <a:lnTo>
                  <a:pt x="11391900" y="2114512"/>
                </a:lnTo>
                <a:lnTo>
                  <a:pt x="11395869" y="2104187"/>
                </a:lnTo>
                <a:lnTo>
                  <a:pt x="11398250" y="2093068"/>
                </a:lnTo>
                <a:lnTo>
                  <a:pt x="11400631" y="2080361"/>
                </a:lnTo>
                <a:lnTo>
                  <a:pt x="11401425" y="2069242"/>
                </a:lnTo>
                <a:lnTo>
                  <a:pt x="11401425" y="910500"/>
                </a:lnTo>
                <a:lnTo>
                  <a:pt x="11400631" y="899381"/>
                </a:lnTo>
                <a:lnTo>
                  <a:pt x="11398250" y="886674"/>
                </a:lnTo>
                <a:lnTo>
                  <a:pt x="11395869" y="875555"/>
                </a:lnTo>
                <a:lnTo>
                  <a:pt x="11391900" y="865230"/>
                </a:lnTo>
                <a:lnTo>
                  <a:pt x="11387137" y="854905"/>
                </a:lnTo>
                <a:lnTo>
                  <a:pt x="11381581" y="845375"/>
                </a:lnTo>
                <a:lnTo>
                  <a:pt x="11374437" y="835845"/>
                </a:lnTo>
                <a:lnTo>
                  <a:pt x="11366500" y="827903"/>
                </a:lnTo>
                <a:lnTo>
                  <a:pt x="11357769" y="820755"/>
                </a:lnTo>
                <a:lnTo>
                  <a:pt x="11349037" y="813607"/>
                </a:lnTo>
                <a:lnTo>
                  <a:pt x="11340306" y="808048"/>
                </a:lnTo>
                <a:lnTo>
                  <a:pt x="11329987" y="802488"/>
                </a:lnTo>
                <a:lnTo>
                  <a:pt x="11318875" y="799312"/>
                </a:lnTo>
                <a:lnTo>
                  <a:pt x="11307763" y="795340"/>
                </a:lnTo>
                <a:lnTo>
                  <a:pt x="11295856" y="794546"/>
                </a:lnTo>
                <a:lnTo>
                  <a:pt x="11283950" y="793752"/>
                </a:lnTo>
                <a:close/>
                <a:moveTo>
                  <a:pt x="0" y="0"/>
                </a:moveTo>
                <a:lnTo>
                  <a:pt x="18288000" y="0"/>
                </a:lnTo>
                <a:lnTo>
                  <a:pt x="18288000" y="10288588"/>
                </a:lnTo>
                <a:lnTo>
                  <a:pt x="0" y="10288588"/>
                </a:lnTo>
                <a:close/>
              </a:path>
            </a:pathLst>
          </a:custGeom>
          <a:solidFill>
            <a:schemeClr val="bg1">
              <a:alpha val="92000"/>
            </a:schemeClr>
          </a:solidFill>
          <a:ln w="12700">
            <a:noFill/>
          </a:ln>
        </p:spPr>
        <p:style>
          <a:lnRef idx="0"/>
          <a:fillRef idx="0"/>
          <a:effectRef idx="0"/>
          <a:fontRef idx="minor"/>
        </p:style>
      </p:sp>
      <p:sp>
        <p:nvSpPr>
          <p:cNvPr id="179" name="标题 1"/>
          <p:cNvSpPr/>
          <p:nvPr/>
        </p:nvSpPr>
        <p:spPr>
          <a:xfrm>
            <a:off x="0" y="5715000"/>
            <a:ext cx="12191760" cy="1142640"/>
          </a:xfrm>
          <a:custGeom>
            <a:avLst/>
            <a:gdLst/>
            <a:ahLst/>
            <a:rect l="l" t="t" r="r" b="b"/>
            <a:pathLst>
              <a:path w="12192000" h="1919477">
                <a:moveTo>
                  <a:pt x="0" y="0"/>
                </a:moveTo>
                <a:lnTo>
                  <a:pt x="35421" y="14901"/>
                </a:lnTo>
                <a:cubicBezTo>
                  <a:pt x="1378514" y="544026"/>
                  <a:pt x="3132286" y="994310"/>
                  <a:pt x="5075117" y="1266015"/>
                </a:cubicBezTo>
                <a:cubicBezTo>
                  <a:pt x="7850590" y="1654164"/>
                  <a:pt x="10355012" y="1585998"/>
                  <a:pt x="11887275" y="1163896"/>
                </a:cubicBezTo>
                <a:lnTo>
                  <a:pt x="12192000" y="1066663"/>
                </a:lnTo>
                <a:lnTo>
                  <a:pt x="12192000" y="1919477"/>
                </a:lnTo>
                <a:lnTo>
                  <a:pt x="0" y="1919477"/>
                </a:lnTo>
                <a:close/>
              </a:path>
            </a:pathLst>
          </a:custGeom>
          <a:gradFill rotWithShape="0">
            <a:gsLst>
              <a:gs pos="0">
                <a:srgbClr val="ff8f40"/>
              </a:gs>
              <a:gs pos="100000">
                <a:srgbClr val="bf4f00"/>
              </a:gs>
            </a:gsLst>
            <a:lin ang="5400000"/>
          </a:gradFill>
          <a:ln w="12700">
            <a:noFill/>
          </a:ln>
        </p:spPr>
        <p:style>
          <a:lnRef idx="0"/>
          <a:fillRef idx="0"/>
          <a:effectRef idx="0"/>
          <a:fontRef idx="minor"/>
        </p:style>
      </p:sp>
      <p:sp>
        <p:nvSpPr>
          <p:cNvPr id="180" name="标题 1"/>
          <p:cNvSpPr/>
          <p:nvPr/>
        </p:nvSpPr>
        <p:spPr>
          <a:xfrm>
            <a:off x="54360" y="2066760"/>
            <a:ext cx="3361680" cy="1226520"/>
          </a:xfrm>
          <a:prstGeom prst="rect">
            <a:avLst/>
          </a:prstGeom>
          <a:noFill/>
          <a:ln w="0">
            <a:noFill/>
          </a:ln>
        </p:spPr>
        <p:style>
          <a:lnRef idx="0"/>
          <a:fillRef idx="0"/>
          <a:effectRef idx="0"/>
          <a:fontRef idx="minor"/>
        </p:style>
        <p:txBody>
          <a:bodyPr lIns="0" rIns="0" anchor="b">
            <a:noAutofit/>
          </a:bodyPr>
          <a:p>
            <a:pPr algn="r">
              <a:lnSpc>
                <a:spcPct val="110000"/>
              </a:lnSpc>
              <a:buNone/>
            </a:pPr>
            <a:r>
              <a:rPr b="0" lang="en-US" sz="7800" spc="-1" strike="noStrike">
                <a:solidFill>
                  <a:srgbClr val="404040"/>
                </a:solidFill>
                <a:latin typeface="Source Han Sans CN Bold"/>
                <a:ea typeface="Source Han Sans CN Bold"/>
              </a:rPr>
              <a:t>PART.</a:t>
            </a:r>
            <a:endParaRPr b="0" lang="en-US" sz="7800" spc="-1" strike="noStrike">
              <a:latin typeface="Noto Sans CJK SC"/>
            </a:endParaRPr>
          </a:p>
        </p:txBody>
      </p:sp>
      <p:sp>
        <p:nvSpPr>
          <p:cNvPr id="181" name="标题 1"/>
          <p:cNvSpPr/>
          <p:nvPr/>
        </p:nvSpPr>
        <p:spPr>
          <a:xfrm>
            <a:off x="588960" y="704160"/>
            <a:ext cx="2299680" cy="285120"/>
          </a:xfrm>
          <a:custGeom>
            <a:avLst/>
            <a:gdLst/>
            <a:ah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tx1">
              <a:lumMod val="85000"/>
              <a:lumOff val="15000"/>
            </a:schemeClr>
          </a:solidFill>
          <a:ln w="9525">
            <a:noFill/>
          </a:ln>
        </p:spPr>
        <p:style>
          <a:lnRef idx="0"/>
          <a:fillRef idx="0"/>
          <a:effectRef idx="0"/>
          <a:fontRef idx="minor"/>
        </p:style>
      </p:sp>
      <p:sp>
        <p:nvSpPr>
          <p:cNvPr id="182" name="标题 1"/>
          <p:cNvSpPr/>
          <p:nvPr/>
        </p:nvSpPr>
        <p:spPr>
          <a:xfrm>
            <a:off x="581400" y="4986000"/>
            <a:ext cx="5876280" cy="371880"/>
          </a:xfrm>
          <a:prstGeom prst="roundRect">
            <a:avLst>
              <a:gd name="adj" fmla="val 14109"/>
            </a:avLst>
          </a:prstGeom>
          <a:solidFill>
            <a:schemeClr val="bg1"/>
          </a:solidFill>
          <a:ln w="12700">
            <a:noFill/>
          </a:ln>
          <a:effectLst>
            <a:outerShdw algn="tl" blurRad="139680" dir="2700000" dist="37674" rotWithShape="0">
              <a:schemeClr val="accent1">
                <a:alpha val="20000"/>
              </a:schemeClr>
            </a:outerShdw>
          </a:effectLst>
        </p:spPr>
        <p:style>
          <a:lnRef idx="0"/>
          <a:fillRef idx="0"/>
          <a:effectRef idx="0"/>
          <a:fontRef idx="minor"/>
        </p:style>
      </p:sp>
      <p:sp>
        <p:nvSpPr>
          <p:cNvPr id="183" name="标题 1"/>
          <p:cNvSpPr/>
          <p:nvPr/>
        </p:nvSpPr>
        <p:spPr>
          <a:xfrm>
            <a:off x="767880" y="5033520"/>
            <a:ext cx="2905200" cy="276480"/>
          </a:xfrm>
          <a:prstGeom prst="rect">
            <a:avLst/>
          </a:prstGeom>
          <a:noFill/>
          <a:ln w="0">
            <a:noFill/>
          </a:ln>
        </p:spPr>
        <p:style>
          <a:lnRef idx="0"/>
          <a:fillRef idx="0"/>
          <a:effectRef idx="0"/>
          <a:fontRef idx="minor"/>
        </p:style>
        <p:txBody>
          <a:bodyPr lIns="0" rIns="0" anchor="t">
            <a:noAutofit/>
          </a:bodyPr>
          <a:p>
            <a:pPr>
              <a:lnSpc>
                <a:spcPct val="110000"/>
              </a:lnSpc>
              <a:buNone/>
            </a:pPr>
            <a:r>
              <a:rPr b="0" lang="en-US" sz="1400" spc="-1" strike="noStrike">
                <a:solidFill>
                  <a:srgbClr val="ff8f40"/>
                </a:solidFill>
                <a:latin typeface="Source Han Sans"/>
                <a:ea typeface="Source Han Sans"/>
              </a:rPr>
              <a:t>POWERPOINT DESIGN</a:t>
            </a:r>
            <a:endParaRPr b="0" lang="en-US" sz="1400" spc="-1" strike="noStrike">
              <a:latin typeface="Noto Sans CJK SC"/>
            </a:endParaRPr>
          </a:p>
        </p:txBody>
      </p:sp>
      <p:sp>
        <p:nvSpPr>
          <p:cNvPr id="184" name="标题 1"/>
          <p:cNvSpPr/>
          <p:nvPr/>
        </p:nvSpPr>
        <p:spPr>
          <a:xfrm>
            <a:off x="5717160" y="643680"/>
            <a:ext cx="397800" cy="397800"/>
          </a:xfrm>
          <a:prstGeom prst="plaque">
            <a:avLst>
              <a:gd name="adj" fmla="val 50000"/>
            </a:avLst>
          </a:prstGeom>
          <a:gradFill rotWithShape="0">
            <a:gsLst>
              <a:gs pos="0">
                <a:srgbClr val="ff8f40"/>
              </a:gs>
              <a:gs pos="100000">
                <a:srgbClr val="bf4f00"/>
              </a:gs>
            </a:gsLst>
            <a:lin ang="0"/>
          </a:gradFill>
          <a:ln w="12700">
            <a:noFill/>
          </a:ln>
        </p:spPr>
        <p:style>
          <a:lnRef idx="0"/>
          <a:fillRef idx="0"/>
          <a:effectRef idx="0"/>
          <a:fontRef idx="minor"/>
        </p:style>
      </p:sp>
      <p:sp>
        <p:nvSpPr>
          <p:cNvPr id="185" name="标题 1"/>
          <p:cNvSpPr/>
          <p:nvPr/>
        </p:nvSpPr>
        <p:spPr>
          <a:xfrm>
            <a:off x="6078600" y="498600"/>
            <a:ext cx="228960" cy="228960"/>
          </a:xfrm>
          <a:prstGeom prst="plaque">
            <a:avLst>
              <a:gd name="adj" fmla="val 50000"/>
            </a:avLst>
          </a:prstGeom>
          <a:solidFill>
            <a:schemeClr val="accent1">
              <a:alpha val="50000"/>
            </a:schemeClr>
          </a:solidFill>
          <a:ln w="12700">
            <a:noFill/>
          </a:ln>
        </p:spPr>
        <p:style>
          <a:lnRef idx="0"/>
          <a:fillRef idx="0"/>
          <a:effectRef idx="0"/>
          <a:fontRef idx="minor"/>
        </p:style>
      </p:sp>
      <p:sp>
        <p:nvSpPr>
          <p:cNvPr id="186" name="标题 1"/>
          <p:cNvSpPr/>
          <p:nvPr/>
        </p:nvSpPr>
        <p:spPr>
          <a:xfrm rot="5400000">
            <a:off x="10983600" y="-293400"/>
            <a:ext cx="217080" cy="804240"/>
          </a:xfrm>
          <a:custGeom>
            <a:avLst/>
            <a:gdLst/>
            <a:ahLst/>
            <a:rect l="l" t="t" r="r" b="b"/>
            <a:pathLst>
              <a:path w="217349" h="804647">
                <a:moveTo>
                  <a:pt x="155416" y="30967"/>
                </a:moveTo>
                <a:cubicBezTo>
                  <a:pt x="155416" y="13865"/>
                  <a:pt x="169281" y="0"/>
                  <a:pt x="186383" y="0"/>
                </a:cubicBezTo>
                <a:cubicBezTo>
                  <a:pt x="203485" y="0"/>
                  <a:pt x="217349" y="13865"/>
                  <a:pt x="217349" y="30967"/>
                </a:cubicBezTo>
                <a:cubicBezTo>
                  <a:pt x="217349" y="48070"/>
                  <a:pt x="203485" y="61934"/>
                  <a:pt x="186383" y="61934"/>
                </a:cubicBezTo>
                <a:cubicBezTo>
                  <a:pt x="169281" y="61934"/>
                  <a:pt x="155416" y="48070"/>
                  <a:pt x="155416" y="30967"/>
                </a:cubicBezTo>
                <a:close/>
                <a:moveTo>
                  <a:pt x="155416" y="154753"/>
                </a:moveTo>
                <a:cubicBezTo>
                  <a:pt x="155416" y="137651"/>
                  <a:pt x="169281" y="123786"/>
                  <a:pt x="186383" y="123786"/>
                </a:cubicBezTo>
                <a:cubicBezTo>
                  <a:pt x="203485" y="123786"/>
                  <a:pt x="217349" y="137651"/>
                  <a:pt x="217349" y="154753"/>
                </a:cubicBezTo>
                <a:cubicBezTo>
                  <a:pt x="217349" y="171855"/>
                  <a:pt x="203485" y="185719"/>
                  <a:pt x="186383" y="185719"/>
                </a:cubicBezTo>
                <a:cubicBezTo>
                  <a:pt x="169281" y="185719"/>
                  <a:pt x="155416" y="171855"/>
                  <a:pt x="155416" y="154753"/>
                </a:cubicBezTo>
                <a:close/>
                <a:moveTo>
                  <a:pt x="155416" y="278538"/>
                </a:moveTo>
                <a:cubicBezTo>
                  <a:pt x="155416" y="261436"/>
                  <a:pt x="169281" y="247572"/>
                  <a:pt x="186383" y="247572"/>
                </a:cubicBezTo>
                <a:cubicBezTo>
                  <a:pt x="203485" y="247572"/>
                  <a:pt x="217349" y="261436"/>
                  <a:pt x="217349" y="278538"/>
                </a:cubicBezTo>
                <a:cubicBezTo>
                  <a:pt x="217349" y="295641"/>
                  <a:pt x="203485" y="309505"/>
                  <a:pt x="186383" y="309505"/>
                </a:cubicBezTo>
                <a:cubicBezTo>
                  <a:pt x="169281" y="309505"/>
                  <a:pt x="155416" y="295641"/>
                  <a:pt x="155416" y="278538"/>
                </a:cubicBezTo>
                <a:close/>
                <a:moveTo>
                  <a:pt x="155416" y="402324"/>
                </a:moveTo>
                <a:cubicBezTo>
                  <a:pt x="155416" y="385222"/>
                  <a:pt x="169281" y="371358"/>
                  <a:pt x="186383" y="371358"/>
                </a:cubicBezTo>
                <a:cubicBezTo>
                  <a:pt x="203485" y="371358"/>
                  <a:pt x="217349" y="385222"/>
                  <a:pt x="217349" y="402324"/>
                </a:cubicBezTo>
                <a:cubicBezTo>
                  <a:pt x="217349" y="419426"/>
                  <a:pt x="203485" y="433290"/>
                  <a:pt x="186383" y="433290"/>
                </a:cubicBezTo>
                <a:cubicBezTo>
                  <a:pt x="169281" y="433290"/>
                  <a:pt x="155416" y="419426"/>
                  <a:pt x="155416" y="402324"/>
                </a:cubicBezTo>
                <a:close/>
                <a:moveTo>
                  <a:pt x="155416" y="526110"/>
                </a:moveTo>
                <a:cubicBezTo>
                  <a:pt x="155416" y="509008"/>
                  <a:pt x="169281" y="495144"/>
                  <a:pt x="186383" y="495144"/>
                </a:cubicBezTo>
                <a:cubicBezTo>
                  <a:pt x="203485" y="495144"/>
                  <a:pt x="217349" y="509008"/>
                  <a:pt x="217349" y="526110"/>
                </a:cubicBezTo>
                <a:cubicBezTo>
                  <a:pt x="217349" y="543212"/>
                  <a:pt x="203485" y="557076"/>
                  <a:pt x="186383" y="557076"/>
                </a:cubicBezTo>
                <a:cubicBezTo>
                  <a:pt x="169281" y="557076"/>
                  <a:pt x="155416" y="543212"/>
                  <a:pt x="155416" y="526110"/>
                </a:cubicBezTo>
                <a:close/>
                <a:moveTo>
                  <a:pt x="155416" y="649895"/>
                </a:moveTo>
                <a:cubicBezTo>
                  <a:pt x="155416" y="632793"/>
                  <a:pt x="169281" y="618929"/>
                  <a:pt x="186383" y="618929"/>
                </a:cubicBezTo>
                <a:cubicBezTo>
                  <a:pt x="203485" y="618929"/>
                  <a:pt x="217349" y="632793"/>
                  <a:pt x="217349" y="649895"/>
                </a:cubicBezTo>
                <a:cubicBezTo>
                  <a:pt x="217349" y="666997"/>
                  <a:pt x="203485" y="680861"/>
                  <a:pt x="186383" y="680861"/>
                </a:cubicBezTo>
                <a:cubicBezTo>
                  <a:pt x="169281" y="680861"/>
                  <a:pt x="155416" y="666997"/>
                  <a:pt x="155416" y="649895"/>
                </a:cubicBezTo>
                <a:close/>
                <a:moveTo>
                  <a:pt x="155416" y="773681"/>
                </a:moveTo>
                <a:cubicBezTo>
                  <a:pt x="155416" y="756578"/>
                  <a:pt x="169281" y="742714"/>
                  <a:pt x="186383" y="742714"/>
                </a:cubicBezTo>
                <a:cubicBezTo>
                  <a:pt x="203485" y="742714"/>
                  <a:pt x="217349" y="756578"/>
                  <a:pt x="217349" y="773681"/>
                </a:cubicBezTo>
                <a:cubicBezTo>
                  <a:pt x="217349" y="790783"/>
                  <a:pt x="203485" y="804647"/>
                  <a:pt x="186383" y="804647"/>
                </a:cubicBezTo>
                <a:cubicBezTo>
                  <a:pt x="169281" y="804647"/>
                  <a:pt x="155416" y="790783"/>
                  <a:pt x="155416" y="773681"/>
                </a:cubicBezTo>
                <a:close/>
                <a:moveTo>
                  <a:pt x="67055" y="30967"/>
                </a:moveTo>
                <a:cubicBezTo>
                  <a:pt x="67055" y="13865"/>
                  <a:pt x="80919" y="0"/>
                  <a:pt x="98021" y="0"/>
                </a:cubicBezTo>
                <a:cubicBezTo>
                  <a:pt x="115123" y="0"/>
                  <a:pt x="128987" y="13865"/>
                  <a:pt x="128987" y="30967"/>
                </a:cubicBezTo>
                <a:cubicBezTo>
                  <a:pt x="128987" y="48070"/>
                  <a:pt x="115123" y="61934"/>
                  <a:pt x="98021" y="61934"/>
                </a:cubicBezTo>
                <a:cubicBezTo>
                  <a:pt x="80919" y="61934"/>
                  <a:pt x="67055" y="48070"/>
                  <a:pt x="67055" y="30967"/>
                </a:cubicBezTo>
                <a:close/>
                <a:moveTo>
                  <a:pt x="67055" y="154753"/>
                </a:moveTo>
                <a:cubicBezTo>
                  <a:pt x="67055" y="137651"/>
                  <a:pt x="80919" y="123786"/>
                  <a:pt x="98021" y="123786"/>
                </a:cubicBezTo>
                <a:cubicBezTo>
                  <a:pt x="115123" y="123786"/>
                  <a:pt x="128987" y="137651"/>
                  <a:pt x="128987" y="154753"/>
                </a:cubicBezTo>
                <a:cubicBezTo>
                  <a:pt x="128987" y="171855"/>
                  <a:pt x="115123" y="185719"/>
                  <a:pt x="98021" y="185719"/>
                </a:cubicBezTo>
                <a:cubicBezTo>
                  <a:pt x="80919" y="185719"/>
                  <a:pt x="67055" y="171855"/>
                  <a:pt x="67055" y="154753"/>
                </a:cubicBezTo>
                <a:close/>
                <a:moveTo>
                  <a:pt x="67055" y="278538"/>
                </a:moveTo>
                <a:cubicBezTo>
                  <a:pt x="67055" y="261436"/>
                  <a:pt x="80919" y="247572"/>
                  <a:pt x="98021" y="247572"/>
                </a:cubicBezTo>
                <a:cubicBezTo>
                  <a:pt x="115123" y="247572"/>
                  <a:pt x="128987" y="261436"/>
                  <a:pt x="128987" y="278538"/>
                </a:cubicBezTo>
                <a:cubicBezTo>
                  <a:pt x="128987" y="295641"/>
                  <a:pt x="115123" y="309505"/>
                  <a:pt x="98021" y="309505"/>
                </a:cubicBezTo>
                <a:cubicBezTo>
                  <a:pt x="80919" y="309505"/>
                  <a:pt x="67055" y="295641"/>
                  <a:pt x="67055" y="278538"/>
                </a:cubicBezTo>
                <a:close/>
                <a:moveTo>
                  <a:pt x="67055" y="402324"/>
                </a:moveTo>
                <a:cubicBezTo>
                  <a:pt x="67055" y="385222"/>
                  <a:pt x="80919" y="371358"/>
                  <a:pt x="98021" y="371358"/>
                </a:cubicBezTo>
                <a:cubicBezTo>
                  <a:pt x="115123" y="371358"/>
                  <a:pt x="128987" y="385222"/>
                  <a:pt x="128987" y="402324"/>
                </a:cubicBezTo>
                <a:cubicBezTo>
                  <a:pt x="128987" y="419426"/>
                  <a:pt x="115123" y="433290"/>
                  <a:pt x="98021" y="433290"/>
                </a:cubicBezTo>
                <a:cubicBezTo>
                  <a:pt x="80919" y="433290"/>
                  <a:pt x="67055" y="419426"/>
                  <a:pt x="67055" y="402324"/>
                </a:cubicBezTo>
                <a:close/>
                <a:moveTo>
                  <a:pt x="67055" y="526110"/>
                </a:moveTo>
                <a:cubicBezTo>
                  <a:pt x="67055" y="509008"/>
                  <a:pt x="80919" y="495144"/>
                  <a:pt x="98021" y="495144"/>
                </a:cubicBezTo>
                <a:cubicBezTo>
                  <a:pt x="115123" y="495144"/>
                  <a:pt x="128987" y="509008"/>
                  <a:pt x="128987" y="526110"/>
                </a:cubicBezTo>
                <a:cubicBezTo>
                  <a:pt x="128987" y="543212"/>
                  <a:pt x="115123" y="557076"/>
                  <a:pt x="98021" y="557076"/>
                </a:cubicBezTo>
                <a:cubicBezTo>
                  <a:pt x="80919" y="557076"/>
                  <a:pt x="67055" y="543212"/>
                  <a:pt x="67055" y="526110"/>
                </a:cubicBezTo>
                <a:close/>
                <a:moveTo>
                  <a:pt x="67055" y="649895"/>
                </a:moveTo>
                <a:cubicBezTo>
                  <a:pt x="67055" y="632793"/>
                  <a:pt x="80919" y="618929"/>
                  <a:pt x="98021" y="618929"/>
                </a:cubicBezTo>
                <a:cubicBezTo>
                  <a:pt x="115123" y="618929"/>
                  <a:pt x="128987" y="632793"/>
                  <a:pt x="128987" y="649895"/>
                </a:cubicBezTo>
                <a:cubicBezTo>
                  <a:pt x="128987" y="666997"/>
                  <a:pt x="115123" y="680861"/>
                  <a:pt x="98021" y="680861"/>
                </a:cubicBezTo>
                <a:cubicBezTo>
                  <a:pt x="80919" y="680861"/>
                  <a:pt x="67055" y="666997"/>
                  <a:pt x="67055" y="649895"/>
                </a:cubicBezTo>
                <a:close/>
                <a:moveTo>
                  <a:pt x="67055" y="773681"/>
                </a:moveTo>
                <a:cubicBezTo>
                  <a:pt x="67055" y="756578"/>
                  <a:pt x="80919" y="742714"/>
                  <a:pt x="98021" y="742714"/>
                </a:cubicBezTo>
                <a:cubicBezTo>
                  <a:pt x="115123" y="742714"/>
                  <a:pt x="128987" y="756578"/>
                  <a:pt x="128987" y="773681"/>
                </a:cubicBezTo>
                <a:cubicBezTo>
                  <a:pt x="128987" y="790783"/>
                  <a:pt x="115123" y="804647"/>
                  <a:pt x="98021" y="804647"/>
                </a:cubicBezTo>
                <a:cubicBezTo>
                  <a:pt x="80919" y="804647"/>
                  <a:pt x="67055" y="790783"/>
                  <a:pt x="67055" y="773681"/>
                </a:cubicBezTo>
                <a:close/>
                <a:moveTo>
                  <a:pt x="0" y="57932"/>
                </a:moveTo>
                <a:lnTo>
                  <a:pt x="0" y="4002"/>
                </a:lnTo>
                <a:lnTo>
                  <a:pt x="9660" y="0"/>
                </a:lnTo>
                <a:cubicBezTo>
                  <a:pt x="26762" y="0"/>
                  <a:pt x="40626" y="13865"/>
                  <a:pt x="40626" y="30967"/>
                </a:cubicBezTo>
                <a:cubicBezTo>
                  <a:pt x="40626" y="48070"/>
                  <a:pt x="26762" y="61934"/>
                  <a:pt x="9660" y="61934"/>
                </a:cubicBezTo>
                <a:close/>
                <a:moveTo>
                  <a:pt x="0" y="181718"/>
                </a:moveTo>
                <a:lnTo>
                  <a:pt x="0" y="127788"/>
                </a:lnTo>
                <a:lnTo>
                  <a:pt x="9660" y="123786"/>
                </a:lnTo>
                <a:cubicBezTo>
                  <a:pt x="26762" y="123786"/>
                  <a:pt x="40626" y="137651"/>
                  <a:pt x="40626" y="154753"/>
                </a:cubicBezTo>
                <a:cubicBezTo>
                  <a:pt x="40626" y="171855"/>
                  <a:pt x="26762" y="185719"/>
                  <a:pt x="9660" y="185719"/>
                </a:cubicBezTo>
                <a:close/>
                <a:moveTo>
                  <a:pt x="0" y="305503"/>
                </a:moveTo>
                <a:lnTo>
                  <a:pt x="0" y="251573"/>
                </a:lnTo>
                <a:lnTo>
                  <a:pt x="9660" y="247572"/>
                </a:lnTo>
                <a:cubicBezTo>
                  <a:pt x="26762" y="247572"/>
                  <a:pt x="40626" y="261436"/>
                  <a:pt x="40626" y="278538"/>
                </a:cubicBezTo>
                <a:cubicBezTo>
                  <a:pt x="40626" y="295641"/>
                  <a:pt x="26762" y="309505"/>
                  <a:pt x="9660" y="309505"/>
                </a:cubicBezTo>
                <a:close/>
                <a:moveTo>
                  <a:pt x="0" y="429289"/>
                </a:moveTo>
                <a:lnTo>
                  <a:pt x="0" y="375359"/>
                </a:lnTo>
                <a:lnTo>
                  <a:pt x="9660" y="371358"/>
                </a:lnTo>
                <a:cubicBezTo>
                  <a:pt x="26762" y="371358"/>
                  <a:pt x="40626" y="385222"/>
                  <a:pt x="40626" y="402324"/>
                </a:cubicBezTo>
                <a:cubicBezTo>
                  <a:pt x="40626" y="419426"/>
                  <a:pt x="26762" y="433290"/>
                  <a:pt x="9660" y="433290"/>
                </a:cubicBezTo>
                <a:close/>
                <a:moveTo>
                  <a:pt x="0" y="553075"/>
                </a:moveTo>
                <a:lnTo>
                  <a:pt x="0" y="499145"/>
                </a:lnTo>
                <a:lnTo>
                  <a:pt x="9660" y="495144"/>
                </a:lnTo>
                <a:cubicBezTo>
                  <a:pt x="26762" y="495144"/>
                  <a:pt x="40626" y="509008"/>
                  <a:pt x="40626" y="526110"/>
                </a:cubicBezTo>
                <a:cubicBezTo>
                  <a:pt x="40626" y="543212"/>
                  <a:pt x="26762" y="557076"/>
                  <a:pt x="9660" y="557076"/>
                </a:cubicBezTo>
                <a:close/>
                <a:moveTo>
                  <a:pt x="0" y="676860"/>
                </a:moveTo>
                <a:lnTo>
                  <a:pt x="0" y="622930"/>
                </a:lnTo>
                <a:lnTo>
                  <a:pt x="9660" y="618929"/>
                </a:lnTo>
                <a:cubicBezTo>
                  <a:pt x="26762" y="618929"/>
                  <a:pt x="40626" y="632793"/>
                  <a:pt x="40626" y="649895"/>
                </a:cubicBezTo>
                <a:cubicBezTo>
                  <a:pt x="40626" y="666997"/>
                  <a:pt x="26762" y="680861"/>
                  <a:pt x="9660" y="680861"/>
                </a:cubicBezTo>
                <a:close/>
                <a:moveTo>
                  <a:pt x="0" y="800646"/>
                </a:moveTo>
                <a:lnTo>
                  <a:pt x="0" y="746716"/>
                </a:lnTo>
                <a:lnTo>
                  <a:pt x="9660" y="742714"/>
                </a:lnTo>
                <a:cubicBezTo>
                  <a:pt x="26762" y="742714"/>
                  <a:pt x="40626" y="756578"/>
                  <a:pt x="40626" y="773681"/>
                </a:cubicBezTo>
                <a:cubicBezTo>
                  <a:pt x="40626" y="790783"/>
                  <a:pt x="26762" y="804647"/>
                  <a:pt x="9660" y="804647"/>
                </a:cubicBezTo>
                <a:close/>
              </a:path>
            </a:pathLst>
          </a:custGeom>
          <a:solidFill>
            <a:schemeClr val="accent1">
              <a:lumMod val="60000"/>
              <a:lumOff val="40000"/>
            </a:schemeClr>
          </a:solidFill>
          <a:ln w="12700">
            <a:noFill/>
          </a:ln>
        </p:spPr>
        <p:style>
          <a:lnRef idx="0"/>
          <a:fillRef idx="0"/>
          <a:effectRef idx="0"/>
          <a:fontRef idx="minor"/>
        </p:style>
      </p:sp>
      <p:sp>
        <p:nvSpPr>
          <p:cNvPr id="187" name="标题 1"/>
          <p:cNvSpPr/>
          <p:nvPr/>
        </p:nvSpPr>
        <p:spPr>
          <a:xfrm rot="10800000">
            <a:off x="360" y="3509280"/>
            <a:ext cx="314280" cy="804240"/>
          </a:xfrm>
          <a:custGeom>
            <a:avLst/>
            <a:gdLst/>
            <a:ahLst/>
            <a:rect l="l" t="t" r="r" b="b"/>
            <a:pathLst>
              <a:path w="314738" h="804646">
                <a:moveTo>
                  <a:pt x="30966" y="61933"/>
                </a:moveTo>
                <a:cubicBezTo>
                  <a:pt x="13864" y="61933"/>
                  <a:pt x="0" y="48069"/>
                  <a:pt x="0" y="30967"/>
                </a:cubicBezTo>
                <a:cubicBezTo>
                  <a:pt x="0" y="13864"/>
                  <a:pt x="13864" y="0"/>
                  <a:pt x="30966" y="0"/>
                </a:cubicBezTo>
                <a:cubicBezTo>
                  <a:pt x="48068" y="0"/>
                  <a:pt x="61932" y="13864"/>
                  <a:pt x="61932" y="30967"/>
                </a:cubicBezTo>
                <a:cubicBezTo>
                  <a:pt x="61932" y="48069"/>
                  <a:pt x="48068" y="61933"/>
                  <a:pt x="30966" y="61933"/>
                </a:cubicBezTo>
                <a:close/>
                <a:moveTo>
                  <a:pt x="119327" y="61933"/>
                </a:moveTo>
                <a:cubicBezTo>
                  <a:pt x="102225" y="61933"/>
                  <a:pt x="88361" y="48069"/>
                  <a:pt x="88361" y="30967"/>
                </a:cubicBezTo>
                <a:cubicBezTo>
                  <a:pt x="88361" y="13864"/>
                  <a:pt x="102225" y="0"/>
                  <a:pt x="119327" y="0"/>
                </a:cubicBezTo>
                <a:cubicBezTo>
                  <a:pt x="136429" y="0"/>
                  <a:pt x="150293" y="13864"/>
                  <a:pt x="150293" y="30967"/>
                </a:cubicBezTo>
                <a:cubicBezTo>
                  <a:pt x="150293" y="48069"/>
                  <a:pt x="136429" y="61933"/>
                  <a:pt x="119327" y="61933"/>
                </a:cubicBezTo>
                <a:close/>
                <a:moveTo>
                  <a:pt x="207688" y="61933"/>
                </a:moveTo>
                <a:cubicBezTo>
                  <a:pt x="190586" y="61933"/>
                  <a:pt x="176722" y="48069"/>
                  <a:pt x="176722" y="30967"/>
                </a:cubicBezTo>
                <a:cubicBezTo>
                  <a:pt x="176722" y="13864"/>
                  <a:pt x="190586" y="0"/>
                  <a:pt x="207688" y="0"/>
                </a:cubicBezTo>
                <a:cubicBezTo>
                  <a:pt x="224790" y="0"/>
                  <a:pt x="238654" y="13864"/>
                  <a:pt x="238654" y="30967"/>
                </a:cubicBezTo>
                <a:cubicBezTo>
                  <a:pt x="238654" y="48069"/>
                  <a:pt x="224790" y="61933"/>
                  <a:pt x="207688" y="61933"/>
                </a:cubicBezTo>
                <a:close/>
                <a:moveTo>
                  <a:pt x="296049" y="61933"/>
                </a:moveTo>
                <a:cubicBezTo>
                  <a:pt x="278947" y="61933"/>
                  <a:pt x="265082" y="48069"/>
                  <a:pt x="265082" y="30967"/>
                </a:cubicBezTo>
                <a:cubicBezTo>
                  <a:pt x="265082" y="13864"/>
                  <a:pt x="278947" y="0"/>
                  <a:pt x="296049" y="0"/>
                </a:cubicBezTo>
                <a:lnTo>
                  <a:pt x="314738" y="7741"/>
                </a:lnTo>
                <a:lnTo>
                  <a:pt x="314738" y="54192"/>
                </a:lnTo>
                <a:close/>
                <a:moveTo>
                  <a:pt x="30966" y="185718"/>
                </a:moveTo>
                <a:cubicBezTo>
                  <a:pt x="13864" y="185718"/>
                  <a:pt x="0" y="171854"/>
                  <a:pt x="0" y="154752"/>
                </a:cubicBezTo>
                <a:cubicBezTo>
                  <a:pt x="0" y="137650"/>
                  <a:pt x="13864" y="123786"/>
                  <a:pt x="30966" y="123786"/>
                </a:cubicBezTo>
                <a:cubicBezTo>
                  <a:pt x="48068" y="123786"/>
                  <a:pt x="61932" y="137650"/>
                  <a:pt x="61932" y="154752"/>
                </a:cubicBezTo>
                <a:cubicBezTo>
                  <a:pt x="61932" y="171854"/>
                  <a:pt x="48068" y="185718"/>
                  <a:pt x="30966" y="185718"/>
                </a:cubicBezTo>
                <a:close/>
                <a:moveTo>
                  <a:pt x="119327" y="185718"/>
                </a:moveTo>
                <a:cubicBezTo>
                  <a:pt x="102225" y="185718"/>
                  <a:pt x="88361" y="171854"/>
                  <a:pt x="88361" y="154752"/>
                </a:cubicBezTo>
                <a:cubicBezTo>
                  <a:pt x="88361" y="137650"/>
                  <a:pt x="102225" y="123786"/>
                  <a:pt x="119327" y="123786"/>
                </a:cubicBezTo>
                <a:cubicBezTo>
                  <a:pt x="136429" y="123786"/>
                  <a:pt x="150293" y="137650"/>
                  <a:pt x="150293" y="154752"/>
                </a:cubicBezTo>
                <a:cubicBezTo>
                  <a:pt x="150293" y="171854"/>
                  <a:pt x="136429" y="185718"/>
                  <a:pt x="119327" y="185718"/>
                </a:cubicBezTo>
                <a:close/>
                <a:moveTo>
                  <a:pt x="207688" y="185718"/>
                </a:moveTo>
                <a:cubicBezTo>
                  <a:pt x="190586" y="185718"/>
                  <a:pt x="176722" y="171854"/>
                  <a:pt x="176722" y="154752"/>
                </a:cubicBezTo>
                <a:cubicBezTo>
                  <a:pt x="176722" y="137650"/>
                  <a:pt x="190586" y="123786"/>
                  <a:pt x="207688" y="123786"/>
                </a:cubicBezTo>
                <a:cubicBezTo>
                  <a:pt x="224790" y="123786"/>
                  <a:pt x="238654" y="137650"/>
                  <a:pt x="238654" y="154752"/>
                </a:cubicBezTo>
                <a:cubicBezTo>
                  <a:pt x="238654" y="171854"/>
                  <a:pt x="224790" y="185718"/>
                  <a:pt x="207688" y="185718"/>
                </a:cubicBezTo>
                <a:close/>
                <a:moveTo>
                  <a:pt x="296049" y="185718"/>
                </a:moveTo>
                <a:cubicBezTo>
                  <a:pt x="278947" y="185718"/>
                  <a:pt x="265082" y="171854"/>
                  <a:pt x="265082" y="154752"/>
                </a:cubicBezTo>
                <a:cubicBezTo>
                  <a:pt x="265082" y="137650"/>
                  <a:pt x="278947" y="123786"/>
                  <a:pt x="296049" y="123786"/>
                </a:cubicBezTo>
                <a:lnTo>
                  <a:pt x="314738" y="131527"/>
                </a:lnTo>
                <a:lnTo>
                  <a:pt x="314738" y="177977"/>
                </a:lnTo>
                <a:close/>
                <a:moveTo>
                  <a:pt x="30966" y="309504"/>
                </a:moveTo>
                <a:cubicBezTo>
                  <a:pt x="13864" y="309504"/>
                  <a:pt x="0" y="295640"/>
                  <a:pt x="0" y="278538"/>
                </a:cubicBezTo>
                <a:cubicBezTo>
                  <a:pt x="0" y="261435"/>
                  <a:pt x="13864" y="247571"/>
                  <a:pt x="30966" y="247571"/>
                </a:cubicBezTo>
                <a:cubicBezTo>
                  <a:pt x="48068" y="247571"/>
                  <a:pt x="61932" y="261435"/>
                  <a:pt x="61932" y="278538"/>
                </a:cubicBezTo>
                <a:cubicBezTo>
                  <a:pt x="61932" y="295640"/>
                  <a:pt x="48068" y="309504"/>
                  <a:pt x="30966" y="309504"/>
                </a:cubicBezTo>
                <a:close/>
                <a:moveTo>
                  <a:pt x="119327" y="309504"/>
                </a:moveTo>
                <a:cubicBezTo>
                  <a:pt x="102225" y="309504"/>
                  <a:pt x="88361" y="295640"/>
                  <a:pt x="88361" y="278538"/>
                </a:cubicBezTo>
                <a:cubicBezTo>
                  <a:pt x="88361" y="261435"/>
                  <a:pt x="102225" y="247571"/>
                  <a:pt x="119327" y="247571"/>
                </a:cubicBezTo>
                <a:cubicBezTo>
                  <a:pt x="136429" y="247571"/>
                  <a:pt x="150293" y="261435"/>
                  <a:pt x="150293" y="278538"/>
                </a:cubicBezTo>
                <a:cubicBezTo>
                  <a:pt x="150293" y="295640"/>
                  <a:pt x="136429" y="309504"/>
                  <a:pt x="119327" y="309504"/>
                </a:cubicBezTo>
                <a:close/>
                <a:moveTo>
                  <a:pt x="207688" y="309504"/>
                </a:moveTo>
                <a:cubicBezTo>
                  <a:pt x="190586" y="309504"/>
                  <a:pt x="176722" y="295640"/>
                  <a:pt x="176722" y="278538"/>
                </a:cubicBezTo>
                <a:cubicBezTo>
                  <a:pt x="176722" y="261435"/>
                  <a:pt x="190586" y="247571"/>
                  <a:pt x="207688" y="247571"/>
                </a:cubicBezTo>
                <a:cubicBezTo>
                  <a:pt x="224790" y="247571"/>
                  <a:pt x="238654" y="261435"/>
                  <a:pt x="238654" y="278538"/>
                </a:cubicBezTo>
                <a:cubicBezTo>
                  <a:pt x="238654" y="295640"/>
                  <a:pt x="224790" y="309504"/>
                  <a:pt x="207688" y="309504"/>
                </a:cubicBezTo>
                <a:close/>
                <a:moveTo>
                  <a:pt x="296049" y="309504"/>
                </a:moveTo>
                <a:cubicBezTo>
                  <a:pt x="278947" y="309504"/>
                  <a:pt x="265082" y="295640"/>
                  <a:pt x="265082" y="278538"/>
                </a:cubicBezTo>
                <a:cubicBezTo>
                  <a:pt x="265082" y="261435"/>
                  <a:pt x="278947" y="247571"/>
                  <a:pt x="296049" y="247571"/>
                </a:cubicBezTo>
                <a:lnTo>
                  <a:pt x="314738" y="255313"/>
                </a:lnTo>
                <a:lnTo>
                  <a:pt x="314738" y="301763"/>
                </a:lnTo>
                <a:close/>
                <a:moveTo>
                  <a:pt x="30966" y="433289"/>
                </a:moveTo>
                <a:cubicBezTo>
                  <a:pt x="13864" y="433289"/>
                  <a:pt x="0" y="419425"/>
                  <a:pt x="0" y="402323"/>
                </a:cubicBezTo>
                <a:cubicBezTo>
                  <a:pt x="0" y="385221"/>
                  <a:pt x="13864" y="371357"/>
                  <a:pt x="30966" y="371357"/>
                </a:cubicBezTo>
                <a:cubicBezTo>
                  <a:pt x="48068" y="371357"/>
                  <a:pt x="61932" y="385221"/>
                  <a:pt x="61932" y="402323"/>
                </a:cubicBezTo>
                <a:cubicBezTo>
                  <a:pt x="61932" y="419425"/>
                  <a:pt x="48068" y="433289"/>
                  <a:pt x="30966" y="433289"/>
                </a:cubicBezTo>
                <a:close/>
                <a:moveTo>
                  <a:pt x="119327" y="433289"/>
                </a:moveTo>
                <a:cubicBezTo>
                  <a:pt x="102225" y="433289"/>
                  <a:pt x="88361" y="419425"/>
                  <a:pt x="88361" y="402323"/>
                </a:cubicBezTo>
                <a:cubicBezTo>
                  <a:pt x="88361" y="385221"/>
                  <a:pt x="102225" y="371357"/>
                  <a:pt x="119327" y="371357"/>
                </a:cubicBezTo>
                <a:cubicBezTo>
                  <a:pt x="136429" y="371357"/>
                  <a:pt x="150293" y="385221"/>
                  <a:pt x="150293" y="402323"/>
                </a:cubicBezTo>
                <a:cubicBezTo>
                  <a:pt x="150293" y="419425"/>
                  <a:pt x="136429" y="433289"/>
                  <a:pt x="119327" y="433289"/>
                </a:cubicBezTo>
                <a:close/>
                <a:moveTo>
                  <a:pt x="207688" y="433289"/>
                </a:moveTo>
                <a:cubicBezTo>
                  <a:pt x="190586" y="433289"/>
                  <a:pt x="176722" y="419425"/>
                  <a:pt x="176722" y="402323"/>
                </a:cubicBezTo>
                <a:cubicBezTo>
                  <a:pt x="176722" y="385221"/>
                  <a:pt x="190586" y="371357"/>
                  <a:pt x="207688" y="371357"/>
                </a:cubicBezTo>
                <a:cubicBezTo>
                  <a:pt x="224790" y="371357"/>
                  <a:pt x="238654" y="385221"/>
                  <a:pt x="238654" y="402323"/>
                </a:cubicBezTo>
                <a:cubicBezTo>
                  <a:pt x="238654" y="419425"/>
                  <a:pt x="224790" y="433289"/>
                  <a:pt x="207688" y="433289"/>
                </a:cubicBezTo>
                <a:close/>
                <a:moveTo>
                  <a:pt x="296049" y="433289"/>
                </a:moveTo>
                <a:cubicBezTo>
                  <a:pt x="278947" y="433289"/>
                  <a:pt x="265082" y="419425"/>
                  <a:pt x="265082" y="402323"/>
                </a:cubicBezTo>
                <a:cubicBezTo>
                  <a:pt x="265082" y="385221"/>
                  <a:pt x="278947" y="371357"/>
                  <a:pt x="296049" y="371357"/>
                </a:cubicBezTo>
                <a:lnTo>
                  <a:pt x="314738" y="379098"/>
                </a:lnTo>
                <a:lnTo>
                  <a:pt x="314738" y="425548"/>
                </a:lnTo>
                <a:close/>
                <a:moveTo>
                  <a:pt x="30966" y="557075"/>
                </a:moveTo>
                <a:cubicBezTo>
                  <a:pt x="13864" y="557075"/>
                  <a:pt x="0" y="543211"/>
                  <a:pt x="0" y="526109"/>
                </a:cubicBezTo>
                <a:cubicBezTo>
                  <a:pt x="0" y="509007"/>
                  <a:pt x="13864" y="495142"/>
                  <a:pt x="30966" y="495142"/>
                </a:cubicBezTo>
                <a:cubicBezTo>
                  <a:pt x="48068" y="495142"/>
                  <a:pt x="61932" y="509007"/>
                  <a:pt x="61932" y="526109"/>
                </a:cubicBezTo>
                <a:cubicBezTo>
                  <a:pt x="61932" y="543211"/>
                  <a:pt x="48068" y="557075"/>
                  <a:pt x="30966" y="557075"/>
                </a:cubicBezTo>
                <a:close/>
                <a:moveTo>
                  <a:pt x="119327" y="557075"/>
                </a:moveTo>
                <a:cubicBezTo>
                  <a:pt x="102225" y="557075"/>
                  <a:pt x="88361" y="543211"/>
                  <a:pt x="88361" y="526109"/>
                </a:cubicBezTo>
                <a:cubicBezTo>
                  <a:pt x="88361" y="509007"/>
                  <a:pt x="102225" y="495142"/>
                  <a:pt x="119327" y="495142"/>
                </a:cubicBezTo>
                <a:cubicBezTo>
                  <a:pt x="136429" y="495142"/>
                  <a:pt x="150293" y="509007"/>
                  <a:pt x="150293" y="526109"/>
                </a:cubicBezTo>
                <a:cubicBezTo>
                  <a:pt x="150293" y="543211"/>
                  <a:pt x="136429" y="557075"/>
                  <a:pt x="119327" y="557075"/>
                </a:cubicBezTo>
                <a:close/>
                <a:moveTo>
                  <a:pt x="207688" y="557075"/>
                </a:moveTo>
                <a:cubicBezTo>
                  <a:pt x="190586" y="557075"/>
                  <a:pt x="176722" y="543211"/>
                  <a:pt x="176722" y="526109"/>
                </a:cubicBezTo>
                <a:cubicBezTo>
                  <a:pt x="176722" y="509007"/>
                  <a:pt x="190586" y="495142"/>
                  <a:pt x="207688" y="495142"/>
                </a:cubicBezTo>
                <a:cubicBezTo>
                  <a:pt x="224790" y="495142"/>
                  <a:pt x="238654" y="509007"/>
                  <a:pt x="238654" y="526109"/>
                </a:cubicBezTo>
                <a:cubicBezTo>
                  <a:pt x="238654" y="543211"/>
                  <a:pt x="224790" y="557075"/>
                  <a:pt x="207688" y="557075"/>
                </a:cubicBezTo>
                <a:close/>
                <a:moveTo>
                  <a:pt x="296049" y="557075"/>
                </a:moveTo>
                <a:cubicBezTo>
                  <a:pt x="278947" y="557075"/>
                  <a:pt x="265082" y="543211"/>
                  <a:pt x="265082" y="526109"/>
                </a:cubicBezTo>
                <a:cubicBezTo>
                  <a:pt x="265082" y="509007"/>
                  <a:pt x="278947" y="495142"/>
                  <a:pt x="296049" y="495142"/>
                </a:cubicBezTo>
                <a:lnTo>
                  <a:pt x="314738" y="502884"/>
                </a:lnTo>
                <a:lnTo>
                  <a:pt x="314738" y="549334"/>
                </a:lnTo>
                <a:close/>
                <a:moveTo>
                  <a:pt x="30966" y="680861"/>
                </a:moveTo>
                <a:cubicBezTo>
                  <a:pt x="13864" y="680861"/>
                  <a:pt x="0" y="666996"/>
                  <a:pt x="0" y="649894"/>
                </a:cubicBezTo>
                <a:cubicBezTo>
                  <a:pt x="0" y="632792"/>
                  <a:pt x="13864" y="618928"/>
                  <a:pt x="30966" y="618928"/>
                </a:cubicBezTo>
                <a:cubicBezTo>
                  <a:pt x="48068" y="618928"/>
                  <a:pt x="61932" y="632792"/>
                  <a:pt x="61932" y="649894"/>
                </a:cubicBezTo>
                <a:cubicBezTo>
                  <a:pt x="61932" y="666996"/>
                  <a:pt x="48068" y="680861"/>
                  <a:pt x="30966" y="680861"/>
                </a:cubicBezTo>
                <a:close/>
                <a:moveTo>
                  <a:pt x="119327" y="680861"/>
                </a:moveTo>
                <a:cubicBezTo>
                  <a:pt x="102225" y="680861"/>
                  <a:pt x="88361" y="666996"/>
                  <a:pt x="88361" y="649894"/>
                </a:cubicBezTo>
                <a:cubicBezTo>
                  <a:pt x="88361" y="632792"/>
                  <a:pt x="102225" y="618928"/>
                  <a:pt x="119327" y="618928"/>
                </a:cubicBezTo>
                <a:cubicBezTo>
                  <a:pt x="136429" y="618928"/>
                  <a:pt x="150293" y="632792"/>
                  <a:pt x="150293" y="649894"/>
                </a:cubicBezTo>
                <a:cubicBezTo>
                  <a:pt x="150293" y="666996"/>
                  <a:pt x="136429" y="680861"/>
                  <a:pt x="119327" y="680861"/>
                </a:cubicBezTo>
                <a:close/>
                <a:moveTo>
                  <a:pt x="207688" y="680861"/>
                </a:moveTo>
                <a:cubicBezTo>
                  <a:pt x="190586" y="680861"/>
                  <a:pt x="176722" y="666996"/>
                  <a:pt x="176722" y="649894"/>
                </a:cubicBezTo>
                <a:cubicBezTo>
                  <a:pt x="176722" y="632792"/>
                  <a:pt x="190586" y="618928"/>
                  <a:pt x="207688" y="618928"/>
                </a:cubicBezTo>
                <a:cubicBezTo>
                  <a:pt x="224790" y="618928"/>
                  <a:pt x="238654" y="632792"/>
                  <a:pt x="238654" y="649894"/>
                </a:cubicBezTo>
                <a:cubicBezTo>
                  <a:pt x="238654" y="666996"/>
                  <a:pt x="224790" y="680861"/>
                  <a:pt x="207688" y="680861"/>
                </a:cubicBezTo>
                <a:close/>
                <a:moveTo>
                  <a:pt x="296049" y="680861"/>
                </a:moveTo>
                <a:cubicBezTo>
                  <a:pt x="278947" y="680861"/>
                  <a:pt x="265082" y="666996"/>
                  <a:pt x="265082" y="649894"/>
                </a:cubicBezTo>
                <a:cubicBezTo>
                  <a:pt x="265082" y="632792"/>
                  <a:pt x="278947" y="618928"/>
                  <a:pt x="296049" y="618928"/>
                </a:cubicBezTo>
                <a:lnTo>
                  <a:pt x="314738" y="626669"/>
                </a:lnTo>
                <a:lnTo>
                  <a:pt x="314738" y="673119"/>
                </a:lnTo>
                <a:close/>
                <a:moveTo>
                  <a:pt x="30966" y="804646"/>
                </a:moveTo>
                <a:cubicBezTo>
                  <a:pt x="13864" y="804646"/>
                  <a:pt x="0" y="790782"/>
                  <a:pt x="0" y="773680"/>
                </a:cubicBezTo>
                <a:cubicBezTo>
                  <a:pt x="0" y="756578"/>
                  <a:pt x="13864" y="742714"/>
                  <a:pt x="30966" y="742714"/>
                </a:cubicBezTo>
                <a:cubicBezTo>
                  <a:pt x="48068" y="742714"/>
                  <a:pt x="61932" y="756578"/>
                  <a:pt x="61932" y="773680"/>
                </a:cubicBezTo>
                <a:cubicBezTo>
                  <a:pt x="61932" y="790782"/>
                  <a:pt x="48068" y="804646"/>
                  <a:pt x="30966" y="804646"/>
                </a:cubicBezTo>
                <a:close/>
                <a:moveTo>
                  <a:pt x="119327" y="804646"/>
                </a:moveTo>
                <a:cubicBezTo>
                  <a:pt x="102225" y="804646"/>
                  <a:pt x="88361" y="790782"/>
                  <a:pt x="88361" y="773680"/>
                </a:cubicBezTo>
                <a:cubicBezTo>
                  <a:pt x="88361" y="756578"/>
                  <a:pt x="102225" y="742714"/>
                  <a:pt x="119327" y="742714"/>
                </a:cubicBezTo>
                <a:cubicBezTo>
                  <a:pt x="136429" y="742714"/>
                  <a:pt x="150293" y="756578"/>
                  <a:pt x="150293" y="773680"/>
                </a:cubicBezTo>
                <a:cubicBezTo>
                  <a:pt x="150293" y="790782"/>
                  <a:pt x="136429" y="804646"/>
                  <a:pt x="119327" y="804646"/>
                </a:cubicBezTo>
                <a:close/>
                <a:moveTo>
                  <a:pt x="207688" y="804646"/>
                </a:moveTo>
                <a:cubicBezTo>
                  <a:pt x="190586" y="804646"/>
                  <a:pt x="176722" y="790782"/>
                  <a:pt x="176722" y="773680"/>
                </a:cubicBezTo>
                <a:cubicBezTo>
                  <a:pt x="176722" y="756578"/>
                  <a:pt x="190586" y="742714"/>
                  <a:pt x="207688" y="742714"/>
                </a:cubicBezTo>
                <a:cubicBezTo>
                  <a:pt x="224790" y="742714"/>
                  <a:pt x="238654" y="756578"/>
                  <a:pt x="238654" y="773680"/>
                </a:cubicBezTo>
                <a:cubicBezTo>
                  <a:pt x="238654" y="790782"/>
                  <a:pt x="224790" y="804646"/>
                  <a:pt x="207688" y="804646"/>
                </a:cubicBezTo>
                <a:close/>
                <a:moveTo>
                  <a:pt x="296049" y="804646"/>
                </a:moveTo>
                <a:cubicBezTo>
                  <a:pt x="278947" y="804646"/>
                  <a:pt x="265082" y="790782"/>
                  <a:pt x="265082" y="773680"/>
                </a:cubicBezTo>
                <a:cubicBezTo>
                  <a:pt x="265082" y="756578"/>
                  <a:pt x="278947" y="742714"/>
                  <a:pt x="296049" y="742714"/>
                </a:cubicBezTo>
                <a:lnTo>
                  <a:pt x="314738" y="750455"/>
                </a:lnTo>
                <a:lnTo>
                  <a:pt x="314738" y="796905"/>
                </a:lnTo>
                <a:close/>
              </a:path>
            </a:pathLst>
          </a:custGeom>
          <a:solidFill>
            <a:schemeClr val="accent1">
              <a:lumMod val="60000"/>
              <a:lumOff val="40000"/>
            </a:schemeClr>
          </a:solidFill>
          <a:ln w="12700">
            <a:noFill/>
          </a:ln>
        </p:spPr>
        <p:style>
          <a:lnRef idx="0"/>
          <a:fillRef idx="0"/>
          <a:effectRef idx="0"/>
          <a:fontRef idx="minor"/>
        </p:style>
      </p:sp>
      <p:sp>
        <p:nvSpPr>
          <p:cNvPr id="188" name="标题 1"/>
          <p:cNvSpPr/>
          <p:nvPr/>
        </p:nvSpPr>
        <p:spPr>
          <a:xfrm>
            <a:off x="563760" y="3112920"/>
            <a:ext cx="5939280" cy="1834560"/>
          </a:xfrm>
          <a:prstGeom prst="rect">
            <a:avLst/>
          </a:prstGeom>
          <a:noFill/>
          <a:ln w="0">
            <a:noFill/>
          </a:ln>
        </p:spPr>
        <p:style>
          <a:lnRef idx="0"/>
          <a:fillRef idx="0"/>
          <a:effectRef idx="0"/>
          <a:fontRef idx="minor"/>
        </p:style>
        <p:txBody>
          <a:bodyPr lIns="0" rIns="0" anchor="ctr">
            <a:noAutofit/>
          </a:bodyPr>
          <a:p>
            <a:pPr>
              <a:lnSpc>
                <a:spcPct val="130000"/>
              </a:lnSpc>
              <a:buNone/>
            </a:pPr>
            <a:r>
              <a:rPr b="0" lang="zh-CN" sz="4800" spc="-1" strike="noStrike">
                <a:solidFill>
                  <a:srgbClr val="000000"/>
                </a:solidFill>
                <a:latin typeface="Source Han Sans CN Bold"/>
                <a:ea typeface="Source Han Sans CN Bold"/>
              </a:rPr>
              <a:t>服务过程，收获成长与感动</a:t>
            </a:r>
            <a:endParaRPr b="0" lang="en-US" sz="4800" spc="-1" strike="noStrike">
              <a:latin typeface="Noto Sans CJK SC"/>
            </a:endParaRPr>
          </a:p>
        </p:txBody>
      </p:sp>
      <p:sp>
        <p:nvSpPr>
          <p:cNvPr id="189" name="标题 1"/>
          <p:cNvSpPr/>
          <p:nvPr/>
        </p:nvSpPr>
        <p:spPr>
          <a:xfrm>
            <a:off x="581400" y="6457320"/>
            <a:ext cx="332640" cy="70560"/>
          </a:xfrm>
          <a:prstGeom prst="roundRect">
            <a:avLst>
              <a:gd name="adj" fmla="val 50000"/>
            </a:avLst>
          </a:prstGeom>
          <a:solidFill>
            <a:schemeClr val="bg1">
              <a:alpha val="70000"/>
            </a:schemeClr>
          </a:solidFill>
          <a:ln w="12700">
            <a:noFill/>
          </a:ln>
          <a:effectLst>
            <a:outerShdw algn="tl" blurRad="127080" dir="2700000" dist="37674" rotWithShape="0">
              <a:schemeClr val="accent1">
                <a:alpha val="30000"/>
              </a:schemeClr>
            </a:outerShdw>
          </a:effectLst>
        </p:spPr>
        <p:style>
          <a:lnRef idx="0"/>
          <a:fillRef idx="0"/>
          <a:effectRef idx="0"/>
          <a:fontRef idx="minor"/>
        </p:style>
      </p:sp>
      <p:sp>
        <p:nvSpPr>
          <p:cNvPr id="190" name="标题 1"/>
          <p:cNvSpPr/>
          <p:nvPr/>
        </p:nvSpPr>
        <p:spPr>
          <a:xfrm>
            <a:off x="1018800" y="6457320"/>
            <a:ext cx="332640" cy="70560"/>
          </a:xfrm>
          <a:prstGeom prst="roundRect">
            <a:avLst>
              <a:gd name="adj" fmla="val 50000"/>
            </a:avLst>
          </a:prstGeom>
          <a:noFill/>
          <a:ln cap="sq" w="12700">
            <a:solidFill>
              <a:srgbClr val="ffffff">
                <a:alpha val="70000"/>
              </a:srgbClr>
            </a:solidFill>
            <a:miter/>
          </a:ln>
          <a:effectLst>
            <a:outerShdw algn="tl" blurRad="127080" dir="2700000" dist="37674" rotWithShape="0">
              <a:schemeClr val="accent1">
                <a:alpha val="30000"/>
              </a:schemeClr>
            </a:outerShdw>
          </a:effectLst>
        </p:spPr>
        <p:style>
          <a:lnRef idx="0"/>
          <a:fillRef idx="0"/>
          <a:effectRef idx="0"/>
          <a:fontRef idx="minor"/>
        </p:style>
      </p:sp>
      <p:sp>
        <p:nvSpPr>
          <p:cNvPr id="191" name="标题 1"/>
          <p:cNvSpPr/>
          <p:nvPr/>
        </p:nvSpPr>
        <p:spPr>
          <a:xfrm>
            <a:off x="1455840" y="6457320"/>
            <a:ext cx="332640" cy="70560"/>
          </a:xfrm>
          <a:prstGeom prst="roundRect">
            <a:avLst>
              <a:gd name="adj" fmla="val 50000"/>
            </a:avLst>
          </a:prstGeom>
          <a:solidFill>
            <a:schemeClr val="bg1">
              <a:alpha val="70000"/>
            </a:schemeClr>
          </a:solidFill>
          <a:ln w="12700">
            <a:noFill/>
          </a:ln>
          <a:effectLst>
            <a:outerShdw algn="tl" blurRad="127080" dir="2700000" dist="37674" rotWithShape="0">
              <a:schemeClr val="accent1">
                <a:alpha val="30000"/>
              </a:schemeClr>
            </a:outerShdw>
          </a:effectLst>
        </p:spPr>
        <p:style>
          <a:lnRef idx="0"/>
          <a:fillRef idx="0"/>
          <a:effectRef idx="0"/>
          <a:fontRef idx="minor"/>
        </p:style>
      </p:sp>
      <p:sp>
        <p:nvSpPr>
          <p:cNvPr id="192" name="标题 1"/>
          <p:cNvSpPr/>
          <p:nvPr/>
        </p:nvSpPr>
        <p:spPr>
          <a:xfrm>
            <a:off x="3875400" y="1164960"/>
            <a:ext cx="2003760" cy="2128320"/>
          </a:xfrm>
          <a:prstGeom prst="rect">
            <a:avLst/>
          </a:prstGeom>
          <a:noFill/>
          <a:ln w="0">
            <a:noFill/>
          </a:ln>
        </p:spPr>
        <p:style>
          <a:lnRef idx="0"/>
          <a:fillRef idx="0"/>
          <a:effectRef idx="0"/>
          <a:fontRef idx="minor"/>
        </p:style>
        <p:txBody>
          <a:bodyPr lIns="0" rIns="0" anchor="b">
            <a:noAutofit/>
          </a:bodyPr>
          <a:p>
            <a:pPr>
              <a:lnSpc>
                <a:spcPct val="110000"/>
              </a:lnSpc>
              <a:buNone/>
            </a:pPr>
            <a:r>
              <a:rPr b="0" lang="en-US" sz="7800" spc="-1" strike="noStrike">
                <a:solidFill>
                  <a:srgbClr val="404040"/>
                </a:solidFill>
                <a:latin typeface="Source Han Sans CN Bold"/>
                <a:ea typeface="Source Han Sans CN Bold"/>
              </a:rPr>
              <a:t>03</a:t>
            </a:r>
            <a:endParaRPr b="0" lang="en-US" sz="7800" spc="-1" strike="noStrike">
              <a:latin typeface="Noto Sans CJK SC"/>
            </a:endParaRPr>
          </a:p>
        </p:txBody>
      </p:sp>
      <p:pic>
        <p:nvPicPr>
          <p:cNvPr id="193" name="图片 17" descr=""/>
          <p:cNvPicPr/>
          <p:nvPr/>
        </p:nvPicPr>
        <p:blipFill>
          <a:blip r:embed="rId2"/>
          <a:stretch/>
        </p:blipFill>
        <p:spPr>
          <a:xfrm>
            <a:off x="446040" y="1557000"/>
            <a:ext cx="1892880" cy="476280"/>
          </a:xfrm>
          <a:prstGeom prst="rect">
            <a:avLst/>
          </a:prstGeom>
          <a:ln w="0">
            <a:noFill/>
          </a:ln>
        </p:spPr>
      </p:pic>
      <p:pic>
        <p:nvPicPr>
          <p:cNvPr id="194" name="图片 18" descr=""/>
          <p:cNvPicPr/>
          <p:nvPr/>
        </p:nvPicPr>
        <p:blipFill>
          <a:blip r:embed="rId3"/>
          <a:stretch/>
        </p:blipFill>
        <p:spPr>
          <a:xfrm>
            <a:off x="4971240" y="5027760"/>
            <a:ext cx="1221480" cy="30708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bf4f00"/>
      </a:accent1>
      <a:accent2>
        <a:srgbClr val="ff720c"/>
      </a:accent2>
      <a:accent3>
        <a:srgbClr val="bf4f00"/>
      </a:accent3>
      <a:accent4>
        <a:srgbClr val="ff720c"/>
      </a:accent4>
      <a:accent5>
        <a:srgbClr val="bf4f00"/>
      </a:accent5>
      <a:accent6>
        <a:srgbClr val="ff720c"/>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cheme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11</TotalTime>
  <Application>LibreOfficeDev/7.3.1.3.0$Android_AARCH64 LibreOffice_project/</Application>
  <AppVersion>15.0000</AppVersion>
  <Words>411</Words>
  <Paragraphs>101</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蔡梓贤</dc:creator>
  <dc:description/>
  <dc:language>zh-CN</dc:language>
  <cp:lastModifiedBy/>
  <dcterms:modified xsi:type="dcterms:W3CDTF">2025-05-21T00:32:10Z</dcterms:modified>
  <cp:revision>8</cp:revision>
  <dc:subject/>
  <dc:title>PowerPoint 演示文稿</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自定义</vt:lpwstr>
  </property>
  <property fmtid="{D5CDD505-2E9C-101B-9397-08002B2CF9AE}" pid="3" name="Slides">
    <vt:i4>18</vt:i4>
  </property>
</Properties>
</file>