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</p:sldIdLst>
  <p:sldSz cx="12192000" cy="6858000"/>
  <p:notesSz cx="6858000" cy="9144000"/>
  <p:embeddedFontLst>
    <p:embeddedFont>
      <p:font typeface="Source Han Sans CN Regular" panose="020B0A00000000000000" charset="-122"/>
      <p:bold r:id="rId27"/>
    </p:embeddedFont>
    <p:embeddedFont>
      <p:font typeface="Source Han Sans" panose="020B0400000000000000" charset="-122"/>
      <p:regular r:id="rId28"/>
    </p:embeddedFont>
    <p:embeddedFont>
      <p:font typeface="OPPOSans H" panose="00020600040101010101" charset="-122"/>
      <p:regular r:id="rId29"/>
    </p:embeddedFont>
    <p:embeddedFont>
      <p:font typeface="Source Han Sans CN Bold" panose="020B0800000000000000" charset="-122"/>
      <p:bold r:id="rId30"/>
    </p:embeddedFont>
    <p:embeddedFont>
      <p:font typeface="OPPOSans B" panose="00020600040101010101" charset="-122"/>
      <p:regular r:id="rId3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109" d="100"/>
          <a:sy n="109" d="100"/>
        </p:scale>
        <p:origin x="-72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>
            <a:off x="-2380" y="0"/>
            <a:ext cx="12196761" cy="6858000"/>
          </a:xfrm>
          <a:prstGeom prst="rect">
            <a:avLst/>
          </a:prstGeom>
          <a:solidFill>
            <a:schemeClr val="bg1">
              <a:alpha val="92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3004325">
            <a:off x="9647984" y="-696790"/>
            <a:ext cx="3146578" cy="3146578"/>
          </a:xfrm>
          <a:prstGeom prst="ellipse">
            <a:avLst/>
          </a:prstGeom>
          <a:gradFill>
            <a:gsLst>
              <a:gs pos="20000">
                <a:schemeClr val="accent1">
                  <a:lumMod val="20000"/>
                  <a:lumOff val="80000"/>
                  <a:alpha val="0"/>
                </a:schemeClr>
              </a:gs>
              <a:gs pos="87000">
                <a:schemeClr val="accent1">
                  <a:lumMod val="40000"/>
                  <a:lumOff val="60000"/>
                  <a:alpha val="20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5459129" y="696591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100000">
                <a:schemeClr val="accent1">
                  <a:lumMod val="20000"/>
                  <a:lumOff val="80000"/>
                  <a:alpha val="5000"/>
                </a:schemeClr>
              </a:gs>
            </a:gsLst>
            <a:lin ang="162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V="1">
            <a:off x="0" y="4885765"/>
            <a:ext cx="12192000" cy="197223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584956" y="4606256"/>
            <a:ext cx="1183419" cy="132542"/>
          </a:xfrm>
          <a:custGeom>
            <a:avLst/>
            <a:gdLst>
              <a:gd name="connsiteX0" fmla="*/ 1072968 w 1183419"/>
              <a:gd name="connsiteY0" fmla="*/ 0 h 132542"/>
              <a:gd name="connsiteX1" fmla="*/ 1161328 w 1183419"/>
              <a:gd name="connsiteY1" fmla="*/ 0 h 132542"/>
              <a:gd name="connsiteX2" fmla="*/ 1183419 w 1183419"/>
              <a:gd name="connsiteY2" fmla="*/ 22091 h 132542"/>
              <a:gd name="connsiteX3" fmla="*/ 1183419 w 1183419"/>
              <a:gd name="connsiteY3" fmla="*/ 110451 h 132542"/>
              <a:gd name="connsiteX4" fmla="*/ 1161328 w 1183419"/>
              <a:gd name="connsiteY4" fmla="*/ 132542 h 132542"/>
              <a:gd name="connsiteX5" fmla="*/ 1072968 w 1183419"/>
              <a:gd name="connsiteY5" fmla="*/ 132542 h 132542"/>
              <a:gd name="connsiteX6" fmla="*/ 1050877 w 1183419"/>
              <a:gd name="connsiteY6" fmla="*/ 110451 h 132542"/>
              <a:gd name="connsiteX7" fmla="*/ 1050877 w 1183419"/>
              <a:gd name="connsiteY7" fmla="*/ 22091 h 132542"/>
              <a:gd name="connsiteX8" fmla="*/ 1072968 w 1183419"/>
              <a:gd name="connsiteY8" fmla="*/ 0 h 132542"/>
              <a:gd name="connsiteX9" fmla="*/ 862791 w 1183419"/>
              <a:gd name="connsiteY9" fmla="*/ 0 h 132542"/>
              <a:gd name="connsiteX10" fmla="*/ 951151 w 1183419"/>
              <a:gd name="connsiteY10" fmla="*/ 0 h 132542"/>
              <a:gd name="connsiteX11" fmla="*/ 973242 w 1183419"/>
              <a:gd name="connsiteY11" fmla="*/ 22091 h 132542"/>
              <a:gd name="connsiteX12" fmla="*/ 973242 w 1183419"/>
              <a:gd name="connsiteY12" fmla="*/ 110451 h 132542"/>
              <a:gd name="connsiteX13" fmla="*/ 951151 w 1183419"/>
              <a:gd name="connsiteY13" fmla="*/ 132542 h 132542"/>
              <a:gd name="connsiteX14" fmla="*/ 862791 w 1183419"/>
              <a:gd name="connsiteY14" fmla="*/ 132542 h 132542"/>
              <a:gd name="connsiteX15" fmla="*/ 840700 w 1183419"/>
              <a:gd name="connsiteY15" fmla="*/ 110451 h 132542"/>
              <a:gd name="connsiteX16" fmla="*/ 840700 w 1183419"/>
              <a:gd name="connsiteY16" fmla="*/ 22091 h 132542"/>
              <a:gd name="connsiteX17" fmla="*/ 862791 w 1183419"/>
              <a:gd name="connsiteY17" fmla="*/ 0 h 132542"/>
              <a:gd name="connsiteX18" fmla="*/ 652616 w 1183419"/>
              <a:gd name="connsiteY18" fmla="*/ 0 h 132542"/>
              <a:gd name="connsiteX19" fmla="*/ 740976 w 1183419"/>
              <a:gd name="connsiteY19" fmla="*/ 0 h 132542"/>
              <a:gd name="connsiteX20" fmla="*/ 763067 w 1183419"/>
              <a:gd name="connsiteY20" fmla="*/ 22091 h 132542"/>
              <a:gd name="connsiteX21" fmla="*/ 763067 w 1183419"/>
              <a:gd name="connsiteY21" fmla="*/ 110451 h 132542"/>
              <a:gd name="connsiteX22" fmla="*/ 740976 w 1183419"/>
              <a:gd name="connsiteY22" fmla="*/ 132542 h 132542"/>
              <a:gd name="connsiteX23" fmla="*/ 652616 w 1183419"/>
              <a:gd name="connsiteY23" fmla="*/ 132542 h 132542"/>
              <a:gd name="connsiteX24" fmla="*/ 630525 w 1183419"/>
              <a:gd name="connsiteY24" fmla="*/ 110451 h 132542"/>
              <a:gd name="connsiteX25" fmla="*/ 630525 w 1183419"/>
              <a:gd name="connsiteY25" fmla="*/ 22091 h 132542"/>
              <a:gd name="connsiteX26" fmla="*/ 652616 w 1183419"/>
              <a:gd name="connsiteY26" fmla="*/ 0 h 132542"/>
              <a:gd name="connsiteX27" fmla="*/ 442441 w 1183419"/>
              <a:gd name="connsiteY27" fmla="*/ 0 h 132542"/>
              <a:gd name="connsiteX28" fmla="*/ 530801 w 1183419"/>
              <a:gd name="connsiteY28" fmla="*/ 0 h 132542"/>
              <a:gd name="connsiteX29" fmla="*/ 552892 w 1183419"/>
              <a:gd name="connsiteY29" fmla="*/ 22091 h 132542"/>
              <a:gd name="connsiteX30" fmla="*/ 552892 w 1183419"/>
              <a:gd name="connsiteY30" fmla="*/ 110451 h 132542"/>
              <a:gd name="connsiteX31" fmla="*/ 530801 w 1183419"/>
              <a:gd name="connsiteY31" fmla="*/ 132542 h 132542"/>
              <a:gd name="connsiteX32" fmla="*/ 442441 w 1183419"/>
              <a:gd name="connsiteY32" fmla="*/ 132542 h 132542"/>
              <a:gd name="connsiteX33" fmla="*/ 420350 w 1183419"/>
              <a:gd name="connsiteY33" fmla="*/ 110451 h 132542"/>
              <a:gd name="connsiteX34" fmla="*/ 420350 w 1183419"/>
              <a:gd name="connsiteY34" fmla="*/ 22091 h 132542"/>
              <a:gd name="connsiteX35" fmla="*/ 442441 w 1183419"/>
              <a:gd name="connsiteY35" fmla="*/ 0 h 132542"/>
              <a:gd name="connsiteX36" fmla="*/ 232266 w 1183419"/>
              <a:gd name="connsiteY36" fmla="*/ 0 h 132542"/>
              <a:gd name="connsiteX37" fmla="*/ 320626 w 1183419"/>
              <a:gd name="connsiteY37" fmla="*/ 0 h 132542"/>
              <a:gd name="connsiteX38" fmla="*/ 342717 w 1183419"/>
              <a:gd name="connsiteY38" fmla="*/ 22091 h 132542"/>
              <a:gd name="connsiteX39" fmla="*/ 342717 w 1183419"/>
              <a:gd name="connsiteY39" fmla="*/ 110451 h 132542"/>
              <a:gd name="connsiteX40" fmla="*/ 320626 w 1183419"/>
              <a:gd name="connsiteY40" fmla="*/ 132542 h 132542"/>
              <a:gd name="connsiteX41" fmla="*/ 232266 w 1183419"/>
              <a:gd name="connsiteY41" fmla="*/ 132542 h 132542"/>
              <a:gd name="connsiteX42" fmla="*/ 210175 w 1183419"/>
              <a:gd name="connsiteY42" fmla="*/ 110451 h 132542"/>
              <a:gd name="connsiteX43" fmla="*/ 210175 w 1183419"/>
              <a:gd name="connsiteY43" fmla="*/ 22091 h 132542"/>
              <a:gd name="connsiteX44" fmla="*/ 232266 w 1183419"/>
              <a:gd name="connsiteY44" fmla="*/ 0 h 132542"/>
              <a:gd name="connsiteX45" fmla="*/ 22091 w 1183419"/>
              <a:gd name="connsiteY45" fmla="*/ 0 h 132542"/>
              <a:gd name="connsiteX46" fmla="*/ 110451 w 1183419"/>
              <a:gd name="connsiteY46" fmla="*/ 0 h 132542"/>
              <a:gd name="connsiteX47" fmla="*/ 132542 w 1183419"/>
              <a:gd name="connsiteY47" fmla="*/ 22091 h 132542"/>
              <a:gd name="connsiteX48" fmla="*/ 132542 w 1183419"/>
              <a:gd name="connsiteY48" fmla="*/ 110451 h 132542"/>
              <a:gd name="connsiteX49" fmla="*/ 110451 w 1183419"/>
              <a:gd name="connsiteY49" fmla="*/ 132542 h 132542"/>
              <a:gd name="connsiteX50" fmla="*/ 22091 w 1183419"/>
              <a:gd name="connsiteY50" fmla="*/ 132542 h 132542"/>
              <a:gd name="connsiteX51" fmla="*/ 0 w 1183419"/>
              <a:gd name="connsiteY51" fmla="*/ 110451 h 132542"/>
              <a:gd name="connsiteX52" fmla="*/ 0 w 1183419"/>
              <a:gd name="connsiteY52" fmla="*/ 22091 h 132542"/>
              <a:gd name="connsiteX53" fmla="*/ 22091 w 1183419"/>
              <a:gd name="connsiteY53" fmla="*/ 0 h 132542"/>
            </a:gdLst>
            <a:ahLst/>
            <a:cxnLst/>
            <a:rect l="l" t="t" r="r" b="b"/>
            <a:pathLst>
              <a:path w="1183419" h="132542">
                <a:moveTo>
                  <a:pt x="1072968" y="0"/>
                </a:moveTo>
                <a:lnTo>
                  <a:pt x="1161328" y="0"/>
                </a:lnTo>
                <a:cubicBezTo>
                  <a:pt x="1173529" y="0"/>
                  <a:pt x="1183419" y="9890"/>
                  <a:pt x="1183419" y="22091"/>
                </a:cubicBezTo>
                <a:lnTo>
                  <a:pt x="1183419" y="110451"/>
                </a:lnTo>
                <a:cubicBezTo>
                  <a:pt x="1183419" y="122652"/>
                  <a:pt x="1173529" y="132542"/>
                  <a:pt x="1161328" y="132542"/>
                </a:cubicBezTo>
                <a:lnTo>
                  <a:pt x="1072968" y="132542"/>
                </a:lnTo>
                <a:cubicBezTo>
                  <a:pt x="1060767" y="132542"/>
                  <a:pt x="1050877" y="122652"/>
                  <a:pt x="1050877" y="110451"/>
                </a:cubicBezTo>
                <a:lnTo>
                  <a:pt x="1050877" y="22091"/>
                </a:lnTo>
                <a:cubicBezTo>
                  <a:pt x="1050877" y="9890"/>
                  <a:pt x="1060767" y="0"/>
                  <a:pt x="1072968" y="0"/>
                </a:cubicBezTo>
                <a:close/>
                <a:moveTo>
                  <a:pt x="862791" y="0"/>
                </a:moveTo>
                <a:lnTo>
                  <a:pt x="951151" y="0"/>
                </a:lnTo>
                <a:cubicBezTo>
                  <a:pt x="963352" y="0"/>
                  <a:pt x="973242" y="9890"/>
                  <a:pt x="973242" y="22091"/>
                </a:cubicBezTo>
                <a:lnTo>
                  <a:pt x="973242" y="110451"/>
                </a:lnTo>
                <a:cubicBezTo>
                  <a:pt x="973242" y="122652"/>
                  <a:pt x="963352" y="132542"/>
                  <a:pt x="951151" y="132542"/>
                </a:cubicBezTo>
                <a:lnTo>
                  <a:pt x="862791" y="132542"/>
                </a:lnTo>
                <a:cubicBezTo>
                  <a:pt x="850590" y="132542"/>
                  <a:pt x="840700" y="122652"/>
                  <a:pt x="840700" y="110451"/>
                </a:cubicBezTo>
                <a:lnTo>
                  <a:pt x="840700" y="22091"/>
                </a:lnTo>
                <a:cubicBezTo>
                  <a:pt x="840700" y="9890"/>
                  <a:pt x="850590" y="0"/>
                  <a:pt x="862791" y="0"/>
                </a:cubicBezTo>
                <a:close/>
                <a:moveTo>
                  <a:pt x="652616" y="0"/>
                </a:moveTo>
                <a:lnTo>
                  <a:pt x="740976" y="0"/>
                </a:lnTo>
                <a:cubicBezTo>
                  <a:pt x="753177" y="0"/>
                  <a:pt x="763067" y="9890"/>
                  <a:pt x="763067" y="22091"/>
                </a:cubicBezTo>
                <a:lnTo>
                  <a:pt x="763067" y="110451"/>
                </a:lnTo>
                <a:cubicBezTo>
                  <a:pt x="763067" y="122652"/>
                  <a:pt x="753177" y="132542"/>
                  <a:pt x="740976" y="132542"/>
                </a:cubicBezTo>
                <a:lnTo>
                  <a:pt x="652616" y="132542"/>
                </a:lnTo>
                <a:cubicBezTo>
                  <a:pt x="640415" y="132542"/>
                  <a:pt x="630525" y="122652"/>
                  <a:pt x="630525" y="110451"/>
                </a:cubicBezTo>
                <a:lnTo>
                  <a:pt x="630525" y="22091"/>
                </a:lnTo>
                <a:cubicBezTo>
                  <a:pt x="630525" y="9890"/>
                  <a:pt x="640415" y="0"/>
                  <a:pt x="652616" y="0"/>
                </a:cubicBezTo>
                <a:close/>
                <a:moveTo>
                  <a:pt x="442441" y="0"/>
                </a:moveTo>
                <a:lnTo>
                  <a:pt x="530801" y="0"/>
                </a:lnTo>
                <a:cubicBezTo>
                  <a:pt x="543002" y="0"/>
                  <a:pt x="552892" y="9890"/>
                  <a:pt x="552892" y="22091"/>
                </a:cubicBezTo>
                <a:lnTo>
                  <a:pt x="552892" y="110451"/>
                </a:lnTo>
                <a:cubicBezTo>
                  <a:pt x="552892" y="122652"/>
                  <a:pt x="543002" y="132542"/>
                  <a:pt x="530801" y="132542"/>
                </a:cubicBezTo>
                <a:lnTo>
                  <a:pt x="442441" y="132542"/>
                </a:lnTo>
                <a:cubicBezTo>
                  <a:pt x="430240" y="132542"/>
                  <a:pt x="420350" y="122652"/>
                  <a:pt x="420350" y="110451"/>
                </a:cubicBezTo>
                <a:lnTo>
                  <a:pt x="420350" y="22091"/>
                </a:lnTo>
                <a:cubicBezTo>
                  <a:pt x="420350" y="9890"/>
                  <a:pt x="430240" y="0"/>
                  <a:pt x="442441" y="0"/>
                </a:cubicBezTo>
                <a:close/>
                <a:moveTo>
                  <a:pt x="232266" y="0"/>
                </a:moveTo>
                <a:lnTo>
                  <a:pt x="320626" y="0"/>
                </a:lnTo>
                <a:cubicBezTo>
                  <a:pt x="332827" y="0"/>
                  <a:pt x="342717" y="9890"/>
                  <a:pt x="342717" y="22091"/>
                </a:cubicBezTo>
                <a:lnTo>
                  <a:pt x="342717" y="110451"/>
                </a:lnTo>
                <a:cubicBezTo>
                  <a:pt x="342717" y="122652"/>
                  <a:pt x="332827" y="132542"/>
                  <a:pt x="320626" y="132542"/>
                </a:cubicBezTo>
                <a:lnTo>
                  <a:pt x="232266" y="132542"/>
                </a:lnTo>
                <a:cubicBezTo>
                  <a:pt x="220065" y="132542"/>
                  <a:pt x="210175" y="122652"/>
                  <a:pt x="210175" y="110451"/>
                </a:cubicBezTo>
                <a:lnTo>
                  <a:pt x="210175" y="22091"/>
                </a:lnTo>
                <a:cubicBezTo>
                  <a:pt x="210175" y="9890"/>
                  <a:pt x="220065" y="0"/>
                  <a:pt x="232266" y="0"/>
                </a:cubicBezTo>
                <a:close/>
                <a:moveTo>
                  <a:pt x="22091" y="0"/>
                </a:moveTo>
                <a:lnTo>
                  <a:pt x="110451" y="0"/>
                </a:lnTo>
                <a:cubicBezTo>
                  <a:pt x="122652" y="0"/>
                  <a:pt x="132542" y="9890"/>
                  <a:pt x="132542" y="22091"/>
                </a:cubicBezTo>
                <a:lnTo>
                  <a:pt x="132542" y="110451"/>
                </a:lnTo>
                <a:cubicBezTo>
                  <a:pt x="132542" y="122652"/>
                  <a:pt x="122652" y="132542"/>
                  <a:pt x="110451" y="132542"/>
                </a:cubicBezTo>
                <a:lnTo>
                  <a:pt x="22091" y="132542"/>
                </a:lnTo>
                <a:cubicBezTo>
                  <a:pt x="9890" y="132542"/>
                  <a:pt x="0" y="122652"/>
                  <a:pt x="0" y="110451"/>
                </a:cubicBezTo>
                <a:lnTo>
                  <a:pt x="0" y="22091"/>
                </a:lnTo>
                <a:cubicBezTo>
                  <a:pt x="0" y="9890"/>
                  <a:pt x="9890" y="0"/>
                  <a:pt x="22091" y="0"/>
                </a:cubicBezTo>
                <a:close/>
              </a:path>
            </a:pathLst>
          </a:custGeom>
          <a:gradFill>
            <a:gsLst>
              <a:gs pos="14000">
                <a:schemeClr val="accent1">
                  <a:lumMod val="100000"/>
                  <a:alpha val="50000"/>
                </a:schemeClr>
              </a:gs>
              <a:gs pos="91000">
                <a:schemeClr val="accent1">
                  <a:lumMod val="60000"/>
                  <a:lumOff val="4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57660" y="2436685"/>
            <a:ext cx="5725478" cy="19912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聚焦三农：农民、农业、农村</a:t>
            </a:r>
            <a:endParaRPr kumimoji="1" lang="zh-CN" altLang="en-US"/>
          </a:p>
        </p:txBody>
      </p:sp>
      <p:cxnSp>
        <p:nvCxnSpPr>
          <p:cNvPr id="10" name="标题 1"/>
          <p:cNvCxnSpPr/>
          <p:nvPr/>
        </p:nvCxnSpPr>
        <p:spPr>
          <a:xfrm>
            <a:off x="1842991" y="4672527"/>
            <a:ext cx="3578474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>
                    <a:lumMod val="40000"/>
                    <a:lumOff val="60000"/>
                    <a:alpha val="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prstDash val="solid"/>
            <a:miter/>
          </a:ln>
        </p:spPr>
      </p:cxnSp>
      <p:sp>
        <p:nvSpPr>
          <p:cNvPr id="11" name="标题 1"/>
          <p:cNvSpPr txBox="1"/>
          <p:nvPr/>
        </p:nvSpPr>
        <p:spPr>
          <a:xfrm>
            <a:off x="557660" y="5395322"/>
            <a:ext cx="2187575" cy="405966"/>
          </a:xfrm>
          <a:prstGeom prst="round2DiagRect">
            <a:avLst>
              <a:gd name="adj1" fmla="val 38943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6350" cap="sq">
            <a:solidFill>
              <a:schemeClr val="bg1"/>
            </a:solidFill>
            <a:miter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204716" y="5469405"/>
            <a:ext cx="1102463" cy="2305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主讲人：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704627" y="5324583"/>
            <a:ext cx="386718" cy="386718"/>
          </a:xfrm>
          <a:prstGeom prst="ellipse">
            <a:avLst/>
          </a:prstGeom>
          <a:solidFill>
            <a:schemeClr val="bg1"/>
          </a:solidFill>
          <a:ln w="11430" cap="sq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5400000" scaled="0"/>
            </a:gradFill>
            <a:miter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3078359" y="5395322"/>
            <a:ext cx="2187575" cy="405966"/>
          </a:xfrm>
          <a:prstGeom prst="round2DiagRect">
            <a:avLst>
              <a:gd name="adj1" fmla="val 38943"/>
              <a:gd name="adj2" fmla="val 0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2700000" scaled="0"/>
          </a:gradFill>
          <a:ln w="6350" cap="sq">
            <a:solidFill>
              <a:schemeClr val="bg1"/>
            </a:solidFill>
            <a:miter/>
          </a:ln>
          <a:effectLst>
            <a:outerShdw blurRad="50800" dist="38100" dir="2700000" algn="tl" rotWithShape="0">
              <a:schemeClr val="accent2">
                <a:alpha val="40000"/>
              </a:schemeClr>
            </a:outerShdw>
          </a:effectLst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3739063" y="5483053"/>
            <a:ext cx="797663" cy="2305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时间：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3225326" y="5324583"/>
            <a:ext cx="386718" cy="386718"/>
          </a:xfrm>
          <a:prstGeom prst="ellipse">
            <a:avLst/>
          </a:prstGeom>
          <a:solidFill>
            <a:schemeClr val="bg1"/>
          </a:solidFill>
          <a:ln w="11430" cap="sq">
            <a:gradFill>
              <a:gsLst>
                <a:gs pos="0">
                  <a:schemeClr val="accent2"/>
                </a:gs>
                <a:gs pos="100000">
                  <a:schemeClr val="accent2">
                    <a:lumMod val="60000"/>
                    <a:lumOff val="40000"/>
                    <a:alpha val="20000"/>
                  </a:schemeClr>
                </a:gs>
              </a:gsLst>
              <a:lin ang="5400000" scaled="0"/>
            </a:gradFill>
            <a:miter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5748802" y="623833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blipFill>
            <a:blip r:embed="rId2"/>
            <a:srcRect/>
            <a:stretch>
              <a:fillRect t="-6628" b="-6628"/>
            </a:stretch>
          </a:blip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flipH="1" flipV="1">
            <a:off x="2220838" y="1579881"/>
            <a:ext cx="492795" cy="391083"/>
          </a:xfrm>
          <a:custGeom>
            <a:avLst/>
            <a:gdLst>
              <a:gd name="connsiteX0" fmla="*/ 172500 w 431250"/>
              <a:gd name="connsiteY0" fmla="*/ 342240 h 342240"/>
              <a:gd name="connsiteX1" fmla="*/ 0 w 431250"/>
              <a:gd name="connsiteY1" fmla="*/ 342240 h 342240"/>
              <a:gd name="connsiteX2" fmla="*/ 0 w 431250"/>
              <a:gd name="connsiteY2" fmla="*/ 169740 h 342240"/>
              <a:gd name="connsiteX3" fmla="*/ 172500 w 431250"/>
              <a:gd name="connsiteY3" fmla="*/ 0 h 342240"/>
              <a:gd name="connsiteX4" fmla="*/ 172500 w 431250"/>
              <a:gd name="connsiteY4" fmla="*/ 74003 h 342240"/>
              <a:gd name="connsiteX5" fmla="*/ 74089 w 431250"/>
              <a:gd name="connsiteY5" fmla="*/ 169740 h 342240"/>
              <a:gd name="connsiteX6" fmla="*/ 172500 w 431250"/>
              <a:gd name="connsiteY6" fmla="*/ 169740 h 342240"/>
              <a:gd name="connsiteX7" fmla="*/ 431250 w 431250"/>
              <a:gd name="connsiteY7" fmla="*/ 342240 h 342240"/>
              <a:gd name="connsiteX8" fmla="*/ 258750 w 431250"/>
              <a:gd name="connsiteY8" fmla="*/ 342240 h 342240"/>
              <a:gd name="connsiteX9" fmla="*/ 258750 w 431250"/>
              <a:gd name="connsiteY9" fmla="*/ 169740 h 342240"/>
              <a:gd name="connsiteX10" fmla="*/ 431250 w 431250"/>
              <a:gd name="connsiteY10" fmla="*/ 0 h 342240"/>
              <a:gd name="connsiteX11" fmla="*/ 431250 w 431250"/>
              <a:gd name="connsiteY11" fmla="*/ 74003 h 342240"/>
              <a:gd name="connsiteX12" fmla="*/ 332839 w 431250"/>
              <a:gd name="connsiteY12" fmla="*/ 169740 h 342240"/>
              <a:gd name="connsiteX13" fmla="*/ 431250 w 431250"/>
              <a:gd name="connsiteY13" fmla="*/ 169740 h 342240"/>
            </a:gdLst>
            <a:ahLst/>
            <a:cxnLst/>
            <a:rect l="l" t="t" r="r" b="b"/>
            <a:pathLst>
              <a:path w="431250" h="342240">
                <a:moveTo>
                  <a:pt x="172500" y="342240"/>
                </a:moveTo>
                <a:lnTo>
                  <a:pt x="0" y="342240"/>
                </a:lnTo>
                <a:lnTo>
                  <a:pt x="0" y="169740"/>
                </a:lnTo>
                <a:cubicBezTo>
                  <a:pt x="1508" y="75551"/>
                  <a:pt x="78299" y="-12"/>
                  <a:pt x="172500" y="0"/>
                </a:cubicBezTo>
                <a:lnTo>
                  <a:pt x="172500" y="74003"/>
                </a:lnTo>
                <a:cubicBezTo>
                  <a:pt x="119195" y="74028"/>
                  <a:pt x="75583" y="116456"/>
                  <a:pt x="74089" y="169740"/>
                </a:cubicBezTo>
                <a:lnTo>
                  <a:pt x="172500" y="169740"/>
                </a:lnTo>
                <a:close/>
                <a:moveTo>
                  <a:pt x="431250" y="342240"/>
                </a:moveTo>
                <a:lnTo>
                  <a:pt x="258750" y="342240"/>
                </a:lnTo>
                <a:lnTo>
                  <a:pt x="258750" y="169740"/>
                </a:lnTo>
                <a:cubicBezTo>
                  <a:pt x="260258" y="75551"/>
                  <a:pt x="337049" y="-12"/>
                  <a:pt x="431250" y="0"/>
                </a:cubicBezTo>
                <a:lnTo>
                  <a:pt x="431250" y="74003"/>
                </a:lnTo>
                <a:cubicBezTo>
                  <a:pt x="377945" y="74028"/>
                  <a:pt x="334333" y="116456"/>
                  <a:pt x="332839" y="169740"/>
                </a:cubicBezTo>
                <a:lnTo>
                  <a:pt x="431250" y="16974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5424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943809" y="2250565"/>
            <a:ext cx="5004461" cy="1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542892" y="1552708"/>
            <a:ext cx="1889649" cy="67710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4400" dirty="0" smtClean="0">
                <a:ln w="12700">
                  <a:noFill/>
                </a:ln>
                <a:solidFill>
                  <a:srgbClr val="7BCA7F">
                    <a:alpha val="2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2025</a:t>
            </a:r>
            <a:endParaRPr kumimoji="1" lang="zh-CN" altLang="en-US" dirty="0"/>
          </a:p>
        </p:txBody>
      </p:sp>
      <p:sp>
        <p:nvSpPr>
          <p:cNvPr id="21" name="标题 1"/>
          <p:cNvSpPr txBox="1"/>
          <p:nvPr/>
        </p:nvSpPr>
        <p:spPr>
          <a:xfrm>
            <a:off x="557660" y="2229816"/>
            <a:ext cx="1169005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1974868" y="5469405"/>
            <a:ext cx="797663" cy="2305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zh-CN" altLang="en-US" sz="1600" dirty="0" smtClean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</a:rPr>
              <a:t>苏若杭</a:t>
            </a:r>
            <a:endParaRPr kumimoji="1" lang="zh-CN" altLang="en-US" dirty="0"/>
          </a:p>
        </p:txBody>
      </p:sp>
      <p:sp>
        <p:nvSpPr>
          <p:cNvPr id="23" name="标题 1"/>
          <p:cNvSpPr txBox="1"/>
          <p:nvPr/>
        </p:nvSpPr>
        <p:spPr>
          <a:xfrm>
            <a:off x="4328474" y="5483053"/>
            <a:ext cx="797663" cy="2305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 dirty="0" smtClean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2025.4</a:t>
            </a:r>
            <a:endParaRPr kumimoji="1" lang="zh-CN" altLang="en-US" dirty="0"/>
          </a:p>
        </p:txBody>
      </p:sp>
      <p:sp>
        <p:nvSpPr>
          <p:cNvPr id="24" name="标题 1"/>
          <p:cNvSpPr txBox="1"/>
          <p:nvPr/>
        </p:nvSpPr>
        <p:spPr>
          <a:xfrm>
            <a:off x="3320096" y="5415444"/>
            <a:ext cx="197178" cy="204996"/>
          </a:xfrm>
          <a:custGeom>
            <a:avLst/>
            <a:gdLst>
              <a:gd name="connsiteX0" fmla="*/ 2136435 w 5834559"/>
              <a:gd name="connsiteY0" fmla="*/ 643126 h 5397372"/>
              <a:gd name="connsiteX1" fmla="*/ 3716657 w 5834559"/>
              <a:gd name="connsiteY1" fmla="*/ 643126 h 5397372"/>
              <a:gd name="connsiteX2" fmla="*/ 3716657 w 5834559"/>
              <a:gd name="connsiteY2" fmla="*/ 1064855 h 5397372"/>
              <a:gd name="connsiteX3" fmla="*/ 2136435 w 5834559"/>
              <a:gd name="connsiteY3" fmla="*/ 1064855 h 5397372"/>
              <a:gd name="connsiteX4" fmla="*/ 693741 w 5834559"/>
              <a:gd name="connsiteY4" fmla="*/ 643126 h 5397372"/>
              <a:gd name="connsiteX5" fmla="*/ 1550121 w 5834559"/>
              <a:gd name="connsiteY5" fmla="*/ 643126 h 5397372"/>
              <a:gd name="connsiteX6" fmla="*/ 1550121 w 5834559"/>
              <a:gd name="connsiteY6" fmla="*/ 1064855 h 5397372"/>
              <a:gd name="connsiteX7" fmla="*/ 693741 w 5834559"/>
              <a:gd name="connsiteY7" fmla="*/ 1064855 h 5397372"/>
              <a:gd name="connsiteX8" fmla="*/ 421729 w 5834559"/>
              <a:gd name="connsiteY8" fmla="*/ 1336867 h 5397372"/>
              <a:gd name="connsiteX9" fmla="*/ 421729 w 5834559"/>
              <a:gd name="connsiteY9" fmla="*/ 2079805 h 5397372"/>
              <a:gd name="connsiteX10" fmla="*/ 5412133 w 5834559"/>
              <a:gd name="connsiteY10" fmla="*/ 2079805 h 5397372"/>
              <a:gd name="connsiteX11" fmla="*/ 5412133 w 5834559"/>
              <a:gd name="connsiteY11" fmla="*/ 1336867 h 5397372"/>
              <a:gd name="connsiteX12" fmla="*/ 5140113 w 5834559"/>
              <a:gd name="connsiteY12" fmla="*/ 1064855 h 5397372"/>
              <a:gd name="connsiteX13" fmla="*/ 4302971 w 5834559"/>
              <a:gd name="connsiteY13" fmla="*/ 1064855 h 5397372"/>
              <a:gd name="connsiteX14" fmla="*/ 4302971 w 5834559"/>
              <a:gd name="connsiteY14" fmla="*/ 643126 h 5397372"/>
              <a:gd name="connsiteX15" fmla="*/ 5140113 w 5834559"/>
              <a:gd name="connsiteY15" fmla="*/ 643126 h 5397372"/>
              <a:gd name="connsiteX16" fmla="*/ 5834559 w 5834559"/>
              <a:gd name="connsiteY16" fmla="*/ 1336867 h 5397372"/>
              <a:gd name="connsiteX17" fmla="*/ 5834559 w 5834559"/>
              <a:gd name="connsiteY17" fmla="*/ 4703631 h 5397372"/>
              <a:gd name="connsiteX18" fmla="*/ 5140818 w 5834559"/>
              <a:gd name="connsiteY18" fmla="*/ 5397372 h 5397372"/>
              <a:gd name="connsiteX19" fmla="*/ 693741 w 5834559"/>
              <a:gd name="connsiteY19" fmla="*/ 5397372 h 5397372"/>
              <a:gd name="connsiteX20" fmla="*/ 0 w 5834559"/>
              <a:gd name="connsiteY20" fmla="*/ 4703631 h 5397372"/>
              <a:gd name="connsiteX21" fmla="*/ 0 w 5834559"/>
              <a:gd name="connsiteY21" fmla="*/ 2501529 h 5397372"/>
              <a:gd name="connsiteX22" fmla="*/ 0 w 5834559"/>
              <a:gd name="connsiteY22" fmla="*/ 2079805 h 5397372"/>
              <a:gd name="connsiteX23" fmla="*/ 0 w 5834559"/>
              <a:gd name="connsiteY23" fmla="*/ 1336867 h 5397372"/>
              <a:gd name="connsiteX24" fmla="*/ 693741 w 5834559"/>
              <a:gd name="connsiteY24" fmla="*/ 643126 h 5397372"/>
              <a:gd name="connsiteX25" fmla="*/ 3997242 w 5834559"/>
              <a:gd name="connsiteY25" fmla="*/ 0 h 5397372"/>
              <a:gd name="connsiteX26" fmla="*/ 4208106 w 5834559"/>
              <a:gd name="connsiteY26" fmla="*/ 210864 h 5397372"/>
              <a:gd name="connsiteX27" fmla="*/ 4208106 w 5834559"/>
              <a:gd name="connsiteY27" fmla="*/ 1506961 h 5397372"/>
              <a:gd name="connsiteX28" fmla="*/ 3997242 w 5834559"/>
              <a:gd name="connsiteY28" fmla="*/ 1718528 h 5397372"/>
              <a:gd name="connsiteX29" fmla="*/ 3786378 w 5834559"/>
              <a:gd name="connsiteY29" fmla="*/ 1507664 h 5397372"/>
              <a:gd name="connsiteX30" fmla="*/ 3786378 w 5834559"/>
              <a:gd name="connsiteY30" fmla="*/ 210864 h 5397372"/>
              <a:gd name="connsiteX31" fmla="*/ 3997242 w 5834559"/>
              <a:gd name="connsiteY31" fmla="*/ 0 h 5397372"/>
              <a:gd name="connsiteX32" fmla="*/ 1836609 w 5834559"/>
              <a:gd name="connsiteY32" fmla="*/ 0 h 5397372"/>
              <a:gd name="connsiteX33" fmla="*/ 2047469 w 5834559"/>
              <a:gd name="connsiteY33" fmla="*/ 210864 h 5397372"/>
              <a:gd name="connsiteX34" fmla="*/ 2047469 w 5834559"/>
              <a:gd name="connsiteY34" fmla="*/ 1506961 h 5397372"/>
              <a:gd name="connsiteX35" fmla="*/ 1836609 w 5834559"/>
              <a:gd name="connsiteY35" fmla="*/ 1718528 h 5397372"/>
              <a:gd name="connsiteX36" fmla="*/ 1625745 w 5834559"/>
              <a:gd name="connsiteY36" fmla="*/ 1507664 h 5397372"/>
              <a:gd name="connsiteX37" fmla="*/ 1625745 w 5834559"/>
              <a:gd name="connsiteY37" fmla="*/ 210864 h 5397372"/>
              <a:gd name="connsiteX38" fmla="*/ 1836609 w 5834559"/>
              <a:gd name="connsiteY38" fmla="*/ 0 h 5397372"/>
            </a:gdLst>
            <a:ahLst/>
            <a:cxnLst/>
            <a:rect l="l" t="t" r="r" b="b"/>
            <a:pathLst>
              <a:path w="5834559" h="5397372">
                <a:moveTo>
                  <a:pt x="2136435" y="643126"/>
                </a:moveTo>
                <a:lnTo>
                  <a:pt x="3716657" y="643126"/>
                </a:lnTo>
                <a:lnTo>
                  <a:pt x="3716657" y="1064855"/>
                </a:lnTo>
                <a:lnTo>
                  <a:pt x="2136435" y="1064855"/>
                </a:lnTo>
                <a:close/>
                <a:moveTo>
                  <a:pt x="693741" y="643126"/>
                </a:moveTo>
                <a:lnTo>
                  <a:pt x="1550121" y="643126"/>
                </a:lnTo>
                <a:lnTo>
                  <a:pt x="1550121" y="1064855"/>
                </a:lnTo>
                <a:lnTo>
                  <a:pt x="693741" y="1064855"/>
                </a:lnTo>
                <a:cubicBezTo>
                  <a:pt x="543320" y="1064855"/>
                  <a:pt x="421729" y="1187151"/>
                  <a:pt x="421729" y="1336867"/>
                </a:cubicBezTo>
                <a:lnTo>
                  <a:pt x="421729" y="2079805"/>
                </a:lnTo>
                <a:lnTo>
                  <a:pt x="5412133" y="2079805"/>
                </a:lnTo>
                <a:lnTo>
                  <a:pt x="5412133" y="1336867"/>
                </a:lnTo>
                <a:cubicBezTo>
                  <a:pt x="5412133" y="1186446"/>
                  <a:pt x="5289830" y="1064855"/>
                  <a:pt x="5140113" y="1064855"/>
                </a:cubicBezTo>
                <a:lnTo>
                  <a:pt x="4302971" y="1064855"/>
                </a:lnTo>
                <a:lnTo>
                  <a:pt x="4302971" y="643126"/>
                </a:lnTo>
                <a:lnTo>
                  <a:pt x="5140113" y="643126"/>
                </a:lnTo>
                <a:cubicBezTo>
                  <a:pt x="5523184" y="643126"/>
                  <a:pt x="5833854" y="953797"/>
                  <a:pt x="5834559" y="1336867"/>
                </a:cubicBezTo>
                <a:lnTo>
                  <a:pt x="5834559" y="4703631"/>
                </a:lnTo>
                <a:cubicBezTo>
                  <a:pt x="5834559" y="5085292"/>
                  <a:pt x="5522479" y="5397372"/>
                  <a:pt x="5140818" y="5397372"/>
                </a:cubicBezTo>
                <a:lnTo>
                  <a:pt x="693741" y="5397372"/>
                </a:lnTo>
                <a:cubicBezTo>
                  <a:pt x="312080" y="5397372"/>
                  <a:pt x="0" y="5085292"/>
                  <a:pt x="0" y="4703631"/>
                </a:cubicBezTo>
                <a:lnTo>
                  <a:pt x="0" y="2501529"/>
                </a:lnTo>
                <a:lnTo>
                  <a:pt x="0" y="2079805"/>
                </a:lnTo>
                <a:lnTo>
                  <a:pt x="0" y="1336867"/>
                </a:lnTo>
                <a:cubicBezTo>
                  <a:pt x="0" y="953797"/>
                  <a:pt x="310671" y="643126"/>
                  <a:pt x="693741" y="643126"/>
                </a:cubicBezTo>
                <a:close/>
                <a:moveTo>
                  <a:pt x="3997242" y="0"/>
                </a:moveTo>
                <a:cubicBezTo>
                  <a:pt x="4113920" y="0"/>
                  <a:pt x="4208106" y="94186"/>
                  <a:pt x="4208106" y="210864"/>
                </a:cubicBezTo>
                <a:lnTo>
                  <a:pt x="4208106" y="1506961"/>
                </a:lnTo>
                <a:cubicBezTo>
                  <a:pt x="4208106" y="1623639"/>
                  <a:pt x="4113920" y="1718528"/>
                  <a:pt x="3997242" y="1718528"/>
                </a:cubicBezTo>
                <a:cubicBezTo>
                  <a:pt x="3880564" y="1718528"/>
                  <a:pt x="3786378" y="1624342"/>
                  <a:pt x="3786378" y="1507664"/>
                </a:cubicBezTo>
                <a:lnTo>
                  <a:pt x="3786378" y="210864"/>
                </a:lnTo>
                <a:cubicBezTo>
                  <a:pt x="3786378" y="94186"/>
                  <a:pt x="3880564" y="0"/>
                  <a:pt x="3997242" y="0"/>
                </a:cubicBezTo>
                <a:close/>
                <a:moveTo>
                  <a:pt x="1836609" y="0"/>
                </a:moveTo>
                <a:cubicBezTo>
                  <a:pt x="1953287" y="0"/>
                  <a:pt x="2047469" y="94186"/>
                  <a:pt x="2047469" y="210864"/>
                </a:cubicBezTo>
                <a:lnTo>
                  <a:pt x="2047469" y="1506961"/>
                </a:lnTo>
                <a:cubicBezTo>
                  <a:pt x="2047469" y="1623639"/>
                  <a:pt x="1953287" y="1718528"/>
                  <a:pt x="1836609" y="1718528"/>
                </a:cubicBezTo>
                <a:cubicBezTo>
                  <a:pt x="1719932" y="1718528"/>
                  <a:pt x="1625745" y="1624342"/>
                  <a:pt x="1625745" y="1507664"/>
                </a:cubicBezTo>
                <a:lnTo>
                  <a:pt x="1625745" y="210864"/>
                </a:lnTo>
                <a:cubicBezTo>
                  <a:pt x="1625745" y="94186"/>
                  <a:pt x="1719932" y="0"/>
                  <a:pt x="1836609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accent2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803365" y="5415444"/>
            <a:ext cx="189243" cy="204996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ahLst/>
            <a:cxnLst/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0" y="6323344"/>
            <a:ext cx="12192000" cy="534656"/>
          </a:xfrm>
          <a:custGeom>
            <a:avLst/>
            <a:gdLst>
              <a:gd name="connsiteX0" fmla="*/ 575480 w 12192000"/>
              <a:gd name="connsiteY0" fmla="*/ 0 h 502600"/>
              <a:gd name="connsiteX1" fmla="*/ 12192000 w 12192000"/>
              <a:gd name="connsiteY1" fmla="*/ 0 h 502600"/>
              <a:gd name="connsiteX2" fmla="*/ 12192000 w 12192000"/>
              <a:gd name="connsiteY2" fmla="*/ 502600 h 502600"/>
              <a:gd name="connsiteX3" fmla="*/ 0 w 12192000"/>
              <a:gd name="connsiteY3" fmla="*/ 502600 h 502600"/>
              <a:gd name="connsiteX4" fmla="*/ 0 w 12192000"/>
              <a:gd name="connsiteY4" fmla="*/ 464987 h 502600"/>
              <a:gd name="connsiteX5" fmla="*/ 32648 w 12192000"/>
              <a:gd name="connsiteY5" fmla="*/ 359814 h 502600"/>
              <a:gd name="connsiteX6" fmla="*/ 575480 w 12192000"/>
              <a:gd name="connsiteY6" fmla="*/ 0 h 502600"/>
            </a:gdLst>
            <a:ahLst/>
            <a:cxnLst/>
            <a:rect l="l" t="t" r="r" b="b"/>
            <a:pathLst>
              <a:path w="12192000" h="502600">
                <a:moveTo>
                  <a:pt x="575480" y="0"/>
                </a:moveTo>
                <a:lnTo>
                  <a:pt x="12192000" y="0"/>
                </a:lnTo>
                <a:lnTo>
                  <a:pt x="12192000" y="502600"/>
                </a:lnTo>
                <a:lnTo>
                  <a:pt x="0" y="502600"/>
                </a:lnTo>
                <a:lnTo>
                  <a:pt x="0" y="464987"/>
                </a:lnTo>
                <a:lnTo>
                  <a:pt x="32648" y="359814"/>
                </a:lnTo>
                <a:cubicBezTo>
                  <a:pt x="122082" y="148366"/>
                  <a:pt x="331455" y="0"/>
                  <a:pt x="57548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10598995" y="6477991"/>
            <a:ext cx="1015726" cy="225363"/>
          </a:xfrm>
          <a:custGeom>
            <a:avLst/>
            <a:gdLst>
              <a:gd name="connsiteX0" fmla="*/ 808751 w 928193"/>
              <a:gd name="connsiteY0" fmla="*/ 0 h 205942"/>
              <a:gd name="connsiteX1" fmla="*/ 854772 w 928193"/>
              <a:gd name="connsiteY1" fmla="*/ 0 h 205942"/>
              <a:gd name="connsiteX2" fmla="*/ 869499 w 928193"/>
              <a:gd name="connsiteY2" fmla="*/ 7154 h 205942"/>
              <a:gd name="connsiteX3" fmla="*/ 926557 w 928193"/>
              <a:gd name="connsiteY3" fmla="*/ 95817 h 205942"/>
              <a:gd name="connsiteX4" fmla="*/ 926557 w 928193"/>
              <a:gd name="connsiteY4" fmla="*/ 110125 h 205942"/>
              <a:gd name="connsiteX5" fmla="*/ 869499 w 928193"/>
              <a:gd name="connsiteY5" fmla="*/ 198788 h 205942"/>
              <a:gd name="connsiteX6" fmla="*/ 854772 w 928193"/>
              <a:gd name="connsiteY6" fmla="*/ 205942 h 205942"/>
              <a:gd name="connsiteX7" fmla="*/ 808751 w 928193"/>
              <a:gd name="connsiteY7" fmla="*/ 205942 h 205942"/>
              <a:gd name="connsiteX8" fmla="*/ 803232 w 928193"/>
              <a:gd name="connsiteY8" fmla="*/ 198788 h 205942"/>
              <a:gd name="connsiteX9" fmla="*/ 860291 w 928193"/>
              <a:gd name="connsiteY9" fmla="*/ 110125 h 205942"/>
              <a:gd name="connsiteX10" fmla="*/ 860291 w 928193"/>
              <a:gd name="connsiteY10" fmla="*/ 95817 h 205942"/>
              <a:gd name="connsiteX11" fmla="*/ 803232 w 928193"/>
              <a:gd name="connsiteY11" fmla="*/ 7154 h 205942"/>
              <a:gd name="connsiteX12" fmla="*/ 808751 w 928193"/>
              <a:gd name="connsiteY12" fmla="*/ 0 h 205942"/>
              <a:gd name="connsiteX13" fmla="*/ 654510 w 928193"/>
              <a:gd name="connsiteY13" fmla="*/ 0 h 205942"/>
              <a:gd name="connsiteX14" fmla="*/ 700531 w 928193"/>
              <a:gd name="connsiteY14" fmla="*/ 0 h 205942"/>
              <a:gd name="connsiteX15" fmla="*/ 715258 w 928193"/>
              <a:gd name="connsiteY15" fmla="*/ 7154 h 205942"/>
              <a:gd name="connsiteX16" fmla="*/ 772316 w 928193"/>
              <a:gd name="connsiteY16" fmla="*/ 95817 h 205942"/>
              <a:gd name="connsiteX17" fmla="*/ 772316 w 928193"/>
              <a:gd name="connsiteY17" fmla="*/ 110125 h 205942"/>
              <a:gd name="connsiteX18" fmla="*/ 715258 w 928193"/>
              <a:gd name="connsiteY18" fmla="*/ 198788 h 205942"/>
              <a:gd name="connsiteX19" fmla="*/ 700531 w 928193"/>
              <a:gd name="connsiteY19" fmla="*/ 205942 h 205942"/>
              <a:gd name="connsiteX20" fmla="*/ 654510 w 928193"/>
              <a:gd name="connsiteY20" fmla="*/ 205942 h 205942"/>
              <a:gd name="connsiteX21" fmla="*/ 648991 w 928193"/>
              <a:gd name="connsiteY21" fmla="*/ 198788 h 205942"/>
              <a:gd name="connsiteX22" fmla="*/ 706050 w 928193"/>
              <a:gd name="connsiteY22" fmla="*/ 110125 h 205942"/>
              <a:gd name="connsiteX23" fmla="*/ 706050 w 928193"/>
              <a:gd name="connsiteY23" fmla="*/ 95817 h 205942"/>
              <a:gd name="connsiteX24" fmla="*/ 648991 w 928193"/>
              <a:gd name="connsiteY24" fmla="*/ 7154 h 205942"/>
              <a:gd name="connsiteX25" fmla="*/ 654510 w 928193"/>
              <a:gd name="connsiteY25" fmla="*/ 0 h 205942"/>
              <a:gd name="connsiteX26" fmla="*/ 500269 w 928193"/>
              <a:gd name="connsiteY26" fmla="*/ 0 h 205942"/>
              <a:gd name="connsiteX27" fmla="*/ 546290 w 928193"/>
              <a:gd name="connsiteY27" fmla="*/ 0 h 205942"/>
              <a:gd name="connsiteX28" fmla="*/ 561017 w 928193"/>
              <a:gd name="connsiteY28" fmla="*/ 7154 h 205942"/>
              <a:gd name="connsiteX29" fmla="*/ 618075 w 928193"/>
              <a:gd name="connsiteY29" fmla="*/ 95817 h 205942"/>
              <a:gd name="connsiteX30" fmla="*/ 618075 w 928193"/>
              <a:gd name="connsiteY30" fmla="*/ 110125 h 205942"/>
              <a:gd name="connsiteX31" fmla="*/ 561017 w 928193"/>
              <a:gd name="connsiteY31" fmla="*/ 198788 h 205942"/>
              <a:gd name="connsiteX32" fmla="*/ 546290 w 928193"/>
              <a:gd name="connsiteY32" fmla="*/ 205942 h 205942"/>
              <a:gd name="connsiteX33" fmla="*/ 500269 w 928193"/>
              <a:gd name="connsiteY33" fmla="*/ 205942 h 205942"/>
              <a:gd name="connsiteX34" fmla="*/ 494750 w 928193"/>
              <a:gd name="connsiteY34" fmla="*/ 198788 h 205942"/>
              <a:gd name="connsiteX35" fmla="*/ 551809 w 928193"/>
              <a:gd name="connsiteY35" fmla="*/ 110125 h 205942"/>
              <a:gd name="connsiteX36" fmla="*/ 551809 w 928193"/>
              <a:gd name="connsiteY36" fmla="*/ 95817 h 205942"/>
              <a:gd name="connsiteX37" fmla="*/ 494750 w 928193"/>
              <a:gd name="connsiteY37" fmla="*/ 7154 h 205942"/>
              <a:gd name="connsiteX38" fmla="*/ 500269 w 928193"/>
              <a:gd name="connsiteY38" fmla="*/ 0 h 205942"/>
              <a:gd name="connsiteX39" fmla="*/ 314683 w 928193"/>
              <a:gd name="connsiteY39" fmla="*/ 0 h 205942"/>
              <a:gd name="connsiteX40" fmla="*/ 360704 w 928193"/>
              <a:gd name="connsiteY40" fmla="*/ 0 h 205942"/>
              <a:gd name="connsiteX41" fmla="*/ 375431 w 928193"/>
              <a:gd name="connsiteY41" fmla="*/ 7154 h 205942"/>
              <a:gd name="connsiteX42" fmla="*/ 432489 w 928193"/>
              <a:gd name="connsiteY42" fmla="*/ 95817 h 205942"/>
              <a:gd name="connsiteX43" fmla="*/ 432489 w 928193"/>
              <a:gd name="connsiteY43" fmla="*/ 110125 h 205942"/>
              <a:gd name="connsiteX44" fmla="*/ 375431 w 928193"/>
              <a:gd name="connsiteY44" fmla="*/ 198788 h 205942"/>
              <a:gd name="connsiteX45" fmla="*/ 360704 w 928193"/>
              <a:gd name="connsiteY45" fmla="*/ 205942 h 205942"/>
              <a:gd name="connsiteX46" fmla="*/ 314683 w 928193"/>
              <a:gd name="connsiteY46" fmla="*/ 205942 h 205942"/>
              <a:gd name="connsiteX47" fmla="*/ 309164 w 928193"/>
              <a:gd name="connsiteY47" fmla="*/ 198788 h 205942"/>
              <a:gd name="connsiteX48" fmla="*/ 366223 w 928193"/>
              <a:gd name="connsiteY48" fmla="*/ 110125 h 205942"/>
              <a:gd name="connsiteX49" fmla="*/ 366223 w 928193"/>
              <a:gd name="connsiteY49" fmla="*/ 95817 h 205942"/>
              <a:gd name="connsiteX50" fmla="*/ 309164 w 928193"/>
              <a:gd name="connsiteY50" fmla="*/ 7154 h 205942"/>
              <a:gd name="connsiteX51" fmla="*/ 314683 w 928193"/>
              <a:gd name="connsiteY51" fmla="*/ 0 h 205942"/>
              <a:gd name="connsiteX52" fmla="*/ 160442 w 928193"/>
              <a:gd name="connsiteY52" fmla="*/ 0 h 205942"/>
              <a:gd name="connsiteX53" fmla="*/ 206463 w 928193"/>
              <a:gd name="connsiteY53" fmla="*/ 0 h 205942"/>
              <a:gd name="connsiteX54" fmla="*/ 221190 w 928193"/>
              <a:gd name="connsiteY54" fmla="*/ 7154 h 205942"/>
              <a:gd name="connsiteX55" fmla="*/ 278248 w 928193"/>
              <a:gd name="connsiteY55" fmla="*/ 95817 h 205942"/>
              <a:gd name="connsiteX56" fmla="*/ 278248 w 928193"/>
              <a:gd name="connsiteY56" fmla="*/ 110125 h 205942"/>
              <a:gd name="connsiteX57" fmla="*/ 221190 w 928193"/>
              <a:gd name="connsiteY57" fmla="*/ 198788 h 205942"/>
              <a:gd name="connsiteX58" fmla="*/ 206463 w 928193"/>
              <a:gd name="connsiteY58" fmla="*/ 205942 h 205942"/>
              <a:gd name="connsiteX59" fmla="*/ 160442 w 928193"/>
              <a:gd name="connsiteY59" fmla="*/ 205942 h 205942"/>
              <a:gd name="connsiteX60" fmla="*/ 154923 w 928193"/>
              <a:gd name="connsiteY60" fmla="*/ 198788 h 205942"/>
              <a:gd name="connsiteX61" fmla="*/ 211982 w 928193"/>
              <a:gd name="connsiteY61" fmla="*/ 110125 h 205942"/>
              <a:gd name="connsiteX62" fmla="*/ 211982 w 928193"/>
              <a:gd name="connsiteY62" fmla="*/ 95817 h 205942"/>
              <a:gd name="connsiteX63" fmla="*/ 154923 w 928193"/>
              <a:gd name="connsiteY63" fmla="*/ 7154 h 205942"/>
              <a:gd name="connsiteX64" fmla="*/ 160442 w 928193"/>
              <a:gd name="connsiteY64" fmla="*/ 0 h 205942"/>
              <a:gd name="connsiteX65" fmla="*/ 6201 w 928193"/>
              <a:gd name="connsiteY65" fmla="*/ 0 h 205942"/>
              <a:gd name="connsiteX66" fmla="*/ 52222 w 928193"/>
              <a:gd name="connsiteY66" fmla="*/ 0 h 205942"/>
              <a:gd name="connsiteX67" fmla="*/ 66949 w 928193"/>
              <a:gd name="connsiteY67" fmla="*/ 7154 h 205942"/>
              <a:gd name="connsiteX68" fmla="*/ 124007 w 928193"/>
              <a:gd name="connsiteY68" fmla="*/ 95817 h 205942"/>
              <a:gd name="connsiteX69" fmla="*/ 124007 w 928193"/>
              <a:gd name="connsiteY69" fmla="*/ 110125 h 205942"/>
              <a:gd name="connsiteX70" fmla="*/ 66949 w 928193"/>
              <a:gd name="connsiteY70" fmla="*/ 198788 h 205942"/>
              <a:gd name="connsiteX71" fmla="*/ 52222 w 928193"/>
              <a:gd name="connsiteY71" fmla="*/ 205942 h 205942"/>
              <a:gd name="connsiteX72" fmla="*/ 6201 w 928193"/>
              <a:gd name="connsiteY72" fmla="*/ 205942 h 205942"/>
              <a:gd name="connsiteX73" fmla="*/ 682 w 928193"/>
              <a:gd name="connsiteY73" fmla="*/ 198788 h 205942"/>
              <a:gd name="connsiteX74" fmla="*/ 57741 w 928193"/>
              <a:gd name="connsiteY74" fmla="*/ 110125 h 205942"/>
              <a:gd name="connsiteX75" fmla="*/ 57741 w 928193"/>
              <a:gd name="connsiteY75" fmla="*/ 95817 h 205942"/>
              <a:gd name="connsiteX76" fmla="*/ 682 w 928193"/>
              <a:gd name="connsiteY76" fmla="*/ 7154 h 205942"/>
              <a:gd name="connsiteX77" fmla="*/ 6201 w 928193"/>
              <a:gd name="connsiteY77" fmla="*/ 0 h 205942"/>
            </a:gdLst>
            <a:ahLst/>
            <a:cxnLst/>
            <a:rect l="l" t="t" r="r" b="b"/>
            <a:pathLst>
              <a:path w="928193" h="205942">
                <a:moveTo>
                  <a:pt x="808751" y="0"/>
                </a:moveTo>
                <a:lnTo>
                  <a:pt x="854772" y="0"/>
                </a:lnTo>
                <a:cubicBezTo>
                  <a:pt x="854772" y="0"/>
                  <a:pt x="864343" y="716"/>
                  <a:pt x="869499" y="7154"/>
                </a:cubicBezTo>
                <a:lnTo>
                  <a:pt x="926557" y="95817"/>
                </a:lnTo>
                <a:cubicBezTo>
                  <a:pt x="926557" y="95817"/>
                  <a:pt x="930240" y="102971"/>
                  <a:pt x="926557" y="110125"/>
                </a:cubicBezTo>
                <a:lnTo>
                  <a:pt x="869499" y="198788"/>
                </a:lnTo>
                <a:cubicBezTo>
                  <a:pt x="869499" y="198788"/>
                  <a:pt x="864343" y="205227"/>
                  <a:pt x="854772" y="205942"/>
                </a:cubicBezTo>
                <a:lnTo>
                  <a:pt x="808751" y="205942"/>
                </a:lnTo>
                <a:cubicBezTo>
                  <a:pt x="808751" y="205942"/>
                  <a:pt x="800101" y="205227"/>
                  <a:pt x="803232" y="198788"/>
                </a:cubicBezTo>
                <a:lnTo>
                  <a:pt x="860291" y="110125"/>
                </a:lnTo>
                <a:cubicBezTo>
                  <a:pt x="860291" y="110125"/>
                  <a:pt x="863974" y="102971"/>
                  <a:pt x="860291" y="95817"/>
                </a:cubicBezTo>
                <a:lnTo>
                  <a:pt x="803232" y="7154"/>
                </a:lnTo>
                <a:cubicBezTo>
                  <a:pt x="803232" y="7154"/>
                  <a:pt x="800101" y="716"/>
                  <a:pt x="808751" y="0"/>
                </a:cubicBezTo>
                <a:close/>
                <a:moveTo>
                  <a:pt x="654510" y="0"/>
                </a:moveTo>
                <a:lnTo>
                  <a:pt x="700531" y="0"/>
                </a:lnTo>
                <a:cubicBezTo>
                  <a:pt x="700531" y="0"/>
                  <a:pt x="710102" y="716"/>
                  <a:pt x="715258" y="7154"/>
                </a:cubicBezTo>
                <a:lnTo>
                  <a:pt x="772316" y="95817"/>
                </a:lnTo>
                <a:cubicBezTo>
                  <a:pt x="772316" y="95817"/>
                  <a:pt x="775999" y="102971"/>
                  <a:pt x="772316" y="110125"/>
                </a:cubicBezTo>
                <a:lnTo>
                  <a:pt x="715258" y="198788"/>
                </a:lnTo>
                <a:cubicBezTo>
                  <a:pt x="715258" y="198788"/>
                  <a:pt x="710102" y="205227"/>
                  <a:pt x="700531" y="205942"/>
                </a:cubicBezTo>
                <a:lnTo>
                  <a:pt x="654510" y="205942"/>
                </a:lnTo>
                <a:cubicBezTo>
                  <a:pt x="654510" y="205942"/>
                  <a:pt x="645860" y="205227"/>
                  <a:pt x="648991" y="198788"/>
                </a:cubicBezTo>
                <a:lnTo>
                  <a:pt x="706050" y="110125"/>
                </a:lnTo>
                <a:cubicBezTo>
                  <a:pt x="706050" y="110125"/>
                  <a:pt x="709733" y="102971"/>
                  <a:pt x="706050" y="95817"/>
                </a:cubicBezTo>
                <a:lnTo>
                  <a:pt x="648991" y="7154"/>
                </a:lnTo>
                <a:cubicBezTo>
                  <a:pt x="648991" y="7154"/>
                  <a:pt x="645860" y="716"/>
                  <a:pt x="654510" y="0"/>
                </a:cubicBezTo>
                <a:close/>
                <a:moveTo>
                  <a:pt x="500269" y="0"/>
                </a:moveTo>
                <a:lnTo>
                  <a:pt x="546290" y="0"/>
                </a:lnTo>
                <a:cubicBezTo>
                  <a:pt x="546290" y="0"/>
                  <a:pt x="555861" y="716"/>
                  <a:pt x="561017" y="7154"/>
                </a:cubicBezTo>
                <a:lnTo>
                  <a:pt x="618075" y="95817"/>
                </a:lnTo>
                <a:cubicBezTo>
                  <a:pt x="618075" y="95817"/>
                  <a:pt x="621758" y="102971"/>
                  <a:pt x="618075" y="110125"/>
                </a:cubicBezTo>
                <a:lnTo>
                  <a:pt x="561017" y="198788"/>
                </a:lnTo>
                <a:cubicBezTo>
                  <a:pt x="561017" y="198788"/>
                  <a:pt x="555861" y="205227"/>
                  <a:pt x="546290" y="205942"/>
                </a:cubicBezTo>
                <a:lnTo>
                  <a:pt x="500269" y="205942"/>
                </a:lnTo>
                <a:cubicBezTo>
                  <a:pt x="500269" y="205942"/>
                  <a:pt x="491619" y="205227"/>
                  <a:pt x="494750" y="198788"/>
                </a:cubicBezTo>
                <a:lnTo>
                  <a:pt x="551809" y="110125"/>
                </a:lnTo>
                <a:cubicBezTo>
                  <a:pt x="551809" y="110125"/>
                  <a:pt x="555492" y="102971"/>
                  <a:pt x="551809" y="95817"/>
                </a:cubicBezTo>
                <a:lnTo>
                  <a:pt x="494750" y="7154"/>
                </a:lnTo>
                <a:cubicBezTo>
                  <a:pt x="494750" y="7154"/>
                  <a:pt x="491619" y="716"/>
                  <a:pt x="500269" y="0"/>
                </a:cubicBezTo>
                <a:close/>
                <a:moveTo>
                  <a:pt x="314683" y="0"/>
                </a:moveTo>
                <a:lnTo>
                  <a:pt x="360704" y="0"/>
                </a:lnTo>
                <a:cubicBezTo>
                  <a:pt x="360704" y="0"/>
                  <a:pt x="370275" y="716"/>
                  <a:pt x="375431" y="7154"/>
                </a:cubicBezTo>
                <a:lnTo>
                  <a:pt x="432489" y="95817"/>
                </a:lnTo>
                <a:cubicBezTo>
                  <a:pt x="432489" y="95817"/>
                  <a:pt x="436172" y="102971"/>
                  <a:pt x="432489" y="110125"/>
                </a:cubicBezTo>
                <a:lnTo>
                  <a:pt x="375431" y="198788"/>
                </a:lnTo>
                <a:cubicBezTo>
                  <a:pt x="375431" y="198788"/>
                  <a:pt x="370275" y="205227"/>
                  <a:pt x="360704" y="205942"/>
                </a:cubicBezTo>
                <a:lnTo>
                  <a:pt x="314683" y="205942"/>
                </a:lnTo>
                <a:cubicBezTo>
                  <a:pt x="314683" y="205942"/>
                  <a:pt x="306033" y="205227"/>
                  <a:pt x="309164" y="198788"/>
                </a:cubicBezTo>
                <a:lnTo>
                  <a:pt x="366223" y="110125"/>
                </a:lnTo>
                <a:cubicBezTo>
                  <a:pt x="366223" y="110125"/>
                  <a:pt x="369906" y="102971"/>
                  <a:pt x="366223" y="95817"/>
                </a:cubicBezTo>
                <a:lnTo>
                  <a:pt x="309164" y="7154"/>
                </a:lnTo>
                <a:cubicBezTo>
                  <a:pt x="309164" y="7154"/>
                  <a:pt x="306033" y="716"/>
                  <a:pt x="314683" y="0"/>
                </a:cubicBezTo>
                <a:close/>
                <a:moveTo>
                  <a:pt x="160442" y="0"/>
                </a:moveTo>
                <a:lnTo>
                  <a:pt x="206463" y="0"/>
                </a:lnTo>
                <a:cubicBezTo>
                  <a:pt x="206463" y="0"/>
                  <a:pt x="216034" y="716"/>
                  <a:pt x="221190" y="7154"/>
                </a:cubicBezTo>
                <a:lnTo>
                  <a:pt x="278248" y="95817"/>
                </a:lnTo>
                <a:cubicBezTo>
                  <a:pt x="278248" y="95817"/>
                  <a:pt x="281931" y="102971"/>
                  <a:pt x="278248" y="110125"/>
                </a:cubicBezTo>
                <a:lnTo>
                  <a:pt x="221190" y="198788"/>
                </a:lnTo>
                <a:cubicBezTo>
                  <a:pt x="221190" y="198788"/>
                  <a:pt x="216034" y="205227"/>
                  <a:pt x="206463" y="205942"/>
                </a:cubicBezTo>
                <a:lnTo>
                  <a:pt x="160442" y="205942"/>
                </a:lnTo>
                <a:cubicBezTo>
                  <a:pt x="160442" y="205942"/>
                  <a:pt x="151792" y="205227"/>
                  <a:pt x="154923" y="198788"/>
                </a:cubicBezTo>
                <a:lnTo>
                  <a:pt x="211982" y="110125"/>
                </a:lnTo>
                <a:cubicBezTo>
                  <a:pt x="211982" y="110125"/>
                  <a:pt x="215665" y="102971"/>
                  <a:pt x="211982" y="95817"/>
                </a:cubicBezTo>
                <a:lnTo>
                  <a:pt x="154923" y="7154"/>
                </a:lnTo>
                <a:cubicBezTo>
                  <a:pt x="154923" y="7154"/>
                  <a:pt x="151792" y="716"/>
                  <a:pt x="160442" y="0"/>
                </a:cubicBezTo>
                <a:close/>
                <a:moveTo>
                  <a:pt x="6201" y="0"/>
                </a:moveTo>
                <a:lnTo>
                  <a:pt x="52222" y="0"/>
                </a:lnTo>
                <a:cubicBezTo>
                  <a:pt x="52222" y="0"/>
                  <a:pt x="61793" y="716"/>
                  <a:pt x="66949" y="7154"/>
                </a:cubicBezTo>
                <a:lnTo>
                  <a:pt x="124007" y="95817"/>
                </a:lnTo>
                <a:cubicBezTo>
                  <a:pt x="124007" y="95817"/>
                  <a:pt x="127690" y="102971"/>
                  <a:pt x="124007" y="110125"/>
                </a:cubicBezTo>
                <a:lnTo>
                  <a:pt x="66949" y="198788"/>
                </a:lnTo>
                <a:cubicBezTo>
                  <a:pt x="66949" y="198788"/>
                  <a:pt x="61793" y="205227"/>
                  <a:pt x="52222" y="205942"/>
                </a:cubicBezTo>
                <a:lnTo>
                  <a:pt x="6201" y="205942"/>
                </a:lnTo>
                <a:cubicBezTo>
                  <a:pt x="6201" y="205942"/>
                  <a:pt x="-2449" y="205227"/>
                  <a:pt x="682" y="198788"/>
                </a:cubicBezTo>
                <a:lnTo>
                  <a:pt x="57741" y="110125"/>
                </a:lnTo>
                <a:cubicBezTo>
                  <a:pt x="57741" y="110125"/>
                  <a:pt x="61424" y="102971"/>
                  <a:pt x="57741" y="95817"/>
                </a:cubicBezTo>
                <a:lnTo>
                  <a:pt x="682" y="7154"/>
                </a:lnTo>
                <a:cubicBezTo>
                  <a:pt x="682" y="7154"/>
                  <a:pt x="-2449" y="716"/>
                  <a:pt x="620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96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6350" cap="sq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95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8" name="标题 1"/>
          <p:cNvCxnSpPr/>
          <p:nvPr/>
        </p:nvCxnSpPr>
        <p:spPr>
          <a:xfrm>
            <a:off x="7294759" y="6589530"/>
            <a:ext cx="3024321" cy="2286"/>
          </a:xfrm>
          <a:prstGeom prst="line">
            <a:avLst/>
          </a:prstGeom>
          <a:noFill/>
          <a:ln w="1905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prstDash val="solid"/>
            <a:miter/>
          </a:ln>
        </p:spPr>
      </p:cxnSp>
      <p:sp>
        <p:nvSpPr>
          <p:cNvPr id="29" name="标题 1"/>
          <p:cNvSpPr txBox="1"/>
          <p:nvPr/>
        </p:nvSpPr>
        <p:spPr>
          <a:xfrm>
            <a:off x="1418318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1487717" y="6525785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>
            <a:off x="997799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>
            <a:off x="1063231" y="6525785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>
            <a:off x="577280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>
            <a:off x="644506" y="6525785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>
            <a:off x="3035469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>
            <a:off x="3274315" y="528924"/>
            <a:ext cx="120825" cy="120825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7" name="标题 1"/>
          <p:cNvSpPr txBox="1"/>
          <p:nvPr/>
        </p:nvSpPr>
        <p:spPr>
          <a:xfrm>
            <a:off x="3513161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8" name="标题 1"/>
          <p:cNvSpPr txBox="1"/>
          <p:nvPr/>
        </p:nvSpPr>
        <p:spPr>
          <a:xfrm>
            <a:off x="9227714" y="425700"/>
            <a:ext cx="2387007" cy="327273"/>
          </a:xfrm>
          <a:prstGeom prst="roundRect">
            <a:avLst>
              <a:gd name="adj" fmla="val 50000"/>
            </a:avLst>
          </a:prstGeom>
          <a:noFill/>
          <a:ln w="9525" cap="sq">
            <a:solidFill>
              <a:schemeClr val="accent1">
                <a:lumMod val="20000"/>
                <a:lumOff val="8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0" name="标题 1"/>
          <p:cNvSpPr txBox="1"/>
          <p:nvPr/>
        </p:nvSpPr>
        <p:spPr>
          <a:xfrm>
            <a:off x="9334312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1" name="标题 1"/>
          <p:cNvSpPr txBox="1"/>
          <p:nvPr/>
        </p:nvSpPr>
        <p:spPr>
          <a:xfrm>
            <a:off x="11303228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2" name="标题 1"/>
          <p:cNvSpPr txBox="1"/>
          <p:nvPr/>
        </p:nvSpPr>
        <p:spPr>
          <a:xfrm rot="5400000">
            <a:off x="10587221" y="4969244"/>
            <a:ext cx="730331" cy="1266614"/>
          </a:xfrm>
          <a:custGeom>
            <a:avLst/>
            <a:gdLst>
              <a:gd name="connsiteX0" fmla="*/ 0 w 812409"/>
              <a:gd name="connsiteY0" fmla="*/ 1532499 h 1564151"/>
              <a:gd name="connsiteX1" fmla="*/ 31653 w 812409"/>
              <a:gd name="connsiteY1" fmla="*/ 1564151 h 1564151"/>
              <a:gd name="connsiteX2" fmla="*/ 63304 w 812409"/>
              <a:gd name="connsiteY2" fmla="*/ 1532499 h 1564151"/>
              <a:gd name="connsiteX3" fmla="*/ 31653 w 812409"/>
              <a:gd name="connsiteY3" fmla="*/ 1500847 h 1564151"/>
              <a:gd name="connsiteX4" fmla="*/ 0 w 812409"/>
              <a:gd name="connsiteY4" fmla="*/ 1532499 h 1564151"/>
              <a:gd name="connsiteX5" fmla="*/ 187276 w 812409"/>
              <a:gd name="connsiteY5" fmla="*/ 1532499 h 1564151"/>
              <a:gd name="connsiteX6" fmla="*/ 218929 w 812409"/>
              <a:gd name="connsiteY6" fmla="*/ 1564151 h 1564151"/>
              <a:gd name="connsiteX7" fmla="*/ 250581 w 812409"/>
              <a:gd name="connsiteY7" fmla="*/ 1532499 h 1564151"/>
              <a:gd name="connsiteX8" fmla="*/ 218929 w 812409"/>
              <a:gd name="connsiteY8" fmla="*/ 1500847 h 1564151"/>
              <a:gd name="connsiteX9" fmla="*/ 187276 w 812409"/>
              <a:gd name="connsiteY9" fmla="*/ 1532499 h 1564151"/>
              <a:gd name="connsiteX10" fmla="*/ 374553 w 812409"/>
              <a:gd name="connsiteY10" fmla="*/ 1532499 h 1564151"/>
              <a:gd name="connsiteX11" fmla="*/ 406204 w 812409"/>
              <a:gd name="connsiteY11" fmla="*/ 1564151 h 1564151"/>
              <a:gd name="connsiteX12" fmla="*/ 437857 w 812409"/>
              <a:gd name="connsiteY12" fmla="*/ 1532499 h 1564151"/>
              <a:gd name="connsiteX13" fmla="*/ 406204 w 812409"/>
              <a:gd name="connsiteY13" fmla="*/ 1500847 h 1564151"/>
              <a:gd name="connsiteX14" fmla="*/ 374553 w 812409"/>
              <a:gd name="connsiteY14" fmla="*/ 1532499 h 1564151"/>
              <a:gd name="connsiteX15" fmla="*/ 561829 w 812409"/>
              <a:gd name="connsiteY15" fmla="*/ 1532499 h 1564151"/>
              <a:gd name="connsiteX16" fmla="*/ 593481 w 812409"/>
              <a:gd name="connsiteY16" fmla="*/ 1564151 h 1564151"/>
              <a:gd name="connsiteX17" fmla="*/ 625133 w 812409"/>
              <a:gd name="connsiteY17" fmla="*/ 1532499 h 1564151"/>
              <a:gd name="connsiteX18" fmla="*/ 593481 w 812409"/>
              <a:gd name="connsiteY18" fmla="*/ 1500847 h 1564151"/>
              <a:gd name="connsiteX19" fmla="*/ 561829 w 812409"/>
              <a:gd name="connsiteY19" fmla="*/ 1532499 h 1564151"/>
              <a:gd name="connsiteX20" fmla="*/ 749104 w 812409"/>
              <a:gd name="connsiteY20" fmla="*/ 1532499 h 1564151"/>
              <a:gd name="connsiteX21" fmla="*/ 780757 w 812409"/>
              <a:gd name="connsiteY21" fmla="*/ 1564151 h 1564151"/>
              <a:gd name="connsiteX22" fmla="*/ 812410 w 812409"/>
              <a:gd name="connsiteY22" fmla="*/ 1532499 h 1564151"/>
              <a:gd name="connsiteX23" fmla="*/ 780757 w 812409"/>
              <a:gd name="connsiteY23" fmla="*/ 1500847 h 1564151"/>
              <a:gd name="connsiteX24" fmla="*/ 749104 w 812409"/>
              <a:gd name="connsiteY24" fmla="*/ 1532499 h 1564151"/>
              <a:gd name="connsiteX25" fmla="*/ 187276 w 812409"/>
              <a:gd name="connsiteY25" fmla="*/ 1345223 h 1564151"/>
              <a:gd name="connsiteX26" fmla="*/ 218929 w 812409"/>
              <a:gd name="connsiteY26" fmla="*/ 1376875 h 1564151"/>
              <a:gd name="connsiteX27" fmla="*/ 250581 w 812409"/>
              <a:gd name="connsiteY27" fmla="*/ 1345223 h 1564151"/>
              <a:gd name="connsiteX28" fmla="*/ 218929 w 812409"/>
              <a:gd name="connsiteY28" fmla="*/ 1313571 h 1564151"/>
              <a:gd name="connsiteX29" fmla="*/ 187276 w 812409"/>
              <a:gd name="connsiteY29" fmla="*/ 1345223 h 1564151"/>
              <a:gd name="connsiteX30" fmla="*/ 374553 w 812409"/>
              <a:gd name="connsiteY30" fmla="*/ 1345223 h 1564151"/>
              <a:gd name="connsiteX31" fmla="*/ 406204 w 812409"/>
              <a:gd name="connsiteY31" fmla="*/ 1376875 h 1564151"/>
              <a:gd name="connsiteX32" fmla="*/ 437857 w 812409"/>
              <a:gd name="connsiteY32" fmla="*/ 1345223 h 1564151"/>
              <a:gd name="connsiteX33" fmla="*/ 406204 w 812409"/>
              <a:gd name="connsiteY33" fmla="*/ 1313571 h 1564151"/>
              <a:gd name="connsiteX34" fmla="*/ 374553 w 812409"/>
              <a:gd name="connsiteY34" fmla="*/ 1345223 h 1564151"/>
              <a:gd name="connsiteX35" fmla="*/ 561829 w 812409"/>
              <a:gd name="connsiteY35" fmla="*/ 1345223 h 1564151"/>
              <a:gd name="connsiteX36" fmla="*/ 593481 w 812409"/>
              <a:gd name="connsiteY36" fmla="*/ 1376875 h 1564151"/>
              <a:gd name="connsiteX37" fmla="*/ 625133 w 812409"/>
              <a:gd name="connsiteY37" fmla="*/ 1345223 h 1564151"/>
              <a:gd name="connsiteX38" fmla="*/ 593481 w 812409"/>
              <a:gd name="connsiteY38" fmla="*/ 1313571 h 1564151"/>
              <a:gd name="connsiteX39" fmla="*/ 561829 w 812409"/>
              <a:gd name="connsiteY39" fmla="*/ 1345223 h 1564151"/>
              <a:gd name="connsiteX40" fmla="*/ 749104 w 812409"/>
              <a:gd name="connsiteY40" fmla="*/ 1345223 h 1564151"/>
              <a:gd name="connsiteX41" fmla="*/ 780757 w 812409"/>
              <a:gd name="connsiteY41" fmla="*/ 1376875 h 1564151"/>
              <a:gd name="connsiteX42" fmla="*/ 812410 w 812409"/>
              <a:gd name="connsiteY42" fmla="*/ 1345223 h 1564151"/>
              <a:gd name="connsiteX43" fmla="*/ 780757 w 812409"/>
              <a:gd name="connsiteY43" fmla="*/ 1313571 h 1564151"/>
              <a:gd name="connsiteX44" fmla="*/ 749104 w 812409"/>
              <a:gd name="connsiteY44" fmla="*/ 1345223 h 1564151"/>
              <a:gd name="connsiteX45" fmla="*/ 187276 w 812409"/>
              <a:gd name="connsiteY45" fmla="*/ 1157947 h 1564151"/>
              <a:gd name="connsiteX46" fmla="*/ 218929 w 812409"/>
              <a:gd name="connsiteY46" fmla="*/ 1189599 h 1564151"/>
              <a:gd name="connsiteX47" fmla="*/ 250581 w 812409"/>
              <a:gd name="connsiteY47" fmla="*/ 1157947 h 1564151"/>
              <a:gd name="connsiteX48" fmla="*/ 218929 w 812409"/>
              <a:gd name="connsiteY48" fmla="*/ 1126295 h 1564151"/>
              <a:gd name="connsiteX49" fmla="*/ 187276 w 812409"/>
              <a:gd name="connsiteY49" fmla="*/ 1157947 h 1564151"/>
              <a:gd name="connsiteX50" fmla="*/ 374553 w 812409"/>
              <a:gd name="connsiteY50" fmla="*/ 1157947 h 1564151"/>
              <a:gd name="connsiteX51" fmla="*/ 406204 w 812409"/>
              <a:gd name="connsiteY51" fmla="*/ 1189599 h 1564151"/>
              <a:gd name="connsiteX52" fmla="*/ 437857 w 812409"/>
              <a:gd name="connsiteY52" fmla="*/ 1157947 h 1564151"/>
              <a:gd name="connsiteX53" fmla="*/ 406204 w 812409"/>
              <a:gd name="connsiteY53" fmla="*/ 1126295 h 1564151"/>
              <a:gd name="connsiteX54" fmla="*/ 374553 w 812409"/>
              <a:gd name="connsiteY54" fmla="*/ 1157947 h 1564151"/>
              <a:gd name="connsiteX55" fmla="*/ 561829 w 812409"/>
              <a:gd name="connsiteY55" fmla="*/ 1157947 h 1564151"/>
              <a:gd name="connsiteX56" fmla="*/ 593481 w 812409"/>
              <a:gd name="connsiteY56" fmla="*/ 1189599 h 1564151"/>
              <a:gd name="connsiteX57" fmla="*/ 625133 w 812409"/>
              <a:gd name="connsiteY57" fmla="*/ 1157947 h 1564151"/>
              <a:gd name="connsiteX58" fmla="*/ 593481 w 812409"/>
              <a:gd name="connsiteY58" fmla="*/ 1126295 h 1564151"/>
              <a:gd name="connsiteX59" fmla="*/ 561829 w 812409"/>
              <a:gd name="connsiteY59" fmla="*/ 1157947 h 1564151"/>
              <a:gd name="connsiteX60" fmla="*/ 749104 w 812409"/>
              <a:gd name="connsiteY60" fmla="*/ 1157947 h 1564151"/>
              <a:gd name="connsiteX61" fmla="*/ 780757 w 812409"/>
              <a:gd name="connsiteY61" fmla="*/ 1189599 h 1564151"/>
              <a:gd name="connsiteX62" fmla="*/ 812410 w 812409"/>
              <a:gd name="connsiteY62" fmla="*/ 1157947 h 1564151"/>
              <a:gd name="connsiteX63" fmla="*/ 780757 w 812409"/>
              <a:gd name="connsiteY63" fmla="*/ 1126295 h 1564151"/>
              <a:gd name="connsiteX64" fmla="*/ 749104 w 812409"/>
              <a:gd name="connsiteY64" fmla="*/ 1157947 h 1564151"/>
              <a:gd name="connsiteX65" fmla="*/ 187276 w 812409"/>
              <a:gd name="connsiteY65" fmla="*/ 970670 h 1564151"/>
              <a:gd name="connsiteX66" fmla="*/ 218929 w 812409"/>
              <a:gd name="connsiteY66" fmla="*/ 1002323 h 1564151"/>
              <a:gd name="connsiteX67" fmla="*/ 250581 w 812409"/>
              <a:gd name="connsiteY67" fmla="*/ 970670 h 1564151"/>
              <a:gd name="connsiteX68" fmla="*/ 218929 w 812409"/>
              <a:gd name="connsiteY68" fmla="*/ 939018 h 1564151"/>
              <a:gd name="connsiteX69" fmla="*/ 187276 w 812409"/>
              <a:gd name="connsiteY69" fmla="*/ 970670 h 1564151"/>
              <a:gd name="connsiteX70" fmla="*/ 374553 w 812409"/>
              <a:gd name="connsiteY70" fmla="*/ 970670 h 1564151"/>
              <a:gd name="connsiteX71" fmla="*/ 406204 w 812409"/>
              <a:gd name="connsiteY71" fmla="*/ 1002323 h 1564151"/>
              <a:gd name="connsiteX72" fmla="*/ 437857 w 812409"/>
              <a:gd name="connsiteY72" fmla="*/ 970670 h 1564151"/>
              <a:gd name="connsiteX73" fmla="*/ 406204 w 812409"/>
              <a:gd name="connsiteY73" fmla="*/ 939018 h 1564151"/>
              <a:gd name="connsiteX74" fmla="*/ 374553 w 812409"/>
              <a:gd name="connsiteY74" fmla="*/ 970670 h 1564151"/>
              <a:gd name="connsiteX75" fmla="*/ 561829 w 812409"/>
              <a:gd name="connsiteY75" fmla="*/ 970670 h 1564151"/>
              <a:gd name="connsiteX76" fmla="*/ 593481 w 812409"/>
              <a:gd name="connsiteY76" fmla="*/ 1002323 h 1564151"/>
              <a:gd name="connsiteX77" fmla="*/ 625133 w 812409"/>
              <a:gd name="connsiteY77" fmla="*/ 970670 h 1564151"/>
              <a:gd name="connsiteX78" fmla="*/ 593481 w 812409"/>
              <a:gd name="connsiteY78" fmla="*/ 939018 h 1564151"/>
              <a:gd name="connsiteX79" fmla="*/ 561829 w 812409"/>
              <a:gd name="connsiteY79" fmla="*/ 970670 h 1564151"/>
              <a:gd name="connsiteX80" fmla="*/ 749104 w 812409"/>
              <a:gd name="connsiteY80" fmla="*/ 970670 h 1564151"/>
              <a:gd name="connsiteX81" fmla="*/ 780757 w 812409"/>
              <a:gd name="connsiteY81" fmla="*/ 1002323 h 1564151"/>
              <a:gd name="connsiteX82" fmla="*/ 812410 w 812409"/>
              <a:gd name="connsiteY82" fmla="*/ 970670 h 1564151"/>
              <a:gd name="connsiteX83" fmla="*/ 780757 w 812409"/>
              <a:gd name="connsiteY83" fmla="*/ 939018 h 1564151"/>
              <a:gd name="connsiteX84" fmla="*/ 749104 w 812409"/>
              <a:gd name="connsiteY84" fmla="*/ 970670 h 1564151"/>
              <a:gd name="connsiteX85" fmla="*/ 187276 w 812409"/>
              <a:gd name="connsiteY85" fmla="*/ 783395 h 1564151"/>
              <a:gd name="connsiteX86" fmla="*/ 218929 w 812409"/>
              <a:gd name="connsiteY86" fmla="*/ 815047 h 1564151"/>
              <a:gd name="connsiteX87" fmla="*/ 250581 w 812409"/>
              <a:gd name="connsiteY87" fmla="*/ 783395 h 1564151"/>
              <a:gd name="connsiteX88" fmla="*/ 218929 w 812409"/>
              <a:gd name="connsiteY88" fmla="*/ 751742 h 1564151"/>
              <a:gd name="connsiteX89" fmla="*/ 187276 w 812409"/>
              <a:gd name="connsiteY89" fmla="*/ 783395 h 1564151"/>
              <a:gd name="connsiteX90" fmla="*/ 374553 w 812409"/>
              <a:gd name="connsiteY90" fmla="*/ 783395 h 1564151"/>
              <a:gd name="connsiteX91" fmla="*/ 406204 w 812409"/>
              <a:gd name="connsiteY91" fmla="*/ 815047 h 1564151"/>
              <a:gd name="connsiteX92" fmla="*/ 437857 w 812409"/>
              <a:gd name="connsiteY92" fmla="*/ 783395 h 1564151"/>
              <a:gd name="connsiteX93" fmla="*/ 406204 w 812409"/>
              <a:gd name="connsiteY93" fmla="*/ 751742 h 1564151"/>
              <a:gd name="connsiteX94" fmla="*/ 374553 w 812409"/>
              <a:gd name="connsiteY94" fmla="*/ 783395 h 1564151"/>
              <a:gd name="connsiteX95" fmla="*/ 561829 w 812409"/>
              <a:gd name="connsiteY95" fmla="*/ 783395 h 1564151"/>
              <a:gd name="connsiteX96" fmla="*/ 593481 w 812409"/>
              <a:gd name="connsiteY96" fmla="*/ 815047 h 1564151"/>
              <a:gd name="connsiteX97" fmla="*/ 625133 w 812409"/>
              <a:gd name="connsiteY97" fmla="*/ 783395 h 1564151"/>
              <a:gd name="connsiteX98" fmla="*/ 593481 w 812409"/>
              <a:gd name="connsiteY98" fmla="*/ 751742 h 1564151"/>
              <a:gd name="connsiteX99" fmla="*/ 561829 w 812409"/>
              <a:gd name="connsiteY99" fmla="*/ 783395 h 1564151"/>
              <a:gd name="connsiteX100" fmla="*/ 749104 w 812409"/>
              <a:gd name="connsiteY100" fmla="*/ 783395 h 1564151"/>
              <a:gd name="connsiteX101" fmla="*/ 780757 w 812409"/>
              <a:gd name="connsiteY101" fmla="*/ 815047 h 1564151"/>
              <a:gd name="connsiteX102" fmla="*/ 812410 w 812409"/>
              <a:gd name="connsiteY102" fmla="*/ 783395 h 1564151"/>
              <a:gd name="connsiteX103" fmla="*/ 780757 w 812409"/>
              <a:gd name="connsiteY103" fmla="*/ 751742 h 1564151"/>
              <a:gd name="connsiteX104" fmla="*/ 749104 w 812409"/>
              <a:gd name="connsiteY104" fmla="*/ 783395 h 1564151"/>
              <a:gd name="connsiteX105" fmla="*/ 187276 w 812409"/>
              <a:gd name="connsiteY105" fmla="*/ 596118 h 1564151"/>
              <a:gd name="connsiteX106" fmla="*/ 218929 w 812409"/>
              <a:gd name="connsiteY106" fmla="*/ 627770 h 1564151"/>
              <a:gd name="connsiteX107" fmla="*/ 250581 w 812409"/>
              <a:gd name="connsiteY107" fmla="*/ 596118 h 1564151"/>
              <a:gd name="connsiteX108" fmla="*/ 218929 w 812409"/>
              <a:gd name="connsiteY108" fmla="*/ 564466 h 1564151"/>
              <a:gd name="connsiteX109" fmla="*/ 187276 w 812409"/>
              <a:gd name="connsiteY109" fmla="*/ 596118 h 1564151"/>
              <a:gd name="connsiteX110" fmla="*/ 374553 w 812409"/>
              <a:gd name="connsiteY110" fmla="*/ 596118 h 1564151"/>
              <a:gd name="connsiteX111" fmla="*/ 406204 w 812409"/>
              <a:gd name="connsiteY111" fmla="*/ 627770 h 1564151"/>
              <a:gd name="connsiteX112" fmla="*/ 437857 w 812409"/>
              <a:gd name="connsiteY112" fmla="*/ 596118 h 1564151"/>
              <a:gd name="connsiteX113" fmla="*/ 406204 w 812409"/>
              <a:gd name="connsiteY113" fmla="*/ 564466 h 1564151"/>
              <a:gd name="connsiteX114" fmla="*/ 374553 w 812409"/>
              <a:gd name="connsiteY114" fmla="*/ 596118 h 1564151"/>
              <a:gd name="connsiteX115" fmla="*/ 561829 w 812409"/>
              <a:gd name="connsiteY115" fmla="*/ 596118 h 1564151"/>
              <a:gd name="connsiteX116" fmla="*/ 593481 w 812409"/>
              <a:gd name="connsiteY116" fmla="*/ 627770 h 1564151"/>
              <a:gd name="connsiteX117" fmla="*/ 625133 w 812409"/>
              <a:gd name="connsiteY117" fmla="*/ 596118 h 1564151"/>
              <a:gd name="connsiteX118" fmla="*/ 593481 w 812409"/>
              <a:gd name="connsiteY118" fmla="*/ 564466 h 1564151"/>
              <a:gd name="connsiteX119" fmla="*/ 561829 w 812409"/>
              <a:gd name="connsiteY119" fmla="*/ 596118 h 1564151"/>
              <a:gd name="connsiteX120" fmla="*/ 749104 w 812409"/>
              <a:gd name="connsiteY120" fmla="*/ 596118 h 1564151"/>
              <a:gd name="connsiteX121" fmla="*/ 780757 w 812409"/>
              <a:gd name="connsiteY121" fmla="*/ 627770 h 1564151"/>
              <a:gd name="connsiteX122" fmla="*/ 812410 w 812409"/>
              <a:gd name="connsiteY122" fmla="*/ 596118 h 1564151"/>
              <a:gd name="connsiteX123" fmla="*/ 780757 w 812409"/>
              <a:gd name="connsiteY123" fmla="*/ 564466 h 1564151"/>
              <a:gd name="connsiteX124" fmla="*/ 749104 w 812409"/>
              <a:gd name="connsiteY124" fmla="*/ 596118 h 1564151"/>
              <a:gd name="connsiteX125" fmla="*/ 187276 w 812409"/>
              <a:gd name="connsiteY125" fmla="*/ 408842 h 1564151"/>
              <a:gd name="connsiteX126" fmla="*/ 218929 w 812409"/>
              <a:gd name="connsiteY126" fmla="*/ 440495 h 1564151"/>
              <a:gd name="connsiteX127" fmla="*/ 250581 w 812409"/>
              <a:gd name="connsiteY127" fmla="*/ 408842 h 1564151"/>
              <a:gd name="connsiteX128" fmla="*/ 218929 w 812409"/>
              <a:gd name="connsiteY128" fmla="*/ 377190 h 1564151"/>
              <a:gd name="connsiteX129" fmla="*/ 187276 w 812409"/>
              <a:gd name="connsiteY129" fmla="*/ 408842 h 1564151"/>
              <a:gd name="connsiteX130" fmla="*/ 374553 w 812409"/>
              <a:gd name="connsiteY130" fmla="*/ 408842 h 1564151"/>
              <a:gd name="connsiteX131" fmla="*/ 406204 w 812409"/>
              <a:gd name="connsiteY131" fmla="*/ 440495 h 1564151"/>
              <a:gd name="connsiteX132" fmla="*/ 437857 w 812409"/>
              <a:gd name="connsiteY132" fmla="*/ 408842 h 1564151"/>
              <a:gd name="connsiteX133" fmla="*/ 406204 w 812409"/>
              <a:gd name="connsiteY133" fmla="*/ 377190 h 1564151"/>
              <a:gd name="connsiteX134" fmla="*/ 374553 w 812409"/>
              <a:gd name="connsiteY134" fmla="*/ 408842 h 1564151"/>
              <a:gd name="connsiteX135" fmla="*/ 561829 w 812409"/>
              <a:gd name="connsiteY135" fmla="*/ 408842 h 1564151"/>
              <a:gd name="connsiteX136" fmla="*/ 593481 w 812409"/>
              <a:gd name="connsiteY136" fmla="*/ 440495 h 1564151"/>
              <a:gd name="connsiteX137" fmla="*/ 625133 w 812409"/>
              <a:gd name="connsiteY137" fmla="*/ 408842 h 1564151"/>
              <a:gd name="connsiteX138" fmla="*/ 593481 w 812409"/>
              <a:gd name="connsiteY138" fmla="*/ 377190 h 1564151"/>
              <a:gd name="connsiteX139" fmla="*/ 561829 w 812409"/>
              <a:gd name="connsiteY139" fmla="*/ 408842 h 1564151"/>
              <a:gd name="connsiteX140" fmla="*/ 749104 w 812409"/>
              <a:gd name="connsiteY140" fmla="*/ 408842 h 1564151"/>
              <a:gd name="connsiteX141" fmla="*/ 780757 w 812409"/>
              <a:gd name="connsiteY141" fmla="*/ 440495 h 1564151"/>
              <a:gd name="connsiteX142" fmla="*/ 812410 w 812409"/>
              <a:gd name="connsiteY142" fmla="*/ 408842 h 1564151"/>
              <a:gd name="connsiteX143" fmla="*/ 780757 w 812409"/>
              <a:gd name="connsiteY143" fmla="*/ 377190 h 1564151"/>
              <a:gd name="connsiteX144" fmla="*/ 749104 w 812409"/>
              <a:gd name="connsiteY144" fmla="*/ 408842 h 1564151"/>
              <a:gd name="connsiteX145" fmla="*/ 187276 w 812409"/>
              <a:gd name="connsiteY145" fmla="*/ 218928 h 1564151"/>
              <a:gd name="connsiteX146" fmla="*/ 218929 w 812409"/>
              <a:gd name="connsiteY146" fmla="*/ 250581 h 1564151"/>
              <a:gd name="connsiteX147" fmla="*/ 250581 w 812409"/>
              <a:gd name="connsiteY147" fmla="*/ 218928 h 1564151"/>
              <a:gd name="connsiteX148" fmla="*/ 218929 w 812409"/>
              <a:gd name="connsiteY148" fmla="*/ 187276 h 1564151"/>
              <a:gd name="connsiteX149" fmla="*/ 187276 w 812409"/>
              <a:gd name="connsiteY149" fmla="*/ 218928 h 1564151"/>
              <a:gd name="connsiteX150" fmla="*/ 374553 w 812409"/>
              <a:gd name="connsiteY150" fmla="*/ 218928 h 1564151"/>
              <a:gd name="connsiteX151" fmla="*/ 406204 w 812409"/>
              <a:gd name="connsiteY151" fmla="*/ 250581 h 1564151"/>
              <a:gd name="connsiteX152" fmla="*/ 437857 w 812409"/>
              <a:gd name="connsiteY152" fmla="*/ 218928 h 1564151"/>
              <a:gd name="connsiteX153" fmla="*/ 406204 w 812409"/>
              <a:gd name="connsiteY153" fmla="*/ 187276 h 1564151"/>
              <a:gd name="connsiteX154" fmla="*/ 374553 w 812409"/>
              <a:gd name="connsiteY154" fmla="*/ 218928 h 1564151"/>
              <a:gd name="connsiteX155" fmla="*/ 561829 w 812409"/>
              <a:gd name="connsiteY155" fmla="*/ 218928 h 1564151"/>
              <a:gd name="connsiteX156" fmla="*/ 593481 w 812409"/>
              <a:gd name="connsiteY156" fmla="*/ 250581 h 1564151"/>
              <a:gd name="connsiteX157" fmla="*/ 625133 w 812409"/>
              <a:gd name="connsiteY157" fmla="*/ 218928 h 1564151"/>
              <a:gd name="connsiteX158" fmla="*/ 593481 w 812409"/>
              <a:gd name="connsiteY158" fmla="*/ 187276 h 1564151"/>
              <a:gd name="connsiteX159" fmla="*/ 561829 w 812409"/>
              <a:gd name="connsiteY159" fmla="*/ 218928 h 1564151"/>
              <a:gd name="connsiteX160" fmla="*/ 749104 w 812409"/>
              <a:gd name="connsiteY160" fmla="*/ 218928 h 1564151"/>
              <a:gd name="connsiteX161" fmla="*/ 780757 w 812409"/>
              <a:gd name="connsiteY161" fmla="*/ 250581 h 1564151"/>
              <a:gd name="connsiteX162" fmla="*/ 812410 w 812409"/>
              <a:gd name="connsiteY162" fmla="*/ 218928 h 1564151"/>
              <a:gd name="connsiteX163" fmla="*/ 780757 w 812409"/>
              <a:gd name="connsiteY163" fmla="*/ 187276 h 1564151"/>
              <a:gd name="connsiteX164" fmla="*/ 749104 w 812409"/>
              <a:gd name="connsiteY164" fmla="*/ 218928 h 1564151"/>
              <a:gd name="connsiteX165" fmla="*/ 187276 w 812409"/>
              <a:gd name="connsiteY165" fmla="*/ 31652 h 1564151"/>
              <a:gd name="connsiteX166" fmla="*/ 218929 w 812409"/>
              <a:gd name="connsiteY166" fmla="*/ 63304 h 1564151"/>
              <a:gd name="connsiteX167" fmla="*/ 250581 w 812409"/>
              <a:gd name="connsiteY167" fmla="*/ 31652 h 1564151"/>
              <a:gd name="connsiteX168" fmla="*/ 218929 w 812409"/>
              <a:gd name="connsiteY168" fmla="*/ 0 h 1564151"/>
              <a:gd name="connsiteX169" fmla="*/ 187276 w 812409"/>
              <a:gd name="connsiteY169" fmla="*/ 31652 h 1564151"/>
              <a:gd name="connsiteX170" fmla="*/ 374553 w 812409"/>
              <a:gd name="connsiteY170" fmla="*/ 31652 h 1564151"/>
              <a:gd name="connsiteX171" fmla="*/ 406204 w 812409"/>
              <a:gd name="connsiteY171" fmla="*/ 63304 h 1564151"/>
              <a:gd name="connsiteX172" fmla="*/ 437857 w 812409"/>
              <a:gd name="connsiteY172" fmla="*/ 31652 h 1564151"/>
              <a:gd name="connsiteX173" fmla="*/ 406204 w 812409"/>
              <a:gd name="connsiteY173" fmla="*/ 0 h 1564151"/>
              <a:gd name="connsiteX174" fmla="*/ 374553 w 812409"/>
              <a:gd name="connsiteY174" fmla="*/ 31652 h 1564151"/>
              <a:gd name="connsiteX175" fmla="*/ 561829 w 812409"/>
              <a:gd name="connsiteY175" fmla="*/ 31652 h 1564151"/>
              <a:gd name="connsiteX176" fmla="*/ 593481 w 812409"/>
              <a:gd name="connsiteY176" fmla="*/ 63304 h 1564151"/>
              <a:gd name="connsiteX177" fmla="*/ 625133 w 812409"/>
              <a:gd name="connsiteY177" fmla="*/ 31652 h 1564151"/>
              <a:gd name="connsiteX178" fmla="*/ 593481 w 812409"/>
              <a:gd name="connsiteY178" fmla="*/ 0 h 1564151"/>
              <a:gd name="connsiteX179" fmla="*/ 561829 w 812409"/>
              <a:gd name="connsiteY179" fmla="*/ 31652 h 1564151"/>
              <a:gd name="connsiteX180" fmla="*/ 749104 w 812409"/>
              <a:gd name="connsiteY180" fmla="*/ 31652 h 1564151"/>
              <a:gd name="connsiteX181" fmla="*/ 780757 w 812409"/>
              <a:gd name="connsiteY181" fmla="*/ 63304 h 1564151"/>
              <a:gd name="connsiteX182" fmla="*/ 812410 w 812409"/>
              <a:gd name="connsiteY182" fmla="*/ 31652 h 1564151"/>
              <a:gd name="connsiteX183" fmla="*/ 780757 w 812409"/>
              <a:gd name="connsiteY183" fmla="*/ 0 h 1564151"/>
              <a:gd name="connsiteX184" fmla="*/ 749104 w 812409"/>
              <a:gd name="connsiteY184" fmla="*/ 31652 h 1564151"/>
              <a:gd name="connsiteX185" fmla="*/ 31653 w 812409"/>
              <a:gd name="connsiteY185" fmla="*/ 1379513 h 1564151"/>
              <a:gd name="connsiteX186" fmla="*/ 63304 w 812409"/>
              <a:gd name="connsiteY186" fmla="*/ 1347861 h 1564151"/>
              <a:gd name="connsiteX187" fmla="*/ 31653 w 812409"/>
              <a:gd name="connsiteY187" fmla="*/ 1316208 h 1564151"/>
              <a:gd name="connsiteX188" fmla="*/ 0 w 812409"/>
              <a:gd name="connsiteY188" fmla="*/ 1347861 h 1564151"/>
              <a:gd name="connsiteX189" fmla="*/ 31653 w 812409"/>
              <a:gd name="connsiteY189" fmla="*/ 1379513 h 1564151"/>
              <a:gd name="connsiteX190" fmla="*/ 31653 w 812409"/>
              <a:gd name="connsiteY190" fmla="*/ 1189599 h 1564151"/>
              <a:gd name="connsiteX191" fmla="*/ 63304 w 812409"/>
              <a:gd name="connsiteY191" fmla="*/ 1157947 h 1564151"/>
              <a:gd name="connsiteX192" fmla="*/ 31653 w 812409"/>
              <a:gd name="connsiteY192" fmla="*/ 1126295 h 1564151"/>
              <a:gd name="connsiteX193" fmla="*/ 0 w 812409"/>
              <a:gd name="connsiteY193" fmla="*/ 1157947 h 1564151"/>
              <a:gd name="connsiteX194" fmla="*/ 31653 w 812409"/>
              <a:gd name="connsiteY194" fmla="*/ 1189599 h 1564151"/>
              <a:gd name="connsiteX195" fmla="*/ 31653 w 812409"/>
              <a:gd name="connsiteY195" fmla="*/ 1002323 h 1564151"/>
              <a:gd name="connsiteX196" fmla="*/ 63304 w 812409"/>
              <a:gd name="connsiteY196" fmla="*/ 970670 h 1564151"/>
              <a:gd name="connsiteX197" fmla="*/ 31653 w 812409"/>
              <a:gd name="connsiteY197" fmla="*/ 939018 h 1564151"/>
              <a:gd name="connsiteX198" fmla="*/ 0 w 812409"/>
              <a:gd name="connsiteY198" fmla="*/ 970670 h 1564151"/>
              <a:gd name="connsiteX199" fmla="*/ 31653 w 812409"/>
              <a:gd name="connsiteY199" fmla="*/ 1002323 h 1564151"/>
              <a:gd name="connsiteX200" fmla="*/ 31653 w 812409"/>
              <a:gd name="connsiteY200" fmla="*/ 815047 h 1564151"/>
              <a:gd name="connsiteX201" fmla="*/ 63304 w 812409"/>
              <a:gd name="connsiteY201" fmla="*/ 783395 h 1564151"/>
              <a:gd name="connsiteX202" fmla="*/ 31653 w 812409"/>
              <a:gd name="connsiteY202" fmla="*/ 751742 h 1564151"/>
              <a:gd name="connsiteX203" fmla="*/ 0 w 812409"/>
              <a:gd name="connsiteY203" fmla="*/ 783395 h 1564151"/>
              <a:gd name="connsiteX204" fmla="*/ 31653 w 812409"/>
              <a:gd name="connsiteY204" fmla="*/ 815047 h 1564151"/>
              <a:gd name="connsiteX205" fmla="*/ 31653 w 812409"/>
              <a:gd name="connsiteY205" fmla="*/ 627770 h 1564151"/>
              <a:gd name="connsiteX206" fmla="*/ 63304 w 812409"/>
              <a:gd name="connsiteY206" fmla="*/ 596118 h 1564151"/>
              <a:gd name="connsiteX207" fmla="*/ 31653 w 812409"/>
              <a:gd name="connsiteY207" fmla="*/ 564466 h 1564151"/>
              <a:gd name="connsiteX208" fmla="*/ 0 w 812409"/>
              <a:gd name="connsiteY208" fmla="*/ 596118 h 1564151"/>
              <a:gd name="connsiteX209" fmla="*/ 31653 w 812409"/>
              <a:gd name="connsiteY209" fmla="*/ 627770 h 1564151"/>
              <a:gd name="connsiteX210" fmla="*/ 31653 w 812409"/>
              <a:gd name="connsiteY210" fmla="*/ 440495 h 1564151"/>
              <a:gd name="connsiteX211" fmla="*/ 63304 w 812409"/>
              <a:gd name="connsiteY211" fmla="*/ 408842 h 1564151"/>
              <a:gd name="connsiteX212" fmla="*/ 31653 w 812409"/>
              <a:gd name="connsiteY212" fmla="*/ 377190 h 1564151"/>
              <a:gd name="connsiteX213" fmla="*/ 0 w 812409"/>
              <a:gd name="connsiteY213" fmla="*/ 408842 h 1564151"/>
              <a:gd name="connsiteX214" fmla="*/ 31653 w 812409"/>
              <a:gd name="connsiteY214" fmla="*/ 440495 h 1564151"/>
              <a:gd name="connsiteX215" fmla="*/ 31653 w 812409"/>
              <a:gd name="connsiteY215" fmla="*/ 253218 h 1564151"/>
              <a:gd name="connsiteX216" fmla="*/ 63304 w 812409"/>
              <a:gd name="connsiteY216" fmla="*/ 221566 h 1564151"/>
              <a:gd name="connsiteX217" fmla="*/ 31653 w 812409"/>
              <a:gd name="connsiteY217" fmla="*/ 189914 h 1564151"/>
              <a:gd name="connsiteX218" fmla="*/ 0 w 812409"/>
              <a:gd name="connsiteY218" fmla="*/ 221566 h 1564151"/>
              <a:gd name="connsiteX219" fmla="*/ 31653 w 812409"/>
              <a:gd name="connsiteY219" fmla="*/ 253218 h 1564151"/>
              <a:gd name="connsiteX220" fmla="*/ 31653 w 812409"/>
              <a:gd name="connsiteY220" fmla="*/ 65942 h 1564151"/>
              <a:gd name="connsiteX221" fmla="*/ 63304 w 812409"/>
              <a:gd name="connsiteY221" fmla="*/ 34290 h 1564151"/>
              <a:gd name="connsiteX222" fmla="*/ 31653 w 812409"/>
              <a:gd name="connsiteY222" fmla="*/ 2637 h 1564151"/>
              <a:gd name="connsiteX223" fmla="*/ 0 w 812409"/>
              <a:gd name="connsiteY223" fmla="*/ 34290 h 1564151"/>
              <a:gd name="connsiteX224" fmla="*/ 31653 w 812409"/>
              <a:gd name="connsiteY224" fmla="*/ 65942 h 1564151"/>
            </a:gdLst>
            <a:ahLst/>
            <a:cxnLst/>
            <a:rect l="l" t="t" r="r" b="b"/>
            <a:pathLst>
              <a:path w="812409" h="1564151">
                <a:moveTo>
                  <a:pt x="0" y="1532499"/>
                </a:moveTo>
                <a:cubicBezTo>
                  <a:pt x="0" y="1550963"/>
                  <a:pt x="15826" y="1564151"/>
                  <a:pt x="31653" y="1564151"/>
                </a:cubicBezTo>
                <a:cubicBezTo>
                  <a:pt x="50116" y="1564151"/>
                  <a:pt x="63304" y="1548325"/>
                  <a:pt x="63304" y="1532499"/>
                </a:cubicBezTo>
                <a:cubicBezTo>
                  <a:pt x="63304" y="1516673"/>
                  <a:pt x="47479" y="1500847"/>
                  <a:pt x="31653" y="1500847"/>
                </a:cubicBezTo>
                <a:cubicBezTo>
                  <a:pt x="13188" y="1500847"/>
                  <a:pt x="0" y="1516673"/>
                  <a:pt x="0" y="1532499"/>
                </a:cubicBezTo>
                <a:close/>
                <a:moveTo>
                  <a:pt x="187276" y="1532499"/>
                </a:moveTo>
                <a:cubicBezTo>
                  <a:pt x="187276" y="1550963"/>
                  <a:pt x="203103" y="1564151"/>
                  <a:pt x="218929" y="1564151"/>
                </a:cubicBezTo>
                <a:cubicBezTo>
                  <a:pt x="237392" y="1564151"/>
                  <a:pt x="250581" y="1548325"/>
                  <a:pt x="250581" y="1532499"/>
                </a:cubicBezTo>
                <a:cubicBezTo>
                  <a:pt x="250581" y="1516673"/>
                  <a:pt x="234754" y="1500847"/>
                  <a:pt x="218929" y="1500847"/>
                </a:cubicBezTo>
                <a:cubicBezTo>
                  <a:pt x="200465" y="1500847"/>
                  <a:pt x="187276" y="1516673"/>
                  <a:pt x="187276" y="1532499"/>
                </a:cubicBezTo>
                <a:close/>
                <a:moveTo>
                  <a:pt x="374553" y="1532499"/>
                </a:moveTo>
                <a:cubicBezTo>
                  <a:pt x="374553" y="1550963"/>
                  <a:pt x="390379" y="1564151"/>
                  <a:pt x="406204" y="1564151"/>
                </a:cubicBezTo>
                <a:cubicBezTo>
                  <a:pt x="424669" y="1564151"/>
                  <a:pt x="437857" y="1548325"/>
                  <a:pt x="437857" y="1532499"/>
                </a:cubicBezTo>
                <a:cubicBezTo>
                  <a:pt x="437857" y="1516673"/>
                  <a:pt x="422031" y="1500847"/>
                  <a:pt x="406204" y="1500847"/>
                </a:cubicBezTo>
                <a:cubicBezTo>
                  <a:pt x="387741" y="1500847"/>
                  <a:pt x="374553" y="1516673"/>
                  <a:pt x="374553" y="1532499"/>
                </a:cubicBezTo>
                <a:close/>
                <a:moveTo>
                  <a:pt x="561829" y="1532499"/>
                </a:moveTo>
                <a:cubicBezTo>
                  <a:pt x="561829" y="1550963"/>
                  <a:pt x="577654" y="1564151"/>
                  <a:pt x="593481" y="1564151"/>
                </a:cubicBezTo>
                <a:cubicBezTo>
                  <a:pt x="611945" y="1564151"/>
                  <a:pt x="625133" y="1548325"/>
                  <a:pt x="625133" y="1532499"/>
                </a:cubicBezTo>
                <a:cubicBezTo>
                  <a:pt x="625133" y="1516673"/>
                  <a:pt x="609307" y="1500847"/>
                  <a:pt x="593481" y="1500847"/>
                </a:cubicBezTo>
                <a:cubicBezTo>
                  <a:pt x="575017" y="1500847"/>
                  <a:pt x="561829" y="1516673"/>
                  <a:pt x="561829" y="1532499"/>
                </a:cubicBezTo>
                <a:close/>
                <a:moveTo>
                  <a:pt x="749104" y="1532499"/>
                </a:moveTo>
                <a:cubicBezTo>
                  <a:pt x="749104" y="1550963"/>
                  <a:pt x="764931" y="1564151"/>
                  <a:pt x="780757" y="1564151"/>
                </a:cubicBezTo>
                <a:cubicBezTo>
                  <a:pt x="799221" y="1564151"/>
                  <a:pt x="812410" y="1548325"/>
                  <a:pt x="812410" y="1532499"/>
                </a:cubicBezTo>
                <a:cubicBezTo>
                  <a:pt x="812410" y="1516673"/>
                  <a:pt x="796583" y="1500847"/>
                  <a:pt x="780757" y="1500847"/>
                </a:cubicBezTo>
                <a:cubicBezTo>
                  <a:pt x="764931" y="1500847"/>
                  <a:pt x="749104" y="1516673"/>
                  <a:pt x="749104" y="1532499"/>
                </a:cubicBezTo>
                <a:close/>
                <a:moveTo>
                  <a:pt x="187276" y="1345223"/>
                </a:moveTo>
                <a:cubicBezTo>
                  <a:pt x="187276" y="1363687"/>
                  <a:pt x="203103" y="1376875"/>
                  <a:pt x="218929" y="1376875"/>
                </a:cubicBezTo>
                <a:cubicBezTo>
                  <a:pt x="237392" y="1376875"/>
                  <a:pt x="250581" y="1361049"/>
                  <a:pt x="250581" y="1345223"/>
                </a:cubicBezTo>
                <a:cubicBezTo>
                  <a:pt x="250581" y="1326759"/>
                  <a:pt x="234754" y="1313571"/>
                  <a:pt x="218929" y="1313571"/>
                </a:cubicBezTo>
                <a:cubicBezTo>
                  <a:pt x="200465" y="1313571"/>
                  <a:pt x="187276" y="1326759"/>
                  <a:pt x="187276" y="1345223"/>
                </a:cubicBezTo>
                <a:close/>
                <a:moveTo>
                  <a:pt x="374553" y="1345223"/>
                </a:moveTo>
                <a:cubicBezTo>
                  <a:pt x="374553" y="1363687"/>
                  <a:pt x="390379" y="1376875"/>
                  <a:pt x="406204" y="1376875"/>
                </a:cubicBezTo>
                <a:cubicBezTo>
                  <a:pt x="424669" y="1376875"/>
                  <a:pt x="437857" y="1361049"/>
                  <a:pt x="437857" y="1345223"/>
                </a:cubicBezTo>
                <a:cubicBezTo>
                  <a:pt x="437857" y="1326759"/>
                  <a:pt x="422031" y="1313571"/>
                  <a:pt x="406204" y="1313571"/>
                </a:cubicBezTo>
                <a:cubicBezTo>
                  <a:pt x="387741" y="1313571"/>
                  <a:pt x="374553" y="1326759"/>
                  <a:pt x="374553" y="1345223"/>
                </a:cubicBezTo>
                <a:close/>
                <a:moveTo>
                  <a:pt x="561829" y="1345223"/>
                </a:moveTo>
                <a:cubicBezTo>
                  <a:pt x="561829" y="1363687"/>
                  <a:pt x="577654" y="1376875"/>
                  <a:pt x="593481" y="1376875"/>
                </a:cubicBezTo>
                <a:cubicBezTo>
                  <a:pt x="611945" y="1376875"/>
                  <a:pt x="625133" y="1361049"/>
                  <a:pt x="625133" y="1345223"/>
                </a:cubicBezTo>
                <a:cubicBezTo>
                  <a:pt x="625133" y="1326759"/>
                  <a:pt x="609307" y="1313571"/>
                  <a:pt x="593481" y="1313571"/>
                </a:cubicBezTo>
                <a:cubicBezTo>
                  <a:pt x="575017" y="1313571"/>
                  <a:pt x="561829" y="1326759"/>
                  <a:pt x="561829" y="1345223"/>
                </a:cubicBezTo>
                <a:close/>
                <a:moveTo>
                  <a:pt x="749104" y="1345223"/>
                </a:moveTo>
                <a:cubicBezTo>
                  <a:pt x="749104" y="1363687"/>
                  <a:pt x="764931" y="1376875"/>
                  <a:pt x="780757" y="1376875"/>
                </a:cubicBezTo>
                <a:cubicBezTo>
                  <a:pt x="799221" y="1376875"/>
                  <a:pt x="812410" y="1361049"/>
                  <a:pt x="812410" y="1345223"/>
                </a:cubicBezTo>
                <a:cubicBezTo>
                  <a:pt x="812410" y="1326759"/>
                  <a:pt x="796583" y="1313571"/>
                  <a:pt x="780757" y="1313571"/>
                </a:cubicBezTo>
                <a:cubicBezTo>
                  <a:pt x="764931" y="1313571"/>
                  <a:pt x="749104" y="1326759"/>
                  <a:pt x="749104" y="1345223"/>
                </a:cubicBezTo>
                <a:close/>
                <a:moveTo>
                  <a:pt x="187276" y="1157947"/>
                </a:moveTo>
                <a:cubicBezTo>
                  <a:pt x="187276" y="1176411"/>
                  <a:pt x="203103" y="1189599"/>
                  <a:pt x="218929" y="1189599"/>
                </a:cubicBezTo>
                <a:cubicBezTo>
                  <a:pt x="237392" y="1189599"/>
                  <a:pt x="250581" y="1173773"/>
                  <a:pt x="250581" y="1157947"/>
                </a:cubicBezTo>
                <a:cubicBezTo>
                  <a:pt x="250581" y="1139483"/>
                  <a:pt x="234754" y="1126295"/>
                  <a:pt x="218929" y="1126295"/>
                </a:cubicBezTo>
                <a:cubicBezTo>
                  <a:pt x="200465" y="1126295"/>
                  <a:pt x="187276" y="1139483"/>
                  <a:pt x="187276" y="1157947"/>
                </a:cubicBezTo>
                <a:close/>
                <a:moveTo>
                  <a:pt x="374553" y="1157947"/>
                </a:moveTo>
                <a:cubicBezTo>
                  <a:pt x="374553" y="1176411"/>
                  <a:pt x="390379" y="1189599"/>
                  <a:pt x="406204" y="1189599"/>
                </a:cubicBezTo>
                <a:cubicBezTo>
                  <a:pt x="424669" y="1189599"/>
                  <a:pt x="437857" y="1173773"/>
                  <a:pt x="437857" y="1157947"/>
                </a:cubicBezTo>
                <a:cubicBezTo>
                  <a:pt x="437857" y="1139483"/>
                  <a:pt x="422031" y="1126295"/>
                  <a:pt x="406204" y="1126295"/>
                </a:cubicBezTo>
                <a:cubicBezTo>
                  <a:pt x="387741" y="1126295"/>
                  <a:pt x="374553" y="1139483"/>
                  <a:pt x="374553" y="1157947"/>
                </a:cubicBezTo>
                <a:close/>
                <a:moveTo>
                  <a:pt x="561829" y="1157947"/>
                </a:moveTo>
                <a:cubicBezTo>
                  <a:pt x="561829" y="1176411"/>
                  <a:pt x="577654" y="1189599"/>
                  <a:pt x="593481" y="1189599"/>
                </a:cubicBezTo>
                <a:cubicBezTo>
                  <a:pt x="611945" y="1189599"/>
                  <a:pt x="625133" y="1173773"/>
                  <a:pt x="625133" y="1157947"/>
                </a:cubicBezTo>
                <a:cubicBezTo>
                  <a:pt x="625133" y="1139483"/>
                  <a:pt x="609307" y="1126295"/>
                  <a:pt x="593481" y="1126295"/>
                </a:cubicBezTo>
                <a:cubicBezTo>
                  <a:pt x="575017" y="1126295"/>
                  <a:pt x="561829" y="1139483"/>
                  <a:pt x="561829" y="1157947"/>
                </a:cubicBezTo>
                <a:close/>
                <a:moveTo>
                  <a:pt x="749104" y="1157947"/>
                </a:moveTo>
                <a:cubicBezTo>
                  <a:pt x="749104" y="1176411"/>
                  <a:pt x="764931" y="1189599"/>
                  <a:pt x="780757" y="1189599"/>
                </a:cubicBezTo>
                <a:cubicBezTo>
                  <a:pt x="799221" y="1189599"/>
                  <a:pt x="812410" y="1173773"/>
                  <a:pt x="812410" y="1157947"/>
                </a:cubicBezTo>
                <a:cubicBezTo>
                  <a:pt x="812410" y="1139483"/>
                  <a:pt x="796583" y="1126295"/>
                  <a:pt x="780757" y="1126295"/>
                </a:cubicBezTo>
                <a:cubicBezTo>
                  <a:pt x="764931" y="1126295"/>
                  <a:pt x="749104" y="1139483"/>
                  <a:pt x="749104" y="1157947"/>
                </a:cubicBezTo>
                <a:close/>
                <a:moveTo>
                  <a:pt x="187276" y="970670"/>
                </a:moveTo>
                <a:cubicBezTo>
                  <a:pt x="187276" y="989135"/>
                  <a:pt x="203103" y="1002323"/>
                  <a:pt x="218929" y="1002323"/>
                </a:cubicBezTo>
                <a:cubicBezTo>
                  <a:pt x="237392" y="1002323"/>
                  <a:pt x="250581" y="986497"/>
                  <a:pt x="250581" y="970670"/>
                </a:cubicBezTo>
                <a:cubicBezTo>
                  <a:pt x="250581" y="952207"/>
                  <a:pt x="234754" y="939018"/>
                  <a:pt x="218929" y="939018"/>
                </a:cubicBezTo>
                <a:cubicBezTo>
                  <a:pt x="200465" y="939018"/>
                  <a:pt x="187276" y="952207"/>
                  <a:pt x="187276" y="970670"/>
                </a:cubicBezTo>
                <a:close/>
                <a:moveTo>
                  <a:pt x="374553" y="970670"/>
                </a:moveTo>
                <a:cubicBezTo>
                  <a:pt x="374553" y="989135"/>
                  <a:pt x="390379" y="1002323"/>
                  <a:pt x="406204" y="1002323"/>
                </a:cubicBezTo>
                <a:cubicBezTo>
                  <a:pt x="424669" y="1002323"/>
                  <a:pt x="437857" y="986497"/>
                  <a:pt x="437857" y="970670"/>
                </a:cubicBezTo>
                <a:cubicBezTo>
                  <a:pt x="437857" y="952207"/>
                  <a:pt x="422031" y="939018"/>
                  <a:pt x="406204" y="939018"/>
                </a:cubicBezTo>
                <a:cubicBezTo>
                  <a:pt x="387741" y="939018"/>
                  <a:pt x="374553" y="952207"/>
                  <a:pt x="374553" y="970670"/>
                </a:cubicBezTo>
                <a:close/>
                <a:moveTo>
                  <a:pt x="561829" y="970670"/>
                </a:moveTo>
                <a:cubicBezTo>
                  <a:pt x="561829" y="989135"/>
                  <a:pt x="577654" y="1002323"/>
                  <a:pt x="593481" y="1002323"/>
                </a:cubicBezTo>
                <a:cubicBezTo>
                  <a:pt x="611945" y="1002323"/>
                  <a:pt x="625133" y="986497"/>
                  <a:pt x="625133" y="970670"/>
                </a:cubicBezTo>
                <a:cubicBezTo>
                  <a:pt x="625133" y="952207"/>
                  <a:pt x="609307" y="939018"/>
                  <a:pt x="593481" y="939018"/>
                </a:cubicBezTo>
                <a:cubicBezTo>
                  <a:pt x="575017" y="939018"/>
                  <a:pt x="561829" y="952207"/>
                  <a:pt x="561829" y="970670"/>
                </a:cubicBezTo>
                <a:close/>
                <a:moveTo>
                  <a:pt x="749104" y="970670"/>
                </a:moveTo>
                <a:cubicBezTo>
                  <a:pt x="749104" y="989135"/>
                  <a:pt x="764931" y="1002323"/>
                  <a:pt x="780757" y="1002323"/>
                </a:cubicBezTo>
                <a:cubicBezTo>
                  <a:pt x="799221" y="1002323"/>
                  <a:pt x="812410" y="986497"/>
                  <a:pt x="812410" y="970670"/>
                </a:cubicBezTo>
                <a:cubicBezTo>
                  <a:pt x="812410" y="952207"/>
                  <a:pt x="796583" y="939018"/>
                  <a:pt x="780757" y="939018"/>
                </a:cubicBezTo>
                <a:cubicBezTo>
                  <a:pt x="764931" y="939018"/>
                  <a:pt x="749104" y="952207"/>
                  <a:pt x="749104" y="970670"/>
                </a:cubicBezTo>
                <a:close/>
                <a:moveTo>
                  <a:pt x="187276" y="783395"/>
                </a:moveTo>
                <a:cubicBezTo>
                  <a:pt x="187276" y="801858"/>
                  <a:pt x="203103" y="815047"/>
                  <a:pt x="218929" y="815047"/>
                </a:cubicBezTo>
                <a:cubicBezTo>
                  <a:pt x="237392" y="815047"/>
                  <a:pt x="250581" y="799220"/>
                  <a:pt x="250581" y="783395"/>
                </a:cubicBezTo>
                <a:cubicBezTo>
                  <a:pt x="250581" y="764931"/>
                  <a:pt x="234754" y="751742"/>
                  <a:pt x="218929" y="751742"/>
                </a:cubicBezTo>
                <a:cubicBezTo>
                  <a:pt x="200465" y="751742"/>
                  <a:pt x="187276" y="764931"/>
                  <a:pt x="187276" y="783395"/>
                </a:cubicBezTo>
                <a:close/>
                <a:moveTo>
                  <a:pt x="374553" y="783395"/>
                </a:moveTo>
                <a:cubicBezTo>
                  <a:pt x="374553" y="801858"/>
                  <a:pt x="390379" y="815047"/>
                  <a:pt x="406204" y="815047"/>
                </a:cubicBezTo>
                <a:cubicBezTo>
                  <a:pt x="424669" y="815047"/>
                  <a:pt x="437857" y="799220"/>
                  <a:pt x="437857" y="783395"/>
                </a:cubicBezTo>
                <a:cubicBezTo>
                  <a:pt x="437857" y="764931"/>
                  <a:pt x="422031" y="751742"/>
                  <a:pt x="406204" y="751742"/>
                </a:cubicBezTo>
                <a:cubicBezTo>
                  <a:pt x="387741" y="751742"/>
                  <a:pt x="374553" y="764931"/>
                  <a:pt x="374553" y="783395"/>
                </a:cubicBezTo>
                <a:close/>
                <a:moveTo>
                  <a:pt x="561829" y="783395"/>
                </a:moveTo>
                <a:cubicBezTo>
                  <a:pt x="561829" y="801858"/>
                  <a:pt x="577654" y="815047"/>
                  <a:pt x="593481" y="815047"/>
                </a:cubicBezTo>
                <a:cubicBezTo>
                  <a:pt x="611945" y="815047"/>
                  <a:pt x="625133" y="799220"/>
                  <a:pt x="625133" y="783395"/>
                </a:cubicBezTo>
                <a:cubicBezTo>
                  <a:pt x="625133" y="764931"/>
                  <a:pt x="609307" y="751742"/>
                  <a:pt x="593481" y="751742"/>
                </a:cubicBezTo>
                <a:cubicBezTo>
                  <a:pt x="575017" y="751742"/>
                  <a:pt x="561829" y="764931"/>
                  <a:pt x="561829" y="783395"/>
                </a:cubicBezTo>
                <a:close/>
                <a:moveTo>
                  <a:pt x="749104" y="783395"/>
                </a:moveTo>
                <a:cubicBezTo>
                  <a:pt x="749104" y="801858"/>
                  <a:pt x="764931" y="815047"/>
                  <a:pt x="780757" y="815047"/>
                </a:cubicBezTo>
                <a:cubicBezTo>
                  <a:pt x="799221" y="815047"/>
                  <a:pt x="812410" y="799220"/>
                  <a:pt x="812410" y="783395"/>
                </a:cubicBezTo>
                <a:cubicBezTo>
                  <a:pt x="812410" y="764931"/>
                  <a:pt x="796583" y="751742"/>
                  <a:pt x="780757" y="751742"/>
                </a:cubicBezTo>
                <a:cubicBezTo>
                  <a:pt x="764931" y="751742"/>
                  <a:pt x="749104" y="764931"/>
                  <a:pt x="749104" y="783395"/>
                </a:cubicBezTo>
                <a:close/>
                <a:moveTo>
                  <a:pt x="187276" y="596118"/>
                </a:moveTo>
                <a:cubicBezTo>
                  <a:pt x="187276" y="614582"/>
                  <a:pt x="203103" y="627770"/>
                  <a:pt x="218929" y="627770"/>
                </a:cubicBezTo>
                <a:cubicBezTo>
                  <a:pt x="237392" y="627770"/>
                  <a:pt x="250581" y="611945"/>
                  <a:pt x="250581" y="596118"/>
                </a:cubicBezTo>
                <a:cubicBezTo>
                  <a:pt x="250581" y="580292"/>
                  <a:pt x="234754" y="564466"/>
                  <a:pt x="218929" y="564466"/>
                </a:cubicBezTo>
                <a:cubicBezTo>
                  <a:pt x="200465" y="561828"/>
                  <a:pt x="187276" y="577654"/>
                  <a:pt x="187276" y="596118"/>
                </a:cubicBezTo>
                <a:close/>
                <a:moveTo>
                  <a:pt x="374553" y="596118"/>
                </a:moveTo>
                <a:cubicBezTo>
                  <a:pt x="374553" y="614582"/>
                  <a:pt x="390379" y="627770"/>
                  <a:pt x="406204" y="627770"/>
                </a:cubicBezTo>
                <a:cubicBezTo>
                  <a:pt x="424669" y="627770"/>
                  <a:pt x="437857" y="611945"/>
                  <a:pt x="437857" y="596118"/>
                </a:cubicBezTo>
                <a:cubicBezTo>
                  <a:pt x="437857" y="580292"/>
                  <a:pt x="422031" y="564466"/>
                  <a:pt x="406204" y="564466"/>
                </a:cubicBezTo>
                <a:cubicBezTo>
                  <a:pt x="387741" y="561828"/>
                  <a:pt x="374553" y="577654"/>
                  <a:pt x="374553" y="596118"/>
                </a:cubicBezTo>
                <a:close/>
                <a:moveTo>
                  <a:pt x="561829" y="596118"/>
                </a:moveTo>
                <a:cubicBezTo>
                  <a:pt x="561829" y="614582"/>
                  <a:pt x="577654" y="627770"/>
                  <a:pt x="593481" y="627770"/>
                </a:cubicBezTo>
                <a:cubicBezTo>
                  <a:pt x="611945" y="627770"/>
                  <a:pt x="625133" y="611945"/>
                  <a:pt x="625133" y="596118"/>
                </a:cubicBezTo>
                <a:cubicBezTo>
                  <a:pt x="625133" y="580292"/>
                  <a:pt x="609307" y="564466"/>
                  <a:pt x="593481" y="564466"/>
                </a:cubicBezTo>
                <a:cubicBezTo>
                  <a:pt x="575017" y="561828"/>
                  <a:pt x="561829" y="577654"/>
                  <a:pt x="561829" y="596118"/>
                </a:cubicBezTo>
                <a:close/>
                <a:moveTo>
                  <a:pt x="749104" y="596118"/>
                </a:moveTo>
                <a:cubicBezTo>
                  <a:pt x="749104" y="614582"/>
                  <a:pt x="764931" y="627770"/>
                  <a:pt x="780757" y="627770"/>
                </a:cubicBezTo>
                <a:cubicBezTo>
                  <a:pt x="799221" y="627770"/>
                  <a:pt x="812410" y="611945"/>
                  <a:pt x="812410" y="596118"/>
                </a:cubicBezTo>
                <a:cubicBezTo>
                  <a:pt x="812410" y="580292"/>
                  <a:pt x="796583" y="564466"/>
                  <a:pt x="780757" y="564466"/>
                </a:cubicBezTo>
                <a:cubicBezTo>
                  <a:pt x="764931" y="561828"/>
                  <a:pt x="749104" y="577654"/>
                  <a:pt x="749104" y="596118"/>
                </a:cubicBezTo>
                <a:close/>
                <a:moveTo>
                  <a:pt x="187276" y="408842"/>
                </a:moveTo>
                <a:cubicBezTo>
                  <a:pt x="187276" y="427306"/>
                  <a:pt x="203103" y="440495"/>
                  <a:pt x="218929" y="440495"/>
                </a:cubicBezTo>
                <a:cubicBezTo>
                  <a:pt x="237392" y="440495"/>
                  <a:pt x="250581" y="424668"/>
                  <a:pt x="250581" y="408842"/>
                </a:cubicBezTo>
                <a:cubicBezTo>
                  <a:pt x="250581" y="390378"/>
                  <a:pt x="234754" y="377190"/>
                  <a:pt x="218929" y="377190"/>
                </a:cubicBezTo>
                <a:cubicBezTo>
                  <a:pt x="200465" y="374552"/>
                  <a:pt x="187276" y="390378"/>
                  <a:pt x="187276" y="408842"/>
                </a:cubicBezTo>
                <a:close/>
                <a:moveTo>
                  <a:pt x="374553" y="408842"/>
                </a:moveTo>
                <a:cubicBezTo>
                  <a:pt x="374553" y="427306"/>
                  <a:pt x="390379" y="440495"/>
                  <a:pt x="406204" y="440495"/>
                </a:cubicBezTo>
                <a:cubicBezTo>
                  <a:pt x="424669" y="440495"/>
                  <a:pt x="437857" y="424668"/>
                  <a:pt x="437857" y="408842"/>
                </a:cubicBezTo>
                <a:cubicBezTo>
                  <a:pt x="437857" y="390378"/>
                  <a:pt x="422031" y="377190"/>
                  <a:pt x="406204" y="377190"/>
                </a:cubicBezTo>
                <a:cubicBezTo>
                  <a:pt x="387741" y="374552"/>
                  <a:pt x="374553" y="390378"/>
                  <a:pt x="374553" y="408842"/>
                </a:cubicBezTo>
                <a:close/>
                <a:moveTo>
                  <a:pt x="561829" y="408842"/>
                </a:moveTo>
                <a:cubicBezTo>
                  <a:pt x="561829" y="427306"/>
                  <a:pt x="577654" y="440495"/>
                  <a:pt x="593481" y="440495"/>
                </a:cubicBezTo>
                <a:cubicBezTo>
                  <a:pt x="611945" y="440495"/>
                  <a:pt x="625133" y="424668"/>
                  <a:pt x="625133" y="408842"/>
                </a:cubicBezTo>
                <a:cubicBezTo>
                  <a:pt x="625133" y="390378"/>
                  <a:pt x="609307" y="377190"/>
                  <a:pt x="593481" y="377190"/>
                </a:cubicBezTo>
                <a:cubicBezTo>
                  <a:pt x="575017" y="374552"/>
                  <a:pt x="561829" y="390378"/>
                  <a:pt x="561829" y="408842"/>
                </a:cubicBezTo>
                <a:close/>
                <a:moveTo>
                  <a:pt x="749104" y="408842"/>
                </a:moveTo>
                <a:cubicBezTo>
                  <a:pt x="749104" y="427306"/>
                  <a:pt x="764931" y="440495"/>
                  <a:pt x="780757" y="440495"/>
                </a:cubicBezTo>
                <a:cubicBezTo>
                  <a:pt x="799221" y="440495"/>
                  <a:pt x="812410" y="424668"/>
                  <a:pt x="812410" y="408842"/>
                </a:cubicBezTo>
                <a:cubicBezTo>
                  <a:pt x="812410" y="390378"/>
                  <a:pt x="796583" y="377190"/>
                  <a:pt x="780757" y="377190"/>
                </a:cubicBezTo>
                <a:cubicBezTo>
                  <a:pt x="764931" y="374552"/>
                  <a:pt x="749104" y="390378"/>
                  <a:pt x="749104" y="408842"/>
                </a:cubicBezTo>
                <a:close/>
                <a:moveTo>
                  <a:pt x="187276" y="218928"/>
                </a:moveTo>
                <a:cubicBezTo>
                  <a:pt x="187276" y="237392"/>
                  <a:pt x="203103" y="250581"/>
                  <a:pt x="218929" y="250581"/>
                </a:cubicBezTo>
                <a:cubicBezTo>
                  <a:pt x="237392" y="250581"/>
                  <a:pt x="250581" y="234754"/>
                  <a:pt x="250581" y="218928"/>
                </a:cubicBezTo>
                <a:cubicBezTo>
                  <a:pt x="250581" y="200464"/>
                  <a:pt x="234754" y="187276"/>
                  <a:pt x="218929" y="187276"/>
                </a:cubicBezTo>
                <a:cubicBezTo>
                  <a:pt x="200465" y="187276"/>
                  <a:pt x="187276" y="203102"/>
                  <a:pt x="187276" y="218928"/>
                </a:cubicBezTo>
                <a:close/>
                <a:moveTo>
                  <a:pt x="374553" y="218928"/>
                </a:moveTo>
                <a:cubicBezTo>
                  <a:pt x="374553" y="237392"/>
                  <a:pt x="390379" y="250581"/>
                  <a:pt x="406204" y="250581"/>
                </a:cubicBezTo>
                <a:cubicBezTo>
                  <a:pt x="424669" y="250581"/>
                  <a:pt x="437857" y="234754"/>
                  <a:pt x="437857" y="218928"/>
                </a:cubicBezTo>
                <a:cubicBezTo>
                  <a:pt x="437857" y="200464"/>
                  <a:pt x="422031" y="187276"/>
                  <a:pt x="406204" y="187276"/>
                </a:cubicBezTo>
                <a:cubicBezTo>
                  <a:pt x="387741" y="187276"/>
                  <a:pt x="374553" y="203102"/>
                  <a:pt x="374553" y="218928"/>
                </a:cubicBezTo>
                <a:close/>
                <a:moveTo>
                  <a:pt x="561829" y="218928"/>
                </a:moveTo>
                <a:cubicBezTo>
                  <a:pt x="561829" y="237392"/>
                  <a:pt x="577654" y="250581"/>
                  <a:pt x="593481" y="250581"/>
                </a:cubicBezTo>
                <a:cubicBezTo>
                  <a:pt x="611945" y="250581"/>
                  <a:pt x="625133" y="234754"/>
                  <a:pt x="625133" y="218928"/>
                </a:cubicBezTo>
                <a:cubicBezTo>
                  <a:pt x="625133" y="200464"/>
                  <a:pt x="609307" y="187276"/>
                  <a:pt x="593481" y="187276"/>
                </a:cubicBezTo>
                <a:cubicBezTo>
                  <a:pt x="575017" y="187276"/>
                  <a:pt x="561829" y="203102"/>
                  <a:pt x="561829" y="218928"/>
                </a:cubicBezTo>
                <a:close/>
                <a:moveTo>
                  <a:pt x="749104" y="218928"/>
                </a:moveTo>
                <a:cubicBezTo>
                  <a:pt x="749104" y="237392"/>
                  <a:pt x="764931" y="250581"/>
                  <a:pt x="780757" y="250581"/>
                </a:cubicBezTo>
                <a:cubicBezTo>
                  <a:pt x="799221" y="250581"/>
                  <a:pt x="812410" y="234754"/>
                  <a:pt x="812410" y="218928"/>
                </a:cubicBezTo>
                <a:cubicBezTo>
                  <a:pt x="812410" y="200464"/>
                  <a:pt x="796583" y="187276"/>
                  <a:pt x="780757" y="187276"/>
                </a:cubicBezTo>
                <a:cubicBezTo>
                  <a:pt x="764931" y="187276"/>
                  <a:pt x="749104" y="203102"/>
                  <a:pt x="749104" y="218928"/>
                </a:cubicBezTo>
                <a:close/>
                <a:moveTo>
                  <a:pt x="187276" y="31652"/>
                </a:moveTo>
                <a:cubicBezTo>
                  <a:pt x="187276" y="50116"/>
                  <a:pt x="203103" y="63304"/>
                  <a:pt x="218929" y="63304"/>
                </a:cubicBezTo>
                <a:cubicBezTo>
                  <a:pt x="237392" y="63304"/>
                  <a:pt x="250581" y="47478"/>
                  <a:pt x="250581" y="31652"/>
                </a:cubicBezTo>
                <a:cubicBezTo>
                  <a:pt x="250581" y="15826"/>
                  <a:pt x="234754" y="0"/>
                  <a:pt x="218929" y="0"/>
                </a:cubicBezTo>
                <a:cubicBezTo>
                  <a:pt x="200465" y="0"/>
                  <a:pt x="187276" y="15826"/>
                  <a:pt x="187276" y="31652"/>
                </a:cubicBezTo>
                <a:close/>
                <a:moveTo>
                  <a:pt x="374553" y="31652"/>
                </a:moveTo>
                <a:cubicBezTo>
                  <a:pt x="374553" y="50116"/>
                  <a:pt x="390379" y="63304"/>
                  <a:pt x="406204" y="63304"/>
                </a:cubicBezTo>
                <a:cubicBezTo>
                  <a:pt x="424669" y="63304"/>
                  <a:pt x="437857" y="47478"/>
                  <a:pt x="437857" y="31652"/>
                </a:cubicBezTo>
                <a:cubicBezTo>
                  <a:pt x="437857" y="15826"/>
                  <a:pt x="422031" y="0"/>
                  <a:pt x="406204" y="0"/>
                </a:cubicBezTo>
                <a:cubicBezTo>
                  <a:pt x="387741" y="0"/>
                  <a:pt x="374553" y="15826"/>
                  <a:pt x="374553" y="31652"/>
                </a:cubicBezTo>
                <a:close/>
                <a:moveTo>
                  <a:pt x="561829" y="31652"/>
                </a:moveTo>
                <a:cubicBezTo>
                  <a:pt x="561829" y="50116"/>
                  <a:pt x="577654" y="63304"/>
                  <a:pt x="593481" y="63304"/>
                </a:cubicBezTo>
                <a:cubicBezTo>
                  <a:pt x="611945" y="63304"/>
                  <a:pt x="625133" y="47478"/>
                  <a:pt x="625133" y="31652"/>
                </a:cubicBezTo>
                <a:cubicBezTo>
                  <a:pt x="625133" y="15826"/>
                  <a:pt x="609307" y="0"/>
                  <a:pt x="593481" y="0"/>
                </a:cubicBezTo>
                <a:cubicBezTo>
                  <a:pt x="575017" y="0"/>
                  <a:pt x="561829" y="15826"/>
                  <a:pt x="561829" y="31652"/>
                </a:cubicBezTo>
                <a:close/>
                <a:moveTo>
                  <a:pt x="749104" y="31652"/>
                </a:moveTo>
                <a:cubicBezTo>
                  <a:pt x="749104" y="50116"/>
                  <a:pt x="764931" y="63304"/>
                  <a:pt x="780757" y="63304"/>
                </a:cubicBezTo>
                <a:cubicBezTo>
                  <a:pt x="799221" y="63304"/>
                  <a:pt x="812410" y="47478"/>
                  <a:pt x="812410" y="31652"/>
                </a:cubicBezTo>
                <a:cubicBezTo>
                  <a:pt x="812410" y="15826"/>
                  <a:pt x="796583" y="0"/>
                  <a:pt x="780757" y="0"/>
                </a:cubicBezTo>
                <a:cubicBezTo>
                  <a:pt x="764931" y="0"/>
                  <a:pt x="749104" y="15826"/>
                  <a:pt x="749104" y="31652"/>
                </a:cubicBezTo>
                <a:close/>
                <a:moveTo>
                  <a:pt x="31653" y="1379513"/>
                </a:moveTo>
                <a:cubicBezTo>
                  <a:pt x="50116" y="1379513"/>
                  <a:pt x="63304" y="1363687"/>
                  <a:pt x="63304" y="1347861"/>
                </a:cubicBezTo>
                <a:cubicBezTo>
                  <a:pt x="63304" y="1329397"/>
                  <a:pt x="47479" y="1316208"/>
                  <a:pt x="31653" y="1316208"/>
                </a:cubicBezTo>
                <a:cubicBezTo>
                  <a:pt x="13188" y="1316208"/>
                  <a:pt x="0" y="1332035"/>
                  <a:pt x="0" y="1347861"/>
                </a:cubicBezTo>
                <a:cubicBezTo>
                  <a:pt x="0" y="1363687"/>
                  <a:pt x="13188" y="1379513"/>
                  <a:pt x="31653" y="1379513"/>
                </a:cubicBezTo>
                <a:close/>
                <a:moveTo>
                  <a:pt x="31653" y="1189599"/>
                </a:moveTo>
                <a:cubicBezTo>
                  <a:pt x="50116" y="1189599"/>
                  <a:pt x="63304" y="1173773"/>
                  <a:pt x="63304" y="1157947"/>
                </a:cubicBezTo>
                <a:cubicBezTo>
                  <a:pt x="63304" y="1139483"/>
                  <a:pt x="47479" y="1126295"/>
                  <a:pt x="31653" y="1126295"/>
                </a:cubicBezTo>
                <a:cubicBezTo>
                  <a:pt x="13188" y="1126295"/>
                  <a:pt x="0" y="1142121"/>
                  <a:pt x="0" y="1157947"/>
                </a:cubicBezTo>
                <a:cubicBezTo>
                  <a:pt x="0" y="1176411"/>
                  <a:pt x="13188" y="1189599"/>
                  <a:pt x="31653" y="1189599"/>
                </a:cubicBezTo>
                <a:close/>
                <a:moveTo>
                  <a:pt x="31653" y="1002323"/>
                </a:moveTo>
                <a:cubicBezTo>
                  <a:pt x="50116" y="1002323"/>
                  <a:pt x="63304" y="986497"/>
                  <a:pt x="63304" y="970670"/>
                </a:cubicBezTo>
                <a:cubicBezTo>
                  <a:pt x="63304" y="952207"/>
                  <a:pt x="47479" y="939018"/>
                  <a:pt x="31653" y="939018"/>
                </a:cubicBezTo>
                <a:cubicBezTo>
                  <a:pt x="13188" y="939018"/>
                  <a:pt x="0" y="954845"/>
                  <a:pt x="0" y="970670"/>
                </a:cubicBezTo>
                <a:cubicBezTo>
                  <a:pt x="0" y="989135"/>
                  <a:pt x="13188" y="1002323"/>
                  <a:pt x="31653" y="1002323"/>
                </a:cubicBezTo>
                <a:close/>
                <a:moveTo>
                  <a:pt x="31653" y="815047"/>
                </a:moveTo>
                <a:cubicBezTo>
                  <a:pt x="50116" y="815047"/>
                  <a:pt x="63304" y="799220"/>
                  <a:pt x="63304" y="783395"/>
                </a:cubicBezTo>
                <a:cubicBezTo>
                  <a:pt x="63304" y="764931"/>
                  <a:pt x="47479" y="751742"/>
                  <a:pt x="31653" y="751742"/>
                </a:cubicBezTo>
                <a:cubicBezTo>
                  <a:pt x="13188" y="751742"/>
                  <a:pt x="0" y="767568"/>
                  <a:pt x="0" y="783395"/>
                </a:cubicBezTo>
                <a:cubicBezTo>
                  <a:pt x="0" y="801858"/>
                  <a:pt x="13188" y="815047"/>
                  <a:pt x="31653" y="815047"/>
                </a:cubicBezTo>
                <a:close/>
                <a:moveTo>
                  <a:pt x="31653" y="627770"/>
                </a:moveTo>
                <a:cubicBezTo>
                  <a:pt x="50116" y="627770"/>
                  <a:pt x="63304" y="611945"/>
                  <a:pt x="63304" y="596118"/>
                </a:cubicBezTo>
                <a:cubicBezTo>
                  <a:pt x="63304" y="580292"/>
                  <a:pt x="47479" y="564466"/>
                  <a:pt x="31653" y="564466"/>
                </a:cubicBezTo>
                <a:cubicBezTo>
                  <a:pt x="13188" y="564466"/>
                  <a:pt x="0" y="580292"/>
                  <a:pt x="0" y="596118"/>
                </a:cubicBezTo>
                <a:cubicBezTo>
                  <a:pt x="0" y="611945"/>
                  <a:pt x="13188" y="627770"/>
                  <a:pt x="31653" y="627770"/>
                </a:cubicBezTo>
                <a:close/>
                <a:moveTo>
                  <a:pt x="31653" y="440495"/>
                </a:moveTo>
                <a:cubicBezTo>
                  <a:pt x="50116" y="440495"/>
                  <a:pt x="63304" y="424668"/>
                  <a:pt x="63304" y="408842"/>
                </a:cubicBezTo>
                <a:cubicBezTo>
                  <a:pt x="63304" y="390378"/>
                  <a:pt x="47479" y="377190"/>
                  <a:pt x="31653" y="377190"/>
                </a:cubicBezTo>
                <a:cubicBezTo>
                  <a:pt x="13188" y="377190"/>
                  <a:pt x="0" y="393016"/>
                  <a:pt x="0" y="408842"/>
                </a:cubicBezTo>
                <a:cubicBezTo>
                  <a:pt x="0" y="424668"/>
                  <a:pt x="13188" y="440495"/>
                  <a:pt x="31653" y="440495"/>
                </a:cubicBezTo>
                <a:close/>
                <a:moveTo>
                  <a:pt x="31653" y="253218"/>
                </a:moveTo>
                <a:cubicBezTo>
                  <a:pt x="50116" y="253218"/>
                  <a:pt x="63304" y="237392"/>
                  <a:pt x="63304" y="221566"/>
                </a:cubicBezTo>
                <a:cubicBezTo>
                  <a:pt x="63304" y="203102"/>
                  <a:pt x="47479" y="189914"/>
                  <a:pt x="31653" y="189914"/>
                </a:cubicBezTo>
                <a:cubicBezTo>
                  <a:pt x="13188" y="189914"/>
                  <a:pt x="0" y="205740"/>
                  <a:pt x="0" y="221566"/>
                </a:cubicBezTo>
                <a:cubicBezTo>
                  <a:pt x="0" y="237392"/>
                  <a:pt x="13188" y="253218"/>
                  <a:pt x="31653" y="253218"/>
                </a:cubicBezTo>
                <a:close/>
                <a:moveTo>
                  <a:pt x="31653" y="65942"/>
                </a:moveTo>
                <a:cubicBezTo>
                  <a:pt x="50116" y="65942"/>
                  <a:pt x="63304" y="50116"/>
                  <a:pt x="63304" y="34290"/>
                </a:cubicBezTo>
                <a:cubicBezTo>
                  <a:pt x="63304" y="18464"/>
                  <a:pt x="47479" y="2637"/>
                  <a:pt x="31653" y="2637"/>
                </a:cubicBezTo>
                <a:cubicBezTo>
                  <a:pt x="13188" y="2637"/>
                  <a:pt x="0" y="18464"/>
                  <a:pt x="0" y="34290"/>
                </a:cubicBezTo>
                <a:cubicBezTo>
                  <a:pt x="0" y="50116"/>
                  <a:pt x="13188" y="65942"/>
                  <a:pt x="31653" y="6594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2700000" scaled="0"/>
          </a:gradFill>
          <a:ln w="26366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95782" y="4071719"/>
            <a:ext cx="3000375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4919" y="0"/>
            <a:ext cx="14376920" cy="7605464"/>
          </a:xfrm>
          <a:prstGeom prst="rect">
            <a:avLst/>
          </a:prstGeom>
        </p:spPr>
      </p:pic>
      <p:sp>
        <p:nvSpPr>
          <p:cNvPr id="3" name="标题 1"/>
          <p:cNvSpPr txBox="1"/>
          <p:nvPr/>
        </p:nvSpPr>
        <p:spPr>
          <a:xfrm rot="18900000">
            <a:off x="4229664" y="2349320"/>
            <a:ext cx="529494" cy="529495"/>
          </a:xfrm>
          <a:prstGeom prst="roundRect">
            <a:avLst>
              <a:gd name="adj" fmla="val 16186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4048263" y="2284898"/>
            <a:ext cx="892296" cy="65833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18900000">
            <a:off x="10990926" y="702771"/>
            <a:ext cx="437388" cy="437388"/>
          </a:xfrm>
          <a:prstGeom prst="roundRect">
            <a:avLst>
              <a:gd name="adj" fmla="val 16186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18900000">
            <a:off x="10524757" y="602401"/>
            <a:ext cx="249530" cy="249530"/>
          </a:xfrm>
          <a:prstGeom prst="roundRect">
            <a:avLst>
              <a:gd name="adj" fmla="val 16186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18900000">
            <a:off x="1735774" y="3588350"/>
            <a:ext cx="1503446" cy="1503446"/>
          </a:xfrm>
          <a:prstGeom prst="roundRect">
            <a:avLst>
              <a:gd name="adj" fmla="val 16186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18900000">
            <a:off x="-784500" y="-779958"/>
            <a:ext cx="4086542" cy="4086542"/>
          </a:xfrm>
          <a:prstGeom prst="roundRect">
            <a:avLst>
              <a:gd name="adj" fmla="val 6929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51450" y="1975291"/>
            <a:ext cx="2691725" cy="11079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0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目录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51450" y="1610112"/>
            <a:ext cx="2691725" cy="7674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00000"/>
              </a:lnSpc>
            </a:pPr>
            <a:r>
              <a:rPr kumimoji="1" lang="en-US" altLang="zh-CN" sz="2400">
                <a:ln w="6350">
                  <a:solidFill>
                    <a:srgbClr val="FFFFFF">
                      <a:alpha val="100000"/>
                    </a:srgbClr>
                  </a:solidFill>
                </a:ln>
                <a:noFill/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Contents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18900000">
            <a:off x="4231667" y="1257473"/>
            <a:ext cx="529494" cy="529495"/>
          </a:xfrm>
          <a:prstGeom prst="roundRect">
            <a:avLst>
              <a:gd name="adj" fmla="val 16186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048263" y="1193051"/>
            <a:ext cx="892296" cy="658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919733" y="1193051"/>
            <a:ext cx="2713863" cy="6631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r>
              <a:rPr kumimoji="1" lang="zh-CN" altLang="en-US" dirty="0">
                <a:ln w="12700">
                  <a:noFill/>
                </a:ln>
                <a:solidFill>
                  <a:schemeClr val="bg1"/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三农</a:t>
            </a:r>
            <a:r>
              <a:rPr kumimoji="1" lang="zh-CN" altLang="en-US" sz="1800" dirty="0" smtClean="0">
                <a:ln w="12700">
                  <a:noFill/>
                </a:ln>
                <a:solidFill>
                  <a:schemeClr val="bg1"/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之农民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标题 1"/>
          <p:cNvSpPr txBox="1"/>
          <p:nvPr/>
        </p:nvSpPr>
        <p:spPr>
          <a:xfrm rot="18900000">
            <a:off x="4231667" y="3383695"/>
            <a:ext cx="529494" cy="529495"/>
          </a:xfrm>
          <a:prstGeom prst="roundRect">
            <a:avLst>
              <a:gd name="adj" fmla="val 16186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4048263" y="3319273"/>
            <a:ext cx="892296" cy="658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4992050" y="3267818"/>
            <a:ext cx="2713863" cy="6631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r>
              <a:rPr kumimoji="1" lang="zh-CN" altLang="en-US" dirty="0">
                <a:ln w="12700">
                  <a:noFill/>
                </a:ln>
                <a:solidFill>
                  <a:schemeClr val="bg1"/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三</a:t>
            </a:r>
            <a:r>
              <a:rPr kumimoji="1" lang="zh-CN" altLang="en-US" dirty="0" smtClean="0">
                <a:ln w="12700">
                  <a:noFill/>
                </a:ln>
                <a:solidFill>
                  <a:schemeClr val="bg1"/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农之农村</a:t>
            </a:r>
            <a:endParaRPr kumimoji="1" lang="zh-CN" altLang="en-US" dirty="0">
              <a:ln w="12700">
                <a:noFill/>
              </a:ln>
              <a:solidFill>
                <a:schemeClr val="bg1"/>
              </a:solidFill>
              <a:latin typeface="OPPOSans H" panose="00020600040101010101" charset="-122"/>
              <a:ea typeface="OPPOSans H" panose="00020600040101010101" charset="-122"/>
              <a:cs typeface="OPPOSans H" panose="00020600040101010101" charset="-122"/>
            </a:endParaRPr>
          </a:p>
        </p:txBody>
      </p:sp>
      <p:sp>
        <p:nvSpPr>
          <p:cNvPr id="17" name="标题 1"/>
          <p:cNvSpPr txBox="1"/>
          <p:nvPr/>
        </p:nvSpPr>
        <p:spPr>
          <a:xfrm rot="18900000">
            <a:off x="4231667" y="4446806"/>
            <a:ext cx="529494" cy="529495"/>
          </a:xfrm>
          <a:prstGeom prst="roundRect">
            <a:avLst>
              <a:gd name="adj" fmla="val 16186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4048263" y="4382384"/>
            <a:ext cx="892296" cy="65833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04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4989052" y="4379960"/>
            <a:ext cx="2713863" cy="6631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r>
              <a:rPr kumimoji="1" lang="zh-CN" altLang="en-US" dirty="0">
                <a:ln w="12700">
                  <a:noFill/>
                </a:ln>
                <a:solidFill>
                  <a:schemeClr val="bg1"/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三</a:t>
            </a:r>
            <a:r>
              <a:rPr kumimoji="1" lang="zh-CN" altLang="en-US" dirty="0" smtClean="0">
                <a:ln w="12700">
                  <a:noFill/>
                </a:ln>
                <a:solidFill>
                  <a:schemeClr val="bg1"/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农发展成就</a:t>
            </a:r>
            <a:endParaRPr kumimoji="1" lang="zh-CN" altLang="en-US" dirty="0">
              <a:ln w="12700">
                <a:noFill/>
              </a:ln>
              <a:solidFill>
                <a:schemeClr val="bg1"/>
              </a:solidFill>
              <a:latin typeface="OPPOSans H" panose="00020600040101010101" charset="-122"/>
              <a:ea typeface="OPPOSans H" panose="00020600040101010101" charset="-122"/>
              <a:cs typeface="OPPOSans H" panose="00020600040101010101" charset="-122"/>
            </a:endParaRPr>
          </a:p>
        </p:txBody>
      </p:sp>
      <p:sp>
        <p:nvSpPr>
          <p:cNvPr id="20" name="标题 1"/>
          <p:cNvSpPr txBox="1"/>
          <p:nvPr/>
        </p:nvSpPr>
        <p:spPr>
          <a:xfrm rot="18900000">
            <a:off x="4231667" y="5509917"/>
            <a:ext cx="529494" cy="529495"/>
          </a:xfrm>
          <a:prstGeom prst="roundRect">
            <a:avLst>
              <a:gd name="adj" fmla="val 16186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4048263" y="5445495"/>
            <a:ext cx="892296" cy="658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05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4992051" y="5443071"/>
            <a:ext cx="2713863" cy="6631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r>
              <a:rPr kumimoji="1" lang="zh-CN" altLang="en-US" dirty="0" smtClean="0">
                <a:ln w="12700">
                  <a:noFill/>
                </a:ln>
                <a:solidFill>
                  <a:schemeClr val="bg1"/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面临的挑战</a:t>
            </a:r>
            <a:endParaRPr kumimoji="1" lang="zh-CN" altLang="en-US" dirty="0">
              <a:ln w="12700">
                <a:noFill/>
              </a:ln>
              <a:solidFill>
                <a:schemeClr val="bg1"/>
              </a:solidFill>
              <a:latin typeface="OPPOSans H" panose="00020600040101010101" charset="-122"/>
              <a:ea typeface="OPPOSans H" panose="00020600040101010101" charset="-122"/>
              <a:cs typeface="OPPOSans H" panose="00020600040101010101" charset="-122"/>
            </a:endParaRPr>
          </a:p>
        </p:txBody>
      </p:sp>
      <p:sp>
        <p:nvSpPr>
          <p:cNvPr id="23" name="标题 1"/>
          <p:cNvSpPr txBox="1"/>
          <p:nvPr/>
        </p:nvSpPr>
        <p:spPr>
          <a:xfrm rot="18900000">
            <a:off x="8044654" y="1257473"/>
            <a:ext cx="529494" cy="529495"/>
          </a:xfrm>
          <a:prstGeom prst="roundRect">
            <a:avLst>
              <a:gd name="adj" fmla="val 16186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7861250" y="1193051"/>
            <a:ext cx="892296" cy="658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06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8616280" y="1147811"/>
            <a:ext cx="2713863" cy="6631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r>
              <a:rPr kumimoji="1" lang="zh-CN" altLang="en-US" dirty="0" smtClean="0">
                <a:ln w="12700">
                  <a:noFill/>
                </a:ln>
                <a:solidFill>
                  <a:schemeClr val="bg1"/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未来展望</a:t>
            </a:r>
            <a:endParaRPr kumimoji="1" lang="zh-CN" altLang="en-US" dirty="0">
              <a:ln w="12700">
                <a:noFill/>
              </a:ln>
              <a:solidFill>
                <a:schemeClr val="bg1"/>
              </a:solidFill>
              <a:latin typeface="OPPOSans H" panose="00020600040101010101" charset="-122"/>
              <a:ea typeface="OPPOSans H" panose="00020600040101010101" charset="-122"/>
              <a:cs typeface="OPPOSans H" panose="00020600040101010101" charset="-122"/>
            </a:endParaRPr>
          </a:p>
        </p:txBody>
      </p:sp>
      <p:sp>
        <p:nvSpPr>
          <p:cNvPr id="30" name="标题 1"/>
          <p:cNvSpPr txBox="1"/>
          <p:nvPr/>
        </p:nvSpPr>
        <p:spPr>
          <a:xfrm>
            <a:off x="4940559" y="2282474"/>
            <a:ext cx="2713863" cy="6631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r>
              <a:rPr kumimoji="1" lang="zh-CN" altLang="en-US" dirty="0">
                <a:ln w="12700">
                  <a:noFill/>
                </a:ln>
                <a:solidFill>
                  <a:schemeClr val="bg1"/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三农</a:t>
            </a:r>
            <a:r>
              <a:rPr kumimoji="1" lang="zh-CN" altLang="en-US" dirty="0" smtClean="0">
                <a:ln w="12700">
                  <a:noFill/>
                </a:ln>
                <a:solidFill>
                  <a:schemeClr val="bg1"/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之农业</a:t>
            </a:r>
            <a:endParaRPr kumimoji="1" lang="zh-CN" altLang="en-US" dirty="0">
              <a:ln w="12700">
                <a:noFill/>
              </a:ln>
              <a:solidFill>
                <a:schemeClr val="bg1"/>
              </a:solidFill>
              <a:latin typeface="OPPOSans H" panose="00020600040101010101" charset="-122"/>
              <a:ea typeface="OPPOSans H" panose="00020600040101010101" charset="-122"/>
              <a:cs typeface="OPPOSans H" panose="00020600040101010101" charset="-122"/>
            </a:endParaRPr>
          </a:p>
        </p:txBody>
      </p:sp>
      <p:sp>
        <p:nvSpPr>
          <p:cNvPr id="31" name="标题 1"/>
          <p:cNvSpPr txBox="1"/>
          <p:nvPr/>
        </p:nvSpPr>
        <p:spPr>
          <a:xfrm rot="18900000">
            <a:off x="-1398059" y="4905545"/>
            <a:ext cx="4086542" cy="4086542"/>
          </a:xfrm>
          <a:prstGeom prst="roundRect">
            <a:avLst>
              <a:gd name="adj" fmla="val 6929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flipH="1">
            <a:off x="-2380" y="0"/>
            <a:ext cx="12196761" cy="6858000"/>
          </a:xfrm>
          <a:prstGeom prst="rect">
            <a:avLst/>
          </a:prstGeom>
          <a:solidFill>
            <a:schemeClr val="bg1">
              <a:alpha val="92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8595675" flipH="1">
            <a:off x="-604942" y="-696790"/>
            <a:ext cx="3146578" cy="3146578"/>
          </a:xfrm>
          <a:prstGeom prst="ellipse">
            <a:avLst/>
          </a:prstGeom>
          <a:gradFill>
            <a:gsLst>
              <a:gs pos="20000">
                <a:schemeClr val="accent1">
                  <a:lumMod val="20000"/>
                  <a:lumOff val="80000"/>
                  <a:alpha val="0"/>
                </a:schemeClr>
              </a:gs>
              <a:gs pos="87000">
                <a:schemeClr val="accent1">
                  <a:lumMod val="40000"/>
                  <a:lumOff val="60000"/>
                  <a:alpha val="20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flipH="1">
            <a:off x="859643" y="696591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100000">
                <a:schemeClr val="accent1">
                  <a:lumMod val="20000"/>
                  <a:lumOff val="80000"/>
                  <a:alpha val="5000"/>
                </a:schemeClr>
              </a:gs>
            </a:gsLst>
            <a:lin ang="162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H="1" flipV="1">
            <a:off x="-2380" y="4885765"/>
            <a:ext cx="12192000" cy="197223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flipH="1">
            <a:off x="430270" y="712733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blipFill>
            <a:blip r:embed="rId2"/>
            <a:srcRect/>
            <a:stretch>
              <a:fillRect t="-6628" b="-6628"/>
            </a:stretch>
          </a:blip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flipH="1">
            <a:off x="-2380" y="6323344"/>
            <a:ext cx="12192000" cy="534656"/>
          </a:xfrm>
          <a:custGeom>
            <a:avLst/>
            <a:gdLst>
              <a:gd name="connsiteX0" fmla="*/ 575480 w 12192000"/>
              <a:gd name="connsiteY0" fmla="*/ 0 h 502600"/>
              <a:gd name="connsiteX1" fmla="*/ 12192000 w 12192000"/>
              <a:gd name="connsiteY1" fmla="*/ 0 h 502600"/>
              <a:gd name="connsiteX2" fmla="*/ 12192000 w 12192000"/>
              <a:gd name="connsiteY2" fmla="*/ 502600 h 502600"/>
              <a:gd name="connsiteX3" fmla="*/ 0 w 12192000"/>
              <a:gd name="connsiteY3" fmla="*/ 502600 h 502600"/>
              <a:gd name="connsiteX4" fmla="*/ 0 w 12192000"/>
              <a:gd name="connsiteY4" fmla="*/ 464987 h 502600"/>
              <a:gd name="connsiteX5" fmla="*/ 32648 w 12192000"/>
              <a:gd name="connsiteY5" fmla="*/ 359814 h 502600"/>
              <a:gd name="connsiteX6" fmla="*/ 575480 w 12192000"/>
              <a:gd name="connsiteY6" fmla="*/ 0 h 502600"/>
            </a:gdLst>
            <a:ahLst/>
            <a:cxnLst/>
            <a:rect l="l" t="t" r="r" b="b"/>
            <a:pathLst>
              <a:path w="12192000" h="502600">
                <a:moveTo>
                  <a:pt x="575480" y="0"/>
                </a:moveTo>
                <a:lnTo>
                  <a:pt x="12192000" y="0"/>
                </a:lnTo>
                <a:lnTo>
                  <a:pt x="12192000" y="502600"/>
                </a:lnTo>
                <a:lnTo>
                  <a:pt x="0" y="502600"/>
                </a:lnTo>
                <a:lnTo>
                  <a:pt x="0" y="464987"/>
                </a:lnTo>
                <a:lnTo>
                  <a:pt x="32648" y="359814"/>
                </a:lnTo>
                <a:cubicBezTo>
                  <a:pt x="122082" y="148366"/>
                  <a:pt x="331455" y="0"/>
                  <a:pt x="57548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flipH="1">
            <a:off x="574899" y="6477991"/>
            <a:ext cx="1015726" cy="225363"/>
          </a:xfrm>
          <a:custGeom>
            <a:avLst/>
            <a:gdLst>
              <a:gd name="connsiteX0" fmla="*/ 808751 w 928193"/>
              <a:gd name="connsiteY0" fmla="*/ 0 h 205942"/>
              <a:gd name="connsiteX1" fmla="*/ 854772 w 928193"/>
              <a:gd name="connsiteY1" fmla="*/ 0 h 205942"/>
              <a:gd name="connsiteX2" fmla="*/ 869499 w 928193"/>
              <a:gd name="connsiteY2" fmla="*/ 7154 h 205942"/>
              <a:gd name="connsiteX3" fmla="*/ 926557 w 928193"/>
              <a:gd name="connsiteY3" fmla="*/ 95817 h 205942"/>
              <a:gd name="connsiteX4" fmla="*/ 926557 w 928193"/>
              <a:gd name="connsiteY4" fmla="*/ 110125 h 205942"/>
              <a:gd name="connsiteX5" fmla="*/ 869499 w 928193"/>
              <a:gd name="connsiteY5" fmla="*/ 198788 h 205942"/>
              <a:gd name="connsiteX6" fmla="*/ 854772 w 928193"/>
              <a:gd name="connsiteY6" fmla="*/ 205942 h 205942"/>
              <a:gd name="connsiteX7" fmla="*/ 808751 w 928193"/>
              <a:gd name="connsiteY7" fmla="*/ 205942 h 205942"/>
              <a:gd name="connsiteX8" fmla="*/ 803232 w 928193"/>
              <a:gd name="connsiteY8" fmla="*/ 198788 h 205942"/>
              <a:gd name="connsiteX9" fmla="*/ 860291 w 928193"/>
              <a:gd name="connsiteY9" fmla="*/ 110125 h 205942"/>
              <a:gd name="connsiteX10" fmla="*/ 860291 w 928193"/>
              <a:gd name="connsiteY10" fmla="*/ 95817 h 205942"/>
              <a:gd name="connsiteX11" fmla="*/ 803232 w 928193"/>
              <a:gd name="connsiteY11" fmla="*/ 7154 h 205942"/>
              <a:gd name="connsiteX12" fmla="*/ 808751 w 928193"/>
              <a:gd name="connsiteY12" fmla="*/ 0 h 205942"/>
              <a:gd name="connsiteX13" fmla="*/ 654510 w 928193"/>
              <a:gd name="connsiteY13" fmla="*/ 0 h 205942"/>
              <a:gd name="connsiteX14" fmla="*/ 700531 w 928193"/>
              <a:gd name="connsiteY14" fmla="*/ 0 h 205942"/>
              <a:gd name="connsiteX15" fmla="*/ 715258 w 928193"/>
              <a:gd name="connsiteY15" fmla="*/ 7154 h 205942"/>
              <a:gd name="connsiteX16" fmla="*/ 772316 w 928193"/>
              <a:gd name="connsiteY16" fmla="*/ 95817 h 205942"/>
              <a:gd name="connsiteX17" fmla="*/ 772316 w 928193"/>
              <a:gd name="connsiteY17" fmla="*/ 110125 h 205942"/>
              <a:gd name="connsiteX18" fmla="*/ 715258 w 928193"/>
              <a:gd name="connsiteY18" fmla="*/ 198788 h 205942"/>
              <a:gd name="connsiteX19" fmla="*/ 700531 w 928193"/>
              <a:gd name="connsiteY19" fmla="*/ 205942 h 205942"/>
              <a:gd name="connsiteX20" fmla="*/ 654510 w 928193"/>
              <a:gd name="connsiteY20" fmla="*/ 205942 h 205942"/>
              <a:gd name="connsiteX21" fmla="*/ 648991 w 928193"/>
              <a:gd name="connsiteY21" fmla="*/ 198788 h 205942"/>
              <a:gd name="connsiteX22" fmla="*/ 706050 w 928193"/>
              <a:gd name="connsiteY22" fmla="*/ 110125 h 205942"/>
              <a:gd name="connsiteX23" fmla="*/ 706050 w 928193"/>
              <a:gd name="connsiteY23" fmla="*/ 95817 h 205942"/>
              <a:gd name="connsiteX24" fmla="*/ 648991 w 928193"/>
              <a:gd name="connsiteY24" fmla="*/ 7154 h 205942"/>
              <a:gd name="connsiteX25" fmla="*/ 654510 w 928193"/>
              <a:gd name="connsiteY25" fmla="*/ 0 h 205942"/>
              <a:gd name="connsiteX26" fmla="*/ 500269 w 928193"/>
              <a:gd name="connsiteY26" fmla="*/ 0 h 205942"/>
              <a:gd name="connsiteX27" fmla="*/ 546290 w 928193"/>
              <a:gd name="connsiteY27" fmla="*/ 0 h 205942"/>
              <a:gd name="connsiteX28" fmla="*/ 561017 w 928193"/>
              <a:gd name="connsiteY28" fmla="*/ 7154 h 205942"/>
              <a:gd name="connsiteX29" fmla="*/ 618075 w 928193"/>
              <a:gd name="connsiteY29" fmla="*/ 95817 h 205942"/>
              <a:gd name="connsiteX30" fmla="*/ 618075 w 928193"/>
              <a:gd name="connsiteY30" fmla="*/ 110125 h 205942"/>
              <a:gd name="connsiteX31" fmla="*/ 561017 w 928193"/>
              <a:gd name="connsiteY31" fmla="*/ 198788 h 205942"/>
              <a:gd name="connsiteX32" fmla="*/ 546290 w 928193"/>
              <a:gd name="connsiteY32" fmla="*/ 205942 h 205942"/>
              <a:gd name="connsiteX33" fmla="*/ 500269 w 928193"/>
              <a:gd name="connsiteY33" fmla="*/ 205942 h 205942"/>
              <a:gd name="connsiteX34" fmla="*/ 494750 w 928193"/>
              <a:gd name="connsiteY34" fmla="*/ 198788 h 205942"/>
              <a:gd name="connsiteX35" fmla="*/ 551809 w 928193"/>
              <a:gd name="connsiteY35" fmla="*/ 110125 h 205942"/>
              <a:gd name="connsiteX36" fmla="*/ 551809 w 928193"/>
              <a:gd name="connsiteY36" fmla="*/ 95817 h 205942"/>
              <a:gd name="connsiteX37" fmla="*/ 494750 w 928193"/>
              <a:gd name="connsiteY37" fmla="*/ 7154 h 205942"/>
              <a:gd name="connsiteX38" fmla="*/ 500269 w 928193"/>
              <a:gd name="connsiteY38" fmla="*/ 0 h 205942"/>
              <a:gd name="connsiteX39" fmla="*/ 314683 w 928193"/>
              <a:gd name="connsiteY39" fmla="*/ 0 h 205942"/>
              <a:gd name="connsiteX40" fmla="*/ 360704 w 928193"/>
              <a:gd name="connsiteY40" fmla="*/ 0 h 205942"/>
              <a:gd name="connsiteX41" fmla="*/ 375431 w 928193"/>
              <a:gd name="connsiteY41" fmla="*/ 7154 h 205942"/>
              <a:gd name="connsiteX42" fmla="*/ 432489 w 928193"/>
              <a:gd name="connsiteY42" fmla="*/ 95817 h 205942"/>
              <a:gd name="connsiteX43" fmla="*/ 432489 w 928193"/>
              <a:gd name="connsiteY43" fmla="*/ 110125 h 205942"/>
              <a:gd name="connsiteX44" fmla="*/ 375431 w 928193"/>
              <a:gd name="connsiteY44" fmla="*/ 198788 h 205942"/>
              <a:gd name="connsiteX45" fmla="*/ 360704 w 928193"/>
              <a:gd name="connsiteY45" fmla="*/ 205942 h 205942"/>
              <a:gd name="connsiteX46" fmla="*/ 314683 w 928193"/>
              <a:gd name="connsiteY46" fmla="*/ 205942 h 205942"/>
              <a:gd name="connsiteX47" fmla="*/ 309164 w 928193"/>
              <a:gd name="connsiteY47" fmla="*/ 198788 h 205942"/>
              <a:gd name="connsiteX48" fmla="*/ 366223 w 928193"/>
              <a:gd name="connsiteY48" fmla="*/ 110125 h 205942"/>
              <a:gd name="connsiteX49" fmla="*/ 366223 w 928193"/>
              <a:gd name="connsiteY49" fmla="*/ 95817 h 205942"/>
              <a:gd name="connsiteX50" fmla="*/ 309164 w 928193"/>
              <a:gd name="connsiteY50" fmla="*/ 7154 h 205942"/>
              <a:gd name="connsiteX51" fmla="*/ 314683 w 928193"/>
              <a:gd name="connsiteY51" fmla="*/ 0 h 205942"/>
              <a:gd name="connsiteX52" fmla="*/ 160442 w 928193"/>
              <a:gd name="connsiteY52" fmla="*/ 0 h 205942"/>
              <a:gd name="connsiteX53" fmla="*/ 206463 w 928193"/>
              <a:gd name="connsiteY53" fmla="*/ 0 h 205942"/>
              <a:gd name="connsiteX54" fmla="*/ 221190 w 928193"/>
              <a:gd name="connsiteY54" fmla="*/ 7154 h 205942"/>
              <a:gd name="connsiteX55" fmla="*/ 278248 w 928193"/>
              <a:gd name="connsiteY55" fmla="*/ 95817 h 205942"/>
              <a:gd name="connsiteX56" fmla="*/ 278248 w 928193"/>
              <a:gd name="connsiteY56" fmla="*/ 110125 h 205942"/>
              <a:gd name="connsiteX57" fmla="*/ 221190 w 928193"/>
              <a:gd name="connsiteY57" fmla="*/ 198788 h 205942"/>
              <a:gd name="connsiteX58" fmla="*/ 206463 w 928193"/>
              <a:gd name="connsiteY58" fmla="*/ 205942 h 205942"/>
              <a:gd name="connsiteX59" fmla="*/ 160442 w 928193"/>
              <a:gd name="connsiteY59" fmla="*/ 205942 h 205942"/>
              <a:gd name="connsiteX60" fmla="*/ 154923 w 928193"/>
              <a:gd name="connsiteY60" fmla="*/ 198788 h 205942"/>
              <a:gd name="connsiteX61" fmla="*/ 211982 w 928193"/>
              <a:gd name="connsiteY61" fmla="*/ 110125 h 205942"/>
              <a:gd name="connsiteX62" fmla="*/ 211982 w 928193"/>
              <a:gd name="connsiteY62" fmla="*/ 95817 h 205942"/>
              <a:gd name="connsiteX63" fmla="*/ 154923 w 928193"/>
              <a:gd name="connsiteY63" fmla="*/ 7154 h 205942"/>
              <a:gd name="connsiteX64" fmla="*/ 160442 w 928193"/>
              <a:gd name="connsiteY64" fmla="*/ 0 h 205942"/>
              <a:gd name="connsiteX65" fmla="*/ 6201 w 928193"/>
              <a:gd name="connsiteY65" fmla="*/ 0 h 205942"/>
              <a:gd name="connsiteX66" fmla="*/ 52222 w 928193"/>
              <a:gd name="connsiteY66" fmla="*/ 0 h 205942"/>
              <a:gd name="connsiteX67" fmla="*/ 66949 w 928193"/>
              <a:gd name="connsiteY67" fmla="*/ 7154 h 205942"/>
              <a:gd name="connsiteX68" fmla="*/ 124007 w 928193"/>
              <a:gd name="connsiteY68" fmla="*/ 95817 h 205942"/>
              <a:gd name="connsiteX69" fmla="*/ 124007 w 928193"/>
              <a:gd name="connsiteY69" fmla="*/ 110125 h 205942"/>
              <a:gd name="connsiteX70" fmla="*/ 66949 w 928193"/>
              <a:gd name="connsiteY70" fmla="*/ 198788 h 205942"/>
              <a:gd name="connsiteX71" fmla="*/ 52222 w 928193"/>
              <a:gd name="connsiteY71" fmla="*/ 205942 h 205942"/>
              <a:gd name="connsiteX72" fmla="*/ 6201 w 928193"/>
              <a:gd name="connsiteY72" fmla="*/ 205942 h 205942"/>
              <a:gd name="connsiteX73" fmla="*/ 682 w 928193"/>
              <a:gd name="connsiteY73" fmla="*/ 198788 h 205942"/>
              <a:gd name="connsiteX74" fmla="*/ 57741 w 928193"/>
              <a:gd name="connsiteY74" fmla="*/ 110125 h 205942"/>
              <a:gd name="connsiteX75" fmla="*/ 57741 w 928193"/>
              <a:gd name="connsiteY75" fmla="*/ 95817 h 205942"/>
              <a:gd name="connsiteX76" fmla="*/ 682 w 928193"/>
              <a:gd name="connsiteY76" fmla="*/ 7154 h 205942"/>
              <a:gd name="connsiteX77" fmla="*/ 6201 w 928193"/>
              <a:gd name="connsiteY77" fmla="*/ 0 h 205942"/>
            </a:gdLst>
            <a:ahLst/>
            <a:cxnLst/>
            <a:rect l="l" t="t" r="r" b="b"/>
            <a:pathLst>
              <a:path w="928193" h="205942">
                <a:moveTo>
                  <a:pt x="808751" y="0"/>
                </a:moveTo>
                <a:lnTo>
                  <a:pt x="854772" y="0"/>
                </a:lnTo>
                <a:cubicBezTo>
                  <a:pt x="854772" y="0"/>
                  <a:pt x="864343" y="716"/>
                  <a:pt x="869499" y="7154"/>
                </a:cubicBezTo>
                <a:lnTo>
                  <a:pt x="926557" y="95817"/>
                </a:lnTo>
                <a:cubicBezTo>
                  <a:pt x="926557" y="95817"/>
                  <a:pt x="930240" y="102971"/>
                  <a:pt x="926557" y="110125"/>
                </a:cubicBezTo>
                <a:lnTo>
                  <a:pt x="869499" y="198788"/>
                </a:lnTo>
                <a:cubicBezTo>
                  <a:pt x="869499" y="198788"/>
                  <a:pt x="864343" y="205227"/>
                  <a:pt x="854772" y="205942"/>
                </a:cubicBezTo>
                <a:lnTo>
                  <a:pt x="808751" y="205942"/>
                </a:lnTo>
                <a:cubicBezTo>
                  <a:pt x="808751" y="205942"/>
                  <a:pt x="800101" y="205227"/>
                  <a:pt x="803232" y="198788"/>
                </a:cubicBezTo>
                <a:lnTo>
                  <a:pt x="860291" y="110125"/>
                </a:lnTo>
                <a:cubicBezTo>
                  <a:pt x="860291" y="110125"/>
                  <a:pt x="863974" y="102971"/>
                  <a:pt x="860291" y="95817"/>
                </a:cubicBezTo>
                <a:lnTo>
                  <a:pt x="803232" y="7154"/>
                </a:lnTo>
                <a:cubicBezTo>
                  <a:pt x="803232" y="7154"/>
                  <a:pt x="800101" y="716"/>
                  <a:pt x="808751" y="0"/>
                </a:cubicBezTo>
                <a:close/>
                <a:moveTo>
                  <a:pt x="654510" y="0"/>
                </a:moveTo>
                <a:lnTo>
                  <a:pt x="700531" y="0"/>
                </a:lnTo>
                <a:cubicBezTo>
                  <a:pt x="700531" y="0"/>
                  <a:pt x="710102" y="716"/>
                  <a:pt x="715258" y="7154"/>
                </a:cubicBezTo>
                <a:lnTo>
                  <a:pt x="772316" y="95817"/>
                </a:lnTo>
                <a:cubicBezTo>
                  <a:pt x="772316" y="95817"/>
                  <a:pt x="775999" y="102971"/>
                  <a:pt x="772316" y="110125"/>
                </a:cubicBezTo>
                <a:lnTo>
                  <a:pt x="715258" y="198788"/>
                </a:lnTo>
                <a:cubicBezTo>
                  <a:pt x="715258" y="198788"/>
                  <a:pt x="710102" y="205227"/>
                  <a:pt x="700531" y="205942"/>
                </a:cubicBezTo>
                <a:lnTo>
                  <a:pt x="654510" y="205942"/>
                </a:lnTo>
                <a:cubicBezTo>
                  <a:pt x="654510" y="205942"/>
                  <a:pt x="645860" y="205227"/>
                  <a:pt x="648991" y="198788"/>
                </a:cubicBezTo>
                <a:lnTo>
                  <a:pt x="706050" y="110125"/>
                </a:lnTo>
                <a:cubicBezTo>
                  <a:pt x="706050" y="110125"/>
                  <a:pt x="709733" y="102971"/>
                  <a:pt x="706050" y="95817"/>
                </a:cubicBezTo>
                <a:lnTo>
                  <a:pt x="648991" y="7154"/>
                </a:lnTo>
                <a:cubicBezTo>
                  <a:pt x="648991" y="7154"/>
                  <a:pt x="645860" y="716"/>
                  <a:pt x="654510" y="0"/>
                </a:cubicBezTo>
                <a:close/>
                <a:moveTo>
                  <a:pt x="500269" y="0"/>
                </a:moveTo>
                <a:lnTo>
                  <a:pt x="546290" y="0"/>
                </a:lnTo>
                <a:cubicBezTo>
                  <a:pt x="546290" y="0"/>
                  <a:pt x="555861" y="716"/>
                  <a:pt x="561017" y="7154"/>
                </a:cubicBezTo>
                <a:lnTo>
                  <a:pt x="618075" y="95817"/>
                </a:lnTo>
                <a:cubicBezTo>
                  <a:pt x="618075" y="95817"/>
                  <a:pt x="621758" y="102971"/>
                  <a:pt x="618075" y="110125"/>
                </a:cubicBezTo>
                <a:lnTo>
                  <a:pt x="561017" y="198788"/>
                </a:lnTo>
                <a:cubicBezTo>
                  <a:pt x="561017" y="198788"/>
                  <a:pt x="555861" y="205227"/>
                  <a:pt x="546290" y="205942"/>
                </a:cubicBezTo>
                <a:lnTo>
                  <a:pt x="500269" y="205942"/>
                </a:lnTo>
                <a:cubicBezTo>
                  <a:pt x="500269" y="205942"/>
                  <a:pt x="491619" y="205227"/>
                  <a:pt x="494750" y="198788"/>
                </a:cubicBezTo>
                <a:lnTo>
                  <a:pt x="551809" y="110125"/>
                </a:lnTo>
                <a:cubicBezTo>
                  <a:pt x="551809" y="110125"/>
                  <a:pt x="555492" y="102971"/>
                  <a:pt x="551809" y="95817"/>
                </a:cubicBezTo>
                <a:lnTo>
                  <a:pt x="494750" y="7154"/>
                </a:lnTo>
                <a:cubicBezTo>
                  <a:pt x="494750" y="7154"/>
                  <a:pt x="491619" y="716"/>
                  <a:pt x="500269" y="0"/>
                </a:cubicBezTo>
                <a:close/>
                <a:moveTo>
                  <a:pt x="314683" y="0"/>
                </a:moveTo>
                <a:lnTo>
                  <a:pt x="360704" y="0"/>
                </a:lnTo>
                <a:cubicBezTo>
                  <a:pt x="360704" y="0"/>
                  <a:pt x="370275" y="716"/>
                  <a:pt x="375431" y="7154"/>
                </a:cubicBezTo>
                <a:lnTo>
                  <a:pt x="432489" y="95817"/>
                </a:lnTo>
                <a:cubicBezTo>
                  <a:pt x="432489" y="95817"/>
                  <a:pt x="436172" y="102971"/>
                  <a:pt x="432489" y="110125"/>
                </a:cubicBezTo>
                <a:lnTo>
                  <a:pt x="375431" y="198788"/>
                </a:lnTo>
                <a:cubicBezTo>
                  <a:pt x="375431" y="198788"/>
                  <a:pt x="370275" y="205227"/>
                  <a:pt x="360704" y="205942"/>
                </a:cubicBezTo>
                <a:lnTo>
                  <a:pt x="314683" y="205942"/>
                </a:lnTo>
                <a:cubicBezTo>
                  <a:pt x="314683" y="205942"/>
                  <a:pt x="306033" y="205227"/>
                  <a:pt x="309164" y="198788"/>
                </a:cubicBezTo>
                <a:lnTo>
                  <a:pt x="366223" y="110125"/>
                </a:lnTo>
                <a:cubicBezTo>
                  <a:pt x="366223" y="110125"/>
                  <a:pt x="369906" y="102971"/>
                  <a:pt x="366223" y="95817"/>
                </a:cubicBezTo>
                <a:lnTo>
                  <a:pt x="309164" y="7154"/>
                </a:lnTo>
                <a:cubicBezTo>
                  <a:pt x="309164" y="7154"/>
                  <a:pt x="306033" y="716"/>
                  <a:pt x="314683" y="0"/>
                </a:cubicBezTo>
                <a:close/>
                <a:moveTo>
                  <a:pt x="160442" y="0"/>
                </a:moveTo>
                <a:lnTo>
                  <a:pt x="206463" y="0"/>
                </a:lnTo>
                <a:cubicBezTo>
                  <a:pt x="206463" y="0"/>
                  <a:pt x="216034" y="716"/>
                  <a:pt x="221190" y="7154"/>
                </a:cubicBezTo>
                <a:lnTo>
                  <a:pt x="278248" y="95817"/>
                </a:lnTo>
                <a:cubicBezTo>
                  <a:pt x="278248" y="95817"/>
                  <a:pt x="281931" y="102971"/>
                  <a:pt x="278248" y="110125"/>
                </a:cubicBezTo>
                <a:lnTo>
                  <a:pt x="221190" y="198788"/>
                </a:lnTo>
                <a:cubicBezTo>
                  <a:pt x="221190" y="198788"/>
                  <a:pt x="216034" y="205227"/>
                  <a:pt x="206463" y="205942"/>
                </a:cubicBezTo>
                <a:lnTo>
                  <a:pt x="160442" y="205942"/>
                </a:lnTo>
                <a:cubicBezTo>
                  <a:pt x="160442" y="205942"/>
                  <a:pt x="151792" y="205227"/>
                  <a:pt x="154923" y="198788"/>
                </a:cubicBezTo>
                <a:lnTo>
                  <a:pt x="211982" y="110125"/>
                </a:lnTo>
                <a:cubicBezTo>
                  <a:pt x="211982" y="110125"/>
                  <a:pt x="215665" y="102971"/>
                  <a:pt x="211982" y="95817"/>
                </a:cubicBezTo>
                <a:lnTo>
                  <a:pt x="154923" y="7154"/>
                </a:lnTo>
                <a:cubicBezTo>
                  <a:pt x="154923" y="7154"/>
                  <a:pt x="151792" y="716"/>
                  <a:pt x="160442" y="0"/>
                </a:cubicBezTo>
                <a:close/>
                <a:moveTo>
                  <a:pt x="6201" y="0"/>
                </a:moveTo>
                <a:lnTo>
                  <a:pt x="52222" y="0"/>
                </a:lnTo>
                <a:cubicBezTo>
                  <a:pt x="52222" y="0"/>
                  <a:pt x="61793" y="716"/>
                  <a:pt x="66949" y="7154"/>
                </a:cubicBezTo>
                <a:lnTo>
                  <a:pt x="124007" y="95817"/>
                </a:lnTo>
                <a:cubicBezTo>
                  <a:pt x="124007" y="95817"/>
                  <a:pt x="127690" y="102971"/>
                  <a:pt x="124007" y="110125"/>
                </a:cubicBezTo>
                <a:lnTo>
                  <a:pt x="66949" y="198788"/>
                </a:lnTo>
                <a:cubicBezTo>
                  <a:pt x="66949" y="198788"/>
                  <a:pt x="61793" y="205227"/>
                  <a:pt x="52222" y="205942"/>
                </a:cubicBezTo>
                <a:lnTo>
                  <a:pt x="6201" y="205942"/>
                </a:lnTo>
                <a:cubicBezTo>
                  <a:pt x="6201" y="205942"/>
                  <a:pt x="-2449" y="205227"/>
                  <a:pt x="682" y="198788"/>
                </a:cubicBezTo>
                <a:lnTo>
                  <a:pt x="57741" y="110125"/>
                </a:lnTo>
                <a:cubicBezTo>
                  <a:pt x="57741" y="110125"/>
                  <a:pt x="61424" y="102971"/>
                  <a:pt x="57741" y="95817"/>
                </a:cubicBezTo>
                <a:lnTo>
                  <a:pt x="682" y="7154"/>
                </a:lnTo>
                <a:cubicBezTo>
                  <a:pt x="682" y="7154"/>
                  <a:pt x="-2449" y="716"/>
                  <a:pt x="620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96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6350" cap="sq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95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0" name="标题 1"/>
          <p:cNvCxnSpPr/>
          <p:nvPr/>
        </p:nvCxnSpPr>
        <p:spPr>
          <a:xfrm flipH="1">
            <a:off x="1870540" y="6589530"/>
            <a:ext cx="3024321" cy="2286"/>
          </a:xfrm>
          <a:prstGeom prst="line">
            <a:avLst/>
          </a:prstGeom>
          <a:noFill/>
          <a:ln w="1905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prstDash val="solid"/>
            <a:miter/>
          </a:ln>
        </p:spPr>
      </p:cxnSp>
      <p:sp>
        <p:nvSpPr>
          <p:cNvPr id="11" name="标题 1"/>
          <p:cNvSpPr txBox="1"/>
          <p:nvPr/>
        </p:nvSpPr>
        <p:spPr>
          <a:xfrm flipH="1">
            <a:off x="10502750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flipH="1">
            <a:off x="10572148" y="6525785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flipH="1">
            <a:off x="10923269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flipH="1">
            <a:off x="10988701" y="6525785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flipH="1">
            <a:off x="11343788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flipH="1">
            <a:off x="11411014" y="6525785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flipH="1">
            <a:off x="574899" y="425700"/>
            <a:ext cx="2387007" cy="327273"/>
          </a:xfrm>
          <a:prstGeom prst="roundRect">
            <a:avLst>
              <a:gd name="adj" fmla="val 50000"/>
            </a:avLst>
          </a:prstGeom>
          <a:noFill/>
          <a:ln w="9525" cap="sq">
            <a:solidFill>
              <a:schemeClr val="accent1">
                <a:lumMod val="20000"/>
                <a:lumOff val="8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flipH="1">
            <a:off x="2654652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flipH="1">
            <a:off x="685736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1">
            <a:off x="872068" y="4969244"/>
            <a:ext cx="730331" cy="1266614"/>
          </a:xfrm>
          <a:custGeom>
            <a:avLst/>
            <a:gdLst>
              <a:gd name="connsiteX0" fmla="*/ 0 w 812409"/>
              <a:gd name="connsiteY0" fmla="*/ 1532499 h 1564151"/>
              <a:gd name="connsiteX1" fmla="*/ 31653 w 812409"/>
              <a:gd name="connsiteY1" fmla="*/ 1564151 h 1564151"/>
              <a:gd name="connsiteX2" fmla="*/ 63304 w 812409"/>
              <a:gd name="connsiteY2" fmla="*/ 1532499 h 1564151"/>
              <a:gd name="connsiteX3" fmla="*/ 31653 w 812409"/>
              <a:gd name="connsiteY3" fmla="*/ 1500847 h 1564151"/>
              <a:gd name="connsiteX4" fmla="*/ 0 w 812409"/>
              <a:gd name="connsiteY4" fmla="*/ 1532499 h 1564151"/>
              <a:gd name="connsiteX5" fmla="*/ 187276 w 812409"/>
              <a:gd name="connsiteY5" fmla="*/ 1532499 h 1564151"/>
              <a:gd name="connsiteX6" fmla="*/ 218929 w 812409"/>
              <a:gd name="connsiteY6" fmla="*/ 1564151 h 1564151"/>
              <a:gd name="connsiteX7" fmla="*/ 250581 w 812409"/>
              <a:gd name="connsiteY7" fmla="*/ 1532499 h 1564151"/>
              <a:gd name="connsiteX8" fmla="*/ 218929 w 812409"/>
              <a:gd name="connsiteY8" fmla="*/ 1500847 h 1564151"/>
              <a:gd name="connsiteX9" fmla="*/ 187276 w 812409"/>
              <a:gd name="connsiteY9" fmla="*/ 1532499 h 1564151"/>
              <a:gd name="connsiteX10" fmla="*/ 374553 w 812409"/>
              <a:gd name="connsiteY10" fmla="*/ 1532499 h 1564151"/>
              <a:gd name="connsiteX11" fmla="*/ 406204 w 812409"/>
              <a:gd name="connsiteY11" fmla="*/ 1564151 h 1564151"/>
              <a:gd name="connsiteX12" fmla="*/ 437857 w 812409"/>
              <a:gd name="connsiteY12" fmla="*/ 1532499 h 1564151"/>
              <a:gd name="connsiteX13" fmla="*/ 406204 w 812409"/>
              <a:gd name="connsiteY13" fmla="*/ 1500847 h 1564151"/>
              <a:gd name="connsiteX14" fmla="*/ 374553 w 812409"/>
              <a:gd name="connsiteY14" fmla="*/ 1532499 h 1564151"/>
              <a:gd name="connsiteX15" fmla="*/ 561829 w 812409"/>
              <a:gd name="connsiteY15" fmla="*/ 1532499 h 1564151"/>
              <a:gd name="connsiteX16" fmla="*/ 593481 w 812409"/>
              <a:gd name="connsiteY16" fmla="*/ 1564151 h 1564151"/>
              <a:gd name="connsiteX17" fmla="*/ 625133 w 812409"/>
              <a:gd name="connsiteY17" fmla="*/ 1532499 h 1564151"/>
              <a:gd name="connsiteX18" fmla="*/ 593481 w 812409"/>
              <a:gd name="connsiteY18" fmla="*/ 1500847 h 1564151"/>
              <a:gd name="connsiteX19" fmla="*/ 561829 w 812409"/>
              <a:gd name="connsiteY19" fmla="*/ 1532499 h 1564151"/>
              <a:gd name="connsiteX20" fmla="*/ 749104 w 812409"/>
              <a:gd name="connsiteY20" fmla="*/ 1532499 h 1564151"/>
              <a:gd name="connsiteX21" fmla="*/ 780757 w 812409"/>
              <a:gd name="connsiteY21" fmla="*/ 1564151 h 1564151"/>
              <a:gd name="connsiteX22" fmla="*/ 812410 w 812409"/>
              <a:gd name="connsiteY22" fmla="*/ 1532499 h 1564151"/>
              <a:gd name="connsiteX23" fmla="*/ 780757 w 812409"/>
              <a:gd name="connsiteY23" fmla="*/ 1500847 h 1564151"/>
              <a:gd name="connsiteX24" fmla="*/ 749104 w 812409"/>
              <a:gd name="connsiteY24" fmla="*/ 1532499 h 1564151"/>
              <a:gd name="connsiteX25" fmla="*/ 187276 w 812409"/>
              <a:gd name="connsiteY25" fmla="*/ 1345223 h 1564151"/>
              <a:gd name="connsiteX26" fmla="*/ 218929 w 812409"/>
              <a:gd name="connsiteY26" fmla="*/ 1376875 h 1564151"/>
              <a:gd name="connsiteX27" fmla="*/ 250581 w 812409"/>
              <a:gd name="connsiteY27" fmla="*/ 1345223 h 1564151"/>
              <a:gd name="connsiteX28" fmla="*/ 218929 w 812409"/>
              <a:gd name="connsiteY28" fmla="*/ 1313571 h 1564151"/>
              <a:gd name="connsiteX29" fmla="*/ 187276 w 812409"/>
              <a:gd name="connsiteY29" fmla="*/ 1345223 h 1564151"/>
              <a:gd name="connsiteX30" fmla="*/ 374553 w 812409"/>
              <a:gd name="connsiteY30" fmla="*/ 1345223 h 1564151"/>
              <a:gd name="connsiteX31" fmla="*/ 406204 w 812409"/>
              <a:gd name="connsiteY31" fmla="*/ 1376875 h 1564151"/>
              <a:gd name="connsiteX32" fmla="*/ 437857 w 812409"/>
              <a:gd name="connsiteY32" fmla="*/ 1345223 h 1564151"/>
              <a:gd name="connsiteX33" fmla="*/ 406204 w 812409"/>
              <a:gd name="connsiteY33" fmla="*/ 1313571 h 1564151"/>
              <a:gd name="connsiteX34" fmla="*/ 374553 w 812409"/>
              <a:gd name="connsiteY34" fmla="*/ 1345223 h 1564151"/>
              <a:gd name="connsiteX35" fmla="*/ 561829 w 812409"/>
              <a:gd name="connsiteY35" fmla="*/ 1345223 h 1564151"/>
              <a:gd name="connsiteX36" fmla="*/ 593481 w 812409"/>
              <a:gd name="connsiteY36" fmla="*/ 1376875 h 1564151"/>
              <a:gd name="connsiteX37" fmla="*/ 625133 w 812409"/>
              <a:gd name="connsiteY37" fmla="*/ 1345223 h 1564151"/>
              <a:gd name="connsiteX38" fmla="*/ 593481 w 812409"/>
              <a:gd name="connsiteY38" fmla="*/ 1313571 h 1564151"/>
              <a:gd name="connsiteX39" fmla="*/ 561829 w 812409"/>
              <a:gd name="connsiteY39" fmla="*/ 1345223 h 1564151"/>
              <a:gd name="connsiteX40" fmla="*/ 749104 w 812409"/>
              <a:gd name="connsiteY40" fmla="*/ 1345223 h 1564151"/>
              <a:gd name="connsiteX41" fmla="*/ 780757 w 812409"/>
              <a:gd name="connsiteY41" fmla="*/ 1376875 h 1564151"/>
              <a:gd name="connsiteX42" fmla="*/ 812410 w 812409"/>
              <a:gd name="connsiteY42" fmla="*/ 1345223 h 1564151"/>
              <a:gd name="connsiteX43" fmla="*/ 780757 w 812409"/>
              <a:gd name="connsiteY43" fmla="*/ 1313571 h 1564151"/>
              <a:gd name="connsiteX44" fmla="*/ 749104 w 812409"/>
              <a:gd name="connsiteY44" fmla="*/ 1345223 h 1564151"/>
              <a:gd name="connsiteX45" fmla="*/ 187276 w 812409"/>
              <a:gd name="connsiteY45" fmla="*/ 1157947 h 1564151"/>
              <a:gd name="connsiteX46" fmla="*/ 218929 w 812409"/>
              <a:gd name="connsiteY46" fmla="*/ 1189599 h 1564151"/>
              <a:gd name="connsiteX47" fmla="*/ 250581 w 812409"/>
              <a:gd name="connsiteY47" fmla="*/ 1157947 h 1564151"/>
              <a:gd name="connsiteX48" fmla="*/ 218929 w 812409"/>
              <a:gd name="connsiteY48" fmla="*/ 1126295 h 1564151"/>
              <a:gd name="connsiteX49" fmla="*/ 187276 w 812409"/>
              <a:gd name="connsiteY49" fmla="*/ 1157947 h 1564151"/>
              <a:gd name="connsiteX50" fmla="*/ 374553 w 812409"/>
              <a:gd name="connsiteY50" fmla="*/ 1157947 h 1564151"/>
              <a:gd name="connsiteX51" fmla="*/ 406204 w 812409"/>
              <a:gd name="connsiteY51" fmla="*/ 1189599 h 1564151"/>
              <a:gd name="connsiteX52" fmla="*/ 437857 w 812409"/>
              <a:gd name="connsiteY52" fmla="*/ 1157947 h 1564151"/>
              <a:gd name="connsiteX53" fmla="*/ 406204 w 812409"/>
              <a:gd name="connsiteY53" fmla="*/ 1126295 h 1564151"/>
              <a:gd name="connsiteX54" fmla="*/ 374553 w 812409"/>
              <a:gd name="connsiteY54" fmla="*/ 1157947 h 1564151"/>
              <a:gd name="connsiteX55" fmla="*/ 561829 w 812409"/>
              <a:gd name="connsiteY55" fmla="*/ 1157947 h 1564151"/>
              <a:gd name="connsiteX56" fmla="*/ 593481 w 812409"/>
              <a:gd name="connsiteY56" fmla="*/ 1189599 h 1564151"/>
              <a:gd name="connsiteX57" fmla="*/ 625133 w 812409"/>
              <a:gd name="connsiteY57" fmla="*/ 1157947 h 1564151"/>
              <a:gd name="connsiteX58" fmla="*/ 593481 w 812409"/>
              <a:gd name="connsiteY58" fmla="*/ 1126295 h 1564151"/>
              <a:gd name="connsiteX59" fmla="*/ 561829 w 812409"/>
              <a:gd name="connsiteY59" fmla="*/ 1157947 h 1564151"/>
              <a:gd name="connsiteX60" fmla="*/ 749104 w 812409"/>
              <a:gd name="connsiteY60" fmla="*/ 1157947 h 1564151"/>
              <a:gd name="connsiteX61" fmla="*/ 780757 w 812409"/>
              <a:gd name="connsiteY61" fmla="*/ 1189599 h 1564151"/>
              <a:gd name="connsiteX62" fmla="*/ 812410 w 812409"/>
              <a:gd name="connsiteY62" fmla="*/ 1157947 h 1564151"/>
              <a:gd name="connsiteX63" fmla="*/ 780757 w 812409"/>
              <a:gd name="connsiteY63" fmla="*/ 1126295 h 1564151"/>
              <a:gd name="connsiteX64" fmla="*/ 749104 w 812409"/>
              <a:gd name="connsiteY64" fmla="*/ 1157947 h 1564151"/>
              <a:gd name="connsiteX65" fmla="*/ 187276 w 812409"/>
              <a:gd name="connsiteY65" fmla="*/ 970670 h 1564151"/>
              <a:gd name="connsiteX66" fmla="*/ 218929 w 812409"/>
              <a:gd name="connsiteY66" fmla="*/ 1002323 h 1564151"/>
              <a:gd name="connsiteX67" fmla="*/ 250581 w 812409"/>
              <a:gd name="connsiteY67" fmla="*/ 970670 h 1564151"/>
              <a:gd name="connsiteX68" fmla="*/ 218929 w 812409"/>
              <a:gd name="connsiteY68" fmla="*/ 939018 h 1564151"/>
              <a:gd name="connsiteX69" fmla="*/ 187276 w 812409"/>
              <a:gd name="connsiteY69" fmla="*/ 970670 h 1564151"/>
              <a:gd name="connsiteX70" fmla="*/ 374553 w 812409"/>
              <a:gd name="connsiteY70" fmla="*/ 970670 h 1564151"/>
              <a:gd name="connsiteX71" fmla="*/ 406204 w 812409"/>
              <a:gd name="connsiteY71" fmla="*/ 1002323 h 1564151"/>
              <a:gd name="connsiteX72" fmla="*/ 437857 w 812409"/>
              <a:gd name="connsiteY72" fmla="*/ 970670 h 1564151"/>
              <a:gd name="connsiteX73" fmla="*/ 406204 w 812409"/>
              <a:gd name="connsiteY73" fmla="*/ 939018 h 1564151"/>
              <a:gd name="connsiteX74" fmla="*/ 374553 w 812409"/>
              <a:gd name="connsiteY74" fmla="*/ 970670 h 1564151"/>
              <a:gd name="connsiteX75" fmla="*/ 561829 w 812409"/>
              <a:gd name="connsiteY75" fmla="*/ 970670 h 1564151"/>
              <a:gd name="connsiteX76" fmla="*/ 593481 w 812409"/>
              <a:gd name="connsiteY76" fmla="*/ 1002323 h 1564151"/>
              <a:gd name="connsiteX77" fmla="*/ 625133 w 812409"/>
              <a:gd name="connsiteY77" fmla="*/ 970670 h 1564151"/>
              <a:gd name="connsiteX78" fmla="*/ 593481 w 812409"/>
              <a:gd name="connsiteY78" fmla="*/ 939018 h 1564151"/>
              <a:gd name="connsiteX79" fmla="*/ 561829 w 812409"/>
              <a:gd name="connsiteY79" fmla="*/ 970670 h 1564151"/>
              <a:gd name="connsiteX80" fmla="*/ 749104 w 812409"/>
              <a:gd name="connsiteY80" fmla="*/ 970670 h 1564151"/>
              <a:gd name="connsiteX81" fmla="*/ 780757 w 812409"/>
              <a:gd name="connsiteY81" fmla="*/ 1002323 h 1564151"/>
              <a:gd name="connsiteX82" fmla="*/ 812410 w 812409"/>
              <a:gd name="connsiteY82" fmla="*/ 970670 h 1564151"/>
              <a:gd name="connsiteX83" fmla="*/ 780757 w 812409"/>
              <a:gd name="connsiteY83" fmla="*/ 939018 h 1564151"/>
              <a:gd name="connsiteX84" fmla="*/ 749104 w 812409"/>
              <a:gd name="connsiteY84" fmla="*/ 970670 h 1564151"/>
              <a:gd name="connsiteX85" fmla="*/ 187276 w 812409"/>
              <a:gd name="connsiteY85" fmla="*/ 783395 h 1564151"/>
              <a:gd name="connsiteX86" fmla="*/ 218929 w 812409"/>
              <a:gd name="connsiteY86" fmla="*/ 815047 h 1564151"/>
              <a:gd name="connsiteX87" fmla="*/ 250581 w 812409"/>
              <a:gd name="connsiteY87" fmla="*/ 783395 h 1564151"/>
              <a:gd name="connsiteX88" fmla="*/ 218929 w 812409"/>
              <a:gd name="connsiteY88" fmla="*/ 751742 h 1564151"/>
              <a:gd name="connsiteX89" fmla="*/ 187276 w 812409"/>
              <a:gd name="connsiteY89" fmla="*/ 783395 h 1564151"/>
              <a:gd name="connsiteX90" fmla="*/ 374553 w 812409"/>
              <a:gd name="connsiteY90" fmla="*/ 783395 h 1564151"/>
              <a:gd name="connsiteX91" fmla="*/ 406204 w 812409"/>
              <a:gd name="connsiteY91" fmla="*/ 815047 h 1564151"/>
              <a:gd name="connsiteX92" fmla="*/ 437857 w 812409"/>
              <a:gd name="connsiteY92" fmla="*/ 783395 h 1564151"/>
              <a:gd name="connsiteX93" fmla="*/ 406204 w 812409"/>
              <a:gd name="connsiteY93" fmla="*/ 751742 h 1564151"/>
              <a:gd name="connsiteX94" fmla="*/ 374553 w 812409"/>
              <a:gd name="connsiteY94" fmla="*/ 783395 h 1564151"/>
              <a:gd name="connsiteX95" fmla="*/ 561829 w 812409"/>
              <a:gd name="connsiteY95" fmla="*/ 783395 h 1564151"/>
              <a:gd name="connsiteX96" fmla="*/ 593481 w 812409"/>
              <a:gd name="connsiteY96" fmla="*/ 815047 h 1564151"/>
              <a:gd name="connsiteX97" fmla="*/ 625133 w 812409"/>
              <a:gd name="connsiteY97" fmla="*/ 783395 h 1564151"/>
              <a:gd name="connsiteX98" fmla="*/ 593481 w 812409"/>
              <a:gd name="connsiteY98" fmla="*/ 751742 h 1564151"/>
              <a:gd name="connsiteX99" fmla="*/ 561829 w 812409"/>
              <a:gd name="connsiteY99" fmla="*/ 783395 h 1564151"/>
              <a:gd name="connsiteX100" fmla="*/ 749104 w 812409"/>
              <a:gd name="connsiteY100" fmla="*/ 783395 h 1564151"/>
              <a:gd name="connsiteX101" fmla="*/ 780757 w 812409"/>
              <a:gd name="connsiteY101" fmla="*/ 815047 h 1564151"/>
              <a:gd name="connsiteX102" fmla="*/ 812410 w 812409"/>
              <a:gd name="connsiteY102" fmla="*/ 783395 h 1564151"/>
              <a:gd name="connsiteX103" fmla="*/ 780757 w 812409"/>
              <a:gd name="connsiteY103" fmla="*/ 751742 h 1564151"/>
              <a:gd name="connsiteX104" fmla="*/ 749104 w 812409"/>
              <a:gd name="connsiteY104" fmla="*/ 783395 h 1564151"/>
              <a:gd name="connsiteX105" fmla="*/ 187276 w 812409"/>
              <a:gd name="connsiteY105" fmla="*/ 596118 h 1564151"/>
              <a:gd name="connsiteX106" fmla="*/ 218929 w 812409"/>
              <a:gd name="connsiteY106" fmla="*/ 627770 h 1564151"/>
              <a:gd name="connsiteX107" fmla="*/ 250581 w 812409"/>
              <a:gd name="connsiteY107" fmla="*/ 596118 h 1564151"/>
              <a:gd name="connsiteX108" fmla="*/ 218929 w 812409"/>
              <a:gd name="connsiteY108" fmla="*/ 564466 h 1564151"/>
              <a:gd name="connsiteX109" fmla="*/ 187276 w 812409"/>
              <a:gd name="connsiteY109" fmla="*/ 596118 h 1564151"/>
              <a:gd name="connsiteX110" fmla="*/ 374553 w 812409"/>
              <a:gd name="connsiteY110" fmla="*/ 596118 h 1564151"/>
              <a:gd name="connsiteX111" fmla="*/ 406204 w 812409"/>
              <a:gd name="connsiteY111" fmla="*/ 627770 h 1564151"/>
              <a:gd name="connsiteX112" fmla="*/ 437857 w 812409"/>
              <a:gd name="connsiteY112" fmla="*/ 596118 h 1564151"/>
              <a:gd name="connsiteX113" fmla="*/ 406204 w 812409"/>
              <a:gd name="connsiteY113" fmla="*/ 564466 h 1564151"/>
              <a:gd name="connsiteX114" fmla="*/ 374553 w 812409"/>
              <a:gd name="connsiteY114" fmla="*/ 596118 h 1564151"/>
              <a:gd name="connsiteX115" fmla="*/ 561829 w 812409"/>
              <a:gd name="connsiteY115" fmla="*/ 596118 h 1564151"/>
              <a:gd name="connsiteX116" fmla="*/ 593481 w 812409"/>
              <a:gd name="connsiteY116" fmla="*/ 627770 h 1564151"/>
              <a:gd name="connsiteX117" fmla="*/ 625133 w 812409"/>
              <a:gd name="connsiteY117" fmla="*/ 596118 h 1564151"/>
              <a:gd name="connsiteX118" fmla="*/ 593481 w 812409"/>
              <a:gd name="connsiteY118" fmla="*/ 564466 h 1564151"/>
              <a:gd name="connsiteX119" fmla="*/ 561829 w 812409"/>
              <a:gd name="connsiteY119" fmla="*/ 596118 h 1564151"/>
              <a:gd name="connsiteX120" fmla="*/ 749104 w 812409"/>
              <a:gd name="connsiteY120" fmla="*/ 596118 h 1564151"/>
              <a:gd name="connsiteX121" fmla="*/ 780757 w 812409"/>
              <a:gd name="connsiteY121" fmla="*/ 627770 h 1564151"/>
              <a:gd name="connsiteX122" fmla="*/ 812410 w 812409"/>
              <a:gd name="connsiteY122" fmla="*/ 596118 h 1564151"/>
              <a:gd name="connsiteX123" fmla="*/ 780757 w 812409"/>
              <a:gd name="connsiteY123" fmla="*/ 564466 h 1564151"/>
              <a:gd name="connsiteX124" fmla="*/ 749104 w 812409"/>
              <a:gd name="connsiteY124" fmla="*/ 596118 h 1564151"/>
              <a:gd name="connsiteX125" fmla="*/ 187276 w 812409"/>
              <a:gd name="connsiteY125" fmla="*/ 408842 h 1564151"/>
              <a:gd name="connsiteX126" fmla="*/ 218929 w 812409"/>
              <a:gd name="connsiteY126" fmla="*/ 440495 h 1564151"/>
              <a:gd name="connsiteX127" fmla="*/ 250581 w 812409"/>
              <a:gd name="connsiteY127" fmla="*/ 408842 h 1564151"/>
              <a:gd name="connsiteX128" fmla="*/ 218929 w 812409"/>
              <a:gd name="connsiteY128" fmla="*/ 377190 h 1564151"/>
              <a:gd name="connsiteX129" fmla="*/ 187276 w 812409"/>
              <a:gd name="connsiteY129" fmla="*/ 408842 h 1564151"/>
              <a:gd name="connsiteX130" fmla="*/ 374553 w 812409"/>
              <a:gd name="connsiteY130" fmla="*/ 408842 h 1564151"/>
              <a:gd name="connsiteX131" fmla="*/ 406204 w 812409"/>
              <a:gd name="connsiteY131" fmla="*/ 440495 h 1564151"/>
              <a:gd name="connsiteX132" fmla="*/ 437857 w 812409"/>
              <a:gd name="connsiteY132" fmla="*/ 408842 h 1564151"/>
              <a:gd name="connsiteX133" fmla="*/ 406204 w 812409"/>
              <a:gd name="connsiteY133" fmla="*/ 377190 h 1564151"/>
              <a:gd name="connsiteX134" fmla="*/ 374553 w 812409"/>
              <a:gd name="connsiteY134" fmla="*/ 408842 h 1564151"/>
              <a:gd name="connsiteX135" fmla="*/ 561829 w 812409"/>
              <a:gd name="connsiteY135" fmla="*/ 408842 h 1564151"/>
              <a:gd name="connsiteX136" fmla="*/ 593481 w 812409"/>
              <a:gd name="connsiteY136" fmla="*/ 440495 h 1564151"/>
              <a:gd name="connsiteX137" fmla="*/ 625133 w 812409"/>
              <a:gd name="connsiteY137" fmla="*/ 408842 h 1564151"/>
              <a:gd name="connsiteX138" fmla="*/ 593481 w 812409"/>
              <a:gd name="connsiteY138" fmla="*/ 377190 h 1564151"/>
              <a:gd name="connsiteX139" fmla="*/ 561829 w 812409"/>
              <a:gd name="connsiteY139" fmla="*/ 408842 h 1564151"/>
              <a:gd name="connsiteX140" fmla="*/ 749104 w 812409"/>
              <a:gd name="connsiteY140" fmla="*/ 408842 h 1564151"/>
              <a:gd name="connsiteX141" fmla="*/ 780757 w 812409"/>
              <a:gd name="connsiteY141" fmla="*/ 440495 h 1564151"/>
              <a:gd name="connsiteX142" fmla="*/ 812410 w 812409"/>
              <a:gd name="connsiteY142" fmla="*/ 408842 h 1564151"/>
              <a:gd name="connsiteX143" fmla="*/ 780757 w 812409"/>
              <a:gd name="connsiteY143" fmla="*/ 377190 h 1564151"/>
              <a:gd name="connsiteX144" fmla="*/ 749104 w 812409"/>
              <a:gd name="connsiteY144" fmla="*/ 408842 h 1564151"/>
              <a:gd name="connsiteX145" fmla="*/ 187276 w 812409"/>
              <a:gd name="connsiteY145" fmla="*/ 218928 h 1564151"/>
              <a:gd name="connsiteX146" fmla="*/ 218929 w 812409"/>
              <a:gd name="connsiteY146" fmla="*/ 250581 h 1564151"/>
              <a:gd name="connsiteX147" fmla="*/ 250581 w 812409"/>
              <a:gd name="connsiteY147" fmla="*/ 218928 h 1564151"/>
              <a:gd name="connsiteX148" fmla="*/ 218929 w 812409"/>
              <a:gd name="connsiteY148" fmla="*/ 187276 h 1564151"/>
              <a:gd name="connsiteX149" fmla="*/ 187276 w 812409"/>
              <a:gd name="connsiteY149" fmla="*/ 218928 h 1564151"/>
              <a:gd name="connsiteX150" fmla="*/ 374553 w 812409"/>
              <a:gd name="connsiteY150" fmla="*/ 218928 h 1564151"/>
              <a:gd name="connsiteX151" fmla="*/ 406204 w 812409"/>
              <a:gd name="connsiteY151" fmla="*/ 250581 h 1564151"/>
              <a:gd name="connsiteX152" fmla="*/ 437857 w 812409"/>
              <a:gd name="connsiteY152" fmla="*/ 218928 h 1564151"/>
              <a:gd name="connsiteX153" fmla="*/ 406204 w 812409"/>
              <a:gd name="connsiteY153" fmla="*/ 187276 h 1564151"/>
              <a:gd name="connsiteX154" fmla="*/ 374553 w 812409"/>
              <a:gd name="connsiteY154" fmla="*/ 218928 h 1564151"/>
              <a:gd name="connsiteX155" fmla="*/ 561829 w 812409"/>
              <a:gd name="connsiteY155" fmla="*/ 218928 h 1564151"/>
              <a:gd name="connsiteX156" fmla="*/ 593481 w 812409"/>
              <a:gd name="connsiteY156" fmla="*/ 250581 h 1564151"/>
              <a:gd name="connsiteX157" fmla="*/ 625133 w 812409"/>
              <a:gd name="connsiteY157" fmla="*/ 218928 h 1564151"/>
              <a:gd name="connsiteX158" fmla="*/ 593481 w 812409"/>
              <a:gd name="connsiteY158" fmla="*/ 187276 h 1564151"/>
              <a:gd name="connsiteX159" fmla="*/ 561829 w 812409"/>
              <a:gd name="connsiteY159" fmla="*/ 218928 h 1564151"/>
              <a:gd name="connsiteX160" fmla="*/ 749104 w 812409"/>
              <a:gd name="connsiteY160" fmla="*/ 218928 h 1564151"/>
              <a:gd name="connsiteX161" fmla="*/ 780757 w 812409"/>
              <a:gd name="connsiteY161" fmla="*/ 250581 h 1564151"/>
              <a:gd name="connsiteX162" fmla="*/ 812410 w 812409"/>
              <a:gd name="connsiteY162" fmla="*/ 218928 h 1564151"/>
              <a:gd name="connsiteX163" fmla="*/ 780757 w 812409"/>
              <a:gd name="connsiteY163" fmla="*/ 187276 h 1564151"/>
              <a:gd name="connsiteX164" fmla="*/ 749104 w 812409"/>
              <a:gd name="connsiteY164" fmla="*/ 218928 h 1564151"/>
              <a:gd name="connsiteX165" fmla="*/ 187276 w 812409"/>
              <a:gd name="connsiteY165" fmla="*/ 31652 h 1564151"/>
              <a:gd name="connsiteX166" fmla="*/ 218929 w 812409"/>
              <a:gd name="connsiteY166" fmla="*/ 63304 h 1564151"/>
              <a:gd name="connsiteX167" fmla="*/ 250581 w 812409"/>
              <a:gd name="connsiteY167" fmla="*/ 31652 h 1564151"/>
              <a:gd name="connsiteX168" fmla="*/ 218929 w 812409"/>
              <a:gd name="connsiteY168" fmla="*/ 0 h 1564151"/>
              <a:gd name="connsiteX169" fmla="*/ 187276 w 812409"/>
              <a:gd name="connsiteY169" fmla="*/ 31652 h 1564151"/>
              <a:gd name="connsiteX170" fmla="*/ 374553 w 812409"/>
              <a:gd name="connsiteY170" fmla="*/ 31652 h 1564151"/>
              <a:gd name="connsiteX171" fmla="*/ 406204 w 812409"/>
              <a:gd name="connsiteY171" fmla="*/ 63304 h 1564151"/>
              <a:gd name="connsiteX172" fmla="*/ 437857 w 812409"/>
              <a:gd name="connsiteY172" fmla="*/ 31652 h 1564151"/>
              <a:gd name="connsiteX173" fmla="*/ 406204 w 812409"/>
              <a:gd name="connsiteY173" fmla="*/ 0 h 1564151"/>
              <a:gd name="connsiteX174" fmla="*/ 374553 w 812409"/>
              <a:gd name="connsiteY174" fmla="*/ 31652 h 1564151"/>
              <a:gd name="connsiteX175" fmla="*/ 561829 w 812409"/>
              <a:gd name="connsiteY175" fmla="*/ 31652 h 1564151"/>
              <a:gd name="connsiteX176" fmla="*/ 593481 w 812409"/>
              <a:gd name="connsiteY176" fmla="*/ 63304 h 1564151"/>
              <a:gd name="connsiteX177" fmla="*/ 625133 w 812409"/>
              <a:gd name="connsiteY177" fmla="*/ 31652 h 1564151"/>
              <a:gd name="connsiteX178" fmla="*/ 593481 w 812409"/>
              <a:gd name="connsiteY178" fmla="*/ 0 h 1564151"/>
              <a:gd name="connsiteX179" fmla="*/ 561829 w 812409"/>
              <a:gd name="connsiteY179" fmla="*/ 31652 h 1564151"/>
              <a:gd name="connsiteX180" fmla="*/ 749104 w 812409"/>
              <a:gd name="connsiteY180" fmla="*/ 31652 h 1564151"/>
              <a:gd name="connsiteX181" fmla="*/ 780757 w 812409"/>
              <a:gd name="connsiteY181" fmla="*/ 63304 h 1564151"/>
              <a:gd name="connsiteX182" fmla="*/ 812410 w 812409"/>
              <a:gd name="connsiteY182" fmla="*/ 31652 h 1564151"/>
              <a:gd name="connsiteX183" fmla="*/ 780757 w 812409"/>
              <a:gd name="connsiteY183" fmla="*/ 0 h 1564151"/>
              <a:gd name="connsiteX184" fmla="*/ 749104 w 812409"/>
              <a:gd name="connsiteY184" fmla="*/ 31652 h 1564151"/>
              <a:gd name="connsiteX185" fmla="*/ 31653 w 812409"/>
              <a:gd name="connsiteY185" fmla="*/ 1379513 h 1564151"/>
              <a:gd name="connsiteX186" fmla="*/ 63304 w 812409"/>
              <a:gd name="connsiteY186" fmla="*/ 1347861 h 1564151"/>
              <a:gd name="connsiteX187" fmla="*/ 31653 w 812409"/>
              <a:gd name="connsiteY187" fmla="*/ 1316208 h 1564151"/>
              <a:gd name="connsiteX188" fmla="*/ 0 w 812409"/>
              <a:gd name="connsiteY188" fmla="*/ 1347861 h 1564151"/>
              <a:gd name="connsiteX189" fmla="*/ 31653 w 812409"/>
              <a:gd name="connsiteY189" fmla="*/ 1379513 h 1564151"/>
              <a:gd name="connsiteX190" fmla="*/ 31653 w 812409"/>
              <a:gd name="connsiteY190" fmla="*/ 1189599 h 1564151"/>
              <a:gd name="connsiteX191" fmla="*/ 63304 w 812409"/>
              <a:gd name="connsiteY191" fmla="*/ 1157947 h 1564151"/>
              <a:gd name="connsiteX192" fmla="*/ 31653 w 812409"/>
              <a:gd name="connsiteY192" fmla="*/ 1126295 h 1564151"/>
              <a:gd name="connsiteX193" fmla="*/ 0 w 812409"/>
              <a:gd name="connsiteY193" fmla="*/ 1157947 h 1564151"/>
              <a:gd name="connsiteX194" fmla="*/ 31653 w 812409"/>
              <a:gd name="connsiteY194" fmla="*/ 1189599 h 1564151"/>
              <a:gd name="connsiteX195" fmla="*/ 31653 w 812409"/>
              <a:gd name="connsiteY195" fmla="*/ 1002323 h 1564151"/>
              <a:gd name="connsiteX196" fmla="*/ 63304 w 812409"/>
              <a:gd name="connsiteY196" fmla="*/ 970670 h 1564151"/>
              <a:gd name="connsiteX197" fmla="*/ 31653 w 812409"/>
              <a:gd name="connsiteY197" fmla="*/ 939018 h 1564151"/>
              <a:gd name="connsiteX198" fmla="*/ 0 w 812409"/>
              <a:gd name="connsiteY198" fmla="*/ 970670 h 1564151"/>
              <a:gd name="connsiteX199" fmla="*/ 31653 w 812409"/>
              <a:gd name="connsiteY199" fmla="*/ 1002323 h 1564151"/>
              <a:gd name="connsiteX200" fmla="*/ 31653 w 812409"/>
              <a:gd name="connsiteY200" fmla="*/ 815047 h 1564151"/>
              <a:gd name="connsiteX201" fmla="*/ 63304 w 812409"/>
              <a:gd name="connsiteY201" fmla="*/ 783395 h 1564151"/>
              <a:gd name="connsiteX202" fmla="*/ 31653 w 812409"/>
              <a:gd name="connsiteY202" fmla="*/ 751742 h 1564151"/>
              <a:gd name="connsiteX203" fmla="*/ 0 w 812409"/>
              <a:gd name="connsiteY203" fmla="*/ 783395 h 1564151"/>
              <a:gd name="connsiteX204" fmla="*/ 31653 w 812409"/>
              <a:gd name="connsiteY204" fmla="*/ 815047 h 1564151"/>
              <a:gd name="connsiteX205" fmla="*/ 31653 w 812409"/>
              <a:gd name="connsiteY205" fmla="*/ 627770 h 1564151"/>
              <a:gd name="connsiteX206" fmla="*/ 63304 w 812409"/>
              <a:gd name="connsiteY206" fmla="*/ 596118 h 1564151"/>
              <a:gd name="connsiteX207" fmla="*/ 31653 w 812409"/>
              <a:gd name="connsiteY207" fmla="*/ 564466 h 1564151"/>
              <a:gd name="connsiteX208" fmla="*/ 0 w 812409"/>
              <a:gd name="connsiteY208" fmla="*/ 596118 h 1564151"/>
              <a:gd name="connsiteX209" fmla="*/ 31653 w 812409"/>
              <a:gd name="connsiteY209" fmla="*/ 627770 h 1564151"/>
              <a:gd name="connsiteX210" fmla="*/ 31653 w 812409"/>
              <a:gd name="connsiteY210" fmla="*/ 440495 h 1564151"/>
              <a:gd name="connsiteX211" fmla="*/ 63304 w 812409"/>
              <a:gd name="connsiteY211" fmla="*/ 408842 h 1564151"/>
              <a:gd name="connsiteX212" fmla="*/ 31653 w 812409"/>
              <a:gd name="connsiteY212" fmla="*/ 377190 h 1564151"/>
              <a:gd name="connsiteX213" fmla="*/ 0 w 812409"/>
              <a:gd name="connsiteY213" fmla="*/ 408842 h 1564151"/>
              <a:gd name="connsiteX214" fmla="*/ 31653 w 812409"/>
              <a:gd name="connsiteY214" fmla="*/ 440495 h 1564151"/>
              <a:gd name="connsiteX215" fmla="*/ 31653 w 812409"/>
              <a:gd name="connsiteY215" fmla="*/ 253218 h 1564151"/>
              <a:gd name="connsiteX216" fmla="*/ 63304 w 812409"/>
              <a:gd name="connsiteY216" fmla="*/ 221566 h 1564151"/>
              <a:gd name="connsiteX217" fmla="*/ 31653 w 812409"/>
              <a:gd name="connsiteY217" fmla="*/ 189914 h 1564151"/>
              <a:gd name="connsiteX218" fmla="*/ 0 w 812409"/>
              <a:gd name="connsiteY218" fmla="*/ 221566 h 1564151"/>
              <a:gd name="connsiteX219" fmla="*/ 31653 w 812409"/>
              <a:gd name="connsiteY219" fmla="*/ 253218 h 1564151"/>
              <a:gd name="connsiteX220" fmla="*/ 31653 w 812409"/>
              <a:gd name="connsiteY220" fmla="*/ 65942 h 1564151"/>
              <a:gd name="connsiteX221" fmla="*/ 63304 w 812409"/>
              <a:gd name="connsiteY221" fmla="*/ 34290 h 1564151"/>
              <a:gd name="connsiteX222" fmla="*/ 31653 w 812409"/>
              <a:gd name="connsiteY222" fmla="*/ 2637 h 1564151"/>
              <a:gd name="connsiteX223" fmla="*/ 0 w 812409"/>
              <a:gd name="connsiteY223" fmla="*/ 34290 h 1564151"/>
              <a:gd name="connsiteX224" fmla="*/ 31653 w 812409"/>
              <a:gd name="connsiteY224" fmla="*/ 65942 h 1564151"/>
            </a:gdLst>
            <a:ahLst/>
            <a:cxnLst/>
            <a:rect l="l" t="t" r="r" b="b"/>
            <a:pathLst>
              <a:path w="812409" h="1564151">
                <a:moveTo>
                  <a:pt x="0" y="1532499"/>
                </a:moveTo>
                <a:cubicBezTo>
                  <a:pt x="0" y="1550963"/>
                  <a:pt x="15826" y="1564151"/>
                  <a:pt x="31653" y="1564151"/>
                </a:cubicBezTo>
                <a:cubicBezTo>
                  <a:pt x="50116" y="1564151"/>
                  <a:pt x="63304" y="1548325"/>
                  <a:pt x="63304" y="1532499"/>
                </a:cubicBezTo>
                <a:cubicBezTo>
                  <a:pt x="63304" y="1516673"/>
                  <a:pt x="47479" y="1500847"/>
                  <a:pt x="31653" y="1500847"/>
                </a:cubicBezTo>
                <a:cubicBezTo>
                  <a:pt x="13188" y="1500847"/>
                  <a:pt x="0" y="1516673"/>
                  <a:pt x="0" y="1532499"/>
                </a:cubicBezTo>
                <a:close/>
                <a:moveTo>
                  <a:pt x="187276" y="1532499"/>
                </a:moveTo>
                <a:cubicBezTo>
                  <a:pt x="187276" y="1550963"/>
                  <a:pt x="203103" y="1564151"/>
                  <a:pt x="218929" y="1564151"/>
                </a:cubicBezTo>
                <a:cubicBezTo>
                  <a:pt x="237392" y="1564151"/>
                  <a:pt x="250581" y="1548325"/>
                  <a:pt x="250581" y="1532499"/>
                </a:cubicBezTo>
                <a:cubicBezTo>
                  <a:pt x="250581" y="1516673"/>
                  <a:pt x="234754" y="1500847"/>
                  <a:pt x="218929" y="1500847"/>
                </a:cubicBezTo>
                <a:cubicBezTo>
                  <a:pt x="200465" y="1500847"/>
                  <a:pt x="187276" y="1516673"/>
                  <a:pt x="187276" y="1532499"/>
                </a:cubicBezTo>
                <a:close/>
                <a:moveTo>
                  <a:pt x="374553" y="1532499"/>
                </a:moveTo>
                <a:cubicBezTo>
                  <a:pt x="374553" y="1550963"/>
                  <a:pt x="390379" y="1564151"/>
                  <a:pt x="406204" y="1564151"/>
                </a:cubicBezTo>
                <a:cubicBezTo>
                  <a:pt x="424669" y="1564151"/>
                  <a:pt x="437857" y="1548325"/>
                  <a:pt x="437857" y="1532499"/>
                </a:cubicBezTo>
                <a:cubicBezTo>
                  <a:pt x="437857" y="1516673"/>
                  <a:pt x="422031" y="1500847"/>
                  <a:pt x="406204" y="1500847"/>
                </a:cubicBezTo>
                <a:cubicBezTo>
                  <a:pt x="387741" y="1500847"/>
                  <a:pt x="374553" y="1516673"/>
                  <a:pt x="374553" y="1532499"/>
                </a:cubicBezTo>
                <a:close/>
                <a:moveTo>
                  <a:pt x="561829" y="1532499"/>
                </a:moveTo>
                <a:cubicBezTo>
                  <a:pt x="561829" y="1550963"/>
                  <a:pt x="577654" y="1564151"/>
                  <a:pt x="593481" y="1564151"/>
                </a:cubicBezTo>
                <a:cubicBezTo>
                  <a:pt x="611945" y="1564151"/>
                  <a:pt x="625133" y="1548325"/>
                  <a:pt x="625133" y="1532499"/>
                </a:cubicBezTo>
                <a:cubicBezTo>
                  <a:pt x="625133" y="1516673"/>
                  <a:pt x="609307" y="1500847"/>
                  <a:pt x="593481" y="1500847"/>
                </a:cubicBezTo>
                <a:cubicBezTo>
                  <a:pt x="575017" y="1500847"/>
                  <a:pt x="561829" y="1516673"/>
                  <a:pt x="561829" y="1532499"/>
                </a:cubicBezTo>
                <a:close/>
                <a:moveTo>
                  <a:pt x="749104" y="1532499"/>
                </a:moveTo>
                <a:cubicBezTo>
                  <a:pt x="749104" y="1550963"/>
                  <a:pt x="764931" y="1564151"/>
                  <a:pt x="780757" y="1564151"/>
                </a:cubicBezTo>
                <a:cubicBezTo>
                  <a:pt x="799221" y="1564151"/>
                  <a:pt x="812410" y="1548325"/>
                  <a:pt x="812410" y="1532499"/>
                </a:cubicBezTo>
                <a:cubicBezTo>
                  <a:pt x="812410" y="1516673"/>
                  <a:pt x="796583" y="1500847"/>
                  <a:pt x="780757" y="1500847"/>
                </a:cubicBezTo>
                <a:cubicBezTo>
                  <a:pt x="764931" y="1500847"/>
                  <a:pt x="749104" y="1516673"/>
                  <a:pt x="749104" y="1532499"/>
                </a:cubicBezTo>
                <a:close/>
                <a:moveTo>
                  <a:pt x="187276" y="1345223"/>
                </a:moveTo>
                <a:cubicBezTo>
                  <a:pt x="187276" y="1363687"/>
                  <a:pt x="203103" y="1376875"/>
                  <a:pt x="218929" y="1376875"/>
                </a:cubicBezTo>
                <a:cubicBezTo>
                  <a:pt x="237392" y="1376875"/>
                  <a:pt x="250581" y="1361049"/>
                  <a:pt x="250581" y="1345223"/>
                </a:cubicBezTo>
                <a:cubicBezTo>
                  <a:pt x="250581" y="1326759"/>
                  <a:pt x="234754" y="1313571"/>
                  <a:pt x="218929" y="1313571"/>
                </a:cubicBezTo>
                <a:cubicBezTo>
                  <a:pt x="200465" y="1313571"/>
                  <a:pt x="187276" y="1326759"/>
                  <a:pt x="187276" y="1345223"/>
                </a:cubicBezTo>
                <a:close/>
                <a:moveTo>
                  <a:pt x="374553" y="1345223"/>
                </a:moveTo>
                <a:cubicBezTo>
                  <a:pt x="374553" y="1363687"/>
                  <a:pt x="390379" y="1376875"/>
                  <a:pt x="406204" y="1376875"/>
                </a:cubicBezTo>
                <a:cubicBezTo>
                  <a:pt x="424669" y="1376875"/>
                  <a:pt x="437857" y="1361049"/>
                  <a:pt x="437857" y="1345223"/>
                </a:cubicBezTo>
                <a:cubicBezTo>
                  <a:pt x="437857" y="1326759"/>
                  <a:pt x="422031" y="1313571"/>
                  <a:pt x="406204" y="1313571"/>
                </a:cubicBezTo>
                <a:cubicBezTo>
                  <a:pt x="387741" y="1313571"/>
                  <a:pt x="374553" y="1326759"/>
                  <a:pt x="374553" y="1345223"/>
                </a:cubicBezTo>
                <a:close/>
                <a:moveTo>
                  <a:pt x="561829" y="1345223"/>
                </a:moveTo>
                <a:cubicBezTo>
                  <a:pt x="561829" y="1363687"/>
                  <a:pt x="577654" y="1376875"/>
                  <a:pt x="593481" y="1376875"/>
                </a:cubicBezTo>
                <a:cubicBezTo>
                  <a:pt x="611945" y="1376875"/>
                  <a:pt x="625133" y="1361049"/>
                  <a:pt x="625133" y="1345223"/>
                </a:cubicBezTo>
                <a:cubicBezTo>
                  <a:pt x="625133" y="1326759"/>
                  <a:pt x="609307" y="1313571"/>
                  <a:pt x="593481" y="1313571"/>
                </a:cubicBezTo>
                <a:cubicBezTo>
                  <a:pt x="575017" y="1313571"/>
                  <a:pt x="561829" y="1326759"/>
                  <a:pt x="561829" y="1345223"/>
                </a:cubicBezTo>
                <a:close/>
                <a:moveTo>
                  <a:pt x="749104" y="1345223"/>
                </a:moveTo>
                <a:cubicBezTo>
                  <a:pt x="749104" y="1363687"/>
                  <a:pt x="764931" y="1376875"/>
                  <a:pt x="780757" y="1376875"/>
                </a:cubicBezTo>
                <a:cubicBezTo>
                  <a:pt x="799221" y="1376875"/>
                  <a:pt x="812410" y="1361049"/>
                  <a:pt x="812410" y="1345223"/>
                </a:cubicBezTo>
                <a:cubicBezTo>
                  <a:pt x="812410" y="1326759"/>
                  <a:pt x="796583" y="1313571"/>
                  <a:pt x="780757" y="1313571"/>
                </a:cubicBezTo>
                <a:cubicBezTo>
                  <a:pt x="764931" y="1313571"/>
                  <a:pt x="749104" y="1326759"/>
                  <a:pt x="749104" y="1345223"/>
                </a:cubicBezTo>
                <a:close/>
                <a:moveTo>
                  <a:pt x="187276" y="1157947"/>
                </a:moveTo>
                <a:cubicBezTo>
                  <a:pt x="187276" y="1176411"/>
                  <a:pt x="203103" y="1189599"/>
                  <a:pt x="218929" y="1189599"/>
                </a:cubicBezTo>
                <a:cubicBezTo>
                  <a:pt x="237392" y="1189599"/>
                  <a:pt x="250581" y="1173773"/>
                  <a:pt x="250581" y="1157947"/>
                </a:cubicBezTo>
                <a:cubicBezTo>
                  <a:pt x="250581" y="1139483"/>
                  <a:pt x="234754" y="1126295"/>
                  <a:pt x="218929" y="1126295"/>
                </a:cubicBezTo>
                <a:cubicBezTo>
                  <a:pt x="200465" y="1126295"/>
                  <a:pt x="187276" y="1139483"/>
                  <a:pt x="187276" y="1157947"/>
                </a:cubicBezTo>
                <a:close/>
                <a:moveTo>
                  <a:pt x="374553" y="1157947"/>
                </a:moveTo>
                <a:cubicBezTo>
                  <a:pt x="374553" y="1176411"/>
                  <a:pt x="390379" y="1189599"/>
                  <a:pt x="406204" y="1189599"/>
                </a:cubicBezTo>
                <a:cubicBezTo>
                  <a:pt x="424669" y="1189599"/>
                  <a:pt x="437857" y="1173773"/>
                  <a:pt x="437857" y="1157947"/>
                </a:cubicBezTo>
                <a:cubicBezTo>
                  <a:pt x="437857" y="1139483"/>
                  <a:pt x="422031" y="1126295"/>
                  <a:pt x="406204" y="1126295"/>
                </a:cubicBezTo>
                <a:cubicBezTo>
                  <a:pt x="387741" y="1126295"/>
                  <a:pt x="374553" y="1139483"/>
                  <a:pt x="374553" y="1157947"/>
                </a:cubicBezTo>
                <a:close/>
                <a:moveTo>
                  <a:pt x="561829" y="1157947"/>
                </a:moveTo>
                <a:cubicBezTo>
                  <a:pt x="561829" y="1176411"/>
                  <a:pt x="577654" y="1189599"/>
                  <a:pt x="593481" y="1189599"/>
                </a:cubicBezTo>
                <a:cubicBezTo>
                  <a:pt x="611945" y="1189599"/>
                  <a:pt x="625133" y="1173773"/>
                  <a:pt x="625133" y="1157947"/>
                </a:cubicBezTo>
                <a:cubicBezTo>
                  <a:pt x="625133" y="1139483"/>
                  <a:pt x="609307" y="1126295"/>
                  <a:pt x="593481" y="1126295"/>
                </a:cubicBezTo>
                <a:cubicBezTo>
                  <a:pt x="575017" y="1126295"/>
                  <a:pt x="561829" y="1139483"/>
                  <a:pt x="561829" y="1157947"/>
                </a:cubicBezTo>
                <a:close/>
                <a:moveTo>
                  <a:pt x="749104" y="1157947"/>
                </a:moveTo>
                <a:cubicBezTo>
                  <a:pt x="749104" y="1176411"/>
                  <a:pt x="764931" y="1189599"/>
                  <a:pt x="780757" y="1189599"/>
                </a:cubicBezTo>
                <a:cubicBezTo>
                  <a:pt x="799221" y="1189599"/>
                  <a:pt x="812410" y="1173773"/>
                  <a:pt x="812410" y="1157947"/>
                </a:cubicBezTo>
                <a:cubicBezTo>
                  <a:pt x="812410" y="1139483"/>
                  <a:pt x="796583" y="1126295"/>
                  <a:pt x="780757" y="1126295"/>
                </a:cubicBezTo>
                <a:cubicBezTo>
                  <a:pt x="764931" y="1126295"/>
                  <a:pt x="749104" y="1139483"/>
                  <a:pt x="749104" y="1157947"/>
                </a:cubicBezTo>
                <a:close/>
                <a:moveTo>
                  <a:pt x="187276" y="970670"/>
                </a:moveTo>
                <a:cubicBezTo>
                  <a:pt x="187276" y="989135"/>
                  <a:pt x="203103" y="1002323"/>
                  <a:pt x="218929" y="1002323"/>
                </a:cubicBezTo>
                <a:cubicBezTo>
                  <a:pt x="237392" y="1002323"/>
                  <a:pt x="250581" y="986497"/>
                  <a:pt x="250581" y="970670"/>
                </a:cubicBezTo>
                <a:cubicBezTo>
                  <a:pt x="250581" y="952207"/>
                  <a:pt x="234754" y="939018"/>
                  <a:pt x="218929" y="939018"/>
                </a:cubicBezTo>
                <a:cubicBezTo>
                  <a:pt x="200465" y="939018"/>
                  <a:pt x="187276" y="952207"/>
                  <a:pt x="187276" y="970670"/>
                </a:cubicBezTo>
                <a:close/>
                <a:moveTo>
                  <a:pt x="374553" y="970670"/>
                </a:moveTo>
                <a:cubicBezTo>
                  <a:pt x="374553" y="989135"/>
                  <a:pt x="390379" y="1002323"/>
                  <a:pt x="406204" y="1002323"/>
                </a:cubicBezTo>
                <a:cubicBezTo>
                  <a:pt x="424669" y="1002323"/>
                  <a:pt x="437857" y="986497"/>
                  <a:pt x="437857" y="970670"/>
                </a:cubicBezTo>
                <a:cubicBezTo>
                  <a:pt x="437857" y="952207"/>
                  <a:pt x="422031" y="939018"/>
                  <a:pt x="406204" y="939018"/>
                </a:cubicBezTo>
                <a:cubicBezTo>
                  <a:pt x="387741" y="939018"/>
                  <a:pt x="374553" y="952207"/>
                  <a:pt x="374553" y="970670"/>
                </a:cubicBezTo>
                <a:close/>
                <a:moveTo>
                  <a:pt x="561829" y="970670"/>
                </a:moveTo>
                <a:cubicBezTo>
                  <a:pt x="561829" y="989135"/>
                  <a:pt x="577654" y="1002323"/>
                  <a:pt x="593481" y="1002323"/>
                </a:cubicBezTo>
                <a:cubicBezTo>
                  <a:pt x="611945" y="1002323"/>
                  <a:pt x="625133" y="986497"/>
                  <a:pt x="625133" y="970670"/>
                </a:cubicBezTo>
                <a:cubicBezTo>
                  <a:pt x="625133" y="952207"/>
                  <a:pt x="609307" y="939018"/>
                  <a:pt x="593481" y="939018"/>
                </a:cubicBezTo>
                <a:cubicBezTo>
                  <a:pt x="575017" y="939018"/>
                  <a:pt x="561829" y="952207"/>
                  <a:pt x="561829" y="970670"/>
                </a:cubicBezTo>
                <a:close/>
                <a:moveTo>
                  <a:pt x="749104" y="970670"/>
                </a:moveTo>
                <a:cubicBezTo>
                  <a:pt x="749104" y="989135"/>
                  <a:pt x="764931" y="1002323"/>
                  <a:pt x="780757" y="1002323"/>
                </a:cubicBezTo>
                <a:cubicBezTo>
                  <a:pt x="799221" y="1002323"/>
                  <a:pt x="812410" y="986497"/>
                  <a:pt x="812410" y="970670"/>
                </a:cubicBezTo>
                <a:cubicBezTo>
                  <a:pt x="812410" y="952207"/>
                  <a:pt x="796583" y="939018"/>
                  <a:pt x="780757" y="939018"/>
                </a:cubicBezTo>
                <a:cubicBezTo>
                  <a:pt x="764931" y="939018"/>
                  <a:pt x="749104" y="952207"/>
                  <a:pt x="749104" y="970670"/>
                </a:cubicBezTo>
                <a:close/>
                <a:moveTo>
                  <a:pt x="187276" y="783395"/>
                </a:moveTo>
                <a:cubicBezTo>
                  <a:pt x="187276" y="801858"/>
                  <a:pt x="203103" y="815047"/>
                  <a:pt x="218929" y="815047"/>
                </a:cubicBezTo>
                <a:cubicBezTo>
                  <a:pt x="237392" y="815047"/>
                  <a:pt x="250581" y="799220"/>
                  <a:pt x="250581" y="783395"/>
                </a:cubicBezTo>
                <a:cubicBezTo>
                  <a:pt x="250581" y="764931"/>
                  <a:pt x="234754" y="751742"/>
                  <a:pt x="218929" y="751742"/>
                </a:cubicBezTo>
                <a:cubicBezTo>
                  <a:pt x="200465" y="751742"/>
                  <a:pt x="187276" y="764931"/>
                  <a:pt x="187276" y="783395"/>
                </a:cubicBezTo>
                <a:close/>
                <a:moveTo>
                  <a:pt x="374553" y="783395"/>
                </a:moveTo>
                <a:cubicBezTo>
                  <a:pt x="374553" y="801858"/>
                  <a:pt x="390379" y="815047"/>
                  <a:pt x="406204" y="815047"/>
                </a:cubicBezTo>
                <a:cubicBezTo>
                  <a:pt x="424669" y="815047"/>
                  <a:pt x="437857" y="799220"/>
                  <a:pt x="437857" y="783395"/>
                </a:cubicBezTo>
                <a:cubicBezTo>
                  <a:pt x="437857" y="764931"/>
                  <a:pt x="422031" y="751742"/>
                  <a:pt x="406204" y="751742"/>
                </a:cubicBezTo>
                <a:cubicBezTo>
                  <a:pt x="387741" y="751742"/>
                  <a:pt x="374553" y="764931"/>
                  <a:pt x="374553" y="783395"/>
                </a:cubicBezTo>
                <a:close/>
                <a:moveTo>
                  <a:pt x="561829" y="783395"/>
                </a:moveTo>
                <a:cubicBezTo>
                  <a:pt x="561829" y="801858"/>
                  <a:pt x="577654" y="815047"/>
                  <a:pt x="593481" y="815047"/>
                </a:cubicBezTo>
                <a:cubicBezTo>
                  <a:pt x="611945" y="815047"/>
                  <a:pt x="625133" y="799220"/>
                  <a:pt x="625133" y="783395"/>
                </a:cubicBezTo>
                <a:cubicBezTo>
                  <a:pt x="625133" y="764931"/>
                  <a:pt x="609307" y="751742"/>
                  <a:pt x="593481" y="751742"/>
                </a:cubicBezTo>
                <a:cubicBezTo>
                  <a:pt x="575017" y="751742"/>
                  <a:pt x="561829" y="764931"/>
                  <a:pt x="561829" y="783395"/>
                </a:cubicBezTo>
                <a:close/>
                <a:moveTo>
                  <a:pt x="749104" y="783395"/>
                </a:moveTo>
                <a:cubicBezTo>
                  <a:pt x="749104" y="801858"/>
                  <a:pt x="764931" y="815047"/>
                  <a:pt x="780757" y="815047"/>
                </a:cubicBezTo>
                <a:cubicBezTo>
                  <a:pt x="799221" y="815047"/>
                  <a:pt x="812410" y="799220"/>
                  <a:pt x="812410" y="783395"/>
                </a:cubicBezTo>
                <a:cubicBezTo>
                  <a:pt x="812410" y="764931"/>
                  <a:pt x="796583" y="751742"/>
                  <a:pt x="780757" y="751742"/>
                </a:cubicBezTo>
                <a:cubicBezTo>
                  <a:pt x="764931" y="751742"/>
                  <a:pt x="749104" y="764931"/>
                  <a:pt x="749104" y="783395"/>
                </a:cubicBezTo>
                <a:close/>
                <a:moveTo>
                  <a:pt x="187276" y="596118"/>
                </a:moveTo>
                <a:cubicBezTo>
                  <a:pt x="187276" y="614582"/>
                  <a:pt x="203103" y="627770"/>
                  <a:pt x="218929" y="627770"/>
                </a:cubicBezTo>
                <a:cubicBezTo>
                  <a:pt x="237392" y="627770"/>
                  <a:pt x="250581" y="611945"/>
                  <a:pt x="250581" y="596118"/>
                </a:cubicBezTo>
                <a:cubicBezTo>
                  <a:pt x="250581" y="580292"/>
                  <a:pt x="234754" y="564466"/>
                  <a:pt x="218929" y="564466"/>
                </a:cubicBezTo>
                <a:cubicBezTo>
                  <a:pt x="200465" y="561828"/>
                  <a:pt x="187276" y="577654"/>
                  <a:pt x="187276" y="596118"/>
                </a:cubicBezTo>
                <a:close/>
                <a:moveTo>
                  <a:pt x="374553" y="596118"/>
                </a:moveTo>
                <a:cubicBezTo>
                  <a:pt x="374553" y="614582"/>
                  <a:pt x="390379" y="627770"/>
                  <a:pt x="406204" y="627770"/>
                </a:cubicBezTo>
                <a:cubicBezTo>
                  <a:pt x="424669" y="627770"/>
                  <a:pt x="437857" y="611945"/>
                  <a:pt x="437857" y="596118"/>
                </a:cubicBezTo>
                <a:cubicBezTo>
                  <a:pt x="437857" y="580292"/>
                  <a:pt x="422031" y="564466"/>
                  <a:pt x="406204" y="564466"/>
                </a:cubicBezTo>
                <a:cubicBezTo>
                  <a:pt x="387741" y="561828"/>
                  <a:pt x="374553" y="577654"/>
                  <a:pt x="374553" y="596118"/>
                </a:cubicBezTo>
                <a:close/>
                <a:moveTo>
                  <a:pt x="561829" y="596118"/>
                </a:moveTo>
                <a:cubicBezTo>
                  <a:pt x="561829" y="614582"/>
                  <a:pt x="577654" y="627770"/>
                  <a:pt x="593481" y="627770"/>
                </a:cubicBezTo>
                <a:cubicBezTo>
                  <a:pt x="611945" y="627770"/>
                  <a:pt x="625133" y="611945"/>
                  <a:pt x="625133" y="596118"/>
                </a:cubicBezTo>
                <a:cubicBezTo>
                  <a:pt x="625133" y="580292"/>
                  <a:pt x="609307" y="564466"/>
                  <a:pt x="593481" y="564466"/>
                </a:cubicBezTo>
                <a:cubicBezTo>
                  <a:pt x="575017" y="561828"/>
                  <a:pt x="561829" y="577654"/>
                  <a:pt x="561829" y="596118"/>
                </a:cubicBezTo>
                <a:close/>
                <a:moveTo>
                  <a:pt x="749104" y="596118"/>
                </a:moveTo>
                <a:cubicBezTo>
                  <a:pt x="749104" y="614582"/>
                  <a:pt x="764931" y="627770"/>
                  <a:pt x="780757" y="627770"/>
                </a:cubicBezTo>
                <a:cubicBezTo>
                  <a:pt x="799221" y="627770"/>
                  <a:pt x="812410" y="611945"/>
                  <a:pt x="812410" y="596118"/>
                </a:cubicBezTo>
                <a:cubicBezTo>
                  <a:pt x="812410" y="580292"/>
                  <a:pt x="796583" y="564466"/>
                  <a:pt x="780757" y="564466"/>
                </a:cubicBezTo>
                <a:cubicBezTo>
                  <a:pt x="764931" y="561828"/>
                  <a:pt x="749104" y="577654"/>
                  <a:pt x="749104" y="596118"/>
                </a:cubicBezTo>
                <a:close/>
                <a:moveTo>
                  <a:pt x="187276" y="408842"/>
                </a:moveTo>
                <a:cubicBezTo>
                  <a:pt x="187276" y="427306"/>
                  <a:pt x="203103" y="440495"/>
                  <a:pt x="218929" y="440495"/>
                </a:cubicBezTo>
                <a:cubicBezTo>
                  <a:pt x="237392" y="440495"/>
                  <a:pt x="250581" y="424668"/>
                  <a:pt x="250581" y="408842"/>
                </a:cubicBezTo>
                <a:cubicBezTo>
                  <a:pt x="250581" y="390378"/>
                  <a:pt x="234754" y="377190"/>
                  <a:pt x="218929" y="377190"/>
                </a:cubicBezTo>
                <a:cubicBezTo>
                  <a:pt x="200465" y="374552"/>
                  <a:pt x="187276" y="390378"/>
                  <a:pt x="187276" y="408842"/>
                </a:cubicBezTo>
                <a:close/>
                <a:moveTo>
                  <a:pt x="374553" y="408842"/>
                </a:moveTo>
                <a:cubicBezTo>
                  <a:pt x="374553" y="427306"/>
                  <a:pt x="390379" y="440495"/>
                  <a:pt x="406204" y="440495"/>
                </a:cubicBezTo>
                <a:cubicBezTo>
                  <a:pt x="424669" y="440495"/>
                  <a:pt x="437857" y="424668"/>
                  <a:pt x="437857" y="408842"/>
                </a:cubicBezTo>
                <a:cubicBezTo>
                  <a:pt x="437857" y="390378"/>
                  <a:pt x="422031" y="377190"/>
                  <a:pt x="406204" y="377190"/>
                </a:cubicBezTo>
                <a:cubicBezTo>
                  <a:pt x="387741" y="374552"/>
                  <a:pt x="374553" y="390378"/>
                  <a:pt x="374553" y="408842"/>
                </a:cubicBezTo>
                <a:close/>
                <a:moveTo>
                  <a:pt x="561829" y="408842"/>
                </a:moveTo>
                <a:cubicBezTo>
                  <a:pt x="561829" y="427306"/>
                  <a:pt x="577654" y="440495"/>
                  <a:pt x="593481" y="440495"/>
                </a:cubicBezTo>
                <a:cubicBezTo>
                  <a:pt x="611945" y="440495"/>
                  <a:pt x="625133" y="424668"/>
                  <a:pt x="625133" y="408842"/>
                </a:cubicBezTo>
                <a:cubicBezTo>
                  <a:pt x="625133" y="390378"/>
                  <a:pt x="609307" y="377190"/>
                  <a:pt x="593481" y="377190"/>
                </a:cubicBezTo>
                <a:cubicBezTo>
                  <a:pt x="575017" y="374552"/>
                  <a:pt x="561829" y="390378"/>
                  <a:pt x="561829" y="408842"/>
                </a:cubicBezTo>
                <a:close/>
                <a:moveTo>
                  <a:pt x="749104" y="408842"/>
                </a:moveTo>
                <a:cubicBezTo>
                  <a:pt x="749104" y="427306"/>
                  <a:pt x="764931" y="440495"/>
                  <a:pt x="780757" y="440495"/>
                </a:cubicBezTo>
                <a:cubicBezTo>
                  <a:pt x="799221" y="440495"/>
                  <a:pt x="812410" y="424668"/>
                  <a:pt x="812410" y="408842"/>
                </a:cubicBezTo>
                <a:cubicBezTo>
                  <a:pt x="812410" y="390378"/>
                  <a:pt x="796583" y="377190"/>
                  <a:pt x="780757" y="377190"/>
                </a:cubicBezTo>
                <a:cubicBezTo>
                  <a:pt x="764931" y="374552"/>
                  <a:pt x="749104" y="390378"/>
                  <a:pt x="749104" y="408842"/>
                </a:cubicBezTo>
                <a:close/>
                <a:moveTo>
                  <a:pt x="187276" y="218928"/>
                </a:moveTo>
                <a:cubicBezTo>
                  <a:pt x="187276" y="237392"/>
                  <a:pt x="203103" y="250581"/>
                  <a:pt x="218929" y="250581"/>
                </a:cubicBezTo>
                <a:cubicBezTo>
                  <a:pt x="237392" y="250581"/>
                  <a:pt x="250581" y="234754"/>
                  <a:pt x="250581" y="218928"/>
                </a:cubicBezTo>
                <a:cubicBezTo>
                  <a:pt x="250581" y="200464"/>
                  <a:pt x="234754" y="187276"/>
                  <a:pt x="218929" y="187276"/>
                </a:cubicBezTo>
                <a:cubicBezTo>
                  <a:pt x="200465" y="187276"/>
                  <a:pt x="187276" y="203102"/>
                  <a:pt x="187276" y="218928"/>
                </a:cubicBezTo>
                <a:close/>
                <a:moveTo>
                  <a:pt x="374553" y="218928"/>
                </a:moveTo>
                <a:cubicBezTo>
                  <a:pt x="374553" y="237392"/>
                  <a:pt x="390379" y="250581"/>
                  <a:pt x="406204" y="250581"/>
                </a:cubicBezTo>
                <a:cubicBezTo>
                  <a:pt x="424669" y="250581"/>
                  <a:pt x="437857" y="234754"/>
                  <a:pt x="437857" y="218928"/>
                </a:cubicBezTo>
                <a:cubicBezTo>
                  <a:pt x="437857" y="200464"/>
                  <a:pt x="422031" y="187276"/>
                  <a:pt x="406204" y="187276"/>
                </a:cubicBezTo>
                <a:cubicBezTo>
                  <a:pt x="387741" y="187276"/>
                  <a:pt x="374553" y="203102"/>
                  <a:pt x="374553" y="218928"/>
                </a:cubicBezTo>
                <a:close/>
                <a:moveTo>
                  <a:pt x="561829" y="218928"/>
                </a:moveTo>
                <a:cubicBezTo>
                  <a:pt x="561829" y="237392"/>
                  <a:pt x="577654" y="250581"/>
                  <a:pt x="593481" y="250581"/>
                </a:cubicBezTo>
                <a:cubicBezTo>
                  <a:pt x="611945" y="250581"/>
                  <a:pt x="625133" y="234754"/>
                  <a:pt x="625133" y="218928"/>
                </a:cubicBezTo>
                <a:cubicBezTo>
                  <a:pt x="625133" y="200464"/>
                  <a:pt x="609307" y="187276"/>
                  <a:pt x="593481" y="187276"/>
                </a:cubicBezTo>
                <a:cubicBezTo>
                  <a:pt x="575017" y="187276"/>
                  <a:pt x="561829" y="203102"/>
                  <a:pt x="561829" y="218928"/>
                </a:cubicBezTo>
                <a:close/>
                <a:moveTo>
                  <a:pt x="749104" y="218928"/>
                </a:moveTo>
                <a:cubicBezTo>
                  <a:pt x="749104" y="237392"/>
                  <a:pt x="764931" y="250581"/>
                  <a:pt x="780757" y="250581"/>
                </a:cubicBezTo>
                <a:cubicBezTo>
                  <a:pt x="799221" y="250581"/>
                  <a:pt x="812410" y="234754"/>
                  <a:pt x="812410" y="218928"/>
                </a:cubicBezTo>
                <a:cubicBezTo>
                  <a:pt x="812410" y="200464"/>
                  <a:pt x="796583" y="187276"/>
                  <a:pt x="780757" y="187276"/>
                </a:cubicBezTo>
                <a:cubicBezTo>
                  <a:pt x="764931" y="187276"/>
                  <a:pt x="749104" y="203102"/>
                  <a:pt x="749104" y="218928"/>
                </a:cubicBezTo>
                <a:close/>
                <a:moveTo>
                  <a:pt x="187276" y="31652"/>
                </a:moveTo>
                <a:cubicBezTo>
                  <a:pt x="187276" y="50116"/>
                  <a:pt x="203103" y="63304"/>
                  <a:pt x="218929" y="63304"/>
                </a:cubicBezTo>
                <a:cubicBezTo>
                  <a:pt x="237392" y="63304"/>
                  <a:pt x="250581" y="47478"/>
                  <a:pt x="250581" y="31652"/>
                </a:cubicBezTo>
                <a:cubicBezTo>
                  <a:pt x="250581" y="15826"/>
                  <a:pt x="234754" y="0"/>
                  <a:pt x="218929" y="0"/>
                </a:cubicBezTo>
                <a:cubicBezTo>
                  <a:pt x="200465" y="0"/>
                  <a:pt x="187276" y="15826"/>
                  <a:pt x="187276" y="31652"/>
                </a:cubicBezTo>
                <a:close/>
                <a:moveTo>
                  <a:pt x="374553" y="31652"/>
                </a:moveTo>
                <a:cubicBezTo>
                  <a:pt x="374553" y="50116"/>
                  <a:pt x="390379" y="63304"/>
                  <a:pt x="406204" y="63304"/>
                </a:cubicBezTo>
                <a:cubicBezTo>
                  <a:pt x="424669" y="63304"/>
                  <a:pt x="437857" y="47478"/>
                  <a:pt x="437857" y="31652"/>
                </a:cubicBezTo>
                <a:cubicBezTo>
                  <a:pt x="437857" y="15826"/>
                  <a:pt x="422031" y="0"/>
                  <a:pt x="406204" y="0"/>
                </a:cubicBezTo>
                <a:cubicBezTo>
                  <a:pt x="387741" y="0"/>
                  <a:pt x="374553" y="15826"/>
                  <a:pt x="374553" y="31652"/>
                </a:cubicBezTo>
                <a:close/>
                <a:moveTo>
                  <a:pt x="561829" y="31652"/>
                </a:moveTo>
                <a:cubicBezTo>
                  <a:pt x="561829" y="50116"/>
                  <a:pt x="577654" y="63304"/>
                  <a:pt x="593481" y="63304"/>
                </a:cubicBezTo>
                <a:cubicBezTo>
                  <a:pt x="611945" y="63304"/>
                  <a:pt x="625133" y="47478"/>
                  <a:pt x="625133" y="31652"/>
                </a:cubicBezTo>
                <a:cubicBezTo>
                  <a:pt x="625133" y="15826"/>
                  <a:pt x="609307" y="0"/>
                  <a:pt x="593481" y="0"/>
                </a:cubicBezTo>
                <a:cubicBezTo>
                  <a:pt x="575017" y="0"/>
                  <a:pt x="561829" y="15826"/>
                  <a:pt x="561829" y="31652"/>
                </a:cubicBezTo>
                <a:close/>
                <a:moveTo>
                  <a:pt x="749104" y="31652"/>
                </a:moveTo>
                <a:cubicBezTo>
                  <a:pt x="749104" y="50116"/>
                  <a:pt x="764931" y="63304"/>
                  <a:pt x="780757" y="63304"/>
                </a:cubicBezTo>
                <a:cubicBezTo>
                  <a:pt x="799221" y="63304"/>
                  <a:pt x="812410" y="47478"/>
                  <a:pt x="812410" y="31652"/>
                </a:cubicBezTo>
                <a:cubicBezTo>
                  <a:pt x="812410" y="15826"/>
                  <a:pt x="796583" y="0"/>
                  <a:pt x="780757" y="0"/>
                </a:cubicBezTo>
                <a:cubicBezTo>
                  <a:pt x="764931" y="0"/>
                  <a:pt x="749104" y="15826"/>
                  <a:pt x="749104" y="31652"/>
                </a:cubicBezTo>
                <a:close/>
                <a:moveTo>
                  <a:pt x="31653" y="1379513"/>
                </a:moveTo>
                <a:cubicBezTo>
                  <a:pt x="50116" y="1379513"/>
                  <a:pt x="63304" y="1363687"/>
                  <a:pt x="63304" y="1347861"/>
                </a:cubicBezTo>
                <a:cubicBezTo>
                  <a:pt x="63304" y="1329397"/>
                  <a:pt x="47479" y="1316208"/>
                  <a:pt x="31653" y="1316208"/>
                </a:cubicBezTo>
                <a:cubicBezTo>
                  <a:pt x="13188" y="1316208"/>
                  <a:pt x="0" y="1332035"/>
                  <a:pt x="0" y="1347861"/>
                </a:cubicBezTo>
                <a:cubicBezTo>
                  <a:pt x="0" y="1363687"/>
                  <a:pt x="13188" y="1379513"/>
                  <a:pt x="31653" y="1379513"/>
                </a:cubicBezTo>
                <a:close/>
                <a:moveTo>
                  <a:pt x="31653" y="1189599"/>
                </a:moveTo>
                <a:cubicBezTo>
                  <a:pt x="50116" y="1189599"/>
                  <a:pt x="63304" y="1173773"/>
                  <a:pt x="63304" y="1157947"/>
                </a:cubicBezTo>
                <a:cubicBezTo>
                  <a:pt x="63304" y="1139483"/>
                  <a:pt x="47479" y="1126295"/>
                  <a:pt x="31653" y="1126295"/>
                </a:cubicBezTo>
                <a:cubicBezTo>
                  <a:pt x="13188" y="1126295"/>
                  <a:pt x="0" y="1142121"/>
                  <a:pt x="0" y="1157947"/>
                </a:cubicBezTo>
                <a:cubicBezTo>
                  <a:pt x="0" y="1176411"/>
                  <a:pt x="13188" y="1189599"/>
                  <a:pt x="31653" y="1189599"/>
                </a:cubicBezTo>
                <a:close/>
                <a:moveTo>
                  <a:pt x="31653" y="1002323"/>
                </a:moveTo>
                <a:cubicBezTo>
                  <a:pt x="50116" y="1002323"/>
                  <a:pt x="63304" y="986497"/>
                  <a:pt x="63304" y="970670"/>
                </a:cubicBezTo>
                <a:cubicBezTo>
                  <a:pt x="63304" y="952207"/>
                  <a:pt x="47479" y="939018"/>
                  <a:pt x="31653" y="939018"/>
                </a:cubicBezTo>
                <a:cubicBezTo>
                  <a:pt x="13188" y="939018"/>
                  <a:pt x="0" y="954845"/>
                  <a:pt x="0" y="970670"/>
                </a:cubicBezTo>
                <a:cubicBezTo>
                  <a:pt x="0" y="989135"/>
                  <a:pt x="13188" y="1002323"/>
                  <a:pt x="31653" y="1002323"/>
                </a:cubicBezTo>
                <a:close/>
                <a:moveTo>
                  <a:pt x="31653" y="815047"/>
                </a:moveTo>
                <a:cubicBezTo>
                  <a:pt x="50116" y="815047"/>
                  <a:pt x="63304" y="799220"/>
                  <a:pt x="63304" y="783395"/>
                </a:cubicBezTo>
                <a:cubicBezTo>
                  <a:pt x="63304" y="764931"/>
                  <a:pt x="47479" y="751742"/>
                  <a:pt x="31653" y="751742"/>
                </a:cubicBezTo>
                <a:cubicBezTo>
                  <a:pt x="13188" y="751742"/>
                  <a:pt x="0" y="767568"/>
                  <a:pt x="0" y="783395"/>
                </a:cubicBezTo>
                <a:cubicBezTo>
                  <a:pt x="0" y="801858"/>
                  <a:pt x="13188" y="815047"/>
                  <a:pt x="31653" y="815047"/>
                </a:cubicBezTo>
                <a:close/>
                <a:moveTo>
                  <a:pt x="31653" y="627770"/>
                </a:moveTo>
                <a:cubicBezTo>
                  <a:pt x="50116" y="627770"/>
                  <a:pt x="63304" y="611945"/>
                  <a:pt x="63304" y="596118"/>
                </a:cubicBezTo>
                <a:cubicBezTo>
                  <a:pt x="63304" y="580292"/>
                  <a:pt x="47479" y="564466"/>
                  <a:pt x="31653" y="564466"/>
                </a:cubicBezTo>
                <a:cubicBezTo>
                  <a:pt x="13188" y="564466"/>
                  <a:pt x="0" y="580292"/>
                  <a:pt x="0" y="596118"/>
                </a:cubicBezTo>
                <a:cubicBezTo>
                  <a:pt x="0" y="611945"/>
                  <a:pt x="13188" y="627770"/>
                  <a:pt x="31653" y="627770"/>
                </a:cubicBezTo>
                <a:close/>
                <a:moveTo>
                  <a:pt x="31653" y="440495"/>
                </a:moveTo>
                <a:cubicBezTo>
                  <a:pt x="50116" y="440495"/>
                  <a:pt x="63304" y="424668"/>
                  <a:pt x="63304" y="408842"/>
                </a:cubicBezTo>
                <a:cubicBezTo>
                  <a:pt x="63304" y="390378"/>
                  <a:pt x="47479" y="377190"/>
                  <a:pt x="31653" y="377190"/>
                </a:cubicBezTo>
                <a:cubicBezTo>
                  <a:pt x="13188" y="377190"/>
                  <a:pt x="0" y="393016"/>
                  <a:pt x="0" y="408842"/>
                </a:cubicBezTo>
                <a:cubicBezTo>
                  <a:pt x="0" y="424668"/>
                  <a:pt x="13188" y="440495"/>
                  <a:pt x="31653" y="440495"/>
                </a:cubicBezTo>
                <a:close/>
                <a:moveTo>
                  <a:pt x="31653" y="253218"/>
                </a:moveTo>
                <a:cubicBezTo>
                  <a:pt x="50116" y="253218"/>
                  <a:pt x="63304" y="237392"/>
                  <a:pt x="63304" y="221566"/>
                </a:cubicBezTo>
                <a:cubicBezTo>
                  <a:pt x="63304" y="203102"/>
                  <a:pt x="47479" y="189914"/>
                  <a:pt x="31653" y="189914"/>
                </a:cubicBezTo>
                <a:cubicBezTo>
                  <a:pt x="13188" y="189914"/>
                  <a:pt x="0" y="205740"/>
                  <a:pt x="0" y="221566"/>
                </a:cubicBezTo>
                <a:cubicBezTo>
                  <a:pt x="0" y="237392"/>
                  <a:pt x="13188" y="253218"/>
                  <a:pt x="31653" y="253218"/>
                </a:cubicBezTo>
                <a:close/>
                <a:moveTo>
                  <a:pt x="31653" y="65942"/>
                </a:moveTo>
                <a:cubicBezTo>
                  <a:pt x="50116" y="65942"/>
                  <a:pt x="63304" y="50116"/>
                  <a:pt x="63304" y="34290"/>
                </a:cubicBezTo>
                <a:cubicBezTo>
                  <a:pt x="63304" y="18464"/>
                  <a:pt x="47479" y="2637"/>
                  <a:pt x="31653" y="2637"/>
                </a:cubicBezTo>
                <a:cubicBezTo>
                  <a:pt x="13188" y="2637"/>
                  <a:pt x="0" y="18464"/>
                  <a:pt x="0" y="34290"/>
                </a:cubicBezTo>
                <a:cubicBezTo>
                  <a:pt x="0" y="50116"/>
                  <a:pt x="13188" y="65942"/>
                  <a:pt x="31653" y="6594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2700000" scaled="0"/>
          </a:gradFill>
          <a:ln w="26366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4693463" y="4071719"/>
            <a:ext cx="3000375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标题 1"/>
          <p:cNvSpPr txBox="1"/>
          <p:nvPr/>
        </p:nvSpPr>
        <p:spPr>
          <a:xfrm>
            <a:off x="6907747" y="1456803"/>
            <a:ext cx="500996" cy="347417"/>
          </a:xfrm>
          <a:custGeom>
            <a:avLst/>
            <a:gdLst/>
            <a:ahLst/>
            <a:cxnLst/>
            <a:rect l="0" t="0" r="0" b="0"/>
            <a:pathLst>
              <a:path w="3149601" h="2184100">
                <a:moveTo>
                  <a:pt x="298450" y="9127"/>
                </a:moveTo>
                <a:cubicBezTo>
                  <a:pt x="186595" y="38582"/>
                  <a:pt x="73801" y="141337"/>
                  <a:pt x="28575" y="254982"/>
                </a:cubicBezTo>
                <a:cubicBezTo>
                  <a:pt x="259" y="326136"/>
                  <a:pt x="0" y="332625"/>
                  <a:pt x="0" y="972152"/>
                </a:cubicBezTo>
                <a:cubicBezTo>
                  <a:pt x="0" y="1367194"/>
                  <a:pt x="4769" y="1624616"/>
                  <a:pt x="12296" y="1635820"/>
                </a:cubicBezTo>
                <a:cubicBezTo>
                  <a:pt x="19059" y="1645886"/>
                  <a:pt x="27631" y="1666932"/>
                  <a:pt x="31346" y="1682589"/>
                </a:cubicBezTo>
                <a:cubicBezTo>
                  <a:pt x="40603" y="1721604"/>
                  <a:pt x="174109" y="1855200"/>
                  <a:pt x="228600" y="1879975"/>
                </a:cubicBezTo>
                <a:cubicBezTo>
                  <a:pt x="253047" y="1891091"/>
                  <a:pt x="298037" y="1911972"/>
                  <a:pt x="328576" y="1926378"/>
                </a:cubicBezTo>
                <a:cubicBezTo>
                  <a:pt x="383234" y="1952162"/>
                  <a:pt x="400153" y="1952572"/>
                  <a:pt x="1410502" y="1952572"/>
                </a:cubicBezTo>
                <a:cubicBezTo>
                  <a:pt x="2081069" y="1952572"/>
                  <a:pt x="2439622" y="1956975"/>
                  <a:pt x="2444750" y="1965272"/>
                </a:cubicBezTo>
                <a:cubicBezTo>
                  <a:pt x="2449067" y="1972257"/>
                  <a:pt x="2464257" y="1977972"/>
                  <a:pt x="2478505" y="1977972"/>
                </a:cubicBezTo>
                <a:cubicBezTo>
                  <a:pt x="2492753" y="1977972"/>
                  <a:pt x="2519562" y="1982822"/>
                  <a:pt x="2538081" y="1988750"/>
                </a:cubicBezTo>
                <a:cubicBezTo>
                  <a:pt x="2726735" y="2049139"/>
                  <a:pt x="2790399" y="2072593"/>
                  <a:pt x="2806065" y="2087477"/>
                </a:cubicBezTo>
                <a:cubicBezTo>
                  <a:pt x="2816193" y="2097099"/>
                  <a:pt x="2834114" y="2104972"/>
                  <a:pt x="2845888" y="2104972"/>
                </a:cubicBezTo>
                <a:cubicBezTo>
                  <a:pt x="2857663" y="2104972"/>
                  <a:pt x="2880809" y="2110652"/>
                  <a:pt x="2897323" y="2117594"/>
                </a:cubicBezTo>
                <a:cubicBezTo>
                  <a:pt x="2913838" y="2124536"/>
                  <a:pt x="2939066" y="2133108"/>
                  <a:pt x="2953385" y="2136644"/>
                </a:cubicBezTo>
                <a:cubicBezTo>
                  <a:pt x="2967704" y="2140179"/>
                  <a:pt x="2981992" y="2145442"/>
                  <a:pt x="2985135" y="2148339"/>
                </a:cubicBezTo>
                <a:cubicBezTo>
                  <a:pt x="2988278" y="2151236"/>
                  <a:pt x="3026569" y="2160467"/>
                  <a:pt x="3070225" y="2168852"/>
                </a:cubicBezTo>
                <a:lnTo>
                  <a:pt x="3149600" y="2184099"/>
                </a:lnTo>
                <a:lnTo>
                  <a:pt x="3149600" y="2152346"/>
                </a:lnTo>
                <a:cubicBezTo>
                  <a:pt x="3149600" y="2132671"/>
                  <a:pt x="3137775" y="2112845"/>
                  <a:pt x="3118510" y="2100223"/>
                </a:cubicBezTo>
                <a:cubicBezTo>
                  <a:pt x="3075019" y="2071726"/>
                  <a:pt x="2941182" y="1903782"/>
                  <a:pt x="2922839" y="1854687"/>
                </a:cubicBezTo>
                <a:cubicBezTo>
                  <a:pt x="2914469" y="1832282"/>
                  <a:pt x="2902058" y="1810513"/>
                  <a:pt x="2895260" y="1806312"/>
                </a:cubicBezTo>
                <a:cubicBezTo>
                  <a:pt x="2888462" y="1802110"/>
                  <a:pt x="2882900" y="1785060"/>
                  <a:pt x="2882900" y="1768422"/>
                </a:cubicBezTo>
                <a:cubicBezTo>
                  <a:pt x="2882900" y="1751784"/>
                  <a:pt x="2877789" y="1735012"/>
                  <a:pt x="2871542" y="1731151"/>
                </a:cubicBezTo>
                <a:cubicBezTo>
                  <a:pt x="2838187" y="1710537"/>
                  <a:pt x="2829638" y="1579110"/>
                  <a:pt x="2821503" y="961972"/>
                </a:cubicBezTo>
                <a:cubicBezTo>
                  <a:pt x="2815706" y="522145"/>
                  <a:pt x="2808527" y="312641"/>
                  <a:pt x="2798657" y="295222"/>
                </a:cubicBezTo>
                <a:cubicBezTo>
                  <a:pt x="2790741" y="281252"/>
                  <a:pt x="2776453" y="253005"/>
                  <a:pt x="2766907" y="232451"/>
                </a:cubicBezTo>
                <a:cubicBezTo>
                  <a:pt x="2741961" y="178740"/>
                  <a:pt x="2632138" y="70759"/>
                  <a:pt x="2565400" y="34323"/>
                </a:cubicBezTo>
                <a:lnTo>
                  <a:pt x="2508250" y="3122"/>
                </a:lnTo>
                <a:lnTo>
                  <a:pt x="1422400" y="1108"/>
                </a:lnTo>
                <a:cubicBezTo>
                  <a:pt x="825182" y="0"/>
                  <a:pt x="319405" y="3609"/>
                  <a:pt x="298450" y="912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8900000">
            <a:off x="7044838" y="1534531"/>
            <a:ext cx="183869" cy="108894"/>
          </a:xfrm>
          <a:prstGeom prst="corner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5761935" y="2940375"/>
            <a:ext cx="5870849" cy="17760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三农之农民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9324260" y="-655090"/>
            <a:ext cx="2379987" cy="347470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7BCA7F">
                        <a:alpha val="100000"/>
                      </a:srgbClr>
                    </a:gs>
                    <a:gs pos="100000">
                      <a:srgbClr val="3A913E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01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6972932" y="1706375"/>
            <a:ext cx="3455594" cy="1113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F4B183">
                        <a:alpha val="100000"/>
                      </a:srgbClr>
                    </a:gs>
                    <a:gs pos="100000">
                      <a:srgbClr val="ED7D31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PART.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flipH="1" flipV="1">
            <a:off x="6002881" y="1976581"/>
            <a:ext cx="585926" cy="421546"/>
          </a:xfrm>
          <a:custGeom>
            <a:avLst/>
            <a:gdLst>
              <a:gd name="connsiteX0" fmla="*/ 573801 w 1693851"/>
              <a:gd name="connsiteY0" fmla="*/ 983265 h 1218645"/>
              <a:gd name="connsiteX1" fmla="*/ 633893 w 1693851"/>
              <a:gd name="connsiteY1" fmla="*/ 983265 h 1218645"/>
              <a:gd name="connsiteX2" fmla="*/ 633893 w 1693851"/>
              <a:gd name="connsiteY2" fmla="*/ 1070909 h 1218645"/>
              <a:gd name="connsiteX3" fmla="*/ 721537 w 1693851"/>
              <a:gd name="connsiteY3" fmla="*/ 1070909 h 1218645"/>
              <a:gd name="connsiteX4" fmla="*/ 721537 w 1693851"/>
              <a:gd name="connsiteY4" fmla="*/ 1131001 h 1218645"/>
              <a:gd name="connsiteX5" fmla="*/ 633893 w 1693851"/>
              <a:gd name="connsiteY5" fmla="*/ 1131001 h 1218645"/>
              <a:gd name="connsiteX6" fmla="*/ 633893 w 1693851"/>
              <a:gd name="connsiteY6" fmla="*/ 1218645 h 1218645"/>
              <a:gd name="connsiteX7" fmla="*/ 573801 w 1693851"/>
              <a:gd name="connsiteY7" fmla="*/ 1218645 h 1218645"/>
              <a:gd name="connsiteX8" fmla="*/ 573801 w 1693851"/>
              <a:gd name="connsiteY8" fmla="*/ 1131001 h 1218645"/>
              <a:gd name="connsiteX9" fmla="*/ 486157 w 1693851"/>
              <a:gd name="connsiteY9" fmla="*/ 1131001 h 1218645"/>
              <a:gd name="connsiteX10" fmla="*/ 486157 w 1693851"/>
              <a:gd name="connsiteY10" fmla="*/ 1070909 h 1218645"/>
              <a:gd name="connsiteX11" fmla="*/ 573801 w 1693851"/>
              <a:gd name="connsiteY11" fmla="*/ 1070909 h 1218645"/>
              <a:gd name="connsiteX12" fmla="*/ 87644 w 1693851"/>
              <a:gd name="connsiteY12" fmla="*/ 983265 h 1218645"/>
              <a:gd name="connsiteX13" fmla="*/ 147736 w 1693851"/>
              <a:gd name="connsiteY13" fmla="*/ 983265 h 1218645"/>
              <a:gd name="connsiteX14" fmla="*/ 147736 w 1693851"/>
              <a:gd name="connsiteY14" fmla="*/ 1070909 h 1218645"/>
              <a:gd name="connsiteX15" fmla="*/ 235380 w 1693851"/>
              <a:gd name="connsiteY15" fmla="*/ 1070909 h 1218645"/>
              <a:gd name="connsiteX16" fmla="*/ 235380 w 1693851"/>
              <a:gd name="connsiteY16" fmla="*/ 1131001 h 1218645"/>
              <a:gd name="connsiteX17" fmla="*/ 147736 w 1693851"/>
              <a:gd name="connsiteY17" fmla="*/ 1131001 h 1218645"/>
              <a:gd name="connsiteX18" fmla="*/ 147736 w 1693851"/>
              <a:gd name="connsiteY18" fmla="*/ 1218645 h 1218645"/>
              <a:gd name="connsiteX19" fmla="*/ 87644 w 1693851"/>
              <a:gd name="connsiteY19" fmla="*/ 1218645 h 1218645"/>
              <a:gd name="connsiteX20" fmla="*/ 87644 w 1693851"/>
              <a:gd name="connsiteY20" fmla="*/ 1131001 h 1218645"/>
              <a:gd name="connsiteX21" fmla="*/ 0 w 1693851"/>
              <a:gd name="connsiteY21" fmla="*/ 1131001 h 1218645"/>
              <a:gd name="connsiteX22" fmla="*/ 0 w 1693851"/>
              <a:gd name="connsiteY22" fmla="*/ 1070909 h 1218645"/>
              <a:gd name="connsiteX23" fmla="*/ 87644 w 1693851"/>
              <a:gd name="connsiteY23" fmla="*/ 1070909 h 1218645"/>
              <a:gd name="connsiteX24" fmla="*/ 1546115 w 1693851"/>
              <a:gd name="connsiteY24" fmla="*/ 491632 h 1218645"/>
              <a:gd name="connsiteX25" fmla="*/ 1606207 w 1693851"/>
              <a:gd name="connsiteY25" fmla="*/ 491632 h 1218645"/>
              <a:gd name="connsiteX26" fmla="*/ 1606207 w 1693851"/>
              <a:gd name="connsiteY26" fmla="*/ 579276 h 1218645"/>
              <a:gd name="connsiteX27" fmla="*/ 1693851 w 1693851"/>
              <a:gd name="connsiteY27" fmla="*/ 579276 h 1218645"/>
              <a:gd name="connsiteX28" fmla="*/ 1693851 w 1693851"/>
              <a:gd name="connsiteY28" fmla="*/ 639368 h 1218645"/>
              <a:gd name="connsiteX29" fmla="*/ 1606207 w 1693851"/>
              <a:gd name="connsiteY29" fmla="*/ 639368 h 1218645"/>
              <a:gd name="connsiteX30" fmla="*/ 1606207 w 1693851"/>
              <a:gd name="connsiteY30" fmla="*/ 727012 h 1218645"/>
              <a:gd name="connsiteX31" fmla="*/ 1546115 w 1693851"/>
              <a:gd name="connsiteY31" fmla="*/ 727012 h 1218645"/>
              <a:gd name="connsiteX32" fmla="*/ 1546115 w 1693851"/>
              <a:gd name="connsiteY32" fmla="*/ 639368 h 1218645"/>
              <a:gd name="connsiteX33" fmla="*/ 1458471 w 1693851"/>
              <a:gd name="connsiteY33" fmla="*/ 639368 h 1218645"/>
              <a:gd name="connsiteX34" fmla="*/ 1458471 w 1693851"/>
              <a:gd name="connsiteY34" fmla="*/ 579276 h 1218645"/>
              <a:gd name="connsiteX35" fmla="*/ 1546115 w 1693851"/>
              <a:gd name="connsiteY35" fmla="*/ 579276 h 1218645"/>
              <a:gd name="connsiteX36" fmla="*/ 1059958 w 1693851"/>
              <a:gd name="connsiteY36" fmla="*/ 491632 h 1218645"/>
              <a:gd name="connsiteX37" fmla="*/ 1120050 w 1693851"/>
              <a:gd name="connsiteY37" fmla="*/ 491632 h 1218645"/>
              <a:gd name="connsiteX38" fmla="*/ 1120050 w 1693851"/>
              <a:gd name="connsiteY38" fmla="*/ 579276 h 1218645"/>
              <a:gd name="connsiteX39" fmla="*/ 1207694 w 1693851"/>
              <a:gd name="connsiteY39" fmla="*/ 579276 h 1218645"/>
              <a:gd name="connsiteX40" fmla="*/ 1207694 w 1693851"/>
              <a:gd name="connsiteY40" fmla="*/ 639368 h 1218645"/>
              <a:gd name="connsiteX41" fmla="*/ 1120050 w 1693851"/>
              <a:gd name="connsiteY41" fmla="*/ 639368 h 1218645"/>
              <a:gd name="connsiteX42" fmla="*/ 1120050 w 1693851"/>
              <a:gd name="connsiteY42" fmla="*/ 727012 h 1218645"/>
              <a:gd name="connsiteX43" fmla="*/ 1059958 w 1693851"/>
              <a:gd name="connsiteY43" fmla="*/ 727012 h 1218645"/>
              <a:gd name="connsiteX44" fmla="*/ 1059958 w 1693851"/>
              <a:gd name="connsiteY44" fmla="*/ 639368 h 1218645"/>
              <a:gd name="connsiteX45" fmla="*/ 972314 w 1693851"/>
              <a:gd name="connsiteY45" fmla="*/ 639368 h 1218645"/>
              <a:gd name="connsiteX46" fmla="*/ 972314 w 1693851"/>
              <a:gd name="connsiteY46" fmla="*/ 579276 h 1218645"/>
              <a:gd name="connsiteX47" fmla="*/ 1059958 w 1693851"/>
              <a:gd name="connsiteY47" fmla="*/ 579276 h 1218645"/>
              <a:gd name="connsiteX48" fmla="*/ 573801 w 1693851"/>
              <a:gd name="connsiteY48" fmla="*/ 491632 h 1218645"/>
              <a:gd name="connsiteX49" fmla="*/ 633893 w 1693851"/>
              <a:gd name="connsiteY49" fmla="*/ 491632 h 1218645"/>
              <a:gd name="connsiteX50" fmla="*/ 633893 w 1693851"/>
              <a:gd name="connsiteY50" fmla="*/ 579276 h 1218645"/>
              <a:gd name="connsiteX51" fmla="*/ 721537 w 1693851"/>
              <a:gd name="connsiteY51" fmla="*/ 579276 h 1218645"/>
              <a:gd name="connsiteX52" fmla="*/ 721537 w 1693851"/>
              <a:gd name="connsiteY52" fmla="*/ 639368 h 1218645"/>
              <a:gd name="connsiteX53" fmla="*/ 633893 w 1693851"/>
              <a:gd name="connsiteY53" fmla="*/ 639368 h 1218645"/>
              <a:gd name="connsiteX54" fmla="*/ 633893 w 1693851"/>
              <a:gd name="connsiteY54" fmla="*/ 727012 h 1218645"/>
              <a:gd name="connsiteX55" fmla="*/ 573801 w 1693851"/>
              <a:gd name="connsiteY55" fmla="*/ 727012 h 1218645"/>
              <a:gd name="connsiteX56" fmla="*/ 573801 w 1693851"/>
              <a:gd name="connsiteY56" fmla="*/ 639368 h 1218645"/>
              <a:gd name="connsiteX57" fmla="*/ 486157 w 1693851"/>
              <a:gd name="connsiteY57" fmla="*/ 639368 h 1218645"/>
              <a:gd name="connsiteX58" fmla="*/ 486157 w 1693851"/>
              <a:gd name="connsiteY58" fmla="*/ 579276 h 1218645"/>
              <a:gd name="connsiteX59" fmla="*/ 573801 w 1693851"/>
              <a:gd name="connsiteY59" fmla="*/ 579276 h 1218645"/>
              <a:gd name="connsiteX60" fmla="*/ 87644 w 1693851"/>
              <a:gd name="connsiteY60" fmla="*/ 491632 h 1218645"/>
              <a:gd name="connsiteX61" fmla="*/ 147736 w 1693851"/>
              <a:gd name="connsiteY61" fmla="*/ 491632 h 1218645"/>
              <a:gd name="connsiteX62" fmla="*/ 147736 w 1693851"/>
              <a:gd name="connsiteY62" fmla="*/ 579276 h 1218645"/>
              <a:gd name="connsiteX63" fmla="*/ 235380 w 1693851"/>
              <a:gd name="connsiteY63" fmla="*/ 579276 h 1218645"/>
              <a:gd name="connsiteX64" fmla="*/ 235380 w 1693851"/>
              <a:gd name="connsiteY64" fmla="*/ 639368 h 1218645"/>
              <a:gd name="connsiteX65" fmla="*/ 147736 w 1693851"/>
              <a:gd name="connsiteY65" fmla="*/ 639368 h 1218645"/>
              <a:gd name="connsiteX66" fmla="*/ 147736 w 1693851"/>
              <a:gd name="connsiteY66" fmla="*/ 727012 h 1218645"/>
              <a:gd name="connsiteX67" fmla="*/ 87644 w 1693851"/>
              <a:gd name="connsiteY67" fmla="*/ 727012 h 1218645"/>
              <a:gd name="connsiteX68" fmla="*/ 87644 w 1693851"/>
              <a:gd name="connsiteY68" fmla="*/ 639368 h 1218645"/>
              <a:gd name="connsiteX69" fmla="*/ 0 w 1693851"/>
              <a:gd name="connsiteY69" fmla="*/ 639368 h 1218645"/>
              <a:gd name="connsiteX70" fmla="*/ 0 w 1693851"/>
              <a:gd name="connsiteY70" fmla="*/ 579276 h 1218645"/>
              <a:gd name="connsiteX71" fmla="*/ 87644 w 1693851"/>
              <a:gd name="connsiteY71" fmla="*/ 579276 h 1218645"/>
              <a:gd name="connsiteX72" fmla="*/ 1546115 w 1693851"/>
              <a:gd name="connsiteY72" fmla="*/ 0 h 1218645"/>
              <a:gd name="connsiteX73" fmla="*/ 1606207 w 1693851"/>
              <a:gd name="connsiteY73" fmla="*/ 0 h 1218645"/>
              <a:gd name="connsiteX74" fmla="*/ 1606207 w 1693851"/>
              <a:gd name="connsiteY74" fmla="*/ 87644 h 1218645"/>
              <a:gd name="connsiteX75" fmla="*/ 1693851 w 1693851"/>
              <a:gd name="connsiteY75" fmla="*/ 87644 h 1218645"/>
              <a:gd name="connsiteX76" fmla="*/ 1693851 w 1693851"/>
              <a:gd name="connsiteY76" fmla="*/ 147736 h 1218645"/>
              <a:gd name="connsiteX77" fmla="*/ 1606207 w 1693851"/>
              <a:gd name="connsiteY77" fmla="*/ 147736 h 1218645"/>
              <a:gd name="connsiteX78" fmla="*/ 1606207 w 1693851"/>
              <a:gd name="connsiteY78" fmla="*/ 235380 h 1218645"/>
              <a:gd name="connsiteX79" fmla="*/ 1546115 w 1693851"/>
              <a:gd name="connsiteY79" fmla="*/ 235380 h 1218645"/>
              <a:gd name="connsiteX80" fmla="*/ 1546115 w 1693851"/>
              <a:gd name="connsiteY80" fmla="*/ 147736 h 1218645"/>
              <a:gd name="connsiteX81" fmla="*/ 1458471 w 1693851"/>
              <a:gd name="connsiteY81" fmla="*/ 147736 h 1218645"/>
              <a:gd name="connsiteX82" fmla="*/ 1458471 w 1693851"/>
              <a:gd name="connsiteY82" fmla="*/ 87644 h 1218645"/>
              <a:gd name="connsiteX83" fmla="*/ 1546115 w 1693851"/>
              <a:gd name="connsiteY83" fmla="*/ 87644 h 1218645"/>
              <a:gd name="connsiteX84" fmla="*/ 1059958 w 1693851"/>
              <a:gd name="connsiteY84" fmla="*/ 0 h 1218645"/>
              <a:gd name="connsiteX85" fmla="*/ 1120050 w 1693851"/>
              <a:gd name="connsiteY85" fmla="*/ 0 h 1218645"/>
              <a:gd name="connsiteX86" fmla="*/ 1120050 w 1693851"/>
              <a:gd name="connsiteY86" fmla="*/ 87644 h 1218645"/>
              <a:gd name="connsiteX87" fmla="*/ 1207694 w 1693851"/>
              <a:gd name="connsiteY87" fmla="*/ 87644 h 1218645"/>
              <a:gd name="connsiteX88" fmla="*/ 1207694 w 1693851"/>
              <a:gd name="connsiteY88" fmla="*/ 147736 h 1218645"/>
              <a:gd name="connsiteX89" fmla="*/ 1120050 w 1693851"/>
              <a:gd name="connsiteY89" fmla="*/ 147736 h 1218645"/>
              <a:gd name="connsiteX90" fmla="*/ 1120050 w 1693851"/>
              <a:gd name="connsiteY90" fmla="*/ 235380 h 1218645"/>
              <a:gd name="connsiteX91" fmla="*/ 1059958 w 1693851"/>
              <a:gd name="connsiteY91" fmla="*/ 235380 h 1218645"/>
              <a:gd name="connsiteX92" fmla="*/ 1059958 w 1693851"/>
              <a:gd name="connsiteY92" fmla="*/ 147736 h 1218645"/>
              <a:gd name="connsiteX93" fmla="*/ 972314 w 1693851"/>
              <a:gd name="connsiteY93" fmla="*/ 147736 h 1218645"/>
              <a:gd name="connsiteX94" fmla="*/ 972314 w 1693851"/>
              <a:gd name="connsiteY94" fmla="*/ 87644 h 1218645"/>
              <a:gd name="connsiteX95" fmla="*/ 1059958 w 1693851"/>
              <a:gd name="connsiteY95" fmla="*/ 87644 h 1218645"/>
            </a:gdLst>
            <a:ahLst/>
            <a:cxnLst/>
            <a:rect l="l" t="t" r="r" b="b"/>
            <a:pathLst>
              <a:path w="1693851" h="1218645">
                <a:moveTo>
                  <a:pt x="573801" y="983265"/>
                </a:moveTo>
                <a:lnTo>
                  <a:pt x="633893" y="983265"/>
                </a:lnTo>
                <a:lnTo>
                  <a:pt x="633893" y="1070909"/>
                </a:lnTo>
                <a:lnTo>
                  <a:pt x="721537" y="1070909"/>
                </a:lnTo>
                <a:lnTo>
                  <a:pt x="721537" y="1131001"/>
                </a:lnTo>
                <a:lnTo>
                  <a:pt x="633893" y="1131001"/>
                </a:lnTo>
                <a:lnTo>
                  <a:pt x="633893" y="1218645"/>
                </a:lnTo>
                <a:lnTo>
                  <a:pt x="573801" y="1218645"/>
                </a:lnTo>
                <a:lnTo>
                  <a:pt x="573801" y="1131001"/>
                </a:lnTo>
                <a:lnTo>
                  <a:pt x="486157" y="1131001"/>
                </a:lnTo>
                <a:lnTo>
                  <a:pt x="486157" y="1070909"/>
                </a:lnTo>
                <a:lnTo>
                  <a:pt x="573801" y="1070909"/>
                </a:lnTo>
                <a:close/>
                <a:moveTo>
                  <a:pt x="87644" y="983265"/>
                </a:moveTo>
                <a:lnTo>
                  <a:pt x="147736" y="983265"/>
                </a:lnTo>
                <a:lnTo>
                  <a:pt x="147736" y="1070909"/>
                </a:lnTo>
                <a:lnTo>
                  <a:pt x="235380" y="1070909"/>
                </a:lnTo>
                <a:lnTo>
                  <a:pt x="235380" y="1131001"/>
                </a:lnTo>
                <a:lnTo>
                  <a:pt x="147736" y="1131001"/>
                </a:lnTo>
                <a:lnTo>
                  <a:pt x="147736" y="1218645"/>
                </a:lnTo>
                <a:lnTo>
                  <a:pt x="87644" y="1218645"/>
                </a:lnTo>
                <a:lnTo>
                  <a:pt x="87644" y="1131001"/>
                </a:lnTo>
                <a:lnTo>
                  <a:pt x="0" y="1131001"/>
                </a:lnTo>
                <a:lnTo>
                  <a:pt x="0" y="1070909"/>
                </a:lnTo>
                <a:lnTo>
                  <a:pt x="87644" y="1070909"/>
                </a:lnTo>
                <a:close/>
                <a:moveTo>
                  <a:pt x="1546115" y="491632"/>
                </a:moveTo>
                <a:lnTo>
                  <a:pt x="1606207" y="491632"/>
                </a:lnTo>
                <a:lnTo>
                  <a:pt x="1606207" y="579276"/>
                </a:lnTo>
                <a:lnTo>
                  <a:pt x="1693851" y="579276"/>
                </a:lnTo>
                <a:lnTo>
                  <a:pt x="1693851" y="639368"/>
                </a:lnTo>
                <a:lnTo>
                  <a:pt x="1606207" y="639368"/>
                </a:lnTo>
                <a:lnTo>
                  <a:pt x="1606207" y="727012"/>
                </a:lnTo>
                <a:lnTo>
                  <a:pt x="1546115" y="727012"/>
                </a:lnTo>
                <a:lnTo>
                  <a:pt x="1546115" y="639368"/>
                </a:lnTo>
                <a:lnTo>
                  <a:pt x="1458471" y="639368"/>
                </a:lnTo>
                <a:lnTo>
                  <a:pt x="1458471" y="579276"/>
                </a:lnTo>
                <a:lnTo>
                  <a:pt x="1546115" y="579276"/>
                </a:lnTo>
                <a:close/>
                <a:moveTo>
                  <a:pt x="1059958" y="491632"/>
                </a:moveTo>
                <a:lnTo>
                  <a:pt x="1120050" y="491632"/>
                </a:lnTo>
                <a:lnTo>
                  <a:pt x="1120050" y="579276"/>
                </a:lnTo>
                <a:lnTo>
                  <a:pt x="1207694" y="579276"/>
                </a:lnTo>
                <a:lnTo>
                  <a:pt x="1207694" y="639368"/>
                </a:lnTo>
                <a:lnTo>
                  <a:pt x="1120050" y="639368"/>
                </a:lnTo>
                <a:lnTo>
                  <a:pt x="1120050" y="727012"/>
                </a:lnTo>
                <a:lnTo>
                  <a:pt x="1059958" y="727012"/>
                </a:lnTo>
                <a:lnTo>
                  <a:pt x="1059958" y="639368"/>
                </a:lnTo>
                <a:lnTo>
                  <a:pt x="972314" y="639368"/>
                </a:lnTo>
                <a:lnTo>
                  <a:pt x="972314" y="579276"/>
                </a:lnTo>
                <a:lnTo>
                  <a:pt x="1059958" y="579276"/>
                </a:lnTo>
                <a:close/>
                <a:moveTo>
                  <a:pt x="573801" y="491632"/>
                </a:moveTo>
                <a:lnTo>
                  <a:pt x="633893" y="491632"/>
                </a:lnTo>
                <a:lnTo>
                  <a:pt x="633893" y="579276"/>
                </a:lnTo>
                <a:lnTo>
                  <a:pt x="721537" y="579276"/>
                </a:lnTo>
                <a:lnTo>
                  <a:pt x="721537" y="639368"/>
                </a:lnTo>
                <a:lnTo>
                  <a:pt x="633893" y="639368"/>
                </a:lnTo>
                <a:lnTo>
                  <a:pt x="633893" y="727012"/>
                </a:lnTo>
                <a:lnTo>
                  <a:pt x="573801" y="727012"/>
                </a:lnTo>
                <a:lnTo>
                  <a:pt x="573801" y="639368"/>
                </a:lnTo>
                <a:lnTo>
                  <a:pt x="486157" y="639368"/>
                </a:lnTo>
                <a:lnTo>
                  <a:pt x="486157" y="579276"/>
                </a:lnTo>
                <a:lnTo>
                  <a:pt x="573801" y="579276"/>
                </a:lnTo>
                <a:close/>
                <a:moveTo>
                  <a:pt x="87644" y="491632"/>
                </a:moveTo>
                <a:lnTo>
                  <a:pt x="147736" y="491632"/>
                </a:lnTo>
                <a:lnTo>
                  <a:pt x="147736" y="579276"/>
                </a:lnTo>
                <a:lnTo>
                  <a:pt x="235380" y="579276"/>
                </a:lnTo>
                <a:lnTo>
                  <a:pt x="235380" y="639368"/>
                </a:lnTo>
                <a:lnTo>
                  <a:pt x="147736" y="639368"/>
                </a:lnTo>
                <a:lnTo>
                  <a:pt x="147736" y="727012"/>
                </a:lnTo>
                <a:lnTo>
                  <a:pt x="87644" y="727012"/>
                </a:lnTo>
                <a:lnTo>
                  <a:pt x="87644" y="639368"/>
                </a:lnTo>
                <a:lnTo>
                  <a:pt x="0" y="639368"/>
                </a:lnTo>
                <a:lnTo>
                  <a:pt x="0" y="579276"/>
                </a:lnTo>
                <a:lnTo>
                  <a:pt x="87644" y="579276"/>
                </a:lnTo>
                <a:close/>
                <a:moveTo>
                  <a:pt x="1546115" y="0"/>
                </a:moveTo>
                <a:lnTo>
                  <a:pt x="1606207" y="0"/>
                </a:lnTo>
                <a:lnTo>
                  <a:pt x="1606207" y="87644"/>
                </a:lnTo>
                <a:lnTo>
                  <a:pt x="1693851" y="87644"/>
                </a:lnTo>
                <a:lnTo>
                  <a:pt x="1693851" y="147736"/>
                </a:lnTo>
                <a:lnTo>
                  <a:pt x="1606207" y="147736"/>
                </a:lnTo>
                <a:lnTo>
                  <a:pt x="1606207" y="235380"/>
                </a:lnTo>
                <a:lnTo>
                  <a:pt x="1546115" y="235380"/>
                </a:lnTo>
                <a:lnTo>
                  <a:pt x="1546115" y="147736"/>
                </a:lnTo>
                <a:lnTo>
                  <a:pt x="1458471" y="147736"/>
                </a:lnTo>
                <a:lnTo>
                  <a:pt x="1458471" y="87644"/>
                </a:lnTo>
                <a:lnTo>
                  <a:pt x="1546115" y="87644"/>
                </a:lnTo>
                <a:close/>
                <a:moveTo>
                  <a:pt x="1059958" y="0"/>
                </a:moveTo>
                <a:lnTo>
                  <a:pt x="1120050" y="0"/>
                </a:lnTo>
                <a:lnTo>
                  <a:pt x="1120050" y="87644"/>
                </a:lnTo>
                <a:lnTo>
                  <a:pt x="1207694" y="87644"/>
                </a:lnTo>
                <a:lnTo>
                  <a:pt x="1207694" y="147736"/>
                </a:lnTo>
                <a:lnTo>
                  <a:pt x="1120050" y="147736"/>
                </a:lnTo>
                <a:lnTo>
                  <a:pt x="1120050" y="235380"/>
                </a:lnTo>
                <a:lnTo>
                  <a:pt x="1059958" y="235380"/>
                </a:lnTo>
                <a:lnTo>
                  <a:pt x="1059958" y="147736"/>
                </a:lnTo>
                <a:lnTo>
                  <a:pt x="972314" y="147736"/>
                </a:lnTo>
                <a:lnTo>
                  <a:pt x="972314" y="87644"/>
                </a:lnTo>
                <a:lnTo>
                  <a:pt x="1059958" y="8764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flipH="1">
            <a:off x="10417655" y="4863099"/>
            <a:ext cx="1183419" cy="132542"/>
          </a:xfrm>
          <a:custGeom>
            <a:avLst/>
            <a:gdLst>
              <a:gd name="connsiteX0" fmla="*/ 1072968 w 1183419"/>
              <a:gd name="connsiteY0" fmla="*/ 0 h 132542"/>
              <a:gd name="connsiteX1" fmla="*/ 1161328 w 1183419"/>
              <a:gd name="connsiteY1" fmla="*/ 0 h 132542"/>
              <a:gd name="connsiteX2" fmla="*/ 1183419 w 1183419"/>
              <a:gd name="connsiteY2" fmla="*/ 22091 h 132542"/>
              <a:gd name="connsiteX3" fmla="*/ 1183419 w 1183419"/>
              <a:gd name="connsiteY3" fmla="*/ 110451 h 132542"/>
              <a:gd name="connsiteX4" fmla="*/ 1161328 w 1183419"/>
              <a:gd name="connsiteY4" fmla="*/ 132542 h 132542"/>
              <a:gd name="connsiteX5" fmla="*/ 1072968 w 1183419"/>
              <a:gd name="connsiteY5" fmla="*/ 132542 h 132542"/>
              <a:gd name="connsiteX6" fmla="*/ 1050877 w 1183419"/>
              <a:gd name="connsiteY6" fmla="*/ 110451 h 132542"/>
              <a:gd name="connsiteX7" fmla="*/ 1050877 w 1183419"/>
              <a:gd name="connsiteY7" fmla="*/ 22091 h 132542"/>
              <a:gd name="connsiteX8" fmla="*/ 1072968 w 1183419"/>
              <a:gd name="connsiteY8" fmla="*/ 0 h 132542"/>
              <a:gd name="connsiteX9" fmla="*/ 862791 w 1183419"/>
              <a:gd name="connsiteY9" fmla="*/ 0 h 132542"/>
              <a:gd name="connsiteX10" fmla="*/ 951151 w 1183419"/>
              <a:gd name="connsiteY10" fmla="*/ 0 h 132542"/>
              <a:gd name="connsiteX11" fmla="*/ 973242 w 1183419"/>
              <a:gd name="connsiteY11" fmla="*/ 22091 h 132542"/>
              <a:gd name="connsiteX12" fmla="*/ 973242 w 1183419"/>
              <a:gd name="connsiteY12" fmla="*/ 110451 h 132542"/>
              <a:gd name="connsiteX13" fmla="*/ 951151 w 1183419"/>
              <a:gd name="connsiteY13" fmla="*/ 132542 h 132542"/>
              <a:gd name="connsiteX14" fmla="*/ 862791 w 1183419"/>
              <a:gd name="connsiteY14" fmla="*/ 132542 h 132542"/>
              <a:gd name="connsiteX15" fmla="*/ 840700 w 1183419"/>
              <a:gd name="connsiteY15" fmla="*/ 110451 h 132542"/>
              <a:gd name="connsiteX16" fmla="*/ 840700 w 1183419"/>
              <a:gd name="connsiteY16" fmla="*/ 22091 h 132542"/>
              <a:gd name="connsiteX17" fmla="*/ 862791 w 1183419"/>
              <a:gd name="connsiteY17" fmla="*/ 0 h 132542"/>
              <a:gd name="connsiteX18" fmla="*/ 652616 w 1183419"/>
              <a:gd name="connsiteY18" fmla="*/ 0 h 132542"/>
              <a:gd name="connsiteX19" fmla="*/ 740976 w 1183419"/>
              <a:gd name="connsiteY19" fmla="*/ 0 h 132542"/>
              <a:gd name="connsiteX20" fmla="*/ 763067 w 1183419"/>
              <a:gd name="connsiteY20" fmla="*/ 22091 h 132542"/>
              <a:gd name="connsiteX21" fmla="*/ 763067 w 1183419"/>
              <a:gd name="connsiteY21" fmla="*/ 110451 h 132542"/>
              <a:gd name="connsiteX22" fmla="*/ 740976 w 1183419"/>
              <a:gd name="connsiteY22" fmla="*/ 132542 h 132542"/>
              <a:gd name="connsiteX23" fmla="*/ 652616 w 1183419"/>
              <a:gd name="connsiteY23" fmla="*/ 132542 h 132542"/>
              <a:gd name="connsiteX24" fmla="*/ 630525 w 1183419"/>
              <a:gd name="connsiteY24" fmla="*/ 110451 h 132542"/>
              <a:gd name="connsiteX25" fmla="*/ 630525 w 1183419"/>
              <a:gd name="connsiteY25" fmla="*/ 22091 h 132542"/>
              <a:gd name="connsiteX26" fmla="*/ 652616 w 1183419"/>
              <a:gd name="connsiteY26" fmla="*/ 0 h 132542"/>
              <a:gd name="connsiteX27" fmla="*/ 442441 w 1183419"/>
              <a:gd name="connsiteY27" fmla="*/ 0 h 132542"/>
              <a:gd name="connsiteX28" fmla="*/ 530801 w 1183419"/>
              <a:gd name="connsiteY28" fmla="*/ 0 h 132542"/>
              <a:gd name="connsiteX29" fmla="*/ 552892 w 1183419"/>
              <a:gd name="connsiteY29" fmla="*/ 22091 h 132542"/>
              <a:gd name="connsiteX30" fmla="*/ 552892 w 1183419"/>
              <a:gd name="connsiteY30" fmla="*/ 110451 h 132542"/>
              <a:gd name="connsiteX31" fmla="*/ 530801 w 1183419"/>
              <a:gd name="connsiteY31" fmla="*/ 132542 h 132542"/>
              <a:gd name="connsiteX32" fmla="*/ 442441 w 1183419"/>
              <a:gd name="connsiteY32" fmla="*/ 132542 h 132542"/>
              <a:gd name="connsiteX33" fmla="*/ 420350 w 1183419"/>
              <a:gd name="connsiteY33" fmla="*/ 110451 h 132542"/>
              <a:gd name="connsiteX34" fmla="*/ 420350 w 1183419"/>
              <a:gd name="connsiteY34" fmla="*/ 22091 h 132542"/>
              <a:gd name="connsiteX35" fmla="*/ 442441 w 1183419"/>
              <a:gd name="connsiteY35" fmla="*/ 0 h 132542"/>
              <a:gd name="connsiteX36" fmla="*/ 232266 w 1183419"/>
              <a:gd name="connsiteY36" fmla="*/ 0 h 132542"/>
              <a:gd name="connsiteX37" fmla="*/ 320626 w 1183419"/>
              <a:gd name="connsiteY37" fmla="*/ 0 h 132542"/>
              <a:gd name="connsiteX38" fmla="*/ 342717 w 1183419"/>
              <a:gd name="connsiteY38" fmla="*/ 22091 h 132542"/>
              <a:gd name="connsiteX39" fmla="*/ 342717 w 1183419"/>
              <a:gd name="connsiteY39" fmla="*/ 110451 h 132542"/>
              <a:gd name="connsiteX40" fmla="*/ 320626 w 1183419"/>
              <a:gd name="connsiteY40" fmla="*/ 132542 h 132542"/>
              <a:gd name="connsiteX41" fmla="*/ 232266 w 1183419"/>
              <a:gd name="connsiteY41" fmla="*/ 132542 h 132542"/>
              <a:gd name="connsiteX42" fmla="*/ 210175 w 1183419"/>
              <a:gd name="connsiteY42" fmla="*/ 110451 h 132542"/>
              <a:gd name="connsiteX43" fmla="*/ 210175 w 1183419"/>
              <a:gd name="connsiteY43" fmla="*/ 22091 h 132542"/>
              <a:gd name="connsiteX44" fmla="*/ 232266 w 1183419"/>
              <a:gd name="connsiteY44" fmla="*/ 0 h 132542"/>
              <a:gd name="connsiteX45" fmla="*/ 22091 w 1183419"/>
              <a:gd name="connsiteY45" fmla="*/ 0 h 132542"/>
              <a:gd name="connsiteX46" fmla="*/ 110451 w 1183419"/>
              <a:gd name="connsiteY46" fmla="*/ 0 h 132542"/>
              <a:gd name="connsiteX47" fmla="*/ 132542 w 1183419"/>
              <a:gd name="connsiteY47" fmla="*/ 22091 h 132542"/>
              <a:gd name="connsiteX48" fmla="*/ 132542 w 1183419"/>
              <a:gd name="connsiteY48" fmla="*/ 110451 h 132542"/>
              <a:gd name="connsiteX49" fmla="*/ 110451 w 1183419"/>
              <a:gd name="connsiteY49" fmla="*/ 132542 h 132542"/>
              <a:gd name="connsiteX50" fmla="*/ 22091 w 1183419"/>
              <a:gd name="connsiteY50" fmla="*/ 132542 h 132542"/>
              <a:gd name="connsiteX51" fmla="*/ 0 w 1183419"/>
              <a:gd name="connsiteY51" fmla="*/ 110451 h 132542"/>
              <a:gd name="connsiteX52" fmla="*/ 0 w 1183419"/>
              <a:gd name="connsiteY52" fmla="*/ 22091 h 132542"/>
              <a:gd name="connsiteX53" fmla="*/ 22091 w 1183419"/>
              <a:gd name="connsiteY53" fmla="*/ 0 h 132542"/>
            </a:gdLst>
            <a:ahLst/>
            <a:cxnLst/>
            <a:rect l="l" t="t" r="r" b="b"/>
            <a:pathLst>
              <a:path w="1183419" h="132542">
                <a:moveTo>
                  <a:pt x="1072968" y="0"/>
                </a:moveTo>
                <a:lnTo>
                  <a:pt x="1161328" y="0"/>
                </a:lnTo>
                <a:cubicBezTo>
                  <a:pt x="1173529" y="0"/>
                  <a:pt x="1183419" y="9890"/>
                  <a:pt x="1183419" y="22091"/>
                </a:cubicBezTo>
                <a:lnTo>
                  <a:pt x="1183419" y="110451"/>
                </a:lnTo>
                <a:cubicBezTo>
                  <a:pt x="1183419" y="122652"/>
                  <a:pt x="1173529" y="132542"/>
                  <a:pt x="1161328" y="132542"/>
                </a:cubicBezTo>
                <a:lnTo>
                  <a:pt x="1072968" y="132542"/>
                </a:lnTo>
                <a:cubicBezTo>
                  <a:pt x="1060767" y="132542"/>
                  <a:pt x="1050877" y="122652"/>
                  <a:pt x="1050877" y="110451"/>
                </a:cubicBezTo>
                <a:lnTo>
                  <a:pt x="1050877" y="22091"/>
                </a:lnTo>
                <a:cubicBezTo>
                  <a:pt x="1050877" y="9890"/>
                  <a:pt x="1060767" y="0"/>
                  <a:pt x="1072968" y="0"/>
                </a:cubicBezTo>
                <a:close/>
                <a:moveTo>
                  <a:pt x="862791" y="0"/>
                </a:moveTo>
                <a:lnTo>
                  <a:pt x="951151" y="0"/>
                </a:lnTo>
                <a:cubicBezTo>
                  <a:pt x="963352" y="0"/>
                  <a:pt x="973242" y="9890"/>
                  <a:pt x="973242" y="22091"/>
                </a:cubicBezTo>
                <a:lnTo>
                  <a:pt x="973242" y="110451"/>
                </a:lnTo>
                <a:cubicBezTo>
                  <a:pt x="973242" y="122652"/>
                  <a:pt x="963352" y="132542"/>
                  <a:pt x="951151" y="132542"/>
                </a:cubicBezTo>
                <a:lnTo>
                  <a:pt x="862791" y="132542"/>
                </a:lnTo>
                <a:cubicBezTo>
                  <a:pt x="850590" y="132542"/>
                  <a:pt x="840700" y="122652"/>
                  <a:pt x="840700" y="110451"/>
                </a:cubicBezTo>
                <a:lnTo>
                  <a:pt x="840700" y="22091"/>
                </a:lnTo>
                <a:cubicBezTo>
                  <a:pt x="840700" y="9890"/>
                  <a:pt x="850590" y="0"/>
                  <a:pt x="862791" y="0"/>
                </a:cubicBezTo>
                <a:close/>
                <a:moveTo>
                  <a:pt x="652616" y="0"/>
                </a:moveTo>
                <a:lnTo>
                  <a:pt x="740976" y="0"/>
                </a:lnTo>
                <a:cubicBezTo>
                  <a:pt x="753177" y="0"/>
                  <a:pt x="763067" y="9890"/>
                  <a:pt x="763067" y="22091"/>
                </a:cubicBezTo>
                <a:lnTo>
                  <a:pt x="763067" y="110451"/>
                </a:lnTo>
                <a:cubicBezTo>
                  <a:pt x="763067" y="122652"/>
                  <a:pt x="753177" y="132542"/>
                  <a:pt x="740976" y="132542"/>
                </a:cubicBezTo>
                <a:lnTo>
                  <a:pt x="652616" y="132542"/>
                </a:lnTo>
                <a:cubicBezTo>
                  <a:pt x="640415" y="132542"/>
                  <a:pt x="630525" y="122652"/>
                  <a:pt x="630525" y="110451"/>
                </a:cubicBezTo>
                <a:lnTo>
                  <a:pt x="630525" y="22091"/>
                </a:lnTo>
                <a:cubicBezTo>
                  <a:pt x="630525" y="9890"/>
                  <a:pt x="640415" y="0"/>
                  <a:pt x="652616" y="0"/>
                </a:cubicBezTo>
                <a:close/>
                <a:moveTo>
                  <a:pt x="442441" y="0"/>
                </a:moveTo>
                <a:lnTo>
                  <a:pt x="530801" y="0"/>
                </a:lnTo>
                <a:cubicBezTo>
                  <a:pt x="543002" y="0"/>
                  <a:pt x="552892" y="9890"/>
                  <a:pt x="552892" y="22091"/>
                </a:cubicBezTo>
                <a:lnTo>
                  <a:pt x="552892" y="110451"/>
                </a:lnTo>
                <a:cubicBezTo>
                  <a:pt x="552892" y="122652"/>
                  <a:pt x="543002" y="132542"/>
                  <a:pt x="530801" y="132542"/>
                </a:cubicBezTo>
                <a:lnTo>
                  <a:pt x="442441" y="132542"/>
                </a:lnTo>
                <a:cubicBezTo>
                  <a:pt x="430240" y="132542"/>
                  <a:pt x="420350" y="122652"/>
                  <a:pt x="420350" y="110451"/>
                </a:cubicBezTo>
                <a:lnTo>
                  <a:pt x="420350" y="22091"/>
                </a:lnTo>
                <a:cubicBezTo>
                  <a:pt x="420350" y="9890"/>
                  <a:pt x="430240" y="0"/>
                  <a:pt x="442441" y="0"/>
                </a:cubicBezTo>
                <a:close/>
                <a:moveTo>
                  <a:pt x="232266" y="0"/>
                </a:moveTo>
                <a:lnTo>
                  <a:pt x="320626" y="0"/>
                </a:lnTo>
                <a:cubicBezTo>
                  <a:pt x="332827" y="0"/>
                  <a:pt x="342717" y="9890"/>
                  <a:pt x="342717" y="22091"/>
                </a:cubicBezTo>
                <a:lnTo>
                  <a:pt x="342717" y="110451"/>
                </a:lnTo>
                <a:cubicBezTo>
                  <a:pt x="342717" y="122652"/>
                  <a:pt x="332827" y="132542"/>
                  <a:pt x="320626" y="132542"/>
                </a:cubicBezTo>
                <a:lnTo>
                  <a:pt x="232266" y="132542"/>
                </a:lnTo>
                <a:cubicBezTo>
                  <a:pt x="220065" y="132542"/>
                  <a:pt x="210175" y="122652"/>
                  <a:pt x="210175" y="110451"/>
                </a:cubicBezTo>
                <a:lnTo>
                  <a:pt x="210175" y="22091"/>
                </a:lnTo>
                <a:cubicBezTo>
                  <a:pt x="210175" y="9890"/>
                  <a:pt x="220065" y="0"/>
                  <a:pt x="232266" y="0"/>
                </a:cubicBezTo>
                <a:close/>
                <a:moveTo>
                  <a:pt x="22091" y="0"/>
                </a:moveTo>
                <a:lnTo>
                  <a:pt x="110451" y="0"/>
                </a:lnTo>
                <a:cubicBezTo>
                  <a:pt x="122652" y="0"/>
                  <a:pt x="132542" y="9890"/>
                  <a:pt x="132542" y="22091"/>
                </a:cubicBezTo>
                <a:lnTo>
                  <a:pt x="132542" y="110451"/>
                </a:lnTo>
                <a:cubicBezTo>
                  <a:pt x="132542" y="122652"/>
                  <a:pt x="122652" y="132542"/>
                  <a:pt x="110451" y="132542"/>
                </a:cubicBezTo>
                <a:lnTo>
                  <a:pt x="22091" y="132542"/>
                </a:lnTo>
                <a:cubicBezTo>
                  <a:pt x="9890" y="132542"/>
                  <a:pt x="0" y="122652"/>
                  <a:pt x="0" y="110451"/>
                </a:cubicBezTo>
                <a:lnTo>
                  <a:pt x="0" y="22091"/>
                </a:lnTo>
                <a:cubicBezTo>
                  <a:pt x="0" y="9890"/>
                  <a:pt x="9890" y="0"/>
                  <a:pt x="22091" y="0"/>
                </a:cubicBezTo>
                <a:close/>
              </a:path>
            </a:pathLst>
          </a:custGeom>
          <a:gradFill>
            <a:gsLst>
              <a:gs pos="14000">
                <a:schemeClr val="accent1">
                  <a:lumMod val="100000"/>
                  <a:alpha val="50000"/>
                </a:schemeClr>
              </a:gs>
              <a:gs pos="91000">
                <a:schemeClr val="accent1">
                  <a:lumMod val="60000"/>
                  <a:lumOff val="4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30" name="标题 1"/>
          <p:cNvCxnSpPr/>
          <p:nvPr/>
        </p:nvCxnSpPr>
        <p:spPr>
          <a:xfrm flipH="1">
            <a:off x="6764565" y="4929370"/>
            <a:ext cx="3578474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>
                    <a:lumMod val="40000"/>
                    <a:lumOff val="60000"/>
                    <a:alpha val="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prstDash val="solid"/>
            <a:miter/>
          </a:ln>
        </p:spPr>
      </p:cxnSp>
      <p:sp>
        <p:nvSpPr>
          <p:cNvPr id="31" name="标题 1"/>
          <p:cNvSpPr txBox="1"/>
          <p:nvPr/>
        </p:nvSpPr>
        <p:spPr>
          <a:xfrm>
            <a:off x="6096678" y="5194823"/>
            <a:ext cx="5499619" cy="67710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7BCA7F">
                    <a:alpha val="2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POWERPOINT</a:t>
            </a: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16200000" flipH="1">
            <a:off x="10404595" y="-910904"/>
            <a:ext cx="574326" cy="3000483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flipH="1">
            <a:off x="8670941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flipH="1">
            <a:off x="8432095" y="528924"/>
            <a:ext cx="120825" cy="120825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flipH="1">
            <a:off x="8193249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>
            <a:off x="820933" y="1979613"/>
            <a:ext cx="3361950" cy="3476625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01495" y="1808163"/>
            <a:ext cx="3361950" cy="3476625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944390" y="2679700"/>
            <a:ext cx="2720901" cy="20764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indent="457200">
              <a:lnSpc>
                <a:spcPct val="150000"/>
              </a:lnSpc>
            </a:pPr>
            <a:r>
              <a:rPr kumimoji="1" lang="en-US" altLang="zh-CN" sz="123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我国农民数量庞大，占人口比重较高，是农业生产主力军。家庭经营性收入占农民收入一定比例，工资性收入、转移性收入等占比逐步提升，收入来源多元化趋势明显。
以某地区为例，家庭经营性收入占比从十年前的60%降至40%，工资性收入从30%升至45%，转移性收入从10%增至15%。</a:t>
            </a:r>
            <a:endParaRPr kumimoji="1" lang="zh-CN" altLang="en-US" dirty="0"/>
          </a:p>
        </p:txBody>
      </p:sp>
      <p:sp>
        <p:nvSpPr>
          <p:cNvPr id="6" name="标题 1"/>
          <p:cNvSpPr txBox="1"/>
          <p:nvPr/>
        </p:nvSpPr>
        <p:spPr>
          <a:xfrm>
            <a:off x="4488941" y="1979613"/>
            <a:ext cx="3361950" cy="3476625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367468" y="1808161"/>
            <a:ext cx="3361950" cy="3476625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690027" y="2679700"/>
            <a:ext cx="2720901" cy="20764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indent="457200">
              <a:lnSpc>
                <a:spcPct val="150000"/>
              </a:lnSpc>
            </a:pPr>
            <a:r>
              <a:rPr kumimoji="1" lang="zh-CN" altLang="en-US" sz="123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农民受教育水平逐步提升，但区域差异依然存在。东部地区农民受教育程度相对较高，中西部部分偏远地区农民受教育程度提升较慢。</a:t>
            </a:r>
            <a:r>
              <a:rPr kumimoji="1" lang="en-US" altLang="zh-CN" sz="123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据统计，</a:t>
            </a:r>
            <a:r>
              <a:rPr kumimoji="1" lang="en-US" altLang="zh-CN" sz="123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东部地区农民高中及以上学历占比达</a:t>
            </a:r>
            <a:r>
              <a:rPr kumimoji="1" lang="en-US" altLang="zh-CN" sz="123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30%，而中西部偏远地区该比例仅10%左右，教育投入和资源分配不均是主要原因。</a:t>
            </a:r>
            <a:endParaRPr kumimoji="1" lang="zh-CN" altLang="en-US" sz="1230" dirty="0">
              <a:ln w="12700">
                <a:noFill/>
              </a:ln>
              <a:solidFill>
                <a:srgbClr val="000000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8156950" y="1979613"/>
            <a:ext cx="3361950" cy="3476625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8037512" y="1808163"/>
            <a:ext cx="3361950" cy="3476625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347419" y="2679700"/>
            <a:ext cx="2720901" cy="20764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indent="457200">
              <a:lnSpc>
                <a:spcPct val="150000"/>
              </a:lnSpc>
            </a:pPr>
            <a:r>
              <a:rPr kumimoji="1" lang="zh-CN" altLang="en-US" sz="123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农民职业化发展逐渐受到重视，新型职业农民培训广泛开展。越来越多农民掌握专业农业技能，成为农业现代化的重要力量。</a:t>
            </a:r>
            <a:r>
              <a:rPr kumimoji="1" lang="en-US" altLang="zh-CN" sz="123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某农业大省每年培训新型职业农民超10万人次，涵盖种植、养殖、农产品加工等多领域，培训后农民生产经营效益普遍提高20%以上。</a:t>
            </a:r>
            <a:endParaRPr kumimoji="1" lang="zh-CN" altLang="en-US" sz="1230" dirty="0">
              <a:ln w="12700">
                <a:noFill/>
              </a:ln>
              <a:solidFill>
                <a:srgbClr val="000000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2" name="标题 1"/>
          <p:cNvSpPr txBox="1"/>
          <p:nvPr/>
        </p:nvSpPr>
        <p:spPr>
          <a:xfrm>
            <a:off x="10480945" y="5200651"/>
            <a:ext cx="473075" cy="473075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1068320" y="4908551"/>
            <a:ext cx="250825" cy="250825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493279" y="1655763"/>
            <a:ext cx="323850" cy="323850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302448" y="2342411"/>
            <a:ext cx="2832078" cy="201881"/>
          </a:xfrm>
          <a:custGeom>
            <a:avLst/>
            <a:gdLst>
              <a:gd name="connsiteX0" fmla="*/ 2731138 w 2832078"/>
              <a:gd name="connsiteY0" fmla="*/ 0 h 201881"/>
              <a:gd name="connsiteX1" fmla="*/ 2832078 w 2832078"/>
              <a:gd name="connsiteY1" fmla="*/ 100941 h 201881"/>
              <a:gd name="connsiteX2" fmla="*/ 2731138 w 2832078"/>
              <a:gd name="connsiteY2" fmla="*/ 201881 h 201881"/>
              <a:gd name="connsiteX3" fmla="*/ 2630197 w 2832078"/>
              <a:gd name="connsiteY3" fmla="*/ 100941 h 201881"/>
              <a:gd name="connsiteX4" fmla="*/ 2731138 w 2832078"/>
              <a:gd name="connsiteY4" fmla="*/ 0 h 201881"/>
              <a:gd name="connsiteX5" fmla="*/ 100941 w 2832078"/>
              <a:gd name="connsiteY5" fmla="*/ 0 h 201881"/>
              <a:gd name="connsiteX6" fmla="*/ 201881 w 2832078"/>
              <a:gd name="connsiteY6" fmla="*/ 100941 h 201881"/>
              <a:gd name="connsiteX7" fmla="*/ 100941 w 2832078"/>
              <a:gd name="connsiteY7" fmla="*/ 201881 h 201881"/>
              <a:gd name="connsiteX8" fmla="*/ 0 w 2832078"/>
              <a:gd name="connsiteY8" fmla="*/ 100941 h 201881"/>
              <a:gd name="connsiteX9" fmla="*/ 100941 w 2832078"/>
              <a:gd name="connsiteY9" fmla="*/ 0 h 201881"/>
            </a:gdLst>
            <a:ahLst/>
            <a:cxnLst/>
            <a:rect l="l" t="t" r="r" b="b"/>
            <a:pathLst>
              <a:path w="2832078" h="201881">
                <a:moveTo>
                  <a:pt x="2731138" y="0"/>
                </a:moveTo>
                <a:cubicBezTo>
                  <a:pt x="2731138" y="61687"/>
                  <a:pt x="2770391" y="100941"/>
                  <a:pt x="2832078" y="100941"/>
                </a:cubicBezTo>
                <a:cubicBezTo>
                  <a:pt x="2770391" y="100941"/>
                  <a:pt x="2731138" y="140194"/>
                  <a:pt x="2731138" y="201881"/>
                </a:cubicBezTo>
                <a:cubicBezTo>
                  <a:pt x="2731138" y="140194"/>
                  <a:pt x="2691884" y="100941"/>
                  <a:pt x="2630197" y="100941"/>
                </a:cubicBezTo>
                <a:cubicBezTo>
                  <a:pt x="2691884" y="100941"/>
                  <a:pt x="2731138" y="61687"/>
                  <a:pt x="2731138" y="0"/>
                </a:cubicBezTo>
                <a:close/>
                <a:moveTo>
                  <a:pt x="100941" y="0"/>
                </a:moveTo>
                <a:cubicBezTo>
                  <a:pt x="100941" y="61687"/>
                  <a:pt x="140194" y="100941"/>
                  <a:pt x="201881" y="100941"/>
                </a:cubicBezTo>
                <a:cubicBezTo>
                  <a:pt x="140194" y="100941"/>
                  <a:pt x="100941" y="140194"/>
                  <a:pt x="100941" y="201881"/>
                </a:cubicBezTo>
                <a:cubicBezTo>
                  <a:pt x="100941" y="140194"/>
                  <a:pt x="61687" y="100941"/>
                  <a:pt x="0" y="100941"/>
                </a:cubicBezTo>
                <a:cubicBezTo>
                  <a:pt x="61687" y="100941"/>
                  <a:pt x="100941" y="61687"/>
                  <a:pt x="100941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966431" y="2342411"/>
            <a:ext cx="2832078" cy="201881"/>
          </a:xfrm>
          <a:custGeom>
            <a:avLst/>
            <a:gdLst>
              <a:gd name="connsiteX0" fmla="*/ 2731138 w 2832078"/>
              <a:gd name="connsiteY0" fmla="*/ 0 h 201881"/>
              <a:gd name="connsiteX1" fmla="*/ 2832078 w 2832078"/>
              <a:gd name="connsiteY1" fmla="*/ 100941 h 201881"/>
              <a:gd name="connsiteX2" fmla="*/ 2731138 w 2832078"/>
              <a:gd name="connsiteY2" fmla="*/ 201881 h 201881"/>
              <a:gd name="connsiteX3" fmla="*/ 2630197 w 2832078"/>
              <a:gd name="connsiteY3" fmla="*/ 100941 h 201881"/>
              <a:gd name="connsiteX4" fmla="*/ 2731138 w 2832078"/>
              <a:gd name="connsiteY4" fmla="*/ 0 h 201881"/>
              <a:gd name="connsiteX5" fmla="*/ 100941 w 2832078"/>
              <a:gd name="connsiteY5" fmla="*/ 0 h 201881"/>
              <a:gd name="connsiteX6" fmla="*/ 201881 w 2832078"/>
              <a:gd name="connsiteY6" fmla="*/ 100941 h 201881"/>
              <a:gd name="connsiteX7" fmla="*/ 100941 w 2832078"/>
              <a:gd name="connsiteY7" fmla="*/ 201881 h 201881"/>
              <a:gd name="connsiteX8" fmla="*/ 0 w 2832078"/>
              <a:gd name="connsiteY8" fmla="*/ 100941 h 201881"/>
              <a:gd name="connsiteX9" fmla="*/ 100941 w 2832078"/>
              <a:gd name="connsiteY9" fmla="*/ 0 h 201881"/>
            </a:gdLst>
            <a:ahLst/>
            <a:cxnLst/>
            <a:rect l="l" t="t" r="r" b="b"/>
            <a:pathLst>
              <a:path w="2832078" h="201881">
                <a:moveTo>
                  <a:pt x="2731138" y="0"/>
                </a:moveTo>
                <a:cubicBezTo>
                  <a:pt x="2731138" y="61687"/>
                  <a:pt x="2770391" y="100941"/>
                  <a:pt x="2832078" y="100941"/>
                </a:cubicBezTo>
                <a:cubicBezTo>
                  <a:pt x="2770391" y="100941"/>
                  <a:pt x="2731138" y="140194"/>
                  <a:pt x="2731138" y="201881"/>
                </a:cubicBezTo>
                <a:cubicBezTo>
                  <a:pt x="2731138" y="140194"/>
                  <a:pt x="2691884" y="100941"/>
                  <a:pt x="2630197" y="100941"/>
                </a:cubicBezTo>
                <a:cubicBezTo>
                  <a:pt x="2691884" y="100941"/>
                  <a:pt x="2731138" y="61687"/>
                  <a:pt x="2731138" y="0"/>
                </a:cubicBezTo>
                <a:close/>
                <a:moveTo>
                  <a:pt x="100941" y="0"/>
                </a:moveTo>
                <a:cubicBezTo>
                  <a:pt x="100941" y="61687"/>
                  <a:pt x="140194" y="100941"/>
                  <a:pt x="201881" y="100941"/>
                </a:cubicBezTo>
                <a:cubicBezTo>
                  <a:pt x="140194" y="100941"/>
                  <a:pt x="100941" y="140194"/>
                  <a:pt x="100941" y="201881"/>
                </a:cubicBezTo>
                <a:cubicBezTo>
                  <a:pt x="100941" y="140194"/>
                  <a:pt x="61687" y="100941"/>
                  <a:pt x="0" y="100941"/>
                </a:cubicBezTo>
                <a:cubicBezTo>
                  <a:pt x="61687" y="100941"/>
                  <a:pt x="100941" y="61687"/>
                  <a:pt x="100941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4634439" y="2342411"/>
            <a:ext cx="2832078" cy="201881"/>
          </a:xfrm>
          <a:custGeom>
            <a:avLst/>
            <a:gdLst>
              <a:gd name="connsiteX0" fmla="*/ 2731138 w 2832078"/>
              <a:gd name="connsiteY0" fmla="*/ 0 h 201881"/>
              <a:gd name="connsiteX1" fmla="*/ 2832078 w 2832078"/>
              <a:gd name="connsiteY1" fmla="*/ 100941 h 201881"/>
              <a:gd name="connsiteX2" fmla="*/ 2731138 w 2832078"/>
              <a:gd name="connsiteY2" fmla="*/ 201881 h 201881"/>
              <a:gd name="connsiteX3" fmla="*/ 2630197 w 2832078"/>
              <a:gd name="connsiteY3" fmla="*/ 100941 h 201881"/>
              <a:gd name="connsiteX4" fmla="*/ 2731138 w 2832078"/>
              <a:gd name="connsiteY4" fmla="*/ 0 h 201881"/>
              <a:gd name="connsiteX5" fmla="*/ 100941 w 2832078"/>
              <a:gd name="connsiteY5" fmla="*/ 0 h 201881"/>
              <a:gd name="connsiteX6" fmla="*/ 201881 w 2832078"/>
              <a:gd name="connsiteY6" fmla="*/ 100941 h 201881"/>
              <a:gd name="connsiteX7" fmla="*/ 100941 w 2832078"/>
              <a:gd name="connsiteY7" fmla="*/ 201881 h 201881"/>
              <a:gd name="connsiteX8" fmla="*/ 0 w 2832078"/>
              <a:gd name="connsiteY8" fmla="*/ 100941 h 201881"/>
              <a:gd name="connsiteX9" fmla="*/ 100941 w 2832078"/>
              <a:gd name="connsiteY9" fmla="*/ 0 h 201881"/>
            </a:gdLst>
            <a:ahLst/>
            <a:cxnLst/>
            <a:rect l="l" t="t" r="r" b="b"/>
            <a:pathLst>
              <a:path w="2832078" h="201881">
                <a:moveTo>
                  <a:pt x="2731138" y="0"/>
                </a:moveTo>
                <a:cubicBezTo>
                  <a:pt x="2731138" y="61687"/>
                  <a:pt x="2770391" y="100941"/>
                  <a:pt x="2832078" y="100941"/>
                </a:cubicBezTo>
                <a:cubicBezTo>
                  <a:pt x="2770391" y="100941"/>
                  <a:pt x="2731138" y="140194"/>
                  <a:pt x="2731138" y="201881"/>
                </a:cubicBezTo>
                <a:cubicBezTo>
                  <a:pt x="2731138" y="140194"/>
                  <a:pt x="2691884" y="100941"/>
                  <a:pt x="2630197" y="100941"/>
                </a:cubicBezTo>
                <a:cubicBezTo>
                  <a:pt x="2691884" y="100941"/>
                  <a:pt x="2731138" y="61687"/>
                  <a:pt x="2731138" y="0"/>
                </a:cubicBezTo>
                <a:close/>
                <a:moveTo>
                  <a:pt x="100941" y="0"/>
                </a:moveTo>
                <a:cubicBezTo>
                  <a:pt x="100941" y="61687"/>
                  <a:pt x="140194" y="100941"/>
                  <a:pt x="201881" y="100941"/>
                </a:cubicBezTo>
                <a:cubicBezTo>
                  <a:pt x="140194" y="100941"/>
                  <a:pt x="100941" y="140194"/>
                  <a:pt x="100941" y="201881"/>
                </a:cubicBezTo>
                <a:cubicBezTo>
                  <a:pt x="100941" y="140194"/>
                  <a:pt x="61687" y="100941"/>
                  <a:pt x="0" y="100941"/>
                </a:cubicBezTo>
                <a:cubicBezTo>
                  <a:pt x="61687" y="100941"/>
                  <a:pt x="100941" y="61687"/>
                  <a:pt x="100941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565445" y="2048255"/>
            <a:ext cx="2331468" cy="79019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职业化发展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4884744" y="2048255"/>
            <a:ext cx="2331468" cy="79019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受教育程度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1216737" y="2048255"/>
            <a:ext cx="2331468" cy="79019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数量规模与收入结构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农民现状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>
            <a:off x="10491273" y="3773451"/>
            <a:ext cx="702430" cy="60641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981653" y="3711074"/>
            <a:ext cx="10270213" cy="2223684"/>
          </a:xfrm>
          <a:prstGeom prst="snip1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5144573" y="1167278"/>
            <a:ext cx="702430" cy="60641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676853" y="1130301"/>
            <a:ext cx="5228313" cy="2223684"/>
          </a:xfrm>
          <a:prstGeom prst="snip1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7820635">
            <a:off x="-196345" y="1517311"/>
            <a:ext cx="1717658" cy="1449663"/>
          </a:xfrm>
          <a:prstGeom prst="diagStripe">
            <a:avLst>
              <a:gd name="adj" fmla="val 88423"/>
            </a:avLst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091605" y="1222075"/>
            <a:ext cx="1081605" cy="50876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5875">
                  <a:solidFill>
                    <a:srgbClr val="0068BF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091601" y="2061115"/>
            <a:ext cx="4564912" cy="85722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05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农民辛勤耕耘，保障国家粮食安全，产出大量农产品。我国粮食总产量连续多年稳定增长，农民功不可没。</a:t>
            </a:r>
            <a:r>
              <a:rPr kumimoji="1" lang="en-US" altLang="zh-CN" sz="105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2024年我国粮食总产量达6.8亿吨，较十年前增长10%，农民人均粮食产量贡献从400公斤增至450公斤。</a:t>
            </a:r>
            <a:endParaRPr kumimoji="1" lang="zh-CN" altLang="en-US" dirty="0"/>
          </a:p>
        </p:txBody>
      </p:sp>
      <p:sp>
        <p:nvSpPr>
          <p:cNvPr id="10" name="标题 1"/>
          <p:cNvSpPr txBox="1"/>
          <p:nvPr/>
        </p:nvSpPr>
        <p:spPr>
          <a:xfrm>
            <a:off x="10741854" y="1167278"/>
            <a:ext cx="702430" cy="606418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6274134" y="1130301"/>
            <a:ext cx="5228313" cy="2223684"/>
          </a:xfrm>
          <a:prstGeom prst="snip1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6688886" y="1222075"/>
            <a:ext cx="1081605" cy="50876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5875">
                  <a:solidFill>
                    <a:srgbClr val="0068BF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686954" y="2132856"/>
            <a:ext cx="4564912" cy="85722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05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传承乡村传统农耕文化、民俗文化等，丰富乡村文化内涵。各地民俗活动、传统技艺得以延续，乡村文化魅力彰显。某地传统民俗活动“花灯节”传承百年，农民积极参与制作花灯、组织表演，吸引大量游客，带动乡村文化产业发展。</a:t>
            </a:r>
            <a:endParaRPr kumimoji="1" lang="zh-CN" altLang="en-US" sz="1055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4" name="标题 1"/>
          <p:cNvSpPr txBox="1"/>
          <p:nvPr/>
        </p:nvSpPr>
        <p:spPr>
          <a:xfrm>
            <a:off x="1091600" y="1635725"/>
            <a:ext cx="4564910" cy="60641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粮食供应保障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6688881" y="1746409"/>
            <a:ext cx="4564910" cy="60641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文化传承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7820635">
            <a:off x="5404534" y="1517311"/>
            <a:ext cx="1717658" cy="1449663"/>
          </a:xfrm>
          <a:prstGeom prst="diagStripe">
            <a:avLst>
              <a:gd name="adj" fmla="val 88423"/>
            </a:avLst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7820635">
            <a:off x="108455" y="4098084"/>
            <a:ext cx="1717658" cy="1449663"/>
          </a:xfrm>
          <a:prstGeom prst="diagStripe">
            <a:avLst>
              <a:gd name="adj" fmla="val 88423"/>
            </a:avLst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396405" y="4725144"/>
            <a:ext cx="9556012" cy="84452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农民在生态保护方面发挥重要作用，参与退耕还林还草等生态工程。农村生态环境得到改善，生态效益显著。</a:t>
            </a:r>
            <a:r>
              <a:rPr kumimoji="1" lang="en-US" altLang="zh-CN" sz="140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近五年来，全国退耕还林还草面积超1亿亩，参与农民达数千万，相关地区森林覆盖率平均提高5个百分点，水土流失等生态问题得到有效缓解。</a:t>
            </a:r>
            <a:endParaRPr kumimoji="1" lang="zh-CN" altLang="en-US" dirty="0"/>
          </a:p>
        </p:txBody>
      </p:sp>
      <p:sp>
        <p:nvSpPr>
          <p:cNvPr id="19" name="标题 1"/>
          <p:cNvSpPr txBox="1"/>
          <p:nvPr/>
        </p:nvSpPr>
        <p:spPr>
          <a:xfrm>
            <a:off x="1396400" y="4327182"/>
            <a:ext cx="9551000" cy="60641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生态保护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1396405" y="3802848"/>
            <a:ext cx="1081605" cy="50876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5875">
                  <a:solidFill>
                    <a:srgbClr val="0068BF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农民贡献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flipH="1">
            <a:off x="-2380" y="0"/>
            <a:ext cx="12196761" cy="6858000"/>
          </a:xfrm>
          <a:prstGeom prst="rect">
            <a:avLst/>
          </a:prstGeom>
          <a:solidFill>
            <a:schemeClr val="bg1">
              <a:alpha val="92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8595675" flipH="1">
            <a:off x="-604942" y="-696790"/>
            <a:ext cx="3146578" cy="3146578"/>
          </a:xfrm>
          <a:prstGeom prst="ellipse">
            <a:avLst/>
          </a:prstGeom>
          <a:gradFill>
            <a:gsLst>
              <a:gs pos="20000">
                <a:schemeClr val="accent1">
                  <a:lumMod val="20000"/>
                  <a:lumOff val="80000"/>
                  <a:alpha val="0"/>
                </a:schemeClr>
              </a:gs>
              <a:gs pos="87000">
                <a:schemeClr val="accent1">
                  <a:lumMod val="40000"/>
                  <a:lumOff val="60000"/>
                  <a:alpha val="20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flipH="1">
            <a:off x="859643" y="696591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100000">
                <a:schemeClr val="accent1">
                  <a:lumMod val="20000"/>
                  <a:lumOff val="80000"/>
                  <a:alpha val="5000"/>
                </a:schemeClr>
              </a:gs>
            </a:gsLst>
            <a:lin ang="162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H="1" flipV="1">
            <a:off x="-2380" y="4885765"/>
            <a:ext cx="12192000" cy="197223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flipH="1">
            <a:off x="430270" y="712733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blipFill>
            <a:blip r:embed="rId2"/>
            <a:srcRect/>
            <a:stretch>
              <a:fillRect t="-6628" b="-6628"/>
            </a:stretch>
          </a:blip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flipH="1">
            <a:off x="-2380" y="6323344"/>
            <a:ext cx="12192000" cy="534656"/>
          </a:xfrm>
          <a:custGeom>
            <a:avLst/>
            <a:gdLst>
              <a:gd name="connsiteX0" fmla="*/ 575480 w 12192000"/>
              <a:gd name="connsiteY0" fmla="*/ 0 h 502600"/>
              <a:gd name="connsiteX1" fmla="*/ 12192000 w 12192000"/>
              <a:gd name="connsiteY1" fmla="*/ 0 h 502600"/>
              <a:gd name="connsiteX2" fmla="*/ 12192000 w 12192000"/>
              <a:gd name="connsiteY2" fmla="*/ 502600 h 502600"/>
              <a:gd name="connsiteX3" fmla="*/ 0 w 12192000"/>
              <a:gd name="connsiteY3" fmla="*/ 502600 h 502600"/>
              <a:gd name="connsiteX4" fmla="*/ 0 w 12192000"/>
              <a:gd name="connsiteY4" fmla="*/ 464987 h 502600"/>
              <a:gd name="connsiteX5" fmla="*/ 32648 w 12192000"/>
              <a:gd name="connsiteY5" fmla="*/ 359814 h 502600"/>
              <a:gd name="connsiteX6" fmla="*/ 575480 w 12192000"/>
              <a:gd name="connsiteY6" fmla="*/ 0 h 502600"/>
            </a:gdLst>
            <a:ahLst/>
            <a:cxnLst/>
            <a:rect l="l" t="t" r="r" b="b"/>
            <a:pathLst>
              <a:path w="12192000" h="502600">
                <a:moveTo>
                  <a:pt x="575480" y="0"/>
                </a:moveTo>
                <a:lnTo>
                  <a:pt x="12192000" y="0"/>
                </a:lnTo>
                <a:lnTo>
                  <a:pt x="12192000" y="502600"/>
                </a:lnTo>
                <a:lnTo>
                  <a:pt x="0" y="502600"/>
                </a:lnTo>
                <a:lnTo>
                  <a:pt x="0" y="464987"/>
                </a:lnTo>
                <a:lnTo>
                  <a:pt x="32648" y="359814"/>
                </a:lnTo>
                <a:cubicBezTo>
                  <a:pt x="122082" y="148366"/>
                  <a:pt x="331455" y="0"/>
                  <a:pt x="57548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flipH="1">
            <a:off x="574899" y="6477991"/>
            <a:ext cx="1015726" cy="225363"/>
          </a:xfrm>
          <a:custGeom>
            <a:avLst/>
            <a:gdLst>
              <a:gd name="connsiteX0" fmla="*/ 808751 w 928193"/>
              <a:gd name="connsiteY0" fmla="*/ 0 h 205942"/>
              <a:gd name="connsiteX1" fmla="*/ 854772 w 928193"/>
              <a:gd name="connsiteY1" fmla="*/ 0 h 205942"/>
              <a:gd name="connsiteX2" fmla="*/ 869499 w 928193"/>
              <a:gd name="connsiteY2" fmla="*/ 7154 h 205942"/>
              <a:gd name="connsiteX3" fmla="*/ 926557 w 928193"/>
              <a:gd name="connsiteY3" fmla="*/ 95817 h 205942"/>
              <a:gd name="connsiteX4" fmla="*/ 926557 w 928193"/>
              <a:gd name="connsiteY4" fmla="*/ 110125 h 205942"/>
              <a:gd name="connsiteX5" fmla="*/ 869499 w 928193"/>
              <a:gd name="connsiteY5" fmla="*/ 198788 h 205942"/>
              <a:gd name="connsiteX6" fmla="*/ 854772 w 928193"/>
              <a:gd name="connsiteY6" fmla="*/ 205942 h 205942"/>
              <a:gd name="connsiteX7" fmla="*/ 808751 w 928193"/>
              <a:gd name="connsiteY7" fmla="*/ 205942 h 205942"/>
              <a:gd name="connsiteX8" fmla="*/ 803232 w 928193"/>
              <a:gd name="connsiteY8" fmla="*/ 198788 h 205942"/>
              <a:gd name="connsiteX9" fmla="*/ 860291 w 928193"/>
              <a:gd name="connsiteY9" fmla="*/ 110125 h 205942"/>
              <a:gd name="connsiteX10" fmla="*/ 860291 w 928193"/>
              <a:gd name="connsiteY10" fmla="*/ 95817 h 205942"/>
              <a:gd name="connsiteX11" fmla="*/ 803232 w 928193"/>
              <a:gd name="connsiteY11" fmla="*/ 7154 h 205942"/>
              <a:gd name="connsiteX12" fmla="*/ 808751 w 928193"/>
              <a:gd name="connsiteY12" fmla="*/ 0 h 205942"/>
              <a:gd name="connsiteX13" fmla="*/ 654510 w 928193"/>
              <a:gd name="connsiteY13" fmla="*/ 0 h 205942"/>
              <a:gd name="connsiteX14" fmla="*/ 700531 w 928193"/>
              <a:gd name="connsiteY14" fmla="*/ 0 h 205942"/>
              <a:gd name="connsiteX15" fmla="*/ 715258 w 928193"/>
              <a:gd name="connsiteY15" fmla="*/ 7154 h 205942"/>
              <a:gd name="connsiteX16" fmla="*/ 772316 w 928193"/>
              <a:gd name="connsiteY16" fmla="*/ 95817 h 205942"/>
              <a:gd name="connsiteX17" fmla="*/ 772316 w 928193"/>
              <a:gd name="connsiteY17" fmla="*/ 110125 h 205942"/>
              <a:gd name="connsiteX18" fmla="*/ 715258 w 928193"/>
              <a:gd name="connsiteY18" fmla="*/ 198788 h 205942"/>
              <a:gd name="connsiteX19" fmla="*/ 700531 w 928193"/>
              <a:gd name="connsiteY19" fmla="*/ 205942 h 205942"/>
              <a:gd name="connsiteX20" fmla="*/ 654510 w 928193"/>
              <a:gd name="connsiteY20" fmla="*/ 205942 h 205942"/>
              <a:gd name="connsiteX21" fmla="*/ 648991 w 928193"/>
              <a:gd name="connsiteY21" fmla="*/ 198788 h 205942"/>
              <a:gd name="connsiteX22" fmla="*/ 706050 w 928193"/>
              <a:gd name="connsiteY22" fmla="*/ 110125 h 205942"/>
              <a:gd name="connsiteX23" fmla="*/ 706050 w 928193"/>
              <a:gd name="connsiteY23" fmla="*/ 95817 h 205942"/>
              <a:gd name="connsiteX24" fmla="*/ 648991 w 928193"/>
              <a:gd name="connsiteY24" fmla="*/ 7154 h 205942"/>
              <a:gd name="connsiteX25" fmla="*/ 654510 w 928193"/>
              <a:gd name="connsiteY25" fmla="*/ 0 h 205942"/>
              <a:gd name="connsiteX26" fmla="*/ 500269 w 928193"/>
              <a:gd name="connsiteY26" fmla="*/ 0 h 205942"/>
              <a:gd name="connsiteX27" fmla="*/ 546290 w 928193"/>
              <a:gd name="connsiteY27" fmla="*/ 0 h 205942"/>
              <a:gd name="connsiteX28" fmla="*/ 561017 w 928193"/>
              <a:gd name="connsiteY28" fmla="*/ 7154 h 205942"/>
              <a:gd name="connsiteX29" fmla="*/ 618075 w 928193"/>
              <a:gd name="connsiteY29" fmla="*/ 95817 h 205942"/>
              <a:gd name="connsiteX30" fmla="*/ 618075 w 928193"/>
              <a:gd name="connsiteY30" fmla="*/ 110125 h 205942"/>
              <a:gd name="connsiteX31" fmla="*/ 561017 w 928193"/>
              <a:gd name="connsiteY31" fmla="*/ 198788 h 205942"/>
              <a:gd name="connsiteX32" fmla="*/ 546290 w 928193"/>
              <a:gd name="connsiteY32" fmla="*/ 205942 h 205942"/>
              <a:gd name="connsiteX33" fmla="*/ 500269 w 928193"/>
              <a:gd name="connsiteY33" fmla="*/ 205942 h 205942"/>
              <a:gd name="connsiteX34" fmla="*/ 494750 w 928193"/>
              <a:gd name="connsiteY34" fmla="*/ 198788 h 205942"/>
              <a:gd name="connsiteX35" fmla="*/ 551809 w 928193"/>
              <a:gd name="connsiteY35" fmla="*/ 110125 h 205942"/>
              <a:gd name="connsiteX36" fmla="*/ 551809 w 928193"/>
              <a:gd name="connsiteY36" fmla="*/ 95817 h 205942"/>
              <a:gd name="connsiteX37" fmla="*/ 494750 w 928193"/>
              <a:gd name="connsiteY37" fmla="*/ 7154 h 205942"/>
              <a:gd name="connsiteX38" fmla="*/ 500269 w 928193"/>
              <a:gd name="connsiteY38" fmla="*/ 0 h 205942"/>
              <a:gd name="connsiteX39" fmla="*/ 314683 w 928193"/>
              <a:gd name="connsiteY39" fmla="*/ 0 h 205942"/>
              <a:gd name="connsiteX40" fmla="*/ 360704 w 928193"/>
              <a:gd name="connsiteY40" fmla="*/ 0 h 205942"/>
              <a:gd name="connsiteX41" fmla="*/ 375431 w 928193"/>
              <a:gd name="connsiteY41" fmla="*/ 7154 h 205942"/>
              <a:gd name="connsiteX42" fmla="*/ 432489 w 928193"/>
              <a:gd name="connsiteY42" fmla="*/ 95817 h 205942"/>
              <a:gd name="connsiteX43" fmla="*/ 432489 w 928193"/>
              <a:gd name="connsiteY43" fmla="*/ 110125 h 205942"/>
              <a:gd name="connsiteX44" fmla="*/ 375431 w 928193"/>
              <a:gd name="connsiteY44" fmla="*/ 198788 h 205942"/>
              <a:gd name="connsiteX45" fmla="*/ 360704 w 928193"/>
              <a:gd name="connsiteY45" fmla="*/ 205942 h 205942"/>
              <a:gd name="connsiteX46" fmla="*/ 314683 w 928193"/>
              <a:gd name="connsiteY46" fmla="*/ 205942 h 205942"/>
              <a:gd name="connsiteX47" fmla="*/ 309164 w 928193"/>
              <a:gd name="connsiteY47" fmla="*/ 198788 h 205942"/>
              <a:gd name="connsiteX48" fmla="*/ 366223 w 928193"/>
              <a:gd name="connsiteY48" fmla="*/ 110125 h 205942"/>
              <a:gd name="connsiteX49" fmla="*/ 366223 w 928193"/>
              <a:gd name="connsiteY49" fmla="*/ 95817 h 205942"/>
              <a:gd name="connsiteX50" fmla="*/ 309164 w 928193"/>
              <a:gd name="connsiteY50" fmla="*/ 7154 h 205942"/>
              <a:gd name="connsiteX51" fmla="*/ 314683 w 928193"/>
              <a:gd name="connsiteY51" fmla="*/ 0 h 205942"/>
              <a:gd name="connsiteX52" fmla="*/ 160442 w 928193"/>
              <a:gd name="connsiteY52" fmla="*/ 0 h 205942"/>
              <a:gd name="connsiteX53" fmla="*/ 206463 w 928193"/>
              <a:gd name="connsiteY53" fmla="*/ 0 h 205942"/>
              <a:gd name="connsiteX54" fmla="*/ 221190 w 928193"/>
              <a:gd name="connsiteY54" fmla="*/ 7154 h 205942"/>
              <a:gd name="connsiteX55" fmla="*/ 278248 w 928193"/>
              <a:gd name="connsiteY55" fmla="*/ 95817 h 205942"/>
              <a:gd name="connsiteX56" fmla="*/ 278248 w 928193"/>
              <a:gd name="connsiteY56" fmla="*/ 110125 h 205942"/>
              <a:gd name="connsiteX57" fmla="*/ 221190 w 928193"/>
              <a:gd name="connsiteY57" fmla="*/ 198788 h 205942"/>
              <a:gd name="connsiteX58" fmla="*/ 206463 w 928193"/>
              <a:gd name="connsiteY58" fmla="*/ 205942 h 205942"/>
              <a:gd name="connsiteX59" fmla="*/ 160442 w 928193"/>
              <a:gd name="connsiteY59" fmla="*/ 205942 h 205942"/>
              <a:gd name="connsiteX60" fmla="*/ 154923 w 928193"/>
              <a:gd name="connsiteY60" fmla="*/ 198788 h 205942"/>
              <a:gd name="connsiteX61" fmla="*/ 211982 w 928193"/>
              <a:gd name="connsiteY61" fmla="*/ 110125 h 205942"/>
              <a:gd name="connsiteX62" fmla="*/ 211982 w 928193"/>
              <a:gd name="connsiteY62" fmla="*/ 95817 h 205942"/>
              <a:gd name="connsiteX63" fmla="*/ 154923 w 928193"/>
              <a:gd name="connsiteY63" fmla="*/ 7154 h 205942"/>
              <a:gd name="connsiteX64" fmla="*/ 160442 w 928193"/>
              <a:gd name="connsiteY64" fmla="*/ 0 h 205942"/>
              <a:gd name="connsiteX65" fmla="*/ 6201 w 928193"/>
              <a:gd name="connsiteY65" fmla="*/ 0 h 205942"/>
              <a:gd name="connsiteX66" fmla="*/ 52222 w 928193"/>
              <a:gd name="connsiteY66" fmla="*/ 0 h 205942"/>
              <a:gd name="connsiteX67" fmla="*/ 66949 w 928193"/>
              <a:gd name="connsiteY67" fmla="*/ 7154 h 205942"/>
              <a:gd name="connsiteX68" fmla="*/ 124007 w 928193"/>
              <a:gd name="connsiteY68" fmla="*/ 95817 h 205942"/>
              <a:gd name="connsiteX69" fmla="*/ 124007 w 928193"/>
              <a:gd name="connsiteY69" fmla="*/ 110125 h 205942"/>
              <a:gd name="connsiteX70" fmla="*/ 66949 w 928193"/>
              <a:gd name="connsiteY70" fmla="*/ 198788 h 205942"/>
              <a:gd name="connsiteX71" fmla="*/ 52222 w 928193"/>
              <a:gd name="connsiteY71" fmla="*/ 205942 h 205942"/>
              <a:gd name="connsiteX72" fmla="*/ 6201 w 928193"/>
              <a:gd name="connsiteY72" fmla="*/ 205942 h 205942"/>
              <a:gd name="connsiteX73" fmla="*/ 682 w 928193"/>
              <a:gd name="connsiteY73" fmla="*/ 198788 h 205942"/>
              <a:gd name="connsiteX74" fmla="*/ 57741 w 928193"/>
              <a:gd name="connsiteY74" fmla="*/ 110125 h 205942"/>
              <a:gd name="connsiteX75" fmla="*/ 57741 w 928193"/>
              <a:gd name="connsiteY75" fmla="*/ 95817 h 205942"/>
              <a:gd name="connsiteX76" fmla="*/ 682 w 928193"/>
              <a:gd name="connsiteY76" fmla="*/ 7154 h 205942"/>
              <a:gd name="connsiteX77" fmla="*/ 6201 w 928193"/>
              <a:gd name="connsiteY77" fmla="*/ 0 h 205942"/>
            </a:gdLst>
            <a:ahLst/>
            <a:cxnLst/>
            <a:rect l="l" t="t" r="r" b="b"/>
            <a:pathLst>
              <a:path w="928193" h="205942">
                <a:moveTo>
                  <a:pt x="808751" y="0"/>
                </a:moveTo>
                <a:lnTo>
                  <a:pt x="854772" y="0"/>
                </a:lnTo>
                <a:cubicBezTo>
                  <a:pt x="854772" y="0"/>
                  <a:pt x="864343" y="716"/>
                  <a:pt x="869499" y="7154"/>
                </a:cubicBezTo>
                <a:lnTo>
                  <a:pt x="926557" y="95817"/>
                </a:lnTo>
                <a:cubicBezTo>
                  <a:pt x="926557" y="95817"/>
                  <a:pt x="930240" y="102971"/>
                  <a:pt x="926557" y="110125"/>
                </a:cubicBezTo>
                <a:lnTo>
                  <a:pt x="869499" y="198788"/>
                </a:lnTo>
                <a:cubicBezTo>
                  <a:pt x="869499" y="198788"/>
                  <a:pt x="864343" y="205227"/>
                  <a:pt x="854772" y="205942"/>
                </a:cubicBezTo>
                <a:lnTo>
                  <a:pt x="808751" y="205942"/>
                </a:lnTo>
                <a:cubicBezTo>
                  <a:pt x="808751" y="205942"/>
                  <a:pt x="800101" y="205227"/>
                  <a:pt x="803232" y="198788"/>
                </a:cubicBezTo>
                <a:lnTo>
                  <a:pt x="860291" y="110125"/>
                </a:lnTo>
                <a:cubicBezTo>
                  <a:pt x="860291" y="110125"/>
                  <a:pt x="863974" y="102971"/>
                  <a:pt x="860291" y="95817"/>
                </a:cubicBezTo>
                <a:lnTo>
                  <a:pt x="803232" y="7154"/>
                </a:lnTo>
                <a:cubicBezTo>
                  <a:pt x="803232" y="7154"/>
                  <a:pt x="800101" y="716"/>
                  <a:pt x="808751" y="0"/>
                </a:cubicBezTo>
                <a:close/>
                <a:moveTo>
                  <a:pt x="654510" y="0"/>
                </a:moveTo>
                <a:lnTo>
                  <a:pt x="700531" y="0"/>
                </a:lnTo>
                <a:cubicBezTo>
                  <a:pt x="700531" y="0"/>
                  <a:pt x="710102" y="716"/>
                  <a:pt x="715258" y="7154"/>
                </a:cubicBezTo>
                <a:lnTo>
                  <a:pt x="772316" y="95817"/>
                </a:lnTo>
                <a:cubicBezTo>
                  <a:pt x="772316" y="95817"/>
                  <a:pt x="775999" y="102971"/>
                  <a:pt x="772316" y="110125"/>
                </a:cubicBezTo>
                <a:lnTo>
                  <a:pt x="715258" y="198788"/>
                </a:lnTo>
                <a:cubicBezTo>
                  <a:pt x="715258" y="198788"/>
                  <a:pt x="710102" y="205227"/>
                  <a:pt x="700531" y="205942"/>
                </a:cubicBezTo>
                <a:lnTo>
                  <a:pt x="654510" y="205942"/>
                </a:lnTo>
                <a:cubicBezTo>
                  <a:pt x="654510" y="205942"/>
                  <a:pt x="645860" y="205227"/>
                  <a:pt x="648991" y="198788"/>
                </a:cubicBezTo>
                <a:lnTo>
                  <a:pt x="706050" y="110125"/>
                </a:lnTo>
                <a:cubicBezTo>
                  <a:pt x="706050" y="110125"/>
                  <a:pt x="709733" y="102971"/>
                  <a:pt x="706050" y="95817"/>
                </a:cubicBezTo>
                <a:lnTo>
                  <a:pt x="648991" y="7154"/>
                </a:lnTo>
                <a:cubicBezTo>
                  <a:pt x="648991" y="7154"/>
                  <a:pt x="645860" y="716"/>
                  <a:pt x="654510" y="0"/>
                </a:cubicBezTo>
                <a:close/>
                <a:moveTo>
                  <a:pt x="500269" y="0"/>
                </a:moveTo>
                <a:lnTo>
                  <a:pt x="546290" y="0"/>
                </a:lnTo>
                <a:cubicBezTo>
                  <a:pt x="546290" y="0"/>
                  <a:pt x="555861" y="716"/>
                  <a:pt x="561017" y="7154"/>
                </a:cubicBezTo>
                <a:lnTo>
                  <a:pt x="618075" y="95817"/>
                </a:lnTo>
                <a:cubicBezTo>
                  <a:pt x="618075" y="95817"/>
                  <a:pt x="621758" y="102971"/>
                  <a:pt x="618075" y="110125"/>
                </a:cubicBezTo>
                <a:lnTo>
                  <a:pt x="561017" y="198788"/>
                </a:lnTo>
                <a:cubicBezTo>
                  <a:pt x="561017" y="198788"/>
                  <a:pt x="555861" y="205227"/>
                  <a:pt x="546290" y="205942"/>
                </a:cubicBezTo>
                <a:lnTo>
                  <a:pt x="500269" y="205942"/>
                </a:lnTo>
                <a:cubicBezTo>
                  <a:pt x="500269" y="205942"/>
                  <a:pt x="491619" y="205227"/>
                  <a:pt x="494750" y="198788"/>
                </a:cubicBezTo>
                <a:lnTo>
                  <a:pt x="551809" y="110125"/>
                </a:lnTo>
                <a:cubicBezTo>
                  <a:pt x="551809" y="110125"/>
                  <a:pt x="555492" y="102971"/>
                  <a:pt x="551809" y="95817"/>
                </a:cubicBezTo>
                <a:lnTo>
                  <a:pt x="494750" y="7154"/>
                </a:lnTo>
                <a:cubicBezTo>
                  <a:pt x="494750" y="7154"/>
                  <a:pt x="491619" y="716"/>
                  <a:pt x="500269" y="0"/>
                </a:cubicBezTo>
                <a:close/>
                <a:moveTo>
                  <a:pt x="314683" y="0"/>
                </a:moveTo>
                <a:lnTo>
                  <a:pt x="360704" y="0"/>
                </a:lnTo>
                <a:cubicBezTo>
                  <a:pt x="360704" y="0"/>
                  <a:pt x="370275" y="716"/>
                  <a:pt x="375431" y="7154"/>
                </a:cubicBezTo>
                <a:lnTo>
                  <a:pt x="432489" y="95817"/>
                </a:lnTo>
                <a:cubicBezTo>
                  <a:pt x="432489" y="95817"/>
                  <a:pt x="436172" y="102971"/>
                  <a:pt x="432489" y="110125"/>
                </a:cubicBezTo>
                <a:lnTo>
                  <a:pt x="375431" y="198788"/>
                </a:lnTo>
                <a:cubicBezTo>
                  <a:pt x="375431" y="198788"/>
                  <a:pt x="370275" y="205227"/>
                  <a:pt x="360704" y="205942"/>
                </a:cubicBezTo>
                <a:lnTo>
                  <a:pt x="314683" y="205942"/>
                </a:lnTo>
                <a:cubicBezTo>
                  <a:pt x="314683" y="205942"/>
                  <a:pt x="306033" y="205227"/>
                  <a:pt x="309164" y="198788"/>
                </a:cubicBezTo>
                <a:lnTo>
                  <a:pt x="366223" y="110125"/>
                </a:lnTo>
                <a:cubicBezTo>
                  <a:pt x="366223" y="110125"/>
                  <a:pt x="369906" y="102971"/>
                  <a:pt x="366223" y="95817"/>
                </a:cubicBezTo>
                <a:lnTo>
                  <a:pt x="309164" y="7154"/>
                </a:lnTo>
                <a:cubicBezTo>
                  <a:pt x="309164" y="7154"/>
                  <a:pt x="306033" y="716"/>
                  <a:pt x="314683" y="0"/>
                </a:cubicBezTo>
                <a:close/>
                <a:moveTo>
                  <a:pt x="160442" y="0"/>
                </a:moveTo>
                <a:lnTo>
                  <a:pt x="206463" y="0"/>
                </a:lnTo>
                <a:cubicBezTo>
                  <a:pt x="206463" y="0"/>
                  <a:pt x="216034" y="716"/>
                  <a:pt x="221190" y="7154"/>
                </a:cubicBezTo>
                <a:lnTo>
                  <a:pt x="278248" y="95817"/>
                </a:lnTo>
                <a:cubicBezTo>
                  <a:pt x="278248" y="95817"/>
                  <a:pt x="281931" y="102971"/>
                  <a:pt x="278248" y="110125"/>
                </a:cubicBezTo>
                <a:lnTo>
                  <a:pt x="221190" y="198788"/>
                </a:lnTo>
                <a:cubicBezTo>
                  <a:pt x="221190" y="198788"/>
                  <a:pt x="216034" y="205227"/>
                  <a:pt x="206463" y="205942"/>
                </a:cubicBezTo>
                <a:lnTo>
                  <a:pt x="160442" y="205942"/>
                </a:lnTo>
                <a:cubicBezTo>
                  <a:pt x="160442" y="205942"/>
                  <a:pt x="151792" y="205227"/>
                  <a:pt x="154923" y="198788"/>
                </a:cubicBezTo>
                <a:lnTo>
                  <a:pt x="211982" y="110125"/>
                </a:lnTo>
                <a:cubicBezTo>
                  <a:pt x="211982" y="110125"/>
                  <a:pt x="215665" y="102971"/>
                  <a:pt x="211982" y="95817"/>
                </a:cubicBezTo>
                <a:lnTo>
                  <a:pt x="154923" y="7154"/>
                </a:lnTo>
                <a:cubicBezTo>
                  <a:pt x="154923" y="7154"/>
                  <a:pt x="151792" y="716"/>
                  <a:pt x="160442" y="0"/>
                </a:cubicBezTo>
                <a:close/>
                <a:moveTo>
                  <a:pt x="6201" y="0"/>
                </a:moveTo>
                <a:lnTo>
                  <a:pt x="52222" y="0"/>
                </a:lnTo>
                <a:cubicBezTo>
                  <a:pt x="52222" y="0"/>
                  <a:pt x="61793" y="716"/>
                  <a:pt x="66949" y="7154"/>
                </a:cubicBezTo>
                <a:lnTo>
                  <a:pt x="124007" y="95817"/>
                </a:lnTo>
                <a:cubicBezTo>
                  <a:pt x="124007" y="95817"/>
                  <a:pt x="127690" y="102971"/>
                  <a:pt x="124007" y="110125"/>
                </a:cubicBezTo>
                <a:lnTo>
                  <a:pt x="66949" y="198788"/>
                </a:lnTo>
                <a:cubicBezTo>
                  <a:pt x="66949" y="198788"/>
                  <a:pt x="61793" y="205227"/>
                  <a:pt x="52222" y="205942"/>
                </a:cubicBezTo>
                <a:lnTo>
                  <a:pt x="6201" y="205942"/>
                </a:lnTo>
                <a:cubicBezTo>
                  <a:pt x="6201" y="205942"/>
                  <a:pt x="-2449" y="205227"/>
                  <a:pt x="682" y="198788"/>
                </a:cubicBezTo>
                <a:lnTo>
                  <a:pt x="57741" y="110125"/>
                </a:lnTo>
                <a:cubicBezTo>
                  <a:pt x="57741" y="110125"/>
                  <a:pt x="61424" y="102971"/>
                  <a:pt x="57741" y="95817"/>
                </a:cubicBezTo>
                <a:lnTo>
                  <a:pt x="682" y="7154"/>
                </a:lnTo>
                <a:cubicBezTo>
                  <a:pt x="682" y="7154"/>
                  <a:pt x="-2449" y="716"/>
                  <a:pt x="620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96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6350" cap="sq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95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0" name="标题 1"/>
          <p:cNvCxnSpPr/>
          <p:nvPr/>
        </p:nvCxnSpPr>
        <p:spPr>
          <a:xfrm flipH="1">
            <a:off x="1870540" y="6589530"/>
            <a:ext cx="3024321" cy="2286"/>
          </a:xfrm>
          <a:prstGeom prst="line">
            <a:avLst/>
          </a:prstGeom>
          <a:noFill/>
          <a:ln w="1905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prstDash val="solid"/>
            <a:miter/>
          </a:ln>
        </p:spPr>
      </p:cxnSp>
      <p:sp>
        <p:nvSpPr>
          <p:cNvPr id="11" name="标题 1"/>
          <p:cNvSpPr txBox="1"/>
          <p:nvPr/>
        </p:nvSpPr>
        <p:spPr>
          <a:xfrm flipH="1">
            <a:off x="10502750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flipH="1">
            <a:off x="10572148" y="6525785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flipH="1">
            <a:off x="10923269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flipH="1">
            <a:off x="10988701" y="6525785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flipH="1">
            <a:off x="11343788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flipH="1">
            <a:off x="11411014" y="6525785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flipH="1">
            <a:off x="574899" y="425700"/>
            <a:ext cx="2387007" cy="327273"/>
          </a:xfrm>
          <a:prstGeom prst="roundRect">
            <a:avLst>
              <a:gd name="adj" fmla="val 50000"/>
            </a:avLst>
          </a:prstGeom>
          <a:noFill/>
          <a:ln w="9525" cap="sq">
            <a:solidFill>
              <a:schemeClr val="accent1">
                <a:lumMod val="20000"/>
                <a:lumOff val="8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flipH="1">
            <a:off x="2654652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flipH="1">
            <a:off x="685736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1">
            <a:off x="872068" y="4969244"/>
            <a:ext cx="730331" cy="1266614"/>
          </a:xfrm>
          <a:custGeom>
            <a:avLst/>
            <a:gdLst>
              <a:gd name="connsiteX0" fmla="*/ 0 w 812409"/>
              <a:gd name="connsiteY0" fmla="*/ 1532499 h 1564151"/>
              <a:gd name="connsiteX1" fmla="*/ 31653 w 812409"/>
              <a:gd name="connsiteY1" fmla="*/ 1564151 h 1564151"/>
              <a:gd name="connsiteX2" fmla="*/ 63304 w 812409"/>
              <a:gd name="connsiteY2" fmla="*/ 1532499 h 1564151"/>
              <a:gd name="connsiteX3" fmla="*/ 31653 w 812409"/>
              <a:gd name="connsiteY3" fmla="*/ 1500847 h 1564151"/>
              <a:gd name="connsiteX4" fmla="*/ 0 w 812409"/>
              <a:gd name="connsiteY4" fmla="*/ 1532499 h 1564151"/>
              <a:gd name="connsiteX5" fmla="*/ 187276 w 812409"/>
              <a:gd name="connsiteY5" fmla="*/ 1532499 h 1564151"/>
              <a:gd name="connsiteX6" fmla="*/ 218929 w 812409"/>
              <a:gd name="connsiteY6" fmla="*/ 1564151 h 1564151"/>
              <a:gd name="connsiteX7" fmla="*/ 250581 w 812409"/>
              <a:gd name="connsiteY7" fmla="*/ 1532499 h 1564151"/>
              <a:gd name="connsiteX8" fmla="*/ 218929 w 812409"/>
              <a:gd name="connsiteY8" fmla="*/ 1500847 h 1564151"/>
              <a:gd name="connsiteX9" fmla="*/ 187276 w 812409"/>
              <a:gd name="connsiteY9" fmla="*/ 1532499 h 1564151"/>
              <a:gd name="connsiteX10" fmla="*/ 374553 w 812409"/>
              <a:gd name="connsiteY10" fmla="*/ 1532499 h 1564151"/>
              <a:gd name="connsiteX11" fmla="*/ 406204 w 812409"/>
              <a:gd name="connsiteY11" fmla="*/ 1564151 h 1564151"/>
              <a:gd name="connsiteX12" fmla="*/ 437857 w 812409"/>
              <a:gd name="connsiteY12" fmla="*/ 1532499 h 1564151"/>
              <a:gd name="connsiteX13" fmla="*/ 406204 w 812409"/>
              <a:gd name="connsiteY13" fmla="*/ 1500847 h 1564151"/>
              <a:gd name="connsiteX14" fmla="*/ 374553 w 812409"/>
              <a:gd name="connsiteY14" fmla="*/ 1532499 h 1564151"/>
              <a:gd name="connsiteX15" fmla="*/ 561829 w 812409"/>
              <a:gd name="connsiteY15" fmla="*/ 1532499 h 1564151"/>
              <a:gd name="connsiteX16" fmla="*/ 593481 w 812409"/>
              <a:gd name="connsiteY16" fmla="*/ 1564151 h 1564151"/>
              <a:gd name="connsiteX17" fmla="*/ 625133 w 812409"/>
              <a:gd name="connsiteY17" fmla="*/ 1532499 h 1564151"/>
              <a:gd name="connsiteX18" fmla="*/ 593481 w 812409"/>
              <a:gd name="connsiteY18" fmla="*/ 1500847 h 1564151"/>
              <a:gd name="connsiteX19" fmla="*/ 561829 w 812409"/>
              <a:gd name="connsiteY19" fmla="*/ 1532499 h 1564151"/>
              <a:gd name="connsiteX20" fmla="*/ 749104 w 812409"/>
              <a:gd name="connsiteY20" fmla="*/ 1532499 h 1564151"/>
              <a:gd name="connsiteX21" fmla="*/ 780757 w 812409"/>
              <a:gd name="connsiteY21" fmla="*/ 1564151 h 1564151"/>
              <a:gd name="connsiteX22" fmla="*/ 812410 w 812409"/>
              <a:gd name="connsiteY22" fmla="*/ 1532499 h 1564151"/>
              <a:gd name="connsiteX23" fmla="*/ 780757 w 812409"/>
              <a:gd name="connsiteY23" fmla="*/ 1500847 h 1564151"/>
              <a:gd name="connsiteX24" fmla="*/ 749104 w 812409"/>
              <a:gd name="connsiteY24" fmla="*/ 1532499 h 1564151"/>
              <a:gd name="connsiteX25" fmla="*/ 187276 w 812409"/>
              <a:gd name="connsiteY25" fmla="*/ 1345223 h 1564151"/>
              <a:gd name="connsiteX26" fmla="*/ 218929 w 812409"/>
              <a:gd name="connsiteY26" fmla="*/ 1376875 h 1564151"/>
              <a:gd name="connsiteX27" fmla="*/ 250581 w 812409"/>
              <a:gd name="connsiteY27" fmla="*/ 1345223 h 1564151"/>
              <a:gd name="connsiteX28" fmla="*/ 218929 w 812409"/>
              <a:gd name="connsiteY28" fmla="*/ 1313571 h 1564151"/>
              <a:gd name="connsiteX29" fmla="*/ 187276 w 812409"/>
              <a:gd name="connsiteY29" fmla="*/ 1345223 h 1564151"/>
              <a:gd name="connsiteX30" fmla="*/ 374553 w 812409"/>
              <a:gd name="connsiteY30" fmla="*/ 1345223 h 1564151"/>
              <a:gd name="connsiteX31" fmla="*/ 406204 w 812409"/>
              <a:gd name="connsiteY31" fmla="*/ 1376875 h 1564151"/>
              <a:gd name="connsiteX32" fmla="*/ 437857 w 812409"/>
              <a:gd name="connsiteY32" fmla="*/ 1345223 h 1564151"/>
              <a:gd name="connsiteX33" fmla="*/ 406204 w 812409"/>
              <a:gd name="connsiteY33" fmla="*/ 1313571 h 1564151"/>
              <a:gd name="connsiteX34" fmla="*/ 374553 w 812409"/>
              <a:gd name="connsiteY34" fmla="*/ 1345223 h 1564151"/>
              <a:gd name="connsiteX35" fmla="*/ 561829 w 812409"/>
              <a:gd name="connsiteY35" fmla="*/ 1345223 h 1564151"/>
              <a:gd name="connsiteX36" fmla="*/ 593481 w 812409"/>
              <a:gd name="connsiteY36" fmla="*/ 1376875 h 1564151"/>
              <a:gd name="connsiteX37" fmla="*/ 625133 w 812409"/>
              <a:gd name="connsiteY37" fmla="*/ 1345223 h 1564151"/>
              <a:gd name="connsiteX38" fmla="*/ 593481 w 812409"/>
              <a:gd name="connsiteY38" fmla="*/ 1313571 h 1564151"/>
              <a:gd name="connsiteX39" fmla="*/ 561829 w 812409"/>
              <a:gd name="connsiteY39" fmla="*/ 1345223 h 1564151"/>
              <a:gd name="connsiteX40" fmla="*/ 749104 w 812409"/>
              <a:gd name="connsiteY40" fmla="*/ 1345223 h 1564151"/>
              <a:gd name="connsiteX41" fmla="*/ 780757 w 812409"/>
              <a:gd name="connsiteY41" fmla="*/ 1376875 h 1564151"/>
              <a:gd name="connsiteX42" fmla="*/ 812410 w 812409"/>
              <a:gd name="connsiteY42" fmla="*/ 1345223 h 1564151"/>
              <a:gd name="connsiteX43" fmla="*/ 780757 w 812409"/>
              <a:gd name="connsiteY43" fmla="*/ 1313571 h 1564151"/>
              <a:gd name="connsiteX44" fmla="*/ 749104 w 812409"/>
              <a:gd name="connsiteY44" fmla="*/ 1345223 h 1564151"/>
              <a:gd name="connsiteX45" fmla="*/ 187276 w 812409"/>
              <a:gd name="connsiteY45" fmla="*/ 1157947 h 1564151"/>
              <a:gd name="connsiteX46" fmla="*/ 218929 w 812409"/>
              <a:gd name="connsiteY46" fmla="*/ 1189599 h 1564151"/>
              <a:gd name="connsiteX47" fmla="*/ 250581 w 812409"/>
              <a:gd name="connsiteY47" fmla="*/ 1157947 h 1564151"/>
              <a:gd name="connsiteX48" fmla="*/ 218929 w 812409"/>
              <a:gd name="connsiteY48" fmla="*/ 1126295 h 1564151"/>
              <a:gd name="connsiteX49" fmla="*/ 187276 w 812409"/>
              <a:gd name="connsiteY49" fmla="*/ 1157947 h 1564151"/>
              <a:gd name="connsiteX50" fmla="*/ 374553 w 812409"/>
              <a:gd name="connsiteY50" fmla="*/ 1157947 h 1564151"/>
              <a:gd name="connsiteX51" fmla="*/ 406204 w 812409"/>
              <a:gd name="connsiteY51" fmla="*/ 1189599 h 1564151"/>
              <a:gd name="connsiteX52" fmla="*/ 437857 w 812409"/>
              <a:gd name="connsiteY52" fmla="*/ 1157947 h 1564151"/>
              <a:gd name="connsiteX53" fmla="*/ 406204 w 812409"/>
              <a:gd name="connsiteY53" fmla="*/ 1126295 h 1564151"/>
              <a:gd name="connsiteX54" fmla="*/ 374553 w 812409"/>
              <a:gd name="connsiteY54" fmla="*/ 1157947 h 1564151"/>
              <a:gd name="connsiteX55" fmla="*/ 561829 w 812409"/>
              <a:gd name="connsiteY55" fmla="*/ 1157947 h 1564151"/>
              <a:gd name="connsiteX56" fmla="*/ 593481 w 812409"/>
              <a:gd name="connsiteY56" fmla="*/ 1189599 h 1564151"/>
              <a:gd name="connsiteX57" fmla="*/ 625133 w 812409"/>
              <a:gd name="connsiteY57" fmla="*/ 1157947 h 1564151"/>
              <a:gd name="connsiteX58" fmla="*/ 593481 w 812409"/>
              <a:gd name="connsiteY58" fmla="*/ 1126295 h 1564151"/>
              <a:gd name="connsiteX59" fmla="*/ 561829 w 812409"/>
              <a:gd name="connsiteY59" fmla="*/ 1157947 h 1564151"/>
              <a:gd name="connsiteX60" fmla="*/ 749104 w 812409"/>
              <a:gd name="connsiteY60" fmla="*/ 1157947 h 1564151"/>
              <a:gd name="connsiteX61" fmla="*/ 780757 w 812409"/>
              <a:gd name="connsiteY61" fmla="*/ 1189599 h 1564151"/>
              <a:gd name="connsiteX62" fmla="*/ 812410 w 812409"/>
              <a:gd name="connsiteY62" fmla="*/ 1157947 h 1564151"/>
              <a:gd name="connsiteX63" fmla="*/ 780757 w 812409"/>
              <a:gd name="connsiteY63" fmla="*/ 1126295 h 1564151"/>
              <a:gd name="connsiteX64" fmla="*/ 749104 w 812409"/>
              <a:gd name="connsiteY64" fmla="*/ 1157947 h 1564151"/>
              <a:gd name="connsiteX65" fmla="*/ 187276 w 812409"/>
              <a:gd name="connsiteY65" fmla="*/ 970670 h 1564151"/>
              <a:gd name="connsiteX66" fmla="*/ 218929 w 812409"/>
              <a:gd name="connsiteY66" fmla="*/ 1002323 h 1564151"/>
              <a:gd name="connsiteX67" fmla="*/ 250581 w 812409"/>
              <a:gd name="connsiteY67" fmla="*/ 970670 h 1564151"/>
              <a:gd name="connsiteX68" fmla="*/ 218929 w 812409"/>
              <a:gd name="connsiteY68" fmla="*/ 939018 h 1564151"/>
              <a:gd name="connsiteX69" fmla="*/ 187276 w 812409"/>
              <a:gd name="connsiteY69" fmla="*/ 970670 h 1564151"/>
              <a:gd name="connsiteX70" fmla="*/ 374553 w 812409"/>
              <a:gd name="connsiteY70" fmla="*/ 970670 h 1564151"/>
              <a:gd name="connsiteX71" fmla="*/ 406204 w 812409"/>
              <a:gd name="connsiteY71" fmla="*/ 1002323 h 1564151"/>
              <a:gd name="connsiteX72" fmla="*/ 437857 w 812409"/>
              <a:gd name="connsiteY72" fmla="*/ 970670 h 1564151"/>
              <a:gd name="connsiteX73" fmla="*/ 406204 w 812409"/>
              <a:gd name="connsiteY73" fmla="*/ 939018 h 1564151"/>
              <a:gd name="connsiteX74" fmla="*/ 374553 w 812409"/>
              <a:gd name="connsiteY74" fmla="*/ 970670 h 1564151"/>
              <a:gd name="connsiteX75" fmla="*/ 561829 w 812409"/>
              <a:gd name="connsiteY75" fmla="*/ 970670 h 1564151"/>
              <a:gd name="connsiteX76" fmla="*/ 593481 w 812409"/>
              <a:gd name="connsiteY76" fmla="*/ 1002323 h 1564151"/>
              <a:gd name="connsiteX77" fmla="*/ 625133 w 812409"/>
              <a:gd name="connsiteY77" fmla="*/ 970670 h 1564151"/>
              <a:gd name="connsiteX78" fmla="*/ 593481 w 812409"/>
              <a:gd name="connsiteY78" fmla="*/ 939018 h 1564151"/>
              <a:gd name="connsiteX79" fmla="*/ 561829 w 812409"/>
              <a:gd name="connsiteY79" fmla="*/ 970670 h 1564151"/>
              <a:gd name="connsiteX80" fmla="*/ 749104 w 812409"/>
              <a:gd name="connsiteY80" fmla="*/ 970670 h 1564151"/>
              <a:gd name="connsiteX81" fmla="*/ 780757 w 812409"/>
              <a:gd name="connsiteY81" fmla="*/ 1002323 h 1564151"/>
              <a:gd name="connsiteX82" fmla="*/ 812410 w 812409"/>
              <a:gd name="connsiteY82" fmla="*/ 970670 h 1564151"/>
              <a:gd name="connsiteX83" fmla="*/ 780757 w 812409"/>
              <a:gd name="connsiteY83" fmla="*/ 939018 h 1564151"/>
              <a:gd name="connsiteX84" fmla="*/ 749104 w 812409"/>
              <a:gd name="connsiteY84" fmla="*/ 970670 h 1564151"/>
              <a:gd name="connsiteX85" fmla="*/ 187276 w 812409"/>
              <a:gd name="connsiteY85" fmla="*/ 783395 h 1564151"/>
              <a:gd name="connsiteX86" fmla="*/ 218929 w 812409"/>
              <a:gd name="connsiteY86" fmla="*/ 815047 h 1564151"/>
              <a:gd name="connsiteX87" fmla="*/ 250581 w 812409"/>
              <a:gd name="connsiteY87" fmla="*/ 783395 h 1564151"/>
              <a:gd name="connsiteX88" fmla="*/ 218929 w 812409"/>
              <a:gd name="connsiteY88" fmla="*/ 751742 h 1564151"/>
              <a:gd name="connsiteX89" fmla="*/ 187276 w 812409"/>
              <a:gd name="connsiteY89" fmla="*/ 783395 h 1564151"/>
              <a:gd name="connsiteX90" fmla="*/ 374553 w 812409"/>
              <a:gd name="connsiteY90" fmla="*/ 783395 h 1564151"/>
              <a:gd name="connsiteX91" fmla="*/ 406204 w 812409"/>
              <a:gd name="connsiteY91" fmla="*/ 815047 h 1564151"/>
              <a:gd name="connsiteX92" fmla="*/ 437857 w 812409"/>
              <a:gd name="connsiteY92" fmla="*/ 783395 h 1564151"/>
              <a:gd name="connsiteX93" fmla="*/ 406204 w 812409"/>
              <a:gd name="connsiteY93" fmla="*/ 751742 h 1564151"/>
              <a:gd name="connsiteX94" fmla="*/ 374553 w 812409"/>
              <a:gd name="connsiteY94" fmla="*/ 783395 h 1564151"/>
              <a:gd name="connsiteX95" fmla="*/ 561829 w 812409"/>
              <a:gd name="connsiteY95" fmla="*/ 783395 h 1564151"/>
              <a:gd name="connsiteX96" fmla="*/ 593481 w 812409"/>
              <a:gd name="connsiteY96" fmla="*/ 815047 h 1564151"/>
              <a:gd name="connsiteX97" fmla="*/ 625133 w 812409"/>
              <a:gd name="connsiteY97" fmla="*/ 783395 h 1564151"/>
              <a:gd name="connsiteX98" fmla="*/ 593481 w 812409"/>
              <a:gd name="connsiteY98" fmla="*/ 751742 h 1564151"/>
              <a:gd name="connsiteX99" fmla="*/ 561829 w 812409"/>
              <a:gd name="connsiteY99" fmla="*/ 783395 h 1564151"/>
              <a:gd name="connsiteX100" fmla="*/ 749104 w 812409"/>
              <a:gd name="connsiteY100" fmla="*/ 783395 h 1564151"/>
              <a:gd name="connsiteX101" fmla="*/ 780757 w 812409"/>
              <a:gd name="connsiteY101" fmla="*/ 815047 h 1564151"/>
              <a:gd name="connsiteX102" fmla="*/ 812410 w 812409"/>
              <a:gd name="connsiteY102" fmla="*/ 783395 h 1564151"/>
              <a:gd name="connsiteX103" fmla="*/ 780757 w 812409"/>
              <a:gd name="connsiteY103" fmla="*/ 751742 h 1564151"/>
              <a:gd name="connsiteX104" fmla="*/ 749104 w 812409"/>
              <a:gd name="connsiteY104" fmla="*/ 783395 h 1564151"/>
              <a:gd name="connsiteX105" fmla="*/ 187276 w 812409"/>
              <a:gd name="connsiteY105" fmla="*/ 596118 h 1564151"/>
              <a:gd name="connsiteX106" fmla="*/ 218929 w 812409"/>
              <a:gd name="connsiteY106" fmla="*/ 627770 h 1564151"/>
              <a:gd name="connsiteX107" fmla="*/ 250581 w 812409"/>
              <a:gd name="connsiteY107" fmla="*/ 596118 h 1564151"/>
              <a:gd name="connsiteX108" fmla="*/ 218929 w 812409"/>
              <a:gd name="connsiteY108" fmla="*/ 564466 h 1564151"/>
              <a:gd name="connsiteX109" fmla="*/ 187276 w 812409"/>
              <a:gd name="connsiteY109" fmla="*/ 596118 h 1564151"/>
              <a:gd name="connsiteX110" fmla="*/ 374553 w 812409"/>
              <a:gd name="connsiteY110" fmla="*/ 596118 h 1564151"/>
              <a:gd name="connsiteX111" fmla="*/ 406204 w 812409"/>
              <a:gd name="connsiteY111" fmla="*/ 627770 h 1564151"/>
              <a:gd name="connsiteX112" fmla="*/ 437857 w 812409"/>
              <a:gd name="connsiteY112" fmla="*/ 596118 h 1564151"/>
              <a:gd name="connsiteX113" fmla="*/ 406204 w 812409"/>
              <a:gd name="connsiteY113" fmla="*/ 564466 h 1564151"/>
              <a:gd name="connsiteX114" fmla="*/ 374553 w 812409"/>
              <a:gd name="connsiteY114" fmla="*/ 596118 h 1564151"/>
              <a:gd name="connsiteX115" fmla="*/ 561829 w 812409"/>
              <a:gd name="connsiteY115" fmla="*/ 596118 h 1564151"/>
              <a:gd name="connsiteX116" fmla="*/ 593481 w 812409"/>
              <a:gd name="connsiteY116" fmla="*/ 627770 h 1564151"/>
              <a:gd name="connsiteX117" fmla="*/ 625133 w 812409"/>
              <a:gd name="connsiteY117" fmla="*/ 596118 h 1564151"/>
              <a:gd name="connsiteX118" fmla="*/ 593481 w 812409"/>
              <a:gd name="connsiteY118" fmla="*/ 564466 h 1564151"/>
              <a:gd name="connsiteX119" fmla="*/ 561829 w 812409"/>
              <a:gd name="connsiteY119" fmla="*/ 596118 h 1564151"/>
              <a:gd name="connsiteX120" fmla="*/ 749104 w 812409"/>
              <a:gd name="connsiteY120" fmla="*/ 596118 h 1564151"/>
              <a:gd name="connsiteX121" fmla="*/ 780757 w 812409"/>
              <a:gd name="connsiteY121" fmla="*/ 627770 h 1564151"/>
              <a:gd name="connsiteX122" fmla="*/ 812410 w 812409"/>
              <a:gd name="connsiteY122" fmla="*/ 596118 h 1564151"/>
              <a:gd name="connsiteX123" fmla="*/ 780757 w 812409"/>
              <a:gd name="connsiteY123" fmla="*/ 564466 h 1564151"/>
              <a:gd name="connsiteX124" fmla="*/ 749104 w 812409"/>
              <a:gd name="connsiteY124" fmla="*/ 596118 h 1564151"/>
              <a:gd name="connsiteX125" fmla="*/ 187276 w 812409"/>
              <a:gd name="connsiteY125" fmla="*/ 408842 h 1564151"/>
              <a:gd name="connsiteX126" fmla="*/ 218929 w 812409"/>
              <a:gd name="connsiteY126" fmla="*/ 440495 h 1564151"/>
              <a:gd name="connsiteX127" fmla="*/ 250581 w 812409"/>
              <a:gd name="connsiteY127" fmla="*/ 408842 h 1564151"/>
              <a:gd name="connsiteX128" fmla="*/ 218929 w 812409"/>
              <a:gd name="connsiteY128" fmla="*/ 377190 h 1564151"/>
              <a:gd name="connsiteX129" fmla="*/ 187276 w 812409"/>
              <a:gd name="connsiteY129" fmla="*/ 408842 h 1564151"/>
              <a:gd name="connsiteX130" fmla="*/ 374553 w 812409"/>
              <a:gd name="connsiteY130" fmla="*/ 408842 h 1564151"/>
              <a:gd name="connsiteX131" fmla="*/ 406204 w 812409"/>
              <a:gd name="connsiteY131" fmla="*/ 440495 h 1564151"/>
              <a:gd name="connsiteX132" fmla="*/ 437857 w 812409"/>
              <a:gd name="connsiteY132" fmla="*/ 408842 h 1564151"/>
              <a:gd name="connsiteX133" fmla="*/ 406204 w 812409"/>
              <a:gd name="connsiteY133" fmla="*/ 377190 h 1564151"/>
              <a:gd name="connsiteX134" fmla="*/ 374553 w 812409"/>
              <a:gd name="connsiteY134" fmla="*/ 408842 h 1564151"/>
              <a:gd name="connsiteX135" fmla="*/ 561829 w 812409"/>
              <a:gd name="connsiteY135" fmla="*/ 408842 h 1564151"/>
              <a:gd name="connsiteX136" fmla="*/ 593481 w 812409"/>
              <a:gd name="connsiteY136" fmla="*/ 440495 h 1564151"/>
              <a:gd name="connsiteX137" fmla="*/ 625133 w 812409"/>
              <a:gd name="connsiteY137" fmla="*/ 408842 h 1564151"/>
              <a:gd name="connsiteX138" fmla="*/ 593481 w 812409"/>
              <a:gd name="connsiteY138" fmla="*/ 377190 h 1564151"/>
              <a:gd name="connsiteX139" fmla="*/ 561829 w 812409"/>
              <a:gd name="connsiteY139" fmla="*/ 408842 h 1564151"/>
              <a:gd name="connsiteX140" fmla="*/ 749104 w 812409"/>
              <a:gd name="connsiteY140" fmla="*/ 408842 h 1564151"/>
              <a:gd name="connsiteX141" fmla="*/ 780757 w 812409"/>
              <a:gd name="connsiteY141" fmla="*/ 440495 h 1564151"/>
              <a:gd name="connsiteX142" fmla="*/ 812410 w 812409"/>
              <a:gd name="connsiteY142" fmla="*/ 408842 h 1564151"/>
              <a:gd name="connsiteX143" fmla="*/ 780757 w 812409"/>
              <a:gd name="connsiteY143" fmla="*/ 377190 h 1564151"/>
              <a:gd name="connsiteX144" fmla="*/ 749104 w 812409"/>
              <a:gd name="connsiteY144" fmla="*/ 408842 h 1564151"/>
              <a:gd name="connsiteX145" fmla="*/ 187276 w 812409"/>
              <a:gd name="connsiteY145" fmla="*/ 218928 h 1564151"/>
              <a:gd name="connsiteX146" fmla="*/ 218929 w 812409"/>
              <a:gd name="connsiteY146" fmla="*/ 250581 h 1564151"/>
              <a:gd name="connsiteX147" fmla="*/ 250581 w 812409"/>
              <a:gd name="connsiteY147" fmla="*/ 218928 h 1564151"/>
              <a:gd name="connsiteX148" fmla="*/ 218929 w 812409"/>
              <a:gd name="connsiteY148" fmla="*/ 187276 h 1564151"/>
              <a:gd name="connsiteX149" fmla="*/ 187276 w 812409"/>
              <a:gd name="connsiteY149" fmla="*/ 218928 h 1564151"/>
              <a:gd name="connsiteX150" fmla="*/ 374553 w 812409"/>
              <a:gd name="connsiteY150" fmla="*/ 218928 h 1564151"/>
              <a:gd name="connsiteX151" fmla="*/ 406204 w 812409"/>
              <a:gd name="connsiteY151" fmla="*/ 250581 h 1564151"/>
              <a:gd name="connsiteX152" fmla="*/ 437857 w 812409"/>
              <a:gd name="connsiteY152" fmla="*/ 218928 h 1564151"/>
              <a:gd name="connsiteX153" fmla="*/ 406204 w 812409"/>
              <a:gd name="connsiteY153" fmla="*/ 187276 h 1564151"/>
              <a:gd name="connsiteX154" fmla="*/ 374553 w 812409"/>
              <a:gd name="connsiteY154" fmla="*/ 218928 h 1564151"/>
              <a:gd name="connsiteX155" fmla="*/ 561829 w 812409"/>
              <a:gd name="connsiteY155" fmla="*/ 218928 h 1564151"/>
              <a:gd name="connsiteX156" fmla="*/ 593481 w 812409"/>
              <a:gd name="connsiteY156" fmla="*/ 250581 h 1564151"/>
              <a:gd name="connsiteX157" fmla="*/ 625133 w 812409"/>
              <a:gd name="connsiteY157" fmla="*/ 218928 h 1564151"/>
              <a:gd name="connsiteX158" fmla="*/ 593481 w 812409"/>
              <a:gd name="connsiteY158" fmla="*/ 187276 h 1564151"/>
              <a:gd name="connsiteX159" fmla="*/ 561829 w 812409"/>
              <a:gd name="connsiteY159" fmla="*/ 218928 h 1564151"/>
              <a:gd name="connsiteX160" fmla="*/ 749104 w 812409"/>
              <a:gd name="connsiteY160" fmla="*/ 218928 h 1564151"/>
              <a:gd name="connsiteX161" fmla="*/ 780757 w 812409"/>
              <a:gd name="connsiteY161" fmla="*/ 250581 h 1564151"/>
              <a:gd name="connsiteX162" fmla="*/ 812410 w 812409"/>
              <a:gd name="connsiteY162" fmla="*/ 218928 h 1564151"/>
              <a:gd name="connsiteX163" fmla="*/ 780757 w 812409"/>
              <a:gd name="connsiteY163" fmla="*/ 187276 h 1564151"/>
              <a:gd name="connsiteX164" fmla="*/ 749104 w 812409"/>
              <a:gd name="connsiteY164" fmla="*/ 218928 h 1564151"/>
              <a:gd name="connsiteX165" fmla="*/ 187276 w 812409"/>
              <a:gd name="connsiteY165" fmla="*/ 31652 h 1564151"/>
              <a:gd name="connsiteX166" fmla="*/ 218929 w 812409"/>
              <a:gd name="connsiteY166" fmla="*/ 63304 h 1564151"/>
              <a:gd name="connsiteX167" fmla="*/ 250581 w 812409"/>
              <a:gd name="connsiteY167" fmla="*/ 31652 h 1564151"/>
              <a:gd name="connsiteX168" fmla="*/ 218929 w 812409"/>
              <a:gd name="connsiteY168" fmla="*/ 0 h 1564151"/>
              <a:gd name="connsiteX169" fmla="*/ 187276 w 812409"/>
              <a:gd name="connsiteY169" fmla="*/ 31652 h 1564151"/>
              <a:gd name="connsiteX170" fmla="*/ 374553 w 812409"/>
              <a:gd name="connsiteY170" fmla="*/ 31652 h 1564151"/>
              <a:gd name="connsiteX171" fmla="*/ 406204 w 812409"/>
              <a:gd name="connsiteY171" fmla="*/ 63304 h 1564151"/>
              <a:gd name="connsiteX172" fmla="*/ 437857 w 812409"/>
              <a:gd name="connsiteY172" fmla="*/ 31652 h 1564151"/>
              <a:gd name="connsiteX173" fmla="*/ 406204 w 812409"/>
              <a:gd name="connsiteY173" fmla="*/ 0 h 1564151"/>
              <a:gd name="connsiteX174" fmla="*/ 374553 w 812409"/>
              <a:gd name="connsiteY174" fmla="*/ 31652 h 1564151"/>
              <a:gd name="connsiteX175" fmla="*/ 561829 w 812409"/>
              <a:gd name="connsiteY175" fmla="*/ 31652 h 1564151"/>
              <a:gd name="connsiteX176" fmla="*/ 593481 w 812409"/>
              <a:gd name="connsiteY176" fmla="*/ 63304 h 1564151"/>
              <a:gd name="connsiteX177" fmla="*/ 625133 w 812409"/>
              <a:gd name="connsiteY177" fmla="*/ 31652 h 1564151"/>
              <a:gd name="connsiteX178" fmla="*/ 593481 w 812409"/>
              <a:gd name="connsiteY178" fmla="*/ 0 h 1564151"/>
              <a:gd name="connsiteX179" fmla="*/ 561829 w 812409"/>
              <a:gd name="connsiteY179" fmla="*/ 31652 h 1564151"/>
              <a:gd name="connsiteX180" fmla="*/ 749104 w 812409"/>
              <a:gd name="connsiteY180" fmla="*/ 31652 h 1564151"/>
              <a:gd name="connsiteX181" fmla="*/ 780757 w 812409"/>
              <a:gd name="connsiteY181" fmla="*/ 63304 h 1564151"/>
              <a:gd name="connsiteX182" fmla="*/ 812410 w 812409"/>
              <a:gd name="connsiteY182" fmla="*/ 31652 h 1564151"/>
              <a:gd name="connsiteX183" fmla="*/ 780757 w 812409"/>
              <a:gd name="connsiteY183" fmla="*/ 0 h 1564151"/>
              <a:gd name="connsiteX184" fmla="*/ 749104 w 812409"/>
              <a:gd name="connsiteY184" fmla="*/ 31652 h 1564151"/>
              <a:gd name="connsiteX185" fmla="*/ 31653 w 812409"/>
              <a:gd name="connsiteY185" fmla="*/ 1379513 h 1564151"/>
              <a:gd name="connsiteX186" fmla="*/ 63304 w 812409"/>
              <a:gd name="connsiteY186" fmla="*/ 1347861 h 1564151"/>
              <a:gd name="connsiteX187" fmla="*/ 31653 w 812409"/>
              <a:gd name="connsiteY187" fmla="*/ 1316208 h 1564151"/>
              <a:gd name="connsiteX188" fmla="*/ 0 w 812409"/>
              <a:gd name="connsiteY188" fmla="*/ 1347861 h 1564151"/>
              <a:gd name="connsiteX189" fmla="*/ 31653 w 812409"/>
              <a:gd name="connsiteY189" fmla="*/ 1379513 h 1564151"/>
              <a:gd name="connsiteX190" fmla="*/ 31653 w 812409"/>
              <a:gd name="connsiteY190" fmla="*/ 1189599 h 1564151"/>
              <a:gd name="connsiteX191" fmla="*/ 63304 w 812409"/>
              <a:gd name="connsiteY191" fmla="*/ 1157947 h 1564151"/>
              <a:gd name="connsiteX192" fmla="*/ 31653 w 812409"/>
              <a:gd name="connsiteY192" fmla="*/ 1126295 h 1564151"/>
              <a:gd name="connsiteX193" fmla="*/ 0 w 812409"/>
              <a:gd name="connsiteY193" fmla="*/ 1157947 h 1564151"/>
              <a:gd name="connsiteX194" fmla="*/ 31653 w 812409"/>
              <a:gd name="connsiteY194" fmla="*/ 1189599 h 1564151"/>
              <a:gd name="connsiteX195" fmla="*/ 31653 w 812409"/>
              <a:gd name="connsiteY195" fmla="*/ 1002323 h 1564151"/>
              <a:gd name="connsiteX196" fmla="*/ 63304 w 812409"/>
              <a:gd name="connsiteY196" fmla="*/ 970670 h 1564151"/>
              <a:gd name="connsiteX197" fmla="*/ 31653 w 812409"/>
              <a:gd name="connsiteY197" fmla="*/ 939018 h 1564151"/>
              <a:gd name="connsiteX198" fmla="*/ 0 w 812409"/>
              <a:gd name="connsiteY198" fmla="*/ 970670 h 1564151"/>
              <a:gd name="connsiteX199" fmla="*/ 31653 w 812409"/>
              <a:gd name="connsiteY199" fmla="*/ 1002323 h 1564151"/>
              <a:gd name="connsiteX200" fmla="*/ 31653 w 812409"/>
              <a:gd name="connsiteY200" fmla="*/ 815047 h 1564151"/>
              <a:gd name="connsiteX201" fmla="*/ 63304 w 812409"/>
              <a:gd name="connsiteY201" fmla="*/ 783395 h 1564151"/>
              <a:gd name="connsiteX202" fmla="*/ 31653 w 812409"/>
              <a:gd name="connsiteY202" fmla="*/ 751742 h 1564151"/>
              <a:gd name="connsiteX203" fmla="*/ 0 w 812409"/>
              <a:gd name="connsiteY203" fmla="*/ 783395 h 1564151"/>
              <a:gd name="connsiteX204" fmla="*/ 31653 w 812409"/>
              <a:gd name="connsiteY204" fmla="*/ 815047 h 1564151"/>
              <a:gd name="connsiteX205" fmla="*/ 31653 w 812409"/>
              <a:gd name="connsiteY205" fmla="*/ 627770 h 1564151"/>
              <a:gd name="connsiteX206" fmla="*/ 63304 w 812409"/>
              <a:gd name="connsiteY206" fmla="*/ 596118 h 1564151"/>
              <a:gd name="connsiteX207" fmla="*/ 31653 w 812409"/>
              <a:gd name="connsiteY207" fmla="*/ 564466 h 1564151"/>
              <a:gd name="connsiteX208" fmla="*/ 0 w 812409"/>
              <a:gd name="connsiteY208" fmla="*/ 596118 h 1564151"/>
              <a:gd name="connsiteX209" fmla="*/ 31653 w 812409"/>
              <a:gd name="connsiteY209" fmla="*/ 627770 h 1564151"/>
              <a:gd name="connsiteX210" fmla="*/ 31653 w 812409"/>
              <a:gd name="connsiteY210" fmla="*/ 440495 h 1564151"/>
              <a:gd name="connsiteX211" fmla="*/ 63304 w 812409"/>
              <a:gd name="connsiteY211" fmla="*/ 408842 h 1564151"/>
              <a:gd name="connsiteX212" fmla="*/ 31653 w 812409"/>
              <a:gd name="connsiteY212" fmla="*/ 377190 h 1564151"/>
              <a:gd name="connsiteX213" fmla="*/ 0 w 812409"/>
              <a:gd name="connsiteY213" fmla="*/ 408842 h 1564151"/>
              <a:gd name="connsiteX214" fmla="*/ 31653 w 812409"/>
              <a:gd name="connsiteY214" fmla="*/ 440495 h 1564151"/>
              <a:gd name="connsiteX215" fmla="*/ 31653 w 812409"/>
              <a:gd name="connsiteY215" fmla="*/ 253218 h 1564151"/>
              <a:gd name="connsiteX216" fmla="*/ 63304 w 812409"/>
              <a:gd name="connsiteY216" fmla="*/ 221566 h 1564151"/>
              <a:gd name="connsiteX217" fmla="*/ 31653 w 812409"/>
              <a:gd name="connsiteY217" fmla="*/ 189914 h 1564151"/>
              <a:gd name="connsiteX218" fmla="*/ 0 w 812409"/>
              <a:gd name="connsiteY218" fmla="*/ 221566 h 1564151"/>
              <a:gd name="connsiteX219" fmla="*/ 31653 w 812409"/>
              <a:gd name="connsiteY219" fmla="*/ 253218 h 1564151"/>
              <a:gd name="connsiteX220" fmla="*/ 31653 w 812409"/>
              <a:gd name="connsiteY220" fmla="*/ 65942 h 1564151"/>
              <a:gd name="connsiteX221" fmla="*/ 63304 w 812409"/>
              <a:gd name="connsiteY221" fmla="*/ 34290 h 1564151"/>
              <a:gd name="connsiteX222" fmla="*/ 31653 w 812409"/>
              <a:gd name="connsiteY222" fmla="*/ 2637 h 1564151"/>
              <a:gd name="connsiteX223" fmla="*/ 0 w 812409"/>
              <a:gd name="connsiteY223" fmla="*/ 34290 h 1564151"/>
              <a:gd name="connsiteX224" fmla="*/ 31653 w 812409"/>
              <a:gd name="connsiteY224" fmla="*/ 65942 h 1564151"/>
            </a:gdLst>
            <a:ahLst/>
            <a:cxnLst/>
            <a:rect l="l" t="t" r="r" b="b"/>
            <a:pathLst>
              <a:path w="812409" h="1564151">
                <a:moveTo>
                  <a:pt x="0" y="1532499"/>
                </a:moveTo>
                <a:cubicBezTo>
                  <a:pt x="0" y="1550963"/>
                  <a:pt x="15826" y="1564151"/>
                  <a:pt x="31653" y="1564151"/>
                </a:cubicBezTo>
                <a:cubicBezTo>
                  <a:pt x="50116" y="1564151"/>
                  <a:pt x="63304" y="1548325"/>
                  <a:pt x="63304" y="1532499"/>
                </a:cubicBezTo>
                <a:cubicBezTo>
                  <a:pt x="63304" y="1516673"/>
                  <a:pt x="47479" y="1500847"/>
                  <a:pt x="31653" y="1500847"/>
                </a:cubicBezTo>
                <a:cubicBezTo>
                  <a:pt x="13188" y="1500847"/>
                  <a:pt x="0" y="1516673"/>
                  <a:pt x="0" y="1532499"/>
                </a:cubicBezTo>
                <a:close/>
                <a:moveTo>
                  <a:pt x="187276" y="1532499"/>
                </a:moveTo>
                <a:cubicBezTo>
                  <a:pt x="187276" y="1550963"/>
                  <a:pt x="203103" y="1564151"/>
                  <a:pt x="218929" y="1564151"/>
                </a:cubicBezTo>
                <a:cubicBezTo>
                  <a:pt x="237392" y="1564151"/>
                  <a:pt x="250581" y="1548325"/>
                  <a:pt x="250581" y="1532499"/>
                </a:cubicBezTo>
                <a:cubicBezTo>
                  <a:pt x="250581" y="1516673"/>
                  <a:pt x="234754" y="1500847"/>
                  <a:pt x="218929" y="1500847"/>
                </a:cubicBezTo>
                <a:cubicBezTo>
                  <a:pt x="200465" y="1500847"/>
                  <a:pt x="187276" y="1516673"/>
                  <a:pt x="187276" y="1532499"/>
                </a:cubicBezTo>
                <a:close/>
                <a:moveTo>
                  <a:pt x="374553" y="1532499"/>
                </a:moveTo>
                <a:cubicBezTo>
                  <a:pt x="374553" y="1550963"/>
                  <a:pt x="390379" y="1564151"/>
                  <a:pt x="406204" y="1564151"/>
                </a:cubicBezTo>
                <a:cubicBezTo>
                  <a:pt x="424669" y="1564151"/>
                  <a:pt x="437857" y="1548325"/>
                  <a:pt x="437857" y="1532499"/>
                </a:cubicBezTo>
                <a:cubicBezTo>
                  <a:pt x="437857" y="1516673"/>
                  <a:pt x="422031" y="1500847"/>
                  <a:pt x="406204" y="1500847"/>
                </a:cubicBezTo>
                <a:cubicBezTo>
                  <a:pt x="387741" y="1500847"/>
                  <a:pt x="374553" y="1516673"/>
                  <a:pt x="374553" y="1532499"/>
                </a:cubicBezTo>
                <a:close/>
                <a:moveTo>
                  <a:pt x="561829" y="1532499"/>
                </a:moveTo>
                <a:cubicBezTo>
                  <a:pt x="561829" y="1550963"/>
                  <a:pt x="577654" y="1564151"/>
                  <a:pt x="593481" y="1564151"/>
                </a:cubicBezTo>
                <a:cubicBezTo>
                  <a:pt x="611945" y="1564151"/>
                  <a:pt x="625133" y="1548325"/>
                  <a:pt x="625133" y="1532499"/>
                </a:cubicBezTo>
                <a:cubicBezTo>
                  <a:pt x="625133" y="1516673"/>
                  <a:pt x="609307" y="1500847"/>
                  <a:pt x="593481" y="1500847"/>
                </a:cubicBezTo>
                <a:cubicBezTo>
                  <a:pt x="575017" y="1500847"/>
                  <a:pt x="561829" y="1516673"/>
                  <a:pt x="561829" y="1532499"/>
                </a:cubicBezTo>
                <a:close/>
                <a:moveTo>
                  <a:pt x="749104" y="1532499"/>
                </a:moveTo>
                <a:cubicBezTo>
                  <a:pt x="749104" y="1550963"/>
                  <a:pt x="764931" y="1564151"/>
                  <a:pt x="780757" y="1564151"/>
                </a:cubicBezTo>
                <a:cubicBezTo>
                  <a:pt x="799221" y="1564151"/>
                  <a:pt x="812410" y="1548325"/>
                  <a:pt x="812410" y="1532499"/>
                </a:cubicBezTo>
                <a:cubicBezTo>
                  <a:pt x="812410" y="1516673"/>
                  <a:pt x="796583" y="1500847"/>
                  <a:pt x="780757" y="1500847"/>
                </a:cubicBezTo>
                <a:cubicBezTo>
                  <a:pt x="764931" y="1500847"/>
                  <a:pt x="749104" y="1516673"/>
                  <a:pt x="749104" y="1532499"/>
                </a:cubicBezTo>
                <a:close/>
                <a:moveTo>
                  <a:pt x="187276" y="1345223"/>
                </a:moveTo>
                <a:cubicBezTo>
                  <a:pt x="187276" y="1363687"/>
                  <a:pt x="203103" y="1376875"/>
                  <a:pt x="218929" y="1376875"/>
                </a:cubicBezTo>
                <a:cubicBezTo>
                  <a:pt x="237392" y="1376875"/>
                  <a:pt x="250581" y="1361049"/>
                  <a:pt x="250581" y="1345223"/>
                </a:cubicBezTo>
                <a:cubicBezTo>
                  <a:pt x="250581" y="1326759"/>
                  <a:pt x="234754" y="1313571"/>
                  <a:pt x="218929" y="1313571"/>
                </a:cubicBezTo>
                <a:cubicBezTo>
                  <a:pt x="200465" y="1313571"/>
                  <a:pt x="187276" y="1326759"/>
                  <a:pt x="187276" y="1345223"/>
                </a:cubicBezTo>
                <a:close/>
                <a:moveTo>
                  <a:pt x="374553" y="1345223"/>
                </a:moveTo>
                <a:cubicBezTo>
                  <a:pt x="374553" y="1363687"/>
                  <a:pt x="390379" y="1376875"/>
                  <a:pt x="406204" y="1376875"/>
                </a:cubicBezTo>
                <a:cubicBezTo>
                  <a:pt x="424669" y="1376875"/>
                  <a:pt x="437857" y="1361049"/>
                  <a:pt x="437857" y="1345223"/>
                </a:cubicBezTo>
                <a:cubicBezTo>
                  <a:pt x="437857" y="1326759"/>
                  <a:pt x="422031" y="1313571"/>
                  <a:pt x="406204" y="1313571"/>
                </a:cubicBezTo>
                <a:cubicBezTo>
                  <a:pt x="387741" y="1313571"/>
                  <a:pt x="374553" y="1326759"/>
                  <a:pt x="374553" y="1345223"/>
                </a:cubicBezTo>
                <a:close/>
                <a:moveTo>
                  <a:pt x="561829" y="1345223"/>
                </a:moveTo>
                <a:cubicBezTo>
                  <a:pt x="561829" y="1363687"/>
                  <a:pt x="577654" y="1376875"/>
                  <a:pt x="593481" y="1376875"/>
                </a:cubicBezTo>
                <a:cubicBezTo>
                  <a:pt x="611945" y="1376875"/>
                  <a:pt x="625133" y="1361049"/>
                  <a:pt x="625133" y="1345223"/>
                </a:cubicBezTo>
                <a:cubicBezTo>
                  <a:pt x="625133" y="1326759"/>
                  <a:pt x="609307" y="1313571"/>
                  <a:pt x="593481" y="1313571"/>
                </a:cubicBezTo>
                <a:cubicBezTo>
                  <a:pt x="575017" y="1313571"/>
                  <a:pt x="561829" y="1326759"/>
                  <a:pt x="561829" y="1345223"/>
                </a:cubicBezTo>
                <a:close/>
                <a:moveTo>
                  <a:pt x="749104" y="1345223"/>
                </a:moveTo>
                <a:cubicBezTo>
                  <a:pt x="749104" y="1363687"/>
                  <a:pt x="764931" y="1376875"/>
                  <a:pt x="780757" y="1376875"/>
                </a:cubicBezTo>
                <a:cubicBezTo>
                  <a:pt x="799221" y="1376875"/>
                  <a:pt x="812410" y="1361049"/>
                  <a:pt x="812410" y="1345223"/>
                </a:cubicBezTo>
                <a:cubicBezTo>
                  <a:pt x="812410" y="1326759"/>
                  <a:pt x="796583" y="1313571"/>
                  <a:pt x="780757" y="1313571"/>
                </a:cubicBezTo>
                <a:cubicBezTo>
                  <a:pt x="764931" y="1313571"/>
                  <a:pt x="749104" y="1326759"/>
                  <a:pt x="749104" y="1345223"/>
                </a:cubicBezTo>
                <a:close/>
                <a:moveTo>
                  <a:pt x="187276" y="1157947"/>
                </a:moveTo>
                <a:cubicBezTo>
                  <a:pt x="187276" y="1176411"/>
                  <a:pt x="203103" y="1189599"/>
                  <a:pt x="218929" y="1189599"/>
                </a:cubicBezTo>
                <a:cubicBezTo>
                  <a:pt x="237392" y="1189599"/>
                  <a:pt x="250581" y="1173773"/>
                  <a:pt x="250581" y="1157947"/>
                </a:cubicBezTo>
                <a:cubicBezTo>
                  <a:pt x="250581" y="1139483"/>
                  <a:pt x="234754" y="1126295"/>
                  <a:pt x="218929" y="1126295"/>
                </a:cubicBezTo>
                <a:cubicBezTo>
                  <a:pt x="200465" y="1126295"/>
                  <a:pt x="187276" y="1139483"/>
                  <a:pt x="187276" y="1157947"/>
                </a:cubicBezTo>
                <a:close/>
                <a:moveTo>
                  <a:pt x="374553" y="1157947"/>
                </a:moveTo>
                <a:cubicBezTo>
                  <a:pt x="374553" y="1176411"/>
                  <a:pt x="390379" y="1189599"/>
                  <a:pt x="406204" y="1189599"/>
                </a:cubicBezTo>
                <a:cubicBezTo>
                  <a:pt x="424669" y="1189599"/>
                  <a:pt x="437857" y="1173773"/>
                  <a:pt x="437857" y="1157947"/>
                </a:cubicBezTo>
                <a:cubicBezTo>
                  <a:pt x="437857" y="1139483"/>
                  <a:pt x="422031" y="1126295"/>
                  <a:pt x="406204" y="1126295"/>
                </a:cubicBezTo>
                <a:cubicBezTo>
                  <a:pt x="387741" y="1126295"/>
                  <a:pt x="374553" y="1139483"/>
                  <a:pt x="374553" y="1157947"/>
                </a:cubicBezTo>
                <a:close/>
                <a:moveTo>
                  <a:pt x="561829" y="1157947"/>
                </a:moveTo>
                <a:cubicBezTo>
                  <a:pt x="561829" y="1176411"/>
                  <a:pt x="577654" y="1189599"/>
                  <a:pt x="593481" y="1189599"/>
                </a:cubicBezTo>
                <a:cubicBezTo>
                  <a:pt x="611945" y="1189599"/>
                  <a:pt x="625133" y="1173773"/>
                  <a:pt x="625133" y="1157947"/>
                </a:cubicBezTo>
                <a:cubicBezTo>
                  <a:pt x="625133" y="1139483"/>
                  <a:pt x="609307" y="1126295"/>
                  <a:pt x="593481" y="1126295"/>
                </a:cubicBezTo>
                <a:cubicBezTo>
                  <a:pt x="575017" y="1126295"/>
                  <a:pt x="561829" y="1139483"/>
                  <a:pt x="561829" y="1157947"/>
                </a:cubicBezTo>
                <a:close/>
                <a:moveTo>
                  <a:pt x="749104" y="1157947"/>
                </a:moveTo>
                <a:cubicBezTo>
                  <a:pt x="749104" y="1176411"/>
                  <a:pt x="764931" y="1189599"/>
                  <a:pt x="780757" y="1189599"/>
                </a:cubicBezTo>
                <a:cubicBezTo>
                  <a:pt x="799221" y="1189599"/>
                  <a:pt x="812410" y="1173773"/>
                  <a:pt x="812410" y="1157947"/>
                </a:cubicBezTo>
                <a:cubicBezTo>
                  <a:pt x="812410" y="1139483"/>
                  <a:pt x="796583" y="1126295"/>
                  <a:pt x="780757" y="1126295"/>
                </a:cubicBezTo>
                <a:cubicBezTo>
                  <a:pt x="764931" y="1126295"/>
                  <a:pt x="749104" y="1139483"/>
                  <a:pt x="749104" y="1157947"/>
                </a:cubicBezTo>
                <a:close/>
                <a:moveTo>
                  <a:pt x="187276" y="970670"/>
                </a:moveTo>
                <a:cubicBezTo>
                  <a:pt x="187276" y="989135"/>
                  <a:pt x="203103" y="1002323"/>
                  <a:pt x="218929" y="1002323"/>
                </a:cubicBezTo>
                <a:cubicBezTo>
                  <a:pt x="237392" y="1002323"/>
                  <a:pt x="250581" y="986497"/>
                  <a:pt x="250581" y="970670"/>
                </a:cubicBezTo>
                <a:cubicBezTo>
                  <a:pt x="250581" y="952207"/>
                  <a:pt x="234754" y="939018"/>
                  <a:pt x="218929" y="939018"/>
                </a:cubicBezTo>
                <a:cubicBezTo>
                  <a:pt x="200465" y="939018"/>
                  <a:pt x="187276" y="952207"/>
                  <a:pt x="187276" y="970670"/>
                </a:cubicBezTo>
                <a:close/>
                <a:moveTo>
                  <a:pt x="374553" y="970670"/>
                </a:moveTo>
                <a:cubicBezTo>
                  <a:pt x="374553" y="989135"/>
                  <a:pt x="390379" y="1002323"/>
                  <a:pt x="406204" y="1002323"/>
                </a:cubicBezTo>
                <a:cubicBezTo>
                  <a:pt x="424669" y="1002323"/>
                  <a:pt x="437857" y="986497"/>
                  <a:pt x="437857" y="970670"/>
                </a:cubicBezTo>
                <a:cubicBezTo>
                  <a:pt x="437857" y="952207"/>
                  <a:pt x="422031" y="939018"/>
                  <a:pt x="406204" y="939018"/>
                </a:cubicBezTo>
                <a:cubicBezTo>
                  <a:pt x="387741" y="939018"/>
                  <a:pt x="374553" y="952207"/>
                  <a:pt x="374553" y="970670"/>
                </a:cubicBezTo>
                <a:close/>
                <a:moveTo>
                  <a:pt x="561829" y="970670"/>
                </a:moveTo>
                <a:cubicBezTo>
                  <a:pt x="561829" y="989135"/>
                  <a:pt x="577654" y="1002323"/>
                  <a:pt x="593481" y="1002323"/>
                </a:cubicBezTo>
                <a:cubicBezTo>
                  <a:pt x="611945" y="1002323"/>
                  <a:pt x="625133" y="986497"/>
                  <a:pt x="625133" y="970670"/>
                </a:cubicBezTo>
                <a:cubicBezTo>
                  <a:pt x="625133" y="952207"/>
                  <a:pt x="609307" y="939018"/>
                  <a:pt x="593481" y="939018"/>
                </a:cubicBezTo>
                <a:cubicBezTo>
                  <a:pt x="575017" y="939018"/>
                  <a:pt x="561829" y="952207"/>
                  <a:pt x="561829" y="970670"/>
                </a:cubicBezTo>
                <a:close/>
                <a:moveTo>
                  <a:pt x="749104" y="970670"/>
                </a:moveTo>
                <a:cubicBezTo>
                  <a:pt x="749104" y="989135"/>
                  <a:pt x="764931" y="1002323"/>
                  <a:pt x="780757" y="1002323"/>
                </a:cubicBezTo>
                <a:cubicBezTo>
                  <a:pt x="799221" y="1002323"/>
                  <a:pt x="812410" y="986497"/>
                  <a:pt x="812410" y="970670"/>
                </a:cubicBezTo>
                <a:cubicBezTo>
                  <a:pt x="812410" y="952207"/>
                  <a:pt x="796583" y="939018"/>
                  <a:pt x="780757" y="939018"/>
                </a:cubicBezTo>
                <a:cubicBezTo>
                  <a:pt x="764931" y="939018"/>
                  <a:pt x="749104" y="952207"/>
                  <a:pt x="749104" y="970670"/>
                </a:cubicBezTo>
                <a:close/>
                <a:moveTo>
                  <a:pt x="187276" y="783395"/>
                </a:moveTo>
                <a:cubicBezTo>
                  <a:pt x="187276" y="801858"/>
                  <a:pt x="203103" y="815047"/>
                  <a:pt x="218929" y="815047"/>
                </a:cubicBezTo>
                <a:cubicBezTo>
                  <a:pt x="237392" y="815047"/>
                  <a:pt x="250581" y="799220"/>
                  <a:pt x="250581" y="783395"/>
                </a:cubicBezTo>
                <a:cubicBezTo>
                  <a:pt x="250581" y="764931"/>
                  <a:pt x="234754" y="751742"/>
                  <a:pt x="218929" y="751742"/>
                </a:cubicBezTo>
                <a:cubicBezTo>
                  <a:pt x="200465" y="751742"/>
                  <a:pt x="187276" y="764931"/>
                  <a:pt x="187276" y="783395"/>
                </a:cubicBezTo>
                <a:close/>
                <a:moveTo>
                  <a:pt x="374553" y="783395"/>
                </a:moveTo>
                <a:cubicBezTo>
                  <a:pt x="374553" y="801858"/>
                  <a:pt x="390379" y="815047"/>
                  <a:pt x="406204" y="815047"/>
                </a:cubicBezTo>
                <a:cubicBezTo>
                  <a:pt x="424669" y="815047"/>
                  <a:pt x="437857" y="799220"/>
                  <a:pt x="437857" y="783395"/>
                </a:cubicBezTo>
                <a:cubicBezTo>
                  <a:pt x="437857" y="764931"/>
                  <a:pt x="422031" y="751742"/>
                  <a:pt x="406204" y="751742"/>
                </a:cubicBezTo>
                <a:cubicBezTo>
                  <a:pt x="387741" y="751742"/>
                  <a:pt x="374553" y="764931"/>
                  <a:pt x="374553" y="783395"/>
                </a:cubicBezTo>
                <a:close/>
                <a:moveTo>
                  <a:pt x="561829" y="783395"/>
                </a:moveTo>
                <a:cubicBezTo>
                  <a:pt x="561829" y="801858"/>
                  <a:pt x="577654" y="815047"/>
                  <a:pt x="593481" y="815047"/>
                </a:cubicBezTo>
                <a:cubicBezTo>
                  <a:pt x="611945" y="815047"/>
                  <a:pt x="625133" y="799220"/>
                  <a:pt x="625133" y="783395"/>
                </a:cubicBezTo>
                <a:cubicBezTo>
                  <a:pt x="625133" y="764931"/>
                  <a:pt x="609307" y="751742"/>
                  <a:pt x="593481" y="751742"/>
                </a:cubicBezTo>
                <a:cubicBezTo>
                  <a:pt x="575017" y="751742"/>
                  <a:pt x="561829" y="764931"/>
                  <a:pt x="561829" y="783395"/>
                </a:cubicBezTo>
                <a:close/>
                <a:moveTo>
                  <a:pt x="749104" y="783395"/>
                </a:moveTo>
                <a:cubicBezTo>
                  <a:pt x="749104" y="801858"/>
                  <a:pt x="764931" y="815047"/>
                  <a:pt x="780757" y="815047"/>
                </a:cubicBezTo>
                <a:cubicBezTo>
                  <a:pt x="799221" y="815047"/>
                  <a:pt x="812410" y="799220"/>
                  <a:pt x="812410" y="783395"/>
                </a:cubicBezTo>
                <a:cubicBezTo>
                  <a:pt x="812410" y="764931"/>
                  <a:pt x="796583" y="751742"/>
                  <a:pt x="780757" y="751742"/>
                </a:cubicBezTo>
                <a:cubicBezTo>
                  <a:pt x="764931" y="751742"/>
                  <a:pt x="749104" y="764931"/>
                  <a:pt x="749104" y="783395"/>
                </a:cubicBezTo>
                <a:close/>
                <a:moveTo>
                  <a:pt x="187276" y="596118"/>
                </a:moveTo>
                <a:cubicBezTo>
                  <a:pt x="187276" y="614582"/>
                  <a:pt x="203103" y="627770"/>
                  <a:pt x="218929" y="627770"/>
                </a:cubicBezTo>
                <a:cubicBezTo>
                  <a:pt x="237392" y="627770"/>
                  <a:pt x="250581" y="611945"/>
                  <a:pt x="250581" y="596118"/>
                </a:cubicBezTo>
                <a:cubicBezTo>
                  <a:pt x="250581" y="580292"/>
                  <a:pt x="234754" y="564466"/>
                  <a:pt x="218929" y="564466"/>
                </a:cubicBezTo>
                <a:cubicBezTo>
                  <a:pt x="200465" y="561828"/>
                  <a:pt x="187276" y="577654"/>
                  <a:pt x="187276" y="596118"/>
                </a:cubicBezTo>
                <a:close/>
                <a:moveTo>
                  <a:pt x="374553" y="596118"/>
                </a:moveTo>
                <a:cubicBezTo>
                  <a:pt x="374553" y="614582"/>
                  <a:pt x="390379" y="627770"/>
                  <a:pt x="406204" y="627770"/>
                </a:cubicBezTo>
                <a:cubicBezTo>
                  <a:pt x="424669" y="627770"/>
                  <a:pt x="437857" y="611945"/>
                  <a:pt x="437857" y="596118"/>
                </a:cubicBezTo>
                <a:cubicBezTo>
                  <a:pt x="437857" y="580292"/>
                  <a:pt x="422031" y="564466"/>
                  <a:pt x="406204" y="564466"/>
                </a:cubicBezTo>
                <a:cubicBezTo>
                  <a:pt x="387741" y="561828"/>
                  <a:pt x="374553" y="577654"/>
                  <a:pt x="374553" y="596118"/>
                </a:cubicBezTo>
                <a:close/>
                <a:moveTo>
                  <a:pt x="561829" y="596118"/>
                </a:moveTo>
                <a:cubicBezTo>
                  <a:pt x="561829" y="614582"/>
                  <a:pt x="577654" y="627770"/>
                  <a:pt x="593481" y="627770"/>
                </a:cubicBezTo>
                <a:cubicBezTo>
                  <a:pt x="611945" y="627770"/>
                  <a:pt x="625133" y="611945"/>
                  <a:pt x="625133" y="596118"/>
                </a:cubicBezTo>
                <a:cubicBezTo>
                  <a:pt x="625133" y="580292"/>
                  <a:pt x="609307" y="564466"/>
                  <a:pt x="593481" y="564466"/>
                </a:cubicBezTo>
                <a:cubicBezTo>
                  <a:pt x="575017" y="561828"/>
                  <a:pt x="561829" y="577654"/>
                  <a:pt x="561829" y="596118"/>
                </a:cubicBezTo>
                <a:close/>
                <a:moveTo>
                  <a:pt x="749104" y="596118"/>
                </a:moveTo>
                <a:cubicBezTo>
                  <a:pt x="749104" y="614582"/>
                  <a:pt x="764931" y="627770"/>
                  <a:pt x="780757" y="627770"/>
                </a:cubicBezTo>
                <a:cubicBezTo>
                  <a:pt x="799221" y="627770"/>
                  <a:pt x="812410" y="611945"/>
                  <a:pt x="812410" y="596118"/>
                </a:cubicBezTo>
                <a:cubicBezTo>
                  <a:pt x="812410" y="580292"/>
                  <a:pt x="796583" y="564466"/>
                  <a:pt x="780757" y="564466"/>
                </a:cubicBezTo>
                <a:cubicBezTo>
                  <a:pt x="764931" y="561828"/>
                  <a:pt x="749104" y="577654"/>
                  <a:pt x="749104" y="596118"/>
                </a:cubicBezTo>
                <a:close/>
                <a:moveTo>
                  <a:pt x="187276" y="408842"/>
                </a:moveTo>
                <a:cubicBezTo>
                  <a:pt x="187276" y="427306"/>
                  <a:pt x="203103" y="440495"/>
                  <a:pt x="218929" y="440495"/>
                </a:cubicBezTo>
                <a:cubicBezTo>
                  <a:pt x="237392" y="440495"/>
                  <a:pt x="250581" y="424668"/>
                  <a:pt x="250581" y="408842"/>
                </a:cubicBezTo>
                <a:cubicBezTo>
                  <a:pt x="250581" y="390378"/>
                  <a:pt x="234754" y="377190"/>
                  <a:pt x="218929" y="377190"/>
                </a:cubicBezTo>
                <a:cubicBezTo>
                  <a:pt x="200465" y="374552"/>
                  <a:pt x="187276" y="390378"/>
                  <a:pt x="187276" y="408842"/>
                </a:cubicBezTo>
                <a:close/>
                <a:moveTo>
                  <a:pt x="374553" y="408842"/>
                </a:moveTo>
                <a:cubicBezTo>
                  <a:pt x="374553" y="427306"/>
                  <a:pt x="390379" y="440495"/>
                  <a:pt x="406204" y="440495"/>
                </a:cubicBezTo>
                <a:cubicBezTo>
                  <a:pt x="424669" y="440495"/>
                  <a:pt x="437857" y="424668"/>
                  <a:pt x="437857" y="408842"/>
                </a:cubicBezTo>
                <a:cubicBezTo>
                  <a:pt x="437857" y="390378"/>
                  <a:pt x="422031" y="377190"/>
                  <a:pt x="406204" y="377190"/>
                </a:cubicBezTo>
                <a:cubicBezTo>
                  <a:pt x="387741" y="374552"/>
                  <a:pt x="374553" y="390378"/>
                  <a:pt x="374553" y="408842"/>
                </a:cubicBezTo>
                <a:close/>
                <a:moveTo>
                  <a:pt x="561829" y="408842"/>
                </a:moveTo>
                <a:cubicBezTo>
                  <a:pt x="561829" y="427306"/>
                  <a:pt x="577654" y="440495"/>
                  <a:pt x="593481" y="440495"/>
                </a:cubicBezTo>
                <a:cubicBezTo>
                  <a:pt x="611945" y="440495"/>
                  <a:pt x="625133" y="424668"/>
                  <a:pt x="625133" y="408842"/>
                </a:cubicBezTo>
                <a:cubicBezTo>
                  <a:pt x="625133" y="390378"/>
                  <a:pt x="609307" y="377190"/>
                  <a:pt x="593481" y="377190"/>
                </a:cubicBezTo>
                <a:cubicBezTo>
                  <a:pt x="575017" y="374552"/>
                  <a:pt x="561829" y="390378"/>
                  <a:pt x="561829" y="408842"/>
                </a:cubicBezTo>
                <a:close/>
                <a:moveTo>
                  <a:pt x="749104" y="408842"/>
                </a:moveTo>
                <a:cubicBezTo>
                  <a:pt x="749104" y="427306"/>
                  <a:pt x="764931" y="440495"/>
                  <a:pt x="780757" y="440495"/>
                </a:cubicBezTo>
                <a:cubicBezTo>
                  <a:pt x="799221" y="440495"/>
                  <a:pt x="812410" y="424668"/>
                  <a:pt x="812410" y="408842"/>
                </a:cubicBezTo>
                <a:cubicBezTo>
                  <a:pt x="812410" y="390378"/>
                  <a:pt x="796583" y="377190"/>
                  <a:pt x="780757" y="377190"/>
                </a:cubicBezTo>
                <a:cubicBezTo>
                  <a:pt x="764931" y="374552"/>
                  <a:pt x="749104" y="390378"/>
                  <a:pt x="749104" y="408842"/>
                </a:cubicBezTo>
                <a:close/>
                <a:moveTo>
                  <a:pt x="187276" y="218928"/>
                </a:moveTo>
                <a:cubicBezTo>
                  <a:pt x="187276" y="237392"/>
                  <a:pt x="203103" y="250581"/>
                  <a:pt x="218929" y="250581"/>
                </a:cubicBezTo>
                <a:cubicBezTo>
                  <a:pt x="237392" y="250581"/>
                  <a:pt x="250581" y="234754"/>
                  <a:pt x="250581" y="218928"/>
                </a:cubicBezTo>
                <a:cubicBezTo>
                  <a:pt x="250581" y="200464"/>
                  <a:pt x="234754" y="187276"/>
                  <a:pt x="218929" y="187276"/>
                </a:cubicBezTo>
                <a:cubicBezTo>
                  <a:pt x="200465" y="187276"/>
                  <a:pt x="187276" y="203102"/>
                  <a:pt x="187276" y="218928"/>
                </a:cubicBezTo>
                <a:close/>
                <a:moveTo>
                  <a:pt x="374553" y="218928"/>
                </a:moveTo>
                <a:cubicBezTo>
                  <a:pt x="374553" y="237392"/>
                  <a:pt x="390379" y="250581"/>
                  <a:pt x="406204" y="250581"/>
                </a:cubicBezTo>
                <a:cubicBezTo>
                  <a:pt x="424669" y="250581"/>
                  <a:pt x="437857" y="234754"/>
                  <a:pt x="437857" y="218928"/>
                </a:cubicBezTo>
                <a:cubicBezTo>
                  <a:pt x="437857" y="200464"/>
                  <a:pt x="422031" y="187276"/>
                  <a:pt x="406204" y="187276"/>
                </a:cubicBezTo>
                <a:cubicBezTo>
                  <a:pt x="387741" y="187276"/>
                  <a:pt x="374553" y="203102"/>
                  <a:pt x="374553" y="218928"/>
                </a:cubicBezTo>
                <a:close/>
                <a:moveTo>
                  <a:pt x="561829" y="218928"/>
                </a:moveTo>
                <a:cubicBezTo>
                  <a:pt x="561829" y="237392"/>
                  <a:pt x="577654" y="250581"/>
                  <a:pt x="593481" y="250581"/>
                </a:cubicBezTo>
                <a:cubicBezTo>
                  <a:pt x="611945" y="250581"/>
                  <a:pt x="625133" y="234754"/>
                  <a:pt x="625133" y="218928"/>
                </a:cubicBezTo>
                <a:cubicBezTo>
                  <a:pt x="625133" y="200464"/>
                  <a:pt x="609307" y="187276"/>
                  <a:pt x="593481" y="187276"/>
                </a:cubicBezTo>
                <a:cubicBezTo>
                  <a:pt x="575017" y="187276"/>
                  <a:pt x="561829" y="203102"/>
                  <a:pt x="561829" y="218928"/>
                </a:cubicBezTo>
                <a:close/>
                <a:moveTo>
                  <a:pt x="749104" y="218928"/>
                </a:moveTo>
                <a:cubicBezTo>
                  <a:pt x="749104" y="237392"/>
                  <a:pt x="764931" y="250581"/>
                  <a:pt x="780757" y="250581"/>
                </a:cubicBezTo>
                <a:cubicBezTo>
                  <a:pt x="799221" y="250581"/>
                  <a:pt x="812410" y="234754"/>
                  <a:pt x="812410" y="218928"/>
                </a:cubicBezTo>
                <a:cubicBezTo>
                  <a:pt x="812410" y="200464"/>
                  <a:pt x="796583" y="187276"/>
                  <a:pt x="780757" y="187276"/>
                </a:cubicBezTo>
                <a:cubicBezTo>
                  <a:pt x="764931" y="187276"/>
                  <a:pt x="749104" y="203102"/>
                  <a:pt x="749104" y="218928"/>
                </a:cubicBezTo>
                <a:close/>
                <a:moveTo>
                  <a:pt x="187276" y="31652"/>
                </a:moveTo>
                <a:cubicBezTo>
                  <a:pt x="187276" y="50116"/>
                  <a:pt x="203103" y="63304"/>
                  <a:pt x="218929" y="63304"/>
                </a:cubicBezTo>
                <a:cubicBezTo>
                  <a:pt x="237392" y="63304"/>
                  <a:pt x="250581" y="47478"/>
                  <a:pt x="250581" y="31652"/>
                </a:cubicBezTo>
                <a:cubicBezTo>
                  <a:pt x="250581" y="15826"/>
                  <a:pt x="234754" y="0"/>
                  <a:pt x="218929" y="0"/>
                </a:cubicBezTo>
                <a:cubicBezTo>
                  <a:pt x="200465" y="0"/>
                  <a:pt x="187276" y="15826"/>
                  <a:pt x="187276" y="31652"/>
                </a:cubicBezTo>
                <a:close/>
                <a:moveTo>
                  <a:pt x="374553" y="31652"/>
                </a:moveTo>
                <a:cubicBezTo>
                  <a:pt x="374553" y="50116"/>
                  <a:pt x="390379" y="63304"/>
                  <a:pt x="406204" y="63304"/>
                </a:cubicBezTo>
                <a:cubicBezTo>
                  <a:pt x="424669" y="63304"/>
                  <a:pt x="437857" y="47478"/>
                  <a:pt x="437857" y="31652"/>
                </a:cubicBezTo>
                <a:cubicBezTo>
                  <a:pt x="437857" y="15826"/>
                  <a:pt x="422031" y="0"/>
                  <a:pt x="406204" y="0"/>
                </a:cubicBezTo>
                <a:cubicBezTo>
                  <a:pt x="387741" y="0"/>
                  <a:pt x="374553" y="15826"/>
                  <a:pt x="374553" y="31652"/>
                </a:cubicBezTo>
                <a:close/>
                <a:moveTo>
                  <a:pt x="561829" y="31652"/>
                </a:moveTo>
                <a:cubicBezTo>
                  <a:pt x="561829" y="50116"/>
                  <a:pt x="577654" y="63304"/>
                  <a:pt x="593481" y="63304"/>
                </a:cubicBezTo>
                <a:cubicBezTo>
                  <a:pt x="611945" y="63304"/>
                  <a:pt x="625133" y="47478"/>
                  <a:pt x="625133" y="31652"/>
                </a:cubicBezTo>
                <a:cubicBezTo>
                  <a:pt x="625133" y="15826"/>
                  <a:pt x="609307" y="0"/>
                  <a:pt x="593481" y="0"/>
                </a:cubicBezTo>
                <a:cubicBezTo>
                  <a:pt x="575017" y="0"/>
                  <a:pt x="561829" y="15826"/>
                  <a:pt x="561829" y="31652"/>
                </a:cubicBezTo>
                <a:close/>
                <a:moveTo>
                  <a:pt x="749104" y="31652"/>
                </a:moveTo>
                <a:cubicBezTo>
                  <a:pt x="749104" y="50116"/>
                  <a:pt x="764931" y="63304"/>
                  <a:pt x="780757" y="63304"/>
                </a:cubicBezTo>
                <a:cubicBezTo>
                  <a:pt x="799221" y="63304"/>
                  <a:pt x="812410" y="47478"/>
                  <a:pt x="812410" y="31652"/>
                </a:cubicBezTo>
                <a:cubicBezTo>
                  <a:pt x="812410" y="15826"/>
                  <a:pt x="796583" y="0"/>
                  <a:pt x="780757" y="0"/>
                </a:cubicBezTo>
                <a:cubicBezTo>
                  <a:pt x="764931" y="0"/>
                  <a:pt x="749104" y="15826"/>
                  <a:pt x="749104" y="31652"/>
                </a:cubicBezTo>
                <a:close/>
                <a:moveTo>
                  <a:pt x="31653" y="1379513"/>
                </a:moveTo>
                <a:cubicBezTo>
                  <a:pt x="50116" y="1379513"/>
                  <a:pt x="63304" y="1363687"/>
                  <a:pt x="63304" y="1347861"/>
                </a:cubicBezTo>
                <a:cubicBezTo>
                  <a:pt x="63304" y="1329397"/>
                  <a:pt x="47479" y="1316208"/>
                  <a:pt x="31653" y="1316208"/>
                </a:cubicBezTo>
                <a:cubicBezTo>
                  <a:pt x="13188" y="1316208"/>
                  <a:pt x="0" y="1332035"/>
                  <a:pt x="0" y="1347861"/>
                </a:cubicBezTo>
                <a:cubicBezTo>
                  <a:pt x="0" y="1363687"/>
                  <a:pt x="13188" y="1379513"/>
                  <a:pt x="31653" y="1379513"/>
                </a:cubicBezTo>
                <a:close/>
                <a:moveTo>
                  <a:pt x="31653" y="1189599"/>
                </a:moveTo>
                <a:cubicBezTo>
                  <a:pt x="50116" y="1189599"/>
                  <a:pt x="63304" y="1173773"/>
                  <a:pt x="63304" y="1157947"/>
                </a:cubicBezTo>
                <a:cubicBezTo>
                  <a:pt x="63304" y="1139483"/>
                  <a:pt x="47479" y="1126295"/>
                  <a:pt x="31653" y="1126295"/>
                </a:cubicBezTo>
                <a:cubicBezTo>
                  <a:pt x="13188" y="1126295"/>
                  <a:pt x="0" y="1142121"/>
                  <a:pt x="0" y="1157947"/>
                </a:cubicBezTo>
                <a:cubicBezTo>
                  <a:pt x="0" y="1176411"/>
                  <a:pt x="13188" y="1189599"/>
                  <a:pt x="31653" y="1189599"/>
                </a:cubicBezTo>
                <a:close/>
                <a:moveTo>
                  <a:pt x="31653" y="1002323"/>
                </a:moveTo>
                <a:cubicBezTo>
                  <a:pt x="50116" y="1002323"/>
                  <a:pt x="63304" y="986497"/>
                  <a:pt x="63304" y="970670"/>
                </a:cubicBezTo>
                <a:cubicBezTo>
                  <a:pt x="63304" y="952207"/>
                  <a:pt x="47479" y="939018"/>
                  <a:pt x="31653" y="939018"/>
                </a:cubicBezTo>
                <a:cubicBezTo>
                  <a:pt x="13188" y="939018"/>
                  <a:pt x="0" y="954845"/>
                  <a:pt x="0" y="970670"/>
                </a:cubicBezTo>
                <a:cubicBezTo>
                  <a:pt x="0" y="989135"/>
                  <a:pt x="13188" y="1002323"/>
                  <a:pt x="31653" y="1002323"/>
                </a:cubicBezTo>
                <a:close/>
                <a:moveTo>
                  <a:pt x="31653" y="815047"/>
                </a:moveTo>
                <a:cubicBezTo>
                  <a:pt x="50116" y="815047"/>
                  <a:pt x="63304" y="799220"/>
                  <a:pt x="63304" y="783395"/>
                </a:cubicBezTo>
                <a:cubicBezTo>
                  <a:pt x="63304" y="764931"/>
                  <a:pt x="47479" y="751742"/>
                  <a:pt x="31653" y="751742"/>
                </a:cubicBezTo>
                <a:cubicBezTo>
                  <a:pt x="13188" y="751742"/>
                  <a:pt x="0" y="767568"/>
                  <a:pt x="0" y="783395"/>
                </a:cubicBezTo>
                <a:cubicBezTo>
                  <a:pt x="0" y="801858"/>
                  <a:pt x="13188" y="815047"/>
                  <a:pt x="31653" y="815047"/>
                </a:cubicBezTo>
                <a:close/>
                <a:moveTo>
                  <a:pt x="31653" y="627770"/>
                </a:moveTo>
                <a:cubicBezTo>
                  <a:pt x="50116" y="627770"/>
                  <a:pt x="63304" y="611945"/>
                  <a:pt x="63304" y="596118"/>
                </a:cubicBezTo>
                <a:cubicBezTo>
                  <a:pt x="63304" y="580292"/>
                  <a:pt x="47479" y="564466"/>
                  <a:pt x="31653" y="564466"/>
                </a:cubicBezTo>
                <a:cubicBezTo>
                  <a:pt x="13188" y="564466"/>
                  <a:pt x="0" y="580292"/>
                  <a:pt x="0" y="596118"/>
                </a:cubicBezTo>
                <a:cubicBezTo>
                  <a:pt x="0" y="611945"/>
                  <a:pt x="13188" y="627770"/>
                  <a:pt x="31653" y="627770"/>
                </a:cubicBezTo>
                <a:close/>
                <a:moveTo>
                  <a:pt x="31653" y="440495"/>
                </a:moveTo>
                <a:cubicBezTo>
                  <a:pt x="50116" y="440495"/>
                  <a:pt x="63304" y="424668"/>
                  <a:pt x="63304" y="408842"/>
                </a:cubicBezTo>
                <a:cubicBezTo>
                  <a:pt x="63304" y="390378"/>
                  <a:pt x="47479" y="377190"/>
                  <a:pt x="31653" y="377190"/>
                </a:cubicBezTo>
                <a:cubicBezTo>
                  <a:pt x="13188" y="377190"/>
                  <a:pt x="0" y="393016"/>
                  <a:pt x="0" y="408842"/>
                </a:cubicBezTo>
                <a:cubicBezTo>
                  <a:pt x="0" y="424668"/>
                  <a:pt x="13188" y="440495"/>
                  <a:pt x="31653" y="440495"/>
                </a:cubicBezTo>
                <a:close/>
                <a:moveTo>
                  <a:pt x="31653" y="253218"/>
                </a:moveTo>
                <a:cubicBezTo>
                  <a:pt x="50116" y="253218"/>
                  <a:pt x="63304" y="237392"/>
                  <a:pt x="63304" y="221566"/>
                </a:cubicBezTo>
                <a:cubicBezTo>
                  <a:pt x="63304" y="203102"/>
                  <a:pt x="47479" y="189914"/>
                  <a:pt x="31653" y="189914"/>
                </a:cubicBezTo>
                <a:cubicBezTo>
                  <a:pt x="13188" y="189914"/>
                  <a:pt x="0" y="205740"/>
                  <a:pt x="0" y="221566"/>
                </a:cubicBezTo>
                <a:cubicBezTo>
                  <a:pt x="0" y="237392"/>
                  <a:pt x="13188" y="253218"/>
                  <a:pt x="31653" y="253218"/>
                </a:cubicBezTo>
                <a:close/>
                <a:moveTo>
                  <a:pt x="31653" y="65942"/>
                </a:moveTo>
                <a:cubicBezTo>
                  <a:pt x="50116" y="65942"/>
                  <a:pt x="63304" y="50116"/>
                  <a:pt x="63304" y="34290"/>
                </a:cubicBezTo>
                <a:cubicBezTo>
                  <a:pt x="63304" y="18464"/>
                  <a:pt x="47479" y="2637"/>
                  <a:pt x="31653" y="2637"/>
                </a:cubicBezTo>
                <a:cubicBezTo>
                  <a:pt x="13188" y="2637"/>
                  <a:pt x="0" y="18464"/>
                  <a:pt x="0" y="34290"/>
                </a:cubicBezTo>
                <a:cubicBezTo>
                  <a:pt x="0" y="50116"/>
                  <a:pt x="13188" y="65942"/>
                  <a:pt x="31653" y="6594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2700000" scaled="0"/>
          </a:gradFill>
          <a:ln w="26366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4693463" y="4071719"/>
            <a:ext cx="3000375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标题 1"/>
          <p:cNvSpPr txBox="1"/>
          <p:nvPr/>
        </p:nvSpPr>
        <p:spPr>
          <a:xfrm>
            <a:off x="6907747" y="1456803"/>
            <a:ext cx="500996" cy="347417"/>
          </a:xfrm>
          <a:custGeom>
            <a:avLst/>
            <a:gdLst/>
            <a:ahLst/>
            <a:cxnLst/>
            <a:rect l="0" t="0" r="0" b="0"/>
            <a:pathLst>
              <a:path w="3149601" h="2184100">
                <a:moveTo>
                  <a:pt x="298450" y="9127"/>
                </a:moveTo>
                <a:cubicBezTo>
                  <a:pt x="186595" y="38582"/>
                  <a:pt x="73801" y="141337"/>
                  <a:pt x="28575" y="254982"/>
                </a:cubicBezTo>
                <a:cubicBezTo>
                  <a:pt x="259" y="326136"/>
                  <a:pt x="0" y="332625"/>
                  <a:pt x="0" y="972152"/>
                </a:cubicBezTo>
                <a:cubicBezTo>
                  <a:pt x="0" y="1367194"/>
                  <a:pt x="4769" y="1624616"/>
                  <a:pt x="12296" y="1635820"/>
                </a:cubicBezTo>
                <a:cubicBezTo>
                  <a:pt x="19059" y="1645886"/>
                  <a:pt x="27631" y="1666932"/>
                  <a:pt x="31346" y="1682589"/>
                </a:cubicBezTo>
                <a:cubicBezTo>
                  <a:pt x="40603" y="1721604"/>
                  <a:pt x="174109" y="1855200"/>
                  <a:pt x="228600" y="1879975"/>
                </a:cubicBezTo>
                <a:cubicBezTo>
                  <a:pt x="253047" y="1891091"/>
                  <a:pt x="298037" y="1911972"/>
                  <a:pt x="328576" y="1926378"/>
                </a:cubicBezTo>
                <a:cubicBezTo>
                  <a:pt x="383234" y="1952162"/>
                  <a:pt x="400153" y="1952572"/>
                  <a:pt x="1410502" y="1952572"/>
                </a:cubicBezTo>
                <a:cubicBezTo>
                  <a:pt x="2081069" y="1952572"/>
                  <a:pt x="2439622" y="1956975"/>
                  <a:pt x="2444750" y="1965272"/>
                </a:cubicBezTo>
                <a:cubicBezTo>
                  <a:pt x="2449067" y="1972257"/>
                  <a:pt x="2464257" y="1977972"/>
                  <a:pt x="2478505" y="1977972"/>
                </a:cubicBezTo>
                <a:cubicBezTo>
                  <a:pt x="2492753" y="1977972"/>
                  <a:pt x="2519562" y="1982822"/>
                  <a:pt x="2538081" y="1988750"/>
                </a:cubicBezTo>
                <a:cubicBezTo>
                  <a:pt x="2726735" y="2049139"/>
                  <a:pt x="2790399" y="2072593"/>
                  <a:pt x="2806065" y="2087477"/>
                </a:cubicBezTo>
                <a:cubicBezTo>
                  <a:pt x="2816193" y="2097099"/>
                  <a:pt x="2834114" y="2104972"/>
                  <a:pt x="2845888" y="2104972"/>
                </a:cubicBezTo>
                <a:cubicBezTo>
                  <a:pt x="2857663" y="2104972"/>
                  <a:pt x="2880809" y="2110652"/>
                  <a:pt x="2897323" y="2117594"/>
                </a:cubicBezTo>
                <a:cubicBezTo>
                  <a:pt x="2913838" y="2124536"/>
                  <a:pt x="2939066" y="2133108"/>
                  <a:pt x="2953385" y="2136644"/>
                </a:cubicBezTo>
                <a:cubicBezTo>
                  <a:pt x="2967704" y="2140179"/>
                  <a:pt x="2981992" y="2145442"/>
                  <a:pt x="2985135" y="2148339"/>
                </a:cubicBezTo>
                <a:cubicBezTo>
                  <a:pt x="2988278" y="2151236"/>
                  <a:pt x="3026569" y="2160467"/>
                  <a:pt x="3070225" y="2168852"/>
                </a:cubicBezTo>
                <a:lnTo>
                  <a:pt x="3149600" y="2184099"/>
                </a:lnTo>
                <a:lnTo>
                  <a:pt x="3149600" y="2152346"/>
                </a:lnTo>
                <a:cubicBezTo>
                  <a:pt x="3149600" y="2132671"/>
                  <a:pt x="3137775" y="2112845"/>
                  <a:pt x="3118510" y="2100223"/>
                </a:cubicBezTo>
                <a:cubicBezTo>
                  <a:pt x="3075019" y="2071726"/>
                  <a:pt x="2941182" y="1903782"/>
                  <a:pt x="2922839" y="1854687"/>
                </a:cubicBezTo>
                <a:cubicBezTo>
                  <a:pt x="2914469" y="1832282"/>
                  <a:pt x="2902058" y="1810513"/>
                  <a:pt x="2895260" y="1806312"/>
                </a:cubicBezTo>
                <a:cubicBezTo>
                  <a:pt x="2888462" y="1802110"/>
                  <a:pt x="2882900" y="1785060"/>
                  <a:pt x="2882900" y="1768422"/>
                </a:cubicBezTo>
                <a:cubicBezTo>
                  <a:pt x="2882900" y="1751784"/>
                  <a:pt x="2877789" y="1735012"/>
                  <a:pt x="2871542" y="1731151"/>
                </a:cubicBezTo>
                <a:cubicBezTo>
                  <a:pt x="2838187" y="1710537"/>
                  <a:pt x="2829638" y="1579110"/>
                  <a:pt x="2821503" y="961972"/>
                </a:cubicBezTo>
                <a:cubicBezTo>
                  <a:pt x="2815706" y="522145"/>
                  <a:pt x="2808527" y="312641"/>
                  <a:pt x="2798657" y="295222"/>
                </a:cubicBezTo>
                <a:cubicBezTo>
                  <a:pt x="2790741" y="281252"/>
                  <a:pt x="2776453" y="253005"/>
                  <a:pt x="2766907" y="232451"/>
                </a:cubicBezTo>
                <a:cubicBezTo>
                  <a:pt x="2741961" y="178740"/>
                  <a:pt x="2632138" y="70759"/>
                  <a:pt x="2565400" y="34323"/>
                </a:cubicBezTo>
                <a:lnTo>
                  <a:pt x="2508250" y="3122"/>
                </a:lnTo>
                <a:lnTo>
                  <a:pt x="1422400" y="1108"/>
                </a:lnTo>
                <a:cubicBezTo>
                  <a:pt x="825182" y="0"/>
                  <a:pt x="319405" y="3609"/>
                  <a:pt x="298450" y="912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8900000">
            <a:off x="7044838" y="1534531"/>
            <a:ext cx="183869" cy="108894"/>
          </a:xfrm>
          <a:prstGeom prst="corner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5761935" y="2940375"/>
            <a:ext cx="5870849" cy="17760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三农之农业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9324260" y="-655090"/>
            <a:ext cx="2379987" cy="347470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7BCA7F">
                        <a:alpha val="100000"/>
                      </a:srgbClr>
                    </a:gs>
                    <a:gs pos="100000">
                      <a:srgbClr val="3A913E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02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6972932" y="1706375"/>
            <a:ext cx="3455594" cy="1113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F4B183">
                        <a:alpha val="100000"/>
                      </a:srgbClr>
                    </a:gs>
                    <a:gs pos="100000">
                      <a:srgbClr val="ED7D31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PART.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flipH="1" flipV="1">
            <a:off x="6002881" y="1976581"/>
            <a:ext cx="585926" cy="421546"/>
          </a:xfrm>
          <a:custGeom>
            <a:avLst/>
            <a:gdLst>
              <a:gd name="connsiteX0" fmla="*/ 573801 w 1693851"/>
              <a:gd name="connsiteY0" fmla="*/ 983265 h 1218645"/>
              <a:gd name="connsiteX1" fmla="*/ 633893 w 1693851"/>
              <a:gd name="connsiteY1" fmla="*/ 983265 h 1218645"/>
              <a:gd name="connsiteX2" fmla="*/ 633893 w 1693851"/>
              <a:gd name="connsiteY2" fmla="*/ 1070909 h 1218645"/>
              <a:gd name="connsiteX3" fmla="*/ 721537 w 1693851"/>
              <a:gd name="connsiteY3" fmla="*/ 1070909 h 1218645"/>
              <a:gd name="connsiteX4" fmla="*/ 721537 w 1693851"/>
              <a:gd name="connsiteY4" fmla="*/ 1131001 h 1218645"/>
              <a:gd name="connsiteX5" fmla="*/ 633893 w 1693851"/>
              <a:gd name="connsiteY5" fmla="*/ 1131001 h 1218645"/>
              <a:gd name="connsiteX6" fmla="*/ 633893 w 1693851"/>
              <a:gd name="connsiteY6" fmla="*/ 1218645 h 1218645"/>
              <a:gd name="connsiteX7" fmla="*/ 573801 w 1693851"/>
              <a:gd name="connsiteY7" fmla="*/ 1218645 h 1218645"/>
              <a:gd name="connsiteX8" fmla="*/ 573801 w 1693851"/>
              <a:gd name="connsiteY8" fmla="*/ 1131001 h 1218645"/>
              <a:gd name="connsiteX9" fmla="*/ 486157 w 1693851"/>
              <a:gd name="connsiteY9" fmla="*/ 1131001 h 1218645"/>
              <a:gd name="connsiteX10" fmla="*/ 486157 w 1693851"/>
              <a:gd name="connsiteY10" fmla="*/ 1070909 h 1218645"/>
              <a:gd name="connsiteX11" fmla="*/ 573801 w 1693851"/>
              <a:gd name="connsiteY11" fmla="*/ 1070909 h 1218645"/>
              <a:gd name="connsiteX12" fmla="*/ 87644 w 1693851"/>
              <a:gd name="connsiteY12" fmla="*/ 983265 h 1218645"/>
              <a:gd name="connsiteX13" fmla="*/ 147736 w 1693851"/>
              <a:gd name="connsiteY13" fmla="*/ 983265 h 1218645"/>
              <a:gd name="connsiteX14" fmla="*/ 147736 w 1693851"/>
              <a:gd name="connsiteY14" fmla="*/ 1070909 h 1218645"/>
              <a:gd name="connsiteX15" fmla="*/ 235380 w 1693851"/>
              <a:gd name="connsiteY15" fmla="*/ 1070909 h 1218645"/>
              <a:gd name="connsiteX16" fmla="*/ 235380 w 1693851"/>
              <a:gd name="connsiteY16" fmla="*/ 1131001 h 1218645"/>
              <a:gd name="connsiteX17" fmla="*/ 147736 w 1693851"/>
              <a:gd name="connsiteY17" fmla="*/ 1131001 h 1218645"/>
              <a:gd name="connsiteX18" fmla="*/ 147736 w 1693851"/>
              <a:gd name="connsiteY18" fmla="*/ 1218645 h 1218645"/>
              <a:gd name="connsiteX19" fmla="*/ 87644 w 1693851"/>
              <a:gd name="connsiteY19" fmla="*/ 1218645 h 1218645"/>
              <a:gd name="connsiteX20" fmla="*/ 87644 w 1693851"/>
              <a:gd name="connsiteY20" fmla="*/ 1131001 h 1218645"/>
              <a:gd name="connsiteX21" fmla="*/ 0 w 1693851"/>
              <a:gd name="connsiteY21" fmla="*/ 1131001 h 1218645"/>
              <a:gd name="connsiteX22" fmla="*/ 0 w 1693851"/>
              <a:gd name="connsiteY22" fmla="*/ 1070909 h 1218645"/>
              <a:gd name="connsiteX23" fmla="*/ 87644 w 1693851"/>
              <a:gd name="connsiteY23" fmla="*/ 1070909 h 1218645"/>
              <a:gd name="connsiteX24" fmla="*/ 1546115 w 1693851"/>
              <a:gd name="connsiteY24" fmla="*/ 491632 h 1218645"/>
              <a:gd name="connsiteX25" fmla="*/ 1606207 w 1693851"/>
              <a:gd name="connsiteY25" fmla="*/ 491632 h 1218645"/>
              <a:gd name="connsiteX26" fmla="*/ 1606207 w 1693851"/>
              <a:gd name="connsiteY26" fmla="*/ 579276 h 1218645"/>
              <a:gd name="connsiteX27" fmla="*/ 1693851 w 1693851"/>
              <a:gd name="connsiteY27" fmla="*/ 579276 h 1218645"/>
              <a:gd name="connsiteX28" fmla="*/ 1693851 w 1693851"/>
              <a:gd name="connsiteY28" fmla="*/ 639368 h 1218645"/>
              <a:gd name="connsiteX29" fmla="*/ 1606207 w 1693851"/>
              <a:gd name="connsiteY29" fmla="*/ 639368 h 1218645"/>
              <a:gd name="connsiteX30" fmla="*/ 1606207 w 1693851"/>
              <a:gd name="connsiteY30" fmla="*/ 727012 h 1218645"/>
              <a:gd name="connsiteX31" fmla="*/ 1546115 w 1693851"/>
              <a:gd name="connsiteY31" fmla="*/ 727012 h 1218645"/>
              <a:gd name="connsiteX32" fmla="*/ 1546115 w 1693851"/>
              <a:gd name="connsiteY32" fmla="*/ 639368 h 1218645"/>
              <a:gd name="connsiteX33" fmla="*/ 1458471 w 1693851"/>
              <a:gd name="connsiteY33" fmla="*/ 639368 h 1218645"/>
              <a:gd name="connsiteX34" fmla="*/ 1458471 w 1693851"/>
              <a:gd name="connsiteY34" fmla="*/ 579276 h 1218645"/>
              <a:gd name="connsiteX35" fmla="*/ 1546115 w 1693851"/>
              <a:gd name="connsiteY35" fmla="*/ 579276 h 1218645"/>
              <a:gd name="connsiteX36" fmla="*/ 1059958 w 1693851"/>
              <a:gd name="connsiteY36" fmla="*/ 491632 h 1218645"/>
              <a:gd name="connsiteX37" fmla="*/ 1120050 w 1693851"/>
              <a:gd name="connsiteY37" fmla="*/ 491632 h 1218645"/>
              <a:gd name="connsiteX38" fmla="*/ 1120050 w 1693851"/>
              <a:gd name="connsiteY38" fmla="*/ 579276 h 1218645"/>
              <a:gd name="connsiteX39" fmla="*/ 1207694 w 1693851"/>
              <a:gd name="connsiteY39" fmla="*/ 579276 h 1218645"/>
              <a:gd name="connsiteX40" fmla="*/ 1207694 w 1693851"/>
              <a:gd name="connsiteY40" fmla="*/ 639368 h 1218645"/>
              <a:gd name="connsiteX41" fmla="*/ 1120050 w 1693851"/>
              <a:gd name="connsiteY41" fmla="*/ 639368 h 1218645"/>
              <a:gd name="connsiteX42" fmla="*/ 1120050 w 1693851"/>
              <a:gd name="connsiteY42" fmla="*/ 727012 h 1218645"/>
              <a:gd name="connsiteX43" fmla="*/ 1059958 w 1693851"/>
              <a:gd name="connsiteY43" fmla="*/ 727012 h 1218645"/>
              <a:gd name="connsiteX44" fmla="*/ 1059958 w 1693851"/>
              <a:gd name="connsiteY44" fmla="*/ 639368 h 1218645"/>
              <a:gd name="connsiteX45" fmla="*/ 972314 w 1693851"/>
              <a:gd name="connsiteY45" fmla="*/ 639368 h 1218645"/>
              <a:gd name="connsiteX46" fmla="*/ 972314 w 1693851"/>
              <a:gd name="connsiteY46" fmla="*/ 579276 h 1218645"/>
              <a:gd name="connsiteX47" fmla="*/ 1059958 w 1693851"/>
              <a:gd name="connsiteY47" fmla="*/ 579276 h 1218645"/>
              <a:gd name="connsiteX48" fmla="*/ 573801 w 1693851"/>
              <a:gd name="connsiteY48" fmla="*/ 491632 h 1218645"/>
              <a:gd name="connsiteX49" fmla="*/ 633893 w 1693851"/>
              <a:gd name="connsiteY49" fmla="*/ 491632 h 1218645"/>
              <a:gd name="connsiteX50" fmla="*/ 633893 w 1693851"/>
              <a:gd name="connsiteY50" fmla="*/ 579276 h 1218645"/>
              <a:gd name="connsiteX51" fmla="*/ 721537 w 1693851"/>
              <a:gd name="connsiteY51" fmla="*/ 579276 h 1218645"/>
              <a:gd name="connsiteX52" fmla="*/ 721537 w 1693851"/>
              <a:gd name="connsiteY52" fmla="*/ 639368 h 1218645"/>
              <a:gd name="connsiteX53" fmla="*/ 633893 w 1693851"/>
              <a:gd name="connsiteY53" fmla="*/ 639368 h 1218645"/>
              <a:gd name="connsiteX54" fmla="*/ 633893 w 1693851"/>
              <a:gd name="connsiteY54" fmla="*/ 727012 h 1218645"/>
              <a:gd name="connsiteX55" fmla="*/ 573801 w 1693851"/>
              <a:gd name="connsiteY55" fmla="*/ 727012 h 1218645"/>
              <a:gd name="connsiteX56" fmla="*/ 573801 w 1693851"/>
              <a:gd name="connsiteY56" fmla="*/ 639368 h 1218645"/>
              <a:gd name="connsiteX57" fmla="*/ 486157 w 1693851"/>
              <a:gd name="connsiteY57" fmla="*/ 639368 h 1218645"/>
              <a:gd name="connsiteX58" fmla="*/ 486157 w 1693851"/>
              <a:gd name="connsiteY58" fmla="*/ 579276 h 1218645"/>
              <a:gd name="connsiteX59" fmla="*/ 573801 w 1693851"/>
              <a:gd name="connsiteY59" fmla="*/ 579276 h 1218645"/>
              <a:gd name="connsiteX60" fmla="*/ 87644 w 1693851"/>
              <a:gd name="connsiteY60" fmla="*/ 491632 h 1218645"/>
              <a:gd name="connsiteX61" fmla="*/ 147736 w 1693851"/>
              <a:gd name="connsiteY61" fmla="*/ 491632 h 1218645"/>
              <a:gd name="connsiteX62" fmla="*/ 147736 w 1693851"/>
              <a:gd name="connsiteY62" fmla="*/ 579276 h 1218645"/>
              <a:gd name="connsiteX63" fmla="*/ 235380 w 1693851"/>
              <a:gd name="connsiteY63" fmla="*/ 579276 h 1218645"/>
              <a:gd name="connsiteX64" fmla="*/ 235380 w 1693851"/>
              <a:gd name="connsiteY64" fmla="*/ 639368 h 1218645"/>
              <a:gd name="connsiteX65" fmla="*/ 147736 w 1693851"/>
              <a:gd name="connsiteY65" fmla="*/ 639368 h 1218645"/>
              <a:gd name="connsiteX66" fmla="*/ 147736 w 1693851"/>
              <a:gd name="connsiteY66" fmla="*/ 727012 h 1218645"/>
              <a:gd name="connsiteX67" fmla="*/ 87644 w 1693851"/>
              <a:gd name="connsiteY67" fmla="*/ 727012 h 1218645"/>
              <a:gd name="connsiteX68" fmla="*/ 87644 w 1693851"/>
              <a:gd name="connsiteY68" fmla="*/ 639368 h 1218645"/>
              <a:gd name="connsiteX69" fmla="*/ 0 w 1693851"/>
              <a:gd name="connsiteY69" fmla="*/ 639368 h 1218645"/>
              <a:gd name="connsiteX70" fmla="*/ 0 w 1693851"/>
              <a:gd name="connsiteY70" fmla="*/ 579276 h 1218645"/>
              <a:gd name="connsiteX71" fmla="*/ 87644 w 1693851"/>
              <a:gd name="connsiteY71" fmla="*/ 579276 h 1218645"/>
              <a:gd name="connsiteX72" fmla="*/ 1546115 w 1693851"/>
              <a:gd name="connsiteY72" fmla="*/ 0 h 1218645"/>
              <a:gd name="connsiteX73" fmla="*/ 1606207 w 1693851"/>
              <a:gd name="connsiteY73" fmla="*/ 0 h 1218645"/>
              <a:gd name="connsiteX74" fmla="*/ 1606207 w 1693851"/>
              <a:gd name="connsiteY74" fmla="*/ 87644 h 1218645"/>
              <a:gd name="connsiteX75" fmla="*/ 1693851 w 1693851"/>
              <a:gd name="connsiteY75" fmla="*/ 87644 h 1218645"/>
              <a:gd name="connsiteX76" fmla="*/ 1693851 w 1693851"/>
              <a:gd name="connsiteY76" fmla="*/ 147736 h 1218645"/>
              <a:gd name="connsiteX77" fmla="*/ 1606207 w 1693851"/>
              <a:gd name="connsiteY77" fmla="*/ 147736 h 1218645"/>
              <a:gd name="connsiteX78" fmla="*/ 1606207 w 1693851"/>
              <a:gd name="connsiteY78" fmla="*/ 235380 h 1218645"/>
              <a:gd name="connsiteX79" fmla="*/ 1546115 w 1693851"/>
              <a:gd name="connsiteY79" fmla="*/ 235380 h 1218645"/>
              <a:gd name="connsiteX80" fmla="*/ 1546115 w 1693851"/>
              <a:gd name="connsiteY80" fmla="*/ 147736 h 1218645"/>
              <a:gd name="connsiteX81" fmla="*/ 1458471 w 1693851"/>
              <a:gd name="connsiteY81" fmla="*/ 147736 h 1218645"/>
              <a:gd name="connsiteX82" fmla="*/ 1458471 w 1693851"/>
              <a:gd name="connsiteY82" fmla="*/ 87644 h 1218645"/>
              <a:gd name="connsiteX83" fmla="*/ 1546115 w 1693851"/>
              <a:gd name="connsiteY83" fmla="*/ 87644 h 1218645"/>
              <a:gd name="connsiteX84" fmla="*/ 1059958 w 1693851"/>
              <a:gd name="connsiteY84" fmla="*/ 0 h 1218645"/>
              <a:gd name="connsiteX85" fmla="*/ 1120050 w 1693851"/>
              <a:gd name="connsiteY85" fmla="*/ 0 h 1218645"/>
              <a:gd name="connsiteX86" fmla="*/ 1120050 w 1693851"/>
              <a:gd name="connsiteY86" fmla="*/ 87644 h 1218645"/>
              <a:gd name="connsiteX87" fmla="*/ 1207694 w 1693851"/>
              <a:gd name="connsiteY87" fmla="*/ 87644 h 1218645"/>
              <a:gd name="connsiteX88" fmla="*/ 1207694 w 1693851"/>
              <a:gd name="connsiteY88" fmla="*/ 147736 h 1218645"/>
              <a:gd name="connsiteX89" fmla="*/ 1120050 w 1693851"/>
              <a:gd name="connsiteY89" fmla="*/ 147736 h 1218645"/>
              <a:gd name="connsiteX90" fmla="*/ 1120050 w 1693851"/>
              <a:gd name="connsiteY90" fmla="*/ 235380 h 1218645"/>
              <a:gd name="connsiteX91" fmla="*/ 1059958 w 1693851"/>
              <a:gd name="connsiteY91" fmla="*/ 235380 h 1218645"/>
              <a:gd name="connsiteX92" fmla="*/ 1059958 w 1693851"/>
              <a:gd name="connsiteY92" fmla="*/ 147736 h 1218645"/>
              <a:gd name="connsiteX93" fmla="*/ 972314 w 1693851"/>
              <a:gd name="connsiteY93" fmla="*/ 147736 h 1218645"/>
              <a:gd name="connsiteX94" fmla="*/ 972314 w 1693851"/>
              <a:gd name="connsiteY94" fmla="*/ 87644 h 1218645"/>
              <a:gd name="connsiteX95" fmla="*/ 1059958 w 1693851"/>
              <a:gd name="connsiteY95" fmla="*/ 87644 h 1218645"/>
            </a:gdLst>
            <a:ahLst/>
            <a:cxnLst/>
            <a:rect l="l" t="t" r="r" b="b"/>
            <a:pathLst>
              <a:path w="1693851" h="1218645">
                <a:moveTo>
                  <a:pt x="573801" y="983265"/>
                </a:moveTo>
                <a:lnTo>
                  <a:pt x="633893" y="983265"/>
                </a:lnTo>
                <a:lnTo>
                  <a:pt x="633893" y="1070909"/>
                </a:lnTo>
                <a:lnTo>
                  <a:pt x="721537" y="1070909"/>
                </a:lnTo>
                <a:lnTo>
                  <a:pt x="721537" y="1131001"/>
                </a:lnTo>
                <a:lnTo>
                  <a:pt x="633893" y="1131001"/>
                </a:lnTo>
                <a:lnTo>
                  <a:pt x="633893" y="1218645"/>
                </a:lnTo>
                <a:lnTo>
                  <a:pt x="573801" y="1218645"/>
                </a:lnTo>
                <a:lnTo>
                  <a:pt x="573801" y="1131001"/>
                </a:lnTo>
                <a:lnTo>
                  <a:pt x="486157" y="1131001"/>
                </a:lnTo>
                <a:lnTo>
                  <a:pt x="486157" y="1070909"/>
                </a:lnTo>
                <a:lnTo>
                  <a:pt x="573801" y="1070909"/>
                </a:lnTo>
                <a:close/>
                <a:moveTo>
                  <a:pt x="87644" y="983265"/>
                </a:moveTo>
                <a:lnTo>
                  <a:pt x="147736" y="983265"/>
                </a:lnTo>
                <a:lnTo>
                  <a:pt x="147736" y="1070909"/>
                </a:lnTo>
                <a:lnTo>
                  <a:pt x="235380" y="1070909"/>
                </a:lnTo>
                <a:lnTo>
                  <a:pt x="235380" y="1131001"/>
                </a:lnTo>
                <a:lnTo>
                  <a:pt x="147736" y="1131001"/>
                </a:lnTo>
                <a:lnTo>
                  <a:pt x="147736" y="1218645"/>
                </a:lnTo>
                <a:lnTo>
                  <a:pt x="87644" y="1218645"/>
                </a:lnTo>
                <a:lnTo>
                  <a:pt x="87644" y="1131001"/>
                </a:lnTo>
                <a:lnTo>
                  <a:pt x="0" y="1131001"/>
                </a:lnTo>
                <a:lnTo>
                  <a:pt x="0" y="1070909"/>
                </a:lnTo>
                <a:lnTo>
                  <a:pt x="87644" y="1070909"/>
                </a:lnTo>
                <a:close/>
                <a:moveTo>
                  <a:pt x="1546115" y="491632"/>
                </a:moveTo>
                <a:lnTo>
                  <a:pt x="1606207" y="491632"/>
                </a:lnTo>
                <a:lnTo>
                  <a:pt x="1606207" y="579276"/>
                </a:lnTo>
                <a:lnTo>
                  <a:pt x="1693851" y="579276"/>
                </a:lnTo>
                <a:lnTo>
                  <a:pt x="1693851" y="639368"/>
                </a:lnTo>
                <a:lnTo>
                  <a:pt x="1606207" y="639368"/>
                </a:lnTo>
                <a:lnTo>
                  <a:pt x="1606207" y="727012"/>
                </a:lnTo>
                <a:lnTo>
                  <a:pt x="1546115" y="727012"/>
                </a:lnTo>
                <a:lnTo>
                  <a:pt x="1546115" y="639368"/>
                </a:lnTo>
                <a:lnTo>
                  <a:pt x="1458471" y="639368"/>
                </a:lnTo>
                <a:lnTo>
                  <a:pt x="1458471" y="579276"/>
                </a:lnTo>
                <a:lnTo>
                  <a:pt x="1546115" y="579276"/>
                </a:lnTo>
                <a:close/>
                <a:moveTo>
                  <a:pt x="1059958" y="491632"/>
                </a:moveTo>
                <a:lnTo>
                  <a:pt x="1120050" y="491632"/>
                </a:lnTo>
                <a:lnTo>
                  <a:pt x="1120050" y="579276"/>
                </a:lnTo>
                <a:lnTo>
                  <a:pt x="1207694" y="579276"/>
                </a:lnTo>
                <a:lnTo>
                  <a:pt x="1207694" y="639368"/>
                </a:lnTo>
                <a:lnTo>
                  <a:pt x="1120050" y="639368"/>
                </a:lnTo>
                <a:lnTo>
                  <a:pt x="1120050" y="727012"/>
                </a:lnTo>
                <a:lnTo>
                  <a:pt x="1059958" y="727012"/>
                </a:lnTo>
                <a:lnTo>
                  <a:pt x="1059958" y="639368"/>
                </a:lnTo>
                <a:lnTo>
                  <a:pt x="972314" y="639368"/>
                </a:lnTo>
                <a:lnTo>
                  <a:pt x="972314" y="579276"/>
                </a:lnTo>
                <a:lnTo>
                  <a:pt x="1059958" y="579276"/>
                </a:lnTo>
                <a:close/>
                <a:moveTo>
                  <a:pt x="573801" y="491632"/>
                </a:moveTo>
                <a:lnTo>
                  <a:pt x="633893" y="491632"/>
                </a:lnTo>
                <a:lnTo>
                  <a:pt x="633893" y="579276"/>
                </a:lnTo>
                <a:lnTo>
                  <a:pt x="721537" y="579276"/>
                </a:lnTo>
                <a:lnTo>
                  <a:pt x="721537" y="639368"/>
                </a:lnTo>
                <a:lnTo>
                  <a:pt x="633893" y="639368"/>
                </a:lnTo>
                <a:lnTo>
                  <a:pt x="633893" y="727012"/>
                </a:lnTo>
                <a:lnTo>
                  <a:pt x="573801" y="727012"/>
                </a:lnTo>
                <a:lnTo>
                  <a:pt x="573801" y="639368"/>
                </a:lnTo>
                <a:lnTo>
                  <a:pt x="486157" y="639368"/>
                </a:lnTo>
                <a:lnTo>
                  <a:pt x="486157" y="579276"/>
                </a:lnTo>
                <a:lnTo>
                  <a:pt x="573801" y="579276"/>
                </a:lnTo>
                <a:close/>
                <a:moveTo>
                  <a:pt x="87644" y="491632"/>
                </a:moveTo>
                <a:lnTo>
                  <a:pt x="147736" y="491632"/>
                </a:lnTo>
                <a:lnTo>
                  <a:pt x="147736" y="579276"/>
                </a:lnTo>
                <a:lnTo>
                  <a:pt x="235380" y="579276"/>
                </a:lnTo>
                <a:lnTo>
                  <a:pt x="235380" y="639368"/>
                </a:lnTo>
                <a:lnTo>
                  <a:pt x="147736" y="639368"/>
                </a:lnTo>
                <a:lnTo>
                  <a:pt x="147736" y="727012"/>
                </a:lnTo>
                <a:lnTo>
                  <a:pt x="87644" y="727012"/>
                </a:lnTo>
                <a:lnTo>
                  <a:pt x="87644" y="639368"/>
                </a:lnTo>
                <a:lnTo>
                  <a:pt x="0" y="639368"/>
                </a:lnTo>
                <a:lnTo>
                  <a:pt x="0" y="579276"/>
                </a:lnTo>
                <a:lnTo>
                  <a:pt x="87644" y="579276"/>
                </a:lnTo>
                <a:close/>
                <a:moveTo>
                  <a:pt x="1546115" y="0"/>
                </a:moveTo>
                <a:lnTo>
                  <a:pt x="1606207" y="0"/>
                </a:lnTo>
                <a:lnTo>
                  <a:pt x="1606207" y="87644"/>
                </a:lnTo>
                <a:lnTo>
                  <a:pt x="1693851" y="87644"/>
                </a:lnTo>
                <a:lnTo>
                  <a:pt x="1693851" y="147736"/>
                </a:lnTo>
                <a:lnTo>
                  <a:pt x="1606207" y="147736"/>
                </a:lnTo>
                <a:lnTo>
                  <a:pt x="1606207" y="235380"/>
                </a:lnTo>
                <a:lnTo>
                  <a:pt x="1546115" y="235380"/>
                </a:lnTo>
                <a:lnTo>
                  <a:pt x="1546115" y="147736"/>
                </a:lnTo>
                <a:lnTo>
                  <a:pt x="1458471" y="147736"/>
                </a:lnTo>
                <a:lnTo>
                  <a:pt x="1458471" y="87644"/>
                </a:lnTo>
                <a:lnTo>
                  <a:pt x="1546115" y="87644"/>
                </a:lnTo>
                <a:close/>
                <a:moveTo>
                  <a:pt x="1059958" y="0"/>
                </a:moveTo>
                <a:lnTo>
                  <a:pt x="1120050" y="0"/>
                </a:lnTo>
                <a:lnTo>
                  <a:pt x="1120050" y="87644"/>
                </a:lnTo>
                <a:lnTo>
                  <a:pt x="1207694" y="87644"/>
                </a:lnTo>
                <a:lnTo>
                  <a:pt x="1207694" y="147736"/>
                </a:lnTo>
                <a:lnTo>
                  <a:pt x="1120050" y="147736"/>
                </a:lnTo>
                <a:lnTo>
                  <a:pt x="1120050" y="235380"/>
                </a:lnTo>
                <a:lnTo>
                  <a:pt x="1059958" y="235380"/>
                </a:lnTo>
                <a:lnTo>
                  <a:pt x="1059958" y="147736"/>
                </a:lnTo>
                <a:lnTo>
                  <a:pt x="972314" y="147736"/>
                </a:lnTo>
                <a:lnTo>
                  <a:pt x="972314" y="87644"/>
                </a:lnTo>
                <a:lnTo>
                  <a:pt x="1059958" y="8764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flipH="1">
            <a:off x="10417655" y="4863099"/>
            <a:ext cx="1183419" cy="132542"/>
          </a:xfrm>
          <a:custGeom>
            <a:avLst/>
            <a:gdLst>
              <a:gd name="connsiteX0" fmla="*/ 1072968 w 1183419"/>
              <a:gd name="connsiteY0" fmla="*/ 0 h 132542"/>
              <a:gd name="connsiteX1" fmla="*/ 1161328 w 1183419"/>
              <a:gd name="connsiteY1" fmla="*/ 0 h 132542"/>
              <a:gd name="connsiteX2" fmla="*/ 1183419 w 1183419"/>
              <a:gd name="connsiteY2" fmla="*/ 22091 h 132542"/>
              <a:gd name="connsiteX3" fmla="*/ 1183419 w 1183419"/>
              <a:gd name="connsiteY3" fmla="*/ 110451 h 132542"/>
              <a:gd name="connsiteX4" fmla="*/ 1161328 w 1183419"/>
              <a:gd name="connsiteY4" fmla="*/ 132542 h 132542"/>
              <a:gd name="connsiteX5" fmla="*/ 1072968 w 1183419"/>
              <a:gd name="connsiteY5" fmla="*/ 132542 h 132542"/>
              <a:gd name="connsiteX6" fmla="*/ 1050877 w 1183419"/>
              <a:gd name="connsiteY6" fmla="*/ 110451 h 132542"/>
              <a:gd name="connsiteX7" fmla="*/ 1050877 w 1183419"/>
              <a:gd name="connsiteY7" fmla="*/ 22091 h 132542"/>
              <a:gd name="connsiteX8" fmla="*/ 1072968 w 1183419"/>
              <a:gd name="connsiteY8" fmla="*/ 0 h 132542"/>
              <a:gd name="connsiteX9" fmla="*/ 862791 w 1183419"/>
              <a:gd name="connsiteY9" fmla="*/ 0 h 132542"/>
              <a:gd name="connsiteX10" fmla="*/ 951151 w 1183419"/>
              <a:gd name="connsiteY10" fmla="*/ 0 h 132542"/>
              <a:gd name="connsiteX11" fmla="*/ 973242 w 1183419"/>
              <a:gd name="connsiteY11" fmla="*/ 22091 h 132542"/>
              <a:gd name="connsiteX12" fmla="*/ 973242 w 1183419"/>
              <a:gd name="connsiteY12" fmla="*/ 110451 h 132542"/>
              <a:gd name="connsiteX13" fmla="*/ 951151 w 1183419"/>
              <a:gd name="connsiteY13" fmla="*/ 132542 h 132542"/>
              <a:gd name="connsiteX14" fmla="*/ 862791 w 1183419"/>
              <a:gd name="connsiteY14" fmla="*/ 132542 h 132542"/>
              <a:gd name="connsiteX15" fmla="*/ 840700 w 1183419"/>
              <a:gd name="connsiteY15" fmla="*/ 110451 h 132542"/>
              <a:gd name="connsiteX16" fmla="*/ 840700 w 1183419"/>
              <a:gd name="connsiteY16" fmla="*/ 22091 h 132542"/>
              <a:gd name="connsiteX17" fmla="*/ 862791 w 1183419"/>
              <a:gd name="connsiteY17" fmla="*/ 0 h 132542"/>
              <a:gd name="connsiteX18" fmla="*/ 652616 w 1183419"/>
              <a:gd name="connsiteY18" fmla="*/ 0 h 132542"/>
              <a:gd name="connsiteX19" fmla="*/ 740976 w 1183419"/>
              <a:gd name="connsiteY19" fmla="*/ 0 h 132542"/>
              <a:gd name="connsiteX20" fmla="*/ 763067 w 1183419"/>
              <a:gd name="connsiteY20" fmla="*/ 22091 h 132542"/>
              <a:gd name="connsiteX21" fmla="*/ 763067 w 1183419"/>
              <a:gd name="connsiteY21" fmla="*/ 110451 h 132542"/>
              <a:gd name="connsiteX22" fmla="*/ 740976 w 1183419"/>
              <a:gd name="connsiteY22" fmla="*/ 132542 h 132542"/>
              <a:gd name="connsiteX23" fmla="*/ 652616 w 1183419"/>
              <a:gd name="connsiteY23" fmla="*/ 132542 h 132542"/>
              <a:gd name="connsiteX24" fmla="*/ 630525 w 1183419"/>
              <a:gd name="connsiteY24" fmla="*/ 110451 h 132542"/>
              <a:gd name="connsiteX25" fmla="*/ 630525 w 1183419"/>
              <a:gd name="connsiteY25" fmla="*/ 22091 h 132542"/>
              <a:gd name="connsiteX26" fmla="*/ 652616 w 1183419"/>
              <a:gd name="connsiteY26" fmla="*/ 0 h 132542"/>
              <a:gd name="connsiteX27" fmla="*/ 442441 w 1183419"/>
              <a:gd name="connsiteY27" fmla="*/ 0 h 132542"/>
              <a:gd name="connsiteX28" fmla="*/ 530801 w 1183419"/>
              <a:gd name="connsiteY28" fmla="*/ 0 h 132542"/>
              <a:gd name="connsiteX29" fmla="*/ 552892 w 1183419"/>
              <a:gd name="connsiteY29" fmla="*/ 22091 h 132542"/>
              <a:gd name="connsiteX30" fmla="*/ 552892 w 1183419"/>
              <a:gd name="connsiteY30" fmla="*/ 110451 h 132542"/>
              <a:gd name="connsiteX31" fmla="*/ 530801 w 1183419"/>
              <a:gd name="connsiteY31" fmla="*/ 132542 h 132542"/>
              <a:gd name="connsiteX32" fmla="*/ 442441 w 1183419"/>
              <a:gd name="connsiteY32" fmla="*/ 132542 h 132542"/>
              <a:gd name="connsiteX33" fmla="*/ 420350 w 1183419"/>
              <a:gd name="connsiteY33" fmla="*/ 110451 h 132542"/>
              <a:gd name="connsiteX34" fmla="*/ 420350 w 1183419"/>
              <a:gd name="connsiteY34" fmla="*/ 22091 h 132542"/>
              <a:gd name="connsiteX35" fmla="*/ 442441 w 1183419"/>
              <a:gd name="connsiteY35" fmla="*/ 0 h 132542"/>
              <a:gd name="connsiteX36" fmla="*/ 232266 w 1183419"/>
              <a:gd name="connsiteY36" fmla="*/ 0 h 132542"/>
              <a:gd name="connsiteX37" fmla="*/ 320626 w 1183419"/>
              <a:gd name="connsiteY37" fmla="*/ 0 h 132542"/>
              <a:gd name="connsiteX38" fmla="*/ 342717 w 1183419"/>
              <a:gd name="connsiteY38" fmla="*/ 22091 h 132542"/>
              <a:gd name="connsiteX39" fmla="*/ 342717 w 1183419"/>
              <a:gd name="connsiteY39" fmla="*/ 110451 h 132542"/>
              <a:gd name="connsiteX40" fmla="*/ 320626 w 1183419"/>
              <a:gd name="connsiteY40" fmla="*/ 132542 h 132542"/>
              <a:gd name="connsiteX41" fmla="*/ 232266 w 1183419"/>
              <a:gd name="connsiteY41" fmla="*/ 132542 h 132542"/>
              <a:gd name="connsiteX42" fmla="*/ 210175 w 1183419"/>
              <a:gd name="connsiteY42" fmla="*/ 110451 h 132542"/>
              <a:gd name="connsiteX43" fmla="*/ 210175 w 1183419"/>
              <a:gd name="connsiteY43" fmla="*/ 22091 h 132542"/>
              <a:gd name="connsiteX44" fmla="*/ 232266 w 1183419"/>
              <a:gd name="connsiteY44" fmla="*/ 0 h 132542"/>
              <a:gd name="connsiteX45" fmla="*/ 22091 w 1183419"/>
              <a:gd name="connsiteY45" fmla="*/ 0 h 132542"/>
              <a:gd name="connsiteX46" fmla="*/ 110451 w 1183419"/>
              <a:gd name="connsiteY46" fmla="*/ 0 h 132542"/>
              <a:gd name="connsiteX47" fmla="*/ 132542 w 1183419"/>
              <a:gd name="connsiteY47" fmla="*/ 22091 h 132542"/>
              <a:gd name="connsiteX48" fmla="*/ 132542 w 1183419"/>
              <a:gd name="connsiteY48" fmla="*/ 110451 h 132542"/>
              <a:gd name="connsiteX49" fmla="*/ 110451 w 1183419"/>
              <a:gd name="connsiteY49" fmla="*/ 132542 h 132542"/>
              <a:gd name="connsiteX50" fmla="*/ 22091 w 1183419"/>
              <a:gd name="connsiteY50" fmla="*/ 132542 h 132542"/>
              <a:gd name="connsiteX51" fmla="*/ 0 w 1183419"/>
              <a:gd name="connsiteY51" fmla="*/ 110451 h 132542"/>
              <a:gd name="connsiteX52" fmla="*/ 0 w 1183419"/>
              <a:gd name="connsiteY52" fmla="*/ 22091 h 132542"/>
              <a:gd name="connsiteX53" fmla="*/ 22091 w 1183419"/>
              <a:gd name="connsiteY53" fmla="*/ 0 h 132542"/>
            </a:gdLst>
            <a:ahLst/>
            <a:cxnLst/>
            <a:rect l="l" t="t" r="r" b="b"/>
            <a:pathLst>
              <a:path w="1183419" h="132542">
                <a:moveTo>
                  <a:pt x="1072968" y="0"/>
                </a:moveTo>
                <a:lnTo>
                  <a:pt x="1161328" y="0"/>
                </a:lnTo>
                <a:cubicBezTo>
                  <a:pt x="1173529" y="0"/>
                  <a:pt x="1183419" y="9890"/>
                  <a:pt x="1183419" y="22091"/>
                </a:cubicBezTo>
                <a:lnTo>
                  <a:pt x="1183419" y="110451"/>
                </a:lnTo>
                <a:cubicBezTo>
                  <a:pt x="1183419" y="122652"/>
                  <a:pt x="1173529" y="132542"/>
                  <a:pt x="1161328" y="132542"/>
                </a:cubicBezTo>
                <a:lnTo>
                  <a:pt x="1072968" y="132542"/>
                </a:lnTo>
                <a:cubicBezTo>
                  <a:pt x="1060767" y="132542"/>
                  <a:pt x="1050877" y="122652"/>
                  <a:pt x="1050877" y="110451"/>
                </a:cubicBezTo>
                <a:lnTo>
                  <a:pt x="1050877" y="22091"/>
                </a:lnTo>
                <a:cubicBezTo>
                  <a:pt x="1050877" y="9890"/>
                  <a:pt x="1060767" y="0"/>
                  <a:pt x="1072968" y="0"/>
                </a:cubicBezTo>
                <a:close/>
                <a:moveTo>
                  <a:pt x="862791" y="0"/>
                </a:moveTo>
                <a:lnTo>
                  <a:pt x="951151" y="0"/>
                </a:lnTo>
                <a:cubicBezTo>
                  <a:pt x="963352" y="0"/>
                  <a:pt x="973242" y="9890"/>
                  <a:pt x="973242" y="22091"/>
                </a:cubicBezTo>
                <a:lnTo>
                  <a:pt x="973242" y="110451"/>
                </a:lnTo>
                <a:cubicBezTo>
                  <a:pt x="973242" y="122652"/>
                  <a:pt x="963352" y="132542"/>
                  <a:pt x="951151" y="132542"/>
                </a:cubicBezTo>
                <a:lnTo>
                  <a:pt x="862791" y="132542"/>
                </a:lnTo>
                <a:cubicBezTo>
                  <a:pt x="850590" y="132542"/>
                  <a:pt x="840700" y="122652"/>
                  <a:pt x="840700" y="110451"/>
                </a:cubicBezTo>
                <a:lnTo>
                  <a:pt x="840700" y="22091"/>
                </a:lnTo>
                <a:cubicBezTo>
                  <a:pt x="840700" y="9890"/>
                  <a:pt x="850590" y="0"/>
                  <a:pt x="862791" y="0"/>
                </a:cubicBezTo>
                <a:close/>
                <a:moveTo>
                  <a:pt x="652616" y="0"/>
                </a:moveTo>
                <a:lnTo>
                  <a:pt x="740976" y="0"/>
                </a:lnTo>
                <a:cubicBezTo>
                  <a:pt x="753177" y="0"/>
                  <a:pt x="763067" y="9890"/>
                  <a:pt x="763067" y="22091"/>
                </a:cubicBezTo>
                <a:lnTo>
                  <a:pt x="763067" y="110451"/>
                </a:lnTo>
                <a:cubicBezTo>
                  <a:pt x="763067" y="122652"/>
                  <a:pt x="753177" y="132542"/>
                  <a:pt x="740976" y="132542"/>
                </a:cubicBezTo>
                <a:lnTo>
                  <a:pt x="652616" y="132542"/>
                </a:lnTo>
                <a:cubicBezTo>
                  <a:pt x="640415" y="132542"/>
                  <a:pt x="630525" y="122652"/>
                  <a:pt x="630525" y="110451"/>
                </a:cubicBezTo>
                <a:lnTo>
                  <a:pt x="630525" y="22091"/>
                </a:lnTo>
                <a:cubicBezTo>
                  <a:pt x="630525" y="9890"/>
                  <a:pt x="640415" y="0"/>
                  <a:pt x="652616" y="0"/>
                </a:cubicBezTo>
                <a:close/>
                <a:moveTo>
                  <a:pt x="442441" y="0"/>
                </a:moveTo>
                <a:lnTo>
                  <a:pt x="530801" y="0"/>
                </a:lnTo>
                <a:cubicBezTo>
                  <a:pt x="543002" y="0"/>
                  <a:pt x="552892" y="9890"/>
                  <a:pt x="552892" y="22091"/>
                </a:cubicBezTo>
                <a:lnTo>
                  <a:pt x="552892" y="110451"/>
                </a:lnTo>
                <a:cubicBezTo>
                  <a:pt x="552892" y="122652"/>
                  <a:pt x="543002" y="132542"/>
                  <a:pt x="530801" y="132542"/>
                </a:cubicBezTo>
                <a:lnTo>
                  <a:pt x="442441" y="132542"/>
                </a:lnTo>
                <a:cubicBezTo>
                  <a:pt x="430240" y="132542"/>
                  <a:pt x="420350" y="122652"/>
                  <a:pt x="420350" y="110451"/>
                </a:cubicBezTo>
                <a:lnTo>
                  <a:pt x="420350" y="22091"/>
                </a:lnTo>
                <a:cubicBezTo>
                  <a:pt x="420350" y="9890"/>
                  <a:pt x="430240" y="0"/>
                  <a:pt x="442441" y="0"/>
                </a:cubicBezTo>
                <a:close/>
                <a:moveTo>
                  <a:pt x="232266" y="0"/>
                </a:moveTo>
                <a:lnTo>
                  <a:pt x="320626" y="0"/>
                </a:lnTo>
                <a:cubicBezTo>
                  <a:pt x="332827" y="0"/>
                  <a:pt x="342717" y="9890"/>
                  <a:pt x="342717" y="22091"/>
                </a:cubicBezTo>
                <a:lnTo>
                  <a:pt x="342717" y="110451"/>
                </a:lnTo>
                <a:cubicBezTo>
                  <a:pt x="342717" y="122652"/>
                  <a:pt x="332827" y="132542"/>
                  <a:pt x="320626" y="132542"/>
                </a:cubicBezTo>
                <a:lnTo>
                  <a:pt x="232266" y="132542"/>
                </a:lnTo>
                <a:cubicBezTo>
                  <a:pt x="220065" y="132542"/>
                  <a:pt x="210175" y="122652"/>
                  <a:pt x="210175" y="110451"/>
                </a:cubicBezTo>
                <a:lnTo>
                  <a:pt x="210175" y="22091"/>
                </a:lnTo>
                <a:cubicBezTo>
                  <a:pt x="210175" y="9890"/>
                  <a:pt x="220065" y="0"/>
                  <a:pt x="232266" y="0"/>
                </a:cubicBezTo>
                <a:close/>
                <a:moveTo>
                  <a:pt x="22091" y="0"/>
                </a:moveTo>
                <a:lnTo>
                  <a:pt x="110451" y="0"/>
                </a:lnTo>
                <a:cubicBezTo>
                  <a:pt x="122652" y="0"/>
                  <a:pt x="132542" y="9890"/>
                  <a:pt x="132542" y="22091"/>
                </a:cubicBezTo>
                <a:lnTo>
                  <a:pt x="132542" y="110451"/>
                </a:lnTo>
                <a:cubicBezTo>
                  <a:pt x="132542" y="122652"/>
                  <a:pt x="122652" y="132542"/>
                  <a:pt x="110451" y="132542"/>
                </a:cubicBezTo>
                <a:lnTo>
                  <a:pt x="22091" y="132542"/>
                </a:lnTo>
                <a:cubicBezTo>
                  <a:pt x="9890" y="132542"/>
                  <a:pt x="0" y="122652"/>
                  <a:pt x="0" y="110451"/>
                </a:cubicBezTo>
                <a:lnTo>
                  <a:pt x="0" y="22091"/>
                </a:lnTo>
                <a:cubicBezTo>
                  <a:pt x="0" y="9890"/>
                  <a:pt x="9890" y="0"/>
                  <a:pt x="22091" y="0"/>
                </a:cubicBezTo>
                <a:close/>
              </a:path>
            </a:pathLst>
          </a:custGeom>
          <a:gradFill>
            <a:gsLst>
              <a:gs pos="14000">
                <a:schemeClr val="accent1">
                  <a:lumMod val="100000"/>
                  <a:alpha val="50000"/>
                </a:schemeClr>
              </a:gs>
              <a:gs pos="91000">
                <a:schemeClr val="accent1">
                  <a:lumMod val="60000"/>
                  <a:lumOff val="4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30" name="标题 1"/>
          <p:cNvCxnSpPr/>
          <p:nvPr/>
        </p:nvCxnSpPr>
        <p:spPr>
          <a:xfrm flipH="1">
            <a:off x="6764565" y="4929370"/>
            <a:ext cx="3578474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>
                    <a:lumMod val="40000"/>
                    <a:lumOff val="60000"/>
                    <a:alpha val="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prstDash val="solid"/>
            <a:miter/>
          </a:ln>
        </p:spPr>
      </p:cxnSp>
      <p:sp>
        <p:nvSpPr>
          <p:cNvPr id="31" name="标题 1"/>
          <p:cNvSpPr txBox="1"/>
          <p:nvPr/>
        </p:nvSpPr>
        <p:spPr>
          <a:xfrm>
            <a:off x="6096678" y="5194823"/>
            <a:ext cx="5499619" cy="67710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7BCA7F">
                    <a:alpha val="2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POWERPOINT</a:t>
            </a: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16200000" flipH="1">
            <a:off x="10404595" y="-910904"/>
            <a:ext cx="574326" cy="3000483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flipH="1">
            <a:off x="8670941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flipH="1">
            <a:off x="8432095" y="528924"/>
            <a:ext cx="120825" cy="120825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flipH="1">
            <a:off x="8193249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>
            <a:off x="660400" y="1669775"/>
            <a:ext cx="2501900" cy="4206240"/>
          </a:xfrm>
          <a:prstGeom prst="roundRect">
            <a:avLst>
              <a:gd name="adj" fmla="val 2679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  <a:effectLst>
            <a:outerShdw blurRad="419100" dist="38100" dir="2700000" algn="tl" rotWithShape="0">
              <a:schemeClr val="accent1">
                <a:lumMod val="75000"/>
                <a:alpha val="24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62515" y="2931065"/>
            <a:ext cx="2312238" cy="2823212"/>
          </a:xfrm>
          <a:prstGeom prst="roundRect">
            <a:avLst>
              <a:gd name="adj" fmla="val 3003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49523" y="1909234"/>
            <a:ext cx="2138223" cy="8662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种植业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850046" y="2955979"/>
            <a:ext cx="2112154" cy="248115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250" dirty="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粮食作物种植规模稳定，水稻、小麦、玉米等主粮产量持续增长。经济作物种植结构优化，棉花、油菜等产量满足国内需求。</a:t>
            </a:r>
            <a:r>
              <a:rPr kumimoji="1" lang="en-US" altLang="zh-CN" sz="1250" dirty="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2024年我国水稻种植面积达4.5亿亩，产量2.1亿吨；棉花种植面积5000万亩，产量600万吨，种植技术不断改进，单产逐年提高。</a:t>
            </a:r>
            <a:endParaRPr kumimoji="1" lang="zh-CN" altLang="en-US" dirty="0"/>
          </a:p>
        </p:txBody>
      </p:sp>
      <p:sp>
        <p:nvSpPr>
          <p:cNvPr id="7" name="标题 1"/>
          <p:cNvSpPr txBox="1"/>
          <p:nvPr/>
        </p:nvSpPr>
        <p:spPr>
          <a:xfrm>
            <a:off x="3445933" y="1669775"/>
            <a:ext cx="2501900" cy="4206240"/>
          </a:xfrm>
          <a:prstGeom prst="roundRect">
            <a:avLst>
              <a:gd name="adj" fmla="val 2679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  <a:effectLst>
            <a:outerShdw blurRad="419100" dist="38100" dir="2700000" algn="tl" rotWithShape="0">
              <a:schemeClr val="accent1">
                <a:lumMod val="75000"/>
                <a:alpha val="24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3540764" y="2931065"/>
            <a:ext cx="2312238" cy="2823212"/>
          </a:xfrm>
          <a:prstGeom prst="roundRect">
            <a:avLst>
              <a:gd name="adj" fmla="val 3003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3635056" y="1909234"/>
            <a:ext cx="2138223" cy="8662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畜牧业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3635056" y="2996952"/>
            <a:ext cx="2112154" cy="248115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250" dirty="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生猪、牛羊等养殖数量稳定，规模化养殖占比提升。养殖模式向生态化、智能化转变，畜产品质量安全水平提高。</a:t>
            </a:r>
            <a:r>
              <a:rPr kumimoji="1" lang="en-US" altLang="zh-CN" sz="1250" dirty="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某大型生猪养殖企业采用智能化养殖系统，生猪存栏量达百万头，养殖成本降低15%，猪肉质量抽检合格率保持在99%以上。</a:t>
            </a:r>
            <a:endParaRPr kumimoji="1" lang="zh-CN" altLang="en-US" dirty="0"/>
          </a:p>
        </p:txBody>
      </p:sp>
      <p:sp>
        <p:nvSpPr>
          <p:cNvPr id="11" name="标题 1"/>
          <p:cNvSpPr txBox="1"/>
          <p:nvPr/>
        </p:nvSpPr>
        <p:spPr>
          <a:xfrm>
            <a:off x="6231466" y="1669775"/>
            <a:ext cx="2501900" cy="4206240"/>
          </a:xfrm>
          <a:prstGeom prst="roundRect">
            <a:avLst>
              <a:gd name="adj" fmla="val 2679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  <a:effectLst>
            <a:outerShdw blurRad="419100" dist="38100" dir="2700000" algn="tl" rotWithShape="0">
              <a:schemeClr val="accent1">
                <a:lumMod val="75000"/>
                <a:alpha val="24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6333581" y="2924944"/>
            <a:ext cx="2312238" cy="2823212"/>
          </a:xfrm>
          <a:prstGeom prst="roundRect">
            <a:avLst>
              <a:gd name="adj" fmla="val 3003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420589" y="1909234"/>
            <a:ext cx="2138223" cy="8662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渔业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442465" y="2996952"/>
            <a:ext cx="2112154" cy="248115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250" dirty="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淡水渔业、海洋渔业产量稳定增长，捕捞与养殖并重。渔业资源保护意识增强，可持续发展能力提升。</a:t>
            </a:r>
            <a:r>
              <a:rPr kumimoji="1" lang="en-US" altLang="zh-CN" sz="1250" dirty="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2024年我国淡水渔业产量达3000万吨，海洋渔业产量2500万吨，部分沿海地区推广生态养殖模式，渔业资源恢复良好。</a:t>
            </a:r>
            <a:endParaRPr kumimoji="1" lang="zh-CN" altLang="en-US" dirty="0"/>
          </a:p>
        </p:txBody>
      </p:sp>
      <p:sp>
        <p:nvSpPr>
          <p:cNvPr id="15" name="标题 1"/>
          <p:cNvSpPr txBox="1"/>
          <p:nvPr/>
        </p:nvSpPr>
        <p:spPr>
          <a:xfrm>
            <a:off x="9017000" y="1669775"/>
            <a:ext cx="2501900" cy="4206240"/>
          </a:xfrm>
          <a:prstGeom prst="roundRect">
            <a:avLst>
              <a:gd name="adj" fmla="val 2679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  <a:effectLst>
            <a:outerShdw blurRad="419100" dist="38100" dir="2700000" algn="tl" rotWithShape="0">
              <a:schemeClr val="accent1">
                <a:lumMod val="75000"/>
                <a:alpha val="24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9119115" y="2931065"/>
            <a:ext cx="2312238" cy="2823212"/>
          </a:xfrm>
          <a:prstGeom prst="roundRect">
            <a:avLst>
              <a:gd name="adj" fmla="val 3003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9206123" y="1909234"/>
            <a:ext cx="2138223" cy="8662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林业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9206123" y="3010217"/>
            <a:ext cx="2112154" cy="248115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250" dirty="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森林覆盖率持续提升，木材及林产品产出稳定。林业生态功能增强，木材加工等林产业不断发展。</a:t>
            </a:r>
            <a:r>
              <a:rPr kumimoji="1" lang="en-US" altLang="zh-CN" sz="1250" dirty="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近十年我国森林覆盖率从20%提高至23%，木材年产量稳定在8000万立方米，林产品加工企业超10万家，吸纳大量农村劳动力就业。</a:t>
            </a:r>
            <a:endParaRPr kumimoji="1" lang="zh-CN" altLang="en-US" dirty="0"/>
          </a:p>
        </p:txBody>
      </p:sp>
      <p:sp>
        <p:nvSpPr>
          <p:cNvPr id="19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农业类型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0" y="0"/>
            <a:ext cx="1222144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 rot="1800000">
            <a:off x="10955217" y="5207634"/>
            <a:ext cx="253413" cy="467270"/>
          </a:xfrm>
          <a:custGeom>
            <a:avLst/>
            <a:gdLst>
              <a:gd name="connsiteX0" fmla="*/ 0 w 253413"/>
              <a:gd name="connsiteY0" fmla="*/ 306058 h 467270"/>
              <a:gd name="connsiteX1" fmla="*/ 253413 w 253413"/>
              <a:gd name="connsiteY1" fmla="*/ 0 h 467270"/>
              <a:gd name="connsiteX2" fmla="*/ 117433 w 253413"/>
              <a:gd name="connsiteY2" fmla="*/ 467270 h 467270"/>
              <a:gd name="connsiteX3" fmla="*/ 0 w 253413"/>
              <a:gd name="connsiteY3" fmla="*/ 306058 h 467270"/>
            </a:gdLst>
            <a:ahLst/>
            <a:cxnLst/>
            <a:rect l="l" t="t" r="r" b="b"/>
            <a:pathLst>
              <a:path w="253413" h="467270">
                <a:moveTo>
                  <a:pt x="0" y="306058"/>
                </a:moveTo>
                <a:lnTo>
                  <a:pt x="253413" y="0"/>
                </a:lnTo>
                <a:lnTo>
                  <a:pt x="117433" y="467270"/>
                </a:lnTo>
                <a:lnTo>
                  <a:pt x="0" y="30605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479465" y="1996758"/>
            <a:ext cx="3497580" cy="4132580"/>
          </a:xfrm>
          <a:prstGeom prst="roundRect">
            <a:avLst>
              <a:gd name="adj" fmla="val 8062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8100000" scaled="0"/>
          </a:gradFill>
          <a:ln w="12700" cap="sq">
            <a:noFill/>
            <a:miter/>
          </a:ln>
          <a:effectLst>
            <a:outerShdw blurRad="50800" dist="38100" dir="540000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21304627">
            <a:off x="7491907" y="4829038"/>
            <a:ext cx="3908387" cy="741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1800000">
            <a:off x="7769024" y="5221003"/>
            <a:ext cx="207219" cy="440089"/>
          </a:xfrm>
          <a:custGeom>
            <a:avLst/>
            <a:gdLst>
              <a:gd name="connsiteX0" fmla="*/ 0 w 207219"/>
              <a:gd name="connsiteY0" fmla="*/ 279388 h 440089"/>
              <a:gd name="connsiteX1" fmla="*/ 207219 w 207219"/>
              <a:gd name="connsiteY1" fmla="*/ 0 h 440089"/>
              <a:gd name="connsiteX2" fmla="*/ 125936 w 207219"/>
              <a:gd name="connsiteY2" fmla="*/ 440089 h 440089"/>
              <a:gd name="connsiteX3" fmla="*/ 0 w 207219"/>
              <a:gd name="connsiteY3" fmla="*/ 279388 h 440089"/>
            </a:gdLst>
            <a:ahLst/>
            <a:cxnLst/>
            <a:rect l="l" t="t" r="r" b="b"/>
            <a:pathLst>
              <a:path w="207219" h="440089">
                <a:moveTo>
                  <a:pt x="0" y="279388"/>
                </a:moveTo>
                <a:lnTo>
                  <a:pt x="207219" y="0"/>
                </a:lnTo>
                <a:lnTo>
                  <a:pt x="125936" y="440089"/>
                </a:lnTo>
                <a:lnTo>
                  <a:pt x="0" y="27938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3900477" y="1996758"/>
            <a:ext cx="3992880" cy="4132580"/>
          </a:xfrm>
          <a:prstGeom prst="roundRect">
            <a:avLst>
              <a:gd name="adj" fmla="val 8062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8100000" scaled="0"/>
          </a:gradFill>
          <a:ln w="12700" cap="sq">
            <a:noFill/>
            <a:miter/>
          </a:ln>
          <a:effectLst>
            <a:outerShdw blurRad="50800" dist="38100" dir="540000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21304627">
            <a:off x="4255819" y="4829038"/>
            <a:ext cx="3908387" cy="74168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7486956" y="4824843"/>
            <a:ext cx="497840" cy="497840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50800" dist="38100" dir="540000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0753525" y="4824843"/>
            <a:ext cx="497840" cy="497840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50800" dist="38100" dir="540000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857214" y="2212848"/>
            <a:ext cx="2686466" cy="4998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科技化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857214" y="2749341"/>
            <a:ext cx="2686466" cy="18101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zh-CN" altLang="en-US" sz="123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农业科技创新成果广泛应用，良种培育、智慧农业等助力农业增产增效。农业科技成果转化率不断提高，农业科技进步贡献率显著提升。</a:t>
            </a:r>
            <a:r>
              <a:rPr kumimoji="1" lang="en-US" altLang="zh-CN" sz="123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某科研机构培育的高产水稻新品种在全国推广种植，平均亩产提高100公斤；智慧农业系统应用面积超1亿亩，农业科技进步贡献率从十年前的50%提高至60%。</a:t>
            </a:r>
            <a:endParaRPr kumimoji="1" lang="zh-CN" altLang="en-US" dirty="0"/>
          </a:p>
        </p:txBody>
      </p:sp>
      <p:sp>
        <p:nvSpPr>
          <p:cNvPr id="13" name="标题 1"/>
          <p:cNvSpPr txBox="1"/>
          <p:nvPr/>
        </p:nvSpPr>
        <p:spPr>
          <a:xfrm>
            <a:off x="8032790" y="2249469"/>
            <a:ext cx="2686466" cy="4998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产业化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082170" y="2826473"/>
            <a:ext cx="2686466" cy="18288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123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农业产业化龙头企业带动作用明显，产业链不断延伸。农产品加工、冷链物流等产业发展迅速，农业附加值显著提高。
全国农业产业化龙头企业超10万家，带动农户超1亿户；农产品加工业产值达10万亿元，冷链物流覆盖率达到80%，农产品损耗率降低10个百分点。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1800000">
            <a:off x="919282" y="5588371"/>
            <a:ext cx="414438" cy="279388"/>
          </a:xfrm>
          <a:prstGeom prst="triangle">
            <a:avLst/>
          </a:pr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1800000">
            <a:off x="4416225" y="5221003"/>
            <a:ext cx="207219" cy="440089"/>
          </a:xfrm>
          <a:custGeom>
            <a:avLst/>
            <a:gdLst>
              <a:gd name="connsiteX0" fmla="*/ 0 w 207219"/>
              <a:gd name="connsiteY0" fmla="*/ 279388 h 440089"/>
              <a:gd name="connsiteX1" fmla="*/ 207219 w 207219"/>
              <a:gd name="connsiteY1" fmla="*/ 0 h 440089"/>
              <a:gd name="connsiteX2" fmla="*/ 125936 w 207219"/>
              <a:gd name="connsiteY2" fmla="*/ 440089 h 440089"/>
              <a:gd name="connsiteX3" fmla="*/ 0 w 207219"/>
              <a:gd name="connsiteY3" fmla="*/ 279388 h 440089"/>
            </a:gdLst>
            <a:ahLst/>
            <a:cxnLst/>
            <a:rect l="l" t="t" r="r" b="b"/>
            <a:pathLst>
              <a:path w="207219" h="440089">
                <a:moveTo>
                  <a:pt x="0" y="279388"/>
                </a:moveTo>
                <a:lnTo>
                  <a:pt x="207219" y="0"/>
                </a:lnTo>
                <a:lnTo>
                  <a:pt x="125936" y="440089"/>
                </a:lnTo>
                <a:lnTo>
                  <a:pt x="0" y="27938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167823" y="1996758"/>
            <a:ext cx="3403214" cy="4132580"/>
          </a:xfrm>
          <a:prstGeom prst="roundRect">
            <a:avLst>
              <a:gd name="adj" fmla="val 8062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8100000" scaled="0"/>
          </a:gradFill>
          <a:ln w="12700" cap="sq">
            <a:noFill/>
            <a:miter/>
          </a:ln>
          <a:effectLst>
            <a:outerShdw blurRad="50800" dist="38100" dir="540000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21304627">
            <a:off x="779006" y="4834369"/>
            <a:ext cx="4032666" cy="742521"/>
          </a:xfrm>
          <a:custGeom>
            <a:avLst/>
            <a:gdLst>
              <a:gd name="connsiteX0" fmla="*/ 3661826 w 4032666"/>
              <a:gd name="connsiteY0" fmla="*/ 0 h 742521"/>
              <a:gd name="connsiteX1" fmla="*/ 4032666 w 4032666"/>
              <a:gd name="connsiteY1" fmla="*/ 370841 h 742521"/>
              <a:gd name="connsiteX2" fmla="*/ 3661826 w 4032666"/>
              <a:gd name="connsiteY2" fmla="*/ 741681 h 742521"/>
              <a:gd name="connsiteX3" fmla="*/ 3272871 w 4032666"/>
              <a:gd name="connsiteY3" fmla="*/ 741681 h 742521"/>
              <a:gd name="connsiteX4" fmla="*/ 3272871 w 4032666"/>
              <a:gd name="connsiteY4" fmla="*/ 742521 h 742521"/>
              <a:gd name="connsiteX5" fmla="*/ 0 w 4032666"/>
              <a:gd name="connsiteY5" fmla="*/ 742521 h 742521"/>
              <a:gd name="connsiteX6" fmla="*/ 0 w 4032666"/>
              <a:gd name="connsiteY6" fmla="*/ 841 h 742521"/>
              <a:gd name="connsiteX7" fmla="*/ 1122297 w 4032666"/>
              <a:gd name="connsiteY7" fmla="*/ 841 h 742521"/>
              <a:gd name="connsiteX8" fmla="*/ 1130635 w 4032666"/>
              <a:gd name="connsiteY8" fmla="*/ 0 h 742521"/>
            </a:gdLst>
            <a:ahLst/>
            <a:cxnLst/>
            <a:rect l="l" t="t" r="r" b="b"/>
            <a:pathLst>
              <a:path w="4032666" h="742521">
                <a:moveTo>
                  <a:pt x="3661826" y="0"/>
                </a:moveTo>
                <a:cubicBezTo>
                  <a:pt x="3866635" y="1"/>
                  <a:pt x="4032666" y="166032"/>
                  <a:pt x="4032666" y="370841"/>
                </a:cubicBezTo>
                <a:cubicBezTo>
                  <a:pt x="4032666" y="575650"/>
                  <a:pt x="3866635" y="741681"/>
                  <a:pt x="3661826" y="741681"/>
                </a:cubicBezTo>
                <a:lnTo>
                  <a:pt x="3272871" y="741681"/>
                </a:lnTo>
                <a:lnTo>
                  <a:pt x="3272871" y="742521"/>
                </a:lnTo>
                <a:lnTo>
                  <a:pt x="0" y="742521"/>
                </a:lnTo>
                <a:lnTo>
                  <a:pt x="0" y="841"/>
                </a:lnTo>
                <a:lnTo>
                  <a:pt x="1122297" y="841"/>
                </a:lnTo>
                <a:lnTo>
                  <a:pt x="1130635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4195117" y="4824843"/>
            <a:ext cx="497840" cy="497840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50800" dist="38100" dir="540000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1523036" y="2249469"/>
            <a:ext cx="2686466" cy="4998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机械化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1523036" y="2865012"/>
            <a:ext cx="2686466" cy="17577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122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农业机械保有量大幅增加，耕种收综合机械化率显著提升。农机装备智能化水平提高，作业效率和质量大幅提高。
我国农机总动力达10亿千瓦，耕种收综合机械化率从十年前的50%提高至70%，智能农机装备占比达20%，作业精度和效率提升30%以上。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4048550" y="4705223"/>
            <a:ext cx="772434" cy="4998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7340390" y="4705223"/>
            <a:ext cx="772434" cy="4998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10609370" y="4705223"/>
            <a:ext cx="772434" cy="4998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8162242" y="5164849"/>
            <a:ext cx="380153" cy="344653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1043485" y="5164848"/>
            <a:ext cx="365671" cy="344653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4867403" y="5164849"/>
            <a:ext cx="344603" cy="344653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rot="13214841">
            <a:off x="3357441" y="4850962"/>
            <a:ext cx="592698" cy="592698"/>
          </a:xfrm>
          <a:custGeom>
            <a:avLst/>
            <a:gdLst>
              <a:gd name="connsiteX0" fmla="*/ 373380 w 1095393"/>
              <a:gd name="connsiteY0" fmla="*/ 1095392 h 1095392"/>
              <a:gd name="connsiteX1" fmla="*/ 0 w 1095393"/>
              <a:gd name="connsiteY1" fmla="*/ 1095392 h 1095392"/>
              <a:gd name="connsiteX2" fmla="*/ 0 w 1095393"/>
              <a:gd name="connsiteY2" fmla="*/ 722012 h 1095392"/>
              <a:gd name="connsiteX3" fmla="*/ 125728 w 1095393"/>
              <a:gd name="connsiteY3" fmla="*/ 722012 h 1095392"/>
              <a:gd name="connsiteX4" fmla="*/ 125728 w 1095393"/>
              <a:gd name="connsiteY4" fmla="*/ 962043 h 1095392"/>
              <a:gd name="connsiteX5" fmla="*/ 373380 w 1095393"/>
              <a:gd name="connsiteY5" fmla="*/ 962043 h 1095392"/>
              <a:gd name="connsiteX6" fmla="*/ 734387 w 1095393"/>
              <a:gd name="connsiteY6" fmla="*/ 734386 h 1095392"/>
              <a:gd name="connsiteX7" fmla="*/ 361007 w 1095393"/>
              <a:gd name="connsiteY7" fmla="*/ 734386 h 1095392"/>
              <a:gd name="connsiteX8" fmla="*/ 361007 w 1095393"/>
              <a:gd name="connsiteY8" fmla="*/ 361006 h 1095392"/>
              <a:gd name="connsiteX9" fmla="*/ 486735 w 1095393"/>
              <a:gd name="connsiteY9" fmla="*/ 361006 h 1095392"/>
              <a:gd name="connsiteX10" fmla="*/ 486735 w 1095393"/>
              <a:gd name="connsiteY10" fmla="*/ 601038 h 1095392"/>
              <a:gd name="connsiteX11" fmla="*/ 734387 w 1095393"/>
              <a:gd name="connsiteY11" fmla="*/ 601037 h 1095392"/>
              <a:gd name="connsiteX12" fmla="*/ 1095393 w 1095393"/>
              <a:gd name="connsiteY12" fmla="*/ 373380 h 1095392"/>
              <a:gd name="connsiteX13" fmla="*/ 722013 w 1095393"/>
              <a:gd name="connsiteY13" fmla="*/ 373380 h 1095392"/>
              <a:gd name="connsiteX14" fmla="*/ 722013 w 1095393"/>
              <a:gd name="connsiteY14" fmla="*/ 0 h 1095392"/>
              <a:gd name="connsiteX15" fmla="*/ 847741 w 1095393"/>
              <a:gd name="connsiteY15" fmla="*/ 0 h 1095392"/>
              <a:gd name="connsiteX16" fmla="*/ 847741 w 1095393"/>
              <a:gd name="connsiteY16" fmla="*/ 240031 h 1095392"/>
              <a:gd name="connsiteX17" fmla="*/ 1095393 w 1095393"/>
              <a:gd name="connsiteY17" fmla="*/ 240031 h 1095392"/>
            </a:gdLst>
            <a:ahLst/>
            <a:cxnLst/>
            <a:rect l="l" t="t" r="r" b="b"/>
            <a:pathLst>
              <a:path w="1095393" h="1095392">
                <a:moveTo>
                  <a:pt x="373380" y="1095392"/>
                </a:moveTo>
                <a:lnTo>
                  <a:pt x="0" y="1095392"/>
                </a:lnTo>
                <a:lnTo>
                  <a:pt x="0" y="722012"/>
                </a:lnTo>
                <a:lnTo>
                  <a:pt x="125728" y="722012"/>
                </a:lnTo>
                <a:lnTo>
                  <a:pt x="125728" y="962043"/>
                </a:lnTo>
                <a:lnTo>
                  <a:pt x="373380" y="962043"/>
                </a:lnTo>
                <a:close/>
                <a:moveTo>
                  <a:pt x="734387" y="734386"/>
                </a:moveTo>
                <a:lnTo>
                  <a:pt x="361007" y="734386"/>
                </a:lnTo>
                <a:lnTo>
                  <a:pt x="361007" y="361006"/>
                </a:lnTo>
                <a:lnTo>
                  <a:pt x="486735" y="361006"/>
                </a:lnTo>
                <a:lnTo>
                  <a:pt x="486735" y="601038"/>
                </a:lnTo>
                <a:lnTo>
                  <a:pt x="734387" y="601037"/>
                </a:lnTo>
                <a:close/>
                <a:moveTo>
                  <a:pt x="1095393" y="373380"/>
                </a:moveTo>
                <a:lnTo>
                  <a:pt x="722013" y="373380"/>
                </a:lnTo>
                <a:lnTo>
                  <a:pt x="722013" y="0"/>
                </a:lnTo>
                <a:lnTo>
                  <a:pt x="847741" y="0"/>
                </a:lnTo>
                <a:lnTo>
                  <a:pt x="847741" y="240031"/>
                </a:lnTo>
                <a:lnTo>
                  <a:pt x="1095393" y="240031"/>
                </a:lnTo>
                <a:close/>
              </a:path>
            </a:pathLst>
          </a:custGeom>
          <a:solidFill>
            <a:schemeClr val="bg1">
              <a:alpha val="4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13214841">
            <a:off x="6664521" y="4850962"/>
            <a:ext cx="592698" cy="592698"/>
          </a:xfrm>
          <a:custGeom>
            <a:avLst/>
            <a:gdLst>
              <a:gd name="connsiteX0" fmla="*/ 373380 w 1095393"/>
              <a:gd name="connsiteY0" fmla="*/ 1095392 h 1095392"/>
              <a:gd name="connsiteX1" fmla="*/ 0 w 1095393"/>
              <a:gd name="connsiteY1" fmla="*/ 1095392 h 1095392"/>
              <a:gd name="connsiteX2" fmla="*/ 0 w 1095393"/>
              <a:gd name="connsiteY2" fmla="*/ 722012 h 1095392"/>
              <a:gd name="connsiteX3" fmla="*/ 125728 w 1095393"/>
              <a:gd name="connsiteY3" fmla="*/ 722012 h 1095392"/>
              <a:gd name="connsiteX4" fmla="*/ 125728 w 1095393"/>
              <a:gd name="connsiteY4" fmla="*/ 962043 h 1095392"/>
              <a:gd name="connsiteX5" fmla="*/ 373380 w 1095393"/>
              <a:gd name="connsiteY5" fmla="*/ 962043 h 1095392"/>
              <a:gd name="connsiteX6" fmla="*/ 734387 w 1095393"/>
              <a:gd name="connsiteY6" fmla="*/ 734386 h 1095392"/>
              <a:gd name="connsiteX7" fmla="*/ 361007 w 1095393"/>
              <a:gd name="connsiteY7" fmla="*/ 734386 h 1095392"/>
              <a:gd name="connsiteX8" fmla="*/ 361007 w 1095393"/>
              <a:gd name="connsiteY8" fmla="*/ 361006 h 1095392"/>
              <a:gd name="connsiteX9" fmla="*/ 486735 w 1095393"/>
              <a:gd name="connsiteY9" fmla="*/ 361006 h 1095392"/>
              <a:gd name="connsiteX10" fmla="*/ 486735 w 1095393"/>
              <a:gd name="connsiteY10" fmla="*/ 601038 h 1095392"/>
              <a:gd name="connsiteX11" fmla="*/ 734387 w 1095393"/>
              <a:gd name="connsiteY11" fmla="*/ 601037 h 1095392"/>
              <a:gd name="connsiteX12" fmla="*/ 1095393 w 1095393"/>
              <a:gd name="connsiteY12" fmla="*/ 373380 h 1095392"/>
              <a:gd name="connsiteX13" fmla="*/ 722013 w 1095393"/>
              <a:gd name="connsiteY13" fmla="*/ 373380 h 1095392"/>
              <a:gd name="connsiteX14" fmla="*/ 722013 w 1095393"/>
              <a:gd name="connsiteY14" fmla="*/ 0 h 1095392"/>
              <a:gd name="connsiteX15" fmla="*/ 847741 w 1095393"/>
              <a:gd name="connsiteY15" fmla="*/ 0 h 1095392"/>
              <a:gd name="connsiteX16" fmla="*/ 847741 w 1095393"/>
              <a:gd name="connsiteY16" fmla="*/ 240031 h 1095392"/>
              <a:gd name="connsiteX17" fmla="*/ 1095393 w 1095393"/>
              <a:gd name="connsiteY17" fmla="*/ 240031 h 1095392"/>
            </a:gdLst>
            <a:ahLst/>
            <a:cxnLst/>
            <a:rect l="l" t="t" r="r" b="b"/>
            <a:pathLst>
              <a:path w="1095393" h="1095392">
                <a:moveTo>
                  <a:pt x="373380" y="1095392"/>
                </a:moveTo>
                <a:lnTo>
                  <a:pt x="0" y="1095392"/>
                </a:lnTo>
                <a:lnTo>
                  <a:pt x="0" y="722012"/>
                </a:lnTo>
                <a:lnTo>
                  <a:pt x="125728" y="722012"/>
                </a:lnTo>
                <a:lnTo>
                  <a:pt x="125728" y="962043"/>
                </a:lnTo>
                <a:lnTo>
                  <a:pt x="373380" y="962043"/>
                </a:lnTo>
                <a:close/>
                <a:moveTo>
                  <a:pt x="734387" y="734386"/>
                </a:moveTo>
                <a:lnTo>
                  <a:pt x="361007" y="734386"/>
                </a:lnTo>
                <a:lnTo>
                  <a:pt x="361007" y="361006"/>
                </a:lnTo>
                <a:lnTo>
                  <a:pt x="486735" y="361006"/>
                </a:lnTo>
                <a:lnTo>
                  <a:pt x="486735" y="601038"/>
                </a:lnTo>
                <a:lnTo>
                  <a:pt x="734387" y="601037"/>
                </a:lnTo>
                <a:close/>
                <a:moveTo>
                  <a:pt x="1095393" y="373380"/>
                </a:moveTo>
                <a:lnTo>
                  <a:pt x="722013" y="373380"/>
                </a:lnTo>
                <a:lnTo>
                  <a:pt x="722013" y="0"/>
                </a:lnTo>
                <a:lnTo>
                  <a:pt x="847741" y="0"/>
                </a:lnTo>
                <a:lnTo>
                  <a:pt x="847741" y="240031"/>
                </a:lnTo>
                <a:lnTo>
                  <a:pt x="1095393" y="240031"/>
                </a:lnTo>
                <a:close/>
              </a:path>
            </a:pathLst>
          </a:custGeom>
          <a:solidFill>
            <a:schemeClr val="bg1">
              <a:alpha val="4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 rot="13214841">
            <a:off x="9925882" y="4850962"/>
            <a:ext cx="592698" cy="592698"/>
          </a:xfrm>
          <a:custGeom>
            <a:avLst/>
            <a:gdLst>
              <a:gd name="connsiteX0" fmla="*/ 373380 w 1095393"/>
              <a:gd name="connsiteY0" fmla="*/ 1095392 h 1095392"/>
              <a:gd name="connsiteX1" fmla="*/ 0 w 1095393"/>
              <a:gd name="connsiteY1" fmla="*/ 1095392 h 1095392"/>
              <a:gd name="connsiteX2" fmla="*/ 0 w 1095393"/>
              <a:gd name="connsiteY2" fmla="*/ 722012 h 1095392"/>
              <a:gd name="connsiteX3" fmla="*/ 125728 w 1095393"/>
              <a:gd name="connsiteY3" fmla="*/ 722012 h 1095392"/>
              <a:gd name="connsiteX4" fmla="*/ 125728 w 1095393"/>
              <a:gd name="connsiteY4" fmla="*/ 962043 h 1095392"/>
              <a:gd name="connsiteX5" fmla="*/ 373380 w 1095393"/>
              <a:gd name="connsiteY5" fmla="*/ 962043 h 1095392"/>
              <a:gd name="connsiteX6" fmla="*/ 734387 w 1095393"/>
              <a:gd name="connsiteY6" fmla="*/ 734386 h 1095392"/>
              <a:gd name="connsiteX7" fmla="*/ 361007 w 1095393"/>
              <a:gd name="connsiteY7" fmla="*/ 734386 h 1095392"/>
              <a:gd name="connsiteX8" fmla="*/ 361007 w 1095393"/>
              <a:gd name="connsiteY8" fmla="*/ 361006 h 1095392"/>
              <a:gd name="connsiteX9" fmla="*/ 486735 w 1095393"/>
              <a:gd name="connsiteY9" fmla="*/ 361006 h 1095392"/>
              <a:gd name="connsiteX10" fmla="*/ 486735 w 1095393"/>
              <a:gd name="connsiteY10" fmla="*/ 601038 h 1095392"/>
              <a:gd name="connsiteX11" fmla="*/ 734387 w 1095393"/>
              <a:gd name="connsiteY11" fmla="*/ 601037 h 1095392"/>
              <a:gd name="connsiteX12" fmla="*/ 1095393 w 1095393"/>
              <a:gd name="connsiteY12" fmla="*/ 373380 h 1095392"/>
              <a:gd name="connsiteX13" fmla="*/ 722013 w 1095393"/>
              <a:gd name="connsiteY13" fmla="*/ 373380 h 1095392"/>
              <a:gd name="connsiteX14" fmla="*/ 722013 w 1095393"/>
              <a:gd name="connsiteY14" fmla="*/ 0 h 1095392"/>
              <a:gd name="connsiteX15" fmla="*/ 847741 w 1095393"/>
              <a:gd name="connsiteY15" fmla="*/ 0 h 1095392"/>
              <a:gd name="connsiteX16" fmla="*/ 847741 w 1095393"/>
              <a:gd name="connsiteY16" fmla="*/ 240031 h 1095392"/>
              <a:gd name="connsiteX17" fmla="*/ 1095393 w 1095393"/>
              <a:gd name="connsiteY17" fmla="*/ 240031 h 1095392"/>
            </a:gdLst>
            <a:ahLst/>
            <a:cxnLst/>
            <a:rect l="l" t="t" r="r" b="b"/>
            <a:pathLst>
              <a:path w="1095393" h="1095392">
                <a:moveTo>
                  <a:pt x="373380" y="1095392"/>
                </a:moveTo>
                <a:lnTo>
                  <a:pt x="0" y="1095392"/>
                </a:lnTo>
                <a:lnTo>
                  <a:pt x="0" y="722012"/>
                </a:lnTo>
                <a:lnTo>
                  <a:pt x="125728" y="722012"/>
                </a:lnTo>
                <a:lnTo>
                  <a:pt x="125728" y="962043"/>
                </a:lnTo>
                <a:lnTo>
                  <a:pt x="373380" y="962043"/>
                </a:lnTo>
                <a:close/>
                <a:moveTo>
                  <a:pt x="734387" y="734386"/>
                </a:moveTo>
                <a:lnTo>
                  <a:pt x="361007" y="734386"/>
                </a:lnTo>
                <a:lnTo>
                  <a:pt x="361007" y="361006"/>
                </a:lnTo>
                <a:lnTo>
                  <a:pt x="486735" y="361006"/>
                </a:lnTo>
                <a:lnTo>
                  <a:pt x="486735" y="601038"/>
                </a:lnTo>
                <a:lnTo>
                  <a:pt x="734387" y="601037"/>
                </a:lnTo>
                <a:close/>
                <a:moveTo>
                  <a:pt x="1095393" y="373380"/>
                </a:moveTo>
                <a:lnTo>
                  <a:pt x="722013" y="373380"/>
                </a:lnTo>
                <a:lnTo>
                  <a:pt x="722013" y="0"/>
                </a:lnTo>
                <a:lnTo>
                  <a:pt x="847741" y="0"/>
                </a:lnTo>
                <a:lnTo>
                  <a:pt x="847741" y="240031"/>
                </a:lnTo>
                <a:lnTo>
                  <a:pt x="1095393" y="240031"/>
                </a:lnTo>
                <a:close/>
              </a:path>
            </a:pathLst>
          </a:custGeom>
          <a:solidFill>
            <a:schemeClr val="bg1">
              <a:alpha val="4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农业现代化</a:t>
            </a: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flipH="1">
            <a:off x="-2380" y="0"/>
            <a:ext cx="12196761" cy="6858000"/>
          </a:xfrm>
          <a:prstGeom prst="rect">
            <a:avLst/>
          </a:prstGeom>
          <a:solidFill>
            <a:schemeClr val="bg1">
              <a:alpha val="92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8595675" flipH="1">
            <a:off x="-604942" y="-696790"/>
            <a:ext cx="3146578" cy="3146578"/>
          </a:xfrm>
          <a:prstGeom prst="ellipse">
            <a:avLst/>
          </a:prstGeom>
          <a:gradFill>
            <a:gsLst>
              <a:gs pos="20000">
                <a:schemeClr val="accent1">
                  <a:lumMod val="20000"/>
                  <a:lumOff val="80000"/>
                  <a:alpha val="0"/>
                </a:schemeClr>
              </a:gs>
              <a:gs pos="87000">
                <a:schemeClr val="accent1">
                  <a:lumMod val="40000"/>
                  <a:lumOff val="60000"/>
                  <a:alpha val="20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flipH="1">
            <a:off x="859643" y="696591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100000">
                <a:schemeClr val="accent1">
                  <a:lumMod val="20000"/>
                  <a:lumOff val="80000"/>
                  <a:alpha val="5000"/>
                </a:schemeClr>
              </a:gs>
            </a:gsLst>
            <a:lin ang="162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H="1" flipV="1">
            <a:off x="-2380" y="4885765"/>
            <a:ext cx="12192000" cy="197223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flipH="1">
            <a:off x="430270" y="712733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blipFill>
            <a:blip r:embed="rId2"/>
            <a:srcRect/>
            <a:stretch>
              <a:fillRect t="-6628" b="-6628"/>
            </a:stretch>
          </a:blip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flipH="1">
            <a:off x="-2380" y="6323344"/>
            <a:ext cx="12192000" cy="534656"/>
          </a:xfrm>
          <a:custGeom>
            <a:avLst/>
            <a:gdLst>
              <a:gd name="connsiteX0" fmla="*/ 575480 w 12192000"/>
              <a:gd name="connsiteY0" fmla="*/ 0 h 502600"/>
              <a:gd name="connsiteX1" fmla="*/ 12192000 w 12192000"/>
              <a:gd name="connsiteY1" fmla="*/ 0 h 502600"/>
              <a:gd name="connsiteX2" fmla="*/ 12192000 w 12192000"/>
              <a:gd name="connsiteY2" fmla="*/ 502600 h 502600"/>
              <a:gd name="connsiteX3" fmla="*/ 0 w 12192000"/>
              <a:gd name="connsiteY3" fmla="*/ 502600 h 502600"/>
              <a:gd name="connsiteX4" fmla="*/ 0 w 12192000"/>
              <a:gd name="connsiteY4" fmla="*/ 464987 h 502600"/>
              <a:gd name="connsiteX5" fmla="*/ 32648 w 12192000"/>
              <a:gd name="connsiteY5" fmla="*/ 359814 h 502600"/>
              <a:gd name="connsiteX6" fmla="*/ 575480 w 12192000"/>
              <a:gd name="connsiteY6" fmla="*/ 0 h 502600"/>
            </a:gdLst>
            <a:ahLst/>
            <a:cxnLst/>
            <a:rect l="l" t="t" r="r" b="b"/>
            <a:pathLst>
              <a:path w="12192000" h="502600">
                <a:moveTo>
                  <a:pt x="575480" y="0"/>
                </a:moveTo>
                <a:lnTo>
                  <a:pt x="12192000" y="0"/>
                </a:lnTo>
                <a:lnTo>
                  <a:pt x="12192000" y="502600"/>
                </a:lnTo>
                <a:lnTo>
                  <a:pt x="0" y="502600"/>
                </a:lnTo>
                <a:lnTo>
                  <a:pt x="0" y="464987"/>
                </a:lnTo>
                <a:lnTo>
                  <a:pt x="32648" y="359814"/>
                </a:lnTo>
                <a:cubicBezTo>
                  <a:pt x="122082" y="148366"/>
                  <a:pt x="331455" y="0"/>
                  <a:pt x="57548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flipH="1">
            <a:off x="574899" y="6477991"/>
            <a:ext cx="1015726" cy="225363"/>
          </a:xfrm>
          <a:custGeom>
            <a:avLst/>
            <a:gdLst>
              <a:gd name="connsiteX0" fmla="*/ 808751 w 928193"/>
              <a:gd name="connsiteY0" fmla="*/ 0 h 205942"/>
              <a:gd name="connsiteX1" fmla="*/ 854772 w 928193"/>
              <a:gd name="connsiteY1" fmla="*/ 0 h 205942"/>
              <a:gd name="connsiteX2" fmla="*/ 869499 w 928193"/>
              <a:gd name="connsiteY2" fmla="*/ 7154 h 205942"/>
              <a:gd name="connsiteX3" fmla="*/ 926557 w 928193"/>
              <a:gd name="connsiteY3" fmla="*/ 95817 h 205942"/>
              <a:gd name="connsiteX4" fmla="*/ 926557 w 928193"/>
              <a:gd name="connsiteY4" fmla="*/ 110125 h 205942"/>
              <a:gd name="connsiteX5" fmla="*/ 869499 w 928193"/>
              <a:gd name="connsiteY5" fmla="*/ 198788 h 205942"/>
              <a:gd name="connsiteX6" fmla="*/ 854772 w 928193"/>
              <a:gd name="connsiteY6" fmla="*/ 205942 h 205942"/>
              <a:gd name="connsiteX7" fmla="*/ 808751 w 928193"/>
              <a:gd name="connsiteY7" fmla="*/ 205942 h 205942"/>
              <a:gd name="connsiteX8" fmla="*/ 803232 w 928193"/>
              <a:gd name="connsiteY8" fmla="*/ 198788 h 205942"/>
              <a:gd name="connsiteX9" fmla="*/ 860291 w 928193"/>
              <a:gd name="connsiteY9" fmla="*/ 110125 h 205942"/>
              <a:gd name="connsiteX10" fmla="*/ 860291 w 928193"/>
              <a:gd name="connsiteY10" fmla="*/ 95817 h 205942"/>
              <a:gd name="connsiteX11" fmla="*/ 803232 w 928193"/>
              <a:gd name="connsiteY11" fmla="*/ 7154 h 205942"/>
              <a:gd name="connsiteX12" fmla="*/ 808751 w 928193"/>
              <a:gd name="connsiteY12" fmla="*/ 0 h 205942"/>
              <a:gd name="connsiteX13" fmla="*/ 654510 w 928193"/>
              <a:gd name="connsiteY13" fmla="*/ 0 h 205942"/>
              <a:gd name="connsiteX14" fmla="*/ 700531 w 928193"/>
              <a:gd name="connsiteY14" fmla="*/ 0 h 205942"/>
              <a:gd name="connsiteX15" fmla="*/ 715258 w 928193"/>
              <a:gd name="connsiteY15" fmla="*/ 7154 h 205942"/>
              <a:gd name="connsiteX16" fmla="*/ 772316 w 928193"/>
              <a:gd name="connsiteY16" fmla="*/ 95817 h 205942"/>
              <a:gd name="connsiteX17" fmla="*/ 772316 w 928193"/>
              <a:gd name="connsiteY17" fmla="*/ 110125 h 205942"/>
              <a:gd name="connsiteX18" fmla="*/ 715258 w 928193"/>
              <a:gd name="connsiteY18" fmla="*/ 198788 h 205942"/>
              <a:gd name="connsiteX19" fmla="*/ 700531 w 928193"/>
              <a:gd name="connsiteY19" fmla="*/ 205942 h 205942"/>
              <a:gd name="connsiteX20" fmla="*/ 654510 w 928193"/>
              <a:gd name="connsiteY20" fmla="*/ 205942 h 205942"/>
              <a:gd name="connsiteX21" fmla="*/ 648991 w 928193"/>
              <a:gd name="connsiteY21" fmla="*/ 198788 h 205942"/>
              <a:gd name="connsiteX22" fmla="*/ 706050 w 928193"/>
              <a:gd name="connsiteY22" fmla="*/ 110125 h 205942"/>
              <a:gd name="connsiteX23" fmla="*/ 706050 w 928193"/>
              <a:gd name="connsiteY23" fmla="*/ 95817 h 205942"/>
              <a:gd name="connsiteX24" fmla="*/ 648991 w 928193"/>
              <a:gd name="connsiteY24" fmla="*/ 7154 h 205942"/>
              <a:gd name="connsiteX25" fmla="*/ 654510 w 928193"/>
              <a:gd name="connsiteY25" fmla="*/ 0 h 205942"/>
              <a:gd name="connsiteX26" fmla="*/ 500269 w 928193"/>
              <a:gd name="connsiteY26" fmla="*/ 0 h 205942"/>
              <a:gd name="connsiteX27" fmla="*/ 546290 w 928193"/>
              <a:gd name="connsiteY27" fmla="*/ 0 h 205942"/>
              <a:gd name="connsiteX28" fmla="*/ 561017 w 928193"/>
              <a:gd name="connsiteY28" fmla="*/ 7154 h 205942"/>
              <a:gd name="connsiteX29" fmla="*/ 618075 w 928193"/>
              <a:gd name="connsiteY29" fmla="*/ 95817 h 205942"/>
              <a:gd name="connsiteX30" fmla="*/ 618075 w 928193"/>
              <a:gd name="connsiteY30" fmla="*/ 110125 h 205942"/>
              <a:gd name="connsiteX31" fmla="*/ 561017 w 928193"/>
              <a:gd name="connsiteY31" fmla="*/ 198788 h 205942"/>
              <a:gd name="connsiteX32" fmla="*/ 546290 w 928193"/>
              <a:gd name="connsiteY32" fmla="*/ 205942 h 205942"/>
              <a:gd name="connsiteX33" fmla="*/ 500269 w 928193"/>
              <a:gd name="connsiteY33" fmla="*/ 205942 h 205942"/>
              <a:gd name="connsiteX34" fmla="*/ 494750 w 928193"/>
              <a:gd name="connsiteY34" fmla="*/ 198788 h 205942"/>
              <a:gd name="connsiteX35" fmla="*/ 551809 w 928193"/>
              <a:gd name="connsiteY35" fmla="*/ 110125 h 205942"/>
              <a:gd name="connsiteX36" fmla="*/ 551809 w 928193"/>
              <a:gd name="connsiteY36" fmla="*/ 95817 h 205942"/>
              <a:gd name="connsiteX37" fmla="*/ 494750 w 928193"/>
              <a:gd name="connsiteY37" fmla="*/ 7154 h 205942"/>
              <a:gd name="connsiteX38" fmla="*/ 500269 w 928193"/>
              <a:gd name="connsiteY38" fmla="*/ 0 h 205942"/>
              <a:gd name="connsiteX39" fmla="*/ 314683 w 928193"/>
              <a:gd name="connsiteY39" fmla="*/ 0 h 205942"/>
              <a:gd name="connsiteX40" fmla="*/ 360704 w 928193"/>
              <a:gd name="connsiteY40" fmla="*/ 0 h 205942"/>
              <a:gd name="connsiteX41" fmla="*/ 375431 w 928193"/>
              <a:gd name="connsiteY41" fmla="*/ 7154 h 205942"/>
              <a:gd name="connsiteX42" fmla="*/ 432489 w 928193"/>
              <a:gd name="connsiteY42" fmla="*/ 95817 h 205942"/>
              <a:gd name="connsiteX43" fmla="*/ 432489 w 928193"/>
              <a:gd name="connsiteY43" fmla="*/ 110125 h 205942"/>
              <a:gd name="connsiteX44" fmla="*/ 375431 w 928193"/>
              <a:gd name="connsiteY44" fmla="*/ 198788 h 205942"/>
              <a:gd name="connsiteX45" fmla="*/ 360704 w 928193"/>
              <a:gd name="connsiteY45" fmla="*/ 205942 h 205942"/>
              <a:gd name="connsiteX46" fmla="*/ 314683 w 928193"/>
              <a:gd name="connsiteY46" fmla="*/ 205942 h 205942"/>
              <a:gd name="connsiteX47" fmla="*/ 309164 w 928193"/>
              <a:gd name="connsiteY47" fmla="*/ 198788 h 205942"/>
              <a:gd name="connsiteX48" fmla="*/ 366223 w 928193"/>
              <a:gd name="connsiteY48" fmla="*/ 110125 h 205942"/>
              <a:gd name="connsiteX49" fmla="*/ 366223 w 928193"/>
              <a:gd name="connsiteY49" fmla="*/ 95817 h 205942"/>
              <a:gd name="connsiteX50" fmla="*/ 309164 w 928193"/>
              <a:gd name="connsiteY50" fmla="*/ 7154 h 205942"/>
              <a:gd name="connsiteX51" fmla="*/ 314683 w 928193"/>
              <a:gd name="connsiteY51" fmla="*/ 0 h 205942"/>
              <a:gd name="connsiteX52" fmla="*/ 160442 w 928193"/>
              <a:gd name="connsiteY52" fmla="*/ 0 h 205942"/>
              <a:gd name="connsiteX53" fmla="*/ 206463 w 928193"/>
              <a:gd name="connsiteY53" fmla="*/ 0 h 205942"/>
              <a:gd name="connsiteX54" fmla="*/ 221190 w 928193"/>
              <a:gd name="connsiteY54" fmla="*/ 7154 h 205942"/>
              <a:gd name="connsiteX55" fmla="*/ 278248 w 928193"/>
              <a:gd name="connsiteY55" fmla="*/ 95817 h 205942"/>
              <a:gd name="connsiteX56" fmla="*/ 278248 w 928193"/>
              <a:gd name="connsiteY56" fmla="*/ 110125 h 205942"/>
              <a:gd name="connsiteX57" fmla="*/ 221190 w 928193"/>
              <a:gd name="connsiteY57" fmla="*/ 198788 h 205942"/>
              <a:gd name="connsiteX58" fmla="*/ 206463 w 928193"/>
              <a:gd name="connsiteY58" fmla="*/ 205942 h 205942"/>
              <a:gd name="connsiteX59" fmla="*/ 160442 w 928193"/>
              <a:gd name="connsiteY59" fmla="*/ 205942 h 205942"/>
              <a:gd name="connsiteX60" fmla="*/ 154923 w 928193"/>
              <a:gd name="connsiteY60" fmla="*/ 198788 h 205942"/>
              <a:gd name="connsiteX61" fmla="*/ 211982 w 928193"/>
              <a:gd name="connsiteY61" fmla="*/ 110125 h 205942"/>
              <a:gd name="connsiteX62" fmla="*/ 211982 w 928193"/>
              <a:gd name="connsiteY62" fmla="*/ 95817 h 205942"/>
              <a:gd name="connsiteX63" fmla="*/ 154923 w 928193"/>
              <a:gd name="connsiteY63" fmla="*/ 7154 h 205942"/>
              <a:gd name="connsiteX64" fmla="*/ 160442 w 928193"/>
              <a:gd name="connsiteY64" fmla="*/ 0 h 205942"/>
              <a:gd name="connsiteX65" fmla="*/ 6201 w 928193"/>
              <a:gd name="connsiteY65" fmla="*/ 0 h 205942"/>
              <a:gd name="connsiteX66" fmla="*/ 52222 w 928193"/>
              <a:gd name="connsiteY66" fmla="*/ 0 h 205942"/>
              <a:gd name="connsiteX67" fmla="*/ 66949 w 928193"/>
              <a:gd name="connsiteY67" fmla="*/ 7154 h 205942"/>
              <a:gd name="connsiteX68" fmla="*/ 124007 w 928193"/>
              <a:gd name="connsiteY68" fmla="*/ 95817 h 205942"/>
              <a:gd name="connsiteX69" fmla="*/ 124007 w 928193"/>
              <a:gd name="connsiteY69" fmla="*/ 110125 h 205942"/>
              <a:gd name="connsiteX70" fmla="*/ 66949 w 928193"/>
              <a:gd name="connsiteY70" fmla="*/ 198788 h 205942"/>
              <a:gd name="connsiteX71" fmla="*/ 52222 w 928193"/>
              <a:gd name="connsiteY71" fmla="*/ 205942 h 205942"/>
              <a:gd name="connsiteX72" fmla="*/ 6201 w 928193"/>
              <a:gd name="connsiteY72" fmla="*/ 205942 h 205942"/>
              <a:gd name="connsiteX73" fmla="*/ 682 w 928193"/>
              <a:gd name="connsiteY73" fmla="*/ 198788 h 205942"/>
              <a:gd name="connsiteX74" fmla="*/ 57741 w 928193"/>
              <a:gd name="connsiteY74" fmla="*/ 110125 h 205942"/>
              <a:gd name="connsiteX75" fmla="*/ 57741 w 928193"/>
              <a:gd name="connsiteY75" fmla="*/ 95817 h 205942"/>
              <a:gd name="connsiteX76" fmla="*/ 682 w 928193"/>
              <a:gd name="connsiteY76" fmla="*/ 7154 h 205942"/>
              <a:gd name="connsiteX77" fmla="*/ 6201 w 928193"/>
              <a:gd name="connsiteY77" fmla="*/ 0 h 205942"/>
            </a:gdLst>
            <a:ahLst/>
            <a:cxnLst/>
            <a:rect l="l" t="t" r="r" b="b"/>
            <a:pathLst>
              <a:path w="928193" h="205942">
                <a:moveTo>
                  <a:pt x="808751" y="0"/>
                </a:moveTo>
                <a:lnTo>
                  <a:pt x="854772" y="0"/>
                </a:lnTo>
                <a:cubicBezTo>
                  <a:pt x="854772" y="0"/>
                  <a:pt x="864343" y="716"/>
                  <a:pt x="869499" y="7154"/>
                </a:cubicBezTo>
                <a:lnTo>
                  <a:pt x="926557" y="95817"/>
                </a:lnTo>
                <a:cubicBezTo>
                  <a:pt x="926557" y="95817"/>
                  <a:pt x="930240" y="102971"/>
                  <a:pt x="926557" y="110125"/>
                </a:cubicBezTo>
                <a:lnTo>
                  <a:pt x="869499" y="198788"/>
                </a:lnTo>
                <a:cubicBezTo>
                  <a:pt x="869499" y="198788"/>
                  <a:pt x="864343" y="205227"/>
                  <a:pt x="854772" y="205942"/>
                </a:cubicBezTo>
                <a:lnTo>
                  <a:pt x="808751" y="205942"/>
                </a:lnTo>
                <a:cubicBezTo>
                  <a:pt x="808751" y="205942"/>
                  <a:pt x="800101" y="205227"/>
                  <a:pt x="803232" y="198788"/>
                </a:cubicBezTo>
                <a:lnTo>
                  <a:pt x="860291" y="110125"/>
                </a:lnTo>
                <a:cubicBezTo>
                  <a:pt x="860291" y="110125"/>
                  <a:pt x="863974" y="102971"/>
                  <a:pt x="860291" y="95817"/>
                </a:cubicBezTo>
                <a:lnTo>
                  <a:pt x="803232" y="7154"/>
                </a:lnTo>
                <a:cubicBezTo>
                  <a:pt x="803232" y="7154"/>
                  <a:pt x="800101" y="716"/>
                  <a:pt x="808751" y="0"/>
                </a:cubicBezTo>
                <a:close/>
                <a:moveTo>
                  <a:pt x="654510" y="0"/>
                </a:moveTo>
                <a:lnTo>
                  <a:pt x="700531" y="0"/>
                </a:lnTo>
                <a:cubicBezTo>
                  <a:pt x="700531" y="0"/>
                  <a:pt x="710102" y="716"/>
                  <a:pt x="715258" y="7154"/>
                </a:cubicBezTo>
                <a:lnTo>
                  <a:pt x="772316" y="95817"/>
                </a:lnTo>
                <a:cubicBezTo>
                  <a:pt x="772316" y="95817"/>
                  <a:pt x="775999" y="102971"/>
                  <a:pt x="772316" y="110125"/>
                </a:cubicBezTo>
                <a:lnTo>
                  <a:pt x="715258" y="198788"/>
                </a:lnTo>
                <a:cubicBezTo>
                  <a:pt x="715258" y="198788"/>
                  <a:pt x="710102" y="205227"/>
                  <a:pt x="700531" y="205942"/>
                </a:cubicBezTo>
                <a:lnTo>
                  <a:pt x="654510" y="205942"/>
                </a:lnTo>
                <a:cubicBezTo>
                  <a:pt x="654510" y="205942"/>
                  <a:pt x="645860" y="205227"/>
                  <a:pt x="648991" y="198788"/>
                </a:cubicBezTo>
                <a:lnTo>
                  <a:pt x="706050" y="110125"/>
                </a:lnTo>
                <a:cubicBezTo>
                  <a:pt x="706050" y="110125"/>
                  <a:pt x="709733" y="102971"/>
                  <a:pt x="706050" y="95817"/>
                </a:cubicBezTo>
                <a:lnTo>
                  <a:pt x="648991" y="7154"/>
                </a:lnTo>
                <a:cubicBezTo>
                  <a:pt x="648991" y="7154"/>
                  <a:pt x="645860" y="716"/>
                  <a:pt x="654510" y="0"/>
                </a:cubicBezTo>
                <a:close/>
                <a:moveTo>
                  <a:pt x="500269" y="0"/>
                </a:moveTo>
                <a:lnTo>
                  <a:pt x="546290" y="0"/>
                </a:lnTo>
                <a:cubicBezTo>
                  <a:pt x="546290" y="0"/>
                  <a:pt x="555861" y="716"/>
                  <a:pt x="561017" y="7154"/>
                </a:cubicBezTo>
                <a:lnTo>
                  <a:pt x="618075" y="95817"/>
                </a:lnTo>
                <a:cubicBezTo>
                  <a:pt x="618075" y="95817"/>
                  <a:pt x="621758" y="102971"/>
                  <a:pt x="618075" y="110125"/>
                </a:cubicBezTo>
                <a:lnTo>
                  <a:pt x="561017" y="198788"/>
                </a:lnTo>
                <a:cubicBezTo>
                  <a:pt x="561017" y="198788"/>
                  <a:pt x="555861" y="205227"/>
                  <a:pt x="546290" y="205942"/>
                </a:cubicBezTo>
                <a:lnTo>
                  <a:pt x="500269" y="205942"/>
                </a:lnTo>
                <a:cubicBezTo>
                  <a:pt x="500269" y="205942"/>
                  <a:pt x="491619" y="205227"/>
                  <a:pt x="494750" y="198788"/>
                </a:cubicBezTo>
                <a:lnTo>
                  <a:pt x="551809" y="110125"/>
                </a:lnTo>
                <a:cubicBezTo>
                  <a:pt x="551809" y="110125"/>
                  <a:pt x="555492" y="102971"/>
                  <a:pt x="551809" y="95817"/>
                </a:cubicBezTo>
                <a:lnTo>
                  <a:pt x="494750" y="7154"/>
                </a:lnTo>
                <a:cubicBezTo>
                  <a:pt x="494750" y="7154"/>
                  <a:pt x="491619" y="716"/>
                  <a:pt x="500269" y="0"/>
                </a:cubicBezTo>
                <a:close/>
                <a:moveTo>
                  <a:pt x="314683" y="0"/>
                </a:moveTo>
                <a:lnTo>
                  <a:pt x="360704" y="0"/>
                </a:lnTo>
                <a:cubicBezTo>
                  <a:pt x="360704" y="0"/>
                  <a:pt x="370275" y="716"/>
                  <a:pt x="375431" y="7154"/>
                </a:cubicBezTo>
                <a:lnTo>
                  <a:pt x="432489" y="95817"/>
                </a:lnTo>
                <a:cubicBezTo>
                  <a:pt x="432489" y="95817"/>
                  <a:pt x="436172" y="102971"/>
                  <a:pt x="432489" y="110125"/>
                </a:cubicBezTo>
                <a:lnTo>
                  <a:pt x="375431" y="198788"/>
                </a:lnTo>
                <a:cubicBezTo>
                  <a:pt x="375431" y="198788"/>
                  <a:pt x="370275" y="205227"/>
                  <a:pt x="360704" y="205942"/>
                </a:cubicBezTo>
                <a:lnTo>
                  <a:pt x="314683" y="205942"/>
                </a:lnTo>
                <a:cubicBezTo>
                  <a:pt x="314683" y="205942"/>
                  <a:pt x="306033" y="205227"/>
                  <a:pt x="309164" y="198788"/>
                </a:cubicBezTo>
                <a:lnTo>
                  <a:pt x="366223" y="110125"/>
                </a:lnTo>
                <a:cubicBezTo>
                  <a:pt x="366223" y="110125"/>
                  <a:pt x="369906" y="102971"/>
                  <a:pt x="366223" y="95817"/>
                </a:cubicBezTo>
                <a:lnTo>
                  <a:pt x="309164" y="7154"/>
                </a:lnTo>
                <a:cubicBezTo>
                  <a:pt x="309164" y="7154"/>
                  <a:pt x="306033" y="716"/>
                  <a:pt x="314683" y="0"/>
                </a:cubicBezTo>
                <a:close/>
                <a:moveTo>
                  <a:pt x="160442" y="0"/>
                </a:moveTo>
                <a:lnTo>
                  <a:pt x="206463" y="0"/>
                </a:lnTo>
                <a:cubicBezTo>
                  <a:pt x="206463" y="0"/>
                  <a:pt x="216034" y="716"/>
                  <a:pt x="221190" y="7154"/>
                </a:cubicBezTo>
                <a:lnTo>
                  <a:pt x="278248" y="95817"/>
                </a:lnTo>
                <a:cubicBezTo>
                  <a:pt x="278248" y="95817"/>
                  <a:pt x="281931" y="102971"/>
                  <a:pt x="278248" y="110125"/>
                </a:cubicBezTo>
                <a:lnTo>
                  <a:pt x="221190" y="198788"/>
                </a:lnTo>
                <a:cubicBezTo>
                  <a:pt x="221190" y="198788"/>
                  <a:pt x="216034" y="205227"/>
                  <a:pt x="206463" y="205942"/>
                </a:cubicBezTo>
                <a:lnTo>
                  <a:pt x="160442" y="205942"/>
                </a:lnTo>
                <a:cubicBezTo>
                  <a:pt x="160442" y="205942"/>
                  <a:pt x="151792" y="205227"/>
                  <a:pt x="154923" y="198788"/>
                </a:cubicBezTo>
                <a:lnTo>
                  <a:pt x="211982" y="110125"/>
                </a:lnTo>
                <a:cubicBezTo>
                  <a:pt x="211982" y="110125"/>
                  <a:pt x="215665" y="102971"/>
                  <a:pt x="211982" y="95817"/>
                </a:cubicBezTo>
                <a:lnTo>
                  <a:pt x="154923" y="7154"/>
                </a:lnTo>
                <a:cubicBezTo>
                  <a:pt x="154923" y="7154"/>
                  <a:pt x="151792" y="716"/>
                  <a:pt x="160442" y="0"/>
                </a:cubicBezTo>
                <a:close/>
                <a:moveTo>
                  <a:pt x="6201" y="0"/>
                </a:moveTo>
                <a:lnTo>
                  <a:pt x="52222" y="0"/>
                </a:lnTo>
                <a:cubicBezTo>
                  <a:pt x="52222" y="0"/>
                  <a:pt x="61793" y="716"/>
                  <a:pt x="66949" y="7154"/>
                </a:cubicBezTo>
                <a:lnTo>
                  <a:pt x="124007" y="95817"/>
                </a:lnTo>
                <a:cubicBezTo>
                  <a:pt x="124007" y="95817"/>
                  <a:pt x="127690" y="102971"/>
                  <a:pt x="124007" y="110125"/>
                </a:cubicBezTo>
                <a:lnTo>
                  <a:pt x="66949" y="198788"/>
                </a:lnTo>
                <a:cubicBezTo>
                  <a:pt x="66949" y="198788"/>
                  <a:pt x="61793" y="205227"/>
                  <a:pt x="52222" y="205942"/>
                </a:cubicBezTo>
                <a:lnTo>
                  <a:pt x="6201" y="205942"/>
                </a:lnTo>
                <a:cubicBezTo>
                  <a:pt x="6201" y="205942"/>
                  <a:pt x="-2449" y="205227"/>
                  <a:pt x="682" y="198788"/>
                </a:cubicBezTo>
                <a:lnTo>
                  <a:pt x="57741" y="110125"/>
                </a:lnTo>
                <a:cubicBezTo>
                  <a:pt x="57741" y="110125"/>
                  <a:pt x="61424" y="102971"/>
                  <a:pt x="57741" y="95817"/>
                </a:cubicBezTo>
                <a:lnTo>
                  <a:pt x="682" y="7154"/>
                </a:lnTo>
                <a:cubicBezTo>
                  <a:pt x="682" y="7154"/>
                  <a:pt x="-2449" y="716"/>
                  <a:pt x="620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96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6350" cap="sq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95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0" name="标题 1"/>
          <p:cNvCxnSpPr/>
          <p:nvPr/>
        </p:nvCxnSpPr>
        <p:spPr>
          <a:xfrm flipH="1">
            <a:off x="1870540" y="6589530"/>
            <a:ext cx="3024321" cy="2286"/>
          </a:xfrm>
          <a:prstGeom prst="line">
            <a:avLst/>
          </a:prstGeom>
          <a:noFill/>
          <a:ln w="1905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prstDash val="solid"/>
            <a:miter/>
          </a:ln>
        </p:spPr>
      </p:cxnSp>
      <p:sp>
        <p:nvSpPr>
          <p:cNvPr id="11" name="标题 1"/>
          <p:cNvSpPr txBox="1"/>
          <p:nvPr/>
        </p:nvSpPr>
        <p:spPr>
          <a:xfrm flipH="1">
            <a:off x="10502750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flipH="1">
            <a:off x="10572148" y="6525785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flipH="1">
            <a:off x="10923269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flipH="1">
            <a:off x="10988701" y="6525785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flipH="1">
            <a:off x="11343788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flipH="1">
            <a:off x="11411014" y="6525785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flipH="1">
            <a:off x="574899" y="425700"/>
            <a:ext cx="2387007" cy="327273"/>
          </a:xfrm>
          <a:prstGeom prst="roundRect">
            <a:avLst>
              <a:gd name="adj" fmla="val 50000"/>
            </a:avLst>
          </a:prstGeom>
          <a:noFill/>
          <a:ln w="9525" cap="sq">
            <a:solidFill>
              <a:schemeClr val="accent1">
                <a:lumMod val="20000"/>
                <a:lumOff val="8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flipH="1">
            <a:off x="2654652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flipH="1">
            <a:off x="685736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1">
            <a:off x="872068" y="4969244"/>
            <a:ext cx="730331" cy="1266614"/>
          </a:xfrm>
          <a:custGeom>
            <a:avLst/>
            <a:gdLst>
              <a:gd name="connsiteX0" fmla="*/ 0 w 812409"/>
              <a:gd name="connsiteY0" fmla="*/ 1532499 h 1564151"/>
              <a:gd name="connsiteX1" fmla="*/ 31653 w 812409"/>
              <a:gd name="connsiteY1" fmla="*/ 1564151 h 1564151"/>
              <a:gd name="connsiteX2" fmla="*/ 63304 w 812409"/>
              <a:gd name="connsiteY2" fmla="*/ 1532499 h 1564151"/>
              <a:gd name="connsiteX3" fmla="*/ 31653 w 812409"/>
              <a:gd name="connsiteY3" fmla="*/ 1500847 h 1564151"/>
              <a:gd name="connsiteX4" fmla="*/ 0 w 812409"/>
              <a:gd name="connsiteY4" fmla="*/ 1532499 h 1564151"/>
              <a:gd name="connsiteX5" fmla="*/ 187276 w 812409"/>
              <a:gd name="connsiteY5" fmla="*/ 1532499 h 1564151"/>
              <a:gd name="connsiteX6" fmla="*/ 218929 w 812409"/>
              <a:gd name="connsiteY6" fmla="*/ 1564151 h 1564151"/>
              <a:gd name="connsiteX7" fmla="*/ 250581 w 812409"/>
              <a:gd name="connsiteY7" fmla="*/ 1532499 h 1564151"/>
              <a:gd name="connsiteX8" fmla="*/ 218929 w 812409"/>
              <a:gd name="connsiteY8" fmla="*/ 1500847 h 1564151"/>
              <a:gd name="connsiteX9" fmla="*/ 187276 w 812409"/>
              <a:gd name="connsiteY9" fmla="*/ 1532499 h 1564151"/>
              <a:gd name="connsiteX10" fmla="*/ 374553 w 812409"/>
              <a:gd name="connsiteY10" fmla="*/ 1532499 h 1564151"/>
              <a:gd name="connsiteX11" fmla="*/ 406204 w 812409"/>
              <a:gd name="connsiteY11" fmla="*/ 1564151 h 1564151"/>
              <a:gd name="connsiteX12" fmla="*/ 437857 w 812409"/>
              <a:gd name="connsiteY12" fmla="*/ 1532499 h 1564151"/>
              <a:gd name="connsiteX13" fmla="*/ 406204 w 812409"/>
              <a:gd name="connsiteY13" fmla="*/ 1500847 h 1564151"/>
              <a:gd name="connsiteX14" fmla="*/ 374553 w 812409"/>
              <a:gd name="connsiteY14" fmla="*/ 1532499 h 1564151"/>
              <a:gd name="connsiteX15" fmla="*/ 561829 w 812409"/>
              <a:gd name="connsiteY15" fmla="*/ 1532499 h 1564151"/>
              <a:gd name="connsiteX16" fmla="*/ 593481 w 812409"/>
              <a:gd name="connsiteY16" fmla="*/ 1564151 h 1564151"/>
              <a:gd name="connsiteX17" fmla="*/ 625133 w 812409"/>
              <a:gd name="connsiteY17" fmla="*/ 1532499 h 1564151"/>
              <a:gd name="connsiteX18" fmla="*/ 593481 w 812409"/>
              <a:gd name="connsiteY18" fmla="*/ 1500847 h 1564151"/>
              <a:gd name="connsiteX19" fmla="*/ 561829 w 812409"/>
              <a:gd name="connsiteY19" fmla="*/ 1532499 h 1564151"/>
              <a:gd name="connsiteX20" fmla="*/ 749104 w 812409"/>
              <a:gd name="connsiteY20" fmla="*/ 1532499 h 1564151"/>
              <a:gd name="connsiteX21" fmla="*/ 780757 w 812409"/>
              <a:gd name="connsiteY21" fmla="*/ 1564151 h 1564151"/>
              <a:gd name="connsiteX22" fmla="*/ 812410 w 812409"/>
              <a:gd name="connsiteY22" fmla="*/ 1532499 h 1564151"/>
              <a:gd name="connsiteX23" fmla="*/ 780757 w 812409"/>
              <a:gd name="connsiteY23" fmla="*/ 1500847 h 1564151"/>
              <a:gd name="connsiteX24" fmla="*/ 749104 w 812409"/>
              <a:gd name="connsiteY24" fmla="*/ 1532499 h 1564151"/>
              <a:gd name="connsiteX25" fmla="*/ 187276 w 812409"/>
              <a:gd name="connsiteY25" fmla="*/ 1345223 h 1564151"/>
              <a:gd name="connsiteX26" fmla="*/ 218929 w 812409"/>
              <a:gd name="connsiteY26" fmla="*/ 1376875 h 1564151"/>
              <a:gd name="connsiteX27" fmla="*/ 250581 w 812409"/>
              <a:gd name="connsiteY27" fmla="*/ 1345223 h 1564151"/>
              <a:gd name="connsiteX28" fmla="*/ 218929 w 812409"/>
              <a:gd name="connsiteY28" fmla="*/ 1313571 h 1564151"/>
              <a:gd name="connsiteX29" fmla="*/ 187276 w 812409"/>
              <a:gd name="connsiteY29" fmla="*/ 1345223 h 1564151"/>
              <a:gd name="connsiteX30" fmla="*/ 374553 w 812409"/>
              <a:gd name="connsiteY30" fmla="*/ 1345223 h 1564151"/>
              <a:gd name="connsiteX31" fmla="*/ 406204 w 812409"/>
              <a:gd name="connsiteY31" fmla="*/ 1376875 h 1564151"/>
              <a:gd name="connsiteX32" fmla="*/ 437857 w 812409"/>
              <a:gd name="connsiteY32" fmla="*/ 1345223 h 1564151"/>
              <a:gd name="connsiteX33" fmla="*/ 406204 w 812409"/>
              <a:gd name="connsiteY33" fmla="*/ 1313571 h 1564151"/>
              <a:gd name="connsiteX34" fmla="*/ 374553 w 812409"/>
              <a:gd name="connsiteY34" fmla="*/ 1345223 h 1564151"/>
              <a:gd name="connsiteX35" fmla="*/ 561829 w 812409"/>
              <a:gd name="connsiteY35" fmla="*/ 1345223 h 1564151"/>
              <a:gd name="connsiteX36" fmla="*/ 593481 w 812409"/>
              <a:gd name="connsiteY36" fmla="*/ 1376875 h 1564151"/>
              <a:gd name="connsiteX37" fmla="*/ 625133 w 812409"/>
              <a:gd name="connsiteY37" fmla="*/ 1345223 h 1564151"/>
              <a:gd name="connsiteX38" fmla="*/ 593481 w 812409"/>
              <a:gd name="connsiteY38" fmla="*/ 1313571 h 1564151"/>
              <a:gd name="connsiteX39" fmla="*/ 561829 w 812409"/>
              <a:gd name="connsiteY39" fmla="*/ 1345223 h 1564151"/>
              <a:gd name="connsiteX40" fmla="*/ 749104 w 812409"/>
              <a:gd name="connsiteY40" fmla="*/ 1345223 h 1564151"/>
              <a:gd name="connsiteX41" fmla="*/ 780757 w 812409"/>
              <a:gd name="connsiteY41" fmla="*/ 1376875 h 1564151"/>
              <a:gd name="connsiteX42" fmla="*/ 812410 w 812409"/>
              <a:gd name="connsiteY42" fmla="*/ 1345223 h 1564151"/>
              <a:gd name="connsiteX43" fmla="*/ 780757 w 812409"/>
              <a:gd name="connsiteY43" fmla="*/ 1313571 h 1564151"/>
              <a:gd name="connsiteX44" fmla="*/ 749104 w 812409"/>
              <a:gd name="connsiteY44" fmla="*/ 1345223 h 1564151"/>
              <a:gd name="connsiteX45" fmla="*/ 187276 w 812409"/>
              <a:gd name="connsiteY45" fmla="*/ 1157947 h 1564151"/>
              <a:gd name="connsiteX46" fmla="*/ 218929 w 812409"/>
              <a:gd name="connsiteY46" fmla="*/ 1189599 h 1564151"/>
              <a:gd name="connsiteX47" fmla="*/ 250581 w 812409"/>
              <a:gd name="connsiteY47" fmla="*/ 1157947 h 1564151"/>
              <a:gd name="connsiteX48" fmla="*/ 218929 w 812409"/>
              <a:gd name="connsiteY48" fmla="*/ 1126295 h 1564151"/>
              <a:gd name="connsiteX49" fmla="*/ 187276 w 812409"/>
              <a:gd name="connsiteY49" fmla="*/ 1157947 h 1564151"/>
              <a:gd name="connsiteX50" fmla="*/ 374553 w 812409"/>
              <a:gd name="connsiteY50" fmla="*/ 1157947 h 1564151"/>
              <a:gd name="connsiteX51" fmla="*/ 406204 w 812409"/>
              <a:gd name="connsiteY51" fmla="*/ 1189599 h 1564151"/>
              <a:gd name="connsiteX52" fmla="*/ 437857 w 812409"/>
              <a:gd name="connsiteY52" fmla="*/ 1157947 h 1564151"/>
              <a:gd name="connsiteX53" fmla="*/ 406204 w 812409"/>
              <a:gd name="connsiteY53" fmla="*/ 1126295 h 1564151"/>
              <a:gd name="connsiteX54" fmla="*/ 374553 w 812409"/>
              <a:gd name="connsiteY54" fmla="*/ 1157947 h 1564151"/>
              <a:gd name="connsiteX55" fmla="*/ 561829 w 812409"/>
              <a:gd name="connsiteY55" fmla="*/ 1157947 h 1564151"/>
              <a:gd name="connsiteX56" fmla="*/ 593481 w 812409"/>
              <a:gd name="connsiteY56" fmla="*/ 1189599 h 1564151"/>
              <a:gd name="connsiteX57" fmla="*/ 625133 w 812409"/>
              <a:gd name="connsiteY57" fmla="*/ 1157947 h 1564151"/>
              <a:gd name="connsiteX58" fmla="*/ 593481 w 812409"/>
              <a:gd name="connsiteY58" fmla="*/ 1126295 h 1564151"/>
              <a:gd name="connsiteX59" fmla="*/ 561829 w 812409"/>
              <a:gd name="connsiteY59" fmla="*/ 1157947 h 1564151"/>
              <a:gd name="connsiteX60" fmla="*/ 749104 w 812409"/>
              <a:gd name="connsiteY60" fmla="*/ 1157947 h 1564151"/>
              <a:gd name="connsiteX61" fmla="*/ 780757 w 812409"/>
              <a:gd name="connsiteY61" fmla="*/ 1189599 h 1564151"/>
              <a:gd name="connsiteX62" fmla="*/ 812410 w 812409"/>
              <a:gd name="connsiteY62" fmla="*/ 1157947 h 1564151"/>
              <a:gd name="connsiteX63" fmla="*/ 780757 w 812409"/>
              <a:gd name="connsiteY63" fmla="*/ 1126295 h 1564151"/>
              <a:gd name="connsiteX64" fmla="*/ 749104 w 812409"/>
              <a:gd name="connsiteY64" fmla="*/ 1157947 h 1564151"/>
              <a:gd name="connsiteX65" fmla="*/ 187276 w 812409"/>
              <a:gd name="connsiteY65" fmla="*/ 970670 h 1564151"/>
              <a:gd name="connsiteX66" fmla="*/ 218929 w 812409"/>
              <a:gd name="connsiteY66" fmla="*/ 1002323 h 1564151"/>
              <a:gd name="connsiteX67" fmla="*/ 250581 w 812409"/>
              <a:gd name="connsiteY67" fmla="*/ 970670 h 1564151"/>
              <a:gd name="connsiteX68" fmla="*/ 218929 w 812409"/>
              <a:gd name="connsiteY68" fmla="*/ 939018 h 1564151"/>
              <a:gd name="connsiteX69" fmla="*/ 187276 w 812409"/>
              <a:gd name="connsiteY69" fmla="*/ 970670 h 1564151"/>
              <a:gd name="connsiteX70" fmla="*/ 374553 w 812409"/>
              <a:gd name="connsiteY70" fmla="*/ 970670 h 1564151"/>
              <a:gd name="connsiteX71" fmla="*/ 406204 w 812409"/>
              <a:gd name="connsiteY71" fmla="*/ 1002323 h 1564151"/>
              <a:gd name="connsiteX72" fmla="*/ 437857 w 812409"/>
              <a:gd name="connsiteY72" fmla="*/ 970670 h 1564151"/>
              <a:gd name="connsiteX73" fmla="*/ 406204 w 812409"/>
              <a:gd name="connsiteY73" fmla="*/ 939018 h 1564151"/>
              <a:gd name="connsiteX74" fmla="*/ 374553 w 812409"/>
              <a:gd name="connsiteY74" fmla="*/ 970670 h 1564151"/>
              <a:gd name="connsiteX75" fmla="*/ 561829 w 812409"/>
              <a:gd name="connsiteY75" fmla="*/ 970670 h 1564151"/>
              <a:gd name="connsiteX76" fmla="*/ 593481 w 812409"/>
              <a:gd name="connsiteY76" fmla="*/ 1002323 h 1564151"/>
              <a:gd name="connsiteX77" fmla="*/ 625133 w 812409"/>
              <a:gd name="connsiteY77" fmla="*/ 970670 h 1564151"/>
              <a:gd name="connsiteX78" fmla="*/ 593481 w 812409"/>
              <a:gd name="connsiteY78" fmla="*/ 939018 h 1564151"/>
              <a:gd name="connsiteX79" fmla="*/ 561829 w 812409"/>
              <a:gd name="connsiteY79" fmla="*/ 970670 h 1564151"/>
              <a:gd name="connsiteX80" fmla="*/ 749104 w 812409"/>
              <a:gd name="connsiteY80" fmla="*/ 970670 h 1564151"/>
              <a:gd name="connsiteX81" fmla="*/ 780757 w 812409"/>
              <a:gd name="connsiteY81" fmla="*/ 1002323 h 1564151"/>
              <a:gd name="connsiteX82" fmla="*/ 812410 w 812409"/>
              <a:gd name="connsiteY82" fmla="*/ 970670 h 1564151"/>
              <a:gd name="connsiteX83" fmla="*/ 780757 w 812409"/>
              <a:gd name="connsiteY83" fmla="*/ 939018 h 1564151"/>
              <a:gd name="connsiteX84" fmla="*/ 749104 w 812409"/>
              <a:gd name="connsiteY84" fmla="*/ 970670 h 1564151"/>
              <a:gd name="connsiteX85" fmla="*/ 187276 w 812409"/>
              <a:gd name="connsiteY85" fmla="*/ 783395 h 1564151"/>
              <a:gd name="connsiteX86" fmla="*/ 218929 w 812409"/>
              <a:gd name="connsiteY86" fmla="*/ 815047 h 1564151"/>
              <a:gd name="connsiteX87" fmla="*/ 250581 w 812409"/>
              <a:gd name="connsiteY87" fmla="*/ 783395 h 1564151"/>
              <a:gd name="connsiteX88" fmla="*/ 218929 w 812409"/>
              <a:gd name="connsiteY88" fmla="*/ 751742 h 1564151"/>
              <a:gd name="connsiteX89" fmla="*/ 187276 w 812409"/>
              <a:gd name="connsiteY89" fmla="*/ 783395 h 1564151"/>
              <a:gd name="connsiteX90" fmla="*/ 374553 w 812409"/>
              <a:gd name="connsiteY90" fmla="*/ 783395 h 1564151"/>
              <a:gd name="connsiteX91" fmla="*/ 406204 w 812409"/>
              <a:gd name="connsiteY91" fmla="*/ 815047 h 1564151"/>
              <a:gd name="connsiteX92" fmla="*/ 437857 w 812409"/>
              <a:gd name="connsiteY92" fmla="*/ 783395 h 1564151"/>
              <a:gd name="connsiteX93" fmla="*/ 406204 w 812409"/>
              <a:gd name="connsiteY93" fmla="*/ 751742 h 1564151"/>
              <a:gd name="connsiteX94" fmla="*/ 374553 w 812409"/>
              <a:gd name="connsiteY94" fmla="*/ 783395 h 1564151"/>
              <a:gd name="connsiteX95" fmla="*/ 561829 w 812409"/>
              <a:gd name="connsiteY95" fmla="*/ 783395 h 1564151"/>
              <a:gd name="connsiteX96" fmla="*/ 593481 w 812409"/>
              <a:gd name="connsiteY96" fmla="*/ 815047 h 1564151"/>
              <a:gd name="connsiteX97" fmla="*/ 625133 w 812409"/>
              <a:gd name="connsiteY97" fmla="*/ 783395 h 1564151"/>
              <a:gd name="connsiteX98" fmla="*/ 593481 w 812409"/>
              <a:gd name="connsiteY98" fmla="*/ 751742 h 1564151"/>
              <a:gd name="connsiteX99" fmla="*/ 561829 w 812409"/>
              <a:gd name="connsiteY99" fmla="*/ 783395 h 1564151"/>
              <a:gd name="connsiteX100" fmla="*/ 749104 w 812409"/>
              <a:gd name="connsiteY100" fmla="*/ 783395 h 1564151"/>
              <a:gd name="connsiteX101" fmla="*/ 780757 w 812409"/>
              <a:gd name="connsiteY101" fmla="*/ 815047 h 1564151"/>
              <a:gd name="connsiteX102" fmla="*/ 812410 w 812409"/>
              <a:gd name="connsiteY102" fmla="*/ 783395 h 1564151"/>
              <a:gd name="connsiteX103" fmla="*/ 780757 w 812409"/>
              <a:gd name="connsiteY103" fmla="*/ 751742 h 1564151"/>
              <a:gd name="connsiteX104" fmla="*/ 749104 w 812409"/>
              <a:gd name="connsiteY104" fmla="*/ 783395 h 1564151"/>
              <a:gd name="connsiteX105" fmla="*/ 187276 w 812409"/>
              <a:gd name="connsiteY105" fmla="*/ 596118 h 1564151"/>
              <a:gd name="connsiteX106" fmla="*/ 218929 w 812409"/>
              <a:gd name="connsiteY106" fmla="*/ 627770 h 1564151"/>
              <a:gd name="connsiteX107" fmla="*/ 250581 w 812409"/>
              <a:gd name="connsiteY107" fmla="*/ 596118 h 1564151"/>
              <a:gd name="connsiteX108" fmla="*/ 218929 w 812409"/>
              <a:gd name="connsiteY108" fmla="*/ 564466 h 1564151"/>
              <a:gd name="connsiteX109" fmla="*/ 187276 w 812409"/>
              <a:gd name="connsiteY109" fmla="*/ 596118 h 1564151"/>
              <a:gd name="connsiteX110" fmla="*/ 374553 w 812409"/>
              <a:gd name="connsiteY110" fmla="*/ 596118 h 1564151"/>
              <a:gd name="connsiteX111" fmla="*/ 406204 w 812409"/>
              <a:gd name="connsiteY111" fmla="*/ 627770 h 1564151"/>
              <a:gd name="connsiteX112" fmla="*/ 437857 w 812409"/>
              <a:gd name="connsiteY112" fmla="*/ 596118 h 1564151"/>
              <a:gd name="connsiteX113" fmla="*/ 406204 w 812409"/>
              <a:gd name="connsiteY113" fmla="*/ 564466 h 1564151"/>
              <a:gd name="connsiteX114" fmla="*/ 374553 w 812409"/>
              <a:gd name="connsiteY114" fmla="*/ 596118 h 1564151"/>
              <a:gd name="connsiteX115" fmla="*/ 561829 w 812409"/>
              <a:gd name="connsiteY115" fmla="*/ 596118 h 1564151"/>
              <a:gd name="connsiteX116" fmla="*/ 593481 w 812409"/>
              <a:gd name="connsiteY116" fmla="*/ 627770 h 1564151"/>
              <a:gd name="connsiteX117" fmla="*/ 625133 w 812409"/>
              <a:gd name="connsiteY117" fmla="*/ 596118 h 1564151"/>
              <a:gd name="connsiteX118" fmla="*/ 593481 w 812409"/>
              <a:gd name="connsiteY118" fmla="*/ 564466 h 1564151"/>
              <a:gd name="connsiteX119" fmla="*/ 561829 w 812409"/>
              <a:gd name="connsiteY119" fmla="*/ 596118 h 1564151"/>
              <a:gd name="connsiteX120" fmla="*/ 749104 w 812409"/>
              <a:gd name="connsiteY120" fmla="*/ 596118 h 1564151"/>
              <a:gd name="connsiteX121" fmla="*/ 780757 w 812409"/>
              <a:gd name="connsiteY121" fmla="*/ 627770 h 1564151"/>
              <a:gd name="connsiteX122" fmla="*/ 812410 w 812409"/>
              <a:gd name="connsiteY122" fmla="*/ 596118 h 1564151"/>
              <a:gd name="connsiteX123" fmla="*/ 780757 w 812409"/>
              <a:gd name="connsiteY123" fmla="*/ 564466 h 1564151"/>
              <a:gd name="connsiteX124" fmla="*/ 749104 w 812409"/>
              <a:gd name="connsiteY124" fmla="*/ 596118 h 1564151"/>
              <a:gd name="connsiteX125" fmla="*/ 187276 w 812409"/>
              <a:gd name="connsiteY125" fmla="*/ 408842 h 1564151"/>
              <a:gd name="connsiteX126" fmla="*/ 218929 w 812409"/>
              <a:gd name="connsiteY126" fmla="*/ 440495 h 1564151"/>
              <a:gd name="connsiteX127" fmla="*/ 250581 w 812409"/>
              <a:gd name="connsiteY127" fmla="*/ 408842 h 1564151"/>
              <a:gd name="connsiteX128" fmla="*/ 218929 w 812409"/>
              <a:gd name="connsiteY128" fmla="*/ 377190 h 1564151"/>
              <a:gd name="connsiteX129" fmla="*/ 187276 w 812409"/>
              <a:gd name="connsiteY129" fmla="*/ 408842 h 1564151"/>
              <a:gd name="connsiteX130" fmla="*/ 374553 w 812409"/>
              <a:gd name="connsiteY130" fmla="*/ 408842 h 1564151"/>
              <a:gd name="connsiteX131" fmla="*/ 406204 w 812409"/>
              <a:gd name="connsiteY131" fmla="*/ 440495 h 1564151"/>
              <a:gd name="connsiteX132" fmla="*/ 437857 w 812409"/>
              <a:gd name="connsiteY132" fmla="*/ 408842 h 1564151"/>
              <a:gd name="connsiteX133" fmla="*/ 406204 w 812409"/>
              <a:gd name="connsiteY133" fmla="*/ 377190 h 1564151"/>
              <a:gd name="connsiteX134" fmla="*/ 374553 w 812409"/>
              <a:gd name="connsiteY134" fmla="*/ 408842 h 1564151"/>
              <a:gd name="connsiteX135" fmla="*/ 561829 w 812409"/>
              <a:gd name="connsiteY135" fmla="*/ 408842 h 1564151"/>
              <a:gd name="connsiteX136" fmla="*/ 593481 w 812409"/>
              <a:gd name="connsiteY136" fmla="*/ 440495 h 1564151"/>
              <a:gd name="connsiteX137" fmla="*/ 625133 w 812409"/>
              <a:gd name="connsiteY137" fmla="*/ 408842 h 1564151"/>
              <a:gd name="connsiteX138" fmla="*/ 593481 w 812409"/>
              <a:gd name="connsiteY138" fmla="*/ 377190 h 1564151"/>
              <a:gd name="connsiteX139" fmla="*/ 561829 w 812409"/>
              <a:gd name="connsiteY139" fmla="*/ 408842 h 1564151"/>
              <a:gd name="connsiteX140" fmla="*/ 749104 w 812409"/>
              <a:gd name="connsiteY140" fmla="*/ 408842 h 1564151"/>
              <a:gd name="connsiteX141" fmla="*/ 780757 w 812409"/>
              <a:gd name="connsiteY141" fmla="*/ 440495 h 1564151"/>
              <a:gd name="connsiteX142" fmla="*/ 812410 w 812409"/>
              <a:gd name="connsiteY142" fmla="*/ 408842 h 1564151"/>
              <a:gd name="connsiteX143" fmla="*/ 780757 w 812409"/>
              <a:gd name="connsiteY143" fmla="*/ 377190 h 1564151"/>
              <a:gd name="connsiteX144" fmla="*/ 749104 w 812409"/>
              <a:gd name="connsiteY144" fmla="*/ 408842 h 1564151"/>
              <a:gd name="connsiteX145" fmla="*/ 187276 w 812409"/>
              <a:gd name="connsiteY145" fmla="*/ 218928 h 1564151"/>
              <a:gd name="connsiteX146" fmla="*/ 218929 w 812409"/>
              <a:gd name="connsiteY146" fmla="*/ 250581 h 1564151"/>
              <a:gd name="connsiteX147" fmla="*/ 250581 w 812409"/>
              <a:gd name="connsiteY147" fmla="*/ 218928 h 1564151"/>
              <a:gd name="connsiteX148" fmla="*/ 218929 w 812409"/>
              <a:gd name="connsiteY148" fmla="*/ 187276 h 1564151"/>
              <a:gd name="connsiteX149" fmla="*/ 187276 w 812409"/>
              <a:gd name="connsiteY149" fmla="*/ 218928 h 1564151"/>
              <a:gd name="connsiteX150" fmla="*/ 374553 w 812409"/>
              <a:gd name="connsiteY150" fmla="*/ 218928 h 1564151"/>
              <a:gd name="connsiteX151" fmla="*/ 406204 w 812409"/>
              <a:gd name="connsiteY151" fmla="*/ 250581 h 1564151"/>
              <a:gd name="connsiteX152" fmla="*/ 437857 w 812409"/>
              <a:gd name="connsiteY152" fmla="*/ 218928 h 1564151"/>
              <a:gd name="connsiteX153" fmla="*/ 406204 w 812409"/>
              <a:gd name="connsiteY153" fmla="*/ 187276 h 1564151"/>
              <a:gd name="connsiteX154" fmla="*/ 374553 w 812409"/>
              <a:gd name="connsiteY154" fmla="*/ 218928 h 1564151"/>
              <a:gd name="connsiteX155" fmla="*/ 561829 w 812409"/>
              <a:gd name="connsiteY155" fmla="*/ 218928 h 1564151"/>
              <a:gd name="connsiteX156" fmla="*/ 593481 w 812409"/>
              <a:gd name="connsiteY156" fmla="*/ 250581 h 1564151"/>
              <a:gd name="connsiteX157" fmla="*/ 625133 w 812409"/>
              <a:gd name="connsiteY157" fmla="*/ 218928 h 1564151"/>
              <a:gd name="connsiteX158" fmla="*/ 593481 w 812409"/>
              <a:gd name="connsiteY158" fmla="*/ 187276 h 1564151"/>
              <a:gd name="connsiteX159" fmla="*/ 561829 w 812409"/>
              <a:gd name="connsiteY159" fmla="*/ 218928 h 1564151"/>
              <a:gd name="connsiteX160" fmla="*/ 749104 w 812409"/>
              <a:gd name="connsiteY160" fmla="*/ 218928 h 1564151"/>
              <a:gd name="connsiteX161" fmla="*/ 780757 w 812409"/>
              <a:gd name="connsiteY161" fmla="*/ 250581 h 1564151"/>
              <a:gd name="connsiteX162" fmla="*/ 812410 w 812409"/>
              <a:gd name="connsiteY162" fmla="*/ 218928 h 1564151"/>
              <a:gd name="connsiteX163" fmla="*/ 780757 w 812409"/>
              <a:gd name="connsiteY163" fmla="*/ 187276 h 1564151"/>
              <a:gd name="connsiteX164" fmla="*/ 749104 w 812409"/>
              <a:gd name="connsiteY164" fmla="*/ 218928 h 1564151"/>
              <a:gd name="connsiteX165" fmla="*/ 187276 w 812409"/>
              <a:gd name="connsiteY165" fmla="*/ 31652 h 1564151"/>
              <a:gd name="connsiteX166" fmla="*/ 218929 w 812409"/>
              <a:gd name="connsiteY166" fmla="*/ 63304 h 1564151"/>
              <a:gd name="connsiteX167" fmla="*/ 250581 w 812409"/>
              <a:gd name="connsiteY167" fmla="*/ 31652 h 1564151"/>
              <a:gd name="connsiteX168" fmla="*/ 218929 w 812409"/>
              <a:gd name="connsiteY168" fmla="*/ 0 h 1564151"/>
              <a:gd name="connsiteX169" fmla="*/ 187276 w 812409"/>
              <a:gd name="connsiteY169" fmla="*/ 31652 h 1564151"/>
              <a:gd name="connsiteX170" fmla="*/ 374553 w 812409"/>
              <a:gd name="connsiteY170" fmla="*/ 31652 h 1564151"/>
              <a:gd name="connsiteX171" fmla="*/ 406204 w 812409"/>
              <a:gd name="connsiteY171" fmla="*/ 63304 h 1564151"/>
              <a:gd name="connsiteX172" fmla="*/ 437857 w 812409"/>
              <a:gd name="connsiteY172" fmla="*/ 31652 h 1564151"/>
              <a:gd name="connsiteX173" fmla="*/ 406204 w 812409"/>
              <a:gd name="connsiteY173" fmla="*/ 0 h 1564151"/>
              <a:gd name="connsiteX174" fmla="*/ 374553 w 812409"/>
              <a:gd name="connsiteY174" fmla="*/ 31652 h 1564151"/>
              <a:gd name="connsiteX175" fmla="*/ 561829 w 812409"/>
              <a:gd name="connsiteY175" fmla="*/ 31652 h 1564151"/>
              <a:gd name="connsiteX176" fmla="*/ 593481 w 812409"/>
              <a:gd name="connsiteY176" fmla="*/ 63304 h 1564151"/>
              <a:gd name="connsiteX177" fmla="*/ 625133 w 812409"/>
              <a:gd name="connsiteY177" fmla="*/ 31652 h 1564151"/>
              <a:gd name="connsiteX178" fmla="*/ 593481 w 812409"/>
              <a:gd name="connsiteY178" fmla="*/ 0 h 1564151"/>
              <a:gd name="connsiteX179" fmla="*/ 561829 w 812409"/>
              <a:gd name="connsiteY179" fmla="*/ 31652 h 1564151"/>
              <a:gd name="connsiteX180" fmla="*/ 749104 w 812409"/>
              <a:gd name="connsiteY180" fmla="*/ 31652 h 1564151"/>
              <a:gd name="connsiteX181" fmla="*/ 780757 w 812409"/>
              <a:gd name="connsiteY181" fmla="*/ 63304 h 1564151"/>
              <a:gd name="connsiteX182" fmla="*/ 812410 w 812409"/>
              <a:gd name="connsiteY182" fmla="*/ 31652 h 1564151"/>
              <a:gd name="connsiteX183" fmla="*/ 780757 w 812409"/>
              <a:gd name="connsiteY183" fmla="*/ 0 h 1564151"/>
              <a:gd name="connsiteX184" fmla="*/ 749104 w 812409"/>
              <a:gd name="connsiteY184" fmla="*/ 31652 h 1564151"/>
              <a:gd name="connsiteX185" fmla="*/ 31653 w 812409"/>
              <a:gd name="connsiteY185" fmla="*/ 1379513 h 1564151"/>
              <a:gd name="connsiteX186" fmla="*/ 63304 w 812409"/>
              <a:gd name="connsiteY186" fmla="*/ 1347861 h 1564151"/>
              <a:gd name="connsiteX187" fmla="*/ 31653 w 812409"/>
              <a:gd name="connsiteY187" fmla="*/ 1316208 h 1564151"/>
              <a:gd name="connsiteX188" fmla="*/ 0 w 812409"/>
              <a:gd name="connsiteY188" fmla="*/ 1347861 h 1564151"/>
              <a:gd name="connsiteX189" fmla="*/ 31653 w 812409"/>
              <a:gd name="connsiteY189" fmla="*/ 1379513 h 1564151"/>
              <a:gd name="connsiteX190" fmla="*/ 31653 w 812409"/>
              <a:gd name="connsiteY190" fmla="*/ 1189599 h 1564151"/>
              <a:gd name="connsiteX191" fmla="*/ 63304 w 812409"/>
              <a:gd name="connsiteY191" fmla="*/ 1157947 h 1564151"/>
              <a:gd name="connsiteX192" fmla="*/ 31653 w 812409"/>
              <a:gd name="connsiteY192" fmla="*/ 1126295 h 1564151"/>
              <a:gd name="connsiteX193" fmla="*/ 0 w 812409"/>
              <a:gd name="connsiteY193" fmla="*/ 1157947 h 1564151"/>
              <a:gd name="connsiteX194" fmla="*/ 31653 w 812409"/>
              <a:gd name="connsiteY194" fmla="*/ 1189599 h 1564151"/>
              <a:gd name="connsiteX195" fmla="*/ 31653 w 812409"/>
              <a:gd name="connsiteY195" fmla="*/ 1002323 h 1564151"/>
              <a:gd name="connsiteX196" fmla="*/ 63304 w 812409"/>
              <a:gd name="connsiteY196" fmla="*/ 970670 h 1564151"/>
              <a:gd name="connsiteX197" fmla="*/ 31653 w 812409"/>
              <a:gd name="connsiteY197" fmla="*/ 939018 h 1564151"/>
              <a:gd name="connsiteX198" fmla="*/ 0 w 812409"/>
              <a:gd name="connsiteY198" fmla="*/ 970670 h 1564151"/>
              <a:gd name="connsiteX199" fmla="*/ 31653 w 812409"/>
              <a:gd name="connsiteY199" fmla="*/ 1002323 h 1564151"/>
              <a:gd name="connsiteX200" fmla="*/ 31653 w 812409"/>
              <a:gd name="connsiteY200" fmla="*/ 815047 h 1564151"/>
              <a:gd name="connsiteX201" fmla="*/ 63304 w 812409"/>
              <a:gd name="connsiteY201" fmla="*/ 783395 h 1564151"/>
              <a:gd name="connsiteX202" fmla="*/ 31653 w 812409"/>
              <a:gd name="connsiteY202" fmla="*/ 751742 h 1564151"/>
              <a:gd name="connsiteX203" fmla="*/ 0 w 812409"/>
              <a:gd name="connsiteY203" fmla="*/ 783395 h 1564151"/>
              <a:gd name="connsiteX204" fmla="*/ 31653 w 812409"/>
              <a:gd name="connsiteY204" fmla="*/ 815047 h 1564151"/>
              <a:gd name="connsiteX205" fmla="*/ 31653 w 812409"/>
              <a:gd name="connsiteY205" fmla="*/ 627770 h 1564151"/>
              <a:gd name="connsiteX206" fmla="*/ 63304 w 812409"/>
              <a:gd name="connsiteY206" fmla="*/ 596118 h 1564151"/>
              <a:gd name="connsiteX207" fmla="*/ 31653 w 812409"/>
              <a:gd name="connsiteY207" fmla="*/ 564466 h 1564151"/>
              <a:gd name="connsiteX208" fmla="*/ 0 w 812409"/>
              <a:gd name="connsiteY208" fmla="*/ 596118 h 1564151"/>
              <a:gd name="connsiteX209" fmla="*/ 31653 w 812409"/>
              <a:gd name="connsiteY209" fmla="*/ 627770 h 1564151"/>
              <a:gd name="connsiteX210" fmla="*/ 31653 w 812409"/>
              <a:gd name="connsiteY210" fmla="*/ 440495 h 1564151"/>
              <a:gd name="connsiteX211" fmla="*/ 63304 w 812409"/>
              <a:gd name="connsiteY211" fmla="*/ 408842 h 1564151"/>
              <a:gd name="connsiteX212" fmla="*/ 31653 w 812409"/>
              <a:gd name="connsiteY212" fmla="*/ 377190 h 1564151"/>
              <a:gd name="connsiteX213" fmla="*/ 0 w 812409"/>
              <a:gd name="connsiteY213" fmla="*/ 408842 h 1564151"/>
              <a:gd name="connsiteX214" fmla="*/ 31653 w 812409"/>
              <a:gd name="connsiteY214" fmla="*/ 440495 h 1564151"/>
              <a:gd name="connsiteX215" fmla="*/ 31653 w 812409"/>
              <a:gd name="connsiteY215" fmla="*/ 253218 h 1564151"/>
              <a:gd name="connsiteX216" fmla="*/ 63304 w 812409"/>
              <a:gd name="connsiteY216" fmla="*/ 221566 h 1564151"/>
              <a:gd name="connsiteX217" fmla="*/ 31653 w 812409"/>
              <a:gd name="connsiteY217" fmla="*/ 189914 h 1564151"/>
              <a:gd name="connsiteX218" fmla="*/ 0 w 812409"/>
              <a:gd name="connsiteY218" fmla="*/ 221566 h 1564151"/>
              <a:gd name="connsiteX219" fmla="*/ 31653 w 812409"/>
              <a:gd name="connsiteY219" fmla="*/ 253218 h 1564151"/>
              <a:gd name="connsiteX220" fmla="*/ 31653 w 812409"/>
              <a:gd name="connsiteY220" fmla="*/ 65942 h 1564151"/>
              <a:gd name="connsiteX221" fmla="*/ 63304 w 812409"/>
              <a:gd name="connsiteY221" fmla="*/ 34290 h 1564151"/>
              <a:gd name="connsiteX222" fmla="*/ 31653 w 812409"/>
              <a:gd name="connsiteY222" fmla="*/ 2637 h 1564151"/>
              <a:gd name="connsiteX223" fmla="*/ 0 w 812409"/>
              <a:gd name="connsiteY223" fmla="*/ 34290 h 1564151"/>
              <a:gd name="connsiteX224" fmla="*/ 31653 w 812409"/>
              <a:gd name="connsiteY224" fmla="*/ 65942 h 1564151"/>
            </a:gdLst>
            <a:ahLst/>
            <a:cxnLst/>
            <a:rect l="l" t="t" r="r" b="b"/>
            <a:pathLst>
              <a:path w="812409" h="1564151">
                <a:moveTo>
                  <a:pt x="0" y="1532499"/>
                </a:moveTo>
                <a:cubicBezTo>
                  <a:pt x="0" y="1550963"/>
                  <a:pt x="15826" y="1564151"/>
                  <a:pt x="31653" y="1564151"/>
                </a:cubicBezTo>
                <a:cubicBezTo>
                  <a:pt x="50116" y="1564151"/>
                  <a:pt x="63304" y="1548325"/>
                  <a:pt x="63304" y="1532499"/>
                </a:cubicBezTo>
                <a:cubicBezTo>
                  <a:pt x="63304" y="1516673"/>
                  <a:pt x="47479" y="1500847"/>
                  <a:pt x="31653" y="1500847"/>
                </a:cubicBezTo>
                <a:cubicBezTo>
                  <a:pt x="13188" y="1500847"/>
                  <a:pt x="0" y="1516673"/>
                  <a:pt x="0" y="1532499"/>
                </a:cubicBezTo>
                <a:close/>
                <a:moveTo>
                  <a:pt x="187276" y="1532499"/>
                </a:moveTo>
                <a:cubicBezTo>
                  <a:pt x="187276" y="1550963"/>
                  <a:pt x="203103" y="1564151"/>
                  <a:pt x="218929" y="1564151"/>
                </a:cubicBezTo>
                <a:cubicBezTo>
                  <a:pt x="237392" y="1564151"/>
                  <a:pt x="250581" y="1548325"/>
                  <a:pt x="250581" y="1532499"/>
                </a:cubicBezTo>
                <a:cubicBezTo>
                  <a:pt x="250581" y="1516673"/>
                  <a:pt x="234754" y="1500847"/>
                  <a:pt x="218929" y="1500847"/>
                </a:cubicBezTo>
                <a:cubicBezTo>
                  <a:pt x="200465" y="1500847"/>
                  <a:pt x="187276" y="1516673"/>
                  <a:pt x="187276" y="1532499"/>
                </a:cubicBezTo>
                <a:close/>
                <a:moveTo>
                  <a:pt x="374553" y="1532499"/>
                </a:moveTo>
                <a:cubicBezTo>
                  <a:pt x="374553" y="1550963"/>
                  <a:pt x="390379" y="1564151"/>
                  <a:pt x="406204" y="1564151"/>
                </a:cubicBezTo>
                <a:cubicBezTo>
                  <a:pt x="424669" y="1564151"/>
                  <a:pt x="437857" y="1548325"/>
                  <a:pt x="437857" y="1532499"/>
                </a:cubicBezTo>
                <a:cubicBezTo>
                  <a:pt x="437857" y="1516673"/>
                  <a:pt x="422031" y="1500847"/>
                  <a:pt x="406204" y="1500847"/>
                </a:cubicBezTo>
                <a:cubicBezTo>
                  <a:pt x="387741" y="1500847"/>
                  <a:pt x="374553" y="1516673"/>
                  <a:pt x="374553" y="1532499"/>
                </a:cubicBezTo>
                <a:close/>
                <a:moveTo>
                  <a:pt x="561829" y="1532499"/>
                </a:moveTo>
                <a:cubicBezTo>
                  <a:pt x="561829" y="1550963"/>
                  <a:pt x="577654" y="1564151"/>
                  <a:pt x="593481" y="1564151"/>
                </a:cubicBezTo>
                <a:cubicBezTo>
                  <a:pt x="611945" y="1564151"/>
                  <a:pt x="625133" y="1548325"/>
                  <a:pt x="625133" y="1532499"/>
                </a:cubicBezTo>
                <a:cubicBezTo>
                  <a:pt x="625133" y="1516673"/>
                  <a:pt x="609307" y="1500847"/>
                  <a:pt x="593481" y="1500847"/>
                </a:cubicBezTo>
                <a:cubicBezTo>
                  <a:pt x="575017" y="1500847"/>
                  <a:pt x="561829" y="1516673"/>
                  <a:pt x="561829" y="1532499"/>
                </a:cubicBezTo>
                <a:close/>
                <a:moveTo>
                  <a:pt x="749104" y="1532499"/>
                </a:moveTo>
                <a:cubicBezTo>
                  <a:pt x="749104" y="1550963"/>
                  <a:pt x="764931" y="1564151"/>
                  <a:pt x="780757" y="1564151"/>
                </a:cubicBezTo>
                <a:cubicBezTo>
                  <a:pt x="799221" y="1564151"/>
                  <a:pt x="812410" y="1548325"/>
                  <a:pt x="812410" y="1532499"/>
                </a:cubicBezTo>
                <a:cubicBezTo>
                  <a:pt x="812410" y="1516673"/>
                  <a:pt x="796583" y="1500847"/>
                  <a:pt x="780757" y="1500847"/>
                </a:cubicBezTo>
                <a:cubicBezTo>
                  <a:pt x="764931" y="1500847"/>
                  <a:pt x="749104" y="1516673"/>
                  <a:pt x="749104" y="1532499"/>
                </a:cubicBezTo>
                <a:close/>
                <a:moveTo>
                  <a:pt x="187276" y="1345223"/>
                </a:moveTo>
                <a:cubicBezTo>
                  <a:pt x="187276" y="1363687"/>
                  <a:pt x="203103" y="1376875"/>
                  <a:pt x="218929" y="1376875"/>
                </a:cubicBezTo>
                <a:cubicBezTo>
                  <a:pt x="237392" y="1376875"/>
                  <a:pt x="250581" y="1361049"/>
                  <a:pt x="250581" y="1345223"/>
                </a:cubicBezTo>
                <a:cubicBezTo>
                  <a:pt x="250581" y="1326759"/>
                  <a:pt x="234754" y="1313571"/>
                  <a:pt x="218929" y="1313571"/>
                </a:cubicBezTo>
                <a:cubicBezTo>
                  <a:pt x="200465" y="1313571"/>
                  <a:pt x="187276" y="1326759"/>
                  <a:pt x="187276" y="1345223"/>
                </a:cubicBezTo>
                <a:close/>
                <a:moveTo>
                  <a:pt x="374553" y="1345223"/>
                </a:moveTo>
                <a:cubicBezTo>
                  <a:pt x="374553" y="1363687"/>
                  <a:pt x="390379" y="1376875"/>
                  <a:pt x="406204" y="1376875"/>
                </a:cubicBezTo>
                <a:cubicBezTo>
                  <a:pt x="424669" y="1376875"/>
                  <a:pt x="437857" y="1361049"/>
                  <a:pt x="437857" y="1345223"/>
                </a:cubicBezTo>
                <a:cubicBezTo>
                  <a:pt x="437857" y="1326759"/>
                  <a:pt x="422031" y="1313571"/>
                  <a:pt x="406204" y="1313571"/>
                </a:cubicBezTo>
                <a:cubicBezTo>
                  <a:pt x="387741" y="1313571"/>
                  <a:pt x="374553" y="1326759"/>
                  <a:pt x="374553" y="1345223"/>
                </a:cubicBezTo>
                <a:close/>
                <a:moveTo>
                  <a:pt x="561829" y="1345223"/>
                </a:moveTo>
                <a:cubicBezTo>
                  <a:pt x="561829" y="1363687"/>
                  <a:pt x="577654" y="1376875"/>
                  <a:pt x="593481" y="1376875"/>
                </a:cubicBezTo>
                <a:cubicBezTo>
                  <a:pt x="611945" y="1376875"/>
                  <a:pt x="625133" y="1361049"/>
                  <a:pt x="625133" y="1345223"/>
                </a:cubicBezTo>
                <a:cubicBezTo>
                  <a:pt x="625133" y="1326759"/>
                  <a:pt x="609307" y="1313571"/>
                  <a:pt x="593481" y="1313571"/>
                </a:cubicBezTo>
                <a:cubicBezTo>
                  <a:pt x="575017" y="1313571"/>
                  <a:pt x="561829" y="1326759"/>
                  <a:pt x="561829" y="1345223"/>
                </a:cubicBezTo>
                <a:close/>
                <a:moveTo>
                  <a:pt x="749104" y="1345223"/>
                </a:moveTo>
                <a:cubicBezTo>
                  <a:pt x="749104" y="1363687"/>
                  <a:pt x="764931" y="1376875"/>
                  <a:pt x="780757" y="1376875"/>
                </a:cubicBezTo>
                <a:cubicBezTo>
                  <a:pt x="799221" y="1376875"/>
                  <a:pt x="812410" y="1361049"/>
                  <a:pt x="812410" y="1345223"/>
                </a:cubicBezTo>
                <a:cubicBezTo>
                  <a:pt x="812410" y="1326759"/>
                  <a:pt x="796583" y="1313571"/>
                  <a:pt x="780757" y="1313571"/>
                </a:cubicBezTo>
                <a:cubicBezTo>
                  <a:pt x="764931" y="1313571"/>
                  <a:pt x="749104" y="1326759"/>
                  <a:pt x="749104" y="1345223"/>
                </a:cubicBezTo>
                <a:close/>
                <a:moveTo>
                  <a:pt x="187276" y="1157947"/>
                </a:moveTo>
                <a:cubicBezTo>
                  <a:pt x="187276" y="1176411"/>
                  <a:pt x="203103" y="1189599"/>
                  <a:pt x="218929" y="1189599"/>
                </a:cubicBezTo>
                <a:cubicBezTo>
                  <a:pt x="237392" y="1189599"/>
                  <a:pt x="250581" y="1173773"/>
                  <a:pt x="250581" y="1157947"/>
                </a:cubicBezTo>
                <a:cubicBezTo>
                  <a:pt x="250581" y="1139483"/>
                  <a:pt x="234754" y="1126295"/>
                  <a:pt x="218929" y="1126295"/>
                </a:cubicBezTo>
                <a:cubicBezTo>
                  <a:pt x="200465" y="1126295"/>
                  <a:pt x="187276" y="1139483"/>
                  <a:pt x="187276" y="1157947"/>
                </a:cubicBezTo>
                <a:close/>
                <a:moveTo>
                  <a:pt x="374553" y="1157947"/>
                </a:moveTo>
                <a:cubicBezTo>
                  <a:pt x="374553" y="1176411"/>
                  <a:pt x="390379" y="1189599"/>
                  <a:pt x="406204" y="1189599"/>
                </a:cubicBezTo>
                <a:cubicBezTo>
                  <a:pt x="424669" y="1189599"/>
                  <a:pt x="437857" y="1173773"/>
                  <a:pt x="437857" y="1157947"/>
                </a:cubicBezTo>
                <a:cubicBezTo>
                  <a:pt x="437857" y="1139483"/>
                  <a:pt x="422031" y="1126295"/>
                  <a:pt x="406204" y="1126295"/>
                </a:cubicBezTo>
                <a:cubicBezTo>
                  <a:pt x="387741" y="1126295"/>
                  <a:pt x="374553" y="1139483"/>
                  <a:pt x="374553" y="1157947"/>
                </a:cubicBezTo>
                <a:close/>
                <a:moveTo>
                  <a:pt x="561829" y="1157947"/>
                </a:moveTo>
                <a:cubicBezTo>
                  <a:pt x="561829" y="1176411"/>
                  <a:pt x="577654" y="1189599"/>
                  <a:pt x="593481" y="1189599"/>
                </a:cubicBezTo>
                <a:cubicBezTo>
                  <a:pt x="611945" y="1189599"/>
                  <a:pt x="625133" y="1173773"/>
                  <a:pt x="625133" y="1157947"/>
                </a:cubicBezTo>
                <a:cubicBezTo>
                  <a:pt x="625133" y="1139483"/>
                  <a:pt x="609307" y="1126295"/>
                  <a:pt x="593481" y="1126295"/>
                </a:cubicBezTo>
                <a:cubicBezTo>
                  <a:pt x="575017" y="1126295"/>
                  <a:pt x="561829" y="1139483"/>
                  <a:pt x="561829" y="1157947"/>
                </a:cubicBezTo>
                <a:close/>
                <a:moveTo>
                  <a:pt x="749104" y="1157947"/>
                </a:moveTo>
                <a:cubicBezTo>
                  <a:pt x="749104" y="1176411"/>
                  <a:pt x="764931" y="1189599"/>
                  <a:pt x="780757" y="1189599"/>
                </a:cubicBezTo>
                <a:cubicBezTo>
                  <a:pt x="799221" y="1189599"/>
                  <a:pt x="812410" y="1173773"/>
                  <a:pt x="812410" y="1157947"/>
                </a:cubicBezTo>
                <a:cubicBezTo>
                  <a:pt x="812410" y="1139483"/>
                  <a:pt x="796583" y="1126295"/>
                  <a:pt x="780757" y="1126295"/>
                </a:cubicBezTo>
                <a:cubicBezTo>
                  <a:pt x="764931" y="1126295"/>
                  <a:pt x="749104" y="1139483"/>
                  <a:pt x="749104" y="1157947"/>
                </a:cubicBezTo>
                <a:close/>
                <a:moveTo>
                  <a:pt x="187276" y="970670"/>
                </a:moveTo>
                <a:cubicBezTo>
                  <a:pt x="187276" y="989135"/>
                  <a:pt x="203103" y="1002323"/>
                  <a:pt x="218929" y="1002323"/>
                </a:cubicBezTo>
                <a:cubicBezTo>
                  <a:pt x="237392" y="1002323"/>
                  <a:pt x="250581" y="986497"/>
                  <a:pt x="250581" y="970670"/>
                </a:cubicBezTo>
                <a:cubicBezTo>
                  <a:pt x="250581" y="952207"/>
                  <a:pt x="234754" y="939018"/>
                  <a:pt x="218929" y="939018"/>
                </a:cubicBezTo>
                <a:cubicBezTo>
                  <a:pt x="200465" y="939018"/>
                  <a:pt x="187276" y="952207"/>
                  <a:pt x="187276" y="970670"/>
                </a:cubicBezTo>
                <a:close/>
                <a:moveTo>
                  <a:pt x="374553" y="970670"/>
                </a:moveTo>
                <a:cubicBezTo>
                  <a:pt x="374553" y="989135"/>
                  <a:pt x="390379" y="1002323"/>
                  <a:pt x="406204" y="1002323"/>
                </a:cubicBezTo>
                <a:cubicBezTo>
                  <a:pt x="424669" y="1002323"/>
                  <a:pt x="437857" y="986497"/>
                  <a:pt x="437857" y="970670"/>
                </a:cubicBezTo>
                <a:cubicBezTo>
                  <a:pt x="437857" y="952207"/>
                  <a:pt x="422031" y="939018"/>
                  <a:pt x="406204" y="939018"/>
                </a:cubicBezTo>
                <a:cubicBezTo>
                  <a:pt x="387741" y="939018"/>
                  <a:pt x="374553" y="952207"/>
                  <a:pt x="374553" y="970670"/>
                </a:cubicBezTo>
                <a:close/>
                <a:moveTo>
                  <a:pt x="561829" y="970670"/>
                </a:moveTo>
                <a:cubicBezTo>
                  <a:pt x="561829" y="989135"/>
                  <a:pt x="577654" y="1002323"/>
                  <a:pt x="593481" y="1002323"/>
                </a:cubicBezTo>
                <a:cubicBezTo>
                  <a:pt x="611945" y="1002323"/>
                  <a:pt x="625133" y="986497"/>
                  <a:pt x="625133" y="970670"/>
                </a:cubicBezTo>
                <a:cubicBezTo>
                  <a:pt x="625133" y="952207"/>
                  <a:pt x="609307" y="939018"/>
                  <a:pt x="593481" y="939018"/>
                </a:cubicBezTo>
                <a:cubicBezTo>
                  <a:pt x="575017" y="939018"/>
                  <a:pt x="561829" y="952207"/>
                  <a:pt x="561829" y="970670"/>
                </a:cubicBezTo>
                <a:close/>
                <a:moveTo>
                  <a:pt x="749104" y="970670"/>
                </a:moveTo>
                <a:cubicBezTo>
                  <a:pt x="749104" y="989135"/>
                  <a:pt x="764931" y="1002323"/>
                  <a:pt x="780757" y="1002323"/>
                </a:cubicBezTo>
                <a:cubicBezTo>
                  <a:pt x="799221" y="1002323"/>
                  <a:pt x="812410" y="986497"/>
                  <a:pt x="812410" y="970670"/>
                </a:cubicBezTo>
                <a:cubicBezTo>
                  <a:pt x="812410" y="952207"/>
                  <a:pt x="796583" y="939018"/>
                  <a:pt x="780757" y="939018"/>
                </a:cubicBezTo>
                <a:cubicBezTo>
                  <a:pt x="764931" y="939018"/>
                  <a:pt x="749104" y="952207"/>
                  <a:pt x="749104" y="970670"/>
                </a:cubicBezTo>
                <a:close/>
                <a:moveTo>
                  <a:pt x="187276" y="783395"/>
                </a:moveTo>
                <a:cubicBezTo>
                  <a:pt x="187276" y="801858"/>
                  <a:pt x="203103" y="815047"/>
                  <a:pt x="218929" y="815047"/>
                </a:cubicBezTo>
                <a:cubicBezTo>
                  <a:pt x="237392" y="815047"/>
                  <a:pt x="250581" y="799220"/>
                  <a:pt x="250581" y="783395"/>
                </a:cubicBezTo>
                <a:cubicBezTo>
                  <a:pt x="250581" y="764931"/>
                  <a:pt x="234754" y="751742"/>
                  <a:pt x="218929" y="751742"/>
                </a:cubicBezTo>
                <a:cubicBezTo>
                  <a:pt x="200465" y="751742"/>
                  <a:pt x="187276" y="764931"/>
                  <a:pt x="187276" y="783395"/>
                </a:cubicBezTo>
                <a:close/>
                <a:moveTo>
                  <a:pt x="374553" y="783395"/>
                </a:moveTo>
                <a:cubicBezTo>
                  <a:pt x="374553" y="801858"/>
                  <a:pt x="390379" y="815047"/>
                  <a:pt x="406204" y="815047"/>
                </a:cubicBezTo>
                <a:cubicBezTo>
                  <a:pt x="424669" y="815047"/>
                  <a:pt x="437857" y="799220"/>
                  <a:pt x="437857" y="783395"/>
                </a:cubicBezTo>
                <a:cubicBezTo>
                  <a:pt x="437857" y="764931"/>
                  <a:pt x="422031" y="751742"/>
                  <a:pt x="406204" y="751742"/>
                </a:cubicBezTo>
                <a:cubicBezTo>
                  <a:pt x="387741" y="751742"/>
                  <a:pt x="374553" y="764931"/>
                  <a:pt x="374553" y="783395"/>
                </a:cubicBezTo>
                <a:close/>
                <a:moveTo>
                  <a:pt x="561829" y="783395"/>
                </a:moveTo>
                <a:cubicBezTo>
                  <a:pt x="561829" y="801858"/>
                  <a:pt x="577654" y="815047"/>
                  <a:pt x="593481" y="815047"/>
                </a:cubicBezTo>
                <a:cubicBezTo>
                  <a:pt x="611945" y="815047"/>
                  <a:pt x="625133" y="799220"/>
                  <a:pt x="625133" y="783395"/>
                </a:cubicBezTo>
                <a:cubicBezTo>
                  <a:pt x="625133" y="764931"/>
                  <a:pt x="609307" y="751742"/>
                  <a:pt x="593481" y="751742"/>
                </a:cubicBezTo>
                <a:cubicBezTo>
                  <a:pt x="575017" y="751742"/>
                  <a:pt x="561829" y="764931"/>
                  <a:pt x="561829" y="783395"/>
                </a:cubicBezTo>
                <a:close/>
                <a:moveTo>
                  <a:pt x="749104" y="783395"/>
                </a:moveTo>
                <a:cubicBezTo>
                  <a:pt x="749104" y="801858"/>
                  <a:pt x="764931" y="815047"/>
                  <a:pt x="780757" y="815047"/>
                </a:cubicBezTo>
                <a:cubicBezTo>
                  <a:pt x="799221" y="815047"/>
                  <a:pt x="812410" y="799220"/>
                  <a:pt x="812410" y="783395"/>
                </a:cubicBezTo>
                <a:cubicBezTo>
                  <a:pt x="812410" y="764931"/>
                  <a:pt x="796583" y="751742"/>
                  <a:pt x="780757" y="751742"/>
                </a:cubicBezTo>
                <a:cubicBezTo>
                  <a:pt x="764931" y="751742"/>
                  <a:pt x="749104" y="764931"/>
                  <a:pt x="749104" y="783395"/>
                </a:cubicBezTo>
                <a:close/>
                <a:moveTo>
                  <a:pt x="187276" y="596118"/>
                </a:moveTo>
                <a:cubicBezTo>
                  <a:pt x="187276" y="614582"/>
                  <a:pt x="203103" y="627770"/>
                  <a:pt x="218929" y="627770"/>
                </a:cubicBezTo>
                <a:cubicBezTo>
                  <a:pt x="237392" y="627770"/>
                  <a:pt x="250581" y="611945"/>
                  <a:pt x="250581" y="596118"/>
                </a:cubicBezTo>
                <a:cubicBezTo>
                  <a:pt x="250581" y="580292"/>
                  <a:pt x="234754" y="564466"/>
                  <a:pt x="218929" y="564466"/>
                </a:cubicBezTo>
                <a:cubicBezTo>
                  <a:pt x="200465" y="561828"/>
                  <a:pt x="187276" y="577654"/>
                  <a:pt x="187276" y="596118"/>
                </a:cubicBezTo>
                <a:close/>
                <a:moveTo>
                  <a:pt x="374553" y="596118"/>
                </a:moveTo>
                <a:cubicBezTo>
                  <a:pt x="374553" y="614582"/>
                  <a:pt x="390379" y="627770"/>
                  <a:pt x="406204" y="627770"/>
                </a:cubicBezTo>
                <a:cubicBezTo>
                  <a:pt x="424669" y="627770"/>
                  <a:pt x="437857" y="611945"/>
                  <a:pt x="437857" y="596118"/>
                </a:cubicBezTo>
                <a:cubicBezTo>
                  <a:pt x="437857" y="580292"/>
                  <a:pt x="422031" y="564466"/>
                  <a:pt x="406204" y="564466"/>
                </a:cubicBezTo>
                <a:cubicBezTo>
                  <a:pt x="387741" y="561828"/>
                  <a:pt x="374553" y="577654"/>
                  <a:pt x="374553" y="596118"/>
                </a:cubicBezTo>
                <a:close/>
                <a:moveTo>
                  <a:pt x="561829" y="596118"/>
                </a:moveTo>
                <a:cubicBezTo>
                  <a:pt x="561829" y="614582"/>
                  <a:pt x="577654" y="627770"/>
                  <a:pt x="593481" y="627770"/>
                </a:cubicBezTo>
                <a:cubicBezTo>
                  <a:pt x="611945" y="627770"/>
                  <a:pt x="625133" y="611945"/>
                  <a:pt x="625133" y="596118"/>
                </a:cubicBezTo>
                <a:cubicBezTo>
                  <a:pt x="625133" y="580292"/>
                  <a:pt x="609307" y="564466"/>
                  <a:pt x="593481" y="564466"/>
                </a:cubicBezTo>
                <a:cubicBezTo>
                  <a:pt x="575017" y="561828"/>
                  <a:pt x="561829" y="577654"/>
                  <a:pt x="561829" y="596118"/>
                </a:cubicBezTo>
                <a:close/>
                <a:moveTo>
                  <a:pt x="749104" y="596118"/>
                </a:moveTo>
                <a:cubicBezTo>
                  <a:pt x="749104" y="614582"/>
                  <a:pt x="764931" y="627770"/>
                  <a:pt x="780757" y="627770"/>
                </a:cubicBezTo>
                <a:cubicBezTo>
                  <a:pt x="799221" y="627770"/>
                  <a:pt x="812410" y="611945"/>
                  <a:pt x="812410" y="596118"/>
                </a:cubicBezTo>
                <a:cubicBezTo>
                  <a:pt x="812410" y="580292"/>
                  <a:pt x="796583" y="564466"/>
                  <a:pt x="780757" y="564466"/>
                </a:cubicBezTo>
                <a:cubicBezTo>
                  <a:pt x="764931" y="561828"/>
                  <a:pt x="749104" y="577654"/>
                  <a:pt x="749104" y="596118"/>
                </a:cubicBezTo>
                <a:close/>
                <a:moveTo>
                  <a:pt x="187276" y="408842"/>
                </a:moveTo>
                <a:cubicBezTo>
                  <a:pt x="187276" y="427306"/>
                  <a:pt x="203103" y="440495"/>
                  <a:pt x="218929" y="440495"/>
                </a:cubicBezTo>
                <a:cubicBezTo>
                  <a:pt x="237392" y="440495"/>
                  <a:pt x="250581" y="424668"/>
                  <a:pt x="250581" y="408842"/>
                </a:cubicBezTo>
                <a:cubicBezTo>
                  <a:pt x="250581" y="390378"/>
                  <a:pt x="234754" y="377190"/>
                  <a:pt x="218929" y="377190"/>
                </a:cubicBezTo>
                <a:cubicBezTo>
                  <a:pt x="200465" y="374552"/>
                  <a:pt x="187276" y="390378"/>
                  <a:pt x="187276" y="408842"/>
                </a:cubicBezTo>
                <a:close/>
                <a:moveTo>
                  <a:pt x="374553" y="408842"/>
                </a:moveTo>
                <a:cubicBezTo>
                  <a:pt x="374553" y="427306"/>
                  <a:pt x="390379" y="440495"/>
                  <a:pt x="406204" y="440495"/>
                </a:cubicBezTo>
                <a:cubicBezTo>
                  <a:pt x="424669" y="440495"/>
                  <a:pt x="437857" y="424668"/>
                  <a:pt x="437857" y="408842"/>
                </a:cubicBezTo>
                <a:cubicBezTo>
                  <a:pt x="437857" y="390378"/>
                  <a:pt x="422031" y="377190"/>
                  <a:pt x="406204" y="377190"/>
                </a:cubicBezTo>
                <a:cubicBezTo>
                  <a:pt x="387741" y="374552"/>
                  <a:pt x="374553" y="390378"/>
                  <a:pt x="374553" y="408842"/>
                </a:cubicBezTo>
                <a:close/>
                <a:moveTo>
                  <a:pt x="561829" y="408842"/>
                </a:moveTo>
                <a:cubicBezTo>
                  <a:pt x="561829" y="427306"/>
                  <a:pt x="577654" y="440495"/>
                  <a:pt x="593481" y="440495"/>
                </a:cubicBezTo>
                <a:cubicBezTo>
                  <a:pt x="611945" y="440495"/>
                  <a:pt x="625133" y="424668"/>
                  <a:pt x="625133" y="408842"/>
                </a:cubicBezTo>
                <a:cubicBezTo>
                  <a:pt x="625133" y="390378"/>
                  <a:pt x="609307" y="377190"/>
                  <a:pt x="593481" y="377190"/>
                </a:cubicBezTo>
                <a:cubicBezTo>
                  <a:pt x="575017" y="374552"/>
                  <a:pt x="561829" y="390378"/>
                  <a:pt x="561829" y="408842"/>
                </a:cubicBezTo>
                <a:close/>
                <a:moveTo>
                  <a:pt x="749104" y="408842"/>
                </a:moveTo>
                <a:cubicBezTo>
                  <a:pt x="749104" y="427306"/>
                  <a:pt x="764931" y="440495"/>
                  <a:pt x="780757" y="440495"/>
                </a:cubicBezTo>
                <a:cubicBezTo>
                  <a:pt x="799221" y="440495"/>
                  <a:pt x="812410" y="424668"/>
                  <a:pt x="812410" y="408842"/>
                </a:cubicBezTo>
                <a:cubicBezTo>
                  <a:pt x="812410" y="390378"/>
                  <a:pt x="796583" y="377190"/>
                  <a:pt x="780757" y="377190"/>
                </a:cubicBezTo>
                <a:cubicBezTo>
                  <a:pt x="764931" y="374552"/>
                  <a:pt x="749104" y="390378"/>
                  <a:pt x="749104" y="408842"/>
                </a:cubicBezTo>
                <a:close/>
                <a:moveTo>
                  <a:pt x="187276" y="218928"/>
                </a:moveTo>
                <a:cubicBezTo>
                  <a:pt x="187276" y="237392"/>
                  <a:pt x="203103" y="250581"/>
                  <a:pt x="218929" y="250581"/>
                </a:cubicBezTo>
                <a:cubicBezTo>
                  <a:pt x="237392" y="250581"/>
                  <a:pt x="250581" y="234754"/>
                  <a:pt x="250581" y="218928"/>
                </a:cubicBezTo>
                <a:cubicBezTo>
                  <a:pt x="250581" y="200464"/>
                  <a:pt x="234754" y="187276"/>
                  <a:pt x="218929" y="187276"/>
                </a:cubicBezTo>
                <a:cubicBezTo>
                  <a:pt x="200465" y="187276"/>
                  <a:pt x="187276" y="203102"/>
                  <a:pt x="187276" y="218928"/>
                </a:cubicBezTo>
                <a:close/>
                <a:moveTo>
                  <a:pt x="374553" y="218928"/>
                </a:moveTo>
                <a:cubicBezTo>
                  <a:pt x="374553" y="237392"/>
                  <a:pt x="390379" y="250581"/>
                  <a:pt x="406204" y="250581"/>
                </a:cubicBezTo>
                <a:cubicBezTo>
                  <a:pt x="424669" y="250581"/>
                  <a:pt x="437857" y="234754"/>
                  <a:pt x="437857" y="218928"/>
                </a:cubicBezTo>
                <a:cubicBezTo>
                  <a:pt x="437857" y="200464"/>
                  <a:pt x="422031" y="187276"/>
                  <a:pt x="406204" y="187276"/>
                </a:cubicBezTo>
                <a:cubicBezTo>
                  <a:pt x="387741" y="187276"/>
                  <a:pt x="374553" y="203102"/>
                  <a:pt x="374553" y="218928"/>
                </a:cubicBezTo>
                <a:close/>
                <a:moveTo>
                  <a:pt x="561829" y="218928"/>
                </a:moveTo>
                <a:cubicBezTo>
                  <a:pt x="561829" y="237392"/>
                  <a:pt x="577654" y="250581"/>
                  <a:pt x="593481" y="250581"/>
                </a:cubicBezTo>
                <a:cubicBezTo>
                  <a:pt x="611945" y="250581"/>
                  <a:pt x="625133" y="234754"/>
                  <a:pt x="625133" y="218928"/>
                </a:cubicBezTo>
                <a:cubicBezTo>
                  <a:pt x="625133" y="200464"/>
                  <a:pt x="609307" y="187276"/>
                  <a:pt x="593481" y="187276"/>
                </a:cubicBezTo>
                <a:cubicBezTo>
                  <a:pt x="575017" y="187276"/>
                  <a:pt x="561829" y="203102"/>
                  <a:pt x="561829" y="218928"/>
                </a:cubicBezTo>
                <a:close/>
                <a:moveTo>
                  <a:pt x="749104" y="218928"/>
                </a:moveTo>
                <a:cubicBezTo>
                  <a:pt x="749104" y="237392"/>
                  <a:pt x="764931" y="250581"/>
                  <a:pt x="780757" y="250581"/>
                </a:cubicBezTo>
                <a:cubicBezTo>
                  <a:pt x="799221" y="250581"/>
                  <a:pt x="812410" y="234754"/>
                  <a:pt x="812410" y="218928"/>
                </a:cubicBezTo>
                <a:cubicBezTo>
                  <a:pt x="812410" y="200464"/>
                  <a:pt x="796583" y="187276"/>
                  <a:pt x="780757" y="187276"/>
                </a:cubicBezTo>
                <a:cubicBezTo>
                  <a:pt x="764931" y="187276"/>
                  <a:pt x="749104" y="203102"/>
                  <a:pt x="749104" y="218928"/>
                </a:cubicBezTo>
                <a:close/>
                <a:moveTo>
                  <a:pt x="187276" y="31652"/>
                </a:moveTo>
                <a:cubicBezTo>
                  <a:pt x="187276" y="50116"/>
                  <a:pt x="203103" y="63304"/>
                  <a:pt x="218929" y="63304"/>
                </a:cubicBezTo>
                <a:cubicBezTo>
                  <a:pt x="237392" y="63304"/>
                  <a:pt x="250581" y="47478"/>
                  <a:pt x="250581" y="31652"/>
                </a:cubicBezTo>
                <a:cubicBezTo>
                  <a:pt x="250581" y="15826"/>
                  <a:pt x="234754" y="0"/>
                  <a:pt x="218929" y="0"/>
                </a:cubicBezTo>
                <a:cubicBezTo>
                  <a:pt x="200465" y="0"/>
                  <a:pt x="187276" y="15826"/>
                  <a:pt x="187276" y="31652"/>
                </a:cubicBezTo>
                <a:close/>
                <a:moveTo>
                  <a:pt x="374553" y="31652"/>
                </a:moveTo>
                <a:cubicBezTo>
                  <a:pt x="374553" y="50116"/>
                  <a:pt x="390379" y="63304"/>
                  <a:pt x="406204" y="63304"/>
                </a:cubicBezTo>
                <a:cubicBezTo>
                  <a:pt x="424669" y="63304"/>
                  <a:pt x="437857" y="47478"/>
                  <a:pt x="437857" y="31652"/>
                </a:cubicBezTo>
                <a:cubicBezTo>
                  <a:pt x="437857" y="15826"/>
                  <a:pt x="422031" y="0"/>
                  <a:pt x="406204" y="0"/>
                </a:cubicBezTo>
                <a:cubicBezTo>
                  <a:pt x="387741" y="0"/>
                  <a:pt x="374553" y="15826"/>
                  <a:pt x="374553" y="31652"/>
                </a:cubicBezTo>
                <a:close/>
                <a:moveTo>
                  <a:pt x="561829" y="31652"/>
                </a:moveTo>
                <a:cubicBezTo>
                  <a:pt x="561829" y="50116"/>
                  <a:pt x="577654" y="63304"/>
                  <a:pt x="593481" y="63304"/>
                </a:cubicBezTo>
                <a:cubicBezTo>
                  <a:pt x="611945" y="63304"/>
                  <a:pt x="625133" y="47478"/>
                  <a:pt x="625133" y="31652"/>
                </a:cubicBezTo>
                <a:cubicBezTo>
                  <a:pt x="625133" y="15826"/>
                  <a:pt x="609307" y="0"/>
                  <a:pt x="593481" y="0"/>
                </a:cubicBezTo>
                <a:cubicBezTo>
                  <a:pt x="575017" y="0"/>
                  <a:pt x="561829" y="15826"/>
                  <a:pt x="561829" y="31652"/>
                </a:cubicBezTo>
                <a:close/>
                <a:moveTo>
                  <a:pt x="749104" y="31652"/>
                </a:moveTo>
                <a:cubicBezTo>
                  <a:pt x="749104" y="50116"/>
                  <a:pt x="764931" y="63304"/>
                  <a:pt x="780757" y="63304"/>
                </a:cubicBezTo>
                <a:cubicBezTo>
                  <a:pt x="799221" y="63304"/>
                  <a:pt x="812410" y="47478"/>
                  <a:pt x="812410" y="31652"/>
                </a:cubicBezTo>
                <a:cubicBezTo>
                  <a:pt x="812410" y="15826"/>
                  <a:pt x="796583" y="0"/>
                  <a:pt x="780757" y="0"/>
                </a:cubicBezTo>
                <a:cubicBezTo>
                  <a:pt x="764931" y="0"/>
                  <a:pt x="749104" y="15826"/>
                  <a:pt x="749104" y="31652"/>
                </a:cubicBezTo>
                <a:close/>
                <a:moveTo>
                  <a:pt x="31653" y="1379513"/>
                </a:moveTo>
                <a:cubicBezTo>
                  <a:pt x="50116" y="1379513"/>
                  <a:pt x="63304" y="1363687"/>
                  <a:pt x="63304" y="1347861"/>
                </a:cubicBezTo>
                <a:cubicBezTo>
                  <a:pt x="63304" y="1329397"/>
                  <a:pt x="47479" y="1316208"/>
                  <a:pt x="31653" y="1316208"/>
                </a:cubicBezTo>
                <a:cubicBezTo>
                  <a:pt x="13188" y="1316208"/>
                  <a:pt x="0" y="1332035"/>
                  <a:pt x="0" y="1347861"/>
                </a:cubicBezTo>
                <a:cubicBezTo>
                  <a:pt x="0" y="1363687"/>
                  <a:pt x="13188" y="1379513"/>
                  <a:pt x="31653" y="1379513"/>
                </a:cubicBezTo>
                <a:close/>
                <a:moveTo>
                  <a:pt x="31653" y="1189599"/>
                </a:moveTo>
                <a:cubicBezTo>
                  <a:pt x="50116" y="1189599"/>
                  <a:pt x="63304" y="1173773"/>
                  <a:pt x="63304" y="1157947"/>
                </a:cubicBezTo>
                <a:cubicBezTo>
                  <a:pt x="63304" y="1139483"/>
                  <a:pt x="47479" y="1126295"/>
                  <a:pt x="31653" y="1126295"/>
                </a:cubicBezTo>
                <a:cubicBezTo>
                  <a:pt x="13188" y="1126295"/>
                  <a:pt x="0" y="1142121"/>
                  <a:pt x="0" y="1157947"/>
                </a:cubicBezTo>
                <a:cubicBezTo>
                  <a:pt x="0" y="1176411"/>
                  <a:pt x="13188" y="1189599"/>
                  <a:pt x="31653" y="1189599"/>
                </a:cubicBezTo>
                <a:close/>
                <a:moveTo>
                  <a:pt x="31653" y="1002323"/>
                </a:moveTo>
                <a:cubicBezTo>
                  <a:pt x="50116" y="1002323"/>
                  <a:pt x="63304" y="986497"/>
                  <a:pt x="63304" y="970670"/>
                </a:cubicBezTo>
                <a:cubicBezTo>
                  <a:pt x="63304" y="952207"/>
                  <a:pt x="47479" y="939018"/>
                  <a:pt x="31653" y="939018"/>
                </a:cubicBezTo>
                <a:cubicBezTo>
                  <a:pt x="13188" y="939018"/>
                  <a:pt x="0" y="954845"/>
                  <a:pt x="0" y="970670"/>
                </a:cubicBezTo>
                <a:cubicBezTo>
                  <a:pt x="0" y="989135"/>
                  <a:pt x="13188" y="1002323"/>
                  <a:pt x="31653" y="1002323"/>
                </a:cubicBezTo>
                <a:close/>
                <a:moveTo>
                  <a:pt x="31653" y="815047"/>
                </a:moveTo>
                <a:cubicBezTo>
                  <a:pt x="50116" y="815047"/>
                  <a:pt x="63304" y="799220"/>
                  <a:pt x="63304" y="783395"/>
                </a:cubicBezTo>
                <a:cubicBezTo>
                  <a:pt x="63304" y="764931"/>
                  <a:pt x="47479" y="751742"/>
                  <a:pt x="31653" y="751742"/>
                </a:cubicBezTo>
                <a:cubicBezTo>
                  <a:pt x="13188" y="751742"/>
                  <a:pt x="0" y="767568"/>
                  <a:pt x="0" y="783395"/>
                </a:cubicBezTo>
                <a:cubicBezTo>
                  <a:pt x="0" y="801858"/>
                  <a:pt x="13188" y="815047"/>
                  <a:pt x="31653" y="815047"/>
                </a:cubicBezTo>
                <a:close/>
                <a:moveTo>
                  <a:pt x="31653" y="627770"/>
                </a:moveTo>
                <a:cubicBezTo>
                  <a:pt x="50116" y="627770"/>
                  <a:pt x="63304" y="611945"/>
                  <a:pt x="63304" y="596118"/>
                </a:cubicBezTo>
                <a:cubicBezTo>
                  <a:pt x="63304" y="580292"/>
                  <a:pt x="47479" y="564466"/>
                  <a:pt x="31653" y="564466"/>
                </a:cubicBezTo>
                <a:cubicBezTo>
                  <a:pt x="13188" y="564466"/>
                  <a:pt x="0" y="580292"/>
                  <a:pt x="0" y="596118"/>
                </a:cubicBezTo>
                <a:cubicBezTo>
                  <a:pt x="0" y="611945"/>
                  <a:pt x="13188" y="627770"/>
                  <a:pt x="31653" y="627770"/>
                </a:cubicBezTo>
                <a:close/>
                <a:moveTo>
                  <a:pt x="31653" y="440495"/>
                </a:moveTo>
                <a:cubicBezTo>
                  <a:pt x="50116" y="440495"/>
                  <a:pt x="63304" y="424668"/>
                  <a:pt x="63304" y="408842"/>
                </a:cubicBezTo>
                <a:cubicBezTo>
                  <a:pt x="63304" y="390378"/>
                  <a:pt x="47479" y="377190"/>
                  <a:pt x="31653" y="377190"/>
                </a:cubicBezTo>
                <a:cubicBezTo>
                  <a:pt x="13188" y="377190"/>
                  <a:pt x="0" y="393016"/>
                  <a:pt x="0" y="408842"/>
                </a:cubicBezTo>
                <a:cubicBezTo>
                  <a:pt x="0" y="424668"/>
                  <a:pt x="13188" y="440495"/>
                  <a:pt x="31653" y="440495"/>
                </a:cubicBezTo>
                <a:close/>
                <a:moveTo>
                  <a:pt x="31653" y="253218"/>
                </a:moveTo>
                <a:cubicBezTo>
                  <a:pt x="50116" y="253218"/>
                  <a:pt x="63304" y="237392"/>
                  <a:pt x="63304" y="221566"/>
                </a:cubicBezTo>
                <a:cubicBezTo>
                  <a:pt x="63304" y="203102"/>
                  <a:pt x="47479" y="189914"/>
                  <a:pt x="31653" y="189914"/>
                </a:cubicBezTo>
                <a:cubicBezTo>
                  <a:pt x="13188" y="189914"/>
                  <a:pt x="0" y="205740"/>
                  <a:pt x="0" y="221566"/>
                </a:cubicBezTo>
                <a:cubicBezTo>
                  <a:pt x="0" y="237392"/>
                  <a:pt x="13188" y="253218"/>
                  <a:pt x="31653" y="253218"/>
                </a:cubicBezTo>
                <a:close/>
                <a:moveTo>
                  <a:pt x="31653" y="65942"/>
                </a:moveTo>
                <a:cubicBezTo>
                  <a:pt x="50116" y="65942"/>
                  <a:pt x="63304" y="50116"/>
                  <a:pt x="63304" y="34290"/>
                </a:cubicBezTo>
                <a:cubicBezTo>
                  <a:pt x="63304" y="18464"/>
                  <a:pt x="47479" y="2637"/>
                  <a:pt x="31653" y="2637"/>
                </a:cubicBezTo>
                <a:cubicBezTo>
                  <a:pt x="13188" y="2637"/>
                  <a:pt x="0" y="18464"/>
                  <a:pt x="0" y="34290"/>
                </a:cubicBezTo>
                <a:cubicBezTo>
                  <a:pt x="0" y="50116"/>
                  <a:pt x="13188" y="65942"/>
                  <a:pt x="31653" y="6594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2700000" scaled="0"/>
          </a:gradFill>
          <a:ln w="26366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4693463" y="4071719"/>
            <a:ext cx="3000375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标题 1"/>
          <p:cNvSpPr txBox="1"/>
          <p:nvPr/>
        </p:nvSpPr>
        <p:spPr>
          <a:xfrm>
            <a:off x="6907747" y="1456803"/>
            <a:ext cx="500996" cy="347417"/>
          </a:xfrm>
          <a:custGeom>
            <a:avLst/>
            <a:gdLst/>
            <a:ahLst/>
            <a:cxnLst/>
            <a:rect l="0" t="0" r="0" b="0"/>
            <a:pathLst>
              <a:path w="3149601" h="2184100">
                <a:moveTo>
                  <a:pt x="298450" y="9127"/>
                </a:moveTo>
                <a:cubicBezTo>
                  <a:pt x="186595" y="38582"/>
                  <a:pt x="73801" y="141337"/>
                  <a:pt x="28575" y="254982"/>
                </a:cubicBezTo>
                <a:cubicBezTo>
                  <a:pt x="259" y="326136"/>
                  <a:pt x="0" y="332625"/>
                  <a:pt x="0" y="972152"/>
                </a:cubicBezTo>
                <a:cubicBezTo>
                  <a:pt x="0" y="1367194"/>
                  <a:pt x="4769" y="1624616"/>
                  <a:pt x="12296" y="1635820"/>
                </a:cubicBezTo>
                <a:cubicBezTo>
                  <a:pt x="19059" y="1645886"/>
                  <a:pt x="27631" y="1666932"/>
                  <a:pt x="31346" y="1682589"/>
                </a:cubicBezTo>
                <a:cubicBezTo>
                  <a:pt x="40603" y="1721604"/>
                  <a:pt x="174109" y="1855200"/>
                  <a:pt x="228600" y="1879975"/>
                </a:cubicBezTo>
                <a:cubicBezTo>
                  <a:pt x="253047" y="1891091"/>
                  <a:pt x="298037" y="1911972"/>
                  <a:pt x="328576" y="1926378"/>
                </a:cubicBezTo>
                <a:cubicBezTo>
                  <a:pt x="383234" y="1952162"/>
                  <a:pt x="400153" y="1952572"/>
                  <a:pt x="1410502" y="1952572"/>
                </a:cubicBezTo>
                <a:cubicBezTo>
                  <a:pt x="2081069" y="1952572"/>
                  <a:pt x="2439622" y="1956975"/>
                  <a:pt x="2444750" y="1965272"/>
                </a:cubicBezTo>
                <a:cubicBezTo>
                  <a:pt x="2449067" y="1972257"/>
                  <a:pt x="2464257" y="1977972"/>
                  <a:pt x="2478505" y="1977972"/>
                </a:cubicBezTo>
                <a:cubicBezTo>
                  <a:pt x="2492753" y="1977972"/>
                  <a:pt x="2519562" y="1982822"/>
                  <a:pt x="2538081" y="1988750"/>
                </a:cubicBezTo>
                <a:cubicBezTo>
                  <a:pt x="2726735" y="2049139"/>
                  <a:pt x="2790399" y="2072593"/>
                  <a:pt x="2806065" y="2087477"/>
                </a:cubicBezTo>
                <a:cubicBezTo>
                  <a:pt x="2816193" y="2097099"/>
                  <a:pt x="2834114" y="2104972"/>
                  <a:pt x="2845888" y="2104972"/>
                </a:cubicBezTo>
                <a:cubicBezTo>
                  <a:pt x="2857663" y="2104972"/>
                  <a:pt x="2880809" y="2110652"/>
                  <a:pt x="2897323" y="2117594"/>
                </a:cubicBezTo>
                <a:cubicBezTo>
                  <a:pt x="2913838" y="2124536"/>
                  <a:pt x="2939066" y="2133108"/>
                  <a:pt x="2953385" y="2136644"/>
                </a:cubicBezTo>
                <a:cubicBezTo>
                  <a:pt x="2967704" y="2140179"/>
                  <a:pt x="2981992" y="2145442"/>
                  <a:pt x="2985135" y="2148339"/>
                </a:cubicBezTo>
                <a:cubicBezTo>
                  <a:pt x="2988278" y="2151236"/>
                  <a:pt x="3026569" y="2160467"/>
                  <a:pt x="3070225" y="2168852"/>
                </a:cubicBezTo>
                <a:lnTo>
                  <a:pt x="3149600" y="2184099"/>
                </a:lnTo>
                <a:lnTo>
                  <a:pt x="3149600" y="2152346"/>
                </a:lnTo>
                <a:cubicBezTo>
                  <a:pt x="3149600" y="2132671"/>
                  <a:pt x="3137775" y="2112845"/>
                  <a:pt x="3118510" y="2100223"/>
                </a:cubicBezTo>
                <a:cubicBezTo>
                  <a:pt x="3075019" y="2071726"/>
                  <a:pt x="2941182" y="1903782"/>
                  <a:pt x="2922839" y="1854687"/>
                </a:cubicBezTo>
                <a:cubicBezTo>
                  <a:pt x="2914469" y="1832282"/>
                  <a:pt x="2902058" y="1810513"/>
                  <a:pt x="2895260" y="1806312"/>
                </a:cubicBezTo>
                <a:cubicBezTo>
                  <a:pt x="2888462" y="1802110"/>
                  <a:pt x="2882900" y="1785060"/>
                  <a:pt x="2882900" y="1768422"/>
                </a:cubicBezTo>
                <a:cubicBezTo>
                  <a:pt x="2882900" y="1751784"/>
                  <a:pt x="2877789" y="1735012"/>
                  <a:pt x="2871542" y="1731151"/>
                </a:cubicBezTo>
                <a:cubicBezTo>
                  <a:pt x="2838187" y="1710537"/>
                  <a:pt x="2829638" y="1579110"/>
                  <a:pt x="2821503" y="961972"/>
                </a:cubicBezTo>
                <a:cubicBezTo>
                  <a:pt x="2815706" y="522145"/>
                  <a:pt x="2808527" y="312641"/>
                  <a:pt x="2798657" y="295222"/>
                </a:cubicBezTo>
                <a:cubicBezTo>
                  <a:pt x="2790741" y="281252"/>
                  <a:pt x="2776453" y="253005"/>
                  <a:pt x="2766907" y="232451"/>
                </a:cubicBezTo>
                <a:cubicBezTo>
                  <a:pt x="2741961" y="178740"/>
                  <a:pt x="2632138" y="70759"/>
                  <a:pt x="2565400" y="34323"/>
                </a:cubicBezTo>
                <a:lnTo>
                  <a:pt x="2508250" y="3122"/>
                </a:lnTo>
                <a:lnTo>
                  <a:pt x="1422400" y="1108"/>
                </a:lnTo>
                <a:cubicBezTo>
                  <a:pt x="825182" y="0"/>
                  <a:pt x="319405" y="3609"/>
                  <a:pt x="298450" y="912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8900000">
            <a:off x="7044838" y="1534531"/>
            <a:ext cx="183869" cy="108894"/>
          </a:xfrm>
          <a:prstGeom prst="corner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5761935" y="2940375"/>
            <a:ext cx="5870849" cy="17760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三农之农村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9324260" y="-655090"/>
            <a:ext cx="2379987" cy="347470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7BCA7F">
                        <a:alpha val="100000"/>
                      </a:srgbClr>
                    </a:gs>
                    <a:gs pos="100000">
                      <a:srgbClr val="3A913E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03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6972932" y="1706375"/>
            <a:ext cx="3455594" cy="1113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F4B183">
                        <a:alpha val="100000"/>
                      </a:srgbClr>
                    </a:gs>
                    <a:gs pos="100000">
                      <a:srgbClr val="ED7D31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PART.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flipH="1" flipV="1">
            <a:off x="6002881" y="1976581"/>
            <a:ext cx="585926" cy="421546"/>
          </a:xfrm>
          <a:custGeom>
            <a:avLst/>
            <a:gdLst>
              <a:gd name="connsiteX0" fmla="*/ 573801 w 1693851"/>
              <a:gd name="connsiteY0" fmla="*/ 983265 h 1218645"/>
              <a:gd name="connsiteX1" fmla="*/ 633893 w 1693851"/>
              <a:gd name="connsiteY1" fmla="*/ 983265 h 1218645"/>
              <a:gd name="connsiteX2" fmla="*/ 633893 w 1693851"/>
              <a:gd name="connsiteY2" fmla="*/ 1070909 h 1218645"/>
              <a:gd name="connsiteX3" fmla="*/ 721537 w 1693851"/>
              <a:gd name="connsiteY3" fmla="*/ 1070909 h 1218645"/>
              <a:gd name="connsiteX4" fmla="*/ 721537 w 1693851"/>
              <a:gd name="connsiteY4" fmla="*/ 1131001 h 1218645"/>
              <a:gd name="connsiteX5" fmla="*/ 633893 w 1693851"/>
              <a:gd name="connsiteY5" fmla="*/ 1131001 h 1218645"/>
              <a:gd name="connsiteX6" fmla="*/ 633893 w 1693851"/>
              <a:gd name="connsiteY6" fmla="*/ 1218645 h 1218645"/>
              <a:gd name="connsiteX7" fmla="*/ 573801 w 1693851"/>
              <a:gd name="connsiteY7" fmla="*/ 1218645 h 1218645"/>
              <a:gd name="connsiteX8" fmla="*/ 573801 w 1693851"/>
              <a:gd name="connsiteY8" fmla="*/ 1131001 h 1218645"/>
              <a:gd name="connsiteX9" fmla="*/ 486157 w 1693851"/>
              <a:gd name="connsiteY9" fmla="*/ 1131001 h 1218645"/>
              <a:gd name="connsiteX10" fmla="*/ 486157 w 1693851"/>
              <a:gd name="connsiteY10" fmla="*/ 1070909 h 1218645"/>
              <a:gd name="connsiteX11" fmla="*/ 573801 w 1693851"/>
              <a:gd name="connsiteY11" fmla="*/ 1070909 h 1218645"/>
              <a:gd name="connsiteX12" fmla="*/ 87644 w 1693851"/>
              <a:gd name="connsiteY12" fmla="*/ 983265 h 1218645"/>
              <a:gd name="connsiteX13" fmla="*/ 147736 w 1693851"/>
              <a:gd name="connsiteY13" fmla="*/ 983265 h 1218645"/>
              <a:gd name="connsiteX14" fmla="*/ 147736 w 1693851"/>
              <a:gd name="connsiteY14" fmla="*/ 1070909 h 1218645"/>
              <a:gd name="connsiteX15" fmla="*/ 235380 w 1693851"/>
              <a:gd name="connsiteY15" fmla="*/ 1070909 h 1218645"/>
              <a:gd name="connsiteX16" fmla="*/ 235380 w 1693851"/>
              <a:gd name="connsiteY16" fmla="*/ 1131001 h 1218645"/>
              <a:gd name="connsiteX17" fmla="*/ 147736 w 1693851"/>
              <a:gd name="connsiteY17" fmla="*/ 1131001 h 1218645"/>
              <a:gd name="connsiteX18" fmla="*/ 147736 w 1693851"/>
              <a:gd name="connsiteY18" fmla="*/ 1218645 h 1218645"/>
              <a:gd name="connsiteX19" fmla="*/ 87644 w 1693851"/>
              <a:gd name="connsiteY19" fmla="*/ 1218645 h 1218645"/>
              <a:gd name="connsiteX20" fmla="*/ 87644 w 1693851"/>
              <a:gd name="connsiteY20" fmla="*/ 1131001 h 1218645"/>
              <a:gd name="connsiteX21" fmla="*/ 0 w 1693851"/>
              <a:gd name="connsiteY21" fmla="*/ 1131001 h 1218645"/>
              <a:gd name="connsiteX22" fmla="*/ 0 w 1693851"/>
              <a:gd name="connsiteY22" fmla="*/ 1070909 h 1218645"/>
              <a:gd name="connsiteX23" fmla="*/ 87644 w 1693851"/>
              <a:gd name="connsiteY23" fmla="*/ 1070909 h 1218645"/>
              <a:gd name="connsiteX24" fmla="*/ 1546115 w 1693851"/>
              <a:gd name="connsiteY24" fmla="*/ 491632 h 1218645"/>
              <a:gd name="connsiteX25" fmla="*/ 1606207 w 1693851"/>
              <a:gd name="connsiteY25" fmla="*/ 491632 h 1218645"/>
              <a:gd name="connsiteX26" fmla="*/ 1606207 w 1693851"/>
              <a:gd name="connsiteY26" fmla="*/ 579276 h 1218645"/>
              <a:gd name="connsiteX27" fmla="*/ 1693851 w 1693851"/>
              <a:gd name="connsiteY27" fmla="*/ 579276 h 1218645"/>
              <a:gd name="connsiteX28" fmla="*/ 1693851 w 1693851"/>
              <a:gd name="connsiteY28" fmla="*/ 639368 h 1218645"/>
              <a:gd name="connsiteX29" fmla="*/ 1606207 w 1693851"/>
              <a:gd name="connsiteY29" fmla="*/ 639368 h 1218645"/>
              <a:gd name="connsiteX30" fmla="*/ 1606207 w 1693851"/>
              <a:gd name="connsiteY30" fmla="*/ 727012 h 1218645"/>
              <a:gd name="connsiteX31" fmla="*/ 1546115 w 1693851"/>
              <a:gd name="connsiteY31" fmla="*/ 727012 h 1218645"/>
              <a:gd name="connsiteX32" fmla="*/ 1546115 w 1693851"/>
              <a:gd name="connsiteY32" fmla="*/ 639368 h 1218645"/>
              <a:gd name="connsiteX33" fmla="*/ 1458471 w 1693851"/>
              <a:gd name="connsiteY33" fmla="*/ 639368 h 1218645"/>
              <a:gd name="connsiteX34" fmla="*/ 1458471 w 1693851"/>
              <a:gd name="connsiteY34" fmla="*/ 579276 h 1218645"/>
              <a:gd name="connsiteX35" fmla="*/ 1546115 w 1693851"/>
              <a:gd name="connsiteY35" fmla="*/ 579276 h 1218645"/>
              <a:gd name="connsiteX36" fmla="*/ 1059958 w 1693851"/>
              <a:gd name="connsiteY36" fmla="*/ 491632 h 1218645"/>
              <a:gd name="connsiteX37" fmla="*/ 1120050 w 1693851"/>
              <a:gd name="connsiteY37" fmla="*/ 491632 h 1218645"/>
              <a:gd name="connsiteX38" fmla="*/ 1120050 w 1693851"/>
              <a:gd name="connsiteY38" fmla="*/ 579276 h 1218645"/>
              <a:gd name="connsiteX39" fmla="*/ 1207694 w 1693851"/>
              <a:gd name="connsiteY39" fmla="*/ 579276 h 1218645"/>
              <a:gd name="connsiteX40" fmla="*/ 1207694 w 1693851"/>
              <a:gd name="connsiteY40" fmla="*/ 639368 h 1218645"/>
              <a:gd name="connsiteX41" fmla="*/ 1120050 w 1693851"/>
              <a:gd name="connsiteY41" fmla="*/ 639368 h 1218645"/>
              <a:gd name="connsiteX42" fmla="*/ 1120050 w 1693851"/>
              <a:gd name="connsiteY42" fmla="*/ 727012 h 1218645"/>
              <a:gd name="connsiteX43" fmla="*/ 1059958 w 1693851"/>
              <a:gd name="connsiteY43" fmla="*/ 727012 h 1218645"/>
              <a:gd name="connsiteX44" fmla="*/ 1059958 w 1693851"/>
              <a:gd name="connsiteY44" fmla="*/ 639368 h 1218645"/>
              <a:gd name="connsiteX45" fmla="*/ 972314 w 1693851"/>
              <a:gd name="connsiteY45" fmla="*/ 639368 h 1218645"/>
              <a:gd name="connsiteX46" fmla="*/ 972314 w 1693851"/>
              <a:gd name="connsiteY46" fmla="*/ 579276 h 1218645"/>
              <a:gd name="connsiteX47" fmla="*/ 1059958 w 1693851"/>
              <a:gd name="connsiteY47" fmla="*/ 579276 h 1218645"/>
              <a:gd name="connsiteX48" fmla="*/ 573801 w 1693851"/>
              <a:gd name="connsiteY48" fmla="*/ 491632 h 1218645"/>
              <a:gd name="connsiteX49" fmla="*/ 633893 w 1693851"/>
              <a:gd name="connsiteY49" fmla="*/ 491632 h 1218645"/>
              <a:gd name="connsiteX50" fmla="*/ 633893 w 1693851"/>
              <a:gd name="connsiteY50" fmla="*/ 579276 h 1218645"/>
              <a:gd name="connsiteX51" fmla="*/ 721537 w 1693851"/>
              <a:gd name="connsiteY51" fmla="*/ 579276 h 1218645"/>
              <a:gd name="connsiteX52" fmla="*/ 721537 w 1693851"/>
              <a:gd name="connsiteY52" fmla="*/ 639368 h 1218645"/>
              <a:gd name="connsiteX53" fmla="*/ 633893 w 1693851"/>
              <a:gd name="connsiteY53" fmla="*/ 639368 h 1218645"/>
              <a:gd name="connsiteX54" fmla="*/ 633893 w 1693851"/>
              <a:gd name="connsiteY54" fmla="*/ 727012 h 1218645"/>
              <a:gd name="connsiteX55" fmla="*/ 573801 w 1693851"/>
              <a:gd name="connsiteY55" fmla="*/ 727012 h 1218645"/>
              <a:gd name="connsiteX56" fmla="*/ 573801 w 1693851"/>
              <a:gd name="connsiteY56" fmla="*/ 639368 h 1218645"/>
              <a:gd name="connsiteX57" fmla="*/ 486157 w 1693851"/>
              <a:gd name="connsiteY57" fmla="*/ 639368 h 1218645"/>
              <a:gd name="connsiteX58" fmla="*/ 486157 w 1693851"/>
              <a:gd name="connsiteY58" fmla="*/ 579276 h 1218645"/>
              <a:gd name="connsiteX59" fmla="*/ 573801 w 1693851"/>
              <a:gd name="connsiteY59" fmla="*/ 579276 h 1218645"/>
              <a:gd name="connsiteX60" fmla="*/ 87644 w 1693851"/>
              <a:gd name="connsiteY60" fmla="*/ 491632 h 1218645"/>
              <a:gd name="connsiteX61" fmla="*/ 147736 w 1693851"/>
              <a:gd name="connsiteY61" fmla="*/ 491632 h 1218645"/>
              <a:gd name="connsiteX62" fmla="*/ 147736 w 1693851"/>
              <a:gd name="connsiteY62" fmla="*/ 579276 h 1218645"/>
              <a:gd name="connsiteX63" fmla="*/ 235380 w 1693851"/>
              <a:gd name="connsiteY63" fmla="*/ 579276 h 1218645"/>
              <a:gd name="connsiteX64" fmla="*/ 235380 w 1693851"/>
              <a:gd name="connsiteY64" fmla="*/ 639368 h 1218645"/>
              <a:gd name="connsiteX65" fmla="*/ 147736 w 1693851"/>
              <a:gd name="connsiteY65" fmla="*/ 639368 h 1218645"/>
              <a:gd name="connsiteX66" fmla="*/ 147736 w 1693851"/>
              <a:gd name="connsiteY66" fmla="*/ 727012 h 1218645"/>
              <a:gd name="connsiteX67" fmla="*/ 87644 w 1693851"/>
              <a:gd name="connsiteY67" fmla="*/ 727012 h 1218645"/>
              <a:gd name="connsiteX68" fmla="*/ 87644 w 1693851"/>
              <a:gd name="connsiteY68" fmla="*/ 639368 h 1218645"/>
              <a:gd name="connsiteX69" fmla="*/ 0 w 1693851"/>
              <a:gd name="connsiteY69" fmla="*/ 639368 h 1218645"/>
              <a:gd name="connsiteX70" fmla="*/ 0 w 1693851"/>
              <a:gd name="connsiteY70" fmla="*/ 579276 h 1218645"/>
              <a:gd name="connsiteX71" fmla="*/ 87644 w 1693851"/>
              <a:gd name="connsiteY71" fmla="*/ 579276 h 1218645"/>
              <a:gd name="connsiteX72" fmla="*/ 1546115 w 1693851"/>
              <a:gd name="connsiteY72" fmla="*/ 0 h 1218645"/>
              <a:gd name="connsiteX73" fmla="*/ 1606207 w 1693851"/>
              <a:gd name="connsiteY73" fmla="*/ 0 h 1218645"/>
              <a:gd name="connsiteX74" fmla="*/ 1606207 w 1693851"/>
              <a:gd name="connsiteY74" fmla="*/ 87644 h 1218645"/>
              <a:gd name="connsiteX75" fmla="*/ 1693851 w 1693851"/>
              <a:gd name="connsiteY75" fmla="*/ 87644 h 1218645"/>
              <a:gd name="connsiteX76" fmla="*/ 1693851 w 1693851"/>
              <a:gd name="connsiteY76" fmla="*/ 147736 h 1218645"/>
              <a:gd name="connsiteX77" fmla="*/ 1606207 w 1693851"/>
              <a:gd name="connsiteY77" fmla="*/ 147736 h 1218645"/>
              <a:gd name="connsiteX78" fmla="*/ 1606207 w 1693851"/>
              <a:gd name="connsiteY78" fmla="*/ 235380 h 1218645"/>
              <a:gd name="connsiteX79" fmla="*/ 1546115 w 1693851"/>
              <a:gd name="connsiteY79" fmla="*/ 235380 h 1218645"/>
              <a:gd name="connsiteX80" fmla="*/ 1546115 w 1693851"/>
              <a:gd name="connsiteY80" fmla="*/ 147736 h 1218645"/>
              <a:gd name="connsiteX81" fmla="*/ 1458471 w 1693851"/>
              <a:gd name="connsiteY81" fmla="*/ 147736 h 1218645"/>
              <a:gd name="connsiteX82" fmla="*/ 1458471 w 1693851"/>
              <a:gd name="connsiteY82" fmla="*/ 87644 h 1218645"/>
              <a:gd name="connsiteX83" fmla="*/ 1546115 w 1693851"/>
              <a:gd name="connsiteY83" fmla="*/ 87644 h 1218645"/>
              <a:gd name="connsiteX84" fmla="*/ 1059958 w 1693851"/>
              <a:gd name="connsiteY84" fmla="*/ 0 h 1218645"/>
              <a:gd name="connsiteX85" fmla="*/ 1120050 w 1693851"/>
              <a:gd name="connsiteY85" fmla="*/ 0 h 1218645"/>
              <a:gd name="connsiteX86" fmla="*/ 1120050 w 1693851"/>
              <a:gd name="connsiteY86" fmla="*/ 87644 h 1218645"/>
              <a:gd name="connsiteX87" fmla="*/ 1207694 w 1693851"/>
              <a:gd name="connsiteY87" fmla="*/ 87644 h 1218645"/>
              <a:gd name="connsiteX88" fmla="*/ 1207694 w 1693851"/>
              <a:gd name="connsiteY88" fmla="*/ 147736 h 1218645"/>
              <a:gd name="connsiteX89" fmla="*/ 1120050 w 1693851"/>
              <a:gd name="connsiteY89" fmla="*/ 147736 h 1218645"/>
              <a:gd name="connsiteX90" fmla="*/ 1120050 w 1693851"/>
              <a:gd name="connsiteY90" fmla="*/ 235380 h 1218645"/>
              <a:gd name="connsiteX91" fmla="*/ 1059958 w 1693851"/>
              <a:gd name="connsiteY91" fmla="*/ 235380 h 1218645"/>
              <a:gd name="connsiteX92" fmla="*/ 1059958 w 1693851"/>
              <a:gd name="connsiteY92" fmla="*/ 147736 h 1218645"/>
              <a:gd name="connsiteX93" fmla="*/ 972314 w 1693851"/>
              <a:gd name="connsiteY93" fmla="*/ 147736 h 1218645"/>
              <a:gd name="connsiteX94" fmla="*/ 972314 w 1693851"/>
              <a:gd name="connsiteY94" fmla="*/ 87644 h 1218645"/>
              <a:gd name="connsiteX95" fmla="*/ 1059958 w 1693851"/>
              <a:gd name="connsiteY95" fmla="*/ 87644 h 1218645"/>
            </a:gdLst>
            <a:ahLst/>
            <a:cxnLst/>
            <a:rect l="l" t="t" r="r" b="b"/>
            <a:pathLst>
              <a:path w="1693851" h="1218645">
                <a:moveTo>
                  <a:pt x="573801" y="983265"/>
                </a:moveTo>
                <a:lnTo>
                  <a:pt x="633893" y="983265"/>
                </a:lnTo>
                <a:lnTo>
                  <a:pt x="633893" y="1070909"/>
                </a:lnTo>
                <a:lnTo>
                  <a:pt x="721537" y="1070909"/>
                </a:lnTo>
                <a:lnTo>
                  <a:pt x="721537" y="1131001"/>
                </a:lnTo>
                <a:lnTo>
                  <a:pt x="633893" y="1131001"/>
                </a:lnTo>
                <a:lnTo>
                  <a:pt x="633893" y="1218645"/>
                </a:lnTo>
                <a:lnTo>
                  <a:pt x="573801" y="1218645"/>
                </a:lnTo>
                <a:lnTo>
                  <a:pt x="573801" y="1131001"/>
                </a:lnTo>
                <a:lnTo>
                  <a:pt x="486157" y="1131001"/>
                </a:lnTo>
                <a:lnTo>
                  <a:pt x="486157" y="1070909"/>
                </a:lnTo>
                <a:lnTo>
                  <a:pt x="573801" y="1070909"/>
                </a:lnTo>
                <a:close/>
                <a:moveTo>
                  <a:pt x="87644" y="983265"/>
                </a:moveTo>
                <a:lnTo>
                  <a:pt x="147736" y="983265"/>
                </a:lnTo>
                <a:lnTo>
                  <a:pt x="147736" y="1070909"/>
                </a:lnTo>
                <a:lnTo>
                  <a:pt x="235380" y="1070909"/>
                </a:lnTo>
                <a:lnTo>
                  <a:pt x="235380" y="1131001"/>
                </a:lnTo>
                <a:lnTo>
                  <a:pt x="147736" y="1131001"/>
                </a:lnTo>
                <a:lnTo>
                  <a:pt x="147736" y="1218645"/>
                </a:lnTo>
                <a:lnTo>
                  <a:pt x="87644" y="1218645"/>
                </a:lnTo>
                <a:lnTo>
                  <a:pt x="87644" y="1131001"/>
                </a:lnTo>
                <a:lnTo>
                  <a:pt x="0" y="1131001"/>
                </a:lnTo>
                <a:lnTo>
                  <a:pt x="0" y="1070909"/>
                </a:lnTo>
                <a:lnTo>
                  <a:pt x="87644" y="1070909"/>
                </a:lnTo>
                <a:close/>
                <a:moveTo>
                  <a:pt x="1546115" y="491632"/>
                </a:moveTo>
                <a:lnTo>
                  <a:pt x="1606207" y="491632"/>
                </a:lnTo>
                <a:lnTo>
                  <a:pt x="1606207" y="579276"/>
                </a:lnTo>
                <a:lnTo>
                  <a:pt x="1693851" y="579276"/>
                </a:lnTo>
                <a:lnTo>
                  <a:pt x="1693851" y="639368"/>
                </a:lnTo>
                <a:lnTo>
                  <a:pt x="1606207" y="639368"/>
                </a:lnTo>
                <a:lnTo>
                  <a:pt x="1606207" y="727012"/>
                </a:lnTo>
                <a:lnTo>
                  <a:pt x="1546115" y="727012"/>
                </a:lnTo>
                <a:lnTo>
                  <a:pt x="1546115" y="639368"/>
                </a:lnTo>
                <a:lnTo>
                  <a:pt x="1458471" y="639368"/>
                </a:lnTo>
                <a:lnTo>
                  <a:pt x="1458471" y="579276"/>
                </a:lnTo>
                <a:lnTo>
                  <a:pt x="1546115" y="579276"/>
                </a:lnTo>
                <a:close/>
                <a:moveTo>
                  <a:pt x="1059958" y="491632"/>
                </a:moveTo>
                <a:lnTo>
                  <a:pt x="1120050" y="491632"/>
                </a:lnTo>
                <a:lnTo>
                  <a:pt x="1120050" y="579276"/>
                </a:lnTo>
                <a:lnTo>
                  <a:pt x="1207694" y="579276"/>
                </a:lnTo>
                <a:lnTo>
                  <a:pt x="1207694" y="639368"/>
                </a:lnTo>
                <a:lnTo>
                  <a:pt x="1120050" y="639368"/>
                </a:lnTo>
                <a:lnTo>
                  <a:pt x="1120050" y="727012"/>
                </a:lnTo>
                <a:lnTo>
                  <a:pt x="1059958" y="727012"/>
                </a:lnTo>
                <a:lnTo>
                  <a:pt x="1059958" y="639368"/>
                </a:lnTo>
                <a:lnTo>
                  <a:pt x="972314" y="639368"/>
                </a:lnTo>
                <a:lnTo>
                  <a:pt x="972314" y="579276"/>
                </a:lnTo>
                <a:lnTo>
                  <a:pt x="1059958" y="579276"/>
                </a:lnTo>
                <a:close/>
                <a:moveTo>
                  <a:pt x="573801" y="491632"/>
                </a:moveTo>
                <a:lnTo>
                  <a:pt x="633893" y="491632"/>
                </a:lnTo>
                <a:lnTo>
                  <a:pt x="633893" y="579276"/>
                </a:lnTo>
                <a:lnTo>
                  <a:pt x="721537" y="579276"/>
                </a:lnTo>
                <a:lnTo>
                  <a:pt x="721537" y="639368"/>
                </a:lnTo>
                <a:lnTo>
                  <a:pt x="633893" y="639368"/>
                </a:lnTo>
                <a:lnTo>
                  <a:pt x="633893" y="727012"/>
                </a:lnTo>
                <a:lnTo>
                  <a:pt x="573801" y="727012"/>
                </a:lnTo>
                <a:lnTo>
                  <a:pt x="573801" y="639368"/>
                </a:lnTo>
                <a:lnTo>
                  <a:pt x="486157" y="639368"/>
                </a:lnTo>
                <a:lnTo>
                  <a:pt x="486157" y="579276"/>
                </a:lnTo>
                <a:lnTo>
                  <a:pt x="573801" y="579276"/>
                </a:lnTo>
                <a:close/>
                <a:moveTo>
                  <a:pt x="87644" y="491632"/>
                </a:moveTo>
                <a:lnTo>
                  <a:pt x="147736" y="491632"/>
                </a:lnTo>
                <a:lnTo>
                  <a:pt x="147736" y="579276"/>
                </a:lnTo>
                <a:lnTo>
                  <a:pt x="235380" y="579276"/>
                </a:lnTo>
                <a:lnTo>
                  <a:pt x="235380" y="639368"/>
                </a:lnTo>
                <a:lnTo>
                  <a:pt x="147736" y="639368"/>
                </a:lnTo>
                <a:lnTo>
                  <a:pt x="147736" y="727012"/>
                </a:lnTo>
                <a:lnTo>
                  <a:pt x="87644" y="727012"/>
                </a:lnTo>
                <a:lnTo>
                  <a:pt x="87644" y="639368"/>
                </a:lnTo>
                <a:lnTo>
                  <a:pt x="0" y="639368"/>
                </a:lnTo>
                <a:lnTo>
                  <a:pt x="0" y="579276"/>
                </a:lnTo>
                <a:lnTo>
                  <a:pt x="87644" y="579276"/>
                </a:lnTo>
                <a:close/>
                <a:moveTo>
                  <a:pt x="1546115" y="0"/>
                </a:moveTo>
                <a:lnTo>
                  <a:pt x="1606207" y="0"/>
                </a:lnTo>
                <a:lnTo>
                  <a:pt x="1606207" y="87644"/>
                </a:lnTo>
                <a:lnTo>
                  <a:pt x="1693851" y="87644"/>
                </a:lnTo>
                <a:lnTo>
                  <a:pt x="1693851" y="147736"/>
                </a:lnTo>
                <a:lnTo>
                  <a:pt x="1606207" y="147736"/>
                </a:lnTo>
                <a:lnTo>
                  <a:pt x="1606207" y="235380"/>
                </a:lnTo>
                <a:lnTo>
                  <a:pt x="1546115" y="235380"/>
                </a:lnTo>
                <a:lnTo>
                  <a:pt x="1546115" y="147736"/>
                </a:lnTo>
                <a:lnTo>
                  <a:pt x="1458471" y="147736"/>
                </a:lnTo>
                <a:lnTo>
                  <a:pt x="1458471" y="87644"/>
                </a:lnTo>
                <a:lnTo>
                  <a:pt x="1546115" y="87644"/>
                </a:lnTo>
                <a:close/>
                <a:moveTo>
                  <a:pt x="1059958" y="0"/>
                </a:moveTo>
                <a:lnTo>
                  <a:pt x="1120050" y="0"/>
                </a:lnTo>
                <a:lnTo>
                  <a:pt x="1120050" y="87644"/>
                </a:lnTo>
                <a:lnTo>
                  <a:pt x="1207694" y="87644"/>
                </a:lnTo>
                <a:lnTo>
                  <a:pt x="1207694" y="147736"/>
                </a:lnTo>
                <a:lnTo>
                  <a:pt x="1120050" y="147736"/>
                </a:lnTo>
                <a:lnTo>
                  <a:pt x="1120050" y="235380"/>
                </a:lnTo>
                <a:lnTo>
                  <a:pt x="1059958" y="235380"/>
                </a:lnTo>
                <a:lnTo>
                  <a:pt x="1059958" y="147736"/>
                </a:lnTo>
                <a:lnTo>
                  <a:pt x="972314" y="147736"/>
                </a:lnTo>
                <a:lnTo>
                  <a:pt x="972314" y="87644"/>
                </a:lnTo>
                <a:lnTo>
                  <a:pt x="1059958" y="8764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flipH="1">
            <a:off x="10417655" y="4863099"/>
            <a:ext cx="1183419" cy="132542"/>
          </a:xfrm>
          <a:custGeom>
            <a:avLst/>
            <a:gdLst>
              <a:gd name="connsiteX0" fmla="*/ 1072968 w 1183419"/>
              <a:gd name="connsiteY0" fmla="*/ 0 h 132542"/>
              <a:gd name="connsiteX1" fmla="*/ 1161328 w 1183419"/>
              <a:gd name="connsiteY1" fmla="*/ 0 h 132542"/>
              <a:gd name="connsiteX2" fmla="*/ 1183419 w 1183419"/>
              <a:gd name="connsiteY2" fmla="*/ 22091 h 132542"/>
              <a:gd name="connsiteX3" fmla="*/ 1183419 w 1183419"/>
              <a:gd name="connsiteY3" fmla="*/ 110451 h 132542"/>
              <a:gd name="connsiteX4" fmla="*/ 1161328 w 1183419"/>
              <a:gd name="connsiteY4" fmla="*/ 132542 h 132542"/>
              <a:gd name="connsiteX5" fmla="*/ 1072968 w 1183419"/>
              <a:gd name="connsiteY5" fmla="*/ 132542 h 132542"/>
              <a:gd name="connsiteX6" fmla="*/ 1050877 w 1183419"/>
              <a:gd name="connsiteY6" fmla="*/ 110451 h 132542"/>
              <a:gd name="connsiteX7" fmla="*/ 1050877 w 1183419"/>
              <a:gd name="connsiteY7" fmla="*/ 22091 h 132542"/>
              <a:gd name="connsiteX8" fmla="*/ 1072968 w 1183419"/>
              <a:gd name="connsiteY8" fmla="*/ 0 h 132542"/>
              <a:gd name="connsiteX9" fmla="*/ 862791 w 1183419"/>
              <a:gd name="connsiteY9" fmla="*/ 0 h 132542"/>
              <a:gd name="connsiteX10" fmla="*/ 951151 w 1183419"/>
              <a:gd name="connsiteY10" fmla="*/ 0 h 132542"/>
              <a:gd name="connsiteX11" fmla="*/ 973242 w 1183419"/>
              <a:gd name="connsiteY11" fmla="*/ 22091 h 132542"/>
              <a:gd name="connsiteX12" fmla="*/ 973242 w 1183419"/>
              <a:gd name="connsiteY12" fmla="*/ 110451 h 132542"/>
              <a:gd name="connsiteX13" fmla="*/ 951151 w 1183419"/>
              <a:gd name="connsiteY13" fmla="*/ 132542 h 132542"/>
              <a:gd name="connsiteX14" fmla="*/ 862791 w 1183419"/>
              <a:gd name="connsiteY14" fmla="*/ 132542 h 132542"/>
              <a:gd name="connsiteX15" fmla="*/ 840700 w 1183419"/>
              <a:gd name="connsiteY15" fmla="*/ 110451 h 132542"/>
              <a:gd name="connsiteX16" fmla="*/ 840700 w 1183419"/>
              <a:gd name="connsiteY16" fmla="*/ 22091 h 132542"/>
              <a:gd name="connsiteX17" fmla="*/ 862791 w 1183419"/>
              <a:gd name="connsiteY17" fmla="*/ 0 h 132542"/>
              <a:gd name="connsiteX18" fmla="*/ 652616 w 1183419"/>
              <a:gd name="connsiteY18" fmla="*/ 0 h 132542"/>
              <a:gd name="connsiteX19" fmla="*/ 740976 w 1183419"/>
              <a:gd name="connsiteY19" fmla="*/ 0 h 132542"/>
              <a:gd name="connsiteX20" fmla="*/ 763067 w 1183419"/>
              <a:gd name="connsiteY20" fmla="*/ 22091 h 132542"/>
              <a:gd name="connsiteX21" fmla="*/ 763067 w 1183419"/>
              <a:gd name="connsiteY21" fmla="*/ 110451 h 132542"/>
              <a:gd name="connsiteX22" fmla="*/ 740976 w 1183419"/>
              <a:gd name="connsiteY22" fmla="*/ 132542 h 132542"/>
              <a:gd name="connsiteX23" fmla="*/ 652616 w 1183419"/>
              <a:gd name="connsiteY23" fmla="*/ 132542 h 132542"/>
              <a:gd name="connsiteX24" fmla="*/ 630525 w 1183419"/>
              <a:gd name="connsiteY24" fmla="*/ 110451 h 132542"/>
              <a:gd name="connsiteX25" fmla="*/ 630525 w 1183419"/>
              <a:gd name="connsiteY25" fmla="*/ 22091 h 132542"/>
              <a:gd name="connsiteX26" fmla="*/ 652616 w 1183419"/>
              <a:gd name="connsiteY26" fmla="*/ 0 h 132542"/>
              <a:gd name="connsiteX27" fmla="*/ 442441 w 1183419"/>
              <a:gd name="connsiteY27" fmla="*/ 0 h 132542"/>
              <a:gd name="connsiteX28" fmla="*/ 530801 w 1183419"/>
              <a:gd name="connsiteY28" fmla="*/ 0 h 132542"/>
              <a:gd name="connsiteX29" fmla="*/ 552892 w 1183419"/>
              <a:gd name="connsiteY29" fmla="*/ 22091 h 132542"/>
              <a:gd name="connsiteX30" fmla="*/ 552892 w 1183419"/>
              <a:gd name="connsiteY30" fmla="*/ 110451 h 132542"/>
              <a:gd name="connsiteX31" fmla="*/ 530801 w 1183419"/>
              <a:gd name="connsiteY31" fmla="*/ 132542 h 132542"/>
              <a:gd name="connsiteX32" fmla="*/ 442441 w 1183419"/>
              <a:gd name="connsiteY32" fmla="*/ 132542 h 132542"/>
              <a:gd name="connsiteX33" fmla="*/ 420350 w 1183419"/>
              <a:gd name="connsiteY33" fmla="*/ 110451 h 132542"/>
              <a:gd name="connsiteX34" fmla="*/ 420350 w 1183419"/>
              <a:gd name="connsiteY34" fmla="*/ 22091 h 132542"/>
              <a:gd name="connsiteX35" fmla="*/ 442441 w 1183419"/>
              <a:gd name="connsiteY35" fmla="*/ 0 h 132542"/>
              <a:gd name="connsiteX36" fmla="*/ 232266 w 1183419"/>
              <a:gd name="connsiteY36" fmla="*/ 0 h 132542"/>
              <a:gd name="connsiteX37" fmla="*/ 320626 w 1183419"/>
              <a:gd name="connsiteY37" fmla="*/ 0 h 132542"/>
              <a:gd name="connsiteX38" fmla="*/ 342717 w 1183419"/>
              <a:gd name="connsiteY38" fmla="*/ 22091 h 132542"/>
              <a:gd name="connsiteX39" fmla="*/ 342717 w 1183419"/>
              <a:gd name="connsiteY39" fmla="*/ 110451 h 132542"/>
              <a:gd name="connsiteX40" fmla="*/ 320626 w 1183419"/>
              <a:gd name="connsiteY40" fmla="*/ 132542 h 132542"/>
              <a:gd name="connsiteX41" fmla="*/ 232266 w 1183419"/>
              <a:gd name="connsiteY41" fmla="*/ 132542 h 132542"/>
              <a:gd name="connsiteX42" fmla="*/ 210175 w 1183419"/>
              <a:gd name="connsiteY42" fmla="*/ 110451 h 132542"/>
              <a:gd name="connsiteX43" fmla="*/ 210175 w 1183419"/>
              <a:gd name="connsiteY43" fmla="*/ 22091 h 132542"/>
              <a:gd name="connsiteX44" fmla="*/ 232266 w 1183419"/>
              <a:gd name="connsiteY44" fmla="*/ 0 h 132542"/>
              <a:gd name="connsiteX45" fmla="*/ 22091 w 1183419"/>
              <a:gd name="connsiteY45" fmla="*/ 0 h 132542"/>
              <a:gd name="connsiteX46" fmla="*/ 110451 w 1183419"/>
              <a:gd name="connsiteY46" fmla="*/ 0 h 132542"/>
              <a:gd name="connsiteX47" fmla="*/ 132542 w 1183419"/>
              <a:gd name="connsiteY47" fmla="*/ 22091 h 132542"/>
              <a:gd name="connsiteX48" fmla="*/ 132542 w 1183419"/>
              <a:gd name="connsiteY48" fmla="*/ 110451 h 132542"/>
              <a:gd name="connsiteX49" fmla="*/ 110451 w 1183419"/>
              <a:gd name="connsiteY49" fmla="*/ 132542 h 132542"/>
              <a:gd name="connsiteX50" fmla="*/ 22091 w 1183419"/>
              <a:gd name="connsiteY50" fmla="*/ 132542 h 132542"/>
              <a:gd name="connsiteX51" fmla="*/ 0 w 1183419"/>
              <a:gd name="connsiteY51" fmla="*/ 110451 h 132542"/>
              <a:gd name="connsiteX52" fmla="*/ 0 w 1183419"/>
              <a:gd name="connsiteY52" fmla="*/ 22091 h 132542"/>
              <a:gd name="connsiteX53" fmla="*/ 22091 w 1183419"/>
              <a:gd name="connsiteY53" fmla="*/ 0 h 132542"/>
            </a:gdLst>
            <a:ahLst/>
            <a:cxnLst/>
            <a:rect l="l" t="t" r="r" b="b"/>
            <a:pathLst>
              <a:path w="1183419" h="132542">
                <a:moveTo>
                  <a:pt x="1072968" y="0"/>
                </a:moveTo>
                <a:lnTo>
                  <a:pt x="1161328" y="0"/>
                </a:lnTo>
                <a:cubicBezTo>
                  <a:pt x="1173529" y="0"/>
                  <a:pt x="1183419" y="9890"/>
                  <a:pt x="1183419" y="22091"/>
                </a:cubicBezTo>
                <a:lnTo>
                  <a:pt x="1183419" y="110451"/>
                </a:lnTo>
                <a:cubicBezTo>
                  <a:pt x="1183419" y="122652"/>
                  <a:pt x="1173529" y="132542"/>
                  <a:pt x="1161328" y="132542"/>
                </a:cubicBezTo>
                <a:lnTo>
                  <a:pt x="1072968" y="132542"/>
                </a:lnTo>
                <a:cubicBezTo>
                  <a:pt x="1060767" y="132542"/>
                  <a:pt x="1050877" y="122652"/>
                  <a:pt x="1050877" y="110451"/>
                </a:cubicBezTo>
                <a:lnTo>
                  <a:pt x="1050877" y="22091"/>
                </a:lnTo>
                <a:cubicBezTo>
                  <a:pt x="1050877" y="9890"/>
                  <a:pt x="1060767" y="0"/>
                  <a:pt x="1072968" y="0"/>
                </a:cubicBezTo>
                <a:close/>
                <a:moveTo>
                  <a:pt x="862791" y="0"/>
                </a:moveTo>
                <a:lnTo>
                  <a:pt x="951151" y="0"/>
                </a:lnTo>
                <a:cubicBezTo>
                  <a:pt x="963352" y="0"/>
                  <a:pt x="973242" y="9890"/>
                  <a:pt x="973242" y="22091"/>
                </a:cubicBezTo>
                <a:lnTo>
                  <a:pt x="973242" y="110451"/>
                </a:lnTo>
                <a:cubicBezTo>
                  <a:pt x="973242" y="122652"/>
                  <a:pt x="963352" y="132542"/>
                  <a:pt x="951151" y="132542"/>
                </a:cubicBezTo>
                <a:lnTo>
                  <a:pt x="862791" y="132542"/>
                </a:lnTo>
                <a:cubicBezTo>
                  <a:pt x="850590" y="132542"/>
                  <a:pt x="840700" y="122652"/>
                  <a:pt x="840700" y="110451"/>
                </a:cubicBezTo>
                <a:lnTo>
                  <a:pt x="840700" y="22091"/>
                </a:lnTo>
                <a:cubicBezTo>
                  <a:pt x="840700" y="9890"/>
                  <a:pt x="850590" y="0"/>
                  <a:pt x="862791" y="0"/>
                </a:cubicBezTo>
                <a:close/>
                <a:moveTo>
                  <a:pt x="652616" y="0"/>
                </a:moveTo>
                <a:lnTo>
                  <a:pt x="740976" y="0"/>
                </a:lnTo>
                <a:cubicBezTo>
                  <a:pt x="753177" y="0"/>
                  <a:pt x="763067" y="9890"/>
                  <a:pt x="763067" y="22091"/>
                </a:cubicBezTo>
                <a:lnTo>
                  <a:pt x="763067" y="110451"/>
                </a:lnTo>
                <a:cubicBezTo>
                  <a:pt x="763067" y="122652"/>
                  <a:pt x="753177" y="132542"/>
                  <a:pt x="740976" y="132542"/>
                </a:cubicBezTo>
                <a:lnTo>
                  <a:pt x="652616" y="132542"/>
                </a:lnTo>
                <a:cubicBezTo>
                  <a:pt x="640415" y="132542"/>
                  <a:pt x="630525" y="122652"/>
                  <a:pt x="630525" y="110451"/>
                </a:cubicBezTo>
                <a:lnTo>
                  <a:pt x="630525" y="22091"/>
                </a:lnTo>
                <a:cubicBezTo>
                  <a:pt x="630525" y="9890"/>
                  <a:pt x="640415" y="0"/>
                  <a:pt x="652616" y="0"/>
                </a:cubicBezTo>
                <a:close/>
                <a:moveTo>
                  <a:pt x="442441" y="0"/>
                </a:moveTo>
                <a:lnTo>
                  <a:pt x="530801" y="0"/>
                </a:lnTo>
                <a:cubicBezTo>
                  <a:pt x="543002" y="0"/>
                  <a:pt x="552892" y="9890"/>
                  <a:pt x="552892" y="22091"/>
                </a:cubicBezTo>
                <a:lnTo>
                  <a:pt x="552892" y="110451"/>
                </a:lnTo>
                <a:cubicBezTo>
                  <a:pt x="552892" y="122652"/>
                  <a:pt x="543002" y="132542"/>
                  <a:pt x="530801" y="132542"/>
                </a:cubicBezTo>
                <a:lnTo>
                  <a:pt x="442441" y="132542"/>
                </a:lnTo>
                <a:cubicBezTo>
                  <a:pt x="430240" y="132542"/>
                  <a:pt x="420350" y="122652"/>
                  <a:pt x="420350" y="110451"/>
                </a:cubicBezTo>
                <a:lnTo>
                  <a:pt x="420350" y="22091"/>
                </a:lnTo>
                <a:cubicBezTo>
                  <a:pt x="420350" y="9890"/>
                  <a:pt x="430240" y="0"/>
                  <a:pt x="442441" y="0"/>
                </a:cubicBezTo>
                <a:close/>
                <a:moveTo>
                  <a:pt x="232266" y="0"/>
                </a:moveTo>
                <a:lnTo>
                  <a:pt x="320626" y="0"/>
                </a:lnTo>
                <a:cubicBezTo>
                  <a:pt x="332827" y="0"/>
                  <a:pt x="342717" y="9890"/>
                  <a:pt x="342717" y="22091"/>
                </a:cubicBezTo>
                <a:lnTo>
                  <a:pt x="342717" y="110451"/>
                </a:lnTo>
                <a:cubicBezTo>
                  <a:pt x="342717" y="122652"/>
                  <a:pt x="332827" y="132542"/>
                  <a:pt x="320626" y="132542"/>
                </a:cubicBezTo>
                <a:lnTo>
                  <a:pt x="232266" y="132542"/>
                </a:lnTo>
                <a:cubicBezTo>
                  <a:pt x="220065" y="132542"/>
                  <a:pt x="210175" y="122652"/>
                  <a:pt x="210175" y="110451"/>
                </a:cubicBezTo>
                <a:lnTo>
                  <a:pt x="210175" y="22091"/>
                </a:lnTo>
                <a:cubicBezTo>
                  <a:pt x="210175" y="9890"/>
                  <a:pt x="220065" y="0"/>
                  <a:pt x="232266" y="0"/>
                </a:cubicBezTo>
                <a:close/>
                <a:moveTo>
                  <a:pt x="22091" y="0"/>
                </a:moveTo>
                <a:lnTo>
                  <a:pt x="110451" y="0"/>
                </a:lnTo>
                <a:cubicBezTo>
                  <a:pt x="122652" y="0"/>
                  <a:pt x="132542" y="9890"/>
                  <a:pt x="132542" y="22091"/>
                </a:cubicBezTo>
                <a:lnTo>
                  <a:pt x="132542" y="110451"/>
                </a:lnTo>
                <a:cubicBezTo>
                  <a:pt x="132542" y="122652"/>
                  <a:pt x="122652" y="132542"/>
                  <a:pt x="110451" y="132542"/>
                </a:cubicBezTo>
                <a:lnTo>
                  <a:pt x="22091" y="132542"/>
                </a:lnTo>
                <a:cubicBezTo>
                  <a:pt x="9890" y="132542"/>
                  <a:pt x="0" y="122652"/>
                  <a:pt x="0" y="110451"/>
                </a:cubicBezTo>
                <a:lnTo>
                  <a:pt x="0" y="22091"/>
                </a:lnTo>
                <a:cubicBezTo>
                  <a:pt x="0" y="9890"/>
                  <a:pt x="9890" y="0"/>
                  <a:pt x="22091" y="0"/>
                </a:cubicBezTo>
                <a:close/>
              </a:path>
            </a:pathLst>
          </a:custGeom>
          <a:gradFill>
            <a:gsLst>
              <a:gs pos="14000">
                <a:schemeClr val="accent1">
                  <a:lumMod val="100000"/>
                  <a:alpha val="50000"/>
                </a:schemeClr>
              </a:gs>
              <a:gs pos="91000">
                <a:schemeClr val="accent1">
                  <a:lumMod val="60000"/>
                  <a:lumOff val="4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30" name="标题 1"/>
          <p:cNvCxnSpPr/>
          <p:nvPr/>
        </p:nvCxnSpPr>
        <p:spPr>
          <a:xfrm flipH="1">
            <a:off x="6764565" y="4929370"/>
            <a:ext cx="3578474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>
                    <a:lumMod val="40000"/>
                    <a:lumOff val="60000"/>
                    <a:alpha val="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prstDash val="solid"/>
            <a:miter/>
          </a:ln>
        </p:spPr>
      </p:cxnSp>
      <p:sp>
        <p:nvSpPr>
          <p:cNvPr id="31" name="标题 1"/>
          <p:cNvSpPr txBox="1"/>
          <p:nvPr/>
        </p:nvSpPr>
        <p:spPr>
          <a:xfrm>
            <a:off x="6096678" y="5194823"/>
            <a:ext cx="5499619" cy="67710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7BCA7F">
                    <a:alpha val="2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POWERPOINT</a:t>
            </a: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16200000" flipH="1">
            <a:off x="10404595" y="-910904"/>
            <a:ext cx="574326" cy="3000483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flipH="1">
            <a:off x="8670941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flipH="1">
            <a:off x="8432095" y="528924"/>
            <a:ext cx="120825" cy="120825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flipH="1">
            <a:off x="8193249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" y="0"/>
            <a:ext cx="1219676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 rot="5400000">
            <a:off x="-2319833" y="5755285"/>
            <a:ext cx="6974007" cy="5105400"/>
          </a:xfrm>
          <a:prstGeom prst="hexagon">
            <a:avLst/>
          </a:prstGeom>
          <a:solidFill>
            <a:schemeClr val="bg1">
              <a:lumMod val="95000"/>
              <a:alpha val="53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6200000">
            <a:off x="333626" y="2219390"/>
            <a:ext cx="4311289" cy="3254680"/>
          </a:xfrm>
          <a:prstGeom prst="hexagon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800000" scaled="0"/>
          </a:gradFill>
          <a:ln w="19050" cap="sq">
            <a:noFill/>
            <a:miter/>
          </a:ln>
          <a:effectLst>
            <a:outerShdw blurRad="139700" sx="99000" sy="99000" algn="ctr" rotWithShape="0">
              <a:schemeClr val="accent1">
                <a:alpha val="3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16200000">
            <a:off x="4003124" y="2219390"/>
            <a:ext cx="4311290" cy="3254679"/>
          </a:xfrm>
          <a:prstGeom prst="hexagon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800000" scaled="0"/>
          </a:gradFill>
          <a:ln w="19050" cap="sq">
            <a:noFill/>
            <a:miter/>
          </a:ln>
          <a:effectLst>
            <a:outerShdw blurRad="139700" sx="99000" sy="99000" algn="ctr" rotWithShape="0">
              <a:schemeClr val="accent1">
                <a:alpha val="3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16200000">
            <a:off x="7672621" y="2219390"/>
            <a:ext cx="4311290" cy="3254679"/>
          </a:xfrm>
          <a:prstGeom prst="hexagon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800000" scaled="0"/>
          </a:gradFill>
          <a:ln w="19050" cap="sq">
            <a:noFill/>
            <a:miter/>
          </a:ln>
          <a:effectLst>
            <a:outerShdw blurRad="139700" sx="99000" sy="99000" algn="ctr" rotWithShape="0">
              <a:schemeClr val="accent1">
                <a:alpha val="3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129350" y="2210941"/>
            <a:ext cx="2719840" cy="89942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交通</a:t>
            </a:r>
            <a:endParaRPr kumimoji="1" lang="zh-CN" altLang="en-US"/>
          </a:p>
        </p:txBody>
      </p:sp>
      <p:cxnSp>
        <p:nvCxnSpPr>
          <p:cNvPr id="8" name="标题 1"/>
          <p:cNvCxnSpPr/>
          <p:nvPr/>
        </p:nvCxnSpPr>
        <p:spPr>
          <a:xfrm>
            <a:off x="2176449" y="3137663"/>
            <a:ext cx="625642" cy="0"/>
          </a:xfrm>
          <a:prstGeom prst="line">
            <a:avLst/>
          </a:prstGeom>
          <a:noFill/>
          <a:ln w="50800" cap="rnd">
            <a:solidFill>
              <a:schemeClr val="accent1"/>
            </a:solidFill>
            <a:prstDash val="solid"/>
            <a:miter/>
          </a:ln>
        </p:spPr>
      </p:cxnSp>
      <p:sp>
        <p:nvSpPr>
          <p:cNvPr id="9" name="标题 1"/>
          <p:cNvSpPr txBox="1"/>
          <p:nvPr/>
        </p:nvSpPr>
        <p:spPr>
          <a:xfrm>
            <a:off x="1129350" y="3318327"/>
            <a:ext cx="2719840" cy="20725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农村公路里程大幅增加，道路硬化率不断提高。农村交通条件改善，农产品运输和农民出行更加便捷。
近五年全国农村公路里程新增100万公里，道路硬化率从70%提高至90%，农村地区物流配送时间平均缩短2天。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798849" y="2210941"/>
            <a:ext cx="2719840" cy="89942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水电</a:t>
            </a:r>
            <a:endParaRPr kumimoji="1" lang="zh-CN" altLang="en-US"/>
          </a:p>
        </p:txBody>
      </p:sp>
      <p:cxnSp>
        <p:nvCxnSpPr>
          <p:cNvPr id="11" name="标题 1"/>
          <p:cNvCxnSpPr/>
          <p:nvPr/>
        </p:nvCxnSpPr>
        <p:spPr>
          <a:xfrm>
            <a:off x="5845948" y="3137663"/>
            <a:ext cx="625642" cy="0"/>
          </a:xfrm>
          <a:prstGeom prst="line">
            <a:avLst/>
          </a:prstGeom>
          <a:noFill/>
          <a:ln w="50800" cap="rnd">
            <a:solidFill>
              <a:schemeClr val="accent1"/>
            </a:solidFill>
            <a:prstDash val="solid"/>
            <a:miter/>
          </a:ln>
        </p:spPr>
      </p:cxnSp>
      <p:sp>
        <p:nvSpPr>
          <p:cNvPr id="12" name="标题 1"/>
          <p:cNvSpPr txBox="1"/>
          <p:nvPr/>
        </p:nvSpPr>
        <p:spPr>
          <a:xfrm>
            <a:off x="4798849" y="3318327"/>
            <a:ext cx="2719840" cy="20725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3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安全饮用水普及率大幅提升，电网升级改造成效显著。农村水电基础设施不断完善，农民生活质量显著提高。
我国农村安全饮用水普及率从十年前的80%提高至95%，电网升级改造后农村供电可靠率达到99.9%，农民生产生活用电得到充分保障。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5400000">
            <a:off x="9560929" y="-3278581"/>
            <a:ext cx="6974007" cy="5105400"/>
          </a:xfrm>
          <a:prstGeom prst="hexagon">
            <a:avLst/>
          </a:prstGeom>
          <a:solidFill>
            <a:schemeClr val="bg1">
              <a:lumMod val="95000"/>
              <a:alpha val="53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468346" y="2210941"/>
            <a:ext cx="2719840" cy="89942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通信</a:t>
            </a:r>
            <a:endParaRPr kumimoji="1" lang="zh-CN" altLang="en-US"/>
          </a:p>
        </p:txBody>
      </p:sp>
      <p:cxnSp>
        <p:nvCxnSpPr>
          <p:cNvPr id="15" name="标题 1"/>
          <p:cNvCxnSpPr/>
          <p:nvPr/>
        </p:nvCxnSpPr>
        <p:spPr>
          <a:xfrm>
            <a:off x="9515445" y="3137663"/>
            <a:ext cx="625642" cy="0"/>
          </a:xfrm>
          <a:prstGeom prst="line">
            <a:avLst/>
          </a:prstGeom>
          <a:noFill/>
          <a:ln w="50800" cap="rnd">
            <a:solidFill>
              <a:schemeClr val="accent1"/>
            </a:solidFill>
            <a:prstDash val="solid"/>
            <a:miter/>
          </a:ln>
        </p:spPr>
      </p:cxnSp>
      <p:sp>
        <p:nvSpPr>
          <p:cNvPr id="16" name="标题 1"/>
          <p:cNvSpPr txBox="1"/>
          <p:nvPr/>
        </p:nvSpPr>
        <p:spPr>
          <a:xfrm>
            <a:off x="8468346" y="3318327"/>
            <a:ext cx="2719840" cy="20725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宽带网络、4G/5G网络覆盖范围不断扩大。农村信息化水平提高，数字乡村建设加速推进。
目前全国农村宽带网络覆盖率达到90%，4G/5G网络基本实现全覆盖，农村电商、远程医疗等数字应用广泛普及。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基础设施建设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 rot="5400000">
            <a:off x="8947633" y="912172"/>
            <a:ext cx="1450699" cy="188695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5400000">
            <a:off x="5503458" y="-2525854"/>
            <a:ext cx="1308217" cy="87630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5400000">
            <a:off x="1910493" y="912175"/>
            <a:ext cx="1191651" cy="188695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990779" y="1461486"/>
            <a:ext cx="925463" cy="64997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01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3663018" y="1741804"/>
            <a:ext cx="6501062" cy="63791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0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农村学校办学条件显著改善，师资力量配备不断加强。农村教育质量逐步提高，教育公平得到更好保障。</a:t>
            </a:r>
            <a:r>
              <a:rPr kumimoji="1" lang="en-US" altLang="zh-CN" sz="10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近年来，全国新建和改扩建农村学校超10万所，招聘特岗教师超100万名，农村学校生师比从十年前的20:1降至15:1，教育质量稳步提升。</a:t>
            </a:r>
            <a:endParaRPr kumimoji="1" lang="zh-CN" altLang="en-US" sz="1000" dirty="0"/>
          </a:p>
        </p:txBody>
      </p:sp>
      <p:sp>
        <p:nvSpPr>
          <p:cNvPr id="8" name="标题 1"/>
          <p:cNvSpPr txBox="1"/>
          <p:nvPr/>
        </p:nvSpPr>
        <p:spPr>
          <a:xfrm>
            <a:off x="3663021" y="1285225"/>
            <a:ext cx="6501060" cy="45657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教育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5400000">
            <a:off x="8947633" y="2651059"/>
            <a:ext cx="1450699" cy="188695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5400000">
            <a:off x="5503458" y="-786966"/>
            <a:ext cx="1308217" cy="87630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5400000">
            <a:off x="1910493" y="2651062"/>
            <a:ext cx="1191651" cy="188695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990779" y="3200373"/>
            <a:ext cx="925463" cy="64997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02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3663018" y="3480691"/>
            <a:ext cx="6501062" cy="63791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0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乡镇卫生院、村卫生室建设不断完善，医保覆盖范围扩大。农村医疗卫生服务水平提高，农民看病就医更加方便。</a:t>
            </a:r>
            <a:r>
              <a:rPr kumimoji="1" lang="en-US" altLang="zh-CN" sz="10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全国乡镇卫生院超3.5万所，村卫生室超60万个，医保覆盖率达到95%以上，农村地区常见病、多发病的诊治能力显著增强。</a:t>
            </a:r>
            <a:endParaRPr kumimoji="1" lang="zh-CN" altLang="en-US" sz="1000" dirty="0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4" name="标题 1"/>
          <p:cNvSpPr txBox="1"/>
          <p:nvPr/>
        </p:nvSpPr>
        <p:spPr>
          <a:xfrm>
            <a:off x="3663021" y="3024113"/>
            <a:ext cx="6501060" cy="45657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医疗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5400000">
            <a:off x="8947633" y="4389947"/>
            <a:ext cx="1450699" cy="188695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5400000">
            <a:off x="5503458" y="951921"/>
            <a:ext cx="1308217" cy="87630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5400000">
            <a:off x="1910493" y="4389950"/>
            <a:ext cx="1191651" cy="188695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990779" y="4939261"/>
            <a:ext cx="925463" cy="64997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03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3663018" y="5219579"/>
            <a:ext cx="6501062" cy="63791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0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农村文化广场、农家书屋等文化设施建设成效显著。农村文化活动丰富多彩，农民精神文化生活更加充实。</a:t>
            </a:r>
            <a:r>
              <a:rPr kumimoji="1" lang="en-US" altLang="zh-CN" sz="10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全国农村文化广场超100万个，农家书屋超50万个，每年开展各类文化活动超1000万场次，农民参与度和满意度不断提高。</a:t>
            </a:r>
            <a:endParaRPr kumimoji="1" lang="zh-CN" altLang="en-US" sz="1000" dirty="0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20" name="标题 1"/>
          <p:cNvSpPr txBox="1"/>
          <p:nvPr/>
        </p:nvSpPr>
        <p:spPr>
          <a:xfrm>
            <a:off x="3663021" y="4763000"/>
            <a:ext cx="6501060" cy="45657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文化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公共服务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flipH="1">
            <a:off x="-2380" y="0"/>
            <a:ext cx="12196761" cy="6858000"/>
          </a:xfrm>
          <a:prstGeom prst="rect">
            <a:avLst/>
          </a:prstGeom>
          <a:solidFill>
            <a:schemeClr val="bg1">
              <a:alpha val="92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8595675" flipH="1">
            <a:off x="-604942" y="-696790"/>
            <a:ext cx="3146578" cy="3146578"/>
          </a:xfrm>
          <a:prstGeom prst="ellipse">
            <a:avLst/>
          </a:prstGeom>
          <a:gradFill>
            <a:gsLst>
              <a:gs pos="20000">
                <a:schemeClr val="accent1">
                  <a:lumMod val="20000"/>
                  <a:lumOff val="80000"/>
                  <a:alpha val="0"/>
                </a:schemeClr>
              </a:gs>
              <a:gs pos="87000">
                <a:schemeClr val="accent1">
                  <a:lumMod val="40000"/>
                  <a:lumOff val="60000"/>
                  <a:alpha val="20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flipH="1">
            <a:off x="859643" y="696591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100000">
                <a:schemeClr val="accent1">
                  <a:lumMod val="20000"/>
                  <a:lumOff val="80000"/>
                  <a:alpha val="5000"/>
                </a:schemeClr>
              </a:gs>
            </a:gsLst>
            <a:lin ang="162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H="1" flipV="1">
            <a:off x="-2380" y="4885765"/>
            <a:ext cx="12192000" cy="197223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flipH="1">
            <a:off x="430270" y="712733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blipFill>
            <a:blip r:embed="rId2"/>
            <a:srcRect/>
            <a:stretch>
              <a:fillRect t="-6628" b="-6628"/>
            </a:stretch>
          </a:blip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flipH="1">
            <a:off x="-2380" y="6323344"/>
            <a:ext cx="12192000" cy="534656"/>
          </a:xfrm>
          <a:custGeom>
            <a:avLst/>
            <a:gdLst>
              <a:gd name="connsiteX0" fmla="*/ 575480 w 12192000"/>
              <a:gd name="connsiteY0" fmla="*/ 0 h 502600"/>
              <a:gd name="connsiteX1" fmla="*/ 12192000 w 12192000"/>
              <a:gd name="connsiteY1" fmla="*/ 0 h 502600"/>
              <a:gd name="connsiteX2" fmla="*/ 12192000 w 12192000"/>
              <a:gd name="connsiteY2" fmla="*/ 502600 h 502600"/>
              <a:gd name="connsiteX3" fmla="*/ 0 w 12192000"/>
              <a:gd name="connsiteY3" fmla="*/ 502600 h 502600"/>
              <a:gd name="connsiteX4" fmla="*/ 0 w 12192000"/>
              <a:gd name="connsiteY4" fmla="*/ 464987 h 502600"/>
              <a:gd name="connsiteX5" fmla="*/ 32648 w 12192000"/>
              <a:gd name="connsiteY5" fmla="*/ 359814 h 502600"/>
              <a:gd name="connsiteX6" fmla="*/ 575480 w 12192000"/>
              <a:gd name="connsiteY6" fmla="*/ 0 h 502600"/>
            </a:gdLst>
            <a:ahLst/>
            <a:cxnLst/>
            <a:rect l="l" t="t" r="r" b="b"/>
            <a:pathLst>
              <a:path w="12192000" h="502600">
                <a:moveTo>
                  <a:pt x="575480" y="0"/>
                </a:moveTo>
                <a:lnTo>
                  <a:pt x="12192000" y="0"/>
                </a:lnTo>
                <a:lnTo>
                  <a:pt x="12192000" y="502600"/>
                </a:lnTo>
                <a:lnTo>
                  <a:pt x="0" y="502600"/>
                </a:lnTo>
                <a:lnTo>
                  <a:pt x="0" y="464987"/>
                </a:lnTo>
                <a:lnTo>
                  <a:pt x="32648" y="359814"/>
                </a:lnTo>
                <a:cubicBezTo>
                  <a:pt x="122082" y="148366"/>
                  <a:pt x="331455" y="0"/>
                  <a:pt x="57548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flipH="1">
            <a:off x="574899" y="6477991"/>
            <a:ext cx="1015726" cy="225363"/>
          </a:xfrm>
          <a:custGeom>
            <a:avLst/>
            <a:gdLst>
              <a:gd name="connsiteX0" fmla="*/ 808751 w 928193"/>
              <a:gd name="connsiteY0" fmla="*/ 0 h 205942"/>
              <a:gd name="connsiteX1" fmla="*/ 854772 w 928193"/>
              <a:gd name="connsiteY1" fmla="*/ 0 h 205942"/>
              <a:gd name="connsiteX2" fmla="*/ 869499 w 928193"/>
              <a:gd name="connsiteY2" fmla="*/ 7154 h 205942"/>
              <a:gd name="connsiteX3" fmla="*/ 926557 w 928193"/>
              <a:gd name="connsiteY3" fmla="*/ 95817 h 205942"/>
              <a:gd name="connsiteX4" fmla="*/ 926557 w 928193"/>
              <a:gd name="connsiteY4" fmla="*/ 110125 h 205942"/>
              <a:gd name="connsiteX5" fmla="*/ 869499 w 928193"/>
              <a:gd name="connsiteY5" fmla="*/ 198788 h 205942"/>
              <a:gd name="connsiteX6" fmla="*/ 854772 w 928193"/>
              <a:gd name="connsiteY6" fmla="*/ 205942 h 205942"/>
              <a:gd name="connsiteX7" fmla="*/ 808751 w 928193"/>
              <a:gd name="connsiteY7" fmla="*/ 205942 h 205942"/>
              <a:gd name="connsiteX8" fmla="*/ 803232 w 928193"/>
              <a:gd name="connsiteY8" fmla="*/ 198788 h 205942"/>
              <a:gd name="connsiteX9" fmla="*/ 860291 w 928193"/>
              <a:gd name="connsiteY9" fmla="*/ 110125 h 205942"/>
              <a:gd name="connsiteX10" fmla="*/ 860291 w 928193"/>
              <a:gd name="connsiteY10" fmla="*/ 95817 h 205942"/>
              <a:gd name="connsiteX11" fmla="*/ 803232 w 928193"/>
              <a:gd name="connsiteY11" fmla="*/ 7154 h 205942"/>
              <a:gd name="connsiteX12" fmla="*/ 808751 w 928193"/>
              <a:gd name="connsiteY12" fmla="*/ 0 h 205942"/>
              <a:gd name="connsiteX13" fmla="*/ 654510 w 928193"/>
              <a:gd name="connsiteY13" fmla="*/ 0 h 205942"/>
              <a:gd name="connsiteX14" fmla="*/ 700531 w 928193"/>
              <a:gd name="connsiteY14" fmla="*/ 0 h 205942"/>
              <a:gd name="connsiteX15" fmla="*/ 715258 w 928193"/>
              <a:gd name="connsiteY15" fmla="*/ 7154 h 205942"/>
              <a:gd name="connsiteX16" fmla="*/ 772316 w 928193"/>
              <a:gd name="connsiteY16" fmla="*/ 95817 h 205942"/>
              <a:gd name="connsiteX17" fmla="*/ 772316 w 928193"/>
              <a:gd name="connsiteY17" fmla="*/ 110125 h 205942"/>
              <a:gd name="connsiteX18" fmla="*/ 715258 w 928193"/>
              <a:gd name="connsiteY18" fmla="*/ 198788 h 205942"/>
              <a:gd name="connsiteX19" fmla="*/ 700531 w 928193"/>
              <a:gd name="connsiteY19" fmla="*/ 205942 h 205942"/>
              <a:gd name="connsiteX20" fmla="*/ 654510 w 928193"/>
              <a:gd name="connsiteY20" fmla="*/ 205942 h 205942"/>
              <a:gd name="connsiteX21" fmla="*/ 648991 w 928193"/>
              <a:gd name="connsiteY21" fmla="*/ 198788 h 205942"/>
              <a:gd name="connsiteX22" fmla="*/ 706050 w 928193"/>
              <a:gd name="connsiteY22" fmla="*/ 110125 h 205942"/>
              <a:gd name="connsiteX23" fmla="*/ 706050 w 928193"/>
              <a:gd name="connsiteY23" fmla="*/ 95817 h 205942"/>
              <a:gd name="connsiteX24" fmla="*/ 648991 w 928193"/>
              <a:gd name="connsiteY24" fmla="*/ 7154 h 205942"/>
              <a:gd name="connsiteX25" fmla="*/ 654510 w 928193"/>
              <a:gd name="connsiteY25" fmla="*/ 0 h 205942"/>
              <a:gd name="connsiteX26" fmla="*/ 500269 w 928193"/>
              <a:gd name="connsiteY26" fmla="*/ 0 h 205942"/>
              <a:gd name="connsiteX27" fmla="*/ 546290 w 928193"/>
              <a:gd name="connsiteY27" fmla="*/ 0 h 205942"/>
              <a:gd name="connsiteX28" fmla="*/ 561017 w 928193"/>
              <a:gd name="connsiteY28" fmla="*/ 7154 h 205942"/>
              <a:gd name="connsiteX29" fmla="*/ 618075 w 928193"/>
              <a:gd name="connsiteY29" fmla="*/ 95817 h 205942"/>
              <a:gd name="connsiteX30" fmla="*/ 618075 w 928193"/>
              <a:gd name="connsiteY30" fmla="*/ 110125 h 205942"/>
              <a:gd name="connsiteX31" fmla="*/ 561017 w 928193"/>
              <a:gd name="connsiteY31" fmla="*/ 198788 h 205942"/>
              <a:gd name="connsiteX32" fmla="*/ 546290 w 928193"/>
              <a:gd name="connsiteY32" fmla="*/ 205942 h 205942"/>
              <a:gd name="connsiteX33" fmla="*/ 500269 w 928193"/>
              <a:gd name="connsiteY33" fmla="*/ 205942 h 205942"/>
              <a:gd name="connsiteX34" fmla="*/ 494750 w 928193"/>
              <a:gd name="connsiteY34" fmla="*/ 198788 h 205942"/>
              <a:gd name="connsiteX35" fmla="*/ 551809 w 928193"/>
              <a:gd name="connsiteY35" fmla="*/ 110125 h 205942"/>
              <a:gd name="connsiteX36" fmla="*/ 551809 w 928193"/>
              <a:gd name="connsiteY36" fmla="*/ 95817 h 205942"/>
              <a:gd name="connsiteX37" fmla="*/ 494750 w 928193"/>
              <a:gd name="connsiteY37" fmla="*/ 7154 h 205942"/>
              <a:gd name="connsiteX38" fmla="*/ 500269 w 928193"/>
              <a:gd name="connsiteY38" fmla="*/ 0 h 205942"/>
              <a:gd name="connsiteX39" fmla="*/ 314683 w 928193"/>
              <a:gd name="connsiteY39" fmla="*/ 0 h 205942"/>
              <a:gd name="connsiteX40" fmla="*/ 360704 w 928193"/>
              <a:gd name="connsiteY40" fmla="*/ 0 h 205942"/>
              <a:gd name="connsiteX41" fmla="*/ 375431 w 928193"/>
              <a:gd name="connsiteY41" fmla="*/ 7154 h 205942"/>
              <a:gd name="connsiteX42" fmla="*/ 432489 w 928193"/>
              <a:gd name="connsiteY42" fmla="*/ 95817 h 205942"/>
              <a:gd name="connsiteX43" fmla="*/ 432489 w 928193"/>
              <a:gd name="connsiteY43" fmla="*/ 110125 h 205942"/>
              <a:gd name="connsiteX44" fmla="*/ 375431 w 928193"/>
              <a:gd name="connsiteY44" fmla="*/ 198788 h 205942"/>
              <a:gd name="connsiteX45" fmla="*/ 360704 w 928193"/>
              <a:gd name="connsiteY45" fmla="*/ 205942 h 205942"/>
              <a:gd name="connsiteX46" fmla="*/ 314683 w 928193"/>
              <a:gd name="connsiteY46" fmla="*/ 205942 h 205942"/>
              <a:gd name="connsiteX47" fmla="*/ 309164 w 928193"/>
              <a:gd name="connsiteY47" fmla="*/ 198788 h 205942"/>
              <a:gd name="connsiteX48" fmla="*/ 366223 w 928193"/>
              <a:gd name="connsiteY48" fmla="*/ 110125 h 205942"/>
              <a:gd name="connsiteX49" fmla="*/ 366223 w 928193"/>
              <a:gd name="connsiteY49" fmla="*/ 95817 h 205942"/>
              <a:gd name="connsiteX50" fmla="*/ 309164 w 928193"/>
              <a:gd name="connsiteY50" fmla="*/ 7154 h 205942"/>
              <a:gd name="connsiteX51" fmla="*/ 314683 w 928193"/>
              <a:gd name="connsiteY51" fmla="*/ 0 h 205942"/>
              <a:gd name="connsiteX52" fmla="*/ 160442 w 928193"/>
              <a:gd name="connsiteY52" fmla="*/ 0 h 205942"/>
              <a:gd name="connsiteX53" fmla="*/ 206463 w 928193"/>
              <a:gd name="connsiteY53" fmla="*/ 0 h 205942"/>
              <a:gd name="connsiteX54" fmla="*/ 221190 w 928193"/>
              <a:gd name="connsiteY54" fmla="*/ 7154 h 205942"/>
              <a:gd name="connsiteX55" fmla="*/ 278248 w 928193"/>
              <a:gd name="connsiteY55" fmla="*/ 95817 h 205942"/>
              <a:gd name="connsiteX56" fmla="*/ 278248 w 928193"/>
              <a:gd name="connsiteY56" fmla="*/ 110125 h 205942"/>
              <a:gd name="connsiteX57" fmla="*/ 221190 w 928193"/>
              <a:gd name="connsiteY57" fmla="*/ 198788 h 205942"/>
              <a:gd name="connsiteX58" fmla="*/ 206463 w 928193"/>
              <a:gd name="connsiteY58" fmla="*/ 205942 h 205942"/>
              <a:gd name="connsiteX59" fmla="*/ 160442 w 928193"/>
              <a:gd name="connsiteY59" fmla="*/ 205942 h 205942"/>
              <a:gd name="connsiteX60" fmla="*/ 154923 w 928193"/>
              <a:gd name="connsiteY60" fmla="*/ 198788 h 205942"/>
              <a:gd name="connsiteX61" fmla="*/ 211982 w 928193"/>
              <a:gd name="connsiteY61" fmla="*/ 110125 h 205942"/>
              <a:gd name="connsiteX62" fmla="*/ 211982 w 928193"/>
              <a:gd name="connsiteY62" fmla="*/ 95817 h 205942"/>
              <a:gd name="connsiteX63" fmla="*/ 154923 w 928193"/>
              <a:gd name="connsiteY63" fmla="*/ 7154 h 205942"/>
              <a:gd name="connsiteX64" fmla="*/ 160442 w 928193"/>
              <a:gd name="connsiteY64" fmla="*/ 0 h 205942"/>
              <a:gd name="connsiteX65" fmla="*/ 6201 w 928193"/>
              <a:gd name="connsiteY65" fmla="*/ 0 h 205942"/>
              <a:gd name="connsiteX66" fmla="*/ 52222 w 928193"/>
              <a:gd name="connsiteY66" fmla="*/ 0 h 205942"/>
              <a:gd name="connsiteX67" fmla="*/ 66949 w 928193"/>
              <a:gd name="connsiteY67" fmla="*/ 7154 h 205942"/>
              <a:gd name="connsiteX68" fmla="*/ 124007 w 928193"/>
              <a:gd name="connsiteY68" fmla="*/ 95817 h 205942"/>
              <a:gd name="connsiteX69" fmla="*/ 124007 w 928193"/>
              <a:gd name="connsiteY69" fmla="*/ 110125 h 205942"/>
              <a:gd name="connsiteX70" fmla="*/ 66949 w 928193"/>
              <a:gd name="connsiteY70" fmla="*/ 198788 h 205942"/>
              <a:gd name="connsiteX71" fmla="*/ 52222 w 928193"/>
              <a:gd name="connsiteY71" fmla="*/ 205942 h 205942"/>
              <a:gd name="connsiteX72" fmla="*/ 6201 w 928193"/>
              <a:gd name="connsiteY72" fmla="*/ 205942 h 205942"/>
              <a:gd name="connsiteX73" fmla="*/ 682 w 928193"/>
              <a:gd name="connsiteY73" fmla="*/ 198788 h 205942"/>
              <a:gd name="connsiteX74" fmla="*/ 57741 w 928193"/>
              <a:gd name="connsiteY74" fmla="*/ 110125 h 205942"/>
              <a:gd name="connsiteX75" fmla="*/ 57741 w 928193"/>
              <a:gd name="connsiteY75" fmla="*/ 95817 h 205942"/>
              <a:gd name="connsiteX76" fmla="*/ 682 w 928193"/>
              <a:gd name="connsiteY76" fmla="*/ 7154 h 205942"/>
              <a:gd name="connsiteX77" fmla="*/ 6201 w 928193"/>
              <a:gd name="connsiteY77" fmla="*/ 0 h 205942"/>
            </a:gdLst>
            <a:ahLst/>
            <a:cxnLst/>
            <a:rect l="l" t="t" r="r" b="b"/>
            <a:pathLst>
              <a:path w="928193" h="205942">
                <a:moveTo>
                  <a:pt x="808751" y="0"/>
                </a:moveTo>
                <a:lnTo>
                  <a:pt x="854772" y="0"/>
                </a:lnTo>
                <a:cubicBezTo>
                  <a:pt x="854772" y="0"/>
                  <a:pt x="864343" y="716"/>
                  <a:pt x="869499" y="7154"/>
                </a:cubicBezTo>
                <a:lnTo>
                  <a:pt x="926557" y="95817"/>
                </a:lnTo>
                <a:cubicBezTo>
                  <a:pt x="926557" y="95817"/>
                  <a:pt x="930240" y="102971"/>
                  <a:pt x="926557" y="110125"/>
                </a:cubicBezTo>
                <a:lnTo>
                  <a:pt x="869499" y="198788"/>
                </a:lnTo>
                <a:cubicBezTo>
                  <a:pt x="869499" y="198788"/>
                  <a:pt x="864343" y="205227"/>
                  <a:pt x="854772" y="205942"/>
                </a:cubicBezTo>
                <a:lnTo>
                  <a:pt x="808751" y="205942"/>
                </a:lnTo>
                <a:cubicBezTo>
                  <a:pt x="808751" y="205942"/>
                  <a:pt x="800101" y="205227"/>
                  <a:pt x="803232" y="198788"/>
                </a:cubicBezTo>
                <a:lnTo>
                  <a:pt x="860291" y="110125"/>
                </a:lnTo>
                <a:cubicBezTo>
                  <a:pt x="860291" y="110125"/>
                  <a:pt x="863974" y="102971"/>
                  <a:pt x="860291" y="95817"/>
                </a:cubicBezTo>
                <a:lnTo>
                  <a:pt x="803232" y="7154"/>
                </a:lnTo>
                <a:cubicBezTo>
                  <a:pt x="803232" y="7154"/>
                  <a:pt x="800101" y="716"/>
                  <a:pt x="808751" y="0"/>
                </a:cubicBezTo>
                <a:close/>
                <a:moveTo>
                  <a:pt x="654510" y="0"/>
                </a:moveTo>
                <a:lnTo>
                  <a:pt x="700531" y="0"/>
                </a:lnTo>
                <a:cubicBezTo>
                  <a:pt x="700531" y="0"/>
                  <a:pt x="710102" y="716"/>
                  <a:pt x="715258" y="7154"/>
                </a:cubicBezTo>
                <a:lnTo>
                  <a:pt x="772316" y="95817"/>
                </a:lnTo>
                <a:cubicBezTo>
                  <a:pt x="772316" y="95817"/>
                  <a:pt x="775999" y="102971"/>
                  <a:pt x="772316" y="110125"/>
                </a:cubicBezTo>
                <a:lnTo>
                  <a:pt x="715258" y="198788"/>
                </a:lnTo>
                <a:cubicBezTo>
                  <a:pt x="715258" y="198788"/>
                  <a:pt x="710102" y="205227"/>
                  <a:pt x="700531" y="205942"/>
                </a:cubicBezTo>
                <a:lnTo>
                  <a:pt x="654510" y="205942"/>
                </a:lnTo>
                <a:cubicBezTo>
                  <a:pt x="654510" y="205942"/>
                  <a:pt x="645860" y="205227"/>
                  <a:pt x="648991" y="198788"/>
                </a:cubicBezTo>
                <a:lnTo>
                  <a:pt x="706050" y="110125"/>
                </a:lnTo>
                <a:cubicBezTo>
                  <a:pt x="706050" y="110125"/>
                  <a:pt x="709733" y="102971"/>
                  <a:pt x="706050" y="95817"/>
                </a:cubicBezTo>
                <a:lnTo>
                  <a:pt x="648991" y="7154"/>
                </a:lnTo>
                <a:cubicBezTo>
                  <a:pt x="648991" y="7154"/>
                  <a:pt x="645860" y="716"/>
                  <a:pt x="654510" y="0"/>
                </a:cubicBezTo>
                <a:close/>
                <a:moveTo>
                  <a:pt x="500269" y="0"/>
                </a:moveTo>
                <a:lnTo>
                  <a:pt x="546290" y="0"/>
                </a:lnTo>
                <a:cubicBezTo>
                  <a:pt x="546290" y="0"/>
                  <a:pt x="555861" y="716"/>
                  <a:pt x="561017" y="7154"/>
                </a:cubicBezTo>
                <a:lnTo>
                  <a:pt x="618075" y="95817"/>
                </a:lnTo>
                <a:cubicBezTo>
                  <a:pt x="618075" y="95817"/>
                  <a:pt x="621758" y="102971"/>
                  <a:pt x="618075" y="110125"/>
                </a:cubicBezTo>
                <a:lnTo>
                  <a:pt x="561017" y="198788"/>
                </a:lnTo>
                <a:cubicBezTo>
                  <a:pt x="561017" y="198788"/>
                  <a:pt x="555861" y="205227"/>
                  <a:pt x="546290" y="205942"/>
                </a:cubicBezTo>
                <a:lnTo>
                  <a:pt x="500269" y="205942"/>
                </a:lnTo>
                <a:cubicBezTo>
                  <a:pt x="500269" y="205942"/>
                  <a:pt x="491619" y="205227"/>
                  <a:pt x="494750" y="198788"/>
                </a:cubicBezTo>
                <a:lnTo>
                  <a:pt x="551809" y="110125"/>
                </a:lnTo>
                <a:cubicBezTo>
                  <a:pt x="551809" y="110125"/>
                  <a:pt x="555492" y="102971"/>
                  <a:pt x="551809" y="95817"/>
                </a:cubicBezTo>
                <a:lnTo>
                  <a:pt x="494750" y="7154"/>
                </a:lnTo>
                <a:cubicBezTo>
                  <a:pt x="494750" y="7154"/>
                  <a:pt x="491619" y="716"/>
                  <a:pt x="500269" y="0"/>
                </a:cubicBezTo>
                <a:close/>
                <a:moveTo>
                  <a:pt x="314683" y="0"/>
                </a:moveTo>
                <a:lnTo>
                  <a:pt x="360704" y="0"/>
                </a:lnTo>
                <a:cubicBezTo>
                  <a:pt x="360704" y="0"/>
                  <a:pt x="370275" y="716"/>
                  <a:pt x="375431" y="7154"/>
                </a:cubicBezTo>
                <a:lnTo>
                  <a:pt x="432489" y="95817"/>
                </a:lnTo>
                <a:cubicBezTo>
                  <a:pt x="432489" y="95817"/>
                  <a:pt x="436172" y="102971"/>
                  <a:pt x="432489" y="110125"/>
                </a:cubicBezTo>
                <a:lnTo>
                  <a:pt x="375431" y="198788"/>
                </a:lnTo>
                <a:cubicBezTo>
                  <a:pt x="375431" y="198788"/>
                  <a:pt x="370275" y="205227"/>
                  <a:pt x="360704" y="205942"/>
                </a:cubicBezTo>
                <a:lnTo>
                  <a:pt x="314683" y="205942"/>
                </a:lnTo>
                <a:cubicBezTo>
                  <a:pt x="314683" y="205942"/>
                  <a:pt x="306033" y="205227"/>
                  <a:pt x="309164" y="198788"/>
                </a:cubicBezTo>
                <a:lnTo>
                  <a:pt x="366223" y="110125"/>
                </a:lnTo>
                <a:cubicBezTo>
                  <a:pt x="366223" y="110125"/>
                  <a:pt x="369906" y="102971"/>
                  <a:pt x="366223" y="95817"/>
                </a:cubicBezTo>
                <a:lnTo>
                  <a:pt x="309164" y="7154"/>
                </a:lnTo>
                <a:cubicBezTo>
                  <a:pt x="309164" y="7154"/>
                  <a:pt x="306033" y="716"/>
                  <a:pt x="314683" y="0"/>
                </a:cubicBezTo>
                <a:close/>
                <a:moveTo>
                  <a:pt x="160442" y="0"/>
                </a:moveTo>
                <a:lnTo>
                  <a:pt x="206463" y="0"/>
                </a:lnTo>
                <a:cubicBezTo>
                  <a:pt x="206463" y="0"/>
                  <a:pt x="216034" y="716"/>
                  <a:pt x="221190" y="7154"/>
                </a:cubicBezTo>
                <a:lnTo>
                  <a:pt x="278248" y="95817"/>
                </a:lnTo>
                <a:cubicBezTo>
                  <a:pt x="278248" y="95817"/>
                  <a:pt x="281931" y="102971"/>
                  <a:pt x="278248" y="110125"/>
                </a:cubicBezTo>
                <a:lnTo>
                  <a:pt x="221190" y="198788"/>
                </a:lnTo>
                <a:cubicBezTo>
                  <a:pt x="221190" y="198788"/>
                  <a:pt x="216034" y="205227"/>
                  <a:pt x="206463" y="205942"/>
                </a:cubicBezTo>
                <a:lnTo>
                  <a:pt x="160442" y="205942"/>
                </a:lnTo>
                <a:cubicBezTo>
                  <a:pt x="160442" y="205942"/>
                  <a:pt x="151792" y="205227"/>
                  <a:pt x="154923" y="198788"/>
                </a:cubicBezTo>
                <a:lnTo>
                  <a:pt x="211982" y="110125"/>
                </a:lnTo>
                <a:cubicBezTo>
                  <a:pt x="211982" y="110125"/>
                  <a:pt x="215665" y="102971"/>
                  <a:pt x="211982" y="95817"/>
                </a:cubicBezTo>
                <a:lnTo>
                  <a:pt x="154923" y="7154"/>
                </a:lnTo>
                <a:cubicBezTo>
                  <a:pt x="154923" y="7154"/>
                  <a:pt x="151792" y="716"/>
                  <a:pt x="160442" y="0"/>
                </a:cubicBezTo>
                <a:close/>
                <a:moveTo>
                  <a:pt x="6201" y="0"/>
                </a:moveTo>
                <a:lnTo>
                  <a:pt x="52222" y="0"/>
                </a:lnTo>
                <a:cubicBezTo>
                  <a:pt x="52222" y="0"/>
                  <a:pt x="61793" y="716"/>
                  <a:pt x="66949" y="7154"/>
                </a:cubicBezTo>
                <a:lnTo>
                  <a:pt x="124007" y="95817"/>
                </a:lnTo>
                <a:cubicBezTo>
                  <a:pt x="124007" y="95817"/>
                  <a:pt x="127690" y="102971"/>
                  <a:pt x="124007" y="110125"/>
                </a:cubicBezTo>
                <a:lnTo>
                  <a:pt x="66949" y="198788"/>
                </a:lnTo>
                <a:cubicBezTo>
                  <a:pt x="66949" y="198788"/>
                  <a:pt x="61793" y="205227"/>
                  <a:pt x="52222" y="205942"/>
                </a:cubicBezTo>
                <a:lnTo>
                  <a:pt x="6201" y="205942"/>
                </a:lnTo>
                <a:cubicBezTo>
                  <a:pt x="6201" y="205942"/>
                  <a:pt x="-2449" y="205227"/>
                  <a:pt x="682" y="198788"/>
                </a:cubicBezTo>
                <a:lnTo>
                  <a:pt x="57741" y="110125"/>
                </a:lnTo>
                <a:cubicBezTo>
                  <a:pt x="57741" y="110125"/>
                  <a:pt x="61424" y="102971"/>
                  <a:pt x="57741" y="95817"/>
                </a:cubicBezTo>
                <a:lnTo>
                  <a:pt x="682" y="7154"/>
                </a:lnTo>
                <a:cubicBezTo>
                  <a:pt x="682" y="7154"/>
                  <a:pt x="-2449" y="716"/>
                  <a:pt x="620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96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6350" cap="sq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95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0" name="标题 1"/>
          <p:cNvCxnSpPr/>
          <p:nvPr/>
        </p:nvCxnSpPr>
        <p:spPr>
          <a:xfrm flipH="1">
            <a:off x="1870540" y="6589530"/>
            <a:ext cx="3024321" cy="2286"/>
          </a:xfrm>
          <a:prstGeom prst="line">
            <a:avLst/>
          </a:prstGeom>
          <a:noFill/>
          <a:ln w="1905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prstDash val="solid"/>
            <a:miter/>
          </a:ln>
        </p:spPr>
      </p:cxnSp>
      <p:sp>
        <p:nvSpPr>
          <p:cNvPr id="11" name="标题 1"/>
          <p:cNvSpPr txBox="1"/>
          <p:nvPr/>
        </p:nvSpPr>
        <p:spPr>
          <a:xfrm flipH="1">
            <a:off x="10502750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flipH="1">
            <a:off x="10572148" y="6525785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flipH="1">
            <a:off x="10923269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flipH="1">
            <a:off x="10988701" y="6525785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flipH="1">
            <a:off x="11343788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flipH="1">
            <a:off x="11411014" y="6525785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flipH="1">
            <a:off x="574899" y="425700"/>
            <a:ext cx="2387007" cy="327273"/>
          </a:xfrm>
          <a:prstGeom prst="roundRect">
            <a:avLst>
              <a:gd name="adj" fmla="val 50000"/>
            </a:avLst>
          </a:prstGeom>
          <a:noFill/>
          <a:ln w="9525" cap="sq">
            <a:solidFill>
              <a:schemeClr val="accent1">
                <a:lumMod val="20000"/>
                <a:lumOff val="8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flipH="1">
            <a:off x="2654652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flipH="1">
            <a:off x="685736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1">
            <a:off x="872068" y="4969244"/>
            <a:ext cx="730331" cy="1266614"/>
          </a:xfrm>
          <a:custGeom>
            <a:avLst/>
            <a:gdLst>
              <a:gd name="connsiteX0" fmla="*/ 0 w 812409"/>
              <a:gd name="connsiteY0" fmla="*/ 1532499 h 1564151"/>
              <a:gd name="connsiteX1" fmla="*/ 31653 w 812409"/>
              <a:gd name="connsiteY1" fmla="*/ 1564151 h 1564151"/>
              <a:gd name="connsiteX2" fmla="*/ 63304 w 812409"/>
              <a:gd name="connsiteY2" fmla="*/ 1532499 h 1564151"/>
              <a:gd name="connsiteX3" fmla="*/ 31653 w 812409"/>
              <a:gd name="connsiteY3" fmla="*/ 1500847 h 1564151"/>
              <a:gd name="connsiteX4" fmla="*/ 0 w 812409"/>
              <a:gd name="connsiteY4" fmla="*/ 1532499 h 1564151"/>
              <a:gd name="connsiteX5" fmla="*/ 187276 w 812409"/>
              <a:gd name="connsiteY5" fmla="*/ 1532499 h 1564151"/>
              <a:gd name="connsiteX6" fmla="*/ 218929 w 812409"/>
              <a:gd name="connsiteY6" fmla="*/ 1564151 h 1564151"/>
              <a:gd name="connsiteX7" fmla="*/ 250581 w 812409"/>
              <a:gd name="connsiteY7" fmla="*/ 1532499 h 1564151"/>
              <a:gd name="connsiteX8" fmla="*/ 218929 w 812409"/>
              <a:gd name="connsiteY8" fmla="*/ 1500847 h 1564151"/>
              <a:gd name="connsiteX9" fmla="*/ 187276 w 812409"/>
              <a:gd name="connsiteY9" fmla="*/ 1532499 h 1564151"/>
              <a:gd name="connsiteX10" fmla="*/ 374553 w 812409"/>
              <a:gd name="connsiteY10" fmla="*/ 1532499 h 1564151"/>
              <a:gd name="connsiteX11" fmla="*/ 406204 w 812409"/>
              <a:gd name="connsiteY11" fmla="*/ 1564151 h 1564151"/>
              <a:gd name="connsiteX12" fmla="*/ 437857 w 812409"/>
              <a:gd name="connsiteY12" fmla="*/ 1532499 h 1564151"/>
              <a:gd name="connsiteX13" fmla="*/ 406204 w 812409"/>
              <a:gd name="connsiteY13" fmla="*/ 1500847 h 1564151"/>
              <a:gd name="connsiteX14" fmla="*/ 374553 w 812409"/>
              <a:gd name="connsiteY14" fmla="*/ 1532499 h 1564151"/>
              <a:gd name="connsiteX15" fmla="*/ 561829 w 812409"/>
              <a:gd name="connsiteY15" fmla="*/ 1532499 h 1564151"/>
              <a:gd name="connsiteX16" fmla="*/ 593481 w 812409"/>
              <a:gd name="connsiteY16" fmla="*/ 1564151 h 1564151"/>
              <a:gd name="connsiteX17" fmla="*/ 625133 w 812409"/>
              <a:gd name="connsiteY17" fmla="*/ 1532499 h 1564151"/>
              <a:gd name="connsiteX18" fmla="*/ 593481 w 812409"/>
              <a:gd name="connsiteY18" fmla="*/ 1500847 h 1564151"/>
              <a:gd name="connsiteX19" fmla="*/ 561829 w 812409"/>
              <a:gd name="connsiteY19" fmla="*/ 1532499 h 1564151"/>
              <a:gd name="connsiteX20" fmla="*/ 749104 w 812409"/>
              <a:gd name="connsiteY20" fmla="*/ 1532499 h 1564151"/>
              <a:gd name="connsiteX21" fmla="*/ 780757 w 812409"/>
              <a:gd name="connsiteY21" fmla="*/ 1564151 h 1564151"/>
              <a:gd name="connsiteX22" fmla="*/ 812410 w 812409"/>
              <a:gd name="connsiteY22" fmla="*/ 1532499 h 1564151"/>
              <a:gd name="connsiteX23" fmla="*/ 780757 w 812409"/>
              <a:gd name="connsiteY23" fmla="*/ 1500847 h 1564151"/>
              <a:gd name="connsiteX24" fmla="*/ 749104 w 812409"/>
              <a:gd name="connsiteY24" fmla="*/ 1532499 h 1564151"/>
              <a:gd name="connsiteX25" fmla="*/ 187276 w 812409"/>
              <a:gd name="connsiteY25" fmla="*/ 1345223 h 1564151"/>
              <a:gd name="connsiteX26" fmla="*/ 218929 w 812409"/>
              <a:gd name="connsiteY26" fmla="*/ 1376875 h 1564151"/>
              <a:gd name="connsiteX27" fmla="*/ 250581 w 812409"/>
              <a:gd name="connsiteY27" fmla="*/ 1345223 h 1564151"/>
              <a:gd name="connsiteX28" fmla="*/ 218929 w 812409"/>
              <a:gd name="connsiteY28" fmla="*/ 1313571 h 1564151"/>
              <a:gd name="connsiteX29" fmla="*/ 187276 w 812409"/>
              <a:gd name="connsiteY29" fmla="*/ 1345223 h 1564151"/>
              <a:gd name="connsiteX30" fmla="*/ 374553 w 812409"/>
              <a:gd name="connsiteY30" fmla="*/ 1345223 h 1564151"/>
              <a:gd name="connsiteX31" fmla="*/ 406204 w 812409"/>
              <a:gd name="connsiteY31" fmla="*/ 1376875 h 1564151"/>
              <a:gd name="connsiteX32" fmla="*/ 437857 w 812409"/>
              <a:gd name="connsiteY32" fmla="*/ 1345223 h 1564151"/>
              <a:gd name="connsiteX33" fmla="*/ 406204 w 812409"/>
              <a:gd name="connsiteY33" fmla="*/ 1313571 h 1564151"/>
              <a:gd name="connsiteX34" fmla="*/ 374553 w 812409"/>
              <a:gd name="connsiteY34" fmla="*/ 1345223 h 1564151"/>
              <a:gd name="connsiteX35" fmla="*/ 561829 w 812409"/>
              <a:gd name="connsiteY35" fmla="*/ 1345223 h 1564151"/>
              <a:gd name="connsiteX36" fmla="*/ 593481 w 812409"/>
              <a:gd name="connsiteY36" fmla="*/ 1376875 h 1564151"/>
              <a:gd name="connsiteX37" fmla="*/ 625133 w 812409"/>
              <a:gd name="connsiteY37" fmla="*/ 1345223 h 1564151"/>
              <a:gd name="connsiteX38" fmla="*/ 593481 w 812409"/>
              <a:gd name="connsiteY38" fmla="*/ 1313571 h 1564151"/>
              <a:gd name="connsiteX39" fmla="*/ 561829 w 812409"/>
              <a:gd name="connsiteY39" fmla="*/ 1345223 h 1564151"/>
              <a:gd name="connsiteX40" fmla="*/ 749104 w 812409"/>
              <a:gd name="connsiteY40" fmla="*/ 1345223 h 1564151"/>
              <a:gd name="connsiteX41" fmla="*/ 780757 w 812409"/>
              <a:gd name="connsiteY41" fmla="*/ 1376875 h 1564151"/>
              <a:gd name="connsiteX42" fmla="*/ 812410 w 812409"/>
              <a:gd name="connsiteY42" fmla="*/ 1345223 h 1564151"/>
              <a:gd name="connsiteX43" fmla="*/ 780757 w 812409"/>
              <a:gd name="connsiteY43" fmla="*/ 1313571 h 1564151"/>
              <a:gd name="connsiteX44" fmla="*/ 749104 w 812409"/>
              <a:gd name="connsiteY44" fmla="*/ 1345223 h 1564151"/>
              <a:gd name="connsiteX45" fmla="*/ 187276 w 812409"/>
              <a:gd name="connsiteY45" fmla="*/ 1157947 h 1564151"/>
              <a:gd name="connsiteX46" fmla="*/ 218929 w 812409"/>
              <a:gd name="connsiteY46" fmla="*/ 1189599 h 1564151"/>
              <a:gd name="connsiteX47" fmla="*/ 250581 w 812409"/>
              <a:gd name="connsiteY47" fmla="*/ 1157947 h 1564151"/>
              <a:gd name="connsiteX48" fmla="*/ 218929 w 812409"/>
              <a:gd name="connsiteY48" fmla="*/ 1126295 h 1564151"/>
              <a:gd name="connsiteX49" fmla="*/ 187276 w 812409"/>
              <a:gd name="connsiteY49" fmla="*/ 1157947 h 1564151"/>
              <a:gd name="connsiteX50" fmla="*/ 374553 w 812409"/>
              <a:gd name="connsiteY50" fmla="*/ 1157947 h 1564151"/>
              <a:gd name="connsiteX51" fmla="*/ 406204 w 812409"/>
              <a:gd name="connsiteY51" fmla="*/ 1189599 h 1564151"/>
              <a:gd name="connsiteX52" fmla="*/ 437857 w 812409"/>
              <a:gd name="connsiteY52" fmla="*/ 1157947 h 1564151"/>
              <a:gd name="connsiteX53" fmla="*/ 406204 w 812409"/>
              <a:gd name="connsiteY53" fmla="*/ 1126295 h 1564151"/>
              <a:gd name="connsiteX54" fmla="*/ 374553 w 812409"/>
              <a:gd name="connsiteY54" fmla="*/ 1157947 h 1564151"/>
              <a:gd name="connsiteX55" fmla="*/ 561829 w 812409"/>
              <a:gd name="connsiteY55" fmla="*/ 1157947 h 1564151"/>
              <a:gd name="connsiteX56" fmla="*/ 593481 w 812409"/>
              <a:gd name="connsiteY56" fmla="*/ 1189599 h 1564151"/>
              <a:gd name="connsiteX57" fmla="*/ 625133 w 812409"/>
              <a:gd name="connsiteY57" fmla="*/ 1157947 h 1564151"/>
              <a:gd name="connsiteX58" fmla="*/ 593481 w 812409"/>
              <a:gd name="connsiteY58" fmla="*/ 1126295 h 1564151"/>
              <a:gd name="connsiteX59" fmla="*/ 561829 w 812409"/>
              <a:gd name="connsiteY59" fmla="*/ 1157947 h 1564151"/>
              <a:gd name="connsiteX60" fmla="*/ 749104 w 812409"/>
              <a:gd name="connsiteY60" fmla="*/ 1157947 h 1564151"/>
              <a:gd name="connsiteX61" fmla="*/ 780757 w 812409"/>
              <a:gd name="connsiteY61" fmla="*/ 1189599 h 1564151"/>
              <a:gd name="connsiteX62" fmla="*/ 812410 w 812409"/>
              <a:gd name="connsiteY62" fmla="*/ 1157947 h 1564151"/>
              <a:gd name="connsiteX63" fmla="*/ 780757 w 812409"/>
              <a:gd name="connsiteY63" fmla="*/ 1126295 h 1564151"/>
              <a:gd name="connsiteX64" fmla="*/ 749104 w 812409"/>
              <a:gd name="connsiteY64" fmla="*/ 1157947 h 1564151"/>
              <a:gd name="connsiteX65" fmla="*/ 187276 w 812409"/>
              <a:gd name="connsiteY65" fmla="*/ 970670 h 1564151"/>
              <a:gd name="connsiteX66" fmla="*/ 218929 w 812409"/>
              <a:gd name="connsiteY66" fmla="*/ 1002323 h 1564151"/>
              <a:gd name="connsiteX67" fmla="*/ 250581 w 812409"/>
              <a:gd name="connsiteY67" fmla="*/ 970670 h 1564151"/>
              <a:gd name="connsiteX68" fmla="*/ 218929 w 812409"/>
              <a:gd name="connsiteY68" fmla="*/ 939018 h 1564151"/>
              <a:gd name="connsiteX69" fmla="*/ 187276 w 812409"/>
              <a:gd name="connsiteY69" fmla="*/ 970670 h 1564151"/>
              <a:gd name="connsiteX70" fmla="*/ 374553 w 812409"/>
              <a:gd name="connsiteY70" fmla="*/ 970670 h 1564151"/>
              <a:gd name="connsiteX71" fmla="*/ 406204 w 812409"/>
              <a:gd name="connsiteY71" fmla="*/ 1002323 h 1564151"/>
              <a:gd name="connsiteX72" fmla="*/ 437857 w 812409"/>
              <a:gd name="connsiteY72" fmla="*/ 970670 h 1564151"/>
              <a:gd name="connsiteX73" fmla="*/ 406204 w 812409"/>
              <a:gd name="connsiteY73" fmla="*/ 939018 h 1564151"/>
              <a:gd name="connsiteX74" fmla="*/ 374553 w 812409"/>
              <a:gd name="connsiteY74" fmla="*/ 970670 h 1564151"/>
              <a:gd name="connsiteX75" fmla="*/ 561829 w 812409"/>
              <a:gd name="connsiteY75" fmla="*/ 970670 h 1564151"/>
              <a:gd name="connsiteX76" fmla="*/ 593481 w 812409"/>
              <a:gd name="connsiteY76" fmla="*/ 1002323 h 1564151"/>
              <a:gd name="connsiteX77" fmla="*/ 625133 w 812409"/>
              <a:gd name="connsiteY77" fmla="*/ 970670 h 1564151"/>
              <a:gd name="connsiteX78" fmla="*/ 593481 w 812409"/>
              <a:gd name="connsiteY78" fmla="*/ 939018 h 1564151"/>
              <a:gd name="connsiteX79" fmla="*/ 561829 w 812409"/>
              <a:gd name="connsiteY79" fmla="*/ 970670 h 1564151"/>
              <a:gd name="connsiteX80" fmla="*/ 749104 w 812409"/>
              <a:gd name="connsiteY80" fmla="*/ 970670 h 1564151"/>
              <a:gd name="connsiteX81" fmla="*/ 780757 w 812409"/>
              <a:gd name="connsiteY81" fmla="*/ 1002323 h 1564151"/>
              <a:gd name="connsiteX82" fmla="*/ 812410 w 812409"/>
              <a:gd name="connsiteY82" fmla="*/ 970670 h 1564151"/>
              <a:gd name="connsiteX83" fmla="*/ 780757 w 812409"/>
              <a:gd name="connsiteY83" fmla="*/ 939018 h 1564151"/>
              <a:gd name="connsiteX84" fmla="*/ 749104 w 812409"/>
              <a:gd name="connsiteY84" fmla="*/ 970670 h 1564151"/>
              <a:gd name="connsiteX85" fmla="*/ 187276 w 812409"/>
              <a:gd name="connsiteY85" fmla="*/ 783395 h 1564151"/>
              <a:gd name="connsiteX86" fmla="*/ 218929 w 812409"/>
              <a:gd name="connsiteY86" fmla="*/ 815047 h 1564151"/>
              <a:gd name="connsiteX87" fmla="*/ 250581 w 812409"/>
              <a:gd name="connsiteY87" fmla="*/ 783395 h 1564151"/>
              <a:gd name="connsiteX88" fmla="*/ 218929 w 812409"/>
              <a:gd name="connsiteY88" fmla="*/ 751742 h 1564151"/>
              <a:gd name="connsiteX89" fmla="*/ 187276 w 812409"/>
              <a:gd name="connsiteY89" fmla="*/ 783395 h 1564151"/>
              <a:gd name="connsiteX90" fmla="*/ 374553 w 812409"/>
              <a:gd name="connsiteY90" fmla="*/ 783395 h 1564151"/>
              <a:gd name="connsiteX91" fmla="*/ 406204 w 812409"/>
              <a:gd name="connsiteY91" fmla="*/ 815047 h 1564151"/>
              <a:gd name="connsiteX92" fmla="*/ 437857 w 812409"/>
              <a:gd name="connsiteY92" fmla="*/ 783395 h 1564151"/>
              <a:gd name="connsiteX93" fmla="*/ 406204 w 812409"/>
              <a:gd name="connsiteY93" fmla="*/ 751742 h 1564151"/>
              <a:gd name="connsiteX94" fmla="*/ 374553 w 812409"/>
              <a:gd name="connsiteY94" fmla="*/ 783395 h 1564151"/>
              <a:gd name="connsiteX95" fmla="*/ 561829 w 812409"/>
              <a:gd name="connsiteY95" fmla="*/ 783395 h 1564151"/>
              <a:gd name="connsiteX96" fmla="*/ 593481 w 812409"/>
              <a:gd name="connsiteY96" fmla="*/ 815047 h 1564151"/>
              <a:gd name="connsiteX97" fmla="*/ 625133 w 812409"/>
              <a:gd name="connsiteY97" fmla="*/ 783395 h 1564151"/>
              <a:gd name="connsiteX98" fmla="*/ 593481 w 812409"/>
              <a:gd name="connsiteY98" fmla="*/ 751742 h 1564151"/>
              <a:gd name="connsiteX99" fmla="*/ 561829 w 812409"/>
              <a:gd name="connsiteY99" fmla="*/ 783395 h 1564151"/>
              <a:gd name="connsiteX100" fmla="*/ 749104 w 812409"/>
              <a:gd name="connsiteY100" fmla="*/ 783395 h 1564151"/>
              <a:gd name="connsiteX101" fmla="*/ 780757 w 812409"/>
              <a:gd name="connsiteY101" fmla="*/ 815047 h 1564151"/>
              <a:gd name="connsiteX102" fmla="*/ 812410 w 812409"/>
              <a:gd name="connsiteY102" fmla="*/ 783395 h 1564151"/>
              <a:gd name="connsiteX103" fmla="*/ 780757 w 812409"/>
              <a:gd name="connsiteY103" fmla="*/ 751742 h 1564151"/>
              <a:gd name="connsiteX104" fmla="*/ 749104 w 812409"/>
              <a:gd name="connsiteY104" fmla="*/ 783395 h 1564151"/>
              <a:gd name="connsiteX105" fmla="*/ 187276 w 812409"/>
              <a:gd name="connsiteY105" fmla="*/ 596118 h 1564151"/>
              <a:gd name="connsiteX106" fmla="*/ 218929 w 812409"/>
              <a:gd name="connsiteY106" fmla="*/ 627770 h 1564151"/>
              <a:gd name="connsiteX107" fmla="*/ 250581 w 812409"/>
              <a:gd name="connsiteY107" fmla="*/ 596118 h 1564151"/>
              <a:gd name="connsiteX108" fmla="*/ 218929 w 812409"/>
              <a:gd name="connsiteY108" fmla="*/ 564466 h 1564151"/>
              <a:gd name="connsiteX109" fmla="*/ 187276 w 812409"/>
              <a:gd name="connsiteY109" fmla="*/ 596118 h 1564151"/>
              <a:gd name="connsiteX110" fmla="*/ 374553 w 812409"/>
              <a:gd name="connsiteY110" fmla="*/ 596118 h 1564151"/>
              <a:gd name="connsiteX111" fmla="*/ 406204 w 812409"/>
              <a:gd name="connsiteY111" fmla="*/ 627770 h 1564151"/>
              <a:gd name="connsiteX112" fmla="*/ 437857 w 812409"/>
              <a:gd name="connsiteY112" fmla="*/ 596118 h 1564151"/>
              <a:gd name="connsiteX113" fmla="*/ 406204 w 812409"/>
              <a:gd name="connsiteY113" fmla="*/ 564466 h 1564151"/>
              <a:gd name="connsiteX114" fmla="*/ 374553 w 812409"/>
              <a:gd name="connsiteY114" fmla="*/ 596118 h 1564151"/>
              <a:gd name="connsiteX115" fmla="*/ 561829 w 812409"/>
              <a:gd name="connsiteY115" fmla="*/ 596118 h 1564151"/>
              <a:gd name="connsiteX116" fmla="*/ 593481 w 812409"/>
              <a:gd name="connsiteY116" fmla="*/ 627770 h 1564151"/>
              <a:gd name="connsiteX117" fmla="*/ 625133 w 812409"/>
              <a:gd name="connsiteY117" fmla="*/ 596118 h 1564151"/>
              <a:gd name="connsiteX118" fmla="*/ 593481 w 812409"/>
              <a:gd name="connsiteY118" fmla="*/ 564466 h 1564151"/>
              <a:gd name="connsiteX119" fmla="*/ 561829 w 812409"/>
              <a:gd name="connsiteY119" fmla="*/ 596118 h 1564151"/>
              <a:gd name="connsiteX120" fmla="*/ 749104 w 812409"/>
              <a:gd name="connsiteY120" fmla="*/ 596118 h 1564151"/>
              <a:gd name="connsiteX121" fmla="*/ 780757 w 812409"/>
              <a:gd name="connsiteY121" fmla="*/ 627770 h 1564151"/>
              <a:gd name="connsiteX122" fmla="*/ 812410 w 812409"/>
              <a:gd name="connsiteY122" fmla="*/ 596118 h 1564151"/>
              <a:gd name="connsiteX123" fmla="*/ 780757 w 812409"/>
              <a:gd name="connsiteY123" fmla="*/ 564466 h 1564151"/>
              <a:gd name="connsiteX124" fmla="*/ 749104 w 812409"/>
              <a:gd name="connsiteY124" fmla="*/ 596118 h 1564151"/>
              <a:gd name="connsiteX125" fmla="*/ 187276 w 812409"/>
              <a:gd name="connsiteY125" fmla="*/ 408842 h 1564151"/>
              <a:gd name="connsiteX126" fmla="*/ 218929 w 812409"/>
              <a:gd name="connsiteY126" fmla="*/ 440495 h 1564151"/>
              <a:gd name="connsiteX127" fmla="*/ 250581 w 812409"/>
              <a:gd name="connsiteY127" fmla="*/ 408842 h 1564151"/>
              <a:gd name="connsiteX128" fmla="*/ 218929 w 812409"/>
              <a:gd name="connsiteY128" fmla="*/ 377190 h 1564151"/>
              <a:gd name="connsiteX129" fmla="*/ 187276 w 812409"/>
              <a:gd name="connsiteY129" fmla="*/ 408842 h 1564151"/>
              <a:gd name="connsiteX130" fmla="*/ 374553 w 812409"/>
              <a:gd name="connsiteY130" fmla="*/ 408842 h 1564151"/>
              <a:gd name="connsiteX131" fmla="*/ 406204 w 812409"/>
              <a:gd name="connsiteY131" fmla="*/ 440495 h 1564151"/>
              <a:gd name="connsiteX132" fmla="*/ 437857 w 812409"/>
              <a:gd name="connsiteY132" fmla="*/ 408842 h 1564151"/>
              <a:gd name="connsiteX133" fmla="*/ 406204 w 812409"/>
              <a:gd name="connsiteY133" fmla="*/ 377190 h 1564151"/>
              <a:gd name="connsiteX134" fmla="*/ 374553 w 812409"/>
              <a:gd name="connsiteY134" fmla="*/ 408842 h 1564151"/>
              <a:gd name="connsiteX135" fmla="*/ 561829 w 812409"/>
              <a:gd name="connsiteY135" fmla="*/ 408842 h 1564151"/>
              <a:gd name="connsiteX136" fmla="*/ 593481 w 812409"/>
              <a:gd name="connsiteY136" fmla="*/ 440495 h 1564151"/>
              <a:gd name="connsiteX137" fmla="*/ 625133 w 812409"/>
              <a:gd name="connsiteY137" fmla="*/ 408842 h 1564151"/>
              <a:gd name="connsiteX138" fmla="*/ 593481 w 812409"/>
              <a:gd name="connsiteY138" fmla="*/ 377190 h 1564151"/>
              <a:gd name="connsiteX139" fmla="*/ 561829 w 812409"/>
              <a:gd name="connsiteY139" fmla="*/ 408842 h 1564151"/>
              <a:gd name="connsiteX140" fmla="*/ 749104 w 812409"/>
              <a:gd name="connsiteY140" fmla="*/ 408842 h 1564151"/>
              <a:gd name="connsiteX141" fmla="*/ 780757 w 812409"/>
              <a:gd name="connsiteY141" fmla="*/ 440495 h 1564151"/>
              <a:gd name="connsiteX142" fmla="*/ 812410 w 812409"/>
              <a:gd name="connsiteY142" fmla="*/ 408842 h 1564151"/>
              <a:gd name="connsiteX143" fmla="*/ 780757 w 812409"/>
              <a:gd name="connsiteY143" fmla="*/ 377190 h 1564151"/>
              <a:gd name="connsiteX144" fmla="*/ 749104 w 812409"/>
              <a:gd name="connsiteY144" fmla="*/ 408842 h 1564151"/>
              <a:gd name="connsiteX145" fmla="*/ 187276 w 812409"/>
              <a:gd name="connsiteY145" fmla="*/ 218928 h 1564151"/>
              <a:gd name="connsiteX146" fmla="*/ 218929 w 812409"/>
              <a:gd name="connsiteY146" fmla="*/ 250581 h 1564151"/>
              <a:gd name="connsiteX147" fmla="*/ 250581 w 812409"/>
              <a:gd name="connsiteY147" fmla="*/ 218928 h 1564151"/>
              <a:gd name="connsiteX148" fmla="*/ 218929 w 812409"/>
              <a:gd name="connsiteY148" fmla="*/ 187276 h 1564151"/>
              <a:gd name="connsiteX149" fmla="*/ 187276 w 812409"/>
              <a:gd name="connsiteY149" fmla="*/ 218928 h 1564151"/>
              <a:gd name="connsiteX150" fmla="*/ 374553 w 812409"/>
              <a:gd name="connsiteY150" fmla="*/ 218928 h 1564151"/>
              <a:gd name="connsiteX151" fmla="*/ 406204 w 812409"/>
              <a:gd name="connsiteY151" fmla="*/ 250581 h 1564151"/>
              <a:gd name="connsiteX152" fmla="*/ 437857 w 812409"/>
              <a:gd name="connsiteY152" fmla="*/ 218928 h 1564151"/>
              <a:gd name="connsiteX153" fmla="*/ 406204 w 812409"/>
              <a:gd name="connsiteY153" fmla="*/ 187276 h 1564151"/>
              <a:gd name="connsiteX154" fmla="*/ 374553 w 812409"/>
              <a:gd name="connsiteY154" fmla="*/ 218928 h 1564151"/>
              <a:gd name="connsiteX155" fmla="*/ 561829 w 812409"/>
              <a:gd name="connsiteY155" fmla="*/ 218928 h 1564151"/>
              <a:gd name="connsiteX156" fmla="*/ 593481 w 812409"/>
              <a:gd name="connsiteY156" fmla="*/ 250581 h 1564151"/>
              <a:gd name="connsiteX157" fmla="*/ 625133 w 812409"/>
              <a:gd name="connsiteY157" fmla="*/ 218928 h 1564151"/>
              <a:gd name="connsiteX158" fmla="*/ 593481 w 812409"/>
              <a:gd name="connsiteY158" fmla="*/ 187276 h 1564151"/>
              <a:gd name="connsiteX159" fmla="*/ 561829 w 812409"/>
              <a:gd name="connsiteY159" fmla="*/ 218928 h 1564151"/>
              <a:gd name="connsiteX160" fmla="*/ 749104 w 812409"/>
              <a:gd name="connsiteY160" fmla="*/ 218928 h 1564151"/>
              <a:gd name="connsiteX161" fmla="*/ 780757 w 812409"/>
              <a:gd name="connsiteY161" fmla="*/ 250581 h 1564151"/>
              <a:gd name="connsiteX162" fmla="*/ 812410 w 812409"/>
              <a:gd name="connsiteY162" fmla="*/ 218928 h 1564151"/>
              <a:gd name="connsiteX163" fmla="*/ 780757 w 812409"/>
              <a:gd name="connsiteY163" fmla="*/ 187276 h 1564151"/>
              <a:gd name="connsiteX164" fmla="*/ 749104 w 812409"/>
              <a:gd name="connsiteY164" fmla="*/ 218928 h 1564151"/>
              <a:gd name="connsiteX165" fmla="*/ 187276 w 812409"/>
              <a:gd name="connsiteY165" fmla="*/ 31652 h 1564151"/>
              <a:gd name="connsiteX166" fmla="*/ 218929 w 812409"/>
              <a:gd name="connsiteY166" fmla="*/ 63304 h 1564151"/>
              <a:gd name="connsiteX167" fmla="*/ 250581 w 812409"/>
              <a:gd name="connsiteY167" fmla="*/ 31652 h 1564151"/>
              <a:gd name="connsiteX168" fmla="*/ 218929 w 812409"/>
              <a:gd name="connsiteY168" fmla="*/ 0 h 1564151"/>
              <a:gd name="connsiteX169" fmla="*/ 187276 w 812409"/>
              <a:gd name="connsiteY169" fmla="*/ 31652 h 1564151"/>
              <a:gd name="connsiteX170" fmla="*/ 374553 w 812409"/>
              <a:gd name="connsiteY170" fmla="*/ 31652 h 1564151"/>
              <a:gd name="connsiteX171" fmla="*/ 406204 w 812409"/>
              <a:gd name="connsiteY171" fmla="*/ 63304 h 1564151"/>
              <a:gd name="connsiteX172" fmla="*/ 437857 w 812409"/>
              <a:gd name="connsiteY172" fmla="*/ 31652 h 1564151"/>
              <a:gd name="connsiteX173" fmla="*/ 406204 w 812409"/>
              <a:gd name="connsiteY173" fmla="*/ 0 h 1564151"/>
              <a:gd name="connsiteX174" fmla="*/ 374553 w 812409"/>
              <a:gd name="connsiteY174" fmla="*/ 31652 h 1564151"/>
              <a:gd name="connsiteX175" fmla="*/ 561829 w 812409"/>
              <a:gd name="connsiteY175" fmla="*/ 31652 h 1564151"/>
              <a:gd name="connsiteX176" fmla="*/ 593481 w 812409"/>
              <a:gd name="connsiteY176" fmla="*/ 63304 h 1564151"/>
              <a:gd name="connsiteX177" fmla="*/ 625133 w 812409"/>
              <a:gd name="connsiteY177" fmla="*/ 31652 h 1564151"/>
              <a:gd name="connsiteX178" fmla="*/ 593481 w 812409"/>
              <a:gd name="connsiteY178" fmla="*/ 0 h 1564151"/>
              <a:gd name="connsiteX179" fmla="*/ 561829 w 812409"/>
              <a:gd name="connsiteY179" fmla="*/ 31652 h 1564151"/>
              <a:gd name="connsiteX180" fmla="*/ 749104 w 812409"/>
              <a:gd name="connsiteY180" fmla="*/ 31652 h 1564151"/>
              <a:gd name="connsiteX181" fmla="*/ 780757 w 812409"/>
              <a:gd name="connsiteY181" fmla="*/ 63304 h 1564151"/>
              <a:gd name="connsiteX182" fmla="*/ 812410 w 812409"/>
              <a:gd name="connsiteY182" fmla="*/ 31652 h 1564151"/>
              <a:gd name="connsiteX183" fmla="*/ 780757 w 812409"/>
              <a:gd name="connsiteY183" fmla="*/ 0 h 1564151"/>
              <a:gd name="connsiteX184" fmla="*/ 749104 w 812409"/>
              <a:gd name="connsiteY184" fmla="*/ 31652 h 1564151"/>
              <a:gd name="connsiteX185" fmla="*/ 31653 w 812409"/>
              <a:gd name="connsiteY185" fmla="*/ 1379513 h 1564151"/>
              <a:gd name="connsiteX186" fmla="*/ 63304 w 812409"/>
              <a:gd name="connsiteY186" fmla="*/ 1347861 h 1564151"/>
              <a:gd name="connsiteX187" fmla="*/ 31653 w 812409"/>
              <a:gd name="connsiteY187" fmla="*/ 1316208 h 1564151"/>
              <a:gd name="connsiteX188" fmla="*/ 0 w 812409"/>
              <a:gd name="connsiteY188" fmla="*/ 1347861 h 1564151"/>
              <a:gd name="connsiteX189" fmla="*/ 31653 w 812409"/>
              <a:gd name="connsiteY189" fmla="*/ 1379513 h 1564151"/>
              <a:gd name="connsiteX190" fmla="*/ 31653 w 812409"/>
              <a:gd name="connsiteY190" fmla="*/ 1189599 h 1564151"/>
              <a:gd name="connsiteX191" fmla="*/ 63304 w 812409"/>
              <a:gd name="connsiteY191" fmla="*/ 1157947 h 1564151"/>
              <a:gd name="connsiteX192" fmla="*/ 31653 w 812409"/>
              <a:gd name="connsiteY192" fmla="*/ 1126295 h 1564151"/>
              <a:gd name="connsiteX193" fmla="*/ 0 w 812409"/>
              <a:gd name="connsiteY193" fmla="*/ 1157947 h 1564151"/>
              <a:gd name="connsiteX194" fmla="*/ 31653 w 812409"/>
              <a:gd name="connsiteY194" fmla="*/ 1189599 h 1564151"/>
              <a:gd name="connsiteX195" fmla="*/ 31653 w 812409"/>
              <a:gd name="connsiteY195" fmla="*/ 1002323 h 1564151"/>
              <a:gd name="connsiteX196" fmla="*/ 63304 w 812409"/>
              <a:gd name="connsiteY196" fmla="*/ 970670 h 1564151"/>
              <a:gd name="connsiteX197" fmla="*/ 31653 w 812409"/>
              <a:gd name="connsiteY197" fmla="*/ 939018 h 1564151"/>
              <a:gd name="connsiteX198" fmla="*/ 0 w 812409"/>
              <a:gd name="connsiteY198" fmla="*/ 970670 h 1564151"/>
              <a:gd name="connsiteX199" fmla="*/ 31653 w 812409"/>
              <a:gd name="connsiteY199" fmla="*/ 1002323 h 1564151"/>
              <a:gd name="connsiteX200" fmla="*/ 31653 w 812409"/>
              <a:gd name="connsiteY200" fmla="*/ 815047 h 1564151"/>
              <a:gd name="connsiteX201" fmla="*/ 63304 w 812409"/>
              <a:gd name="connsiteY201" fmla="*/ 783395 h 1564151"/>
              <a:gd name="connsiteX202" fmla="*/ 31653 w 812409"/>
              <a:gd name="connsiteY202" fmla="*/ 751742 h 1564151"/>
              <a:gd name="connsiteX203" fmla="*/ 0 w 812409"/>
              <a:gd name="connsiteY203" fmla="*/ 783395 h 1564151"/>
              <a:gd name="connsiteX204" fmla="*/ 31653 w 812409"/>
              <a:gd name="connsiteY204" fmla="*/ 815047 h 1564151"/>
              <a:gd name="connsiteX205" fmla="*/ 31653 w 812409"/>
              <a:gd name="connsiteY205" fmla="*/ 627770 h 1564151"/>
              <a:gd name="connsiteX206" fmla="*/ 63304 w 812409"/>
              <a:gd name="connsiteY206" fmla="*/ 596118 h 1564151"/>
              <a:gd name="connsiteX207" fmla="*/ 31653 w 812409"/>
              <a:gd name="connsiteY207" fmla="*/ 564466 h 1564151"/>
              <a:gd name="connsiteX208" fmla="*/ 0 w 812409"/>
              <a:gd name="connsiteY208" fmla="*/ 596118 h 1564151"/>
              <a:gd name="connsiteX209" fmla="*/ 31653 w 812409"/>
              <a:gd name="connsiteY209" fmla="*/ 627770 h 1564151"/>
              <a:gd name="connsiteX210" fmla="*/ 31653 w 812409"/>
              <a:gd name="connsiteY210" fmla="*/ 440495 h 1564151"/>
              <a:gd name="connsiteX211" fmla="*/ 63304 w 812409"/>
              <a:gd name="connsiteY211" fmla="*/ 408842 h 1564151"/>
              <a:gd name="connsiteX212" fmla="*/ 31653 w 812409"/>
              <a:gd name="connsiteY212" fmla="*/ 377190 h 1564151"/>
              <a:gd name="connsiteX213" fmla="*/ 0 w 812409"/>
              <a:gd name="connsiteY213" fmla="*/ 408842 h 1564151"/>
              <a:gd name="connsiteX214" fmla="*/ 31653 w 812409"/>
              <a:gd name="connsiteY214" fmla="*/ 440495 h 1564151"/>
              <a:gd name="connsiteX215" fmla="*/ 31653 w 812409"/>
              <a:gd name="connsiteY215" fmla="*/ 253218 h 1564151"/>
              <a:gd name="connsiteX216" fmla="*/ 63304 w 812409"/>
              <a:gd name="connsiteY216" fmla="*/ 221566 h 1564151"/>
              <a:gd name="connsiteX217" fmla="*/ 31653 w 812409"/>
              <a:gd name="connsiteY217" fmla="*/ 189914 h 1564151"/>
              <a:gd name="connsiteX218" fmla="*/ 0 w 812409"/>
              <a:gd name="connsiteY218" fmla="*/ 221566 h 1564151"/>
              <a:gd name="connsiteX219" fmla="*/ 31653 w 812409"/>
              <a:gd name="connsiteY219" fmla="*/ 253218 h 1564151"/>
              <a:gd name="connsiteX220" fmla="*/ 31653 w 812409"/>
              <a:gd name="connsiteY220" fmla="*/ 65942 h 1564151"/>
              <a:gd name="connsiteX221" fmla="*/ 63304 w 812409"/>
              <a:gd name="connsiteY221" fmla="*/ 34290 h 1564151"/>
              <a:gd name="connsiteX222" fmla="*/ 31653 w 812409"/>
              <a:gd name="connsiteY222" fmla="*/ 2637 h 1564151"/>
              <a:gd name="connsiteX223" fmla="*/ 0 w 812409"/>
              <a:gd name="connsiteY223" fmla="*/ 34290 h 1564151"/>
              <a:gd name="connsiteX224" fmla="*/ 31653 w 812409"/>
              <a:gd name="connsiteY224" fmla="*/ 65942 h 1564151"/>
            </a:gdLst>
            <a:ahLst/>
            <a:cxnLst/>
            <a:rect l="l" t="t" r="r" b="b"/>
            <a:pathLst>
              <a:path w="812409" h="1564151">
                <a:moveTo>
                  <a:pt x="0" y="1532499"/>
                </a:moveTo>
                <a:cubicBezTo>
                  <a:pt x="0" y="1550963"/>
                  <a:pt x="15826" y="1564151"/>
                  <a:pt x="31653" y="1564151"/>
                </a:cubicBezTo>
                <a:cubicBezTo>
                  <a:pt x="50116" y="1564151"/>
                  <a:pt x="63304" y="1548325"/>
                  <a:pt x="63304" y="1532499"/>
                </a:cubicBezTo>
                <a:cubicBezTo>
                  <a:pt x="63304" y="1516673"/>
                  <a:pt x="47479" y="1500847"/>
                  <a:pt x="31653" y="1500847"/>
                </a:cubicBezTo>
                <a:cubicBezTo>
                  <a:pt x="13188" y="1500847"/>
                  <a:pt x="0" y="1516673"/>
                  <a:pt x="0" y="1532499"/>
                </a:cubicBezTo>
                <a:close/>
                <a:moveTo>
                  <a:pt x="187276" y="1532499"/>
                </a:moveTo>
                <a:cubicBezTo>
                  <a:pt x="187276" y="1550963"/>
                  <a:pt x="203103" y="1564151"/>
                  <a:pt x="218929" y="1564151"/>
                </a:cubicBezTo>
                <a:cubicBezTo>
                  <a:pt x="237392" y="1564151"/>
                  <a:pt x="250581" y="1548325"/>
                  <a:pt x="250581" y="1532499"/>
                </a:cubicBezTo>
                <a:cubicBezTo>
                  <a:pt x="250581" y="1516673"/>
                  <a:pt x="234754" y="1500847"/>
                  <a:pt x="218929" y="1500847"/>
                </a:cubicBezTo>
                <a:cubicBezTo>
                  <a:pt x="200465" y="1500847"/>
                  <a:pt x="187276" y="1516673"/>
                  <a:pt x="187276" y="1532499"/>
                </a:cubicBezTo>
                <a:close/>
                <a:moveTo>
                  <a:pt x="374553" y="1532499"/>
                </a:moveTo>
                <a:cubicBezTo>
                  <a:pt x="374553" y="1550963"/>
                  <a:pt x="390379" y="1564151"/>
                  <a:pt x="406204" y="1564151"/>
                </a:cubicBezTo>
                <a:cubicBezTo>
                  <a:pt x="424669" y="1564151"/>
                  <a:pt x="437857" y="1548325"/>
                  <a:pt x="437857" y="1532499"/>
                </a:cubicBezTo>
                <a:cubicBezTo>
                  <a:pt x="437857" y="1516673"/>
                  <a:pt x="422031" y="1500847"/>
                  <a:pt x="406204" y="1500847"/>
                </a:cubicBezTo>
                <a:cubicBezTo>
                  <a:pt x="387741" y="1500847"/>
                  <a:pt x="374553" y="1516673"/>
                  <a:pt x="374553" y="1532499"/>
                </a:cubicBezTo>
                <a:close/>
                <a:moveTo>
                  <a:pt x="561829" y="1532499"/>
                </a:moveTo>
                <a:cubicBezTo>
                  <a:pt x="561829" y="1550963"/>
                  <a:pt x="577654" y="1564151"/>
                  <a:pt x="593481" y="1564151"/>
                </a:cubicBezTo>
                <a:cubicBezTo>
                  <a:pt x="611945" y="1564151"/>
                  <a:pt x="625133" y="1548325"/>
                  <a:pt x="625133" y="1532499"/>
                </a:cubicBezTo>
                <a:cubicBezTo>
                  <a:pt x="625133" y="1516673"/>
                  <a:pt x="609307" y="1500847"/>
                  <a:pt x="593481" y="1500847"/>
                </a:cubicBezTo>
                <a:cubicBezTo>
                  <a:pt x="575017" y="1500847"/>
                  <a:pt x="561829" y="1516673"/>
                  <a:pt x="561829" y="1532499"/>
                </a:cubicBezTo>
                <a:close/>
                <a:moveTo>
                  <a:pt x="749104" y="1532499"/>
                </a:moveTo>
                <a:cubicBezTo>
                  <a:pt x="749104" y="1550963"/>
                  <a:pt x="764931" y="1564151"/>
                  <a:pt x="780757" y="1564151"/>
                </a:cubicBezTo>
                <a:cubicBezTo>
                  <a:pt x="799221" y="1564151"/>
                  <a:pt x="812410" y="1548325"/>
                  <a:pt x="812410" y="1532499"/>
                </a:cubicBezTo>
                <a:cubicBezTo>
                  <a:pt x="812410" y="1516673"/>
                  <a:pt x="796583" y="1500847"/>
                  <a:pt x="780757" y="1500847"/>
                </a:cubicBezTo>
                <a:cubicBezTo>
                  <a:pt x="764931" y="1500847"/>
                  <a:pt x="749104" y="1516673"/>
                  <a:pt x="749104" y="1532499"/>
                </a:cubicBezTo>
                <a:close/>
                <a:moveTo>
                  <a:pt x="187276" y="1345223"/>
                </a:moveTo>
                <a:cubicBezTo>
                  <a:pt x="187276" y="1363687"/>
                  <a:pt x="203103" y="1376875"/>
                  <a:pt x="218929" y="1376875"/>
                </a:cubicBezTo>
                <a:cubicBezTo>
                  <a:pt x="237392" y="1376875"/>
                  <a:pt x="250581" y="1361049"/>
                  <a:pt x="250581" y="1345223"/>
                </a:cubicBezTo>
                <a:cubicBezTo>
                  <a:pt x="250581" y="1326759"/>
                  <a:pt x="234754" y="1313571"/>
                  <a:pt x="218929" y="1313571"/>
                </a:cubicBezTo>
                <a:cubicBezTo>
                  <a:pt x="200465" y="1313571"/>
                  <a:pt x="187276" y="1326759"/>
                  <a:pt x="187276" y="1345223"/>
                </a:cubicBezTo>
                <a:close/>
                <a:moveTo>
                  <a:pt x="374553" y="1345223"/>
                </a:moveTo>
                <a:cubicBezTo>
                  <a:pt x="374553" y="1363687"/>
                  <a:pt x="390379" y="1376875"/>
                  <a:pt x="406204" y="1376875"/>
                </a:cubicBezTo>
                <a:cubicBezTo>
                  <a:pt x="424669" y="1376875"/>
                  <a:pt x="437857" y="1361049"/>
                  <a:pt x="437857" y="1345223"/>
                </a:cubicBezTo>
                <a:cubicBezTo>
                  <a:pt x="437857" y="1326759"/>
                  <a:pt x="422031" y="1313571"/>
                  <a:pt x="406204" y="1313571"/>
                </a:cubicBezTo>
                <a:cubicBezTo>
                  <a:pt x="387741" y="1313571"/>
                  <a:pt x="374553" y="1326759"/>
                  <a:pt x="374553" y="1345223"/>
                </a:cubicBezTo>
                <a:close/>
                <a:moveTo>
                  <a:pt x="561829" y="1345223"/>
                </a:moveTo>
                <a:cubicBezTo>
                  <a:pt x="561829" y="1363687"/>
                  <a:pt x="577654" y="1376875"/>
                  <a:pt x="593481" y="1376875"/>
                </a:cubicBezTo>
                <a:cubicBezTo>
                  <a:pt x="611945" y="1376875"/>
                  <a:pt x="625133" y="1361049"/>
                  <a:pt x="625133" y="1345223"/>
                </a:cubicBezTo>
                <a:cubicBezTo>
                  <a:pt x="625133" y="1326759"/>
                  <a:pt x="609307" y="1313571"/>
                  <a:pt x="593481" y="1313571"/>
                </a:cubicBezTo>
                <a:cubicBezTo>
                  <a:pt x="575017" y="1313571"/>
                  <a:pt x="561829" y="1326759"/>
                  <a:pt x="561829" y="1345223"/>
                </a:cubicBezTo>
                <a:close/>
                <a:moveTo>
                  <a:pt x="749104" y="1345223"/>
                </a:moveTo>
                <a:cubicBezTo>
                  <a:pt x="749104" y="1363687"/>
                  <a:pt x="764931" y="1376875"/>
                  <a:pt x="780757" y="1376875"/>
                </a:cubicBezTo>
                <a:cubicBezTo>
                  <a:pt x="799221" y="1376875"/>
                  <a:pt x="812410" y="1361049"/>
                  <a:pt x="812410" y="1345223"/>
                </a:cubicBezTo>
                <a:cubicBezTo>
                  <a:pt x="812410" y="1326759"/>
                  <a:pt x="796583" y="1313571"/>
                  <a:pt x="780757" y="1313571"/>
                </a:cubicBezTo>
                <a:cubicBezTo>
                  <a:pt x="764931" y="1313571"/>
                  <a:pt x="749104" y="1326759"/>
                  <a:pt x="749104" y="1345223"/>
                </a:cubicBezTo>
                <a:close/>
                <a:moveTo>
                  <a:pt x="187276" y="1157947"/>
                </a:moveTo>
                <a:cubicBezTo>
                  <a:pt x="187276" y="1176411"/>
                  <a:pt x="203103" y="1189599"/>
                  <a:pt x="218929" y="1189599"/>
                </a:cubicBezTo>
                <a:cubicBezTo>
                  <a:pt x="237392" y="1189599"/>
                  <a:pt x="250581" y="1173773"/>
                  <a:pt x="250581" y="1157947"/>
                </a:cubicBezTo>
                <a:cubicBezTo>
                  <a:pt x="250581" y="1139483"/>
                  <a:pt x="234754" y="1126295"/>
                  <a:pt x="218929" y="1126295"/>
                </a:cubicBezTo>
                <a:cubicBezTo>
                  <a:pt x="200465" y="1126295"/>
                  <a:pt x="187276" y="1139483"/>
                  <a:pt x="187276" y="1157947"/>
                </a:cubicBezTo>
                <a:close/>
                <a:moveTo>
                  <a:pt x="374553" y="1157947"/>
                </a:moveTo>
                <a:cubicBezTo>
                  <a:pt x="374553" y="1176411"/>
                  <a:pt x="390379" y="1189599"/>
                  <a:pt x="406204" y="1189599"/>
                </a:cubicBezTo>
                <a:cubicBezTo>
                  <a:pt x="424669" y="1189599"/>
                  <a:pt x="437857" y="1173773"/>
                  <a:pt x="437857" y="1157947"/>
                </a:cubicBezTo>
                <a:cubicBezTo>
                  <a:pt x="437857" y="1139483"/>
                  <a:pt x="422031" y="1126295"/>
                  <a:pt x="406204" y="1126295"/>
                </a:cubicBezTo>
                <a:cubicBezTo>
                  <a:pt x="387741" y="1126295"/>
                  <a:pt x="374553" y="1139483"/>
                  <a:pt x="374553" y="1157947"/>
                </a:cubicBezTo>
                <a:close/>
                <a:moveTo>
                  <a:pt x="561829" y="1157947"/>
                </a:moveTo>
                <a:cubicBezTo>
                  <a:pt x="561829" y="1176411"/>
                  <a:pt x="577654" y="1189599"/>
                  <a:pt x="593481" y="1189599"/>
                </a:cubicBezTo>
                <a:cubicBezTo>
                  <a:pt x="611945" y="1189599"/>
                  <a:pt x="625133" y="1173773"/>
                  <a:pt x="625133" y="1157947"/>
                </a:cubicBezTo>
                <a:cubicBezTo>
                  <a:pt x="625133" y="1139483"/>
                  <a:pt x="609307" y="1126295"/>
                  <a:pt x="593481" y="1126295"/>
                </a:cubicBezTo>
                <a:cubicBezTo>
                  <a:pt x="575017" y="1126295"/>
                  <a:pt x="561829" y="1139483"/>
                  <a:pt x="561829" y="1157947"/>
                </a:cubicBezTo>
                <a:close/>
                <a:moveTo>
                  <a:pt x="749104" y="1157947"/>
                </a:moveTo>
                <a:cubicBezTo>
                  <a:pt x="749104" y="1176411"/>
                  <a:pt x="764931" y="1189599"/>
                  <a:pt x="780757" y="1189599"/>
                </a:cubicBezTo>
                <a:cubicBezTo>
                  <a:pt x="799221" y="1189599"/>
                  <a:pt x="812410" y="1173773"/>
                  <a:pt x="812410" y="1157947"/>
                </a:cubicBezTo>
                <a:cubicBezTo>
                  <a:pt x="812410" y="1139483"/>
                  <a:pt x="796583" y="1126295"/>
                  <a:pt x="780757" y="1126295"/>
                </a:cubicBezTo>
                <a:cubicBezTo>
                  <a:pt x="764931" y="1126295"/>
                  <a:pt x="749104" y="1139483"/>
                  <a:pt x="749104" y="1157947"/>
                </a:cubicBezTo>
                <a:close/>
                <a:moveTo>
                  <a:pt x="187276" y="970670"/>
                </a:moveTo>
                <a:cubicBezTo>
                  <a:pt x="187276" y="989135"/>
                  <a:pt x="203103" y="1002323"/>
                  <a:pt x="218929" y="1002323"/>
                </a:cubicBezTo>
                <a:cubicBezTo>
                  <a:pt x="237392" y="1002323"/>
                  <a:pt x="250581" y="986497"/>
                  <a:pt x="250581" y="970670"/>
                </a:cubicBezTo>
                <a:cubicBezTo>
                  <a:pt x="250581" y="952207"/>
                  <a:pt x="234754" y="939018"/>
                  <a:pt x="218929" y="939018"/>
                </a:cubicBezTo>
                <a:cubicBezTo>
                  <a:pt x="200465" y="939018"/>
                  <a:pt x="187276" y="952207"/>
                  <a:pt x="187276" y="970670"/>
                </a:cubicBezTo>
                <a:close/>
                <a:moveTo>
                  <a:pt x="374553" y="970670"/>
                </a:moveTo>
                <a:cubicBezTo>
                  <a:pt x="374553" y="989135"/>
                  <a:pt x="390379" y="1002323"/>
                  <a:pt x="406204" y="1002323"/>
                </a:cubicBezTo>
                <a:cubicBezTo>
                  <a:pt x="424669" y="1002323"/>
                  <a:pt x="437857" y="986497"/>
                  <a:pt x="437857" y="970670"/>
                </a:cubicBezTo>
                <a:cubicBezTo>
                  <a:pt x="437857" y="952207"/>
                  <a:pt x="422031" y="939018"/>
                  <a:pt x="406204" y="939018"/>
                </a:cubicBezTo>
                <a:cubicBezTo>
                  <a:pt x="387741" y="939018"/>
                  <a:pt x="374553" y="952207"/>
                  <a:pt x="374553" y="970670"/>
                </a:cubicBezTo>
                <a:close/>
                <a:moveTo>
                  <a:pt x="561829" y="970670"/>
                </a:moveTo>
                <a:cubicBezTo>
                  <a:pt x="561829" y="989135"/>
                  <a:pt x="577654" y="1002323"/>
                  <a:pt x="593481" y="1002323"/>
                </a:cubicBezTo>
                <a:cubicBezTo>
                  <a:pt x="611945" y="1002323"/>
                  <a:pt x="625133" y="986497"/>
                  <a:pt x="625133" y="970670"/>
                </a:cubicBezTo>
                <a:cubicBezTo>
                  <a:pt x="625133" y="952207"/>
                  <a:pt x="609307" y="939018"/>
                  <a:pt x="593481" y="939018"/>
                </a:cubicBezTo>
                <a:cubicBezTo>
                  <a:pt x="575017" y="939018"/>
                  <a:pt x="561829" y="952207"/>
                  <a:pt x="561829" y="970670"/>
                </a:cubicBezTo>
                <a:close/>
                <a:moveTo>
                  <a:pt x="749104" y="970670"/>
                </a:moveTo>
                <a:cubicBezTo>
                  <a:pt x="749104" y="989135"/>
                  <a:pt x="764931" y="1002323"/>
                  <a:pt x="780757" y="1002323"/>
                </a:cubicBezTo>
                <a:cubicBezTo>
                  <a:pt x="799221" y="1002323"/>
                  <a:pt x="812410" y="986497"/>
                  <a:pt x="812410" y="970670"/>
                </a:cubicBezTo>
                <a:cubicBezTo>
                  <a:pt x="812410" y="952207"/>
                  <a:pt x="796583" y="939018"/>
                  <a:pt x="780757" y="939018"/>
                </a:cubicBezTo>
                <a:cubicBezTo>
                  <a:pt x="764931" y="939018"/>
                  <a:pt x="749104" y="952207"/>
                  <a:pt x="749104" y="970670"/>
                </a:cubicBezTo>
                <a:close/>
                <a:moveTo>
                  <a:pt x="187276" y="783395"/>
                </a:moveTo>
                <a:cubicBezTo>
                  <a:pt x="187276" y="801858"/>
                  <a:pt x="203103" y="815047"/>
                  <a:pt x="218929" y="815047"/>
                </a:cubicBezTo>
                <a:cubicBezTo>
                  <a:pt x="237392" y="815047"/>
                  <a:pt x="250581" y="799220"/>
                  <a:pt x="250581" y="783395"/>
                </a:cubicBezTo>
                <a:cubicBezTo>
                  <a:pt x="250581" y="764931"/>
                  <a:pt x="234754" y="751742"/>
                  <a:pt x="218929" y="751742"/>
                </a:cubicBezTo>
                <a:cubicBezTo>
                  <a:pt x="200465" y="751742"/>
                  <a:pt x="187276" y="764931"/>
                  <a:pt x="187276" y="783395"/>
                </a:cubicBezTo>
                <a:close/>
                <a:moveTo>
                  <a:pt x="374553" y="783395"/>
                </a:moveTo>
                <a:cubicBezTo>
                  <a:pt x="374553" y="801858"/>
                  <a:pt x="390379" y="815047"/>
                  <a:pt x="406204" y="815047"/>
                </a:cubicBezTo>
                <a:cubicBezTo>
                  <a:pt x="424669" y="815047"/>
                  <a:pt x="437857" y="799220"/>
                  <a:pt x="437857" y="783395"/>
                </a:cubicBezTo>
                <a:cubicBezTo>
                  <a:pt x="437857" y="764931"/>
                  <a:pt x="422031" y="751742"/>
                  <a:pt x="406204" y="751742"/>
                </a:cubicBezTo>
                <a:cubicBezTo>
                  <a:pt x="387741" y="751742"/>
                  <a:pt x="374553" y="764931"/>
                  <a:pt x="374553" y="783395"/>
                </a:cubicBezTo>
                <a:close/>
                <a:moveTo>
                  <a:pt x="561829" y="783395"/>
                </a:moveTo>
                <a:cubicBezTo>
                  <a:pt x="561829" y="801858"/>
                  <a:pt x="577654" y="815047"/>
                  <a:pt x="593481" y="815047"/>
                </a:cubicBezTo>
                <a:cubicBezTo>
                  <a:pt x="611945" y="815047"/>
                  <a:pt x="625133" y="799220"/>
                  <a:pt x="625133" y="783395"/>
                </a:cubicBezTo>
                <a:cubicBezTo>
                  <a:pt x="625133" y="764931"/>
                  <a:pt x="609307" y="751742"/>
                  <a:pt x="593481" y="751742"/>
                </a:cubicBezTo>
                <a:cubicBezTo>
                  <a:pt x="575017" y="751742"/>
                  <a:pt x="561829" y="764931"/>
                  <a:pt x="561829" y="783395"/>
                </a:cubicBezTo>
                <a:close/>
                <a:moveTo>
                  <a:pt x="749104" y="783395"/>
                </a:moveTo>
                <a:cubicBezTo>
                  <a:pt x="749104" y="801858"/>
                  <a:pt x="764931" y="815047"/>
                  <a:pt x="780757" y="815047"/>
                </a:cubicBezTo>
                <a:cubicBezTo>
                  <a:pt x="799221" y="815047"/>
                  <a:pt x="812410" y="799220"/>
                  <a:pt x="812410" y="783395"/>
                </a:cubicBezTo>
                <a:cubicBezTo>
                  <a:pt x="812410" y="764931"/>
                  <a:pt x="796583" y="751742"/>
                  <a:pt x="780757" y="751742"/>
                </a:cubicBezTo>
                <a:cubicBezTo>
                  <a:pt x="764931" y="751742"/>
                  <a:pt x="749104" y="764931"/>
                  <a:pt x="749104" y="783395"/>
                </a:cubicBezTo>
                <a:close/>
                <a:moveTo>
                  <a:pt x="187276" y="596118"/>
                </a:moveTo>
                <a:cubicBezTo>
                  <a:pt x="187276" y="614582"/>
                  <a:pt x="203103" y="627770"/>
                  <a:pt x="218929" y="627770"/>
                </a:cubicBezTo>
                <a:cubicBezTo>
                  <a:pt x="237392" y="627770"/>
                  <a:pt x="250581" y="611945"/>
                  <a:pt x="250581" y="596118"/>
                </a:cubicBezTo>
                <a:cubicBezTo>
                  <a:pt x="250581" y="580292"/>
                  <a:pt x="234754" y="564466"/>
                  <a:pt x="218929" y="564466"/>
                </a:cubicBezTo>
                <a:cubicBezTo>
                  <a:pt x="200465" y="561828"/>
                  <a:pt x="187276" y="577654"/>
                  <a:pt x="187276" y="596118"/>
                </a:cubicBezTo>
                <a:close/>
                <a:moveTo>
                  <a:pt x="374553" y="596118"/>
                </a:moveTo>
                <a:cubicBezTo>
                  <a:pt x="374553" y="614582"/>
                  <a:pt x="390379" y="627770"/>
                  <a:pt x="406204" y="627770"/>
                </a:cubicBezTo>
                <a:cubicBezTo>
                  <a:pt x="424669" y="627770"/>
                  <a:pt x="437857" y="611945"/>
                  <a:pt x="437857" y="596118"/>
                </a:cubicBezTo>
                <a:cubicBezTo>
                  <a:pt x="437857" y="580292"/>
                  <a:pt x="422031" y="564466"/>
                  <a:pt x="406204" y="564466"/>
                </a:cubicBezTo>
                <a:cubicBezTo>
                  <a:pt x="387741" y="561828"/>
                  <a:pt x="374553" y="577654"/>
                  <a:pt x="374553" y="596118"/>
                </a:cubicBezTo>
                <a:close/>
                <a:moveTo>
                  <a:pt x="561829" y="596118"/>
                </a:moveTo>
                <a:cubicBezTo>
                  <a:pt x="561829" y="614582"/>
                  <a:pt x="577654" y="627770"/>
                  <a:pt x="593481" y="627770"/>
                </a:cubicBezTo>
                <a:cubicBezTo>
                  <a:pt x="611945" y="627770"/>
                  <a:pt x="625133" y="611945"/>
                  <a:pt x="625133" y="596118"/>
                </a:cubicBezTo>
                <a:cubicBezTo>
                  <a:pt x="625133" y="580292"/>
                  <a:pt x="609307" y="564466"/>
                  <a:pt x="593481" y="564466"/>
                </a:cubicBezTo>
                <a:cubicBezTo>
                  <a:pt x="575017" y="561828"/>
                  <a:pt x="561829" y="577654"/>
                  <a:pt x="561829" y="596118"/>
                </a:cubicBezTo>
                <a:close/>
                <a:moveTo>
                  <a:pt x="749104" y="596118"/>
                </a:moveTo>
                <a:cubicBezTo>
                  <a:pt x="749104" y="614582"/>
                  <a:pt x="764931" y="627770"/>
                  <a:pt x="780757" y="627770"/>
                </a:cubicBezTo>
                <a:cubicBezTo>
                  <a:pt x="799221" y="627770"/>
                  <a:pt x="812410" y="611945"/>
                  <a:pt x="812410" y="596118"/>
                </a:cubicBezTo>
                <a:cubicBezTo>
                  <a:pt x="812410" y="580292"/>
                  <a:pt x="796583" y="564466"/>
                  <a:pt x="780757" y="564466"/>
                </a:cubicBezTo>
                <a:cubicBezTo>
                  <a:pt x="764931" y="561828"/>
                  <a:pt x="749104" y="577654"/>
                  <a:pt x="749104" y="596118"/>
                </a:cubicBezTo>
                <a:close/>
                <a:moveTo>
                  <a:pt x="187276" y="408842"/>
                </a:moveTo>
                <a:cubicBezTo>
                  <a:pt x="187276" y="427306"/>
                  <a:pt x="203103" y="440495"/>
                  <a:pt x="218929" y="440495"/>
                </a:cubicBezTo>
                <a:cubicBezTo>
                  <a:pt x="237392" y="440495"/>
                  <a:pt x="250581" y="424668"/>
                  <a:pt x="250581" y="408842"/>
                </a:cubicBezTo>
                <a:cubicBezTo>
                  <a:pt x="250581" y="390378"/>
                  <a:pt x="234754" y="377190"/>
                  <a:pt x="218929" y="377190"/>
                </a:cubicBezTo>
                <a:cubicBezTo>
                  <a:pt x="200465" y="374552"/>
                  <a:pt x="187276" y="390378"/>
                  <a:pt x="187276" y="408842"/>
                </a:cubicBezTo>
                <a:close/>
                <a:moveTo>
                  <a:pt x="374553" y="408842"/>
                </a:moveTo>
                <a:cubicBezTo>
                  <a:pt x="374553" y="427306"/>
                  <a:pt x="390379" y="440495"/>
                  <a:pt x="406204" y="440495"/>
                </a:cubicBezTo>
                <a:cubicBezTo>
                  <a:pt x="424669" y="440495"/>
                  <a:pt x="437857" y="424668"/>
                  <a:pt x="437857" y="408842"/>
                </a:cubicBezTo>
                <a:cubicBezTo>
                  <a:pt x="437857" y="390378"/>
                  <a:pt x="422031" y="377190"/>
                  <a:pt x="406204" y="377190"/>
                </a:cubicBezTo>
                <a:cubicBezTo>
                  <a:pt x="387741" y="374552"/>
                  <a:pt x="374553" y="390378"/>
                  <a:pt x="374553" y="408842"/>
                </a:cubicBezTo>
                <a:close/>
                <a:moveTo>
                  <a:pt x="561829" y="408842"/>
                </a:moveTo>
                <a:cubicBezTo>
                  <a:pt x="561829" y="427306"/>
                  <a:pt x="577654" y="440495"/>
                  <a:pt x="593481" y="440495"/>
                </a:cubicBezTo>
                <a:cubicBezTo>
                  <a:pt x="611945" y="440495"/>
                  <a:pt x="625133" y="424668"/>
                  <a:pt x="625133" y="408842"/>
                </a:cubicBezTo>
                <a:cubicBezTo>
                  <a:pt x="625133" y="390378"/>
                  <a:pt x="609307" y="377190"/>
                  <a:pt x="593481" y="377190"/>
                </a:cubicBezTo>
                <a:cubicBezTo>
                  <a:pt x="575017" y="374552"/>
                  <a:pt x="561829" y="390378"/>
                  <a:pt x="561829" y="408842"/>
                </a:cubicBezTo>
                <a:close/>
                <a:moveTo>
                  <a:pt x="749104" y="408842"/>
                </a:moveTo>
                <a:cubicBezTo>
                  <a:pt x="749104" y="427306"/>
                  <a:pt x="764931" y="440495"/>
                  <a:pt x="780757" y="440495"/>
                </a:cubicBezTo>
                <a:cubicBezTo>
                  <a:pt x="799221" y="440495"/>
                  <a:pt x="812410" y="424668"/>
                  <a:pt x="812410" y="408842"/>
                </a:cubicBezTo>
                <a:cubicBezTo>
                  <a:pt x="812410" y="390378"/>
                  <a:pt x="796583" y="377190"/>
                  <a:pt x="780757" y="377190"/>
                </a:cubicBezTo>
                <a:cubicBezTo>
                  <a:pt x="764931" y="374552"/>
                  <a:pt x="749104" y="390378"/>
                  <a:pt x="749104" y="408842"/>
                </a:cubicBezTo>
                <a:close/>
                <a:moveTo>
                  <a:pt x="187276" y="218928"/>
                </a:moveTo>
                <a:cubicBezTo>
                  <a:pt x="187276" y="237392"/>
                  <a:pt x="203103" y="250581"/>
                  <a:pt x="218929" y="250581"/>
                </a:cubicBezTo>
                <a:cubicBezTo>
                  <a:pt x="237392" y="250581"/>
                  <a:pt x="250581" y="234754"/>
                  <a:pt x="250581" y="218928"/>
                </a:cubicBezTo>
                <a:cubicBezTo>
                  <a:pt x="250581" y="200464"/>
                  <a:pt x="234754" y="187276"/>
                  <a:pt x="218929" y="187276"/>
                </a:cubicBezTo>
                <a:cubicBezTo>
                  <a:pt x="200465" y="187276"/>
                  <a:pt x="187276" y="203102"/>
                  <a:pt x="187276" y="218928"/>
                </a:cubicBezTo>
                <a:close/>
                <a:moveTo>
                  <a:pt x="374553" y="218928"/>
                </a:moveTo>
                <a:cubicBezTo>
                  <a:pt x="374553" y="237392"/>
                  <a:pt x="390379" y="250581"/>
                  <a:pt x="406204" y="250581"/>
                </a:cubicBezTo>
                <a:cubicBezTo>
                  <a:pt x="424669" y="250581"/>
                  <a:pt x="437857" y="234754"/>
                  <a:pt x="437857" y="218928"/>
                </a:cubicBezTo>
                <a:cubicBezTo>
                  <a:pt x="437857" y="200464"/>
                  <a:pt x="422031" y="187276"/>
                  <a:pt x="406204" y="187276"/>
                </a:cubicBezTo>
                <a:cubicBezTo>
                  <a:pt x="387741" y="187276"/>
                  <a:pt x="374553" y="203102"/>
                  <a:pt x="374553" y="218928"/>
                </a:cubicBezTo>
                <a:close/>
                <a:moveTo>
                  <a:pt x="561829" y="218928"/>
                </a:moveTo>
                <a:cubicBezTo>
                  <a:pt x="561829" y="237392"/>
                  <a:pt x="577654" y="250581"/>
                  <a:pt x="593481" y="250581"/>
                </a:cubicBezTo>
                <a:cubicBezTo>
                  <a:pt x="611945" y="250581"/>
                  <a:pt x="625133" y="234754"/>
                  <a:pt x="625133" y="218928"/>
                </a:cubicBezTo>
                <a:cubicBezTo>
                  <a:pt x="625133" y="200464"/>
                  <a:pt x="609307" y="187276"/>
                  <a:pt x="593481" y="187276"/>
                </a:cubicBezTo>
                <a:cubicBezTo>
                  <a:pt x="575017" y="187276"/>
                  <a:pt x="561829" y="203102"/>
                  <a:pt x="561829" y="218928"/>
                </a:cubicBezTo>
                <a:close/>
                <a:moveTo>
                  <a:pt x="749104" y="218928"/>
                </a:moveTo>
                <a:cubicBezTo>
                  <a:pt x="749104" y="237392"/>
                  <a:pt x="764931" y="250581"/>
                  <a:pt x="780757" y="250581"/>
                </a:cubicBezTo>
                <a:cubicBezTo>
                  <a:pt x="799221" y="250581"/>
                  <a:pt x="812410" y="234754"/>
                  <a:pt x="812410" y="218928"/>
                </a:cubicBezTo>
                <a:cubicBezTo>
                  <a:pt x="812410" y="200464"/>
                  <a:pt x="796583" y="187276"/>
                  <a:pt x="780757" y="187276"/>
                </a:cubicBezTo>
                <a:cubicBezTo>
                  <a:pt x="764931" y="187276"/>
                  <a:pt x="749104" y="203102"/>
                  <a:pt x="749104" y="218928"/>
                </a:cubicBezTo>
                <a:close/>
                <a:moveTo>
                  <a:pt x="187276" y="31652"/>
                </a:moveTo>
                <a:cubicBezTo>
                  <a:pt x="187276" y="50116"/>
                  <a:pt x="203103" y="63304"/>
                  <a:pt x="218929" y="63304"/>
                </a:cubicBezTo>
                <a:cubicBezTo>
                  <a:pt x="237392" y="63304"/>
                  <a:pt x="250581" y="47478"/>
                  <a:pt x="250581" y="31652"/>
                </a:cubicBezTo>
                <a:cubicBezTo>
                  <a:pt x="250581" y="15826"/>
                  <a:pt x="234754" y="0"/>
                  <a:pt x="218929" y="0"/>
                </a:cubicBezTo>
                <a:cubicBezTo>
                  <a:pt x="200465" y="0"/>
                  <a:pt x="187276" y="15826"/>
                  <a:pt x="187276" y="31652"/>
                </a:cubicBezTo>
                <a:close/>
                <a:moveTo>
                  <a:pt x="374553" y="31652"/>
                </a:moveTo>
                <a:cubicBezTo>
                  <a:pt x="374553" y="50116"/>
                  <a:pt x="390379" y="63304"/>
                  <a:pt x="406204" y="63304"/>
                </a:cubicBezTo>
                <a:cubicBezTo>
                  <a:pt x="424669" y="63304"/>
                  <a:pt x="437857" y="47478"/>
                  <a:pt x="437857" y="31652"/>
                </a:cubicBezTo>
                <a:cubicBezTo>
                  <a:pt x="437857" y="15826"/>
                  <a:pt x="422031" y="0"/>
                  <a:pt x="406204" y="0"/>
                </a:cubicBezTo>
                <a:cubicBezTo>
                  <a:pt x="387741" y="0"/>
                  <a:pt x="374553" y="15826"/>
                  <a:pt x="374553" y="31652"/>
                </a:cubicBezTo>
                <a:close/>
                <a:moveTo>
                  <a:pt x="561829" y="31652"/>
                </a:moveTo>
                <a:cubicBezTo>
                  <a:pt x="561829" y="50116"/>
                  <a:pt x="577654" y="63304"/>
                  <a:pt x="593481" y="63304"/>
                </a:cubicBezTo>
                <a:cubicBezTo>
                  <a:pt x="611945" y="63304"/>
                  <a:pt x="625133" y="47478"/>
                  <a:pt x="625133" y="31652"/>
                </a:cubicBezTo>
                <a:cubicBezTo>
                  <a:pt x="625133" y="15826"/>
                  <a:pt x="609307" y="0"/>
                  <a:pt x="593481" y="0"/>
                </a:cubicBezTo>
                <a:cubicBezTo>
                  <a:pt x="575017" y="0"/>
                  <a:pt x="561829" y="15826"/>
                  <a:pt x="561829" y="31652"/>
                </a:cubicBezTo>
                <a:close/>
                <a:moveTo>
                  <a:pt x="749104" y="31652"/>
                </a:moveTo>
                <a:cubicBezTo>
                  <a:pt x="749104" y="50116"/>
                  <a:pt x="764931" y="63304"/>
                  <a:pt x="780757" y="63304"/>
                </a:cubicBezTo>
                <a:cubicBezTo>
                  <a:pt x="799221" y="63304"/>
                  <a:pt x="812410" y="47478"/>
                  <a:pt x="812410" y="31652"/>
                </a:cubicBezTo>
                <a:cubicBezTo>
                  <a:pt x="812410" y="15826"/>
                  <a:pt x="796583" y="0"/>
                  <a:pt x="780757" y="0"/>
                </a:cubicBezTo>
                <a:cubicBezTo>
                  <a:pt x="764931" y="0"/>
                  <a:pt x="749104" y="15826"/>
                  <a:pt x="749104" y="31652"/>
                </a:cubicBezTo>
                <a:close/>
                <a:moveTo>
                  <a:pt x="31653" y="1379513"/>
                </a:moveTo>
                <a:cubicBezTo>
                  <a:pt x="50116" y="1379513"/>
                  <a:pt x="63304" y="1363687"/>
                  <a:pt x="63304" y="1347861"/>
                </a:cubicBezTo>
                <a:cubicBezTo>
                  <a:pt x="63304" y="1329397"/>
                  <a:pt x="47479" y="1316208"/>
                  <a:pt x="31653" y="1316208"/>
                </a:cubicBezTo>
                <a:cubicBezTo>
                  <a:pt x="13188" y="1316208"/>
                  <a:pt x="0" y="1332035"/>
                  <a:pt x="0" y="1347861"/>
                </a:cubicBezTo>
                <a:cubicBezTo>
                  <a:pt x="0" y="1363687"/>
                  <a:pt x="13188" y="1379513"/>
                  <a:pt x="31653" y="1379513"/>
                </a:cubicBezTo>
                <a:close/>
                <a:moveTo>
                  <a:pt x="31653" y="1189599"/>
                </a:moveTo>
                <a:cubicBezTo>
                  <a:pt x="50116" y="1189599"/>
                  <a:pt x="63304" y="1173773"/>
                  <a:pt x="63304" y="1157947"/>
                </a:cubicBezTo>
                <a:cubicBezTo>
                  <a:pt x="63304" y="1139483"/>
                  <a:pt x="47479" y="1126295"/>
                  <a:pt x="31653" y="1126295"/>
                </a:cubicBezTo>
                <a:cubicBezTo>
                  <a:pt x="13188" y="1126295"/>
                  <a:pt x="0" y="1142121"/>
                  <a:pt x="0" y="1157947"/>
                </a:cubicBezTo>
                <a:cubicBezTo>
                  <a:pt x="0" y="1176411"/>
                  <a:pt x="13188" y="1189599"/>
                  <a:pt x="31653" y="1189599"/>
                </a:cubicBezTo>
                <a:close/>
                <a:moveTo>
                  <a:pt x="31653" y="1002323"/>
                </a:moveTo>
                <a:cubicBezTo>
                  <a:pt x="50116" y="1002323"/>
                  <a:pt x="63304" y="986497"/>
                  <a:pt x="63304" y="970670"/>
                </a:cubicBezTo>
                <a:cubicBezTo>
                  <a:pt x="63304" y="952207"/>
                  <a:pt x="47479" y="939018"/>
                  <a:pt x="31653" y="939018"/>
                </a:cubicBezTo>
                <a:cubicBezTo>
                  <a:pt x="13188" y="939018"/>
                  <a:pt x="0" y="954845"/>
                  <a:pt x="0" y="970670"/>
                </a:cubicBezTo>
                <a:cubicBezTo>
                  <a:pt x="0" y="989135"/>
                  <a:pt x="13188" y="1002323"/>
                  <a:pt x="31653" y="1002323"/>
                </a:cubicBezTo>
                <a:close/>
                <a:moveTo>
                  <a:pt x="31653" y="815047"/>
                </a:moveTo>
                <a:cubicBezTo>
                  <a:pt x="50116" y="815047"/>
                  <a:pt x="63304" y="799220"/>
                  <a:pt x="63304" y="783395"/>
                </a:cubicBezTo>
                <a:cubicBezTo>
                  <a:pt x="63304" y="764931"/>
                  <a:pt x="47479" y="751742"/>
                  <a:pt x="31653" y="751742"/>
                </a:cubicBezTo>
                <a:cubicBezTo>
                  <a:pt x="13188" y="751742"/>
                  <a:pt x="0" y="767568"/>
                  <a:pt x="0" y="783395"/>
                </a:cubicBezTo>
                <a:cubicBezTo>
                  <a:pt x="0" y="801858"/>
                  <a:pt x="13188" y="815047"/>
                  <a:pt x="31653" y="815047"/>
                </a:cubicBezTo>
                <a:close/>
                <a:moveTo>
                  <a:pt x="31653" y="627770"/>
                </a:moveTo>
                <a:cubicBezTo>
                  <a:pt x="50116" y="627770"/>
                  <a:pt x="63304" y="611945"/>
                  <a:pt x="63304" y="596118"/>
                </a:cubicBezTo>
                <a:cubicBezTo>
                  <a:pt x="63304" y="580292"/>
                  <a:pt x="47479" y="564466"/>
                  <a:pt x="31653" y="564466"/>
                </a:cubicBezTo>
                <a:cubicBezTo>
                  <a:pt x="13188" y="564466"/>
                  <a:pt x="0" y="580292"/>
                  <a:pt x="0" y="596118"/>
                </a:cubicBezTo>
                <a:cubicBezTo>
                  <a:pt x="0" y="611945"/>
                  <a:pt x="13188" y="627770"/>
                  <a:pt x="31653" y="627770"/>
                </a:cubicBezTo>
                <a:close/>
                <a:moveTo>
                  <a:pt x="31653" y="440495"/>
                </a:moveTo>
                <a:cubicBezTo>
                  <a:pt x="50116" y="440495"/>
                  <a:pt x="63304" y="424668"/>
                  <a:pt x="63304" y="408842"/>
                </a:cubicBezTo>
                <a:cubicBezTo>
                  <a:pt x="63304" y="390378"/>
                  <a:pt x="47479" y="377190"/>
                  <a:pt x="31653" y="377190"/>
                </a:cubicBezTo>
                <a:cubicBezTo>
                  <a:pt x="13188" y="377190"/>
                  <a:pt x="0" y="393016"/>
                  <a:pt x="0" y="408842"/>
                </a:cubicBezTo>
                <a:cubicBezTo>
                  <a:pt x="0" y="424668"/>
                  <a:pt x="13188" y="440495"/>
                  <a:pt x="31653" y="440495"/>
                </a:cubicBezTo>
                <a:close/>
                <a:moveTo>
                  <a:pt x="31653" y="253218"/>
                </a:moveTo>
                <a:cubicBezTo>
                  <a:pt x="50116" y="253218"/>
                  <a:pt x="63304" y="237392"/>
                  <a:pt x="63304" y="221566"/>
                </a:cubicBezTo>
                <a:cubicBezTo>
                  <a:pt x="63304" y="203102"/>
                  <a:pt x="47479" y="189914"/>
                  <a:pt x="31653" y="189914"/>
                </a:cubicBezTo>
                <a:cubicBezTo>
                  <a:pt x="13188" y="189914"/>
                  <a:pt x="0" y="205740"/>
                  <a:pt x="0" y="221566"/>
                </a:cubicBezTo>
                <a:cubicBezTo>
                  <a:pt x="0" y="237392"/>
                  <a:pt x="13188" y="253218"/>
                  <a:pt x="31653" y="253218"/>
                </a:cubicBezTo>
                <a:close/>
                <a:moveTo>
                  <a:pt x="31653" y="65942"/>
                </a:moveTo>
                <a:cubicBezTo>
                  <a:pt x="50116" y="65942"/>
                  <a:pt x="63304" y="50116"/>
                  <a:pt x="63304" y="34290"/>
                </a:cubicBezTo>
                <a:cubicBezTo>
                  <a:pt x="63304" y="18464"/>
                  <a:pt x="47479" y="2637"/>
                  <a:pt x="31653" y="2637"/>
                </a:cubicBezTo>
                <a:cubicBezTo>
                  <a:pt x="13188" y="2637"/>
                  <a:pt x="0" y="18464"/>
                  <a:pt x="0" y="34290"/>
                </a:cubicBezTo>
                <a:cubicBezTo>
                  <a:pt x="0" y="50116"/>
                  <a:pt x="13188" y="65942"/>
                  <a:pt x="31653" y="6594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2700000" scaled="0"/>
          </a:gradFill>
          <a:ln w="26366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4693463" y="4071719"/>
            <a:ext cx="3000375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标题 1"/>
          <p:cNvSpPr txBox="1"/>
          <p:nvPr/>
        </p:nvSpPr>
        <p:spPr>
          <a:xfrm>
            <a:off x="6907747" y="1456803"/>
            <a:ext cx="500996" cy="347417"/>
          </a:xfrm>
          <a:custGeom>
            <a:avLst/>
            <a:gdLst/>
            <a:ahLst/>
            <a:cxnLst/>
            <a:rect l="0" t="0" r="0" b="0"/>
            <a:pathLst>
              <a:path w="3149601" h="2184100">
                <a:moveTo>
                  <a:pt x="298450" y="9127"/>
                </a:moveTo>
                <a:cubicBezTo>
                  <a:pt x="186595" y="38582"/>
                  <a:pt x="73801" y="141337"/>
                  <a:pt x="28575" y="254982"/>
                </a:cubicBezTo>
                <a:cubicBezTo>
                  <a:pt x="259" y="326136"/>
                  <a:pt x="0" y="332625"/>
                  <a:pt x="0" y="972152"/>
                </a:cubicBezTo>
                <a:cubicBezTo>
                  <a:pt x="0" y="1367194"/>
                  <a:pt x="4769" y="1624616"/>
                  <a:pt x="12296" y="1635820"/>
                </a:cubicBezTo>
                <a:cubicBezTo>
                  <a:pt x="19059" y="1645886"/>
                  <a:pt x="27631" y="1666932"/>
                  <a:pt x="31346" y="1682589"/>
                </a:cubicBezTo>
                <a:cubicBezTo>
                  <a:pt x="40603" y="1721604"/>
                  <a:pt x="174109" y="1855200"/>
                  <a:pt x="228600" y="1879975"/>
                </a:cubicBezTo>
                <a:cubicBezTo>
                  <a:pt x="253047" y="1891091"/>
                  <a:pt x="298037" y="1911972"/>
                  <a:pt x="328576" y="1926378"/>
                </a:cubicBezTo>
                <a:cubicBezTo>
                  <a:pt x="383234" y="1952162"/>
                  <a:pt x="400153" y="1952572"/>
                  <a:pt x="1410502" y="1952572"/>
                </a:cubicBezTo>
                <a:cubicBezTo>
                  <a:pt x="2081069" y="1952572"/>
                  <a:pt x="2439622" y="1956975"/>
                  <a:pt x="2444750" y="1965272"/>
                </a:cubicBezTo>
                <a:cubicBezTo>
                  <a:pt x="2449067" y="1972257"/>
                  <a:pt x="2464257" y="1977972"/>
                  <a:pt x="2478505" y="1977972"/>
                </a:cubicBezTo>
                <a:cubicBezTo>
                  <a:pt x="2492753" y="1977972"/>
                  <a:pt x="2519562" y="1982822"/>
                  <a:pt x="2538081" y="1988750"/>
                </a:cubicBezTo>
                <a:cubicBezTo>
                  <a:pt x="2726735" y="2049139"/>
                  <a:pt x="2790399" y="2072593"/>
                  <a:pt x="2806065" y="2087477"/>
                </a:cubicBezTo>
                <a:cubicBezTo>
                  <a:pt x="2816193" y="2097099"/>
                  <a:pt x="2834114" y="2104972"/>
                  <a:pt x="2845888" y="2104972"/>
                </a:cubicBezTo>
                <a:cubicBezTo>
                  <a:pt x="2857663" y="2104972"/>
                  <a:pt x="2880809" y="2110652"/>
                  <a:pt x="2897323" y="2117594"/>
                </a:cubicBezTo>
                <a:cubicBezTo>
                  <a:pt x="2913838" y="2124536"/>
                  <a:pt x="2939066" y="2133108"/>
                  <a:pt x="2953385" y="2136644"/>
                </a:cubicBezTo>
                <a:cubicBezTo>
                  <a:pt x="2967704" y="2140179"/>
                  <a:pt x="2981992" y="2145442"/>
                  <a:pt x="2985135" y="2148339"/>
                </a:cubicBezTo>
                <a:cubicBezTo>
                  <a:pt x="2988278" y="2151236"/>
                  <a:pt x="3026569" y="2160467"/>
                  <a:pt x="3070225" y="2168852"/>
                </a:cubicBezTo>
                <a:lnTo>
                  <a:pt x="3149600" y="2184099"/>
                </a:lnTo>
                <a:lnTo>
                  <a:pt x="3149600" y="2152346"/>
                </a:lnTo>
                <a:cubicBezTo>
                  <a:pt x="3149600" y="2132671"/>
                  <a:pt x="3137775" y="2112845"/>
                  <a:pt x="3118510" y="2100223"/>
                </a:cubicBezTo>
                <a:cubicBezTo>
                  <a:pt x="3075019" y="2071726"/>
                  <a:pt x="2941182" y="1903782"/>
                  <a:pt x="2922839" y="1854687"/>
                </a:cubicBezTo>
                <a:cubicBezTo>
                  <a:pt x="2914469" y="1832282"/>
                  <a:pt x="2902058" y="1810513"/>
                  <a:pt x="2895260" y="1806312"/>
                </a:cubicBezTo>
                <a:cubicBezTo>
                  <a:pt x="2888462" y="1802110"/>
                  <a:pt x="2882900" y="1785060"/>
                  <a:pt x="2882900" y="1768422"/>
                </a:cubicBezTo>
                <a:cubicBezTo>
                  <a:pt x="2882900" y="1751784"/>
                  <a:pt x="2877789" y="1735012"/>
                  <a:pt x="2871542" y="1731151"/>
                </a:cubicBezTo>
                <a:cubicBezTo>
                  <a:pt x="2838187" y="1710537"/>
                  <a:pt x="2829638" y="1579110"/>
                  <a:pt x="2821503" y="961972"/>
                </a:cubicBezTo>
                <a:cubicBezTo>
                  <a:pt x="2815706" y="522145"/>
                  <a:pt x="2808527" y="312641"/>
                  <a:pt x="2798657" y="295222"/>
                </a:cubicBezTo>
                <a:cubicBezTo>
                  <a:pt x="2790741" y="281252"/>
                  <a:pt x="2776453" y="253005"/>
                  <a:pt x="2766907" y="232451"/>
                </a:cubicBezTo>
                <a:cubicBezTo>
                  <a:pt x="2741961" y="178740"/>
                  <a:pt x="2632138" y="70759"/>
                  <a:pt x="2565400" y="34323"/>
                </a:cubicBezTo>
                <a:lnTo>
                  <a:pt x="2508250" y="3122"/>
                </a:lnTo>
                <a:lnTo>
                  <a:pt x="1422400" y="1108"/>
                </a:lnTo>
                <a:cubicBezTo>
                  <a:pt x="825182" y="0"/>
                  <a:pt x="319405" y="3609"/>
                  <a:pt x="298450" y="912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8900000">
            <a:off x="7044838" y="1534531"/>
            <a:ext cx="183869" cy="108894"/>
          </a:xfrm>
          <a:prstGeom prst="corner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5761935" y="2940375"/>
            <a:ext cx="5870849" cy="17760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三农发展成就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9324260" y="-655090"/>
            <a:ext cx="2379987" cy="347470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7BCA7F">
                        <a:alpha val="100000"/>
                      </a:srgbClr>
                    </a:gs>
                    <a:gs pos="100000">
                      <a:srgbClr val="3A913E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04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6972932" y="1706375"/>
            <a:ext cx="3455594" cy="1113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F4B183">
                        <a:alpha val="100000"/>
                      </a:srgbClr>
                    </a:gs>
                    <a:gs pos="100000">
                      <a:srgbClr val="ED7D31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PART.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flipH="1" flipV="1">
            <a:off x="6002881" y="1976581"/>
            <a:ext cx="585926" cy="421546"/>
          </a:xfrm>
          <a:custGeom>
            <a:avLst/>
            <a:gdLst>
              <a:gd name="connsiteX0" fmla="*/ 573801 w 1693851"/>
              <a:gd name="connsiteY0" fmla="*/ 983265 h 1218645"/>
              <a:gd name="connsiteX1" fmla="*/ 633893 w 1693851"/>
              <a:gd name="connsiteY1" fmla="*/ 983265 h 1218645"/>
              <a:gd name="connsiteX2" fmla="*/ 633893 w 1693851"/>
              <a:gd name="connsiteY2" fmla="*/ 1070909 h 1218645"/>
              <a:gd name="connsiteX3" fmla="*/ 721537 w 1693851"/>
              <a:gd name="connsiteY3" fmla="*/ 1070909 h 1218645"/>
              <a:gd name="connsiteX4" fmla="*/ 721537 w 1693851"/>
              <a:gd name="connsiteY4" fmla="*/ 1131001 h 1218645"/>
              <a:gd name="connsiteX5" fmla="*/ 633893 w 1693851"/>
              <a:gd name="connsiteY5" fmla="*/ 1131001 h 1218645"/>
              <a:gd name="connsiteX6" fmla="*/ 633893 w 1693851"/>
              <a:gd name="connsiteY6" fmla="*/ 1218645 h 1218645"/>
              <a:gd name="connsiteX7" fmla="*/ 573801 w 1693851"/>
              <a:gd name="connsiteY7" fmla="*/ 1218645 h 1218645"/>
              <a:gd name="connsiteX8" fmla="*/ 573801 w 1693851"/>
              <a:gd name="connsiteY8" fmla="*/ 1131001 h 1218645"/>
              <a:gd name="connsiteX9" fmla="*/ 486157 w 1693851"/>
              <a:gd name="connsiteY9" fmla="*/ 1131001 h 1218645"/>
              <a:gd name="connsiteX10" fmla="*/ 486157 w 1693851"/>
              <a:gd name="connsiteY10" fmla="*/ 1070909 h 1218645"/>
              <a:gd name="connsiteX11" fmla="*/ 573801 w 1693851"/>
              <a:gd name="connsiteY11" fmla="*/ 1070909 h 1218645"/>
              <a:gd name="connsiteX12" fmla="*/ 87644 w 1693851"/>
              <a:gd name="connsiteY12" fmla="*/ 983265 h 1218645"/>
              <a:gd name="connsiteX13" fmla="*/ 147736 w 1693851"/>
              <a:gd name="connsiteY13" fmla="*/ 983265 h 1218645"/>
              <a:gd name="connsiteX14" fmla="*/ 147736 w 1693851"/>
              <a:gd name="connsiteY14" fmla="*/ 1070909 h 1218645"/>
              <a:gd name="connsiteX15" fmla="*/ 235380 w 1693851"/>
              <a:gd name="connsiteY15" fmla="*/ 1070909 h 1218645"/>
              <a:gd name="connsiteX16" fmla="*/ 235380 w 1693851"/>
              <a:gd name="connsiteY16" fmla="*/ 1131001 h 1218645"/>
              <a:gd name="connsiteX17" fmla="*/ 147736 w 1693851"/>
              <a:gd name="connsiteY17" fmla="*/ 1131001 h 1218645"/>
              <a:gd name="connsiteX18" fmla="*/ 147736 w 1693851"/>
              <a:gd name="connsiteY18" fmla="*/ 1218645 h 1218645"/>
              <a:gd name="connsiteX19" fmla="*/ 87644 w 1693851"/>
              <a:gd name="connsiteY19" fmla="*/ 1218645 h 1218645"/>
              <a:gd name="connsiteX20" fmla="*/ 87644 w 1693851"/>
              <a:gd name="connsiteY20" fmla="*/ 1131001 h 1218645"/>
              <a:gd name="connsiteX21" fmla="*/ 0 w 1693851"/>
              <a:gd name="connsiteY21" fmla="*/ 1131001 h 1218645"/>
              <a:gd name="connsiteX22" fmla="*/ 0 w 1693851"/>
              <a:gd name="connsiteY22" fmla="*/ 1070909 h 1218645"/>
              <a:gd name="connsiteX23" fmla="*/ 87644 w 1693851"/>
              <a:gd name="connsiteY23" fmla="*/ 1070909 h 1218645"/>
              <a:gd name="connsiteX24" fmla="*/ 1546115 w 1693851"/>
              <a:gd name="connsiteY24" fmla="*/ 491632 h 1218645"/>
              <a:gd name="connsiteX25" fmla="*/ 1606207 w 1693851"/>
              <a:gd name="connsiteY25" fmla="*/ 491632 h 1218645"/>
              <a:gd name="connsiteX26" fmla="*/ 1606207 w 1693851"/>
              <a:gd name="connsiteY26" fmla="*/ 579276 h 1218645"/>
              <a:gd name="connsiteX27" fmla="*/ 1693851 w 1693851"/>
              <a:gd name="connsiteY27" fmla="*/ 579276 h 1218645"/>
              <a:gd name="connsiteX28" fmla="*/ 1693851 w 1693851"/>
              <a:gd name="connsiteY28" fmla="*/ 639368 h 1218645"/>
              <a:gd name="connsiteX29" fmla="*/ 1606207 w 1693851"/>
              <a:gd name="connsiteY29" fmla="*/ 639368 h 1218645"/>
              <a:gd name="connsiteX30" fmla="*/ 1606207 w 1693851"/>
              <a:gd name="connsiteY30" fmla="*/ 727012 h 1218645"/>
              <a:gd name="connsiteX31" fmla="*/ 1546115 w 1693851"/>
              <a:gd name="connsiteY31" fmla="*/ 727012 h 1218645"/>
              <a:gd name="connsiteX32" fmla="*/ 1546115 w 1693851"/>
              <a:gd name="connsiteY32" fmla="*/ 639368 h 1218645"/>
              <a:gd name="connsiteX33" fmla="*/ 1458471 w 1693851"/>
              <a:gd name="connsiteY33" fmla="*/ 639368 h 1218645"/>
              <a:gd name="connsiteX34" fmla="*/ 1458471 w 1693851"/>
              <a:gd name="connsiteY34" fmla="*/ 579276 h 1218645"/>
              <a:gd name="connsiteX35" fmla="*/ 1546115 w 1693851"/>
              <a:gd name="connsiteY35" fmla="*/ 579276 h 1218645"/>
              <a:gd name="connsiteX36" fmla="*/ 1059958 w 1693851"/>
              <a:gd name="connsiteY36" fmla="*/ 491632 h 1218645"/>
              <a:gd name="connsiteX37" fmla="*/ 1120050 w 1693851"/>
              <a:gd name="connsiteY37" fmla="*/ 491632 h 1218645"/>
              <a:gd name="connsiteX38" fmla="*/ 1120050 w 1693851"/>
              <a:gd name="connsiteY38" fmla="*/ 579276 h 1218645"/>
              <a:gd name="connsiteX39" fmla="*/ 1207694 w 1693851"/>
              <a:gd name="connsiteY39" fmla="*/ 579276 h 1218645"/>
              <a:gd name="connsiteX40" fmla="*/ 1207694 w 1693851"/>
              <a:gd name="connsiteY40" fmla="*/ 639368 h 1218645"/>
              <a:gd name="connsiteX41" fmla="*/ 1120050 w 1693851"/>
              <a:gd name="connsiteY41" fmla="*/ 639368 h 1218645"/>
              <a:gd name="connsiteX42" fmla="*/ 1120050 w 1693851"/>
              <a:gd name="connsiteY42" fmla="*/ 727012 h 1218645"/>
              <a:gd name="connsiteX43" fmla="*/ 1059958 w 1693851"/>
              <a:gd name="connsiteY43" fmla="*/ 727012 h 1218645"/>
              <a:gd name="connsiteX44" fmla="*/ 1059958 w 1693851"/>
              <a:gd name="connsiteY44" fmla="*/ 639368 h 1218645"/>
              <a:gd name="connsiteX45" fmla="*/ 972314 w 1693851"/>
              <a:gd name="connsiteY45" fmla="*/ 639368 h 1218645"/>
              <a:gd name="connsiteX46" fmla="*/ 972314 w 1693851"/>
              <a:gd name="connsiteY46" fmla="*/ 579276 h 1218645"/>
              <a:gd name="connsiteX47" fmla="*/ 1059958 w 1693851"/>
              <a:gd name="connsiteY47" fmla="*/ 579276 h 1218645"/>
              <a:gd name="connsiteX48" fmla="*/ 573801 w 1693851"/>
              <a:gd name="connsiteY48" fmla="*/ 491632 h 1218645"/>
              <a:gd name="connsiteX49" fmla="*/ 633893 w 1693851"/>
              <a:gd name="connsiteY49" fmla="*/ 491632 h 1218645"/>
              <a:gd name="connsiteX50" fmla="*/ 633893 w 1693851"/>
              <a:gd name="connsiteY50" fmla="*/ 579276 h 1218645"/>
              <a:gd name="connsiteX51" fmla="*/ 721537 w 1693851"/>
              <a:gd name="connsiteY51" fmla="*/ 579276 h 1218645"/>
              <a:gd name="connsiteX52" fmla="*/ 721537 w 1693851"/>
              <a:gd name="connsiteY52" fmla="*/ 639368 h 1218645"/>
              <a:gd name="connsiteX53" fmla="*/ 633893 w 1693851"/>
              <a:gd name="connsiteY53" fmla="*/ 639368 h 1218645"/>
              <a:gd name="connsiteX54" fmla="*/ 633893 w 1693851"/>
              <a:gd name="connsiteY54" fmla="*/ 727012 h 1218645"/>
              <a:gd name="connsiteX55" fmla="*/ 573801 w 1693851"/>
              <a:gd name="connsiteY55" fmla="*/ 727012 h 1218645"/>
              <a:gd name="connsiteX56" fmla="*/ 573801 w 1693851"/>
              <a:gd name="connsiteY56" fmla="*/ 639368 h 1218645"/>
              <a:gd name="connsiteX57" fmla="*/ 486157 w 1693851"/>
              <a:gd name="connsiteY57" fmla="*/ 639368 h 1218645"/>
              <a:gd name="connsiteX58" fmla="*/ 486157 w 1693851"/>
              <a:gd name="connsiteY58" fmla="*/ 579276 h 1218645"/>
              <a:gd name="connsiteX59" fmla="*/ 573801 w 1693851"/>
              <a:gd name="connsiteY59" fmla="*/ 579276 h 1218645"/>
              <a:gd name="connsiteX60" fmla="*/ 87644 w 1693851"/>
              <a:gd name="connsiteY60" fmla="*/ 491632 h 1218645"/>
              <a:gd name="connsiteX61" fmla="*/ 147736 w 1693851"/>
              <a:gd name="connsiteY61" fmla="*/ 491632 h 1218645"/>
              <a:gd name="connsiteX62" fmla="*/ 147736 w 1693851"/>
              <a:gd name="connsiteY62" fmla="*/ 579276 h 1218645"/>
              <a:gd name="connsiteX63" fmla="*/ 235380 w 1693851"/>
              <a:gd name="connsiteY63" fmla="*/ 579276 h 1218645"/>
              <a:gd name="connsiteX64" fmla="*/ 235380 w 1693851"/>
              <a:gd name="connsiteY64" fmla="*/ 639368 h 1218645"/>
              <a:gd name="connsiteX65" fmla="*/ 147736 w 1693851"/>
              <a:gd name="connsiteY65" fmla="*/ 639368 h 1218645"/>
              <a:gd name="connsiteX66" fmla="*/ 147736 w 1693851"/>
              <a:gd name="connsiteY66" fmla="*/ 727012 h 1218645"/>
              <a:gd name="connsiteX67" fmla="*/ 87644 w 1693851"/>
              <a:gd name="connsiteY67" fmla="*/ 727012 h 1218645"/>
              <a:gd name="connsiteX68" fmla="*/ 87644 w 1693851"/>
              <a:gd name="connsiteY68" fmla="*/ 639368 h 1218645"/>
              <a:gd name="connsiteX69" fmla="*/ 0 w 1693851"/>
              <a:gd name="connsiteY69" fmla="*/ 639368 h 1218645"/>
              <a:gd name="connsiteX70" fmla="*/ 0 w 1693851"/>
              <a:gd name="connsiteY70" fmla="*/ 579276 h 1218645"/>
              <a:gd name="connsiteX71" fmla="*/ 87644 w 1693851"/>
              <a:gd name="connsiteY71" fmla="*/ 579276 h 1218645"/>
              <a:gd name="connsiteX72" fmla="*/ 1546115 w 1693851"/>
              <a:gd name="connsiteY72" fmla="*/ 0 h 1218645"/>
              <a:gd name="connsiteX73" fmla="*/ 1606207 w 1693851"/>
              <a:gd name="connsiteY73" fmla="*/ 0 h 1218645"/>
              <a:gd name="connsiteX74" fmla="*/ 1606207 w 1693851"/>
              <a:gd name="connsiteY74" fmla="*/ 87644 h 1218645"/>
              <a:gd name="connsiteX75" fmla="*/ 1693851 w 1693851"/>
              <a:gd name="connsiteY75" fmla="*/ 87644 h 1218645"/>
              <a:gd name="connsiteX76" fmla="*/ 1693851 w 1693851"/>
              <a:gd name="connsiteY76" fmla="*/ 147736 h 1218645"/>
              <a:gd name="connsiteX77" fmla="*/ 1606207 w 1693851"/>
              <a:gd name="connsiteY77" fmla="*/ 147736 h 1218645"/>
              <a:gd name="connsiteX78" fmla="*/ 1606207 w 1693851"/>
              <a:gd name="connsiteY78" fmla="*/ 235380 h 1218645"/>
              <a:gd name="connsiteX79" fmla="*/ 1546115 w 1693851"/>
              <a:gd name="connsiteY79" fmla="*/ 235380 h 1218645"/>
              <a:gd name="connsiteX80" fmla="*/ 1546115 w 1693851"/>
              <a:gd name="connsiteY80" fmla="*/ 147736 h 1218645"/>
              <a:gd name="connsiteX81" fmla="*/ 1458471 w 1693851"/>
              <a:gd name="connsiteY81" fmla="*/ 147736 h 1218645"/>
              <a:gd name="connsiteX82" fmla="*/ 1458471 w 1693851"/>
              <a:gd name="connsiteY82" fmla="*/ 87644 h 1218645"/>
              <a:gd name="connsiteX83" fmla="*/ 1546115 w 1693851"/>
              <a:gd name="connsiteY83" fmla="*/ 87644 h 1218645"/>
              <a:gd name="connsiteX84" fmla="*/ 1059958 w 1693851"/>
              <a:gd name="connsiteY84" fmla="*/ 0 h 1218645"/>
              <a:gd name="connsiteX85" fmla="*/ 1120050 w 1693851"/>
              <a:gd name="connsiteY85" fmla="*/ 0 h 1218645"/>
              <a:gd name="connsiteX86" fmla="*/ 1120050 w 1693851"/>
              <a:gd name="connsiteY86" fmla="*/ 87644 h 1218645"/>
              <a:gd name="connsiteX87" fmla="*/ 1207694 w 1693851"/>
              <a:gd name="connsiteY87" fmla="*/ 87644 h 1218645"/>
              <a:gd name="connsiteX88" fmla="*/ 1207694 w 1693851"/>
              <a:gd name="connsiteY88" fmla="*/ 147736 h 1218645"/>
              <a:gd name="connsiteX89" fmla="*/ 1120050 w 1693851"/>
              <a:gd name="connsiteY89" fmla="*/ 147736 h 1218645"/>
              <a:gd name="connsiteX90" fmla="*/ 1120050 w 1693851"/>
              <a:gd name="connsiteY90" fmla="*/ 235380 h 1218645"/>
              <a:gd name="connsiteX91" fmla="*/ 1059958 w 1693851"/>
              <a:gd name="connsiteY91" fmla="*/ 235380 h 1218645"/>
              <a:gd name="connsiteX92" fmla="*/ 1059958 w 1693851"/>
              <a:gd name="connsiteY92" fmla="*/ 147736 h 1218645"/>
              <a:gd name="connsiteX93" fmla="*/ 972314 w 1693851"/>
              <a:gd name="connsiteY93" fmla="*/ 147736 h 1218645"/>
              <a:gd name="connsiteX94" fmla="*/ 972314 w 1693851"/>
              <a:gd name="connsiteY94" fmla="*/ 87644 h 1218645"/>
              <a:gd name="connsiteX95" fmla="*/ 1059958 w 1693851"/>
              <a:gd name="connsiteY95" fmla="*/ 87644 h 1218645"/>
            </a:gdLst>
            <a:ahLst/>
            <a:cxnLst/>
            <a:rect l="l" t="t" r="r" b="b"/>
            <a:pathLst>
              <a:path w="1693851" h="1218645">
                <a:moveTo>
                  <a:pt x="573801" y="983265"/>
                </a:moveTo>
                <a:lnTo>
                  <a:pt x="633893" y="983265"/>
                </a:lnTo>
                <a:lnTo>
                  <a:pt x="633893" y="1070909"/>
                </a:lnTo>
                <a:lnTo>
                  <a:pt x="721537" y="1070909"/>
                </a:lnTo>
                <a:lnTo>
                  <a:pt x="721537" y="1131001"/>
                </a:lnTo>
                <a:lnTo>
                  <a:pt x="633893" y="1131001"/>
                </a:lnTo>
                <a:lnTo>
                  <a:pt x="633893" y="1218645"/>
                </a:lnTo>
                <a:lnTo>
                  <a:pt x="573801" y="1218645"/>
                </a:lnTo>
                <a:lnTo>
                  <a:pt x="573801" y="1131001"/>
                </a:lnTo>
                <a:lnTo>
                  <a:pt x="486157" y="1131001"/>
                </a:lnTo>
                <a:lnTo>
                  <a:pt x="486157" y="1070909"/>
                </a:lnTo>
                <a:lnTo>
                  <a:pt x="573801" y="1070909"/>
                </a:lnTo>
                <a:close/>
                <a:moveTo>
                  <a:pt x="87644" y="983265"/>
                </a:moveTo>
                <a:lnTo>
                  <a:pt x="147736" y="983265"/>
                </a:lnTo>
                <a:lnTo>
                  <a:pt x="147736" y="1070909"/>
                </a:lnTo>
                <a:lnTo>
                  <a:pt x="235380" y="1070909"/>
                </a:lnTo>
                <a:lnTo>
                  <a:pt x="235380" y="1131001"/>
                </a:lnTo>
                <a:lnTo>
                  <a:pt x="147736" y="1131001"/>
                </a:lnTo>
                <a:lnTo>
                  <a:pt x="147736" y="1218645"/>
                </a:lnTo>
                <a:lnTo>
                  <a:pt x="87644" y="1218645"/>
                </a:lnTo>
                <a:lnTo>
                  <a:pt x="87644" y="1131001"/>
                </a:lnTo>
                <a:lnTo>
                  <a:pt x="0" y="1131001"/>
                </a:lnTo>
                <a:lnTo>
                  <a:pt x="0" y="1070909"/>
                </a:lnTo>
                <a:lnTo>
                  <a:pt x="87644" y="1070909"/>
                </a:lnTo>
                <a:close/>
                <a:moveTo>
                  <a:pt x="1546115" y="491632"/>
                </a:moveTo>
                <a:lnTo>
                  <a:pt x="1606207" y="491632"/>
                </a:lnTo>
                <a:lnTo>
                  <a:pt x="1606207" y="579276"/>
                </a:lnTo>
                <a:lnTo>
                  <a:pt x="1693851" y="579276"/>
                </a:lnTo>
                <a:lnTo>
                  <a:pt x="1693851" y="639368"/>
                </a:lnTo>
                <a:lnTo>
                  <a:pt x="1606207" y="639368"/>
                </a:lnTo>
                <a:lnTo>
                  <a:pt x="1606207" y="727012"/>
                </a:lnTo>
                <a:lnTo>
                  <a:pt x="1546115" y="727012"/>
                </a:lnTo>
                <a:lnTo>
                  <a:pt x="1546115" y="639368"/>
                </a:lnTo>
                <a:lnTo>
                  <a:pt x="1458471" y="639368"/>
                </a:lnTo>
                <a:lnTo>
                  <a:pt x="1458471" y="579276"/>
                </a:lnTo>
                <a:lnTo>
                  <a:pt x="1546115" y="579276"/>
                </a:lnTo>
                <a:close/>
                <a:moveTo>
                  <a:pt x="1059958" y="491632"/>
                </a:moveTo>
                <a:lnTo>
                  <a:pt x="1120050" y="491632"/>
                </a:lnTo>
                <a:lnTo>
                  <a:pt x="1120050" y="579276"/>
                </a:lnTo>
                <a:lnTo>
                  <a:pt x="1207694" y="579276"/>
                </a:lnTo>
                <a:lnTo>
                  <a:pt x="1207694" y="639368"/>
                </a:lnTo>
                <a:lnTo>
                  <a:pt x="1120050" y="639368"/>
                </a:lnTo>
                <a:lnTo>
                  <a:pt x="1120050" y="727012"/>
                </a:lnTo>
                <a:lnTo>
                  <a:pt x="1059958" y="727012"/>
                </a:lnTo>
                <a:lnTo>
                  <a:pt x="1059958" y="639368"/>
                </a:lnTo>
                <a:lnTo>
                  <a:pt x="972314" y="639368"/>
                </a:lnTo>
                <a:lnTo>
                  <a:pt x="972314" y="579276"/>
                </a:lnTo>
                <a:lnTo>
                  <a:pt x="1059958" y="579276"/>
                </a:lnTo>
                <a:close/>
                <a:moveTo>
                  <a:pt x="573801" y="491632"/>
                </a:moveTo>
                <a:lnTo>
                  <a:pt x="633893" y="491632"/>
                </a:lnTo>
                <a:lnTo>
                  <a:pt x="633893" y="579276"/>
                </a:lnTo>
                <a:lnTo>
                  <a:pt x="721537" y="579276"/>
                </a:lnTo>
                <a:lnTo>
                  <a:pt x="721537" y="639368"/>
                </a:lnTo>
                <a:lnTo>
                  <a:pt x="633893" y="639368"/>
                </a:lnTo>
                <a:lnTo>
                  <a:pt x="633893" y="727012"/>
                </a:lnTo>
                <a:lnTo>
                  <a:pt x="573801" y="727012"/>
                </a:lnTo>
                <a:lnTo>
                  <a:pt x="573801" y="639368"/>
                </a:lnTo>
                <a:lnTo>
                  <a:pt x="486157" y="639368"/>
                </a:lnTo>
                <a:lnTo>
                  <a:pt x="486157" y="579276"/>
                </a:lnTo>
                <a:lnTo>
                  <a:pt x="573801" y="579276"/>
                </a:lnTo>
                <a:close/>
                <a:moveTo>
                  <a:pt x="87644" y="491632"/>
                </a:moveTo>
                <a:lnTo>
                  <a:pt x="147736" y="491632"/>
                </a:lnTo>
                <a:lnTo>
                  <a:pt x="147736" y="579276"/>
                </a:lnTo>
                <a:lnTo>
                  <a:pt x="235380" y="579276"/>
                </a:lnTo>
                <a:lnTo>
                  <a:pt x="235380" y="639368"/>
                </a:lnTo>
                <a:lnTo>
                  <a:pt x="147736" y="639368"/>
                </a:lnTo>
                <a:lnTo>
                  <a:pt x="147736" y="727012"/>
                </a:lnTo>
                <a:lnTo>
                  <a:pt x="87644" y="727012"/>
                </a:lnTo>
                <a:lnTo>
                  <a:pt x="87644" y="639368"/>
                </a:lnTo>
                <a:lnTo>
                  <a:pt x="0" y="639368"/>
                </a:lnTo>
                <a:lnTo>
                  <a:pt x="0" y="579276"/>
                </a:lnTo>
                <a:lnTo>
                  <a:pt x="87644" y="579276"/>
                </a:lnTo>
                <a:close/>
                <a:moveTo>
                  <a:pt x="1546115" y="0"/>
                </a:moveTo>
                <a:lnTo>
                  <a:pt x="1606207" y="0"/>
                </a:lnTo>
                <a:lnTo>
                  <a:pt x="1606207" y="87644"/>
                </a:lnTo>
                <a:lnTo>
                  <a:pt x="1693851" y="87644"/>
                </a:lnTo>
                <a:lnTo>
                  <a:pt x="1693851" y="147736"/>
                </a:lnTo>
                <a:lnTo>
                  <a:pt x="1606207" y="147736"/>
                </a:lnTo>
                <a:lnTo>
                  <a:pt x="1606207" y="235380"/>
                </a:lnTo>
                <a:lnTo>
                  <a:pt x="1546115" y="235380"/>
                </a:lnTo>
                <a:lnTo>
                  <a:pt x="1546115" y="147736"/>
                </a:lnTo>
                <a:lnTo>
                  <a:pt x="1458471" y="147736"/>
                </a:lnTo>
                <a:lnTo>
                  <a:pt x="1458471" y="87644"/>
                </a:lnTo>
                <a:lnTo>
                  <a:pt x="1546115" y="87644"/>
                </a:lnTo>
                <a:close/>
                <a:moveTo>
                  <a:pt x="1059958" y="0"/>
                </a:moveTo>
                <a:lnTo>
                  <a:pt x="1120050" y="0"/>
                </a:lnTo>
                <a:lnTo>
                  <a:pt x="1120050" y="87644"/>
                </a:lnTo>
                <a:lnTo>
                  <a:pt x="1207694" y="87644"/>
                </a:lnTo>
                <a:lnTo>
                  <a:pt x="1207694" y="147736"/>
                </a:lnTo>
                <a:lnTo>
                  <a:pt x="1120050" y="147736"/>
                </a:lnTo>
                <a:lnTo>
                  <a:pt x="1120050" y="235380"/>
                </a:lnTo>
                <a:lnTo>
                  <a:pt x="1059958" y="235380"/>
                </a:lnTo>
                <a:lnTo>
                  <a:pt x="1059958" y="147736"/>
                </a:lnTo>
                <a:lnTo>
                  <a:pt x="972314" y="147736"/>
                </a:lnTo>
                <a:lnTo>
                  <a:pt x="972314" y="87644"/>
                </a:lnTo>
                <a:lnTo>
                  <a:pt x="1059958" y="8764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flipH="1">
            <a:off x="10417655" y="4863099"/>
            <a:ext cx="1183419" cy="132542"/>
          </a:xfrm>
          <a:custGeom>
            <a:avLst/>
            <a:gdLst>
              <a:gd name="connsiteX0" fmla="*/ 1072968 w 1183419"/>
              <a:gd name="connsiteY0" fmla="*/ 0 h 132542"/>
              <a:gd name="connsiteX1" fmla="*/ 1161328 w 1183419"/>
              <a:gd name="connsiteY1" fmla="*/ 0 h 132542"/>
              <a:gd name="connsiteX2" fmla="*/ 1183419 w 1183419"/>
              <a:gd name="connsiteY2" fmla="*/ 22091 h 132542"/>
              <a:gd name="connsiteX3" fmla="*/ 1183419 w 1183419"/>
              <a:gd name="connsiteY3" fmla="*/ 110451 h 132542"/>
              <a:gd name="connsiteX4" fmla="*/ 1161328 w 1183419"/>
              <a:gd name="connsiteY4" fmla="*/ 132542 h 132542"/>
              <a:gd name="connsiteX5" fmla="*/ 1072968 w 1183419"/>
              <a:gd name="connsiteY5" fmla="*/ 132542 h 132542"/>
              <a:gd name="connsiteX6" fmla="*/ 1050877 w 1183419"/>
              <a:gd name="connsiteY6" fmla="*/ 110451 h 132542"/>
              <a:gd name="connsiteX7" fmla="*/ 1050877 w 1183419"/>
              <a:gd name="connsiteY7" fmla="*/ 22091 h 132542"/>
              <a:gd name="connsiteX8" fmla="*/ 1072968 w 1183419"/>
              <a:gd name="connsiteY8" fmla="*/ 0 h 132542"/>
              <a:gd name="connsiteX9" fmla="*/ 862791 w 1183419"/>
              <a:gd name="connsiteY9" fmla="*/ 0 h 132542"/>
              <a:gd name="connsiteX10" fmla="*/ 951151 w 1183419"/>
              <a:gd name="connsiteY10" fmla="*/ 0 h 132542"/>
              <a:gd name="connsiteX11" fmla="*/ 973242 w 1183419"/>
              <a:gd name="connsiteY11" fmla="*/ 22091 h 132542"/>
              <a:gd name="connsiteX12" fmla="*/ 973242 w 1183419"/>
              <a:gd name="connsiteY12" fmla="*/ 110451 h 132542"/>
              <a:gd name="connsiteX13" fmla="*/ 951151 w 1183419"/>
              <a:gd name="connsiteY13" fmla="*/ 132542 h 132542"/>
              <a:gd name="connsiteX14" fmla="*/ 862791 w 1183419"/>
              <a:gd name="connsiteY14" fmla="*/ 132542 h 132542"/>
              <a:gd name="connsiteX15" fmla="*/ 840700 w 1183419"/>
              <a:gd name="connsiteY15" fmla="*/ 110451 h 132542"/>
              <a:gd name="connsiteX16" fmla="*/ 840700 w 1183419"/>
              <a:gd name="connsiteY16" fmla="*/ 22091 h 132542"/>
              <a:gd name="connsiteX17" fmla="*/ 862791 w 1183419"/>
              <a:gd name="connsiteY17" fmla="*/ 0 h 132542"/>
              <a:gd name="connsiteX18" fmla="*/ 652616 w 1183419"/>
              <a:gd name="connsiteY18" fmla="*/ 0 h 132542"/>
              <a:gd name="connsiteX19" fmla="*/ 740976 w 1183419"/>
              <a:gd name="connsiteY19" fmla="*/ 0 h 132542"/>
              <a:gd name="connsiteX20" fmla="*/ 763067 w 1183419"/>
              <a:gd name="connsiteY20" fmla="*/ 22091 h 132542"/>
              <a:gd name="connsiteX21" fmla="*/ 763067 w 1183419"/>
              <a:gd name="connsiteY21" fmla="*/ 110451 h 132542"/>
              <a:gd name="connsiteX22" fmla="*/ 740976 w 1183419"/>
              <a:gd name="connsiteY22" fmla="*/ 132542 h 132542"/>
              <a:gd name="connsiteX23" fmla="*/ 652616 w 1183419"/>
              <a:gd name="connsiteY23" fmla="*/ 132542 h 132542"/>
              <a:gd name="connsiteX24" fmla="*/ 630525 w 1183419"/>
              <a:gd name="connsiteY24" fmla="*/ 110451 h 132542"/>
              <a:gd name="connsiteX25" fmla="*/ 630525 w 1183419"/>
              <a:gd name="connsiteY25" fmla="*/ 22091 h 132542"/>
              <a:gd name="connsiteX26" fmla="*/ 652616 w 1183419"/>
              <a:gd name="connsiteY26" fmla="*/ 0 h 132542"/>
              <a:gd name="connsiteX27" fmla="*/ 442441 w 1183419"/>
              <a:gd name="connsiteY27" fmla="*/ 0 h 132542"/>
              <a:gd name="connsiteX28" fmla="*/ 530801 w 1183419"/>
              <a:gd name="connsiteY28" fmla="*/ 0 h 132542"/>
              <a:gd name="connsiteX29" fmla="*/ 552892 w 1183419"/>
              <a:gd name="connsiteY29" fmla="*/ 22091 h 132542"/>
              <a:gd name="connsiteX30" fmla="*/ 552892 w 1183419"/>
              <a:gd name="connsiteY30" fmla="*/ 110451 h 132542"/>
              <a:gd name="connsiteX31" fmla="*/ 530801 w 1183419"/>
              <a:gd name="connsiteY31" fmla="*/ 132542 h 132542"/>
              <a:gd name="connsiteX32" fmla="*/ 442441 w 1183419"/>
              <a:gd name="connsiteY32" fmla="*/ 132542 h 132542"/>
              <a:gd name="connsiteX33" fmla="*/ 420350 w 1183419"/>
              <a:gd name="connsiteY33" fmla="*/ 110451 h 132542"/>
              <a:gd name="connsiteX34" fmla="*/ 420350 w 1183419"/>
              <a:gd name="connsiteY34" fmla="*/ 22091 h 132542"/>
              <a:gd name="connsiteX35" fmla="*/ 442441 w 1183419"/>
              <a:gd name="connsiteY35" fmla="*/ 0 h 132542"/>
              <a:gd name="connsiteX36" fmla="*/ 232266 w 1183419"/>
              <a:gd name="connsiteY36" fmla="*/ 0 h 132542"/>
              <a:gd name="connsiteX37" fmla="*/ 320626 w 1183419"/>
              <a:gd name="connsiteY37" fmla="*/ 0 h 132542"/>
              <a:gd name="connsiteX38" fmla="*/ 342717 w 1183419"/>
              <a:gd name="connsiteY38" fmla="*/ 22091 h 132542"/>
              <a:gd name="connsiteX39" fmla="*/ 342717 w 1183419"/>
              <a:gd name="connsiteY39" fmla="*/ 110451 h 132542"/>
              <a:gd name="connsiteX40" fmla="*/ 320626 w 1183419"/>
              <a:gd name="connsiteY40" fmla="*/ 132542 h 132542"/>
              <a:gd name="connsiteX41" fmla="*/ 232266 w 1183419"/>
              <a:gd name="connsiteY41" fmla="*/ 132542 h 132542"/>
              <a:gd name="connsiteX42" fmla="*/ 210175 w 1183419"/>
              <a:gd name="connsiteY42" fmla="*/ 110451 h 132542"/>
              <a:gd name="connsiteX43" fmla="*/ 210175 w 1183419"/>
              <a:gd name="connsiteY43" fmla="*/ 22091 h 132542"/>
              <a:gd name="connsiteX44" fmla="*/ 232266 w 1183419"/>
              <a:gd name="connsiteY44" fmla="*/ 0 h 132542"/>
              <a:gd name="connsiteX45" fmla="*/ 22091 w 1183419"/>
              <a:gd name="connsiteY45" fmla="*/ 0 h 132542"/>
              <a:gd name="connsiteX46" fmla="*/ 110451 w 1183419"/>
              <a:gd name="connsiteY46" fmla="*/ 0 h 132542"/>
              <a:gd name="connsiteX47" fmla="*/ 132542 w 1183419"/>
              <a:gd name="connsiteY47" fmla="*/ 22091 h 132542"/>
              <a:gd name="connsiteX48" fmla="*/ 132542 w 1183419"/>
              <a:gd name="connsiteY48" fmla="*/ 110451 h 132542"/>
              <a:gd name="connsiteX49" fmla="*/ 110451 w 1183419"/>
              <a:gd name="connsiteY49" fmla="*/ 132542 h 132542"/>
              <a:gd name="connsiteX50" fmla="*/ 22091 w 1183419"/>
              <a:gd name="connsiteY50" fmla="*/ 132542 h 132542"/>
              <a:gd name="connsiteX51" fmla="*/ 0 w 1183419"/>
              <a:gd name="connsiteY51" fmla="*/ 110451 h 132542"/>
              <a:gd name="connsiteX52" fmla="*/ 0 w 1183419"/>
              <a:gd name="connsiteY52" fmla="*/ 22091 h 132542"/>
              <a:gd name="connsiteX53" fmla="*/ 22091 w 1183419"/>
              <a:gd name="connsiteY53" fmla="*/ 0 h 132542"/>
            </a:gdLst>
            <a:ahLst/>
            <a:cxnLst/>
            <a:rect l="l" t="t" r="r" b="b"/>
            <a:pathLst>
              <a:path w="1183419" h="132542">
                <a:moveTo>
                  <a:pt x="1072968" y="0"/>
                </a:moveTo>
                <a:lnTo>
                  <a:pt x="1161328" y="0"/>
                </a:lnTo>
                <a:cubicBezTo>
                  <a:pt x="1173529" y="0"/>
                  <a:pt x="1183419" y="9890"/>
                  <a:pt x="1183419" y="22091"/>
                </a:cubicBezTo>
                <a:lnTo>
                  <a:pt x="1183419" y="110451"/>
                </a:lnTo>
                <a:cubicBezTo>
                  <a:pt x="1183419" y="122652"/>
                  <a:pt x="1173529" y="132542"/>
                  <a:pt x="1161328" y="132542"/>
                </a:cubicBezTo>
                <a:lnTo>
                  <a:pt x="1072968" y="132542"/>
                </a:lnTo>
                <a:cubicBezTo>
                  <a:pt x="1060767" y="132542"/>
                  <a:pt x="1050877" y="122652"/>
                  <a:pt x="1050877" y="110451"/>
                </a:cubicBezTo>
                <a:lnTo>
                  <a:pt x="1050877" y="22091"/>
                </a:lnTo>
                <a:cubicBezTo>
                  <a:pt x="1050877" y="9890"/>
                  <a:pt x="1060767" y="0"/>
                  <a:pt x="1072968" y="0"/>
                </a:cubicBezTo>
                <a:close/>
                <a:moveTo>
                  <a:pt x="862791" y="0"/>
                </a:moveTo>
                <a:lnTo>
                  <a:pt x="951151" y="0"/>
                </a:lnTo>
                <a:cubicBezTo>
                  <a:pt x="963352" y="0"/>
                  <a:pt x="973242" y="9890"/>
                  <a:pt x="973242" y="22091"/>
                </a:cubicBezTo>
                <a:lnTo>
                  <a:pt x="973242" y="110451"/>
                </a:lnTo>
                <a:cubicBezTo>
                  <a:pt x="973242" y="122652"/>
                  <a:pt x="963352" y="132542"/>
                  <a:pt x="951151" y="132542"/>
                </a:cubicBezTo>
                <a:lnTo>
                  <a:pt x="862791" y="132542"/>
                </a:lnTo>
                <a:cubicBezTo>
                  <a:pt x="850590" y="132542"/>
                  <a:pt x="840700" y="122652"/>
                  <a:pt x="840700" y="110451"/>
                </a:cubicBezTo>
                <a:lnTo>
                  <a:pt x="840700" y="22091"/>
                </a:lnTo>
                <a:cubicBezTo>
                  <a:pt x="840700" y="9890"/>
                  <a:pt x="850590" y="0"/>
                  <a:pt x="862791" y="0"/>
                </a:cubicBezTo>
                <a:close/>
                <a:moveTo>
                  <a:pt x="652616" y="0"/>
                </a:moveTo>
                <a:lnTo>
                  <a:pt x="740976" y="0"/>
                </a:lnTo>
                <a:cubicBezTo>
                  <a:pt x="753177" y="0"/>
                  <a:pt x="763067" y="9890"/>
                  <a:pt x="763067" y="22091"/>
                </a:cubicBezTo>
                <a:lnTo>
                  <a:pt x="763067" y="110451"/>
                </a:lnTo>
                <a:cubicBezTo>
                  <a:pt x="763067" y="122652"/>
                  <a:pt x="753177" y="132542"/>
                  <a:pt x="740976" y="132542"/>
                </a:cubicBezTo>
                <a:lnTo>
                  <a:pt x="652616" y="132542"/>
                </a:lnTo>
                <a:cubicBezTo>
                  <a:pt x="640415" y="132542"/>
                  <a:pt x="630525" y="122652"/>
                  <a:pt x="630525" y="110451"/>
                </a:cubicBezTo>
                <a:lnTo>
                  <a:pt x="630525" y="22091"/>
                </a:lnTo>
                <a:cubicBezTo>
                  <a:pt x="630525" y="9890"/>
                  <a:pt x="640415" y="0"/>
                  <a:pt x="652616" y="0"/>
                </a:cubicBezTo>
                <a:close/>
                <a:moveTo>
                  <a:pt x="442441" y="0"/>
                </a:moveTo>
                <a:lnTo>
                  <a:pt x="530801" y="0"/>
                </a:lnTo>
                <a:cubicBezTo>
                  <a:pt x="543002" y="0"/>
                  <a:pt x="552892" y="9890"/>
                  <a:pt x="552892" y="22091"/>
                </a:cubicBezTo>
                <a:lnTo>
                  <a:pt x="552892" y="110451"/>
                </a:lnTo>
                <a:cubicBezTo>
                  <a:pt x="552892" y="122652"/>
                  <a:pt x="543002" y="132542"/>
                  <a:pt x="530801" y="132542"/>
                </a:cubicBezTo>
                <a:lnTo>
                  <a:pt x="442441" y="132542"/>
                </a:lnTo>
                <a:cubicBezTo>
                  <a:pt x="430240" y="132542"/>
                  <a:pt x="420350" y="122652"/>
                  <a:pt x="420350" y="110451"/>
                </a:cubicBezTo>
                <a:lnTo>
                  <a:pt x="420350" y="22091"/>
                </a:lnTo>
                <a:cubicBezTo>
                  <a:pt x="420350" y="9890"/>
                  <a:pt x="430240" y="0"/>
                  <a:pt x="442441" y="0"/>
                </a:cubicBezTo>
                <a:close/>
                <a:moveTo>
                  <a:pt x="232266" y="0"/>
                </a:moveTo>
                <a:lnTo>
                  <a:pt x="320626" y="0"/>
                </a:lnTo>
                <a:cubicBezTo>
                  <a:pt x="332827" y="0"/>
                  <a:pt x="342717" y="9890"/>
                  <a:pt x="342717" y="22091"/>
                </a:cubicBezTo>
                <a:lnTo>
                  <a:pt x="342717" y="110451"/>
                </a:lnTo>
                <a:cubicBezTo>
                  <a:pt x="342717" y="122652"/>
                  <a:pt x="332827" y="132542"/>
                  <a:pt x="320626" y="132542"/>
                </a:cubicBezTo>
                <a:lnTo>
                  <a:pt x="232266" y="132542"/>
                </a:lnTo>
                <a:cubicBezTo>
                  <a:pt x="220065" y="132542"/>
                  <a:pt x="210175" y="122652"/>
                  <a:pt x="210175" y="110451"/>
                </a:cubicBezTo>
                <a:lnTo>
                  <a:pt x="210175" y="22091"/>
                </a:lnTo>
                <a:cubicBezTo>
                  <a:pt x="210175" y="9890"/>
                  <a:pt x="220065" y="0"/>
                  <a:pt x="232266" y="0"/>
                </a:cubicBezTo>
                <a:close/>
                <a:moveTo>
                  <a:pt x="22091" y="0"/>
                </a:moveTo>
                <a:lnTo>
                  <a:pt x="110451" y="0"/>
                </a:lnTo>
                <a:cubicBezTo>
                  <a:pt x="122652" y="0"/>
                  <a:pt x="132542" y="9890"/>
                  <a:pt x="132542" y="22091"/>
                </a:cubicBezTo>
                <a:lnTo>
                  <a:pt x="132542" y="110451"/>
                </a:lnTo>
                <a:cubicBezTo>
                  <a:pt x="132542" y="122652"/>
                  <a:pt x="122652" y="132542"/>
                  <a:pt x="110451" y="132542"/>
                </a:cubicBezTo>
                <a:lnTo>
                  <a:pt x="22091" y="132542"/>
                </a:lnTo>
                <a:cubicBezTo>
                  <a:pt x="9890" y="132542"/>
                  <a:pt x="0" y="122652"/>
                  <a:pt x="0" y="110451"/>
                </a:cubicBezTo>
                <a:lnTo>
                  <a:pt x="0" y="22091"/>
                </a:lnTo>
                <a:cubicBezTo>
                  <a:pt x="0" y="9890"/>
                  <a:pt x="9890" y="0"/>
                  <a:pt x="22091" y="0"/>
                </a:cubicBezTo>
                <a:close/>
              </a:path>
            </a:pathLst>
          </a:custGeom>
          <a:gradFill>
            <a:gsLst>
              <a:gs pos="14000">
                <a:schemeClr val="accent1">
                  <a:lumMod val="100000"/>
                  <a:alpha val="50000"/>
                </a:schemeClr>
              </a:gs>
              <a:gs pos="91000">
                <a:schemeClr val="accent1">
                  <a:lumMod val="60000"/>
                  <a:lumOff val="4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30" name="标题 1"/>
          <p:cNvCxnSpPr/>
          <p:nvPr/>
        </p:nvCxnSpPr>
        <p:spPr>
          <a:xfrm flipH="1">
            <a:off x="6764565" y="4929370"/>
            <a:ext cx="3578474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>
                    <a:lumMod val="40000"/>
                    <a:lumOff val="60000"/>
                    <a:alpha val="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prstDash val="solid"/>
            <a:miter/>
          </a:ln>
        </p:spPr>
      </p:cxnSp>
      <p:sp>
        <p:nvSpPr>
          <p:cNvPr id="31" name="标题 1"/>
          <p:cNvSpPr txBox="1"/>
          <p:nvPr/>
        </p:nvSpPr>
        <p:spPr>
          <a:xfrm>
            <a:off x="6096678" y="5194823"/>
            <a:ext cx="5499619" cy="67710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7BCA7F">
                    <a:alpha val="2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POWERPOINT</a:t>
            </a: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16200000" flipH="1">
            <a:off x="10404595" y="-910904"/>
            <a:ext cx="574326" cy="3000483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flipH="1">
            <a:off x="8670941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flipH="1">
            <a:off x="8432095" y="528924"/>
            <a:ext cx="120825" cy="120825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flipH="1">
            <a:off x="8193249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0" y="0"/>
            <a:ext cx="1219676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>
            <a:off x="636234" y="2123759"/>
            <a:ext cx="10858499" cy="3829050"/>
          </a:xfrm>
          <a:prstGeom prst="roundRect">
            <a:avLst>
              <a:gd name="adj" fmla="val 3845"/>
            </a:avLst>
          </a:prstGeom>
          <a:gradFill>
            <a:gsLst>
              <a:gs pos="29000">
                <a:schemeClr val="bg1"/>
              </a:gs>
              <a:gs pos="100000">
                <a:schemeClr val="accent1">
                  <a:lumMod val="40000"/>
                  <a:lumOff val="60000"/>
                  <a:alpha val="40000"/>
                </a:schemeClr>
              </a:gs>
            </a:gsLst>
            <a:lin ang="5400000" scaled="0"/>
          </a:gradFill>
          <a:ln w="12700" cap="sq">
            <a:noFill/>
            <a:miter/>
          </a:ln>
          <a:effectLst>
            <a:outerShdw blurRad="190500" algn="ctr" rotWithShape="0">
              <a:schemeClr val="accent1">
                <a:alpha val="8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657351" y="2991135"/>
            <a:ext cx="2525832" cy="22613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23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脱贫攻坚成果显著，贫困地区农村面貌焕然一新。贫困人口全部脱贫，贫困县全部摘帽，贫困地区基础设施和公共服务水平大幅提升。</a:t>
            </a:r>
            <a:r>
              <a:rPr kumimoji="1" lang="en-US" altLang="zh-CN" sz="123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我国累计脱贫人口超9899万，贫困县全部摘帽，贫困地区农村居民人均可支配收入从2012年的3400元增长至2024年的1.5万元。</a:t>
            </a:r>
            <a:endParaRPr kumimoji="1" lang="zh-CN" altLang="en-US" dirty="0"/>
          </a:p>
        </p:txBody>
      </p:sp>
      <p:sp>
        <p:nvSpPr>
          <p:cNvPr id="5" name="标题 1"/>
          <p:cNvSpPr txBox="1"/>
          <p:nvPr/>
        </p:nvSpPr>
        <p:spPr>
          <a:xfrm>
            <a:off x="1638629" y="2703358"/>
            <a:ext cx="2525832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lvl="0">
              <a:lnSpc>
                <a:spcPct val="110000"/>
              </a:lnSpc>
            </a:pPr>
            <a:r>
              <a:rPr kumimoji="1" lang="en-US" altLang="zh-CN" sz="1600" dirty="0" err="1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脱贫攻坚成果</a:t>
            </a:r>
            <a:endParaRPr kumimoji="1"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1022596" y="5589240"/>
            <a:ext cx="3132000" cy="36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043195" y="2720814"/>
            <a:ext cx="537956" cy="537956"/>
          </a:xfrm>
          <a:prstGeom prst="flowChartConnector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34925" cap="sq">
            <a:solidFill>
              <a:schemeClr val="bg1"/>
            </a:solidFill>
            <a:miter/>
          </a:ln>
          <a:effectLst>
            <a:outerShdw blurRad="63500" sx="102000" sy="102000" algn="ct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162242" y="2833639"/>
            <a:ext cx="299863" cy="277395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175238" y="2985025"/>
            <a:ext cx="2525832" cy="22613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23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乡村治理有效推进，基层民主建设不断加强。村民自治、法治、德治相结合的乡村治理体系逐步完善，乡村社会和谐稳定。</a:t>
            </a:r>
            <a:r>
              <a:rPr kumimoji="1" lang="en-US" altLang="zh-CN" sz="123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全国超90%的村庄建立村民议事会等自治组织，乡村治理信息化平台覆盖率达到60</a:t>
            </a:r>
            <a:r>
              <a:rPr kumimoji="1" lang="en-US" altLang="zh-CN" sz="1235" dirty="0" smtClean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%，</a:t>
            </a:r>
            <a:r>
              <a:rPr kumimoji="1" lang="zh-CN" altLang="en-US" sz="123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乡村治理效能显著提高。</a:t>
            </a:r>
            <a:endParaRPr kumimoji="1" lang="zh-CN" altLang="en-US" sz="1235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5175238" y="2722938"/>
            <a:ext cx="2525832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乡村治理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569070" y="5577952"/>
            <a:ext cx="3132000" cy="36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564158" y="2703358"/>
            <a:ext cx="537956" cy="537956"/>
          </a:xfrm>
          <a:prstGeom prst="flowChartConnector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34925" cap="sq">
            <a:solidFill>
              <a:schemeClr val="bg1"/>
            </a:solidFill>
            <a:miter/>
          </a:ln>
          <a:effectLst>
            <a:outerShdw blurRad="63500" sx="102000" sy="102000" algn="ct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685809" y="2833477"/>
            <a:ext cx="294655" cy="277719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696201" y="2985025"/>
            <a:ext cx="2525832" cy="22613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>
              <a:lnSpc>
                <a:spcPct val="150000"/>
              </a:lnSpc>
            </a:pPr>
            <a:r>
              <a:rPr kumimoji="1" lang="zh-CN" altLang="en-US" sz="123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农村生态环境持续改善，美丽乡村建设成效初显。农村人居环境整治成效显著，生态宜居的乡村环境逐步形成。</a:t>
            </a:r>
            <a:r>
              <a:rPr kumimoji="1" lang="en-US" altLang="zh-CN" sz="123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全国农村卫生厕所普及率从十年前的50%提高至85%，农村生活垃圾处理率达到90%，农村生活污水治理率达到40</a:t>
            </a:r>
            <a:r>
              <a:rPr kumimoji="1" lang="en-US" altLang="zh-CN" sz="1235" dirty="0" smtClean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%，</a:t>
            </a:r>
            <a:r>
              <a:rPr kumimoji="1" lang="zh-CN" altLang="en-US" sz="1235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乡村生态环境质量显著提升。</a:t>
            </a:r>
            <a:endParaRPr kumimoji="1" lang="zh-CN" altLang="en-US" sz="1235" dirty="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5" name="标题 1"/>
          <p:cNvSpPr txBox="1"/>
          <p:nvPr/>
        </p:nvSpPr>
        <p:spPr>
          <a:xfrm>
            <a:off x="8696201" y="2722938"/>
            <a:ext cx="2525832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生态环境改善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090033" y="5577952"/>
            <a:ext cx="3132000" cy="36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082045" y="2703358"/>
            <a:ext cx="537956" cy="537956"/>
          </a:xfrm>
          <a:prstGeom prst="flowChartConnector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34925" cap="sq">
            <a:solidFill>
              <a:schemeClr val="bg1"/>
            </a:solidFill>
            <a:miter/>
          </a:ln>
          <a:effectLst>
            <a:outerShdw blurRad="63500" sx="102000" sy="102000" algn="ctr" rotWithShape="0">
              <a:schemeClr val="accent1">
                <a:lumMod val="60000"/>
                <a:lumOff val="4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201092" y="2833639"/>
            <a:ext cx="299863" cy="277395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社会层面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flipH="1">
            <a:off x="-2380" y="0"/>
            <a:ext cx="12196761" cy="6858000"/>
          </a:xfrm>
          <a:prstGeom prst="rect">
            <a:avLst/>
          </a:prstGeom>
          <a:solidFill>
            <a:schemeClr val="bg1">
              <a:alpha val="92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8595675" flipH="1">
            <a:off x="-604942" y="-696790"/>
            <a:ext cx="3146578" cy="3146578"/>
          </a:xfrm>
          <a:prstGeom prst="ellipse">
            <a:avLst/>
          </a:prstGeom>
          <a:gradFill>
            <a:gsLst>
              <a:gs pos="20000">
                <a:schemeClr val="accent1">
                  <a:lumMod val="20000"/>
                  <a:lumOff val="80000"/>
                  <a:alpha val="0"/>
                </a:schemeClr>
              </a:gs>
              <a:gs pos="87000">
                <a:schemeClr val="accent1">
                  <a:lumMod val="40000"/>
                  <a:lumOff val="60000"/>
                  <a:alpha val="20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flipH="1">
            <a:off x="859643" y="696591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100000">
                <a:schemeClr val="accent1">
                  <a:lumMod val="20000"/>
                  <a:lumOff val="80000"/>
                  <a:alpha val="5000"/>
                </a:schemeClr>
              </a:gs>
            </a:gsLst>
            <a:lin ang="162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H="1" flipV="1">
            <a:off x="-2380" y="4885765"/>
            <a:ext cx="12192000" cy="197223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flipH="1">
            <a:off x="430270" y="712733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blipFill>
            <a:blip r:embed="rId2"/>
            <a:srcRect/>
            <a:stretch>
              <a:fillRect t="-6628" b="-6628"/>
            </a:stretch>
          </a:blip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flipH="1">
            <a:off x="-2380" y="6323344"/>
            <a:ext cx="12192000" cy="534656"/>
          </a:xfrm>
          <a:custGeom>
            <a:avLst/>
            <a:gdLst>
              <a:gd name="connsiteX0" fmla="*/ 575480 w 12192000"/>
              <a:gd name="connsiteY0" fmla="*/ 0 h 502600"/>
              <a:gd name="connsiteX1" fmla="*/ 12192000 w 12192000"/>
              <a:gd name="connsiteY1" fmla="*/ 0 h 502600"/>
              <a:gd name="connsiteX2" fmla="*/ 12192000 w 12192000"/>
              <a:gd name="connsiteY2" fmla="*/ 502600 h 502600"/>
              <a:gd name="connsiteX3" fmla="*/ 0 w 12192000"/>
              <a:gd name="connsiteY3" fmla="*/ 502600 h 502600"/>
              <a:gd name="connsiteX4" fmla="*/ 0 w 12192000"/>
              <a:gd name="connsiteY4" fmla="*/ 464987 h 502600"/>
              <a:gd name="connsiteX5" fmla="*/ 32648 w 12192000"/>
              <a:gd name="connsiteY5" fmla="*/ 359814 h 502600"/>
              <a:gd name="connsiteX6" fmla="*/ 575480 w 12192000"/>
              <a:gd name="connsiteY6" fmla="*/ 0 h 502600"/>
            </a:gdLst>
            <a:ahLst/>
            <a:cxnLst/>
            <a:rect l="l" t="t" r="r" b="b"/>
            <a:pathLst>
              <a:path w="12192000" h="502600">
                <a:moveTo>
                  <a:pt x="575480" y="0"/>
                </a:moveTo>
                <a:lnTo>
                  <a:pt x="12192000" y="0"/>
                </a:lnTo>
                <a:lnTo>
                  <a:pt x="12192000" y="502600"/>
                </a:lnTo>
                <a:lnTo>
                  <a:pt x="0" y="502600"/>
                </a:lnTo>
                <a:lnTo>
                  <a:pt x="0" y="464987"/>
                </a:lnTo>
                <a:lnTo>
                  <a:pt x="32648" y="359814"/>
                </a:lnTo>
                <a:cubicBezTo>
                  <a:pt x="122082" y="148366"/>
                  <a:pt x="331455" y="0"/>
                  <a:pt x="57548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flipH="1">
            <a:off x="574899" y="6477991"/>
            <a:ext cx="1015726" cy="225363"/>
          </a:xfrm>
          <a:custGeom>
            <a:avLst/>
            <a:gdLst>
              <a:gd name="connsiteX0" fmla="*/ 808751 w 928193"/>
              <a:gd name="connsiteY0" fmla="*/ 0 h 205942"/>
              <a:gd name="connsiteX1" fmla="*/ 854772 w 928193"/>
              <a:gd name="connsiteY1" fmla="*/ 0 h 205942"/>
              <a:gd name="connsiteX2" fmla="*/ 869499 w 928193"/>
              <a:gd name="connsiteY2" fmla="*/ 7154 h 205942"/>
              <a:gd name="connsiteX3" fmla="*/ 926557 w 928193"/>
              <a:gd name="connsiteY3" fmla="*/ 95817 h 205942"/>
              <a:gd name="connsiteX4" fmla="*/ 926557 w 928193"/>
              <a:gd name="connsiteY4" fmla="*/ 110125 h 205942"/>
              <a:gd name="connsiteX5" fmla="*/ 869499 w 928193"/>
              <a:gd name="connsiteY5" fmla="*/ 198788 h 205942"/>
              <a:gd name="connsiteX6" fmla="*/ 854772 w 928193"/>
              <a:gd name="connsiteY6" fmla="*/ 205942 h 205942"/>
              <a:gd name="connsiteX7" fmla="*/ 808751 w 928193"/>
              <a:gd name="connsiteY7" fmla="*/ 205942 h 205942"/>
              <a:gd name="connsiteX8" fmla="*/ 803232 w 928193"/>
              <a:gd name="connsiteY8" fmla="*/ 198788 h 205942"/>
              <a:gd name="connsiteX9" fmla="*/ 860291 w 928193"/>
              <a:gd name="connsiteY9" fmla="*/ 110125 h 205942"/>
              <a:gd name="connsiteX10" fmla="*/ 860291 w 928193"/>
              <a:gd name="connsiteY10" fmla="*/ 95817 h 205942"/>
              <a:gd name="connsiteX11" fmla="*/ 803232 w 928193"/>
              <a:gd name="connsiteY11" fmla="*/ 7154 h 205942"/>
              <a:gd name="connsiteX12" fmla="*/ 808751 w 928193"/>
              <a:gd name="connsiteY12" fmla="*/ 0 h 205942"/>
              <a:gd name="connsiteX13" fmla="*/ 654510 w 928193"/>
              <a:gd name="connsiteY13" fmla="*/ 0 h 205942"/>
              <a:gd name="connsiteX14" fmla="*/ 700531 w 928193"/>
              <a:gd name="connsiteY14" fmla="*/ 0 h 205942"/>
              <a:gd name="connsiteX15" fmla="*/ 715258 w 928193"/>
              <a:gd name="connsiteY15" fmla="*/ 7154 h 205942"/>
              <a:gd name="connsiteX16" fmla="*/ 772316 w 928193"/>
              <a:gd name="connsiteY16" fmla="*/ 95817 h 205942"/>
              <a:gd name="connsiteX17" fmla="*/ 772316 w 928193"/>
              <a:gd name="connsiteY17" fmla="*/ 110125 h 205942"/>
              <a:gd name="connsiteX18" fmla="*/ 715258 w 928193"/>
              <a:gd name="connsiteY18" fmla="*/ 198788 h 205942"/>
              <a:gd name="connsiteX19" fmla="*/ 700531 w 928193"/>
              <a:gd name="connsiteY19" fmla="*/ 205942 h 205942"/>
              <a:gd name="connsiteX20" fmla="*/ 654510 w 928193"/>
              <a:gd name="connsiteY20" fmla="*/ 205942 h 205942"/>
              <a:gd name="connsiteX21" fmla="*/ 648991 w 928193"/>
              <a:gd name="connsiteY21" fmla="*/ 198788 h 205942"/>
              <a:gd name="connsiteX22" fmla="*/ 706050 w 928193"/>
              <a:gd name="connsiteY22" fmla="*/ 110125 h 205942"/>
              <a:gd name="connsiteX23" fmla="*/ 706050 w 928193"/>
              <a:gd name="connsiteY23" fmla="*/ 95817 h 205942"/>
              <a:gd name="connsiteX24" fmla="*/ 648991 w 928193"/>
              <a:gd name="connsiteY24" fmla="*/ 7154 h 205942"/>
              <a:gd name="connsiteX25" fmla="*/ 654510 w 928193"/>
              <a:gd name="connsiteY25" fmla="*/ 0 h 205942"/>
              <a:gd name="connsiteX26" fmla="*/ 500269 w 928193"/>
              <a:gd name="connsiteY26" fmla="*/ 0 h 205942"/>
              <a:gd name="connsiteX27" fmla="*/ 546290 w 928193"/>
              <a:gd name="connsiteY27" fmla="*/ 0 h 205942"/>
              <a:gd name="connsiteX28" fmla="*/ 561017 w 928193"/>
              <a:gd name="connsiteY28" fmla="*/ 7154 h 205942"/>
              <a:gd name="connsiteX29" fmla="*/ 618075 w 928193"/>
              <a:gd name="connsiteY29" fmla="*/ 95817 h 205942"/>
              <a:gd name="connsiteX30" fmla="*/ 618075 w 928193"/>
              <a:gd name="connsiteY30" fmla="*/ 110125 h 205942"/>
              <a:gd name="connsiteX31" fmla="*/ 561017 w 928193"/>
              <a:gd name="connsiteY31" fmla="*/ 198788 h 205942"/>
              <a:gd name="connsiteX32" fmla="*/ 546290 w 928193"/>
              <a:gd name="connsiteY32" fmla="*/ 205942 h 205942"/>
              <a:gd name="connsiteX33" fmla="*/ 500269 w 928193"/>
              <a:gd name="connsiteY33" fmla="*/ 205942 h 205942"/>
              <a:gd name="connsiteX34" fmla="*/ 494750 w 928193"/>
              <a:gd name="connsiteY34" fmla="*/ 198788 h 205942"/>
              <a:gd name="connsiteX35" fmla="*/ 551809 w 928193"/>
              <a:gd name="connsiteY35" fmla="*/ 110125 h 205942"/>
              <a:gd name="connsiteX36" fmla="*/ 551809 w 928193"/>
              <a:gd name="connsiteY36" fmla="*/ 95817 h 205942"/>
              <a:gd name="connsiteX37" fmla="*/ 494750 w 928193"/>
              <a:gd name="connsiteY37" fmla="*/ 7154 h 205942"/>
              <a:gd name="connsiteX38" fmla="*/ 500269 w 928193"/>
              <a:gd name="connsiteY38" fmla="*/ 0 h 205942"/>
              <a:gd name="connsiteX39" fmla="*/ 314683 w 928193"/>
              <a:gd name="connsiteY39" fmla="*/ 0 h 205942"/>
              <a:gd name="connsiteX40" fmla="*/ 360704 w 928193"/>
              <a:gd name="connsiteY40" fmla="*/ 0 h 205942"/>
              <a:gd name="connsiteX41" fmla="*/ 375431 w 928193"/>
              <a:gd name="connsiteY41" fmla="*/ 7154 h 205942"/>
              <a:gd name="connsiteX42" fmla="*/ 432489 w 928193"/>
              <a:gd name="connsiteY42" fmla="*/ 95817 h 205942"/>
              <a:gd name="connsiteX43" fmla="*/ 432489 w 928193"/>
              <a:gd name="connsiteY43" fmla="*/ 110125 h 205942"/>
              <a:gd name="connsiteX44" fmla="*/ 375431 w 928193"/>
              <a:gd name="connsiteY44" fmla="*/ 198788 h 205942"/>
              <a:gd name="connsiteX45" fmla="*/ 360704 w 928193"/>
              <a:gd name="connsiteY45" fmla="*/ 205942 h 205942"/>
              <a:gd name="connsiteX46" fmla="*/ 314683 w 928193"/>
              <a:gd name="connsiteY46" fmla="*/ 205942 h 205942"/>
              <a:gd name="connsiteX47" fmla="*/ 309164 w 928193"/>
              <a:gd name="connsiteY47" fmla="*/ 198788 h 205942"/>
              <a:gd name="connsiteX48" fmla="*/ 366223 w 928193"/>
              <a:gd name="connsiteY48" fmla="*/ 110125 h 205942"/>
              <a:gd name="connsiteX49" fmla="*/ 366223 w 928193"/>
              <a:gd name="connsiteY49" fmla="*/ 95817 h 205942"/>
              <a:gd name="connsiteX50" fmla="*/ 309164 w 928193"/>
              <a:gd name="connsiteY50" fmla="*/ 7154 h 205942"/>
              <a:gd name="connsiteX51" fmla="*/ 314683 w 928193"/>
              <a:gd name="connsiteY51" fmla="*/ 0 h 205942"/>
              <a:gd name="connsiteX52" fmla="*/ 160442 w 928193"/>
              <a:gd name="connsiteY52" fmla="*/ 0 h 205942"/>
              <a:gd name="connsiteX53" fmla="*/ 206463 w 928193"/>
              <a:gd name="connsiteY53" fmla="*/ 0 h 205942"/>
              <a:gd name="connsiteX54" fmla="*/ 221190 w 928193"/>
              <a:gd name="connsiteY54" fmla="*/ 7154 h 205942"/>
              <a:gd name="connsiteX55" fmla="*/ 278248 w 928193"/>
              <a:gd name="connsiteY55" fmla="*/ 95817 h 205942"/>
              <a:gd name="connsiteX56" fmla="*/ 278248 w 928193"/>
              <a:gd name="connsiteY56" fmla="*/ 110125 h 205942"/>
              <a:gd name="connsiteX57" fmla="*/ 221190 w 928193"/>
              <a:gd name="connsiteY57" fmla="*/ 198788 h 205942"/>
              <a:gd name="connsiteX58" fmla="*/ 206463 w 928193"/>
              <a:gd name="connsiteY58" fmla="*/ 205942 h 205942"/>
              <a:gd name="connsiteX59" fmla="*/ 160442 w 928193"/>
              <a:gd name="connsiteY59" fmla="*/ 205942 h 205942"/>
              <a:gd name="connsiteX60" fmla="*/ 154923 w 928193"/>
              <a:gd name="connsiteY60" fmla="*/ 198788 h 205942"/>
              <a:gd name="connsiteX61" fmla="*/ 211982 w 928193"/>
              <a:gd name="connsiteY61" fmla="*/ 110125 h 205942"/>
              <a:gd name="connsiteX62" fmla="*/ 211982 w 928193"/>
              <a:gd name="connsiteY62" fmla="*/ 95817 h 205942"/>
              <a:gd name="connsiteX63" fmla="*/ 154923 w 928193"/>
              <a:gd name="connsiteY63" fmla="*/ 7154 h 205942"/>
              <a:gd name="connsiteX64" fmla="*/ 160442 w 928193"/>
              <a:gd name="connsiteY64" fmla="*/ 0 h 205942"/>
              <a:gd name="connsiteX65" fmla="*/ 6201 w 928193"/>
              <a:gd name="connsiteY65" fmla="*/ 0 h 205942"/>
              <a:gd name="connsiteX66" fmla="*/ 52222 w 928193"/>
              <a:gd name="connsiteY66" fmla="*/ 0 h 205942"/>
              <a:gd name="connsiteX67" fmla="*/ 66949 w 928193"/>
              <a:gd name="connsiteY67" fmla="*/ 7154 h 205942"/>
              <a:gd name="connsiteX68" fmla="*/ 124007 w 928193"/>
              <a:gd name="connsiteY68" fmla="*/ 95817 h 205942"/>
              <a:gd name="connsiteX69" fmla="*/ 124007 w 928193"/>
              <a:gd name="connsiteY69" fmla="*/ 110125 h 205942"/>
              <a:gd name="connsiteX70" fmla="*/ 66949 w 928193"/>
              <a:gd name="connsiteY70" fmla="*/ 198788 h 205942"/>
              <a:gd name="connsiteX71" fmla="*/ 52222 w 928193"/>
              <a:gd name="connsiteY71" fmla="*/ 205942 h 205942"/>
              <a:gd name="connsiteX72" fmla="*/ 6201 w 928193"/>
              <a:gd name="connsiteY72" fmla="*/ 205942 h 205942"/>
              <a:gd name="connsiteX73" fmla="*/ 682 w 928193"/>
              <a:gd name="connsiteY73" fmla="*/ 198788 h 205942"/>
              <a:gd name="connsiteX74" fmla="*/ 57741 w 928193"/>
              <a:gd name="connsiteY74" fmla="*/ 110125 h 205942"/>
              <a:gd name="connsiteX75" fmla="*/ 57741 w 928193"/>
              <a:gd name="connsiteY75" fmla="*/ 95817 h 205942"/>
              <a:gd name="connsiteX76" fmla="*/ 682 w 928193"/>
              <a:gd name="connsiteY76" fmla="*/ 7154 h 205942"/>
              <a:gd name="connsiteX77" fmla="*/ 6201 w 928193"/>
              <a:gd name="connsiteY77" fmla="*/ 0 h 205942"/>
            </a:gdLst>
            <a:ahLst/>
            <a:cxnLst/>
            <a:rect l="l" t="t" r="r" b="b"/>
            <a:pathLst>
              <a:path w="928193" h="205942">
                <a:moveTo>
                  <a:pt x="808751" y="0"/>
                </a:moveTo>
                <a:lnTo>
                  <a:pt x="854772" y="0"/>
                </a:lnTo>
                <a:cubicBezTo>
                  <a:pt x="854772" y="0"/>
                  <a:pt x="864343" y="716"/>
                  <a:pt x="869499" y="7154"/>
                </a:cubicBezTo>
                <a:lnTo>
                  <a:pt x="926557" y="95817"/>
                </a:lnTo>
                <a:cubicBezTo>
                  <a:pt x="926557" y="95817"/>
                  <a:pt x="930240" y="102971"/>
                  <a:pt x="926557" y="110125"/>
                </a:cubicBezTo>
                <a:lnTo>
                  <a:pt x="869499" y="198788"/>
                </a:lnTo>
                <a:cubicBezTo>
                  <a:pt x="869499" y="198788"/>
                  <a:pt x="864343" y="205227"/>
                  <a:pt x="854772" y="205942"/>
                </a:cubicBezTo>
                <a:lnTo>
                  <a:pt x="808751" y="205942"/>
                </a:lnTo>
                <a:cubicBezTo>
                  <a:pt x="808751" y="205942"/>
                  <a:pt x="800101" y="205227"/>
                  <a:pt x="803232" y="198788"/>
                </a:cubicBezTo>
                <a:lnTo>
                  <a:pt x="860291" y="110125"/>
                </a:lnTo>
                <a:cubicBezTo>
                  <a:pt x="860291" y="110125"/>
                  <a:pt x="863974" y="102971"/>
                  <a:pt x="860291" y="95817"/>
                </a:cubicBezTo>
                <a:lnTo>
                  <a:pt x="803232" y="7154"/>
                </a:lnTo>
                <a:cubicBezTo>
                  <a:pt x="803232" y="7154"/>
                  <a:pt x="800101" y="716"/>
                  <a:pt x="808751" y="0"/>
                </a:cubicBezTo>
                <a:close/>
                <a:moveTo>
                  <a:pt x="654510" y="0"/>
                </a:moveTo>
                <a:lnTo>
                  <a:pt x="700531" y="0"/>
                </a:lnTo>
                <a:cubicBezTo>
                  <a:pt x="700531" y="0"/>
                  <a:pt x="710102" y="716"/>
                  <a:pt x="715258" y="7154"/>
                </a:cubicBezTo>
                <a:lnTo>
                  <a:pt x="772316" y="95817"/>
                </a:lnTo>
                <a:cubicBezTo>
                  <a:pt x="772316" y="95817"/>
                  <a:pt x="775999" y="102971"/>
                  <a:pt x="772316" y="110125"/>
                </a:cubicBezTo>
                <a:lnTo>
                  <a:pt x="715258" y="198788"/>
                </a:lnTo>
                <a:cubicBezTo>
                  <a:pt x="715258" y="198788"/>
                  <a:pt x="710102" y="205227"/>
                  <a:pt x="700531" y="205942"/>
                </a:cubicBezTo>
                <a:lnTo>
                  <a:pt x="654510" y="205942"/>
                </a:lnTo>
                <a:cubicBezTo>
                  <a:pt x="654510" y="205942"/>
                  <a:pt x="645860" y="205227"/>
                  <a:pt x="648991" y="198788"/>
                </a:cubicBezTo>
                <a:lnTo>
                  <a:pt x="706050" y="110125"/>
                </a:lnTo>
                <a:cubicBezTo>
                  <a:pt x="706050" y="110125"/>
                  <a:pt x="709733" y="102971"/>
                  <a:pt x="706050" y="95817"/>
                </a:cubicBezTo>
                <a:lnTo>
                  <a:pt x="648991" y="7154"/>
                </a:lnTo>
                <a:cubicBezTo>
                  <a:pt x="648991" y="7154"/>
                  <a:pt x="645860" y="716"/>
                  <a:pt x="654510" y="0"/>
                </a:cubicBezTo>
                <a:close/>
                <a:moveTo>
                  <a:pt x="500269" y="0"/>
                </a:moveTo>
                <a:lnTo>
                  <a:pt x="546290" y="0"/>
                </a:lnTo>
                <a:cubicBezTo>
                  <a:pt x="546290" y="0"/>
                  <a:pt x="555861" y="716"/>
                  <a:pt x="561017" y="7154"/>
                </a:cubicBezTo>
                <a:lnTo>
                  <a:pt x="618075" y="95817"/>
                </a:lnTo>
                <a:cubicBezTo>
                  <a:pt x="618075" y="95817"/>
                  <a:pt x="621758" y="102971"/>
                  <a:pt x="618075" y="110125"/>
                </a:cubicBezTo>
                <a:lnTo>
                  <a:pt x="561017" y="198788"/>
                </a:lnTo>
                <a:cubicBezTo>
                  <a:pt x="561017" y="198788"/>
                  <a:pt x="555861" y="205227"/>
                  <a:pt x="546290" y="205942"/>
                </a:cubicBezTo>
                <a:lnTo>
                  <a:pt x="500269" y="205942"/>
                </a:lnTo>
                <a:cubicBezTo>
                  <a:pt x="500269" y="205942"/>
                  <a:pt x="491619" y="205227"/>
                  <a:pt x="494750" y="198788"/>
                </a:cubicBezTo>
                <a:lnTo>
                  <a:pt x="551809" y="110125"/>
                </a:lnTo>
                <a:cubicBezTo>
                  <a:pt x="551809" y="110125"/>
                  <a:pt x="555492" y="102971"/>
                  <a:pt x="551809" y="95817"/>
                </a:cubicBezTo>
                <a:lnTo>
                  <a:pt x="494750" y="7154"/>
                </a:lnTo>
                <a:cubicBezTo>
                  <a:pt x="494750" y="7154"/>
                  <a:pt x="491619" y="716"/>
                  <a:pt x="500269" y="0"/>
                </a:cubicBezTo>
                <a:close/>
                <a:moveTo>
                  <a:pt x="314683" y="0"/>
                </a:moveTo>
                <a:lnTo>
                  <a:pt x="360704" y="0"/>
                </a:lnTo>
                <a:cubicBezTo>
                  <a:pt x="360704" y="0"/>
                  <a:pt x="370275" y="716"/>
                  <a:pt x="375431" y="7154"/>
                </a:cubicBezTo>
                <a:lnTo>
                  <a:pt x="432489" y="95817"/>
                </a:lnTo>
                <a:cubicBezTo>
                  <a:pt x="432489" y="95817"/>
                  <a:pt x="436172" y="102971"/>
                  <a:pt x="432489" y="110125"/>
                </a:cubicBezTo>
                <a:lnTo>
                  <a:pt x="375431" y="198788"/>
                </a:lnTo>
                <a:cubicBezTo>
                  <a:pt x="375431" y="198788"/>
                  <a:pt x="370275" y="205227"/>
                  <a:pt x="360704" y="205942"/>
                </a:cubicBezTo>
                <a:lnTo>
                  <a:pt x="314683" y="205942"/>
                </a:lnTo>
                <a:cubicBezTo>
                  <a:pt x="314683" y="205942"/>
                  <a:pt x="306033" y="205227"/>
                  <a:pt x="309164" y="198788"/>
                </a:cubicBezTo>
                <a:lnTo>
                  <a:pt x="366223" y="110125"/>
                </a:lnTo>
                <a:cubicBezTo>
                  <a:pt x="366223" y="110125"/>
                  <a:pt x="369906" y="102971"/>
                  <a:pt x="366223" y="95817"/>
                </a:cubicBezTo>
                <a:lnTo>
                  <a:pt x="309164" y="7154"/>
                </a:lnTo>
                <a:cubicBezTo>
                  <a:pt x="309164" y="7154"/>
                  <a:pt x="306033" y="716"/>
                  <a:pt x="314683" y="0"/>
                </a:cubicBezTo>
                <a:close/>
                <a:moveTo>
                  <a:pt x="160442" y="0"/>
                </a:moveTo>
                <a:lnTo>
                  <a:pt x="206463" y="0"/>
                </a:lnTo>
                <a:cubicBezTo>
                  <a:pt x="206463" y="0"/>
                  <a:pt x="216034" y="716"/>
                  <a:pt x="221190" y="7154"/>
                </a:cubicBezTo>
                <a:lnTo>
                  <a:pt x="278248" y="95817"/>
                </a:lnTo>
                <a:cubicBezTo>
                  <a:pt x="278248" y="95817"/>
                  <a:pt x="281931" y="102971"/>
                  <a:pt x="278248" y="110125"/>
                </a:cubicBezTo>
                <a:lnTo>
                  <a:pt x="221190" y="198788"/>
                </a:lnTo>
                <a:cubicBezTo>
                  <a:pt x="221190" y="198788"/>
                  <a:pt x="216034" y="205227"/>
                  <a:pt x="206463" y="205942"/>
                </a:cubicBezTo>
                <a:lnTo>
                  <a:pt x="160442" y="205942"/>
                </a:lnTo>
                <a:cubicBezTo>
                  <a:pt x="160442" y="205942"/>
                  <a:pt x="151792" y="205227"/>
                  <a:pt x="154923" y="198788"/>
                </a:cubicBezTo>
                <a:lnTo>
                  <a:pt x="211982" y="110125"/>
                </a:lnTo>
                <a:cubicBezTo>
                  <a:pt x="211982" y="110125"/>
                  <a:pt x="215665" y="102971"/>
                  <a:pt x="211982" y="95817"/>
                </a:cubicBezTo>
                <a:lnTo>
                  <a:pt x="154923" y="7154"/>
                </a:lnTo>
                <a:cubicBezTo>
                  <a:pt x="154923" y="7154"/>
                  <a:pt x="151792" y="716"/>
                  <a:pt x="160442" y="0"/>
                </a:cubicBezTo>
                <a:close/>
                <a:moveTo>
                  <a:pt x="6201" y="0"/>
                </a:moveTo>
                <a:lnTo>
                  <a:pt x="52222" y="0"/>
                </a:lnTo>
                <a:cubicBezTo>
                  <a:pt x="52222" y="0"/>
                  <a:pt x="61793" y="716"/>
                  <a:pt x="66949" y="7154"/>
                </a:cubicBezTo>
                <a:lnTo>
                  <a:pt x="124007" y="95817"/>
                </a:lnTo>
                <a:cubicBezTo>
                  <a:pt x="124007" y="95817"/>
                  <a:pt x="127690" y="102971"/>
                  <a:pt x="124007" y="110125"/>
                </a:cubicBezTo>
                <a:lnTo>
                  <a:pt x="66949" y="198788"/>
                </a:lnTo>
                <a:cubicBezTo>
                  <a:pt x="66949" y="198788"/>
                  <a:pt x="61793" y="205227"/>
                  <a:pt x="52222" y="205942"/>
                </a:cubicBezTo>
                <a:lnTo>
                  <a:pt x="6201" y="205942"/>
                </a:lnTo>
                <a:cubicBezTo>
                  <a:pt x="6201" y="205942"/>
                  <a:pt x="-2449" y="205227"/>
                  <a:pt x="682" y="198788"/>
                </a:cubicBezTo>
                <a:lnTo>
                  <a:pt x="57741" y="110125"/>
                </a:lnTo>
                <a:cubicBezTo>
                  <a:pt x="57741" y="110125"/>
                  <a:pt x="61424" y="102971"/>
                  <a:pt x="57741" y="95817"/>
                </a:cubicBezTo>
                <a:lnTo>
                  <a:pt x="682" y="7154"/>
                </a:lnTo>
                <a:cubicBezTo>
                  <a:pt x="682" y="7154"/>
                  <a:pt x="-2449" y="716"/>
                  <a:pt x="620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96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6350" cap="sq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95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0" name="标题 1"/>
          <p:cNvCxnSpPr/>
          <p:nvPr/>
        </p:nvCxnSpPr>
        <p:spPr>
          <a:xfrm flipH="1">
            <a:off x="1870540" y="6589530"/>
            <a:ext cx="3024321" cy="2286"/>
          </a:xfrm>
          <a:prstGeom prst="line">
            <a:avLst/>
          </a:prstGeom>
          <a:noFill/>
          <a:ln w="1905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prstDash val="solid"/>
            <a:miter/>
          </a:ln>
        </p:spPr>
      </p:cxnSp>
      <p:sp>
        <p:nvSpPr>
          <p:cNvPr id="11" name="标题 1"/>
          <p:cNvSpPr txBox="1"/>
          <p:nvPr/>
        </p:nvSpPr>
        <p:spPr>
          <a:xfrm flipH="1">
            <a:off x="10502750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flipH="1">
            <a:off x="10572148" y="6525785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flipH="1">
            <a:off x="10923269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flipH="1">
            <a:off x="10988701" y="6525785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flipH="1">
            <a:off x="11343788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flipH="1">
            <a:off x="11411014" y="6525785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flipH="1">
            <a:off x="574899" y="425700"/>
            <a:ext cx="2387007" cy="327273"/>
          </a:xfrm>
          <a:prstGeom prst="roundRect">
            <a:avLst>
              <a:gd name="adj" fmla="val 50000"/>
            </a:avLst>
          </a:prstGeom>
          <a:noFill/>
          <a:ln w="9525" cap="sq">
            <a:solidFill>
              <a:schemeClr val="accent1">
                <a:lumMod val="20000"/>
                <a:lumOff val="8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54777" y="435448"/>
            <a:ext cx="1831490" cy="3077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A7DCAA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PowerPoint Design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flipH="1">
            <a:off x="2654652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flipH="1">
            <a:off x="685736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1">
            <a:off x="872068" y="4969244"/>
            <a:ext cx="730331" cy="1266614"/>
          </a:xfrm>
          <a:custGeom>
            <a:avLst/>
            <a:gdLst>
              <a:gd name="connsiteX0" fmla="*/ 0 w 812409"/>
              <a:gd name="connsiteY0" fmla="*/ 1532499 h 1564151"/>
              <a:gd name="connsiteX1" fmla="*/ 31653 w 812409"/>
              <a:gd name="connsiteY1" fmla="*/ 1564151 h 1564151"/>
              <a:gd name="connsiteX2" fmla="*/ 63304 w 812409"/>
              <a:gd name="connsiteY2" fmla="*/ 1532499 h 1564151"/>
              <a:gd name="connsiteX3" fmla="*/ 31653 w 812409"/>
              <a:gd name="connsiteY3" fmla="*/ 1500847 h 1564151"/>
              <a:gd name="connsiteX4" fmla="*/ 0 w 812409"/>
              <a:gd name="connsiteY4" fmla="*/ 1532499 h 1564151"/>
              <a:gd name="connsiteX5" fmla="*/ 187276 w 812409"/>
              <a:gd name="connsiteY5" fmla="*/ 1532499 h 1564151"/>
              <a:gd name="connsiteX6" fmla="*/ 218929 w 812409"/>
              <a:gd name="connsiteY6" fmla="*/ 1564151 h 1564151"/>
              <a:gd name="connsiteX7" fmla="*/ 250581 w 812409"/>
              <a:gd name="connsiteY7" fmla="*/ 1532499 h 1564151"/>
              <a:gd name="connsiteX8" fmla="*/ 218929 w 812409"/>
              <a:gd name="connsiteY8" fmla="*/ 1500847 h 1564151"/>
              <a:gd name="connsiteX9" fmla="*/ 187276 w 812409"/>
              <a:gd name="connsiteY9" fmla="*/ 1532499 h 1564151"/>
              <a:gd name="connsiteX10" fmla="*/ 374553 w 812409"/>
              <a:gd name="connsiteY10" fmla="*/ 1532499 h 1564151"/>
              <a:gd name="connsiteX11" fmla="*/ 406204 w 812409"/>
              <a:gd name="connsiteY11" fmla="*/ 1564151 h 1564151"/>
              <a:gd name="connsiteX12" fmla="*/ 437857 w 812409"/>
              <a:gd name="connsiteY12" fmla="*/ 1532499 h 1564151"/>
              <a:gd name="connsiteX13" fmla="*/ 406204 w 812409"/>
              <a:gd name="connsiteY13" fmla="*/ 1500847 h 1564151"/>
              <a:gd name="connsiteX14" fmla="*/ 374553 w 812409"/>
              <a:gd name="connsiteY14" fmla="*/ 1532499 h 1564151"/>
              <a:gd name="connsiteX15" fmla="*/ 561829 w 812409"/>
              <a:gd name="connsiteY15" fmla="*/ 1532499 h 1564151"/>
              <a:gd name="connsiteX16" fmla="*/ 593481 w 812409"/>
              <a:gd name="connsiteY16" fmla="*/ 1564151 h 1564151"/>
              <a:gd name="connsiteX17" fmla="*/ 625133 w 812409"/>
              <a:gd name="connsiteY17" fmla="*/ 1532499 h 1564151"/>
              <a:gd name="connsiteX18" fmla="*/ 593481 w 812409"/>
              <a:gd name="connsiteY18" fmla="*/ 1500847 h 1564151"/>
              <a:gd name="connsiteX19" fmla="*/ 561829 w 812409"/>
              <a:gd name="connsiteY19" fmla="*/ 1532499 h 1564151"/>
              <a:gd name="connsiteX20" fmla="*/ 749104 w 812409"/>
              <a:gd name="connsiteY20" fmla="*/ 1532499 h 1564151"/>
              <a:gd name="connsiteX21" fmla="*/ 780757 w 812409"/>
              <a:gd name="connsiteY21" fmla="*/ 1564151 h 1564151"/>
              <a:gd name="connsiteX22" fmla="*/ 812410 w 812409"/>
              <a:gd name="connsiteY22" fmla="*/ 1532499 h 1564151"/>
              <a:gd name="connsiteX23" fmla="*/ 780757 w 812409"/>
              <a:gd name="connsiteY23" fmla="*/ 1500847 h 1564151"/>
              <a:gd name="connsiteX24" fmla="*/ 749104 w 812409"/>
              <a:gd name="connsiteY24" fmla="*/ 1532499 h 1564151"/>
              <a:gd name="connsiteX25" fmla="*/ 187276 w 812409"/>
              <a:gd name="connsiteY25" fmla="*/ 1345223 h 1564151"/>
              <a:gd name="connsiteX26" fmla="*/ 218929 w 812409"/>
              <a:gd name="connsiteY26" fmla="*/ 1376875 h 1564151"/>
              <a:gd name="connsiteX27" fmla="*/ 250581 w 812409"/>
              <a:gd name="connsiteY27" fmla="*/ 1345223 h 1564151"/>
              <a:gd name="connsiteX28" fmla="*/ 218929 w 812409"/>
              <a:gd name="connsiteY28" fmla="*/ 1313571 h 1564151"/>
              <a:gd name="connsiteX29" fmla="*/ 187276 w 812409"/>
              <a:gd name="connsiteY29" fmla="*/ 1345223 h 1564151"/>
              <a:gd name="connsiteX30" fmla="*/ 374553 w 812409"/>
              <a:gd name="connsiteY30" fmla="*/ 1345223 h 1564151"/>
              <a:gd name="connsiteX31" fmla="*/ 406204 w 812409"/>
              <a:gd name="connsiteY31" fmla="*/ 1376875 h 1564151"/>
              <a:gd name="connsiteX32" fmla="*/ 437857 w 812409"/>
              <a:gd name="connsiteY32" fmla="*/ 1345223 h 1564151"/>
              <a:gd name="connsiteX33" fmla="*/ 406204 w 812409"/>
              <a:gd name="connsiteY33" fmla="*/ 1313571 h 1564151"/>
              <a:gd name="connsiteX34" fmla="*/ 374553 w 812409"/>
              <a:gd name="connsiteY34" fmla="*/ 1345223 h 1564151"/>
              <a:gd name="connsiteX35" fmla="*/ 561829 w 812409"/>
              <a:gd name="connsiteY35" fmla="*/ 1345223 h 1564151"/>
              <a:gd name="connsiteX36" fmla="*/ 593481 w 812409"/>
              <a:gd name="connsiteY36" fmla="*/ 1376875 h 1564151"/>
              <a:gd name="connsiteX37" fmla="*/ 625133 w 812409"/>
              <a:gd name="connsiteY37" fmla="*/ 1345223 h 1564151"/>
              <a:gd name="connsiteX38" fmla="*/ 593481 w 812409"/>
              <a:gd name="connsiteY38" fmla="*/ 1313571 h 1564151"/>
              <a:gd name="connsiteX39" fmla="*/ 561829 w 812409"/>
              <a:gd name="connsiteY39" fmla="*/ 1345223 h 1564151"/>
              <a:gd name="connsiteX40" fmla="*/ 749104 w 812409"/>
              <a:gd name="connsiteY40" fmla="*/ 1345223 h 1564151"/>
              <a:gd name="connsiteX41" fmla="*/ 780757 w 812409"/>
              <a:gd name="connsiteY41" fmla="*/ 1376875 h 1564151"/>
              <a:gd name="connsiteX42" fmla="*/ 812410 w 812409"/>
              <a:gd name="connsiteY42" fmla="*/ 1345223 h 1564151"/>
              <a:gd name="connsiteX43" fmla="*/ 780757 w 812409"/>
              <a:gd name="connsiteY43" fmla="*/ 1313571 h 1564151"/>
              <a:gd name="connsiteX44" fmla="*/ 749104 w 812409"/>
              <a:gd name="connsiteY44" fmla="*/ 1345223 h 1564151"/>
              <a:gd name="connsiteX45" fmla="*/ 187276 w 812409"/>
              <a:gd name="connsiteY45" fmla="*/ 1157947 h 1564151"/>
              <a:gd name="connsiteX46" fmla="*/ 218929 w 812409"/>
              <a:gd name="connsiteY46" fmla="*/ 1189599 h 1564151"/>
              <a:gd name="connsiteX47" fmla="*/ 250581 w 812409"/>
              <a:gd name="connsiteY47" fmla="*/ 1157947 h 1564151"/>
              <a:gd name="connsiteX48" fmla="*/ 218929 w 812409"/>
              <a:gd name="connsiteY48" fmla="*/ 1126295 h 1564151"/>
              <a:gd name="connsiteX49" fmla="*/ 187276 w 812409"/>
              <a:gd name="connsiteY49" fmla="*/ 1157947 h 1564151"/>
              <a:gd name="connsiteX50" fmla="*/ 374553 w 812409"/>
              <a:gd name="connsiteY50" fmla="*/ 1157947 h 1564151"/>
              <a:gd name="connsiteX51" fmla="*/ 406204 w 812409"/>
              <a:gd name="connsiteY51" fmla="*/ 1189599 h 1564151"/>
              <a:gd name="connsiteX52" fmla="*/ 437857 w 812409"/>
              <a:gd name="connsiteY52" fmla="*/ 1157947 h 1564151"/>
              <a:gd name="connsiteX53" fmla="*/ 406204 w 812409"/>
              <a:gd name="connsiteY53" fmla="*/ 1126295 h 1564151"/>
              <a:gd name="connsiteX54" fmla="*/ 374553 w 812409"/>
              <a:gd name="connsiteY54" fmla="*/ 1157947 h 1564151"/>
              <a:gd name="connsiteX55" fmla="*/ 561829 w 812409"/>
              <a:gd name="connsiteY55" fmla="*/ 1157947 h 1564151"/>
              <a:gd name="connsiteX56" fmla="*/ 593481 w 812409"/>
              <a:gd name="connsiteY56" fmla="*/ 1189599 h 1564151"/>
              <a:gd name="connsiteX57" fmla="*/ 625133 w 812409"/>
              <a:gd name="connsiteY57" fmla="*/ 1157947 h 1564151"/>
              <a:gd name="connsiteX58" fmla="*/ 593481 w 812409"/>
              <a:gd name="connsiteY58" fmla="*/ 1126295 h 1564151"/>
              <a:gd name="connsiteX59" fmla="*/ 561829 w 812409"/>
              <a:gd name="connsiteY59" fmla="*/ 1157947 h 1564151"/>
              <a:gd name="connsiteX60" fmla="*/ 749104 w 812409"/>
              <a:gd name="connsiteY60" fmla="*/ 1157947 h 1564151"/>
              <a:gd name="connsiteX61" fmla="*/ 780757 w 812409"/>
              <a:gd name="connsiteY61" fmla="*/ 1189599 h 1564151"/>
              <a:gd name="connsiteX62" fmla="*/ 812410 w 812409"/>
              <a:gd name="connsiteY62" fmla="*/ 1157947 h 1564151"/>
              <a:gd name="connsiteX63" fmla="*/ 780757 w 812409"/>
              <a:gd name="connsiteY63" fmla="*/ 1126295 h 1564151"/>
              <a:gd name="connsiteX64" fmla="*/ 749104 w 812409"/>
              <a:gd name="connsiteY64" fmla="*/ 1157947 h 1564151"/>
              <a:gd name="connsiteX65" fmla="*/ 187276 w 812409"/>
              <a:gd name="connsiteY65" fmla="*/ 970670 h 1564151"/>
              <a:gd name="connsiteX66" fmla="*/ 218929 w 812409"/>
              <a:gd name="connsiteY66" fmla="*/ 1002323 h 1564151"/>
              <a:gd name="connsiteX67" fmla="*/ 250581 w 812409"/>
              <a:gd name="connsiteY67" fmla="*/ 970670 h 1564151"/>
              <a:gd name="connsiteX68" fmla="*/ 218929 w 812409"/>
              <a:gd name="connsiteY68" fmla="*/ 939018 h 1564151"/>
              <a:gd name="connsiteX69" fmla="*/ 187276 w 812409"/>
              <a:gd name="connsiteY69" fmla="*/ 970670 h 1564151"/>
              <a:gd name="connsiteX70" fmla="*/ 374553 w 812409"/>
              <a:gd name="connsiteY70" fmla="*/ 970670 h 1564151"/>
              <a:gd name="connsiteX71" fmla="*/ 406204 w 812409"/>
              <a:gd name="connsiteY71" fmla="*/ 1002323 h 1564151"/>
              <a:gd name="connsiteX72" fmla="*/ 437857 w 812409"/>
              <a:gd name="connsiteY72" fmla="*/ 970670 h 1564151"/>
              <a:gd name="connsiteX73" fmla="*/ 406204 w 812409"/>
              <a:gd name="connsiteY73" fmla="*/ 939018 h 1564151"/>
              <a:gd name="connsiteX74" fmla="*/ 374553 w 812409"/>
              <a:gd name="connsiteY74" fmla="*/ 970670 h 1564151"/>
              <a:gd name="connsiteX75" fmla="*/ 561829 w 812409"/>
              <a:gd name="connsiteY75" fmla="*/ 970670 h 1564151"/>
              <a:gd name="connsiteX76" fmla="*/ 593481 w 812409"/>
              <a:gd name="connsiteY76" fmla="*/ 1002323 h 1564151"/>
              <a:gd name="connsiteX77" fmla="*/ 625133 w 812409"/>
              <a:gd name="connsiteY77" fmla="*/ 970670 h 1564151"/>
              <a:gd name="connsiteX78" fmla="*/ 593481 w 812409"/>
              <a:gd name="connsiteY78" fmla="*/ 939018 h 1564151"/>
              <a:gd name="connsiteX79" fmla="*/ 561829 w 812409"/>
              <a:gd name="connsiteY79" fmla="*/ 970670 h 1564151"/>
              <a:gd name="connsiteX80" fmla="*/ 749104 w 812409"/>
              <a:gd name="connsiteY80" fmla="*/ 970670 h 1564151"/>
              <a:gd name="connsiteX81" fmla="*/ 780757 w 812409"/>
              <a:gd name="connsiteY81" fmla="*/ 1002323 h 1564151"/>
              <a:gd name="connsiteX82" fmla="*/ 812410 w 812409"/>
              <a:gd name="connsiteY82" fmla="*/ 970670 h 1564151"/>
              <a:gd name="connsiteX83" fmla="*/ 780757 w 812409"/>
              <a:gd name="connsiteY83" fmla="*/ 939018 h 1564151"/>
              <a:gd name="connsiteX84" fmla="*/ 749104 w 812409"/>
              <a:gd name="connsiteY84" fmla="*/ 970670 h 1564151"/>
              <a:gd name="connsiteX85" fmla="*/ 187276 w 812409"/>
              <a:gd name="connsiteY85" fmla="*/ 783395 h 1564151"/>
              <a:gd name="connsiteX86" fmla="*/ 218929 w 812409"/>
              <a:gd name="connsiteY86" fmla="*/ 815047 h 1564151"/>
              <a:gd name="connsiteX87" fmla="*/ 250581 w 812409"/>
              <a:gd name="connsiteY87" fmla="*/ 783395 h 1564151"/>
              <a:gd name="connsiteX88" fmla="*/ 218929 w 812409"/>
              <a:gd name="connsiteY88" fmla="*/ 751742 h 1564151"/>
              <a:gd name="connsiteX89" fmla="*/ 187276 w 812409"/>
              <a:gd name="connsiteY89" fmla="*/ 783395 h 1564151"/>
              <a:gd name="connsiteX90" fmla="*/ 374553 w 812409"/>
              <a:gd name="connsiteY90" fmla="*/ 783395 h 1564151"/>
              <a:gd name="connsiteX91" fmla="*/ 406204 w 812409"/>
              <a:gd name="connsiteY91" fmla="*/ 815047 h 1564151"/>
              <a:gd name="connsiteX92" fmla="*/ 437857 w 812409"/>
              <a:gd name="connsiteY92" fmla="*/ 783395 h 1564151"/>
              <a:gd name="connsiteX93" fmla="*/ 406204 w 812409"/>
              <a:gd name="connsiteY93" fmla="*/ 751742 h 1564151"/>
              <a:gd name="connsiteX94" fmla="*/ 374553 w 812409"/>
              <a:gd name="connsiteY94" fmla="*/ 783395 h 1564151"/>
              <a:gd name="connsiteX95" fmla="*/ 561829 w 812409"/>
              <a:gd name="connsiteY95" fmla="*/ 783395 h 1564151"/>
              <a:gd name="connsiteX96" fmla="*/ 593481 w 812409"/>
              <a:gd name="connsiteY96" fmla="*/ 815047 h 1564151"/>
              <a:gd name="connsiteX97" fmla="*/ 625133 w 812409"/>
              <a:gd name="connsiteY97" fmla="*/ 783395 h 1564151"/>
              <a:gd name="connsiteX98" fmla="*/ 593481 w 812409"/>
              <a:gd name="connsiteY98" fmla="*/ 751742 h 1564151"/>
              <a:gd name="connsiteX99" fmla="*/ 561829 w 812409"/>
              <a:gd name="connsiteY99" fmla="*/ 783395 h 1564151"/>
              <a:gd name="connsiteX100" fmla="*/ 749104 w 812409"/>
              <a:gd name="connsiteY100" fmla="*/ 783395 h 1564151"/>
              <a:gd name="connsiteX101" fmla="*/ 780757 w 812409"/>
              <a:gd name="connsiteY101" fmla="*/ 815047 h 1564151"/>
              <a:gd name="connsiteX102" fmla="*/ 812410 w 812409"/>
              <a:gd name="connsiteY102" fmla="*/ 783395 h 1564151"/>
              <a:gd name="connsiteX103" fmla="*/ 780757 w 812409"/>
              <a:gd name="connsiteY103" fmla="*/ 751742 h 1564151"/>
              <a:gd name="connsiteX104" fmla="*/ 749104 w 812409"/>
              <a:gd name="connsiteY104" fmla="*/ 783395 h 1564151"/>
              <a:gd name="connsiteX105" fmla="*/ 187276 w 812409"/>
              <a:gd name="connsiteY105" fmla="*/ 596118 h 1564151"/>
              <a:gd name="connsiteX106" fmla="*/ 218929 w 812409"/>
              <a:gd name="connsiteY106" fmla="*/ 627770 h 1564151"/>
              <a:gd name="connsiteX107" fmla="*/ 250581 w 812409"/>
              <a:gd name="connsiteY107" fmla="*/ 596118 h 1564151"/>
              <a:gd name="connsiteX108" fmla="*/ 218929 w 812409"/>
              <a:gd name="connsiteY108" fmla="*/ 564466 h 1564151"/>
              <a:gd name="connsiteX109" fmla="*/ 187276 w 812409"/>
              <a:gd name="connsiteY109" fmla="*/ 596118 h 1564151"/>
              <a:gd name="connsiteX110" fmla="*/ 374553 w 812409"/>
              <a:gd name="connsiteY110" fmla="*/ 596118 h 1564151"/>
              <a:gd name="connsiteX111" fmla="*/ 406204 w 812409"/>
              <a:gd name="connsiteY111" fmla="*/ 627770 h 1564151"/>
              <a:gd name="connsiteX112" fmla="*/ 437857 w 812409"/>
              <a:gd name="connsiteY112" fmla="*/ 596118 h 1564151"/>
              <a:gd name="connsiteX113" fmla="*/ 406204 w 812409"/>
              <a:gd name="connsiteY113" fmla="*/ 564466 h 1564151"/>
              <a:gd name="connsiteX114" fmla="*/ 374553 w 812409"/>
              <a:gd name="connsiteY114" fmla="*/ 596118 h 1564151"/>
              <a:gd name="connsiteX115" fmla="*/ 561829 w 812409"/>
              <a:gd name="connsiteY115" fmla="*/ 596118 h 1564151"/>
              <a:gd name="connsiteX116" fmla="*/ 593481 w 812409"/>
              <a:gd name="connsiteY116" fmla="*/ 627770 h 1564151"/>
              <a:gd name="connsiteX117" fmla="*/ 625133 w 812409"/>
              <a:gd name="connsiteY117" fmla="*/ 596118 h 1564151"/>
              <a:gd name="connsiteX118" fmla="*/ 593481 w 812409"/>
              <a:gd name="connsiteY118" fmla="*/ 564466 h 1564151"/>
              <a:gd name="connsiteX119" fmla="*/ 561829 w 812409"/>
              <a:gd name="connsiteY119" fmla="*/ 596118 h 1564151"/>
              <a:gd name="connsiteX120" fmla="*/ 749104 w 812409"/>
              <a:gd name="connsiteY120" fmla="*/ 596118 h 1564151"/>
              <a:gd name="connsiteX121" fmla="*/ 780757 w 812409"/>
              <a:gd name="connsiteY121" fmla="*/ 627770 h 1564151"/>
              <a:gd name="connsiteX122" fmla="*/ 812410 w 812409"/>
              <a:gd name="connsiteY122" fmla="*/ 596118 h 1564151"/>
              <a:gd name="connsiteX123" fmla="*/ 780757 w 812409"/>
              <a:gd name="connsiteY123" fmla="*/ 564466 h 1564151"/>
              <a:gd name="connsiteX124" fmla="*/ 749104 w 812409"/>
              <a:gd name="connsiteY124" fmla="*/ 596118 h 1564151"/>
              <a:gd name="connsiteX125" fmla="*/ 187276 w 812409"/>
              <a:gd name="connsiteY125" fmla="*/ 408842 h 1564151"/>
              <a:gd name="connsiteX126" fmla="*/ 218929 w 812409"/>
              <a:gd name="connsiteY126" fmla="*/ 440495 h 1564151"/>
              <a:gd name="connsiteX127" fmla="*/ 250581 w 812409"/>
              <a:gd name="connsiteY127" fmla="*/ 408842 h 1564151"/>
              <a:gd name="connsiteX128" fmla="*/ 218929 w 812409"/>
              <a:gd name="connsiteY128" fmla="*/ 377190 h 1564151"/>
              <a:gd name="connsiteX129" fmla="*/ 187276 w 812409"/>
              <a:gd name="connsiteY129" fmla="*/ 408842 h 1564151"/>
              <a:gd name="connsiteX130" fmla="*/ 374553 w 812409"/>
              <a:gd name="connsiteY130" fmla="*/ 408842 h 1564151"/>
              <a:gd name="connsiteX131" fmla="*/ 406204 w 812409"/>
              <a:gd name="connsiteY131" fmla="*/ 440495 h 1564151"/>
              <a:gd name="connsiteX132" fmla="*/ 437857 w 812409"/>
              <a:gd name="connsiteY132" fmla="*/ 408842 h 1564151"/>
              <a:gd name="connsiteX133" fmla="*/ 406204 w 812409"/>
              <a:gd name="connsiteY133" fmla="*/ 377190 h 1564151"/>
              <a:gd name="connsiteX134" fmla="*/ 374553 w 812409"/>
              <a:gd name="connsiteY134" fmla="*/ 408842 h 1564151"/>
              <a:gd name="connsiteX135" fmla="*/ 561829 w 812409"/>
              <a:gd name="connsiteY135" fmla="*/ 408842 h 1564151"/>
              <a:gd name="connsiteX136" fmla="*/ 593481 w 812409"/>
              <a:gd name="connsiteY136" fmla="*/ 440495 h 1564151"/>
              <a:gd name="connsiteX137" fmla="*/ 625133 w 812409"/>
              <a:gd name="connsiteY137" fmla="*/ 408842 h 1564151"/>
              <a:gd name="connsiteX138" fmla="*/ 593481 w 812409"/>
              <a:gd name="connsiteY138" fmla="*/ 377190 h 1564151"/>
              <a:gd name="connsiteX139" fmla="*/ 561829 w 812409"/>
              <a:gd name="connsiteY139" fmla="*/ 408842 h 1564151"/>
              <a:gd name="connsiteX140" fmla="*/ 749104 w 812409"/>
              <a:gd name="connsiteY140" fmla="*/ 408842 h 1564151"/>
              <a:gd name="connsiteX141" fmla="*/ 780757 w 812409"/>
              <a:gd name="connsiteY141" fmla="*/ 440495 h 1564151"/>
              <a:gd name="connsiteX142" fmla="*/ 812410 w 812409"/>
              <a:gd name="connsiteY142" fmla="*/ 408842 h 1564151"/>
              <a:gd name="connsiteX143" fmla="*/ 780757 w 812409"/>
              <a:gd name="connsiteY143" fmla="*/ 377190 h 1564151"/>
              <a:gd name="connsiteX144" fmla="*/ 749104 w 812409"/>
              <a:gd name="connsiteY144" fmla="*/ 408842 h 1564151"/>
              <a:gd name="connsiteX145" fmla="*/ 187276 w 812409"/>
              <a:gd name="connsiteY145" fmla="*/ 218928 h 1564151"/>
              <a:gd name="connsiteX146" fmla="*/ 218929 w 812409"/>
              <a:gd name="connsiteY146" fmla="*/ 250581 h 1564151"/>
              <a:gd name="connsiteX147" fmla="*/ 250581 w 812409"/>
              <a:gd name="connsiteY147" fmla="*/ 218928 h 1564151"/>
              <a:gd name="connsiteX148" fmla="*/ 218929 w 812409"/>
              <a:gd name="connsiteY148" fmla="*/ 187276 h 1564151"/>
              <a:gd name="connsiteX149" fmla="*/ 187276 w 812409"/>
              <a:gd name="connsiteY149" fmla="*/ 218928 h 1564151"/>
              <a:gd name="connsiteX150" fmla="*/ 374553 w 812409"/>
              <a:gd name="connsiteY150" fmla="*/ 218928 h 1564151"/>
              <a:gd name="connsiteX151" fmla="*/ 406204 w 812409"/>
              <a:gd name="connsiteY151" fmla="*/ 250581 h 1564151"/>
              <a:gd name="connsiteX152" fmla="*/ 437857 w 812409"/>
              <a:gd name="connsiteY152" fmla="*/ 218928 h 1564151"/>
              <a:gd name="connsiteX153" fmla="*/ 406204 w 812409"/>
              <a:gd name="connsiteY153" fmla="*/ 187276 h 1564151"/>
              <a:gd name="connsiteX154" fmla="*/ 374553 w 812409"/>
              <a:gd name="connsiteY154" fmla="*/ 218928 h 1564151"/>
              <a:gd name="connsiteX155" fmla="*/ 561829 w 812409"/>
              <a:gd name="connsiteY155" fmla="*/ 218928 h 1564151"/>
              <a:gd name="connsiteX156" fmla="*/ 593481 w 812409"/>
              <a:gd name="connsiteY156" fmla="*/ 250581 h 1564151"/>
              <a:gd name="connsiteX157" fmla="*/ 625133 w 812409"/>
              <a:gd name="connsiteY157" fmla="*/ 218928 h 1564151"/>
              <a:gd name="connsiteX158" fmla="*/ 593481 w 812409"/>
              <a:gd name="connsiteY158" fmla="*/ 187276 h 1564151"/>
              <a:gd name="connsiteX159" fmla="*/ 561829 w 812409"/>
              <a:gd name="connsiteY159" fmla="*/ 218928 h 1564151"/>
              <a:gd name="connsiteX160" fmla="*/ 749104 w 812409"/>
              <a:gd name="connsiteY160" fmla="*/ 218928 h 1564151"/>
              <a:gd name="connsiteX161" fmla="*/ 780757 w 812409"/>
              <a:gd name="connsiteY161" fmla="*/ 250581 h 1564151"/>
              <a:gd name="connsiteX162" fmla="*/ 812410 w 812409"/>
              <a:gd name="connsiteY162" fmla="*/ 218928 h 1564151"/>
              <a:gd name="connsiteX163" fmla="*/ 780757 w 812409"/>
              <a:gd name="connsiteY163" fmla="*/ 187276 h 1564151"/>
              <a:gd name="connsiteX164" fmla="*/ 749104 w 812409"/>
              <a:gd name="connsiteY164" fmla="*/ 218928 h 1564151"/>
              <a:gd name="connsiteX165" fmla="*/ 187276 w 812409"/>
              <a:gd name="connsiteY165" fmla="*/ 31652 h 1564151"/>
              <a:gd name="connsiteX166" fmla="*/ 218929 w 812409"/>
              <a:gd name="connsiteY166" fmla="*/ 63304 h 1564151"/>
              <a:gd name="connsiteX167" fmla="*/ 250581 w 812409"/>
              <a:gd name="connsiteY167" fmla="*/ 31652 h 1564151"/>
              <a:gd name="connsiteX168" fmla="*/ 218929 w 812409"/>
              <a:gd name="connsiteY168" fmla="*/ 0 h 1564151"/>
              <a:gd name="connsiteX169" fmla="*/ 187276 w 812409"/>
              <a:gd name="connsiteY169" fmla="*/ 31652 h 1564151"/>
              <a:gd name="connsiteX170" fmla="*/ 374553 w 812409"/>
              <a:gd name="connsiteY170" fmla="*/ 31652 h 1564151"/>
              <a:gd name="connsiteX171" fmla="*/ 406204 w 812409"/>
              <a:gd name="connsiteY171" fmla="*/ 63304 h 1564151"/>
              <a:gd name="connsiteX172" fmla="*/ 437857 w 812409"/>
              <a:gd name="connsiteY172" fmla="*/ 31652 h 1564151"/>
              <a:gd name="connsiteX173" fmla="*/ 406204 w 812409"/>
              <a:gd name="connsiteY173" fmla="*/ 0 h 1564151"/>
              <a:gd name="connsiteX174" fmla="*/ 374553 w 812409"/>
              <a:gd name="connsiteY174" fmla="*/ 31652 h 1564151"/>
              <a:gd name="connsiteX175" fmla="*/ 561829 w 812409"/>
              <a:gd name="connsiteY175" fmla="*/ 31652 h 1564151"/>
              <a:gd name="connsiteX176" fmla="*/ 593481 w 812409"/>
              <a:gd name="connsiteY176" fmla="*/ 63304 h 1564151"/>
              <a:gd name="connsiteX177" fmla="*/ 625133 w 812409"/>
              <a:gd name="connsiteY177" fmla="*/ 31652 h 1564151"/>
              <a:gd name="connsiteX178" fmla="*/ 593481 w 812409"/>
              <a:gd name="connsiteY178" fmla="*/ 0 h 1564151"/>
              <a:gd name="connsiteX179" fmla="*/ 561829 w 812409"/>
              <a:gd name="connsiteY179" fmla="*/ 31652 h 1564151"/>
              <a:gd name="connsiteX180" fmla="*/ 749104 w 812409"/>
              <a:gd name="connsiteY180" fmla="*/ 31652 h 1564151"/>
              <a:gd name="connsiteX181" fmla="*/ 780757 w 812409"/>
              <a:gd name="connsiteY181" fmla="*/ 63304 h 1564151"/>
              <a:gd name="connsiteX182" fmla="*/ 812410 w 812409"/>
              <a:gd name="connsiteY182" fmla="*/ 31652 h 1564151"/>
              <a:gd name="connsiteX183" fmla="*/ 780757 w 812409"/>
              <a:gd name="connsiteY183" fmla="*/ 0 h 1564151"/>
              <a:gd name="connsiteX184" fmla="*/ 749104 w 812409"/>
              <a:gd name="connsiteY184" fmla="*/ 31652 h 1564151"/>
              <a:gd name="connsiteX185" fmla="*/ 31653 w 812409"/>
              <a:gd name="connsiteY185" fmla="*/ 1379513 h 1564151"/>
              <a:gd name="connsiteX186" fmla="*/ 63304 w 812409"/>
              <a:gd name="connsiteY186" fmla="*/ 1347861 h 1564151"/>
              <a:gd name="connsiteX187" fmla="*/ 31653 w 812409"/>
              <a:gd name="connsiteY187" fmla="*/ 1316208 h 1564151"/>
              <a:gd name="connsiteX188" fmla="*/ 0 w 812409"/>
              <a:gd name="connsiteY188" fmla="*/ 1347861 h 1564151"/>
              <a:gd name="connsiteX189" fmla="*/ 31653 w 812409"/>
              <a:gd name="connsiteY189" fmla="*/ 1379513 h 1564151"/>
              <a:gd name="connsiteX190" fmla="*/ 31653 w 812409"/>
              <a:gd name="connsiteY190" fmla="*/ 1189599 h 1564151"/>
              <a:gd name="connsiteX191" fmla="*/ 63304 w 812409"/>
              <a:gd name="connsiteY191" fmla="*/ 1157947 h 1564151"/>
              <a:gd name="connsiteX192" fmla="*/ 31653 w 812409"/>
              <a:gd name="connsiteY192" fmla="*/ 1126295 h 1564151"/>
              <a:gd name="connsiteX193" fmla="*/ 0 w 812409"/>
              <a:gd name="connsiteY193" fmla="*/ 1157947 h 1564151"/>
              <a:gd name="connsiteX194" fmla="*/ 31653 w 812409"/>
              <a:gd name="connsiteY194" fmla="*/ 1189599 h 1564151"/>
              <a:gd name="connsiteX195" fmla="*/ 31653 w 812409"/>
              <a:gd name="connsiteY195" fmla="*/ 1002323 h 1564151"/>
              <a:gd name="connsiteX196" fmla="*/ 63304 w 812409"/>
              <a:gd name="connsiteY196" fmla="*/ 970670 h 1564151"/>
              <a:gd name="connsiteX197" fmla="*/ 31653 w 812409"/>
              <a:gd name="connsiteY197" fmla="*/ 939018 h 1564151"/>
              <a:gd name="connsiteX198" fmla="*/ 0 w 812409"/>
              <a:gd name="connsiteY198" fmla="*/ 970670 h 1564151"/>
              <a:gd name="connsiteX199" fmla="*/ 31653 w 812409"/>
              <a:gd name="connsiteY199" fmla="*/ 1002323 h 1564151"/>
              <a:gd name="connsiteX200" fmla="*/ 31653 w 812409"/>
              <a:gd name="connsiteY200" fmla="*/ 815047 h 1564151"/>
              <a:gd name="connsiteX201" fmla="*/ 63304 w 812409"/>
              <a:gd name="connsiteY201" fmla="*/ 783395 h 1564151"/>
              <a:gd name="connsiteX202" fmla="*/ 31653 w 812409"/>
              <a:gd name="connsiteY202" fmla="*/ 751742 h 1564151"/>
              <a:gd name="connsiteX203" fmla="*/ 0 w 812409"/>
              <a:gd name="connsiteY203" fmla="*/ 783395 h 1564151"/>
              <a:gd name="connsiteX204" fmla="*/ 31653 w 812409"/>
              <a:gd name="connsiteY204" fmla="*/ 815047 h 1564151"/>
              <a:gd name="connsiteX205" fmla="*/ 31653 w 812409"/>
              <a:gd name="connsiteY205" fmla="*/ 627770 h 1564151"/>
              <a:gd name="connsiteX206" fmla="*/ 63304 w 812409"/>
              <a:gd name="connsiteY206" fmla="*/ 596118 h 1564151"/>
              <a:gd name="connsiteX207" fmla="*/ 31653 w 812409"/>
              <a:gd name="connsiteY207" fmla="*/ 564466 h 1564151"/>
              <a:gd name="connsiteX208" fmla="*/ 0 w 812409"/>
              <a:gd name="connsiteY208" fmla="*/ 596118 h 1564151"/>
              <a:gd name="connsiteX209" fmla="*/ 31653 w 812409"/>
              <a:gd name="connsiteY209" fmla="*/ 627770 h 1564151"/>
              <a:gd name="connsiteX210" fmla="*/ 31653 w 812409"/>
              <a:gd name="connsiteY210" fmla="*/ 440495 h 1564151"/>
              <a:gd name="connsiteX211" fmla="*/ 63304 w 812409"/>
              <a:gd name="connsiteY211" fmla="*/ 408842 h 1564151"/>
              <a:gd name="connsiteX212" fmla="*/ 31653 w 812409"/>
              <a:gd name="connsiteY212" fmla="*/ 377190 h 1564151"/>
              <a:gd name="connsiteX213" fmla="*/ 0 w 812409"/>
              <a:gd name="connsiteY213" fmla="*/ 408842 h 1564151"/>
              <a:gd name="connsiteX214" fmla="*/ 31653 w 812409"/>
              <a:gd name="connsiteY214" fmla="*/ 440495 h 1564151"/>
              <a:gd name="connsiteX215" fmla="*/ 31653 w 812409"/>
              <a:gd name="connsiteY215" fmla="*/ 253218 h 1564151"/>
              <a:gd name="connsiteX216" fmla="*/ 63304 w 812409"/>
              <a:gd name="connsiteY216" fmla="*/ 221566 h 1564151"/>
              <a:gd name="connsiteX217" fmla="*/ 31653 w 812409"/>
              <a:gd name="connsiteY217" fmla="*/ 189914 h 1564151"/>
              <a:gd name="connsiteX218" fmla="*/ 0 w 812409"/>
              <a:gd name="connsiteY218" fmla="*/ 221566 h 1564151"/>
              <a:gd name="connsiteX219" fmla="*/ 31653 w 812409"/>
              <a:gd name="connsiteY219" fmla="*/ 253218 h 1564151"/>
              <a:gd name="connsiteX220" fmla="*/ 31653 w 812409"/>
              <a:gd name="connsiteY220" fmla="*/ 65942 h 1564151"/>
              <a:gd name="connsiteX221" fmla="*/ 63304 w 812409"/>
              <a:gd name="connsiteY221" fmla="*/ 34290 h 1564151"/>
              <a:gd name="connsiteX222" fmla="*/ 31653 w 812409"/>
              <a:gd name="connsiteY222" fmla="*/ 2637 h 1564151"/>
              <a:gd name="connsiteX223" fmla="*/ 0 w 812409"/>
              <a:gd name="connsiteY223" fmla="*/ 34290 h 1564151"/>
              <a:gd name="connsiteX224" fmla="*/ 31653 w 812409"/>
              <a:gd name="connsiteY224" fmla="*/ 65942 h 1564151"/>
            </a:gdLst>
            <a:ahLst/>
            <a:cxnLst/>
            <a:rect l="l" t="t" r="r" b="b"/>
            <a:pathLst>
              <a:path w="812409" h="1564151">
                <a:moveTo>
                  <a:pt x="0" y="1532499"/>
                </a:moveTo>
                <a:cubicBezTo>
                  <a:pt x="0" y="1550963"/>
                  <a:pt x="15826" y="1564151"/>
                  <a:pt x="31653" y="1564151"/>
                </a:cubicBezTo>
                <a:cubicBezTo>
                  <a:pt x="50116" y="1564151"/>
                  <a:pt x="63304" y="1548325"/>
                  <a:pt x="63304" y="1532499"/>
                </a:cubicBezTo>
                <a:cubicBezTo>
                  <a:pt x="63304" y="1516673"/>
                  <a:pt x="47479" y="1500847"/>
                  <a:pt x="31653" y="1500847"/>
                </a:cubicBezTo>
                <a:cubicBezTo>
                  <a:pt x="13188" y="1500847"/>
                  <a:pt x="0" y="1516673"/>
                  <a:pt x="0" y="1532499"/>
                </a:cubicBezTo>
                <a:close/>
                <a:moveTo>
                  <a:pt x="187276" y="1532499"/>
                </a:moveTo>
                <a:cubicBezTo>
                  <a:pt x="187276" y="1550963"/>
                  <a:pt x="203103" y="1564151"/>
                  <a:pt x="218929" y="1564151"/>
                </a:cubicBezTo>
                <a:cubicBezTo>
                  <a:pt x="237392" y="1564151"/>
                  <a:pt x="250581" y="1548325"/>
                  <a:pt x="250581" y="1532499"/>
                </a:cubicBezTo>
                <a:cubicBezTo>
                  <a:pt x="250581" y="1516673"/>
                  <a:pt x="234754" y="1500847"/>
                  <a:pt x="218929" y="1500847"/>
                </a:cubicBezTo>
                <a:cubicBezTo>
                  <a:pt x="200465" y="1500847"/>
                  <a:pt x="187276" y="1516673"/>
                  <a:pt x="187276" y="1532499"/>
                </a:cubicBezTo>
                <a:close/>
                <a:moveTo>
                  <a:pt x="374553" y="1532499"/>
                </a:moveTo>
                <a:cubicBezTo>
                  <a:pt x="374553" y="1550963"/>
                  <a:pt x="390379" y="1564151"/>
                  <a:pt x="406204" y="1564151"/>
                </a:cubicBezTo>
                <a:cubicBezTo>
                  <a:pt x="424669" y="1564151"/>
                  <a:pt x="437857" y="1548325"/>
                  <a:pt x="437857" y="1532499"/>
                </a:cubicBezTo>
                <a:cubicBezTo>
                  <a:pt x="437857" y="1516673"/>
                  <a:pt x="422031" y="1500847"/>
                  <a:pt x="406204" y="1500847"/>
                </a:cubicBezTo>
                <a:cubicBezTo>
                  <a:pt x="387741" y="1500847"/>
                  <a:pt x="374553" y="1516673"/>
                  <a:pt x="374553" y="1532499"/>
                </a:cubicBezTo>
                <a:close/>
                <a:moveTo>
                  <a:pt x="561829" y="1532499"/>
                </a:moveTo>
                <a:cubicBezTo>
                  <a:pt x="561829" y="1550963"/>
                  <a:pt x="577654" y="1564151"/>
                  <a:pt x="593481" y="1564151"/>
                </a:cubicBezTo>
                <a:cubicBezTo>
                  <a:pt x="611945" y="1564151"/>
                  <a:pt x="625133" y="1548325"/>
                  <a:pt x="625133" y="1532499"/>
                </a:cubicBezTo>
                <a:cubicBezTo>
                  <a:pt x="625133" y="1516673"/>
                  <a:pt x="609307" y="1500847"/>
                  <a:pt x="593481" y="1500847"/>
                </a:cubicBezTo>
                <a:cubicBezTo>
                  <a:pt x="575017" y="1500847"/>
                  <a:pt x="561829" y="1516673"/>
                  <a:pt x="561829" y="1532499"/>
                </a:cubicBezTo>
                <a:close/>
                <a:moveTo>
                  <a:pt x="749104" y="1532499"/>
                </a:moveTo>
                <a:cubicBezTo>
                  <a:pt x="749104" y="1550963"/>
                  <a:pt x="764931" y="1564151"/>
                  <a:pt x="780757" y="1564151"/>
                </a:cubicBezTo>
                <a:cubicBezTo>
                  <a:pt x="799221" y="1564151"/>
                  <a:pt x="812410" y="1548325"/>
                  <a:pt x="812410" y="1532499"/>
                </a:cubicBezTo>
                <a:cubicBezTo>
                  <a:pt x="812410" y="1516673"/>
                  <a:pt x="796583" y="1500847"/>
                  <a:pt x="780757" y="1500847"/>
                </a:cubicBezTo>
                <a:cubicBezTo>
                  <a:pt x="764931" y="1500847"/>
                  <a:pt x="749104" y="1516673"/>
                  <a:pt x="749104" y="1532499"/>
                </a:cubicBezTo>
                <a:close/>
                <a:moveTo>
                  <a:pt x="187276" y="1345223"/>
                </a:moveTo>
                <a:cubicBezTo>
                  <a:pt x="187276" y="1363687"/>
                  <a:pt x="203103" y="1376875"/>
                  <a:pt x="218929" y="1376875"/>
                </a:cubicBezTo>
                <a:cubicBezTo>
                  <a:pt x="237392" y="1376875"/>
                  <a:pt x="250581" y="1361049"/>
                  <a:pt x="250581" y="1345223"/>
                </a:cubicBezTo>
                <a:cubicBezTo>
                  <a:pt x="250581" y="1326759"/>
                  <a:pt x="234754" y="1313571"/>
                  <a:pt x="218929" y="1313571"/>
                </a:cubicBezTo>
                <a:cubicBezTo>
                  <a:pt x="200465" y="1313571"/>
                  <a:pt x="187276" y="1326759"/>
                  <a:pt x="187276" y="1345223"/>
                </a:cubicBezTo>
                <a:close/>
                <a:moveTo>
                  <a:pt x="374553" y="1345223"/>
                </a:moveTo>
                <a:cubicBezTo>
                  <a:pt x="374553" y="1363687"/>
                  <a:pt x="390379" y="1376875"/>
                  <a:pt x="406204" y="1376875"/>
                </a:cubicBezTo>
                <a:cubicBezTo>
                  <a:pt x="424669" y="1376875"/>
                  <a:pt x="437857" y="1361049"/>
                  <a:pt x="437857" y="1345223"/>
                </a:cubicBezTo>
                <a:cubicBezTo>
                  <a:pt x="437857" y="1326759"/>
                  <a:pt x="422031" y="1313571"/>
                  <a:pt x="406204" y="1313571"/>
                </a:cubicBezTo>
                <a:cubicBezTo>
                  <a:pt x="387741" y="1313571"/>
                  <a:pt x="374553" y="1326759"/>
                  <a:pt x="374553" y="1345223"/>
                </a:cubicBezTo>
                <a:close/>
                <a:moveTo>
                  <a:pt x="561829" y="1345223"/>
                </a:moveTo>
                <a:cubicBezTo>
                  <a:pt x="561829" y="1363687"/>
                  <a:pt x="577654" y="1376875"/>
                  <a:pt x="593481" y="1376875"/>
                </a:cubicBezTo>
                <a:cubicBezTo>
                  <a:pt x="611945" y="1376875"/>
                  <a:pt x="625133" y="1361049"/>
                  <a:pt x="625133" y="1345223"/>
                </a:cubicBezTo>
                <a:cubicBezTo>
                  <a:pt x="625133" y="1326759"/>
                  <a:pt x="609307" y="1313571"/>
                  <a:pt x="593481" y="1313571"/>
                </a:cubicBezTo>
                <a:cubicBezTo>
                  <a:pt x="575017" y="1313571"/>
                  <a:pt x="561829" y="1326759"/>
                  <a:pt x="561829" y="1345223"/>
                </a:cubicBezTo>
                <a:close/>
                <a:moveTo>
                  <a:pt x="749104" y="1345223"/>
                </a:moveTo>
                <a:cubicBezTo>
                  <a:pt x="749104" y="1363687"/>
                  <a:pt x="764931" y="1376875"/>
                  <a:pt x="780757" y="1376875"/>
                </a:cubicBezTo>
                <a:cubicBezTo>
                  <a:pt x="799221" y="1376875"/>
                  <a:pt x="812410" y="1361049"/>
                  <a:pt x="812410" y="1345223"/>
                </a:cubicBezTo>
                <a:cubicBezTo>
                  <a:pt x="812410" y="1326759"/>
                  <a:pt x="796583" y="1313571"/>
                  <a:pt x="780757" y="1313571"/>
                </a:cubicBezTo>
                <a:cubicBezTo>
                  <a:pt x="764931" y="1313571"/>
                  <a:pt x="749104" y="1326759"/>
                  <a:pt x="749104" y="1345223"/>
                </a:cubicBezTo>
                <a:close/>
                <a:moveTo>
                  <a:pt x="187276" y="1157947"/>
                </a:moveTo>
                <a:cubicBezTo>
                  <a:pt x="187276" y="1176411"/>
                  <a:pt x="203103" y="1189599"/>
                  <a:pt x="218929" y="1189599"/>
                </a:cubicBezTo>
                <a:cubicBezTo>
                  <a:pt x="237392" y="1189599"/>
                  <a:pt x="250581" y="1173773"/>
                  <a:pt x="250581" y="1157947"/>
                </a:cubicBezTo>
                <a:cubicBezTo>
                  <a:pt x="250581" y="1139483"/>
                  <a:pt x="234754" y="1126295"/>
                  <a:pt x="218929" y="1126295"/>
                </a:cubicBezTo>
                <a:cubicBezTo>
                  <a:pt x="200465" y="1126295"/>
                  <a:pt x="187276" y="1139483"/>
                  <a:pt x="187276" y="1157947"/>
                </a:cubicBezTo>
                <a:close/>
                <a:moveTo>
                  <a:pt x="374553" y="1157947"/>
                </a:moveTo>
                <a:cubicBezTo>
                  <a:pt x="374553" y="1176411"/>
                  <a:pt x="390379" y="1189599"/>
                  <a:pt x="406204" y="1189599"/>
                </a:cubicBezTo>
                <a:cubicBezTo>
                  <a:pt x="424669" y="1189599"/>
                  <a:pt x="437857" y="1173773"/>
                  <a:pt x="437857" y="1157947"/>
                </a:cubicBezTo>
                <a:cubicBezTo>
                  <a:pt x="437857" y="1139483"/>
                  <a:pt x="422031" y="1126295"/>
                  <a:pt x="406204" y="1126295"/>
                </a:cubicBezTo>
                <a:cubicBezTo>
                  <a:pt x="387741" y="1126295"/>
                  <a:pt x="374553" y="1139483"/>
                  <a:pt x="374553" y="1157947"/>
                </a:cubicBezTo>
                <a:close/>
                <a:moveTo>
                  <a:pt x="561829" y="1157947"/>
                </a:moveTo>
                <a:cubicBezTo>
                  <a:pt x="561829" y="1176411"/>
                  <a:pt x="577654" y="1189599"/>
                  <a:pt x="593481" y="1189599"/>
                </a:cubicBezTo>
                <a:cubicBezTo>
                  <a:pt x="611945" y="1189599"/>
                  <a:pt x="625133" y="1173773"/>
                  <a:pt x="625133" y="1157947"/>
                </a:cubicBezTo>
                <a:cubicBezTo>
                  <a:pt x="625133" y="1139483"/>
                  <a:pt x="609307" y="1126295"/>
                  <a:pt x="593481" y="1126295"/>
                </a:cubicBezTo>
                <a:cubicBezTo>
                  <a:pt x="575017" y="1126295"/>
                  <a:pt x="561829" y="1139483"/>
                  <a:pt x="561829" y="1157947"/>
                </a:cubicBezTo>
                <a:close/>
                <a:moveTo>
                  <a:pt x="749104" y="1157947"/>
                </a:moveTo>
                <a:cubicBezTo>
                  <a:pt x="749104" y="1176411"/>
                  <a:pt x="764931" y="1189599"/>
                  <a:pt x="780757" y="1189599"/>
                </a:cubicBezTo>
                <a:cubicBezTo>
                  <a:pt x="799221" y="1189599"/>
                  <a:pt x="812410" y="1173773"/>
                  <a:pt x="812410" y="1157947"/>
                </a:cubicBezTo>
                <a:cubicBezTo>
                  <a:pt x="812410" y="1139483"/>
                  <a:pt x="796583" y="1126295"/>
                  <a:pt x="780757" y="1126295"/>
                </a:cubicBezTo>
                <a:cubicBezTo>
                  <a:pt x="764931" y="1126295"/>
                  <a:pt x="749104" y="1139483"/>
                  <a:pt x="749104" y="1157947"/>
                </a:cubicBezTo>
                <a:close/>
                <a:moveTo>
                  <a:pt x="187276" y="970670"/>
                </a:moveTo>
                <a:cubicBezTo>
                  <a:pt x="187276" y="989135"/>
                  <a:pt x="203103" y="1002323"/>
                  <a:pt x="218929" y="1002323"/>
                </a:cubicBezTo>
                <a:cubicBezTo>
                  <a:pt x="237392" y="1002323"/>
                  <a:pt x="250581" y="986497"/>
                  <a:pt x="250581" y="970670"/>
                </a:cubicBezTo>
                <a:cubicBezTo>
                  <a:pt x="250581" y="952207"/>
                  <a:pt x="234754" y="939018"/>
                  <a:pt x="218929" y="939018"/>
                </a:cubicBezTo>
                <a:cubicBezTo>
                  <a:pt x="200465" y="939018"/>
                  <a:pt x="187276" y="952207"/>
                  <a:pt x="187276" y="970670"/>
                </a:cubicBezTo>
                <a:close/>
                <a:moveTo>
                  <a:pt x="374553" y="970670"/>
                </a:moveTo>
                <a:cubicBezTo>
                  <a:pt x="374553" y="989135"/>
                  <a:pt x="390379" y="1002323"/>
                  <a:pt x="406204" y="1002323"/>
                </a:cubicBezTo>
                <a:cubicBezTo>
                  <a:pt x="424669" y="1002323"/>
                  <a:pt x="437857" y="986497"/>
                  <a:pt x="437857" y="970670"/>
                </a:cubicBezTo>
                <a:cubicBezTo>
                  <a:pt x="437857" y="952207"/>
                  <a:pt x="422031" y="939018"/>
                  <a:pt x="406204" y="939018"/>
                </a:cubicBezTo>
                <a:cubicBezTo>
                  <a:pt x="387741" y="939018"/>
                  <a:pt x="374553" y="952207"/>
                  <a:pt x="374553" y="970670"/>
                </a:cubicBezTo>
                <a:close/>
                <a:moveTo>
                  <a:pt x="561829" y="970670"/>
                </a:moveTo>
                <a:cubicBezTo>
                  <a:pt x="561829" y="989135"/>
                  <a:pt x="577654" y="1002323"/>
                  <a:pt x="593481" y="1002323"/>
                </a:cubicBezTo>
                <a:cubicBezTo>
                  <a:pt x="611945" y="1002323"/>
                  <a:pt x="625133" y="986497"/>
                  <a:pt x="625133" y="970670"/>
                </a:cubicBezTo>
                <a:cubicBezTo>
                  <a:pt x="625133" y="952207"/>
                  <a:pt x="609307" y="939018"/>
                  <a:pt x="593481" y="939018"/>
                </a:cubicBezTo>
                <a:cubicBezTo>
                  <a:pt x="575017" y="939018"/>
                  <a:pt x="561829" y="952207"/>
                  <a:pt x="561829" y="970670"/>
                </a:cubicBezTo>
                <a:close/>
                <a:moveTo>
                  <a:pt x="749104" y="970670"/>
                </a:moveTo>
                <a:cubicBezTo>
                  <a:pt x="749104" y="989135"/>
                  <a:pt x="764931" y="1002323"/>
                  <a:pt x="780757" y="1002323"/>
                </a:cubicBezTo>
                <a:cubicBezTo>
                  <a:pt x="799221" y="1002323"/>
                  <a:pt x="812410" y="986497"/>
                  <a:pt x="812410" y="970670"/>
                </a:cubicBezTo>
                <a:cubicBezTo>
                  <a:pt x="812410" y="952207"/>
                  <a:pt x="796583" y="939018"/>
                  <a:pt x="780757" y="939018"/>
                </a:cubicBezTo>
                <a:cubicBezTo>
                  <a:pt x="764931" y="939018"/>
                  <a:pt x="749104" y="952207"/>
                  <a:pt x="749104" y="970670"/>
                </a:cubicBezTo>
                <a:close/>
                <a:moveTo>
                  <a:pt x="187276" y="783395"/>
                </a:moveTo>
                <a:cubicBezTo>
                  <a:pt x="187276" y="801858"/>
                  <a:pt x="203103" y="815047"/>
                  <a:pt x="218929" y="815047"/>
                </a:cubicBezTo>
                <a:cubicBezTo>
                  <a:pt x="237392" y="815047"/>
                  <a:pt x="250581" y="799220"/>
                  <a:pt x="250581" y="783395"/>
                </a:cubicBezTo>
                <a:cubicBezTo>
                  <a:pt x="250581" y="764931"/>
                  <a:pt x="234754" y="751742"/>
                  <a:pt x="218929" y="751742"/>
                </a:cubicBezTo>
                <a:cubicBezTo>
                  <a:pt x="200465" y="751742"/>
                  <a:pt x="187276" y="764931"/>
                  <a:pt x="187276" y="783395"/>
                </a:cubicBezTo>
                <a:close/>
                <a:moveTo>
                  <a:pt x="374553" y="783395"/>
                </a:moveTo>
                <a:cubicBezTo>
                  <a:pt x="374553" y="801858"/>
                  <a:pt x="390379" y="815047"/>
                  <a:pt x="406204" y="815047"/>
                </a:cubicBezTo>
                <a:cubicBezTo>
                  <a:pt x="424669" y="815047"/>
                  <a:pt x="437857" y="799220"/>
                  <a:pt x="437857" y="783395"/>
                </a:cubicBezTo>
                <a:cubicBezTo>
                  <a:pt x="437857" y="764931"/>
                  <a:pt x="422031" y="751742"/>
                  <a:pt x="406204" y="751742"/>
                </a:cubicBezTo>
                <a:cubicBezTo>
                  <a:pt x="387741" y="751742"/>
                  <a:pt x="374553" y="764931"/>
                  <a:pt x="374553" y="783395"/>
                </a:cubicBezTo>
                <a:close/>
                <a:moveTo>
                  <a:pt x="561829" y="783395"/>
                </a:moveTo>
                <a:cubicBezTo>
                  <a:pt x="561829" y="801858"/>
                  <a:pt x="577654" y="815047"/>
                  <a:pt x="593481" y="815047"/>
                </a:cubicBezTo>
                <a:cubicBezTo>
                  <a:pt x="611945" y="815047"/>
                  <a:pt x="625133" y="799220"/>
                  <a:pt x="625133" y="783395"/>
                </a:cubicBezTo>
                <a:cubicBezTo>
                  <a:pt x="625133" y="764931"/>
                  <a:pt x="609307" y="751742"/>
                  <a:pt x="593481" y="751742"/>
                </a:cubicBezTo>
                <a:cubicBezTo>
                  <a:pt x="575017" y="751742"/>
                  <a:pt x="561829" y="764931"/>
                  <a:pt x="561829" y="783395"/>
                </a:cubicBezTo>
                <a:close/>
                <a:moveTo>
                  <a:pt x="749104" y="783395"/>
                </a:moveTo>
                <a:cubicBezTo>
                  <a:pt x="749104" y="801858"/>
                  <a:pt x="764931" y="815047"/>
                  <a:pt x="780757" y="815047"/>
                </a:cubicBezTo>
                <a:cubicBezTo>
                  <a:pt x="799221" y="815047"/>
                  <a:pt x="812410" y="799220"/>
                  <a:pt x="812410" y="783395"/>
                </a:cubicBezTo>
                <a:cubicBezTo>
                  <a:pt x="812410" y="764931"/>
                  <a:pt x="796583" y="751742"/>
                  <a:pt x="780757" y="751742"/>
                </a:cubicBezTo>
                <a:cubicBezTo>
                  <a:pt x="764931" y="751742"/>
                  <a:pt x="749104" y="764931"/>
                  <a:pt x="749104" y="783395"/>
                </a:cubicBezTo>
                <a:close/>
                <a:moveTo>
                  <a:pt x="187276" y="596118"/>
                </a:moveTo>
                <a:cubicBezTo>
                  <a:pt x="187276" y="614582"/>
                  <a:pt x="203103" y="627770"/>
                  <a:pt x="218929" y="627770"/>
                </a:cubicBezTo>
                <a:cubicBezTo>
                  <a:pt x="237392" y="627770"/>
                  <a:pt x="250581" y="611945"/>
                  <a:pt x="250581" y="596118"/>
                </a:cubicBezTo>
                <a:cubicBezTo>
                  <a:pt x="250581" y="580292"/>
                  <a:pt x="234754" y="564466"/>
                  <a:pt x="218929" y="564466"/>
                </a:cubicBezTo>
                <a:cubicBezTo>
                  <a:pt x="200465" y="561828"/>
                  <a:pt x="187276" y="577654"/>
                  <a:pt x="187276" y="596118"/>
                </a:cubicBezTo>
                <a:close/>
                <a:moveTo>
                  <a:pt x="374553" y="596118"/>
                </a:moveTo>
                <a:cubicBezTo>
                  <a:pt x="374553" y="614582"/>
                  <a:pt x="390379" y="627770"/>
                  <a:pt x="406204" y="627770"/>
                </a:cubicBezTo>
                <a:cubicBezTo>
                  <a:pt x="424669" y="627770"/>
                  <a:pt x="437857" y="611945"/>
                  <a:pt x="437857" y="596118"/>
                </a:cubicBezTo>
                <a:cubicBezTo>
                  <a:pt x="437857" y="580292"/>
                  <a:pt x="422031" y="564466"/>
                  <a:pt x="406204" y="564466"/>
                </a:cubicBezTo>
                <a:cubicBezTo>
                  <a:pt x="387741" y="561828"/>
                  <a:pt x="374553" y="577654"/>
                  <a:pt x="374553" y="596118"/>
                </a:cubicBezTo>
                <a:close/>
                <a:moveTo>
                  <a:pt x="561829" y="596118"/>
                </a:moveTo>
                <a:cubicBezTo>
                  <a:pt x="561829" y="614582"/>
                  <a:pt x="577654" y="627770"/>
                  <a:pt x="593481" y="627770"/>
                </a:cubicBezTo>
                <a:cubicBezTo>
                  <a:pt x="611945" y="627770"/>
                  <a:pt x="625133" y="611945"/>
                  <a:pt x="625133" y="596118"/>
                </a:cubicBezTo>
                <a:cubicBezTo>
                  <a:pt x="625133" y="580292"/>
                  <a:pt x="609307" y="564466"/>
                  <a:pt x="593481" y="564466"/>
                </a:cubicBezTo>
                <a:cubicBezTo>
                  <a:pt x="575017" y="561828"/>
                  <a:pt x="561829" y="577654"/>
                  <a:pt x="561829" y="596118"/>
                </a:cubicBezTo>
                <a:close/>
                <a:moveTo>
                  <a:pt x="749104" y="596118"/>
                </a:moveTo>
                <a:cubicBezTo>
                  <a:pt x="749104" y="614582"/>
                  <a:pt x="764931" y="627770"/>
                  <a:pt x="780757" y="627770"/>
                </a:cubicBezTo>
                <a:cubicBezTo>
                  <a:pt x="799221" y="627770"/>
                  <a:pt x="812410" y="611945"/>
                  <a:pt x="812410" y="596118"/>
                </a:cubicBezTo>
                <a:cubicBezTo>
                  <a:pt x="812410" y="580292"/>
                  <a:pt x="796583" y="564466"/>
                  <a:pt x="780757" y="564466"/>
                </a:cubicBezTo>
                <a:cubicBezTo>
                  <a:pt x="764931" y="561828"/>
                  <a:pt x="749104" y="577654"/>
                  <a:pt x="749104" y="596118"/>
                </a:cubicBezTo>
                <a:close/>
                <a:moveTo>
                  <a:pt x="187276" y="408842"/>
                </a:moveTo>
                <a:cubicBezTo>
                  <a:pt x="187276" y="427306"/>
                  <a:pt x="203103" y="440495"/>
                  <a:pt x="218929" y="440495"/>
                </a:cubicBezTo>
                <a:cubicBezTo>
                  <a:pt x="237392" y="440495"/>
                  <a:pt x="250581" y="424668"/>
                  <a:pt x="250581" y="408842"/>
                </a:cubicBezTo>
                <a:cubicBezTo>
                  <a:pt x="250581" y="390378"/>
                  <a:pt x="234754" y="377190"/>
                  <a:pt x="218929" y="377190"/>
                </a:cubicBezTo>
                <a:cubicBezTo>
                  <a:pt x="200465" y="374552"/>
                  <a:pt x="187276" y="390378"/>
                  <a:pt x="187276" y="408842"/>
                </a:cubicBezTo>
                <a:close/>
                <a:moveTo>
                  <a:pt x="374553" y="408842"/>
                </a:moveTo>
                <a:cubicBezTo>
                  <a:pt x="374553" y="427306"/>
                  <a:pt x="390379" y="440495"/>
                  <a:pt x="406204" y="440495"/>
                </a:cubicBezTo>
                <a:cubicBezTo>
                  <a:pt x="424669" y="440495"/>
                  <a:pt x="437857" y="424668"/>
                  <a:pt x="437857" y="408842"/>
                </a:cubicBezTo>
                <a:cubicBezTo>
                  <a:pt x="437857" y="390378"/>
                  <a:pt x="422031" y="377190"/>
                  <a:pt x="406204" y="377190"/>
                </a:cubicBezTo>
                <a:cubicBezTo>
                  <a:pt x="387741" y="374552"/>
                  <a:pt x="374553" y="390378"/>
                  <a:pt x="374553" y="408842"/>
                </a:cubicBezTo>
                <a:close/>
                <a:moveTo>
                  <a:pt x="561829" y="408842"/>
                </a:moveTo>
                <a:cubicBezTo>
                  <a:pt x="561829" y="427306"/>
                  <a:pt x="577654" y="440495"/>
                  <a:pt x="593481" y="440495"/>
                </a:cubicBezTo>
                <a:cubicBezTo>
                  <a:pt x="611945" y="440495"/>
                  <a:pt x="625133" y="424668"/>
                  <a:pt x="625133" y="408842"/>
                </a:cubicBezTo>
                <a:cubicBezTo>
                  <a:pt x="625133" y="390378"/>
                  <a:pt x="609307" y="377190"/>
                  <a:pt x="593481" y="377190"/>
                </a:cubicBezTo>
                <a:cubicBezTo>
                  <a:pt x="575017" y="374552"/>
                  <a:pt x="561829" y="390378"/>
                  <a:pt x="561829" y="408842"/>
                </a:cubicBezTo>
                <a:close/>
                <a:moveTo>
                  <a:pt x="749104" y="408842"/>
                </a:moveTo>
                <a:cubicBezTo>
                  <a:pt x="749104" y="427306"/>
                  <a:pt x="764931" y="440495"/>
                  <a:pt x="780757" y="440495"/>
                </a:cubicBezTo>
                <a:cubicBezTo>
                  <a:pt x="799221" y="440495"/>
                  <a:pt x="812410" y="424668"/>
                  <a:pt x="812410" y="408842"/>
                </a:cubicBezTo>
                <a:cubicBezTo>
                  <a:pt x="812410" y="390378"/>
                  <a:pt x="796583" y="377190"/>
                  <a:pt x="780757" y="377190"/>
                </a:cubicBezTo>
                <a:cubicBezTo>
                  <a:pt x="764931" y="374552"/>
                  <a:pt x="749104" y="390378"/>
                  <a:pt x="749104" y="408842"/>
                </a:cubicBezTo>
                <a:close/>
                <a:moveTo>
                  <a:pt x="187276" y="218928"/>
                </a:moveTo>
                <a:cubicBezTo>
                  <a:pt x="187276" y="237392"/>
                  <a:pt x="203103" y="250581"/>
                  <a:pt x="218929" y="250581"/>
                </a:cubicBezTo>
                <a:cubicBezTo>
                  <a:pt x="237392" y="250581"/>
                  <a:pt x="250581" y="234754"/>
                  <a:pt x="250581" y="218928"/>
                </a:cubicBezTo>
                <a:cubicBezTo>
                  <a:pt x="250581" y="200464"/>
                  <a:pt x="234754" y="187276"/>
                  <a:pt x="218929" y="187276"/>
                </a:cubicBezTo>
                <a:cubicBezTo>
                  <a:pt x="200465" y="187276"/>
                  <a:pt x="187276" y="203102"/>
                  <a:pt x="187276" y="218928"/>
                </a:cubicBezTo>
                <a:close/>
                <a:moveTo>
                  <a:pt x="374553" y="218928"/>
                </a:moveTo>
                <a:cubicBezTo>
                  <a:pt x="374553" y="237392"/>
                  <a:pt x="390379" y="250581"/>
                  <a:pt x="406204" y="250581"/>
                </a:cubicBezTo>
                <a:cubicBezTo>
                  <a:pt x="424669" y="250581"/>
                  <a:pt x="437857" y="234754"/>
                  <a:pt x="437857" y="218928"/>
                </a:cubicBezTo>
                <a:cubicBezTo>
                  <a:pt x="437857" y="200464"/>
                  <a:pt x="422031" y="187276"/>
                  <a:pt x="406204" y="187276"/>
                </a:cubicBezTo>
                <a:cubicBezTo>
                  <a:pt x="387741" y="187276"/>
                  <a:pt x="374553" y="203102"/>
                  <a:pt x="374553" y="218928"/>
                </a:cubicBezTo>
                <a:close/>
                <a:moveTo>
                  <a:pt x="561829" y="218928"/>
                </a:moveTo>
                <a:cubicBezTo>
                  <a:pt x="561829" y="237392"/>
                  <a:pt x="577654" y="250581"/>
                  <a:pt x="593481" y="250581"/>
                </a:cubicBezTo>
                <a:cubicBezTo>
                  <a:pt x="611945" y="250581"/>
                  <a:pt x="625133" y="234754"/>
                  <a:pt x="625133" y="218928"/>
                </a:cubicBezTo>
                <a:cubicBezTo>
                  <a:pt x="625133" y="200464"/>
                  <a:pt x="609307" y="187276"/>
                  <a:pt x="593481" y="187276"/>
                </a:cubicBezTo>
                <a:cubicBezTo>
                  <a:pt x="575017" y="187276"/>
                  <a:pt x="561829" y="203102"/>
                  <a:pt x="561829" y="218928"/>
                </a:cubicBezTo>
                <a:close/>
                <a:moveTo>
                  <a:pt x="749104" y="218928"/>
                </a:moveTo>
                <a:cubicBezTo>
                  <a:pt x="749104" y="237392"/>
                  <a:pt x="764931" y="250581"/>
                  <a:pt x="780757" y="250581"/>
                </a:cubicBezTo>
                <a:cubicBezTo>
                  <a:pt x="799221" y="250581"/>
                  <a:pt x="812410" y="234754"/>
                  <a:pt x="812410" y="218928"/>
                </a:cubicBezTo>
                <a:cubicBezTo>
                  <a:pt x="812410" y="200464"/>
                  <a:pt x="796583" y="187276"/>
                  <a:pt x="780757" y="187276"/>
                </a:cubicBezTo>
                <a:cubicBezTo>
                  <a:pt x="764931" y="187276"/>
                  <a:pt x="749104" y="203102"/>
                  <a:pt x="749104" y="218928"/>
                </a:cubicBezTo>
                <a:close/>
                <a:moveTo>
                  <a:pt x="187276" y="31652"/>
                </a:moveTo>
                <a:cubicBezTo>
                  <a:pt x="187276" y="50116"/>
                  <a:pt x="203103" y="63304"/>
                  <a:pt x="218929" y="63304"/>
                </a:cubicBezTo>
                <a:cubicBezTo>
                  <a:pt x="237392" y="63304"/>
                  <a:pt x="250581" y="47478"/>
                  <a:pt x="250581" y="31652"/>
                </a:cubicBezTo>
                <a:cubicBezTo>
                  <a:pt x="250581" y="15826"/>
                  <a:pt x="234754" y="0"/>
                  <a:pt x="218929" y="0"/>
                </a:cubicBezTo>
                <a:cubicBezTo>
                  <a:pt x="200465" y="0"/>
                  <a:pt x="187276" y="15826"/>
                  <a:pt x="187276" y="31652"/>
                </a:cubicBezTo>
                <a:close/>
                <a:moveTo>
                  <a:pt x="374553" y="31652"/>
                </a:moveTo>
                <a:cubicBezTo>
                  <a:pt x="374553" y="50116"/>
                  <a:pt x="390379" y="63304"/>
                  <a:pt x="406204" y="63304"/>
                </a:cubicBezTo>
                <a:cubicBezTo>
                  <a:pt x="424669" y="63304"/>
                  <a:pt x="437857" y="47478"/>
                  <a:pt x="437857" y="31652"/>
                </a:cubicBezTo>
                <a:cubicBezTo>
                  <a:pt x="437857" y="15826"/>
                  <a:pt x="422031" y="0"/>
                  <a:pt x="406204" y="0"/>
                </a:cubicBezTo>
                <a:cubicBezTo>
                  <a:pt x="387741" y="0"/>
                  <a:pt x="374553" y="15826"/>
                  <a:pt x="374553" y="31652"/>
                </a:cubicBezTo>
                <a:close/>
                <a:moveTo>
                  <a:pt x="561829" y="31652"/>
                </a:moveTo>
                <a:cubicBezTo>
                  <a:pt x="561829" y="50116"/>
                  <a:pt x="577654" y="63304"/>
                  <a:pt x="593481" y="63304"/>
                </a:cubicBezTo>
                <a:cubicBezTo>
                  <a:pt x="611945" y="63304"/>
                  <a:pt x="625133" y="47478"/>
                  <a:pt x="625133" y="31652"/>
                </a:cubicBezTo>
                <a:cubicBezTo>
                  <a:pt x="625133" y="15826"/>
                  <a:pt x="609307" y="0"/>
                  <a:pt x="593481" y="0"/>
                </a:cubicBezTo>
                <a:cubicBezTo>
                  <a:pt x="575017" y="0"/>
                  <a:pt x="561829" y="15826"/>
                  <a:pt x="561829" y="31652"/>
                </a:cubicBezTo>
                <a:close/>
                <a:moveTo>
                  <a:pt x="749104" y="31652"/>
                </a:moveTo>
                <a:cubicBezTo>
                  <a:pt x="749104" y="50116"/>
                  <a:pt x="764931" y="63304"/>
                  <a:pt x="780757" y="63304"/>
                </a:cubicBezTo>
                <a:cubicBezTo>
                  <a:pt x="799221" y="63304"/>
                  <a:pt x="812410" y="47478"/>
                  <a:pt x="812410" y="31652"/>
                </a:cubicBezTo>
                <a:cubicBezTo>
                  <a:pt x="812410" y="15826"/>
                  <a:pt x="796583" y="0"/>
                  <a:pt x="780757" y="0"/>
                </a:cubicBezTo>
                <a:cubicBezTo>
                  <a:pt x="764931" y="0"/>
                  <a:pt x="749104" y="15826"/>
                  <a:pt x="749104" y="31652"/>
                </a:cubicBezTo>
                <a:close/>
                <a:moveTo>
                  <a:pt x="31653" y="1379513"/>
                </a:moveTo>
                <a:cubicBezTo>
                  <a:pt x="50116" y="1379513"/>
                  <a:pt x="63304" y="1363687"/>
                  <a:pt x="63304" y="1347861"/>
                </a:cubicBezTo>
                <a:cubicBezTo>
                  <a:pt x="63304" y="1329397"/>
                  <a:pt x="47479" y="1316208"/>
                  <a:pt x="31653" y="1316208"/>
                </a:cubicBezTo>
                <a:cubicBezTo>
                  <a:pt x="13188" y="1316208"/>
                  <a:pt x="0" y="1332035"/>
                  <a:pt x="0" y="1347861"/>
                </a:cubicBezTo>
                <a:cubicBezTo>
                  <a:pt x="0" y="1363687"/>
                  <a:pt x="13188" y="1379513"/>
                  <a:pt x="31653" y="1379513"/>
                </a:cubicBezTo>
                <a:close/>
                <a:moveTo>
                  <a:pt x="31653" y="1189599"/>
                </a:moveTo>
                <a:cubicBezTo>
                  <a:pt x="50116" y="1189599"/>
                  <a:pt x="63304" y="1173773"/>
                  <a:pt x="63304" y="1157947"/>
                </a:cubicBezTo>
                <a:cubicBezTo>
                  <a:pt x="63304" y="1139483"/>
                  <a:pt x="47479" y="1126295"/>
                  <a:pt x="31653" y="1126295"/>
                </a:cubicBezTo>
                <a:cubicBezTo>
                  <a:pt x="13188" y="1126295"/>
                  <a:pt x="0" y="1142121"/>
                  <a:pt x="0" y="1157947"/>
                </a:cubicBezTo>
                <a:cubicBezTo>
                  <a:pt x="0" y="1176411"/>
                  <a:pt x="13188" y="1189599"/>
                  <a:pt x="31653" y="1189599"/>
                </a:cubicBezTo>
                <a:close/>
                <a:moveTo>
                  <a:pt x="31653" y="1002323"/>
                </a:moveTo>
                <a:cubicBezTo>
                  <a:pt x="50116" y="1002323"/>
                  <a:pt x="63304" y="986497"/>
                  <a:pt x="63304" y="970670"/>
                </a:cubicBezTo>
                <a:cubicBezTo>
                  <a:pt x="63304" y="952207"/>
                  <a:pt x="47479" y="939018"/>
                  <a:pt x="31653" y="939018"/>
                </a:cubicBezTo>
                <a:cubicBezTo>
                  <a:pt x="13188" y="939018"/>
                  <a:pt x="0" y="954845"/>
                  <a:pt x="0" y="970670"/>
                </a:cubicBezTo>
                <a:cubicBezTo>
                  <a:pt x="0" y="989135"/>
                  <a:pt x="13188" y="1002323"/>
                  <a:pt x="31653" y="1002323"/>
                </a:cubicBezTo>
                <a:close/>
                <a:moveTo>
                  <a:pt x="31653" y="815047"/>
                </a:moveTo>
                <a:cubicBezTo>
                  <a:pt x="50116" y="815047"/>
                  <a:pt x="63304" y="799220"/>
                  <a:pt x="63304" y="783395"/>
                </a:cubicBezTo>
                <a:cubicBezTo>
                  <a:pt x="63304" y="764931"/>
                  <a:pt x="47479" y="751742"/>
                  <a:pt x="31653" y="751742"/>
                </a:cubicBezTo>
                <a:cubicBezTo>
                  <a:pt x="13188" y="751742"/>
                  <a:pt x="0" y="767568"/>
                  <a:pt x="0" y="783395"/>
                </a:cubicBezTo>
                <a:cubicBezTo>
                  <a:pt x="0" y="801858"/>
                  <a:pt x="13188" y="815047"/>
                  <a:pt x="31653" y="815047"/>
                </a:cubicBezTo>
                <a:close/>
                <a:moveTo>
                  <a:pt x="31653" y="627770"/>
                </a:moveTo>
                <a:cubicBezTo>
                  <a:pt x="50116" y="627770"/>
                  <a:pt x="63304" y="611945"/>
                  <a:pt x="63304" y="596118"/>
                </a:cubicBezTo>
                <a:cubicBezTo>
                  <a:pt x="63304" y="580292"/>
                  <a:pt x="47479" y="564466"/>
                  <a:pt x="31653" y="564466"/>
                </a:cubicBezTo>
                <a:cubicBezTo>
                  <a:pt x="13188" y="564466"/>
                  <a:pt x="0" y="580292"/>
                  <a:pt x="0" y="596118"/>
                </a:cubicBezTo>
                <a:cubicBezTo>
                  <a:pt x="0" y="611945"/>
                  <a:pt x="13188" y="627770"/>
                  <a:pt x="31653" y="627770"/>
                </a:cubicBezTo>
                <a:close/>
                <a:moveTo>
                  <a:pt x="31653" y="440495"/>
                </a:moveTo>
                <a:cubicBezTo>
                  <a:pt x="50116" y="440495"/>
                  <a:pt x="63304" y="424668"/>
                  <a:pt x="63304" y="408842"/>
                </a:cubicBezTo>
                <a:cubicBezTo>
                  <a:pt x="63304" y="390378"/>
                  <a:pt x="47479" y="377190"/>
                  <a:pt x="31653" y="377190"/>
                </a:cubicBezTo>
                <a:cubicBezTo>
                  <a:pt x="13188" y="377190"/>
                  <a:pt x="0" y="393016"/>
                  <a:pt x="0" y="408842"/>
                </a:cubicBezTo>
                <a:cubicBezTo>
                  <a:pt x="0" y="424668"/>
                  <a:pt x="13188" y="440495"/>
                  <a:pt x="31653" y="440495"/>
                </a:cubicBezTo>
                <a:close/>
                <a:moveTo>
                  <a:pt x="31653" y="253218"/>
                </a:moveTo>
                <a:cubicBezTo>
                  <a:pt x="50116" y="253218"/>
                  <a:pt x="63304" y="237392"/>
                  <a:pt x="63304" y="221566"/>
                </a:cubicBezTo>
                <a:cubicBezTo>
                  <a:pt x="63304" y="203102"/>
                  <a:pt x="47479" y="189914"/>
                  <a:pt x="31653" y="189914"/>
                </a:cubicBezTo>
                <a:cubicBezTo>
                  <a:pt x="13188" y="189914"/>
                  <a:pt x="0" y="205740"/>
                  <a:pt x="0" y="221566"/>
                </a:cubicBezTo>
                <a:cubicBezTo>
                  <a:pt x="0" y="237392"/>
                  <a:pt x="13188" y="253218"/>
                  <a:pt x="31653" y="253218"/>
                </a:cubicBezTo>
                <a:close/>
                <a:moveTo>
                  <a:pt x="31653" y="65942"/>
                </a:moveTo>
                <a:cubicBezTo>
                  <a:pt x="50116" y="65942"/>
                  <a:pt x="63304" y="50116"/>
                  <a:pt x="63304" y="34290"/>
                </a:cubicBezTo>
                <a:cubicBezTo>
                  <a:pt x="63304" y="18464"/>
                  <a:pt x="47479" y="2637"/>
                  <a:pt x="31653" y="2637"/>
                </a:cubicBezTo>
                <a:cubicBezTo>
                  <a:pt x="13188" y="2637"/>
                  <a:pt x="0" y="18464"/>
                  <a:pt x="0" y="34290"/>
                </a:cubicBezTo>
                <a:cubicBezTo>
                  <a:pt x="0" y="50116"/>
                  <a:pt x="13188" y="65942"/>
                  <a:pt x="31653" y="6594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2700000" scaled="0"/>
          </a:gradFill>
          <a:ln w="26366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4693463" y="4071719"/>
            <a:ext cx="3000375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标题 1"/>
          <p:cNvSpPr txBox="1"/>
          <p:nvPr/>
        </p:nvSpPr>
        <p:spPr>
          <a:xfrm>
            <a:off x="6907747" y="1456803"/>
            <a:ext cx="500996" cy="347417"/>
          </a:xfrm>
          <a:custGeom>
            <a:avLst/>
            <a:gdLst/>
            <a:ahLst/>
            <a:cxnLst/>
            <a:rect l="0" t="0" r="0" b="0"/>
            <a:pathLst>
              <a:path w="3149601" h="2184100">
                <a:moveTo>
                  <a:pt x="298450" y="9127"/>
                </a:moveTo>
                <a:cubicBezTo>
                  <a:pt x="186595" y="38582"/>
                  <a:pt x="73801" y="141337"/>
                  <a:pt x="28575" y="254982"/>
                </a:cubicBezTo>
                <a:cubicBezTo>
                  <a:pt x="259" y="326136"/>
                  <a:pt x="0" y="332625"/>
                  <a:pt x="0" y="972152"/>
                </a:cubicBezTo>
                <a:cubicBezTo>
                  <a:pt x="0" y="1367194"/>
                  <a:pt x="4769" y="1624616"/>
                  <a:pt x="12296" y="1635820"/>
                </a:cubicBezTo>
                <a:cubicBezTo>
                  <a:pt x="19059" y="1645886"/>
                  <a:pt x="27631" y="1666932"/>
                  <a:pt x="31346" y="1682589"/>
                </a:cubicBezTo>
                <a:cubicBezTo>
                  <a:pt x="40603" y="1721604"/>
                  <a:pt x="174109" y="1855200"/>
                  <a:pt x="228600" y="1879975"/>
                </a:cubicBezTo>
                <a:cubicBezTo>
                  <a:pt x="253047" y="1891091"/>
                  <a:pt x="298037" y="1911972"/>
                  <a:pt x="328576" y="1926378"/>
                </a:cubicBezTo>
                <a:cubicBezTo>
                  <a:pt x="383234" y="1952162"/>
                  <a:pt x="400153" y="1952572"/>
                  <a:pt x="1410502" y="1952572"/>
                </a:cubicBezTo>
                <a:cubicBezTo>
                  <a:pt x="2081069" y="1952572"/>
                  <a:pt x="2439622" y="1956975"/>
                  <a:pt x="2444750" y="1965272"/>
                </a:cubicBezTo>
                <a:cubicBezTo>
                  <a:pt x="2449067" y="1972257"/>
                  <a:pt x="2464257" y="1977972"/>
                  <a:pt x="2478505" y="1977972"/>
                </a:cubicBezTo>
                <a:cubicBezTo>
                  <a:pt x="2492753" y="1977972"/>
                  <a:pt x="2519562" y="1982822"/>
                  <a:pt x="2538081" y="1988750"/>
                </a:cubicBezTo>
                <a:cubicBezTo>
                  <a:pt x="2726735" y="2049139"/>
                  <a:pt x="2790399" y="2072593"/>
                  <a:pt x="2806065" y="2087477"/>
                </a:cubicBezTo>
                <a:cubicBezTo>
                  <a:pt x="2816193" y="2097099"/>
                  <a:pt x="2834114" y="2104972"/>
                  <a:pt x="2845888" y="2104972"/>
                </a:cubicBezTo>
                <a:cubicBezTo>
                  <a:pt x="2857663" y="2104972"/>
                  <a:pt x="2880809" y="2110652"/>
                  <a:pt x="2897323" y="2117594"/>
                </a:cubicBezTo>
                <a:cubicBezTo>
                  <a:pt x="2913838" y="2124536"/>
                  <a:pt x="2939066" y="2133108"/>
                  <a:pt x="2953385" y="2136644"/>
                </a:cubicBezTo>
                <a:cubicBezTo>
                  <a:pt x="2967704" y="2140179"/>
                  <a:pt x="2981992" y="2145442"/>
                  <a:pt x="2985135" y="2148339"/>
                </a:cubicBezTo>
                <a:cubicBezTo>
                  <a:pt x="2988278" y="2151236"/>
                  <a:pt x="3026569" y="2160467"/>
                  <a:pt x="3070225" y="2168852"/>
                </a:cubicBezTo>
                <a:lnTo>
                  <a:pt x="3149600" y="2184099"/>
                </a:lnTo>
                <a:lnTo>
                  <a:pt x="3149600" y="2152346"/>
                </a:lnTo>
                <a:cubicBezTo>
                  <a:pt x="3149600" y="2132671"/>
                  <a:pt x="3137775" y="2112845"/>
                  <a:pt x="3118510" y="2100223"/>
                </a:cubicBezTo>
                <a:cubicBezTo>
                  <a:pt x="3075019" y="2071726"/>
                  <a:pt x="2941182" y="1903782"/>
                  <a:pt x="2922839" y="1854687"/>
                </a:cubicBezTo>
                <a:cubicBezTo>
                  <a:pt x="2914469" y="1832282"/>
                  <a:pt x="2902058" y="1810513"/>
                  <a:pt x="2895260" y="1806312"/>
                </a:cubicBezTo>
                <a:cubicBezTo>
                  <a:pt x="2888462" y="1802110"/>
                  <a:pt x="2882900" y="1785060"/>
                  <a:pt x="2882900" y="1768422"/>
                </a:cubicBezTo>
                <a:cubicBezTo>
                  <a:pt x="2882900" y="1751784"/>
                  <a:pt x="2877789" y="1735012"/>
                  <a:pt x="2871542" y="1731151"/>
                </a:cubicBezTo>
                <a:cubicBezTo>
                  <a:pt x="2838187" y="1710537"/>
                  <a:pt x="2829638" y="1579110"/>
                  <a:pt x="2821503" y="961972"/>
                </a:cubicBezTo>
                <a:cubicBezTo>
                  <a:pt x="2815706" y="522145"/>
                  <a:pt x="2808527" y="312641"/>
                  <a:pt x="2798657" y="295222"/>
                </a:cubicBezTo>
                <a:cubicBezTo>
                  <a:pt x="2790741" y="281252"/>
                  <a:pt x="2776453" y="253005"/>
                  <a:pt x="2766907" y="232451"/>
                </a:cubicBezTo>
                <a:cubicBezTo>
                  <a:pt x="2741961" y="178740"/>
                  <a:pt x="2632138" y="70759"/>
                  <a:pt x="2565400" y="34323"/>
                </a:cubicBezTo>
                <a:lnTo>
                  <a:pt x="2508250" y="3122"/>
                </a:lnTo>
                <a:lnTo>
                  <a:pt x="1422400" y="1108"/>
                </a:lnTo>
                <a:cubicBezTo>
                  <a:pt x="825182" y="0"/>
                  <a:pt x="319405" y="3609"/>
                  <a:pt x="298450" y="912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8900000">
            <a:off x="7044838" y="1534531"/>
            <a:ext cx="183869" cy="108894"/>
          </a:xfrm>
          <a:prstGeom prst="corner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5761935" y="2940375"/>
            <a:ext cx="5870849" cy="17760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面临的挑战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9324260" y="-655090"/>
            <a:ext cx="2379987" cy="347470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7BCA7F">
                        <a:alpha val="100000"/>
                      </a:srgbClr>
                    </a:gs>
                    <a:gs pos="100000">
                      <a:srgbClr val="3A913E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05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6972932" y="1706375"/>
            <a:ext cx="3455594" cy="1113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F4B183">
                        <a:alpha val="100000"/>
                      </a:srgbClr>
                    </a:gs>
                    <a:gs pos="100000">
                      <a:srgbClr val="ED7D31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PART.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flipH="1" flipV="1">
            <a:off x="6002881" y="1976581"/>
            <a:ext cx="585926" cy="421546"/>
          </a:xfrm>
          <a:custGeom>
            <a:avLst/>
            <a:gdLst>
              <a:gd name="connsiteX0" fmla="*/ 573801 w 1693851"/>
              <a:gd name="connsiteY0" fmla="*/ 983265 h 1218645"/>
              <a:gd name="connsiteX1" fmla="*/ 633893 w 1693851"/>
              <a:gd name="connsiteY1" fmla="*/ 983265 h 1218645"/>
              <a:gd name="connsiteX2" fmla="*/ 633893 w 1693851"/>
              <a:gd name="connsiteY2" fmla="*/ 1070909 h 1218645"/>
              <a:gd name="connsiteX3" fmla="*/ 721537 w 1693851"/>
              <a:gd name="connsiteY3" fmla="*/ 1070909 h 1218645"/>
              <a:gd name="connsiteX4" fmla="*/ 721537 w 1693851"/>
              <a:gd name="connsiteY4" fmla="*/ 1131001 h 1218645"/>
              <a:gd name="connsiteX5" fmla="*/ 633893 w 1693851"/>
              <a:gd name="connsiteY5" fmla="*/ 1131001 h 1218645"/>
              <a:gd name="connsiteX6" fmla="*/ 633893 w 1693851"/>
              <a:gd name="connsiteY6" fmla="*/ 1218645 h 1218645"/>
              <a:gd name="connsiteX7" fmla="*/ 573801 w 1693851"/>
              <a:gd name="connsiteY7" fmla="*/ 1218645 h 1218645"/>
              <a:gd name="connsiteX8" fmla="*/ 573801 w 1693851"/>
              <a:gd name="connsiteY8" fmla="*/ 1131001 h 1218645"/>
              <a:gd name="connsiteX9" fmla="*/ 486157 w 1693851"/>
              <a:gd name="connsiteY9" fmla="*/ 1131001 h 1218645"/>
              <a:gd name="connsiteX10" fmla="*/ 486157 w 1693851"/>
              <a:gd name="connsiteY10" fmla="*/ 1070909 h 1218645"/>
              <a:gd name="connsiteX11" fmla="*/ 573801 w 1693851"/>
              <a:gd name="connsiteY11" fmla="*/ 1070909 h 1218645"/>
              <a:gd name="connsiteX12" fmla="*/ 87644 w 1693851"/>
              <a:gd name="connsiteY12" fmla="*/ 983265 h 1218645"/>
              <a:gd name="connsiteX13" fmla="*/ 147736 w 1693851"/>
              <a:gd name="connsiteY13" fmla="*/ 983265 h 1218645"/>
              <a:gd name="connsiteX14" fmla="*/ 147736 w 1693851"/>
              <a:gd name="connsiteY14" fmla="*/ 1070909 h 1218645"/>
              <a:gd name="connsiteX15" fmla="*/ 235380 w 1693851"/>
              <a:gd name="connsiteY15" fmla="*/ 1070909 h 1218645"/>
              <a:gd name="connsiteX16" fmla="*/ 235380 w 1693851"/>
              <a:gd name="connsiteY16" fmla="*/ 1131001 h 1218645"/>
              <a:gd name="connsiteX17" fmla="*/ 147736 w 1693851"/>
              <a:gd name="connsiteY17" fmla="*/ 1131001 h 1218645"/>
              <a:gd name="connsiteX18" fmla="*/ 147736 w 1693851"/>
              <a:gd name="connsiteY18" fmla="*/ 1218645 h 1218645"/>
              <a:gd name="connsiteX19" fmla="*/ 87644 w 1693851"/>
              <a:gd name="connsiteY19" fmla="*/ 1218645 h 1218645"/>
              <a:gd name="connsiteX20" fmla="*/ 87644 w 1693851"/>
              <a:gd name="connsiteY20" fmla="*/ 1131001 h 1218645"/>
              <a:gd name="connsiteX21" fmla="*/ 0 w 1693851"/>
              <a:gd name="connsiteY21" fmla="*/ 1131001 h 1218645"/>
              <a:gd name="connsiteX22" fmla="*/ 0 w 1693851"/>
              <a:gd name="connsiteY22" fmla="*/ 1070909 h 1218645"/>
              <a:gd name="connsiteX23" fmla="*/ 87644 w 1693851"/>
              <a:gd name="connsiteY23" fmla="*/ 1070909 h 1218645"/>
              <a:gd name="connsiteX24" fmla="*/ 1546115 w 1693851"/>
              <a:gd name="connsiteY24" fmla="*/ 491632 h 1218645"/>
              <a:gd name="connsiteX25" fmla="*/ 1606207 w 1693851"/>
              <a:gd name="connsiteY25" fmla="*/ 491632 h 1218645"/>
              <a:gd name="connsiteX26" fmla="*/ 1606207 w 1693851"/>
              <a:gd name="connsiteY26" fmla="*/ 579276 h 1218645"/>
              <a:gd name="connsiteX27" fmla="*/ 1693851 w 1693851"/>
              <a:gd name="connsiteY27" fmla="*/ 579276 h 1218645"/>
              <a:gd name="connsiteX28" fmla="*/ 1693851 w 1693851"/>
              <a:gd name="connsiteY28" fmla="*/ 639368 h 1218645"/>
              <a:gd name="connsiteX29" fmla="*/ 1606207 w 1693851"/>
              <a:gd name="connsiteY29" fmla="*/ 639368 h 1218645"/>
              <a:gd name="connsiteX30" fmla="*/ 1606207 w 1693851"/>
              <a:gd name="connsiteY30" fmla="*/ 727012 h 1218645"/>
              <a:gd name="connsiteX31" fmla="*/ 1546115 w 1693851"/>
              <a:gd name="connsiteY31" fmla="*/ 727012 h 1218645"/>
              <a:gd name="connsiteX32" fmla="*/ 1546115 w 1693851"/>
              <a:gd name="connsiteY32" fmla="*/ 639368 h 1218645"/>
              <a:gd name="connsiteX33" fmla="*/ 1458471 w 1693851"/>
              <a:gd name="connsiteY33" fmla="*/ 639368 h 1218645"/>
              <a:gd name="connsiteX34" fmla="*/ 1458471 w 1693851"/>
              <a:gd name="connsiteY34" fmla="*/ 579276 h 1218645"/>
              <a:gd name="connsiteX35" fmla="*/ 1546115 w 1693851"/>
              <a:gd name="connsiteY35" fmla="*/ 579276 h 1218645"/>
              <a:gd name="connsiteX36" fmla="*/ 1059958 w 1693851"/>
              <a:gd name="connsiteY36" fmla="*/ 491632 h 1218645"/>
              <a:gd name="connsiteX37" fmla="*/ 1120050 w 1693851"/>
              <a:gd name="connsiteY37" fmla="*/ 491632 h 1218645"/>
              <a:gd name="connsiteX38" fmla="*/ 1120050 w 1693851"/>
              <a:gd name="connsiteY38" fmla="*/ 579276 h 1218645"/>
              <a:gd name="connsiteX39" fmla="*/ 1207694 w 1693851"/>
              <a:gd name="connsiteY39" fmla="*/ 579276 h 1218645"/>
              <a:gd name="connsiteX40" fmla="*/ 1207694 w 1693851"/>
              <a:gd name="connsiteY40" fmla="*/ 639368 h 1218645"/>
              <a:gd name="connsiteX41" fmla="*/ 1120050 w 1693851"/>
              <a:gd name="connsiteY41" fmla="*/ 639368 h 1218645"/>
              <a:gd name="connsiteX42" fmla="*/ 1120050 w 1693851"/>
              <a:gd name="connsiteY42" fmla="*/ 727012 h 1218645"/>
              <a:gd name="connsiteX43" fmla="*/ 1059958 w 1693851"/>
              <a:gd name="connsiteY43" fmla="*/ 727012 h 1218645"/>
              <a:gd name="connsiteX44" fmla="*/ 1059958 w 1693851"/>
              <a:gd name="connsiteY44" fmla="*/ 639368 h 1218645"/>
              <a:gd name="connsiteX45" fmla="*/ 972314 w 1693851"/>
              <a:gd name="connsiteY45" fmla="*/ 639368 h 1218645"/>
              <a:gd name="connsiteX46" fmla="*/ 972314 w 1693851"/>
              <a:gd name="connsiteY46" fmla="*/ 579276 h 1218645"/>
              <a:gd name="connsiteX47" fmla="*/ 1059958 w 1693851"/>
              <a:gd name="connsiteY47" fmla="*/ 579276 h 1218645"/>
              <a:gd name="connsiteX48" fmla="*/ 573801 w 1693851"/>
              <a:gd name="connsiteY48" fmla="*/ 491632 h 1218645"/>
              <a:gd name="connsiteX49" fmla="*/ 633893 w 1693851"/>
              <a:gd name="connsiteY49" fmla="*/ 491632 h 1218645"/>
              <a:gd name="connsiteX50" fmla="*/ 633893 w 1693851"/>
              <a:gd name="connsiteY50" fmla="*/ 579276 h 1218645"/>
              <a:gd name="connsiteX51" fmla="*/ 721537 w 1693851"/>
              <a:gd name="connsiteY51" fmla="*/ 579276 h 1218645"/>
              <a:gd name="connsiteX52" fmla="*/ 721537 w 1693851"/>
              <a:gd name="connsiteY52" fmla="*/ 639368 h 1218645"/>
              <a:gd name="connsiteX53" fmla="*/ 633893 w 1693851"/>
              <a:gd name="connsiteY53" fmla="*/ 639368 h 1218645"/>
              <a:gd name="connsiteX54" fmla="*/ 633893 w 1693851"/>
              <a:gd name="connsiteY54" fmla="*/ 727012 h 1218645"/>
              <a:gd name="connsiteX55" fmla="*/ 573801 w 1693851"/>
              <a:gd name="connsiteY55" fmla="*/ 727012 h 1218645"/>
              <a:gd name="connsiteX56" fmla="*/ 573801 w 1693851"/>
              <a:gd name="connsiteY56" fmla="*/ 639368 h 1218645"/>
              <a:gd name="connsiteX57" fmla="*/ 486157 w 1693851"/>
              <a:gd name="connsiteY57" fmla="*/ 639368 h 1218645"/>
              <a:gd name="connsiteX58" fmla="*/ 486157 w 1693851"/>
              <a:gd name="connsiteY58" fmla="*/ 579276 h 1218645"/>
              <a:gd name="connsiteX59" fmla="*/ 573801 w 1693851"/>
              <a:gd name="connsiteY59" fmla="*/ 579276 h 1218645"/>
              <a:gd name="connsiteX60" fmla="*/ 87644 w 1693851"/>
              <a:gd name="connsiteY60" fmla="*/ 491632 h 1218645"/>
              <a:gd name="connsiteX61" fmla="*/ 147736 w 1693851"/>
              <a:gd name="connsiteY61" fmla="*/ 491632 h 1218645"/>
              <a:gd name="connsiteX62" fmla="*/ 147736 w 1693851"/>
              <a:gd name="connsiteY62" fmla="*/ 579276 h 1218645"/>
              <a:gd name="connsiteX63" fmla="*/ 235380 w 1693851"/>
              <a:gd name="connsiteY63" fmla="*/ 579276 h 1218645"/>
              <a:gd name="connsiteX64" fmla="*/ 235380 w 1693851"/>
              <a:gd name="connsiteY64" fmla="*/ 639368 h 1218645"/>
              <a:gd name="connsiteX65" fmla="*/ 147736 w 1693851"/>
              <a:gd name="connsiteY65" fmla="*/ 639368 h 1218645"/>
              <a:gd name="connsiteX66" fmla="*/ 147736 w 1693851"/>
              <a:gd name="connsiteY66" fmla="*/ 727012 h 1218645"/>
              <a:gd name="connsiteX67" fmla="*/ 87644 w 1693851"/>
              <a:gd name="connsiteY67" fmla="*/ 727012 h 1218645"/>
              <a:gd name="connsiteX68" fmla="*/ 87644 w 1693851"/>
              <a:gd name="connsiteY68" fmla="*/ 639368 h 1218645"/>
              <a:gd name="connsiteX69" fmla="*/ 0 w 1693851"/>
              <a:gd name="connsiteY69" fmla="*/ 639368 h 1218645"/>
              <a:gd name="connsiteX70" fmla="*/ 0 w 1693851"/>
              <a:gd name="connsiteY70" fmla="*/ 579276 h 1218645"/>
              <a:gd name="connsiteX71" fmla="*/ 87644 w 1693851"/>
              <a:gd name="connsiteY71" fmla="*/ 579276 h 1218645"/>
              <a:gd name="connsiteX72" fmla="*/ 1546115 w 1693851"/>
              <a:gd name="connsiteY72" fmla="*/ 0 h 1218645"/>
              <a:gd name="connsiteX73" fmla="*/ 1606207 w 1693851"/>
              <a:gd name="connsiteY73" fmla="*/ 0 h 1218645"/>
              <a:gd name="connsiteX74" fmla="*/ 1606207 w 1693851"/>
              <a:gd name="connsiteY74" fmla="*/ 87644 h 1218645"/>
              <a:gd name="connsiteX75" fmla="*/ 1693851 w 1693851"/>
              <a:gd name="connsiteY75" fmla="*/ 87644 h 1218645"/>
              <a:gd name="connsiteX76" fmla="*/ 1693851 w 1693851"/>
              <a:gd name="connsiteY76" fmla="*/ 147736 h 1218645"/>
              <a:gd name="connsiteX77" fmla="*/ 1606207 w 1693851"/>
              <a:gd name="connsiteY77" fmla="*/ 147736 h 1218645"/>
              <a:gd name="connsiteX78" fmla="*/ 1606207 w 1693851"/>
              <a:gd name="connsiteY78" fmla="*/ 235380 h 1218645"/>
              <a:gd name="connsiteX79" fmla="*/ 1546115 w 1693851"/>
              <a:gd name="connsiteY79" fmla="*/ 235380 h 1218645"/>
              <a:gd name="connsiteX80" fmla="*/ 1546115 w 1693851"/>
              <a:gd name="connsiteY80" fmla="*/ 147736 h 1218645"/>
              <a:gd name="connsiteX81" fmla="*/ 1458471 w 1693851"/>
              <a:gd name="connsiteY81" fmla="*/ 147736 h 1218645"/>
              <a:gd name="connsiteX82" fmla="*/ 1458471 w 1693851"/>
              <a:gd name="connsiteY82" fmla="*/ 87644 h 1218645"/>
              <a:gd name="connsiteX83" fmla="*/ 1546115 w 1693851"/>
              <a:gd name="connsiteY83" fmla="*/ 87644 h 1218645"/>
              <a:gd name="connsiteX84" fmla="*/ 1059958 w 1693851"/>
              <a:gd name="connsiteY84" fmla="*/ 0 h 1218645"/>
              <a:gd name="connsiteX85" fmla="*/ 1120050 w 1693851"/>
              <a:gd name="connsiteY85" fmla="*/ 0 h 1218645"/>
              <a:gd name="connsiteX86" fmla="*/ 1120050 w 1693851"/>
              <a:gd name="connsiteY86" fmla="*/ 87644 h 1218645"/>
              <a:gd name="connsiteX87" fmla="*/ 1207694 w 1693851"/>
              <a:gd name="connsiteY87" fmla="*/ 87644 h 1218645"/>
              <a:gd name="connsiteX88" fmla="*/ 1207694 w 1693851"/>
              <a:gd name="connsiteY88" fmla="*/ 147736 h 1218645"/>
              <a:gd name="connsiteX89" fmla="*/ 1120050 w 1693851"/>
              <a:gd name="connsiteY89" fmla="*/ 147736 h 1218645"/>
              <a:gd name="connsiteX90" fmla="*/ 1120050 w 1693851"/>
              <a:gd name="connsiteY90" fmla="*/ 235380 h 1218645"/>
              <a:gd name="connsiteX91" fmla="*/ 1059958 w 1693851"/>
              <a:gd name="connsiteY91" fmla="*/ 235380 h 1218645"/>
              <a:gd name="connsiteX92" fmla="*/ 1059958 w 1693851"/>
              <a:gd name="connsiteY92" fmla="*/ 147736 h 1218645"/>
              <a:gd name="connsiteX93" fmla="*/ 972314 w 1693851"/>
              <a:gd name="connsiteY93" fmla="*/ 147736 h 1218645"/>
              <a:gd name="connsiteX94" fmla="*/ 972314 w 1693851"/>
              <a:gd name="connsiteY94" fmla="*/ 87644 h 1218645"/>
              <a:gd name="connsiteX95" fmla="*/ 1059958 w 1693851"/>
              <a:gd name="connsiteY95" fmla="*/ 87644 h 1218645"/>
            </a:gdLst>
            <a:ahLst/>
            <a:cxnLst/>
            <a:rect l="l" t="t" r="r" b="b"/>
            <a:pathLst>
              <a:path w="1693851" h="1218645">
                <a:moveTo>
                  <a:pt x="573801" y="983265"/>
                </a:moveTo>
                <a:lnTo>
                  <a:pt x="633893" y="983265"/>
                </a:lnTo>
                <a:lnTo>
                  <a:pt x="633893" y="1070909"/>
                </a:lnTo>
                <a:lnTo>
                  <a:pt x="721537" y="1070909"/>
                </a:lnTo>
                <a:lnTo>
                  <a:pt x="721537" y="1131001"/>
                </a:lnTo>
                <a:lnTo>
                  <a:pt x="633893" y="1131001"/>
                </a:lnTo>
                <a:lnTo>
                  <a:pt x="633893" y="1218645"/>
                </a:lnTo>
                <a:lnTo>
                  <a:pt x="573801" y="1218645"/>
                </a:lnTo>
                <a:lnTo>
                  <a:pt x="573801" y="1131001"/>
                </a:lnTo>
                <a:lnTo>
                  <a:pt x="486157" y="1131001"/>
                </a:lnTo>
                <a:lnTo>
                  <a:pt x="486157" y="1070909"/>
                </a:lnTo>
                <a:lnTo>
                  <a:pt x="573801" y="1070909"/>
                </a:lnTo>
                <a:close/>
                <a:moveTo>
                  <a:pt x="87644" y="983265"/>
                </a:moveTo>
                <a:lnTo>
                  <a:pt x="147736" y="983265"/>
                </a:lnTo>
                <a:lnTo>
                  <a:pt x="147736" y="1070909"/>
                </a:lnTo>
                <a:lnTo>
                  <a:pt x="235380" y="1070909"/>
                </a:lnTo>
                <a:lnTo>
                  <a:pt x="235380" y="1131001"/>
                </a:lnTo>
                <a:lnTo>
                  <a:pt x="147736" y="1131001"/>
                </a:lnTo>
                <a:lnTo>
                  <a:pt x="147736" y="1218645"/>
                </a:lnTo>
                <a:lnTo>
                  <a:pt x="87644" y="1218645"/>
                </a:lnTo>
                <a:lnTo>
                  <a:pt x="87644" y="1131001"/>
                </a:lnTo>
                <a:lnTo>
                  <a:pt x="0" y="1131001"/>
                </a:lnTo>
                <a:lnTo>
                  <a:pt x="0" y="1070909"/>
                </a:lnTo>
                <a:lnTo>
                  <a:pt x="87644" y="1070909"/>
                </a:lnTo>
                <a:close/>
                <a:moveTo>
                  <a:pt x="1546115" y="491632"/>
                </a:moveTo>
                <a:lnTo>
                  <a:pt x="1606207" y="491632"/>
                </a:lnTo>
                <a:lnTo>
                  <a:pt x="1606207" y="579276"/>
                </a:lnTo>
                <a:lnTo>
                  <a:pt x="1693851" y="579276"/>
                </a:lnTo>
                <a:lnTo>
                  <a:pt x="1693851" y="639368"/>
                </a:lnTo>
                <a:lnTo>
                  <a:pt x="1606207" y="639368"/>
                </a:lnTo>
                <a:lnTo>
                  <a:pt x="1606207" y="727012"/>
                </a:lnTo>
                <a:lnTo>
                  <a:pt x="1546115" y="727012"/>
                </a:lnTo>
                <a:lnTo>
                  <a:pt x="1546115" y="639368"/>
                </a:lnTo>
                <a:lnTo>
                  <a:pt x="1458471" y="639368"/>
                </a:lnTo>
                <a:lnTo>
                  <a:pt x="1458471" y="579276"/>
                </a:lnTo>
                <a:lnTo>
                  <a:pt x="1546115" y="579276"/>
                </a:lnTo>
                <a:close/>
                <a:moveTo>
                  <a:pt x="1059958" y="491632"/>
                </a:moveTo>
                <a:lnTo>
                  <a:pt x="1120050" y="491632"/>
                </a:lnTo>
                <a:lnTo>
                  <a:pt x="1120050" y="579276"/>
                </a:lnTo>
                <a:lnTo>
                  <a:pt x="1207694" y="579276"/>
                </a:lnTo>
                <a:lnTo>
                  <a:pt x="1207694" y="639368"/>
                </a:lnTo>
                <a:lnTo>
                  <a:pt x="1120050" y="639368"/>
                </a:lnTo>
                <a:lnTo>
                  <a:pt x="1120050" y="727012"/>
                </a:lnTo>
                <a:lnTo>
                  <a:pt x="1059958" y="727012"/>
                </a:lnTo>
                <a:lnTo>
                  <a:pt x="1059958" y="639368"/>
                </a:lnTo>
                <a:lnTo>
                  <a:pt x="972314" y="639368"/>
                </a:lnTo>
                <a:lnTo>
                  <a:pt x="972314" y="579276"/>
                </a:lnTo>
                <a:lnTo>
                  <a:pt x="1059958" y="579276"/>
                </a:lnTo>
                <a:close/>
                <a:moveTo>
                  <a:pt x="573801" y="491632"/>
                </a:moveTo>
                <a:lnTo>
                  <a:pt x="633893" y="491632"/>
                </a:lnTo>
                <a:lnTo>
                  <a:pt x="633893" y="579276"/>
                </a:lnTo>
                <a:lnTo>
                  <a:pt x="721537" y="579276"/>
                </a:lnTo>
                <a:lnTo>
                  <a:pt x="721537" y="639368"/>
                </a:lnTo>
                <a:lnTo>
                  <a:pt x="633893" y="639368"/>
                </a:lnTo>
                <a:lnTo>
                  <a:pt x="633893" y="727012"/>
                </a:lnTo>
                <a:lnTo>
                  <a:pt x="573801" y="727012"/>
                </a:lnTo>
                <a:lnTo>
                  <a:pt x="573801" y="639368"/>
                </a:lnTo>
                <a:lnTo>
                  <a:pt x="486157" y="639368"/>
                </a:lnTo>
                <a:lnTo>
                  <a:pt x="486157" y="579276"/>
                </a:lnTo>
                <a:lnTo>
                  <a:pt x="573801" y="579276"/>
                </a:lnTo>
                <a:close/>
                <a:moveTo>
                  <a:pt x="87644" y="491632"/>
                </a:moveTo>
                <a:lnTo>
                  <a:pt x="147736" y="491632"/>
                </a:lnTo>
                <a:lnTo>
                  <a:pt x="147736" y="579276"/>
                </a:lnTo>
                <a:lnTo>
                  <a:pt x="235380" y="579276"/>
                </a:lnTo>
                <a:lnTo>
                  <a:pt x="235380" y="639368"/>
                </a:lnTo>
                <a:lnTo>
                  <a:pt x="147736" y="639368"/>
                </a:lnTo>
                <a:lnTo>
                  <a:pt x="147736" y="727012"/>
                </a:lnTo>
                <a:lnTo>
                  <a:pt x="87644" y="727012"/>
                </a:lnTo>
                <a:lnTo>
                  <a:pt x="87644" y="639368"/>
                </a:lnTo>
                <a:lnTo>
                  <a:pt x="0" y="639368"/>
                </a:lnTo>
                <a:lnTo>
                  <a:pt x="0" y="579276"/>
                </a:lnTo>
                <a:lnTo>
                  <a:pt x="87644" y="579276"/>
                </a:lnTo>
                <a:close/>
                <a:moveTo>
                  <a:pt x="1546115" y="0"/>
                </a:moveTo>
                <a:lnTo>
                  <a:pt x="1606207" y="0"/>
                </a:lnTo>
                <a:lnTo>
                  <a:pt x="1606207" y="87644"/>
                </a:lnTo>
                <a:lnTo>
                  <a:pt x="1693851" y="87644"/>
                </a:lnTo>
                <a:lnTo>
                  <a:pt x="1693851" y="147736"/>
                </a:lnTo>
                <a:lnTo>
                  <a:pt x="1606207" y="147736"/>
                </a:lnTo>
                <a:lnTo>
                  <a:pt x="1606207" y="235380"/>
                </a:lnTo>
                <a:lnTo>
                  <a:pt x="1546115" y="235380"/>
                </a:lnTo>
                <a:lnTo>
                  <a:pt x="1546115" y="147736"/>
                </a:lnTo>
                <a:lnTo>
                  <a:pt x="1458471" y="147736"/>
                </a:lnTo>
                <a:lnTo>
                  <a:pt x="1458471" y="87644"/>
                </a:lnTo>
                <a:lnTo>
                  <a:pt x="1546115" y="87644"/>
                </a:lnTo>
                <a:close/>
                <a:moveTo>
                  <a:pt x="1059958" y="0"/>
                </a:moveTo>
                <a:lnTo>
                  <a:pt x="1120050" y="0"/>
                </a:lnTo>
                <a:lnTo>
                  <a:pt x="1120050" y="87644"/>
                </a:lnTo>
                <a:lnTo>
                  <a:pt x="1207694" y="87644"/>
                </a:lnTo>
                <a:lnTo>
                  <a:pt x="1207694" y="147736"/>
                </a:lnTo>
                <a:lnTo>
                  <a:pt x="1120050" y="147736"/>
                </a:lnTo>
                <a:lnTo>
                  <a:pt x="1120050" y="235380"/>
                </a:lnTo>
                <a:lnTo>
                  <a:pt x="1059958" y="235380"/>
                </a:lnTo>
                <a:lnTo>
                  <a:pt x="1059958" y="147736"/>
                </a:lnTo>
                <a:lnTo>
                  <a:pt x="972314" y="147736"/>
                </a:lnTo>
                <a:lnTo>
                  <a:pt x="972314" y="87644"/>
                </a:lnTo>
                <a:lnTo>
                  <a:pt x="1059958" y="8764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flipH="1">
            <a:off x="10417655" y="4863099"/>
            <a:ext cx="1183419" cy="132542"/>
          </a:xfrm>
          <a:custGeom>
            <a:avLst/>
            <a:gdLst>
              <a:gd name="connsiteX0" fmla="*/ 1072968 w 1183419"/>
              <a:gd name="connsiteY0" fmla="*/ 0 h 132542"/>
              <a:gd name="connsiteX1" fmla="*/ 1161328 w 1183419"/>
              <a:gd name="connsiteY1" fmla="*/ 0 h 132542"/>
              <a:gd name="connsiteX2" fmla="*/ 1183419 w 1183419"/>
              <a:gd name="connsiteY2" fmla="*/ 22091 h 132542"/>
              <a:gd name="connsiteX3" fmla="*/ 1183419 w 1183419"/>
              <a:gd name="connsiteY3" fmla="*/ 110451 h 132542"/>
              <a:gd name="connsiteX4" fmla="*/ 1161328 w 1183419"/>
              <a:gd name="connsiteY4" fmla="*/ 132542 h 132542"/>
              <a:gd name="connsiteX5" fmla="*/ 1072968 w 1183419"/>
              <a:gd name="connsiteY5" fmla="*/ 132542 h 132542"/>
              <a:gd name="connsiteX6" fmla="*/ 1050877 w 1183419"/>
              <a:gd name="connsiteY6" fmla="*/ 110451 h 132542"/>
              <a:gd name="connsiteX7" fmla="*/ 1050877 w 1183419"/>
              <a:gd name="connsiteY7" fmla="*/ 22091 h 132542"/>
              <a:gd name="connsiteX8" fmla="*/ 1072968 w 1183419"/>
              <a:gd name="connsiteY8" fmla="*/ 0 h 132542"/>
              <a:gd name="connsiteX9" fmla="*/ 862791 w 1183419"/>
              <a:gd name="connsiteY9" fmla="*/ 0 h 132542"/>
              <a:gd name="connsiteX10" fmla="*/ 951151 w 1183419"/>
              <a:gd name="connsiteY10" fmla="*/ 0 h 132542"/>
              <a:gd name="connsiteX11" fmla="*/ 973242 w 1183419"/>
              <a:gd name="connsiteY11" fmla="*/ 22091 h 132542"/>
              <a:gd name="connsiteX12" fmla="*/ 973242 w 1183419"/>
              <a:gd name="connsiteY12" fmla="*/ 110451 h 132542"/>
              <a:gd name="connsiteX13" fmla="*/ 951151 w 1183419"/>
              <a:gd name="connsiteY13" fmla="*/ 132542 h 132542"/>
              <a:gd name="connsiteX14" fmla="*/ 862791 w 1183419"/>
              <a:gd name="connsiteY14" fmla="*/ 132542 h 132542"/>
              <a:gd name="connsiteX15" fmla="*/ 840700 w 1183419"/>
              <a:gd name="connsiteY15" fmla="*/ 110451 h 132542"/>
              <a:gd name="connsiteX16" fmla="*/ 840700 w 1183419"/>
              <a:gd name="connsiteY16" fmla="*/ 22091 h 132542"/>
              <a:gd name="connsiteX17" fmla="*/ 862791 w 1183419"/>
              <a:gd name="connsiteY17" fmla="*/ 0 h 132542"/>
              <a:gd name="connsiteX18" fmla="*/ 652616 w 1183419"/>
              <a:gd name="connsiteY18" fmla="*/ 0 h 132542"/>
              <a:gd name="connsiteX19" fmla="*/ 740976 w 1183419"/>
              <a:gd name="connsiteY19" fmla="*/ 0 h 132542"/>
              <a:gd name="connsiteX20" fmla="*/ 763067 w 1183419"/>
              <a:gd name="connsiteY20" fmla="*/ 22091 h 132542"/>
              <a:gd name="connsiteX21" fmla="*/ 763067 w 1183419"/>
              <a:gd name="connsiteY21" fmla="*/ 110451 h 132542"/>
              <a:gd name="connsiteX22" fmla="*/ 740976 w 1183419"/>
              <a:gd name="connsiteY22" fmla="*/ 132542 h 132542"/>
              <a:gd name="connsiteX23" fmla="*/ 652616 w 1183419"/>
              <a:gd name="connsiteY23" fmla="*/ 132542 h 132542"/>
              <a:gd name="connsiteX24" fmla="*/ 630525 w 1183419"/>
              <a:gd name="connsiteY24" fmla="*/ 110451 h 132542"/>
              <a:gd name="connsiteX25" fmla="*/ 630525 w 1183419"/>
              <a:gd name="connsiteY25" fmla="*/ 22091 h 132542"/>
              <a:gd name="connsiteX26" fmla="*/ 652616 w 1183419"/>
              <a:gd name="connsiteY26" fmla="*/ 0 h 132542"/>
              <a:gd name="connsiteX27" fmla="*/ 442441 w 1183419"/>
              <a:gd name="connsiteY27" fmla="*/ 0 h 132542"/>
              <a:gd name="connsiteX28" fmla="*/ 530801 w 1183419"/>
              <a:gd name="connsiteY28" fmla="*/ 0 h 132542"/>
              <a:gd name="connsiteX29" fmla="*/ 552892 w 1183419"/>
              <a:gd name="connsiteY29" fmla="*/ 22091 h 132542"/>
              <a:gd name="connsiteX30" fmla="*/ 552892 w 1183419"/>
              <a:gd name="connsiteY30" fmla="*/ 110451 h 132542"/>
              <a:gd name="connsiteX31" fmla="*/ 530801 w 1183419"/>
              <a:gd name="connsiteY31" fmla="*/ 132542 h 132542"/>
              <a:gd name="connsiteX32" fmla="*/ 442441 w 1183419"/>
              <a:gd name="connsiteY32" fmla="*/ 132542 h 132542"/>
              <a:gd name="connsiteX33" fmla="*/ 420350 w 1183419"/>
              <a:gd name="connsiteY33" fmla="*/ 110451 h 132542"/>
              <a:gd name="connsiteX34" fmla="*/ 420350 w 1183419"/>
              <a:gd name="connsiteY34" fmla="*/ 22091 h 132542"/>
              <a:gd name="connsiteX35" fmla="*/ 442441 w 1183419"/>
              <a:gd name="connsiteY35" fmla="*/ 0 h 132542"/>
              <a:gd name="connsiteX36" fmla="*/ 232266 w 1183419"/>
              <a:gd name="connsiteY36" fmla="*/ 0 h 132542"/>
              <a:gd name="connsiteX37" fmla="*/ 320626 w 1183419"/>
              <a:gd name="connsiteY37" fmla="*/ 0 h 132542"/>
              <a:gd name="connsiteX38" fmla="*/ 342717 w 1183419"/>
              <a:gd name="connsiteY38" fmla="*/ 22091 h 132542"/>
              <a:gd name="connsiteX39" fmla="*/ 342717 w 1183419"/>
              <a:gd name="connsiteY39" fmla="*/ 110451 h 132542"/>
              <a:gd name="connsiteX40" fmla="*/ 320626 w 1183419"/>
              <a:gd name="connsiteY40" fmla="*/ 132542 h 132542"/>
              <a:gd name="connsiteX41" fmla="*/ 232266 w 1183419"/>
              <a:gd name="connsiteY41" fmla="*/ 132542 h 132542"/>
              <a:gd name="connsiteX42" fmla="*/ 210175 w 1183419"/>
              <a:gd name="connsiteY42" fmla="*/ 110451 h 132542"/>
              <a:gd name="connsiteX43" fmla="*/ 210175 w 1183419"/>
              <a:gd name="connsiteY43" fmla="*/ 22091 h 132542"/>
              <a:gd name="connsiteX44" fmla="*/ 232266 w 1183419"/>
              <a:gd name="connsiteY44" fmla="*/ 0 h 132542"/>
              <a:gd name="connsiteX45" fmla="*/ 22091 w 1183419"/>
              <a:gd name="connsiteY45" fmla="*/ 0 h 132542"/>
              <a:gd name="connsiteX46" fmla="*/ 110451 w 1183419"/>
              <a:gd name="connsiteY46" fmla="*/ 0 h 132542"/>
              <a:gd name="connsiteX47" fmla="*/ 132542 w 1183419"/>
              <a:gd name="connsiteY47" fmla="*/ 22091 h 132542"/>
              <a:gd name="connsiteX48" fmla="*/ 132542 w 1183419"/>
              <a:gd name="connsiteY48" fmla="*/ 110451 h 132542"/>
              <a:gd name="connsiteX49" fmla="*/ 110451 w 1183419"/>
              <a:gd name="connsiteY49" fmla="*/ 132542 h 132542"/>
              <a:gd name="connsiteX50" fmla="*/ 22091 w 1183419"/>
              <a:gd name="connsiteY50" fmla="*/ 132542 h 132542"/>
              <a:gd name="connsiteX51" fmla="*/ 0 w 1183419"/>
              <a:gd name="connsiteY51" fmla="*/ 110451 h 132542"/>
              <a:gd name="connsiteX52" fmla="*/ 0 w 1183419"/>
              <a:gd name="connsiteY52" fmla="*/ 22091 h 132542"/>
              <a:gd name="connsiteX53" fmla="*/ 22091 w 1183419"/>
              <a:gd name="connsiteY53" fmla="*/ 0 h 132542"/>
            </a:gdLst>
            <a:ahLst/>
            <a:cxnLst/>
            <a:rect l="l" t="t" r="r" b="b"/>
            <a:pathLst>
              <a:path w="1183419" h="132542">
                <a:moveTo>
                  <a:pt x="1072968" y="0"/>
                </a:moveTo>
                <a:lnTo>
                  <a:pt x="1161328" y="0"/>
                </a:lnTo>
                <a:cubicBezTo>
                  <a:pt x="1173529" y="0"/>
                  <a:pt x="1183419" y="9890"/>
                  <a:pt x="1183419" y="22091"/>
                </a:cubicBezTo>
                <a:lnTo>
                  <a:pt x="1183419" y="110451"/>
                </a:lnTo>
                <a:cubicBezTo>
                  <a:pt x="1183419" y="122652"/>
                  <a:pt x="1173529" y="132542"/>
                  <a:pt x="1161328" y="132542"/>
                </a:cubicBezTo>
                <a:lnTo>
                  <a:pt x="1072968" y="132542"/>
                </a:lnTo>
                <a:cubicBezTo>
                  <a:pt x="1060767" y="132542"/>
                  <a:pt x="1050877" y="122652"/>
                  <a:pt x="1050877" y="110451"/>
                </a:cubicBezTo>
                <a:lnTo>
                  <a:pt x="1050877" y="22091"/>
                </a:lnTo>
                <a:cubicBezTo>
                  <a:pt x="1050877" y="9890"/>
                  <a:pt x="1060767" y="0"/>
                  <a:pt x="1072968" y="0"/>
                </a:cubicBezTo>
                <a:close/>
                <a:moveTo>
                  <a:pt x="862791" y="0"/>
                </a:moveTo>
                <a:lnTo>
                  <a:pt x="951151" y="0"/>
                </a:lnTo>
                <a:cubicBezTo>
                  <a:pt x="963352" y="0"/>
                  <a:pt x="973242" y="9890"/>
                  <a:pt x="973242" y="22091"/>
                </a:cubicBezTo>
                <a:lnTo>
                  <a:pt x="973242" y="110451"/>
                </a:lnTo>
                <a:cubicBezTo>
                  <a:pt x="973242" y="122652"/>
                  <a:pt x="963352" y="132542"/>
                  <a:pt x="951151" y="132542"/>
                </a:cubicBezTo>
                <a:lnTo>
                  <a:pt x="862791" y="132542"/>
                </a:lnTo>
                <a:cubicBezTo>
                  <a:pt x="850590" y="132542"/>
                  <a:pt x="840700" y="122652"/>
                  <a:pt x="840700" y="110451"/>
                </a:cubicBezTo>
                <a:lnTo>
                  <a:pt x="840700" y="22091"/>
                </a:lnTo>
                <a:cubicBezTo>
                  <a:pt x="840700" y="9890"/>
                  <a:pt x="850590" y="0"/>
                  <a:pt x="862791" y="0"/>
                </a:cubicBezTo>
                <a:close/>
                <a:moveTo>
                  <a:pt x="652616" y="0"/>
                </a:moveTo>
                <a:lnTo>
                  <a:pt x="740976" y="0"/>
                </a:lnTo>
                <a:cubicBezTo>
                  <a:pt x="753177" y="0"/>
                  <a:pt x="763067" y="9890"/>
                  <a:pt x="763067" y="22091"/>
                </a:cubicBezTo>
                <a:lnTo>
                  <a:pt x="763067" y="110451"/>
                </a:lnTo>
                <a:cubicBezTo>
                  <a:pt x="763067" y="122652"/>
                  <a:pt x="753177" y="132542"/>
                  <a:pt x="740976" y="132542"/>
                </a:cubicBezTo>
                <a:lnTo>
                  <a:pt x="652616" y="132542"/>
                </a:lnTo>
                <a:cubicBezTo>
                  <a:pt x="640415" y="132542"/>
                  <a:pt x="630525" y="122652"/>
                  <a:pt x="630525" y="110451"/>
                </a:cubicBezTo>
                <a:lnTo>
                  <a:pt x="630525" y="22091"/>
                </a:lnTo>
                <a:cubicBezTo>
                  <a:pt x="630525" y="9890"/>
                  <a:pt x="640415" y="0"/>
                  <a:pt x="652616" y="0"/>
                </a:cubicBezTo>
                <a:close/>
                <a:moveTo>
                  <a:pt x="442441" y="0"/>
                </a:moveTo>
                <a:lnTo>
                  <a:pt x="530801" y="0"/>
                </a:lnTo>
                <a:cubicBezTo>
                  <a:pt x="543002" y="0"/>
                  <a:pt x="552892" y="9890"/>
                  <a:pt x="552892" y="22091"/>
                </a:cubicBezTo>
                <a:lnTo>
                  <a:pt x="552892" y="110451"/>
                </a:lnTo>
                <a:cubicBezTo>
                  <a:pt x="552892" y="122652"/>
                  <a:pt x="543002" y="132542"/>
                  <a:pt x="530801" y="132542"/>
                </a:cubicBezTo>
                <a:lnTo>
                  <a:pt x="442441" y="132542"/>
                </a:lnTo>
                <a:cubicBezTo>
                  <a:pt x="430240" y="132542"/>
                  <a:pt x="420350" y="122652"/>
                  <a:pt x="420350" y="110451"/>
                </a:cubicBezTo>
                <a:lnTo>
                  <a:pt x="420350" y="22091"/>
                </a:lnTo>
                <a:cubicBezTo>
                  <a:pt x="420350" y="9890"/>
                  <a:pt x="430240" y="0"/>
                  <a:pt x="442441" y="0"/>
                </a:cubicBezTo>
                <a:close/>
                <a:moveTo>
                  <a:pt x="232266" y="0"/>
                </a:moveTo>
                <a:lnTo>
                  <a:pt x="320626" y="0"/>
                </a:lnTo>
                <a:cubicBezTo>
                  <a:pt x="332827" y="0"/>
                  <a:pt x="342717" y="9890"/>
                  <a:pt x="342717" y="22091"/>
                </a:cubicBezTo>
                <a:lnTo>
                  <a:pt x="342717" y="110451"/>
                </a:lnTo>
                <a:cubicBezTo>
                  <a:pt x="342717" y="122652"/>
                  <a:pt x="332827" y="132542"/>
                  <a:pt x="320626" y="132542"/>
                </a:cubicBezTo>
                <a:lnTo>
                  <a:pt x="232266" y="132542"/>
                </a:lnTo>
                <a:cubicBezTo>
                  <a:pt x="220065" y="132542"/>
                  <a:pt x="210175" y="122652"/>
                  <a:pt x="210175" y="110451"/>
                </a:cubicBezTo>
                <a:lnTo>
                  <a:pt x="210175" y="22091"/>
                </a:lnTo>
                <a:cubicBezTo>
                  <a:pt x="210175" y="9890"/>
                  <a:pt x="220065" y="0"/>
                  <a:pt x="232266" y="0"/>
                </a:cubicBezTo>
                <a:close/>
                <a:moveTo>
                  <a:pt x="22091" y="0"/>
                </a:moveTo>
                <a:lnTo>
                  <a:pt x="110451" y="0"/>
                </a:lnTo>
                <a:cubicBezTo>
                  <a:pt x="122652" y="0"/>
                  <a:pt x="132542" y="9890"/>
                  <a:pt x="132542" y="22091"/>
                </a:cubicBezTo>
                <a:lnTo>
                  <a:pt x="132542" y="110451"/>
                </a:lnTo>
                <a:cubicBezTo>
                  <a:pt x="132542" y="122652"/>
                  <a:pt x="122652" y="132542"/>
                  <a:pt x="110451" y="132542"/>
                </a:cubicBezTo>
                <a:lnTo>
                  <a:pt x="22091" y="132542"/>
                </a:lnTo>
                <a:cubicBezTo>
                  <a:pt x="9890" y="132542"/>
                  <a:pt x="0" y="122652"/>
                  <a:pt x="0" y="110451"/>
                </a:cubicBezTo>
                <a:lnTo>
                  <a:pt x="0" y="22091"/>
                </a:lnTo>
                <a:cubicBezTo>
                  <a:pt x="0" y="9890"/>
                  <a:pt x="9890" y="0"/>
                  <a:pt x="22091" y="0"/>
                </a:cubicBezTo>
                <a:close/>
              </a:path>
            </a:pathLst>
          </a:custGeom>
          <a:gradFill>
            <a:gsLst>
              <a:gs pos="14000">
                <a:schemeClr val="accent1">
                  <a:lumMod val="100000"/>
                  <a:alpha val="50000"/>
                </a:schemeClr>
              </a:gs>
              <a:gs pos="91000">
                <a:schemeClr val="accent1">
                  <a:lumMod val="60000"/>
                  <a:lumOff val="4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30" name="标题 1"/>
          <p:cNvCxnSpPr/>
          <p:nvPr/>
        </p:nvCxnSpPr>
        <p:spPr>
          <a:xfrm flipH="1">
            <a:off x="6764565" y="4929370"/>
            <a:ext cx="3578474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>
                    <a:lumMod val="40000"/>
                    <a:lumOff val="60000"/>
                    <a:alpha val="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prstDash val="solid"/>
            <a:miter/>
          </a:ln>
        </p:spPr>
      </p:cxnSp>
      <p:sp>
        <p:nvSpPr>
          <p:cNvPr id="31" name="标题 1"/>
          <p:cNvSpPr txBox="1"/>
          <p:nvPr/>
        </p:nvSpPr>
        <p:spPr>
          <a:xfrm>
            <a:off x="6096678" y="5194823"/>
            <a:ext cx="5499619" cy="67710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7BCA7F">
                    <a:alpha val="2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POWERPOINT</a:t>
            </a: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16200000" flipH="1">
            <a:off x="10404595" y="-910904"/>
            <a:ext cx="574326" cy="3000483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flipH="1">
            <a:off x="8670941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flipH="1">
            <a:off x="8432095" y="528924"/>
            <a:ext cx="120825" cy="120825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flipH="1">
            <a:off x="8193249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>
            <a:off x="9656929" y="471488"/>
            <a:ext cx="1898044" cy="235696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688" y="0"/>
            <a:ext cx="12288688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>
            <a:off x="1453678" y="2124662"/>
            <a:ext cx="2821034" cy="3876982"/>
          </a:xfrm>
          <a:custGeom>
            <a:avLst/>
            <a:gdLst>
              <a:gd name="connsiteX0" fmla="*/ 2672080 w 3413760"/>
              <a:gd name="connsiteY0" fmla="*/ 0 h 3792010"/>
              <a:gd name="connsiteX1" fmla="*/ 3086210 w 3413760"/>
              <a:gd name="connsiteY1" fmla="*/ 0 h 3792010"/>
              <a:gd name="connsiteX2" fmla="*/ 3413760 w 3413760"/>
              <a:gd name="connsiteY2" fmla="*/ 327550 h 3792010"/>
              <a:gd name="connsiteX3" fmla="*/ 3413760 w 3413760"/>
              <a:gd name="connsiteY3" fmla="*/ 3464460 h 3792010"/>
              <a:gd name="connsiteX4" fmla="*/ 3086210 w 3413760"/>
              <a:gd name="connsiteY4" fmla="*/ 3792010 h 3792010"/>
              <a:gd name="connsiteX5" fmla="*/ 327550 w 3413760"/>
              <a:gd name="connsiteY5" fmla="*/ 3792010 h 3792010"/>
              <a:gd name="connsiteX6" fmla="*/ 0 w 3413760"/>
              <a:gd name="connsiteY6" fmla="*/ 3464460 h 3792010"/>
              <a:gd name="connsiteX7" fmla="*/ 0 w 3413760"/>
              <a:gd name="connsiteY7" fmla="*/ 327550 h 3792010"/>
              <a:gd name="connsiteX8" fmla="*/ 327550 w 3413760"/>
              <a:gd name="connsiteY8" fmla="*/ 0 h 3792010"/>
              <a:gd name="connsiteX9" fmla="*/ 741680 w 3413760"/>
              <a:gd name="connsiteY9" fmla="*/ 0 h 3792010"/>
              <a:gd name="connsiteX10" fmla="*/ 741680 w 3413760"/>
              <a:gd name="connsiteY10" fmla="*/ 0 h 3792010"/>
              <a:gd name="connsiteX11" fmla="*/ 741680 w 3413760"/>
              <a:gd name="connsiteY11" fmla="*/ 0 h 3792010"/>
              <a:gd name="connsiteX12" fmla="*/ 833120 w 3413760"/>
              <a:gd name="connsiteY12" fmla="*/ 619760 h 3792010"/>
            </a:gdLst>
            <a:ahLst/>
            <a:cxnLst/>
            <a:rect l="l" t="t" r="r" b="b"/>
            <a:pathLst>
              <a:path w="3413760" h="3792010">
                <a:moveTo>
                  <a:pt x="2672080" y="0"/>
                </a:moveTo>
                <a:lnTo>
                  <a:pt x="3086210" y="0"/>
                </a:lnTo>
                <a:cubicBezTo>
                  <a:pt x="3267111" y="0"/>
                  <a:pt x="3413760" y="146649"/>
                  <a:pt x="3413760" y="327550"/>
                </a:cubicBezTo>
                <a:lnTo>
                  <a:pt x="3413760" y="3464460"/>
                </a:lnTo>
                <a:cubicBezTo>
                  <a:pt x="3413760" y="3645361"/>
                  <a:pt x="3267111" y="3792010"/>
                  <a:pt x="3086210" y="3792010"/>
                </a:cubicBezTo>
                <a:lnTo>
                  <a:pt x="327550" y="3792010"/>
                </a:lnTo>
                <a:cubicBezTo>
                  <a:pt x="146649" y="3792010"/>
                  <a:pt x="0" y="3645361"/>
                  <a:pt x="0" y="3464460"/>
                </a:cubicBezTo>
                <a:lnTo>
                  <a:pt x="0" y="327550"/>
                </a:lnTo>
                <a:cubicBezTo>
                  <a:pt x="0" y="146649"/>
                  <a:pt x="146649" y="0"/>
                  <a:pt x="327550" y="0"/>
                </a:cubicBezTo>
                <a:lnTo>
                  <a:pt x="741680" y="0"/>
                </a:lnTo>
              </a:path>
            </a:pathLst>
          </a:custGeom>
          <a:noFill/>
          <a:ln w="127000" cap="rnd">
            <a:solidFill>
              <a:schemeClr val="accent1"/>
            </a:solidFill>
            <a:round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745991" y="3531732"/>
            <a:ext cx="2236409" cy="106400"/>
            <a:chOff x="1745991" y="3531732"/>
            <a:chExt cx="2236409" cy="106400"/>
          </a:xfrm>
        </p:grpSpPr>
        <p:cxnSp>
          <p:nvCxnSpPr>
            <p:cNvPr id="5" name="标题 1"/>
            <p:cNvCxnSpPr/>
            <p:nvPr/>
          </p:nvCxnSpPr>
          <p:spPr>
            <a:xfrm>
              <a:off x="1745991" y="3533656"/>
              <a:ext cx="223640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/>
            </a:ln>
          </p:spPr>
        </p:cxnSp>
        <p:sp>
          <p:nvSpPr>
            <p:cNvPr id="6" name="标题 1"/>
            <p:cNvSpPr txBox="1"/>
            <p:nvPr/>
          </p:nvSpPr>
          <p:spPr>
            <a:xfrm flipV="1">
              <a:off x="2793142" y="3531732"/>
              <a:ext cx="142106" cy="106400"/>
            </a:xfrm>
            <a:prstGeom prst="triangle">
              <a:avLst/>
            </a:prstGeom>
            <a:solidFill>
              <a:schemeClr val="tx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7" name="标题 1"/>
          <p:cNvSpPr txBox="1"/>
          <p:nvPr/>
        </p:nvSpPr>
        <p:spPr>
          <a:xfrm>
            <a:off x="4621049" y="2124662"/>
            <a:ext cx="2821034" cy="3876982"/>
          </a:xfrm>
          <a:custGeom>
            <a:avLst/>
            <a:gdLst>
              <a:gd name="connsiteX0" fmla="*/ 2672080 w 3413760"/>
              <a:gd name="connsiteY0" fmla="*/ 0 h 3792010"/>
              <a:gd name="connsiteX1" fmla="*/ 3086210 w 3413760"/>
              <a:gd name="connsiteY1" fmla="*/ 0 h 3792010"/>
              <a:gd name="connsiteX2" fmla="*/ 3413760 w 3413760"/>
              <a:gd name="connsiteY2" fmla="*/ 327550 h 3792010"/>
              <a:gd name="connsiteX3" fmla="*/ 3413760 w 3413760"/>
              <a:gd name="connsiteY3" fmla="*/ 3464460 h 3792010"/>
              <a:gd name="connsiteX4" fmla="*/ 3086210 w 3413760"/>
              <a:gd name="connsiteY4" fmla="*/ 3792010 h 3792010"/>
              <a:gd name="connsiteX5" fmla="*/ 327550 w 3413760"/>
              <a:gd name="connsiteY5" fmla="*/ 3792010 h 3792010"/>
              <a:gd name="connsiteX6" fmla="*/ 0 w 3413760"/>
              <a:gd name="connsiteY6" fmla="*/ 3464460 h 3792010"/>
              <a:gd name="connsiteX7" fmla="*/ 0 w 3413760"/>
              <a:gd name="connsiteY7" fmla="*/ 327550 h 3792010"/>
              <a:gd name="connsiteX8" fmla="*/ 327550 w 3413760"/>
              <a:gd name="connsiteY8" fmla="*/ 0 h 3792010"/>
              <a:gd name="connsiteX9" fmla="*/ 741680 w 3413760"/>
              <a:gd name="connsiteY9" fmla="*/ 0 h 3792010"/>
              <a:gd name="connsiteX10" fmla="*/ 741680 w 3413760"/>
              <a:gd name="connsiteY10" fmla="*/ 0 h 3792010"/>
              <a:gd name="connsiteX11" fmla="*/ 741680 w 3413760"/>
              <a:gd name="connsiteY11" fmla="*/ 0 h 3792010"/>
              <a:gd name="connsiteX12" fmla="*/ 833120 w 3413760"/>
              <a:gd name="connsiteY12" fmla="*/ 619760 h 3792010"/>
            </a:gdLst>
            <a:ahLst/>
            <a:cxnLst/>
            <a:rect l="l" t="t" r="r" b="b"/>
            <a:pathLst>
              <a:path w="3413760" h="3792010">
                <a:moveTo>
                  <a:pt x="2672080" y="0"/>
                </a:moveTo>
                <a:lnTo>
                  <a:pt x="3086210" y="0"/>
                </a:lnTo>
                <a:cubicBezTo>
                  <a:pt x="3267111" y="0"/>
                  <a:pt x="3413760" y="146649"/>
                  <a:pt x="3413760" y="327550"/>
                </a:cubicBezTo>
                <a:lnTo>
                  <a:pt x="3413760" y="3464460"/>
                </a:lnTo>
                <a:cubicBezTo>
                  <a:pt x="3413760" y="3645361"/>
                  <a:pt x="3267111" y="3792010"/>
                  <a:pt x="3086210" y="3792010"/>
                </a:cubicBezTo>
                <a:lnTo>
                  <a:pt x="327550" y="3792010"/>
                </a:lnTo>
                <a:cubicBezTo>
                  <a:pt x="146649" y="3792010"/>
                  <a:pt x="0" y="3645361"/>
                  <a:pt x="0" y="3464460"/>
                </a:cubicBezTo>
                <a:lnTo>
                  <a:pt x="0" y="327550"/>
                </a:lnTo>
                <a:cubicBezTo>
                  <a:pt x="0" y="146649"/>
                  <a:pt x="146649" y="0"/>
                  <a:pt x="327550" y="0"/>
                </a:cubicBezTo>
                <a:lnTo>
                  <a:pt x="741680" y="0"/>
                </a:lnTo>
              </a:path>
            </a:pathLst>
          </a:custGeom>
          <a:noFill/>
          <a:ln w="127000" cap="rnd">
            <a:solidFill>
              <a:schemeClr val="accent2"/>
            </a:solidFill>
            <a:round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913362" y="3531732"/>
            <a:ext cx="2236409" cy="106400"/>
            <a:chOff x="4913362" y="3531732"/>
            <a:chExt cx="2236409" cy="106400"/>
          </a:xfrm>
        </p:grpSpPr>
        <p:cxnSp>
          <p:nvCxnSpPr>
            <p:cNvPr id="9" name="标题 1"/>
            <p:cNvCxnSpPr/>
            <p:nvPr/>
          </p:nvCxnSpPr>
          <p:spPr>
            <a:xfrm>
              <a:off x="4913362" y="3533656"/>
              <a:ext cx="223640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/>
            </a:ln>
          </p:spPr>
        </p:cxnSp>
        <p:sp>
          <p:nvSpPr>
            <p:cNvPr id="10" name="标题 1"/>
            <p:cNvSpPr txBox="1"/>
            <p:nvPr/>
          </p:nvSpPr>
          <p:spPr>
            <a:xfrm flipV="1">
              <a:off x="5960513" y="3531732"/>
              <a:ext cx="142106" cy="106400"/>
            </a:xfrm>
            <a:prstGeom prst="triangle">
              <a:avLst/>
            </a:prstGeom>
            <a:solidFill>
              <a:schemeClr val="tx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1" name="标题 1"/>
          <p:cNvSpPr txBox="1"/>
          <p:nvPr/>
        </p:nvSpPr>
        <p:spPr>
          <a:xfrm>
            <a:off x="7906821" y="2133779"/>
            <a:ext cx="2821034" cy="3876983"/>
          </a:xfrm>
          <a:custGeom>
            <a:avLst/>
            <a:gdLst>
              <a:gd name="connsiteX0" fmla="*/ 2672080 w 3413760"/>
              <a:gd name="connsiteY0" fmla="*/ 0 h 3792010"/>
              <a:gd name="connsiteX1" fmla="*/ 3086210 w 3413760"/>
              <a:gd name="connsiteY1" fmla="*/ 0 h 3792010"/>
              <a:gd name="connsiteX2" fmla="*/ 3413760 w 3413760"/>
              <a:gd name="connsiteY2" fmla="*/ 327550 h 3792010"/>
              <a:gd name="connsiteX3" fmla="*/ 3413760 w 3413760"/>
              <a:gd name="connsiteY3" fmla="*/ 3464460 h 3792010"/>
              <a:gd name="connsiteX4" fmla="*/ 3086210 w 3413760"/>
              <a:gd name="connsiteY4" fmla="*/ 3792010 h 3792010"/>
              <a:gd name="connsiteX5" fmla="*/ 327550 w 3413760"/>
              <a:gd name="connsiteY5" fmla="*/ 3792010 h 3792010"/>
              <a:gd name="connsiteX6" fmla="*/ 0 w 3413760"/>
              <a:gd name="connsiteY6" fmla="*/ 3464460 h 3792010"/>
              <a:gd name="connsiteX7" fmla="*/ 0 w 3413760"/>
              <a:gd name="connsiteY7" fmla="*/ 327550 h 3792010"/>
              <a:gd name="connsiteX8" fmla="*/ 327550 w 3413760"/>
              <a:gd name="connsiteY8" fmla="*/ 0 h 3792010"/>
              <a:gd name="connsiteX9" fmla="*/ 741680 w 3413760"/>
              <a:gd name="connsiteY9" fmla="*/ 0 h 3792010"/>
              <a:gd name="connsiteX10" fmla="*/ 741680 w 3413760"/>
              <a:gd name="connsiteY10" fmla="*/ 0 h 3792010"/>
              <a:gd name="connsiteX11" fmla="*/ 741680 w 3413760"/>
              <a:gd name="connsiteY11" fmla="*/ 0 h 3792010"/>
              <a:gd name="connsiteX12" fmla="*/ 833120 w 3413760"/>
              <a:gd name="connsiteY12" fmla="*/ 619760 h 3792010"/>
            </a:gdLst>
            <a:ahLst/>
            <a:cxnLst/>
            <a:rect l="l" t="t" r="r" b="b"/>
            <a:pathLst>
              <a:path w="3413760" h="3792010">
                <a:moveTo>
                  <a:pt x="2672080" y="0"/>
                </a:moveTo>
                <a:lnTo>
                  <a:pt x="3086210" y="0"/>
                </a:lnTo>
                <a:cubicBezTo>
                  <a:pt x="3267111" y="0"/>
                  <a:pt x="3413760" y="146649"/>
                  <a:pt x="3413760" y="327550"/>
                </a:cubicBezTo>
                <a:lnTo>
                  <a:pt x="3413760" y="3464460"/>
                </a:lnTo>
                <a:cubicBezTo>
                  <a:pt x="3413760" y="3645361"/>
                  <a:pt x="3267111" y="3792010"/>
                  <a:pt x="3086210" y="3792010"/>
                </a:cubicBezTo>
                <a:lnTo>
                  <a:pt x="327550" y="3792010"/>
                </a:lnTo>
                <a:cubicBezTo>
                  <a:pt x="146649" y="3792010"/>
                  <a:pt x="0" y="3645361"/>
                  <a:pt x="0" y="3464460"/>
                </a:cubicBezTo>
                <a:lnTo>
                  <a:pt x="0" y="327550"/>
                </a:lnTo>
                <a:cubicBezTo>
                  <a:pt x="0" y="146649"/>
                  <a:pt x="146649" y="0"/>
                  <a:pt x="327550" y="0"/>
                </a:cubicBezTo>
                <a:lnTo>
                  <a:pt x="741680" y="0"/>
                </a:lnTo>
              </a:path>
            </a:pathLst>
          </a:custGeom>
          <a:noFill/>
          <a:ln w="127000" cap="rnd">
            <a:solidFill>
              <a:schemeClr val="accent1"/>
            </a:solidFill>
            <a:round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8199134" y="3540851"/>
            <a:ext cx="2236409" cy="106400"/>
            <a:chOff x="8199134" y="3540851"/>
            <a:chExt cx="2236409" cy="106400"/>
          </a:xfrm>
        </p:grpSpPr>
        <p:cxnSp>
          <p:nvCxnSpPr>
            <p:cNvPr id="13" name="标题 1"/>
            <p:cNvCxnSpPr/>
            <p:nvPr/>
          </p:nvCxnSpPr>
          <p:spPr>
            <a:xfrm>
              <a:off x="8199134" y="3542775"/>
              <a:ext cx="2236409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/>
            </a:ln>
          </p:spPr>
        </p:cxnSp>
        <p:sp>
          <p:nvSpPr>
            <p:cNvPr id="14" name="标题 1"/>
            <p:cNvSpPr txBox="1"/>
            <p:nvPr/>
          </p:nvSpPr>
          <p:spPr>
            <a:xfrm flipV="1">
              <a:off x="9246285" y="3540851"/>
              <a:ext cx="142106" cy="106400"/>
            </a:xfrm>
            <a:prstGeom prst="triangle">
              <a:avLst/>
            </a:prstGeom>
            <a:solidFill>
              <a:schemeClr val="tx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5" name="标题 1"/>
          <p:cNvSpPr txBox="1"/>
          <p:nvPr/>
        </p:nvSpPr>
        <p:spPr>
          <a:xfrm>
            <a:off x="1683408" y="2422975"/>
            <a:ext cx="2361573" cy="11106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zh-CN" altLang="en-US" sz="1600" dirty="0">
                <a:ln w="12700">
                  <a:noFill/>
                </a:ln>
                <a:solidFill>
                  <a:schemeClr val="bg1"/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劳动力老龄化</a:t>
            </a:r>
            <a:endParaRPr kumimoji="1" lang="zh-CN" altLang="en-US" sz="1600" dirty="0">
              <a:ln w="12700">
                <a:noFill/>
              </a:ln>
              <a:solidFill>
                <a:schemeClr val="bg1"/>
              </a:solidFill>
              <a:latin typeface="Source Han Sans CN Bold" panose="020B0800000000000000" charset="-122"/>
              <a:ea typeface="Source Han Sans CN Bold" panose="020B0800000000000000" charset="-122"/>
              <a:cs typeface="Source Han Sans CN Bold" panose="020B0800000000000000" charset="-122"/>
            </a:endParaRPr>
          </a:p>
        </p:txBody>
      </p:sp>
      <p:sp>
        <p:nvSpPr>
          <p:cNvPr id="16" name="标题 1"/>
          <p:cNvSpPr txBox="1"/>
          <p:nvPr/>
        </p:nvSpPr>
        <p:spPr>
          <a:xfrm>
            <a:off x="1670890" y="3521383"/>
            <a:ext cx="2361573" cy="19773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zh-CN" altLang="en-US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农村劳动力老龄化严重，年轻劳动力外流。农业生产面临劳动力短缺和劳动力素质下降的双重压力</a:t>
            </a:r>
            <a:r>
              <a:rPr kumimoji="1" lang="zh-CN" altLang="en-US" sz="1235" b="1" dirty="0" smtClean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。</a:t>
            </a:r>
            <a:endParaRPr kumimoji="1" lang="en-US" altLang="zh-CN" sz="1235" b="1" dirty="0" smtClean="0">
              <a:ln w="12700">
                <a:noFill/>
              </a:ln>
              <a:solidFill>
                <a:schemeClr val="bg1"/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  <a:p>
            <a:pPr algn="ctr">
              <a:lnSpc>
                <a:spcPct val="150000"/>
              </a:lnSpc>
            </a:pPr>
            <a:r>
              <a:rPr kumimoji="1" lang="zh-CN" altLang="en-US" sz="1235" b="1" dirty="0" smtClean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某</a:t>
            </a:r>
            <a:r>
              <a:rPr kumimoji="1" lang="zh-CN" altLang="en-US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农业大县农村劳动力平均年龄从十年前的</a:t>
            </a:r>
            <a:r>
              <a:rPr kumimoji="1" lang="en-US" altLang="zh-CN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40</a:t>
            </a:r>
            <a:r>
              <a:rPr kumimoji="1" lang="zh-CN" altLang="en-US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岁升至</a:t>
            </a:r>
            <a:r>
              <a:rPr kumimoji="1" lang="en-US" altLang="zh-CN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50</a:t>
            </a:r>
            <a:r>
              <a:rPr kumimoji="1" lang="zh-CN" altLang="en-US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岁，年轻劳动力外流比例达</a:t>
            </a:r>
            <a:r>
              <a:rPr kumimoji="1" lang="en-US" altLang="zh-CN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60%</a:t>
            </a:r>
            <a:r>
              <a:rPr kumimoji="1" lang="zh-CN" altLang="en-US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，农业生产效率受到一定影响。</a:t>
            </a:r>
            <a:endParaRPr kumimoji="1" lang="zh-CN" altLang="en-US" sz="1235" b="1" dirty="0">
              <a:ln w="12700">
                <a:noFill/>
              </a:ln>
              <a:solidFill>
                <a:schemeClr val="bg1"/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7" name="标题 1"/>
          <p:cNvSpPr txBox="1"/>
          <p:nvPr/>
        </p:nvSpPr>
        <p:spPr>
          <a:xfrm>
            <a:off x="4788198" y="2432096"/>
            <a:ext cx="2361573" cy="111067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zh-CN" altLang="en-US" sz="1600" dirty="0">
                <a:ln w="12700">
                  <a:noFill/>
                </a:ln>
                <a:solidFill>
                  <a:schemeClr val="bg1"/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技能不足</a:t>
            </a:r>
            <a:endParaRPr kumimoji="1" lang="zh-CN" altLang="en-US" sz="1600" dirty="0">
              <a:ln w="12700">
                <a:noFill/>
              </a:ln>
              <a:solidFill>
                <a:schemeClr val="bg1"/>
              </a:solidFill>
              <a:latin typeface="Source Han Sans CN Bold" panose="020B0800000000000000" charset="-122"/>
              <a:ea typeface="Source Han Sans CN Bold" panose="020B0800000000000000" charset="-122"/>
              <a:cs typeface="Source Han Sans CN Bold" panose="020B0800000000000000" charset="-122"/>
            </a:endParaRPr>
          </a:p>
        </p:txBody>
      </p:sp>
      <p:sp>
        <p:nvSpPr>
          <p:cNvPr id="18" name="标题 1"/>
          <p:cNvSpPr txBox="1"/>
          <p:nvPr/>
        </p:nvSpPr>
        <p:spPr>
          <a:xfrm>
            <a:off x="4828191" y="3594051"/>
            <a:ext cx="2361573" cy="19773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zh-CN" altLang="en-US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部分农民缺乏现代农业生产经营技能。农业现代化进程加快，农民技能不足制约农业发展。调查显示，部分农村地区农民掌握现代农业技能的比例不足</a:t>
            </a:r>
            <a:r>
              <a:rPr kumimoji="1" lang="en-US" altLang="zh-CN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30%</a:t>
            </a:r>
            <a:r>
              <a:rPr kumimoji="1" lang="zh-CN" altLang="en-US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，农业生产中新技术应用能力较弱，影响农业效益提升。</a:t>
            </a:r>
            <a:endParaRPr kumimoji="1" lang="zh-CN" altLang="en-US" sz="1235" b="1" dirty="0">
              <a:ln w="12700">
                <a:noFill/>
              </a:ln>
              <a:solidFill>
                <a:schemeClr val="bg1"/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9" name="标题 1"/>
          <p:cNvSpPr txBox="1"/>
          <p:nvPr/>
        </p:nvSpPr>
        <p:spPr>
          <a:xfrm>
            <a:off x="7997792" y="2432096"/>
            <a:ext cx="2591303" cy="1110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zh-CN" altLang="en-US" sz="1600" dirty="0">
                <a:ln w="12700">
                  <a:noFill/>
                </a:ln>
                <a:solidFill>
                  <a:schemeClr val="bg1"/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就业机会有限</a:t>
            </a:r>
            <a:endParaRPr kumimoji="1" lang="zh-CN" altLang="en-US" sz="1600" dirty="0">
              <a:ln w="12700">
                <a:noFill/>
              </a:ln>
              <a:solidFill>
                <a:schemeClr val="bg1"/>
              </a:solidFill>
              <a:latin typeface="Source Han Sans CN Bold" panose="020B0800000000000000" charset="-122"/>
              <a:ea typeface="Source Han Sans CN Bold" panose="020B0800000000000000" charset="-122"/>
              <a:cs typeface="Source Han Sans CN Bold" panose="020B0800000000000000" charset="-122"/>
            </a:endParaRPr>
          </a:p>
        </p:txBody>
      </p:sp>
      <p:sp>
        <p:nvSpPr>
          <p:cNvPr id="20" name="标题 1"/>
          <p:cNvSpPr txBox="1"/>
          <p:nvPr/>
        </p:nvSpPr>
        <p:spPr>
          <a:xfrm>
            <a:off x="8095839" y="3478696"/>
            <a:ext cx="2361573" cy="196827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zh-CN" altLang="en-US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农村就业机会相对有限，农民增收渠道有待拓宽。农村产业发展不足，就业岗位不足，农民收入增长面临瓶颈。</a:t>
            </a:r>
            <a:r>
              <a:rPr kumimoji="1" lang="en-US" altLang="zh-CN" sz="1235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某农村地区除传统农业外，就业岗位有限，农民人均年收入中有30%来自外出务工，本地就业机会不足制约农民收入增长。</a:t>
            </a:r>
            <a:endParaRPr kumimoji="1" lang="zh-CN" altLang="en-US" sz="1235" b="1" dirty="0">
              <a:ln w="12700">
                <a:noFill/>
              </a:ln>
              <a:solidFill>
                <a:schemeClr val="bg1"/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2220030" y="1449423"/>
            <a:ext cx="1300837" cy="121239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8671630" y="1449423"/>
            <a:ext cx="1300837" cy="121239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3A913E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5387708" y="1449423"/>
            <a:ext cx="1300837" cy="121239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ED7D31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农民相关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696" y="0"/>
            <a:ext cx="12360695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标题 1"/>
          <p:cNvCxnSpPr/>
          <p:nvPr/>
        </p:nvCxnSpPr>
        <p:spPr>
          <a:xfrm>
            <a:off x="-24000" y="3363444"/>
            <a:ext cx="12240000" cy="0"/>
          </a:xfrm>
          <a:prstGeom prst="line">
            <a:avLst/>
          </a:prstGeom>
          <a:noFill/>
          <a:ln w="25400" cap="sq">
            <a:solidFill>
              <a:schemeClr val="bg1">
                <a:lumMod val="85000"/>
              </a:schemeClr>
            </a:solidFill>
            <a:miter/>
          </a:ln>
        </p:spPr>
      </p:cxnSp>
      <p:sp>
        <p:nvSpPr>
          <p:cNvPr id="4" name="标题 1"/>
          <p:cNvSpPr txBox="1"/>
          <p:nvPr/>
        </p:nvSpPr>
        <p:spPr>
          <a:xfrm rot="8113744">
            <a:off x="1686400" y="1568097"/>
            <a:ext cx="1260000" cy="1260000"/>
          </a:xfrm>
          <a:prstGeom prst="teardrop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2244400" y="3291444"/>
            <a:ext cx="144000" cy="144000"/>
          </a:xfrm>
          <a:prstGeom prst="ellipse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2010400" y="1915027"/>
            <a:ext cx="612000" cy="566140"/>
          </a:xfrm>
          <a:custGeom>
            <a:avLst/>
            <a:gdLst>
              <a:gd name="connsiteX0" fmla="*/ 2136435 w 5834559"/>
              <a:gd name="connsiteY0" fmla="*/ 643126 h 5397372"/>
              <a:gd name="connsiteX1" fmla="*/ 3716657 w 5834559"/>
              <a:gd name="connsiteY1" fmla="*/ 643126 h 5397372"/>
              <a:gd name="connsiteX2" fmla="*/ 3716657 w 5834559"/>
              <a:gd name="connsiteY2" fmla="*/ 1064855 h 5397372"/>
              <a:gd name="connsiteX3" fmla="*/ 2136435 w 5834559"/>
              <a:gd name="connsiteY3" fmla="*/ 1064855 h 5397372"/>
              <a:gd name="connsiteX4" fmla="*/ 693741 w 5834559"/>
              <a:gd name="connsiteY4" fmla="*/ 643126 h 5397372"/>
              <a:gd name="connsiteX5" fmla="*/ 1550121 w 5834559"/>
              <a:gd name="connsiteY5" fmla="*/ 643126 h 5397372"/>
              <a:gd name="connsiteX6" fmla="*/ 1550121 w 5834559"/>
              <a:gd name="connsiteY6" fmla="*/ 1064855 h 5397372"/>
              <a:gd name="connsiteX7" fmla="*/ 693741 w 5834559"/>
              <a:gd name="connsiteY7" fmla="*/ 1064855 h 5397372"/>
              <a:gd name="connsiteX8" fmla="*/ 421729 w 5834559"/>
              <a:gd name="connsiteY8" fmla="*/ 1336867 h 5397372"/>
              <a:gd name="connsiteX9" fmla="*/ 421729 w 5834559"/>
              <a:gd name="connsiteY9" fmla="*/ 2079805 h 5397372"/>
              <a:gd name="connsiteX10" fmla="*/ 5412133 w 5834559"/>
              <a:gd name="connsiteY10" fmla="*/ 2079805 h 5397372"/>
              <a:gd name="connsiteX11" fmla="*/ 5412133 w 5834559"/>
              <a:gd name="connsiteY11" fmla="*/ 1336867 h 5397372"/>
              <a:gd name="connsiteX12" fmla="*/ 5140113 w 5834559"/>
              <a:gd name="connsiteY12" fmla="*/ 1064855 h 5397372"/>
              <a:gd name="connsiteX13" fmla="*/ 4302971 w 5834559"/>
              <a:gd name="connsiteY13" fmla="*/ 1064855 h 5397372"/>
              <a:gd name="connsiteX14" fmla="*/ 4302971 w 5834559"/>
              <a:gd name="connsiteY14" fmla="*/ 643126 h 5397372"/>
              <a:gd name="connsiteX15" fmla="*/ 5140113 w 5834559"/>
              <a:gd name="connsiteY15" fmla="*/ 643126 h 5397372"/>
              <a:gd name="connsiteX16" fmla="*/ 5834559 w 5834559"/>
              <a:gd name="connsiteY16" fmla="*/ 1336867 h 5397372"/>
              <a:gd name="connsiteX17" fmla="*/ 5834559 w 5834559"/>
              <a:gd name="connsiteY17" fmla="*/ 4703631 h 5397372"/>
              <a:gd name="connsiteX18" fmla="*/ 5140818 w 5834559"/>
              <a:gd name="connsiteY18" fmla="*/ 5397372 h 5397372"/>
              <a:gd name="connsiteX19" fmla="*/ 693741 w 5834559"/>
              <a:gd name="connsiteY19" fmla="*/ 5397372 h 5397372"/>
              <a:gd name="connsiteX20" fmla="*/ 0 w 5834559"/>
              <a:gd name="connsiteY20" fmla="*/ 4703631 h 5397372"/>
              <a:gd name="connsiteX21" fmla="*/ 0 w 5834559"/>
              <a:gd name="connsiteY21" fmla="*/ 2501529 h 5397372"/>
              <a:gd name="connsiteX22" fmla="*/ 0 w 5834559"/>
              <a:gd name="connsiteY22" fmla="*/ 2079805 h 5397372"/>
              <a:gd name="connsiteX23" fmla="*/ 0 w 5834559"/>
              <a:gd name="connsiteY23" fmla="*/ 1336867 h 5397372"/>
              <a:gd name="connsiteX24" fmla="*/ 693741 w 5834559"/>
              <a:gd name="connsiteY24" fmla="*/ 643126 h 5397372"/>
              <a:gd name="connsiteX25" fmla="*/ 3997242 w 5834559"/>
              <a:gd name="connsiteY25" fmla="*/ 0 h 5397372"/>
              <a:gd name="connsiteX26" fmla="*/ 4208106 w 5834559"/>
              <a:gd name="connsiteY26" fmla="*/ 210864 h 5397372"/>
              <a:gd name="connsiteX27" fmla="*/ 4208106 w 5834559"/>
              <a:gd name="connsiteY27" fmla="*/ 1506961 h 5397372"/>
              <a:gd name="connsiteX28" fmla="*/ 3997242 w 5834559"/>
              <a:gd name="connsiteY28" fmla="*/ 1718528 h 5397372"/>
              <a:gd name="connsiteX29" fmla="*/ 3786378 w 5834559"/>
              <a:gd name="connsiteY29" fmla="*/ 1507664 h 5397372"/>
              <a:gd name="connsiteX30" fmla="*/ 3786378 w 5834559"/>
              <a:gd name="connsiteY30" fmla="*/ 210864 h 5397372"/>
              <a:gd name="connsiteX31" fmla="*/ 3997242 w 5834559"/>
              <a:gd name="connsiteY31" fmla="*/ 0 h 5397372"/>
              <a:gd name="connsiteX32" fmla="*/ 1836609 w 5834559"/>
              <a:gd name="connsiteY32" fmla="*/ 0 h 5397372"/>
              <a:gd name="connsiteX33" fmla="*/ 2047469 w 5834559"/>
              <a:gd name="connsiteY33" fmla="*/ 210864 h 5397372"/>
              <a:gd name="connsiteX34" fmla="*/ 2047469 w 5834559"/>
              <a:gd name="connsiteY34" fmla="*/ 1506961 h 5397372"/>
              <a:gd name="connsiteX35" fmla="*/ 1836609 w 5834559"/>
              <a:gd name="connsiteY35" fmla="*/ 1718528 h 5397372"/>
              <a:gd name="connsiteX36" fmla="*/ 1625745 w 5834559"/>
              <a:gd name="connsiteY36" fmla="*/ 1507664 h 5397372"/>
              <a:gd name="connsiteX37" fmla="*/ 1625745 w 5834559"/>
              <a:gd name="connsiteY37" fmla="*/ 210864 h 5397372"/>
              <a:gd name="connsiteX38" fmla="*/ 1836609 w 5834559"/>
              <a:gd name="connsiteY38" fmla="*/ 0 h 5397372"/>
            </a:gdLst>
            <a:ahLst/>
            <a:cxnLst/>
            <a:rect l="l" t="t" r="r" b="b"/>
            <a:pathLst>
              <a:path w="5834559" h="5397372">
                <a:moveTo>
                  <a:pt x="2136435" y="643126"/>
                </a:moveTo>
                <a:lnTo>
                  <a:pt x="3716657" y="643126"/>
                </a:lnTo>
                <a:lnTo>
                  <a:pt x="3716657" y="1064855"/>
                </a:lnTo>
                <a:lnTo>
                  <a:pt x="2136435" y="1064855"/>
                </a:lnTo>
                <a:close/>
                <a:moveTo>
                  <a:pt x="693741" y="643126"/>
                </a:moveTo>
                <a:lnTo>
                  <a:pt x="1550121" y="643126"/>
                </a:lnTo>
                <a:lnTo>
                  <a:pt x="1550121" y="1064855"/>
                </a:lnTo>
                <a:lnTo>
                  <a:pt x="693741" y="1064855"/>
                </a:lnTo>
                <a:cubicBezTo>
                  <a:pt x="543320" y="1064855"/>
                  <a:pt x="421729" y="1187151"/>
                  <a:pt x="421729" y="1336867"/>
                </a:cubicBezTo>
                <a:lnTo>
                  <a:pt x="421729" y="2079805"/>
                </a:lnTo>
                <a:lnTo>
                  <a:pt x="5412133" y="2079805"/>
                </a:lnTo>
                <a:lnTo>
                  <a:pt x="5412133" y="1336867"/>
                </a:lnTo>
                <a:cubicBezTo>
                  <a:pt x="5412133" y="1186446"/>
                  <a:pt x="5289830" y="1064855"/>
                  <a:pt x="5140113" y="1064855"/>
                </a:cubicBezTo>
                <a:lnTo>
                  <a:pt x="4302971" y="1064855"/>
                </a:lnTo>
                <a:lnTo>
                  <a:pt x="4302971" y="643126"/>
                </a:lnTo>
                <a:lnTo>
                  <a:pt x="5140113" y="643126"/>
                </a:lnTo>
                <a:cubicBezTo>
                  <a:pt x="5523184" y="643126"/>
                  <a:pt x="5833854" y="953797"/>
                  <a:pt x="5834559" y="1336867"/>
                </a:cubicBezTo>
                <a:lnTo>
                  <a:pt x="5834559" y="4703631"/>
                </a:lnTo>
                <a:cubicBezTo>
                  <a:pt x="5834559" y="5085292"/>
                  <a:pt x="5522479" y="5397372"/>
                  <a:pt x="5140818" y="5397372"/>
                </a:cubicBezTo>
                <a:lnTo>
                  <a:pt x="693741" y="5397372"/>
                </a:lnTo>
                <a:cubicBezTo>
                  <a:pt x="312080" y="5397372"/>
                  <a:pt x="0" y="5085292"/>
                  <a:pt x="0" y="4703631"/>
                </a:cubicBezTo>
                <a:lnTo>
                  <a:pt x="0" y="2501529"/>
                </a:lnTo>
                <a:lnTo>
                  <a:pt x="0" y="2079805"/>
                </a:lnTo>
                <a:lnTo>
                  <a:pt x="0" y="1336867"/>
                </a:lnTo>
                <a:cubicBezTo>
                  <a:pt x="0" y="953797"/>
                  <a:pt x="310671" y="643126"/>
                  <a:pt x="693741" y="643126"/>
                </a:cubicBezTo>
                <a:close/>
                <a:moveTo>
                  <a:pt x="3997242" y="0"/>
                </a:moveTo>
                <a:cubicBezTo>
                  <a:pt x="4113920" y="0"/>
                  <a:pt x="4208106" y="94186"/>
                  <a:pt x="4208106" y="210864"/>
                </a:cubicBezTo>
                <a:lnTo>
                  <a:pt x="4208106" y="1506961"/>
                </a:lnTo>
                <a:cubicBezTo>
                  <a:pt x="4208106" y="1623639"/>
                  <a:pt x="4113920" y="1718528"/>
                  <a:pt x="3997242" y="1718528"/>
                </a:cubicBezTo>
                <a:cubicBezTo>
                  <a:pt x="3880564" y="1718528"/>
                  <a:pt x="3786378" y="1624342"/>
                  <a:pt x="3786378" y="1507664"/>
                </a:cubicBezTo>
                <a:lnTo>
                  <a:pt x="3786378" y="210864"/>
                </a:lnTo>
                <a:cubicBezTo>
                  <a:pt x="3786378" y="94186"/>
                  <a:pt x="3880564" y="0"/>
                  <a:pt x="3997242" y="0"/>
                </a:cubicBezTo>
                <a:close/>
                <a:moveTo>
                  <a:pt x="1836609" y="0"/>
                </a:moveTo>
                <a:cubicBezTo>
                  <a:pt x="1953287" y="0"/>
                  <a:pt x="2047469" y="94186"/>
                  <a:pt x="2047469" y="210864"/>
                </a:cubicBezTo>
                <a:lnTo>
                  <a:pt x="2047469" y="1506961"/>
                </a:lnTo>
                <a:cubicBezTo>
                  <a:pt x="2047469" y="1623639"/>
                  <a:pt x="1953287" y="1718528"/>
                  <a:pt x="1836609" y="1718528"/>
                </a:cubicBezTo>
                <a:cubicBezTo>
                  <a:pt x="1719932" y="1718528"/>
                  <a:pt x="1625745" y="1624342"/>
                  <a:pt x="1625745" y="1507664"/>
                </a:cubicBezTo>
                <a:lnTo>
                  <a:pt x="1625745" y="210864"/>
                </a:lnTo>
                <a:cubicBezTo>
                  <a:pt x="1625745" y="94186"/>
                  <a:pt x="1719932" y="0"/>
                  <a:pt x="1836609" y="0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660400" y="4323421"/>
            <a:ext cx="3312000" cy="138558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zh-CN" altLang="en-US" sz="1160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耕地面积有限，水资源短缺，农业生态环境压力大。资源约束制约农业可持续发展，农业发展面临资源瓶颈。</a:t>
            </a:r>
            <a:r>
              <a:rPr kumimoji="1" lang="en-US" altLang="zh-CN" sz="1160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我国人均耕地面积不足世界平均水平的40%，人均水资源仅为世界平均水平的1/4，部分地区农业用水紧张，生态环境压力大</a:t>
            </a:r>
            <a:r>
              <a:rPr kumimoji="1" lang="en-US" altLang="zh-CN" sz="116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。</a:t>
            </a:r>
            <a:endParaRPr kumimoji="1" lang="zh-CN" altLang="en-US" dirty="0"/>
          </a:p>
        </p:txBody>
      </p:sp>
      <p:sp>
        <p:nvSpPr>
          <p:cNvPr id="8" name="标题 1"/>
          <p:cNvSpPr txBox="1"/>
          <p:nvPr/>
        </p:nvSpPr>
        <p:spPr>
          <a:xfrm>
            <a:off x="588400" y="3503882"/>
            <a:ext cx="3312000" cy="756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zh-CN" altLang="en-US" sz="1600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资源约束</a:t>
            </a:r>
            <a:endParaRPr kumimoji="1" lang="zh-CN" altLang="en-US" sz="1600" b="1" dirty="0">
              <a:ln w="12700">
                <a:noFill/>
              </a:ln>
              <a:solidFill>
                <a:schemeClr val="bg1"/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 rot="8113744">
            <a:off x="5459650" y="1568097"/>
            <a:ext cx="1260000" cy="1260000"/>
          </a:xfrm>
          <a:prstGeom prst="teardrop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6017650" y="3291444"/>
            <a:ext cx="144000" cy="144000"/>
          </a:xfrm>
          <a:prstGeom prst="ellipse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5783650" y="1920672"/>
            <a:ext cx="612000" cy="554849"/>
          </a:xfrm>
          <a:custGeom>
            <a:avLst/>
            <a:gdLst>
              <a:gd name="connsiteX0" fmla="*/ 31770 w 794163"/>
              <a:gd name="connsiteY0" fmla="*/ 656460 h 720001"/>
              <a:gd name="connsiteX1" fmla="*/ 762297 w 794163"/>
              <a:gd name="connsiteY1" fmla="*/ 656460 h 720001"/>
              <a:gd name="connsiteX2" fmla="*/ 794163 w 794163"/>
              <a:gd name="connsiteY2" fmla="*/ 688230 h 720001"/>
              <a:gd name="connsiteX3" fmla="*/ 762392 w 794163"/>
              <a:gd name="connsiteY3" fmla="*/ 720001 h 720001"/>
              <a:gd name="connsiteX4" fmla="*/ 31770 w 794163"/>
              <a:gd name="connsiteY4" fmla="*/ 720001 h 720001"/>
              <a:gd name="connsiteX5" fmla="*/ 0 w 794163"/>
              <a:gd name="connsiteY5" fmla="*/ 688230 h 720001"/>
              <a:gd name="connsiteX6" fmla="*/ 31770 w 794163"/>
              <a:gd name="connsiteY6" fmla="*/ 656460 h 720001"/>
              <a:gd name="connsiteX7" fmla="*/ 613493 w 794163"/>
              <a:gd name="connsiteY7" fmla="*/ 317608 h 720001"/>
              <a:gd name="connsiteX8" fmla="*/ 710048 w 794163"/>
              <a:gd name="connsiteY8" fmla="*/ 317608 h 720001"/>
              <a:gd name="connsiteX9" fmla="*/ 767655 w 794163"/>
              <a:gd name="connsiteY9" fmla="*/ 375216 h 720001"/>
              <a:gd name="connsiteX10" fmla="*/ 767655 w 794163"/>
              <a:gd name="connsiteY10" fmla="*/ 524689 h 720001"/>
              <a:gd name="connsiteX11" fmla="*/ 710048 w 794163"/>
              <a:gd name="connsiteY11" fmla="*/ 582297 h 720001"/>
              <a:gd name="connsiteX12" fmla="*/ 613493 w 794163"/>
              <a:gd name="connsiteY12" fmla="*/ 582297 h 720001"/>
              <a:gd name="connsiteX13" fmla="*/ 555885 w 794163"/>
              <a:gd name="connsiteY13" fmla="*/ 524689 h 720001"/>
              <a:gd name="connsiteX14" fmla="*/ 555885 w 794163"/>
              <a:gd name="connsiteY14" fmla="*/ 375216 h 720001"/>
              <a:gd name="connsiteX15" fmla="*/ 613493 w 794163"/>
              <a:gd name="connsiteY15" fmla="*/ 317608 h 720001"/>
              <a:gd name="connsiteX16" fmla="*/ 84019 w 794163"/>
              <a:gd name="connsiteY16" fmla="*/ 211770 h 720001"/>
              <a:gd name="connsiteX17" fmla="*/ 180574 w 794163"/>
              <a:gd name="connsiteY17" fmla="*/ 211770 h 720001"/>
              <a:gd name="connsiteX18" fmla="*/ 238182 w 794163"/>
              <a:gd name="connsiteY18" fmla="*/ 269282 h 720001"/>
              <a:gd name="connsiteX19" fmla="*/ 238182 w 794163"/>
              <a:gd name="connsiteY19" fmla="*/ 524785 h 720001"/>
              <a:gd name="connsiteX20" fmla="*/ 180574 w 794163"/>
              <a:gd name="connsiteY20" fmla="*/ 582393 h 720001"/>
              <a:gd name="connsiteX21" fmla="*/ 84019 w 794163"/>
              <a:gd name="connsiteY21" fmla="*/ 582393 h 720001"/>
              <a:gd name="connsiteX22" fmla="*/ 26411 w 794163"/>
              <a:gd name="connsiteY22" fmla="*/ 524785 h 720001"/>
              <a:gd name="connsiteX23" fmla="*/ 26411 w 794163"/>
              <a:gd name="connsiteY23" fmla="*/ 269378 h 720001"/>
              <a:gd name="connsiteX24" fmla="*/ 84019 w 794163"/>
              <a:gd name="connsiteY24" fmla="*/ 211770 h 720001"/>
              <a:gd name="connsiteX25" fmla="*/ 348708 w 794163"/>
              <a:gd name="connsiteY25" fmla="*/ 0 h 720001"/>
              <a:gd name="connsiteX26" fmla="*/ 445359 w 794163"/>
              <a:gd name="connsiteY26" fmla="*/ 0 h 720001"/>
              <a:gd name="connsiteX27" fmla="*/ 502871 w 794163"/>
              <a:gd name="connsiteY27" fmla="*/ 57607 h 720001"/>
              <a:gd name="connsiteX28" fmla="*/ 502871 w 794163"/>
              <a:gd name="connsiteY28" fmla="*/ 524785 h 720001"/>
              <a:gd name="connsiteX29" fmla="*/ 445263 w 794163"/>
              <a:gd name="connsiteY29" fmla="*/ 582393 h 720001"/>
              <a:gd name="connsiteX30" fmla="*/ 348708 w 794163"/>
              <a:gd name="connsiteY30" fmla="*/ 582393 h 720001"/>
              <a:gd name="connsiteX31" fmla="*/ 291100 w 794163"/>
              <a:gd name="connsiteY31" fmla="*/ 524785 h 720001"/>
              <a:gd name="connsiteX32" fmla="*/ 291100 w 794163"/>
              <a:gd name="connsiteY32" fmla="*/ 57607 h 720001"/>
              <a:gd name="connsiteX33" fmla="*/ 348708 w 794163"/>
              <a:gd name="connsiteY33" fmla="*/ 0 h 720001"/>
            </a:gdLst>
            <a:ahLst/>
            <a:cxnLst/>
            <a:rect l="l" t="t" r="r" b="b"/>
            <a:pathLst>
              <a:path w="794163" h="720001">
                <a:moveTo>
                  <a:pt x="31770" y="656460"/>
                </a:moveTo>
                <a:lnTo>
                  <a:pt x="762297" y="656460"/>
                </a:lnTo>
                <a:cubicBezTo>
                  <a:pt x="779904" y="656460"/>
                  <a:pt x="794067" y="670622"/>
                  <a:pt x="794163" y="688230"/>
                </a:cubicBezTo>
                <a:cubicBezTo>
                  <a:pt x="794163" y="705742"/>
                  <a:pt x="779904" y="720001"/>
                  <a:pt x="762392" y="720001"/>
                </a:cubicBezTo>
                <a:lnTo>
                  <a:pt x="31770" y="720001"/>
                </a:lnTo>
                <a:cubicBezTo>
                  <a:pt x="14258" y="720001"/>
                  <a:pt x="0" y="705742"/>
                  <a:pt x="0" y="688230"/>
                </a:cubicBezTo>
                <a:cubicBezTo>
                  <a:pt x="0" y="670718"/>
                  <a:pt x="14258" y="656460"/>
                  <a:pt x="31770" y="656460"/>
                </a:cubicBezTo>
                <a:close/>
                <a:moveTo>
                  <a:pt x="613493" y="317608"/>
                </a:moveTo>
                <a:lnTo>
                  <a:pt x="710048" y="317608"/>
                </a:lnTo>
                <a:cubicBezTo>
                  <a:pt x="741818" y="317608"/>
                  <a:pt x="767655" y="343445"/>
                  <a:pt x="767655" y="375216"/>
                </a:cubicBezTo>
                <a:lnTo>
                  <a:pt x="767655" y="524689"/>
                </a:lnTo>
                <a:cubicBezTo>
                  <a:pt x="767655" y="556364"/>
                  <a:pt x="741723" y="582297"/>
                  <a:pt x="710048" y="582297"/>
                </a:cubicBezTo>
                <a:lnTo>
                  <a:pt x="613493" y="582297"/>
                </a:lnTo>
                <a:cubicBezTo>
                  <a:pt x="581818" y="582297"/>
                  <a:pt x="555885" y="556364"/>
                  <a:pt x="555885" y="524689"/>
                </a:cubicBezTo>
                <a:lnTo>
                  <a:pt x="555885" y="375216"/>
                </a:lnTo>
                <a:cubicBezTo>
                  <a:pt x="555885" y="343349"/>
                  <a:pt x="581722" y="317608"/>
                  <a:pt x="613493" y="317608"/>
                </a:cubicBezTo>
                <a:close/>
                <a:moveTo>
                  <a:pt x="84019" y="211770"/>
                </a:moveTo>
                <a:lnTo>
                  <a:pt x="180574" y="211770"/>
                </a:lnTo>
                <a:cubicBezTo>
                  <a:pt x="212440" y="211770"/>
                  <a:pt x="238182" y="237512"/>
                  <a:pt x="238182" y="269282"/>
                </a:cubicBezTo>
                <a:lnTo>
                  <a:pt x="238182" y="524785"/>
                </a:lnTo>
                <a:cubicBezTo>
                  <a:pt x="238182" y="556460"/>
                  <a:pt x="212248" y="582393"/>
                  <a:pt x="180574" y="582393"/>
                </a:cubicBezTo>
                <a:lnTo>
                  <a:pt x="84019" y="582393"/>
                </a:lnTo>
                <a:cubicBezTo>
                  <a:pt x="52344" y="582393"/>
                  <a:pt x="26411" y="556460"/>
                  <a:pt x="26411" y="524785"/>
                </a:cubicBezTo>
                <a:lnTo>
                  <a:pt x="26411" y="269378"/>
                </a:lnTo>
                <a:cubicBezTo>
                  <a:pt x="26411" y="237512"/>
                  <a:pt x="52248" y="211770"/>
                  <a:pt x="84019" y="211770"/>
                </a:cubicBezTo>
                <a:close/>
                <a:moveTo>
                  <a:pt x="348708" y="0"/>
                </a:moveTo>
                <a:lnTo>
                  <a:pt x="445359" y="0"/>
                </a:lnTo>
                <a:cubicBezTo>
                  <a:pt x="477129" y="0"/>
                  <a:pt x="502871" y="25741"/>
                  <a:pt x="502871" y="57607"/>
                </a:cubicBezTo>
                <a:lnTo>
                  <a:pt x="502871" y="524785"/>
                </a:lnTo>
                <a:cubicBezTo>
                  <a:pt x="502871" y="556460"/>
                  <a:pt x="476937" y="582393"/>
                  <a:pt x="445263" y="582393"/>
                </a:cubicBezTo>
                <a:lnTo>
                  <a:pt x="348708" y="582393"/>
                </a:lnTo>
                <a:cubicBezTo>
                  <a:pt x="317033" y="582393"/>
                  <a:pt x="291100" y="556460"/>
                  <a:pt x="291100" y="524785"/>
                </a:cubicBezTo>
                <a:lnTo>
                  <a:pt x="291100" y="57607"/>
                </a:lnTo>
                <a:cubicBezTo>
                  <a:pt x="291100" y="25741"/>
                  <a:pt x="316937" y="0"/>
                  <a:pt x="348708" y="0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433650" y="4323421"/>
            <a:ext cx="3312000" cy="138558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zh-CN" altLang="en-US" sz="1160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农产品价格波动大，农业生产面临自然和市场双重风险。市场风险影响农民收入稳定，农业产业发展面临不确定性。</a:t>
            </a:r>
            <a:r>
              <a:rPr kumimoji="1" lang="en-US" altLang="zh-CN" sz="1160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近年来，部分农产品价格波动频繁，如大蒜价格从每斤2元跌至0.5元，生猪价格从每斤10元跌至5元，农民收入受到较大影响</a:t>
            </a:r>
            <a:r>
              <a:rPr kumimoji="1" lang="en-US" altLang="zh-CN" sz="1160" dirty="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。</a:t>
            </a:r>
            <a:endParaRPr kumimoji="1" lang="zh-CN" altLang="en-US" dirty="0"/>
          </a:p>
        </p:txBody>
      </p:sp>
      <p:sp>
        <p:nvSpPr>
          <p:cNvPr id="13" name="标题 1"/>
          <p:cNvSpPr txBox="1"/>
          <p:nvPr/>
        </p:nvSpPr>
        <p:spPr>
          <a:xfrm>
            <a:off x="4433650" y="3534911"/>
            <a:ext cx="3312000" cy="756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zh-CN" altLang="en-US" sz="1600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市场风险</a:t>
            </a:r>
            <a:endParaRPr kumimoji="1" lang="zh-CN" altLang="en-US" sz="1600" b="1" dirty="0">
              <a:ln w="12700">
                <a:noFill/>
              </a:ln>
              <a:solidFill>
                <a:schemeClr val="bg1"/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4" name="标题 1"/>
          <p:cNvSpPr txBox="1"/>
          <p:nvPr/>
        </p:nvSpPr>
        <p:spPr>
          <a:xfrm rot="8113744">
            <a:off x="9232900" y="1568097"/>
            <a:ext cx="1260000" cy="1260000"/>
          </a:xfrm>
          <a:prstGeom prst="teardrop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9790900" y="3291444"/>
            <a:ext cx="144000" cy="144000"/>
          </a:xfrm>
          <a:prstGeom prst="ellipse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flipH="1" flipV="1">
            <a:off x="9574900" y="1919388"/>
            <a:ext cx="576000" cy="557416"/>
          </a:xfrm>
          <a:custGeom>
            <a:avLst/>
            <a:gdLst>
              <a:gd name="connsiteX0" fmla="*/ 311954 w 744004"/>
              <a:gd name="connsiteY0" fmla="*/ 337123 h 720001"/>
              <a:gd name="connsiteX1" fmla="*/ 168770 w 744004"/>
              <a:gd name="connsiteY1" fmla="*/ 337123 h 720001"/>
              <a:gd name="connsiteX2" fmla="*/ 49673 w 744004"/>
              <a:gd name="connsiteY2" fmla="*/ 287618 h 720001"/>
              <a:gd name="connsiteX3" fmla="*/ 167 w 744004"/>
              <a:gd name="connsiteY3" fmla="*/ 168520 h 720001"/>
              <a:gd name="connsiteX4" fmla="*/ 49590 w 744004"/>
              <a:gd name="connsiteY4" fmla="*/ 49507 h 720001"/>
              <a:gd name="connsiteX5" fmla="*/ 168687 w 744004"/>
              <a:gd name="connsiteY5" fmla="*/ 0 h 720001"/>
              <a:gd name="connsiteX6" fmla="*/ 287784 w 744004"/>
              <a:gd name="connsiteY6" fmla="*/ 49507 h 720001"/>
              <a:gd name="connsiteX7" fmla="*/ 337290 w 744004"/>
              <a:gd name="connsiteY7" fmla="*/ 168604 h 720001"/>
              <a:gd name="connsiteX8" fmla="*/ 337290 w 744004"/>
              <a:gd name="connsiteY8" fmla="*/ 311787 h 720001"/>
              <a:gd name="connsiteX9" fmla="*/ 311954 w 744004"/>
              <a:gd name="connsiteY9" fmla="*/ 337123 h 720001"/>
              <a:gd name="connsiteX10" fmla="*/ 575401 w 744004"/>
              <a:gd name="connsiteY10" fmla="*/ 337207 h 720001"/>
              <a:gd name="connsiteX11" fmla="*/ 432218 w 744004"/>
              <a:gd name="connsiteY11" fmla="*/ 337207 h 720001"/>
              <a:gd name="connsiteX12" fmla="*/ 406882 w 744004"/>
              <a:gd name="connsiteY12" fmla="*/ 311870 h 720001"/>
              <a:gd name="connsiteX13" fmla="*/ 406882 w 744004"/>
              <a:gd name="connsiteY13" fmla="*/ 168687 h 720001"/>
              <a:gd name="connsiteX14" fmla="*/ 456387 w 744004"/>
              <a:gd name="connsiteY14" fmla="*/ 49590 h 720001"/>
              <a:gd name="connsiteX15" fmla="*/ 575401 w 744004"/>
              <a:gd name="connsiteY15" fmla="*/ 0 h 720001"/>
              <a:gd name="connsiteX16" fmla="*/ 694498 w 744004"/>
              <a:gd name="connsiteY16" fmla="*/ 49507 h 720001"/>
              <a:gd name="connsiteX17" fmla="*/ 744004 w 744004"/>
              <a:gd name="connsiteY17" fmla="*/ 168604 h 720001"/>
              <a:gd name="connsiteX18" fmla="*/ 694498 w 744004"/>
              <a:gd name="connsiteY18" fmla="*/ 287701 h 720001"/>
              <a:gd name="connsiteX19" fmla="*/ 575401 w 744004"/>
              <a:gd name="connsiteY19" fmla="*/ 337207 h 720001"/>
              <a:gd name="connsiteX20" fmla="*/ 168604 w 744004"/>
              <a:gd name="connsiteY20" fmla="*/ 720001 h 720001"/>
              <a:gd name="connsiteX21" fmla="*/ 49507 w 744004"/>
              <a:gd name="connsiteY21" fmla="*/ 670495 h 720001"/>
              <a:gd name="connsiteX22" fmla="*/ 0 w 744004"/>
              <a:gd name="connsiteY22" fmla="*/ 551398 h 720001"/>
              <a:gd name="connsiteX23" fmla="*/ 49507 w 744004"/>
              <a:gd name="connsiteY23" fmla="*/ 432301 h 720001"/>
              <a:gd name="connsiteX24" fmla="*/ 168687 w 744004"/>
              <a:gd name="connsiteY24" fmla="*/ 382879 h 720001"/>
              <a:gd name="connsiteX25" fmla="*/ 311871 w 744004"/>
              <a:gd name="connsiteY25" fmla="*/ 382879 h 720001"/>
              <a:gd name="connsiteX26" fmla="*/ 337207 w 744004"/>
              <a:gd name="connsiteY26" fmla="*/ 408215 h 720001"/>
              <a:gd name="connsiteX27" fmla="*/ 337207 w 744004"/>
              <a:gd name="connsiteY27" fmla="*/ 551398 h 720001"/>
              <a:gd name="connsiteX28" fmla="*/ 287701 w 744004"/>
              <a:gd name="connsiteY28" fmla="*/ 670495 h 720001"/>
              <a:gd name="connsiteX29" fmla="*/ 168604 w 744004"/>
              <a:gd name="connsiteY29" fmla="*/ 720001 h 720001"/>
              <a:gd name="connsiteX30" fmla="*/ 575401 w 744004"/>
              <a:gd name="connsiteY30" fmla="*/ 720001 h 720001"/>
              <a:gd name="connsiteX31" fmla="*/ 456304 w 744004"/>
              <a:gd name="connsiteY31" fmla="*/ 670495 h 720001"/>
              <a:gd name="connsiteX32" fmla="*/ 406798 w 744004"/>
              <a:gd name="connsiteY32" fmla="*/ 551398 h 720001"/>
              <a:gd name="connsiteX33" fmla="*/ 406798 w 744004"/>
              <a:gd name="connsiteY33" fmla="*/ 408215 h 720001"/>
              <a:gd name="connsiteX34" fmla="*/ 432218 w 744004"/>
              <a:gd name="connsiteY34" fmla="*/ 382879 h 720001"/>
              <a:gd name="connsiteX35" fmla="*/ 575401 w 744004"/>
              <a:gd name="connsiteY35" fmla="*/ 382879 h 720001"/>
              <a:gd name="connsiteX36" fmla="*/ 694498 w 744004"/>
              <a:gd name="connsiteY36" fmla="*/ 432385 h 720001"/>
              <a:gd name="connsiteX37" fmla="*/ 744004 w 744004"/>
              <a:gd name="connsiteY37" fmla="*/ 551398 h 720001"/>
              <a:gd name="connsiteX38" fmla="*/ 694498 w 744004"/>
              <a:gd name="connsiteY38" fmla="*/ 670495 h 720001"/>
              <a:gd name="connsiteX39" fmla="*/ 575401 w 744004"/>
              <a:gd name="connsiteY39" fmla="*/ 720001 h 720001"/>
            </a:gdLst>
            <a:ahLst/>
            <a:cxnLst/>
            <a:rect l="l" t="t" r="r" b="b"/>
            <a:pathLst>
              <a:path w="744004" h="720001">
                <a:moveTo>
                  <a:pt x="311954" y="337123"/>
                </a:moveTo>
                <a:lnTo>
                  <a:pt x="168770" y="337123"/>
                </a:lnTo>
                <a:cubicBezTo>
                  <a:pt x="123932" y="337123"/>
                  <a:pt x="81594" y="319538"/>
                  <a:pt x="49673" y="287618"/>
                </a:cubicBezTo>
                <a:cubicBezTo>
                  <a:pt x="17753" y="255697"/>
                  <a:pt x="167" y="213442"/>
                  <a:pt x="167" y="168520"/>
                </a:cubicBezTo>
                <a:cubicBezTo>
                  <a:pt x="167" y="123598"/>
                  <a:pt x="17669" y="81427"/>
                  <a:pt x="49590" y="49507"/>
                </a:cubicBezTo>
                <a:cubicBezTo>
                  <a:pt x="81510" y="17586"/>
                  <a:pt x="123848" y="0"/>
                  <a:pt x="168687" y="0"/>
                </a:cubicBezTo>
                <a:cubicBezTo>
                  <a:pt x="213526" y="0"/>
                  <a:pt x="255864" y="17586"/>
                  <a:pt x="287784" y="49507"/>
                </a:cubicBezTo>
                <a:cubicBezTo>
                  <a:pt x="319705" y="81427"/>
                  <a:pt x="337290" y="123682"/>
                  <a:pt x="337290" y="168604"/>
                </a:cubicBezTo>
                <a:lnTo>
                  <a:pt x="337290" y="311787"/>
                </a:lnTo>
                <a:cubicBezTo>
                  <a:pt x="337290" y="325789"/>
                  <a:pt x="325956" y="337123"/>
                  <a:pt x="311954" y="337123"/>
                </a:cubicBezTo>
                <a:close/>
                <a:moveTo>
                  <a:pt x="575401" y="337207"/>
                </a:moveTo>
                <a:lnTo>
                  <a:pt x="432218" y="337207"/>
                </a:lnTo>
                <a:cubicBezTo>
                  <a:pt x="418216" y="337207"/>
                  <a:pt x="406882" y="325872"/>
                  <a:pt x="406882" y="311870"/>
                </a:cubicBezTo>
                <a:lnTo>
                  <a:pt x="406882" y="168687"/>
                </a:lnTo>
                <a:cubicBezTo>
                  <a:pt x="406882" y="123849"/>
                  <a:pt x="424467" y="81510"/>
                  <a:pt x="456387" y="49590"/>
                </a:cubicBezTo>
                <a:cubicBezTo>
                  <a:pt x="488308" y="17669"/>
                  <a:pt x="530563" y="0"/>
                  <a:pt x="575401" y="0"/>
                </a:cubicBezTo>
                <a:cubicBezTo>
                  <a:pt x="620240" y="0"/>
                  <a:pt x="662578" y="17586"/>
                  <a:pt x="694498" y="49507"/>
                </a:cubicBezTo>
                <a:cubicBezTo>
                  <a:pt x="726419" y="81427"/>
                  <a:pt x="744004" y="123765"/>
                  <a:pt x="744004" y="168604"/>
                </a:cubicBezTo>
                <a:cubicBezTo>
                  <a:pt x="744004" y="213442"/>
                  <a:pt x="726419" y="255780"/>
                  <a:pt x="694498" y="287701"/>
                </a:cubicBezTo>
                <a:cubicBezTo>
                  <a:pt x="662578" y="319621"/>
                  <a:pt x="620323" y="337207"/>
                  <a:pt x="575401" y="337207"/>
                </a:cubicBezTo>
                <a:close/>
                <a:moveTo>
                  <a:pt x="168604" y="720001"/>
                </a:moveTo>
                <a:cubicBezTo>
                  <a:pt x="123682" y="720001"/>
                  <a:pt x="81427" y="702416"/>
                  <a:pt x="49507" y="670495"/>
                </a:cubicBezTo>
                <a:cubicBezTo>
                  <a:pt x="17586" y="638575"/>
                  <a:pt x="0" y="596320"/>
                  <a:pt x="0" y="551398"/>
                </a:cubicBezTo>
                <a:cubicBezTo>
                  <a:pt x="0" y="506476"/>
                  <a:pt x="17586" y="464221"/>
                  <a:pt x="49507" y="432301"/>
                </a:cubicBezTo>
                <a:cubicBezTo>
                  <a:pt x="81510" y="400464"/>
                  <a:pt x="123848" y="382879"/>
                  <a:pt x="168687" y="382879"/>
                </a:cubicBezTo>
                <a:lnTo>
                  <a:pt x="311871" y="382879"/>
                </a:lnTo>
                <a:cubicBezTo>
                  <a:pt x="325872" y="382879"/>
                  <a:pt x="337207" y="394297"/>
                  <a:pt x="337207" y="408215"/>
                </a:cubicBezTo>
                <a:lnTo>
                  <a:pt x="337207" y="551398"/>
                </a:lnTo>
                <a:cubicBezTo>
                  <a:pt x="337207" y="596237"/>
                  <a:pt x="319621" y="638575"/>
                  <a:pt x="287701" y="670495"/>
                </a:cubicBezTo>
                <a:cubicBezTo>
                  <a:pt x="255781" y="702416"/>
                  <a:pt x="213526" y="720001"/>
                  <a:pt x="168604" y="720001"/>
                </a:cubicBezTo>
                <a:close/>
                <a:moveTo>
                  <a:pt x="575401" y="720001"/>
                </a:moveTo>
                <a:cubicBezTo>
                  <a:pt x="530563" y="720001"/>
                  <a:pt x="488224" y="702416"/>
                  <a:pt x="456304" y="670495"/>
                </a:cubicBezTo>
                <a:cubicBezTo>
                  <a:pt x="424383" y="638575"/>
                  <a:pt x="406798" y="596320"/>
                  <a:pt x="406798" y="551398"/>
                </a:cubicBezTo>
                <a:lnTo>
                  <a:pt x="406798" y="408215"/>
                </a:lnTo>
                <a:cubicBezTo>
                  <a:pt x="406882" y="394213"/>
                  <a:pt x="418216" y="382879"/>
                  <a:pt x="432218" y="382879"/>
                </a:cubicBezTo>
                <a:lnTo>
                  <a:pt x="575401" y="382879"/>
                </a:lnTo>
                <a:cubicBezTo>
                  <a:pt x="620240" y="382879"/>
                  <a:pt x="662578" y="400464"/>
                  <a:pt x="694498" y="432385"/>
                </a:cubicBezTo>
                <a:cubicBezTo>
                  <a:pt x="726419" y="464305"/>
                  <a:pt x="744004" y="506560"/>
                  <a:pt x="744004" y="551398"/>
                </a:cubicBezTo>
                <a:cubicBezTo>
                  <a:pt x="744004" y="596237"/>
                  <a:pt x="726419" y="638575"/>
                  <a:pt x="694498" y="670495"/>
                </a:cubicBezTo>
                <a:cubicBezTo>
                  <a:pt x="662578" y="702416"/>
                  <a:pt x="620323" y="720001"/>
                  <a:pt x="575401" y="720001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206900" y="4323421"/>
            <a:ext cx="3312000" cy="138558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zh-CN" altLang="en-US" sz="1160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农业科技创新能力不足，科技成果转化率有待提高。农业现代化进程需要更强的科技支撑，科技创新是农业发展的关键。</a:t>
            </a:r>
            <a:r>
              <a:rPr kumimoji="1" lang="en-US" altLang="zh-CN" sz="1160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
我国农业科研投入占农业总产值的比例仅为0.5%，低于发达国家1%的水平，农业科技成果转化率不足50</a:t>
            </a:r>
            <a:r>
              <a:rPr kumimoji="1" lang="en-US" altLang="zh-CN" sz="1160" b="1" dirty="0" smtClean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%，</a:t>
            </a:r>
            <a:r>
              <a:rPr kumimoji="1" lang="zh-CN" altLang="en-US" sz="1160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制约农业现代化进程。</a:t>
            </a:r>
            <a:endParaRPr kumimoji="1" lang="zh-CN" altLang="en-US" sz="1160" b="1" dirty="0">
              <a:ln w="12700">
                <a:noFill/>
              </a:ln>
              <a:solidFill>
                <a:schemeClr val="bg1"/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8" name="标题 1"/>
          <p:cNvSpPr txBox="1"/>
          <p:nvPr/>
        </p:nvSpPr>
        <p:spPr>
          <a:xfrm>
            <a:off x="8202290" y="3567421"/>
            <a:ext cx="3312000" cy="756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zh-CN" altLang="en-US" sz="1600" b="1" dirty="0">
                <a:ln w="12700">
                  <a:noFill/>
                </a:ln>
                <a:solidFill>
                  <a:schemeClr val="bg1"/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科技创新能力不足</a:t>
            </a:r>
            <a:endParaRPr kumimoji="1" lang="zh-CN" altLang="en-US" sz="1600" b="1" dirty="0">
              <a:ln w="12700">
                <a:noFill/>
              </a:ln>
              <a:solidFill>
                <a:schemeClr val="bg1"/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9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农业相关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688" y="0"/>
            <a:ext cx="12385376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>
            <a:off x="4681699" y="6024962"/>
            <a:ext cx="2814891" cy="1048939"/>
          </a:xfrm>
          <a:custGeom>
            <a:avLst/>
            <a:gdLst>
              <a:gd name="connsiteX0" fmla="*/ 0 w 2814891"/>
              <a:gd name="connsiteY0" fmla="*/ 0 h 1048939"/>
              <a:gd name="connsiteX1" fmla="*/ 2814891 w 2814891"/>
              <a:gd name="connsiteY1" fmla="*/ 0 h 1048939"/>
              <a:gd name="connsiteX2" fmla="*/ 2814891 w 2814891"/>
              <a:gd name="connsiteY2" fmla="*/ 1048939 h 1048939"/>
              <a:gd name="connsiteX3" fmla="*/ 0 w 2814891"/>
              <a:gd name="connsiteY3" fmla="*/ 1048939 h 1048939"/>
            </a:gdLst>
            <a:ahLst/>
            <a:cxnLst/>
            <a:rect l="l" t="t" r="r" b="b"/>
            <a:pathLst>
              <a:path w="2814891" h="1048939">
                <a:moveTo>
                  <a:pt x="0" y="0"/>
                </a:moveTo>
                <a:lnTo>
                  <a:pt x="2814891" y="0"/>
                </a:lnTo>
                <a:lnTo>
                  <a:pt x="2814891" y="1048939"/>
                </a:lnTo>
                <a:lnTo>
                  <a:pt x="0" y="1048939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9000"/>
                </a:schemeClr>
              </a:gs>
              <a:gs pos="100000">
                <a:schemeClr val="bg1">
                  <a:alpha val="3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568016" y="5656580"/>
            <a:ext cx="2814891" cy="1417320"/>
          </a:xfrm>
          <a:custGeom>
            <a:avLst/>
            <a:gdLst>
              <a:gd name="connsiteX0" fmla="*/ 0 w 2814891"/>
              <a:gd name="connsiteY0" fmla="*/ 0 h 1417320"/>
              <a:gd name="connsiteX1" fmla="*/ 2814891 w 2814891"/>
              <a:gd name="connsiteY1" fmla="*/ 0 h 1417320"/>
              <a:gd name="connsiteX2" fmla="*/ 2814891 w 2814891"/>
              <a:gd name="connsiteY2" fmla="*/ 1417320 h 1417320"/>
              <a:gd name="connsiteX3" fmla="*/ 0 w 2814891"/>
              <a:gd name="connsiteY3" fmla="*/ 1417320 h 1417320"/>
            </a:gdLst>
            <a:ahLst/>
            <a:cxnLst/>
            <a:rect l="l" t="t" r="r" b="b"/>
            <a:pathLst>
              <a:path w="2814891" h="1417320">
                <a:moveTo>
                  <a:pt x="0" y="0"/>
                </a:moveTo>
                <a:lnTo>
                  <a:pt x="2814891" y="0"/>
                </a:lnTo>
                <a:lnTo>
                  <a:pt x="2814891" y="1417320"/>
                </a:lnTo>
                <a:lnTo>
                  <a:pt x="0" y="141732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9000"/>
                </a:schemeClr>
              </a:gs>
              <a:gs pos="100000">
                <a:schemeClr val="bg1">
                  <a:alpha val="3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7809096" y="5412740"/>
            <a:ext cx="2814891" cy="1661160"/>
          </a:xfrm>
          <a:custGeom>
            <a:avLst/>
            <a:gdLst>
              <a:gd name="connsiteX0" fmla="*/ 0 w 2814891"/>
              <a:gd name="connsiteY0" fmla="*/ 0 h 1661160"/>
              <a:gd name="connsiteX1" fmla="*/ 1360269 w 2814891"/>
              <a:gd name="connsiteY1" fmla="*/ 0 h 1661160"/>
              <a:gd name="connsiteX2" fmla="*/ 2814891 w 2814891"/>
              <a:gd name="connsiteY2" fmla="*/ 173547 h 1661160"/>
              <a:gd name="connsiteX3" fmla="*/ 2814891 w 2814891"/>
              <a:gd name="connsiteY3" fmla="*/ 1661160 h 1661160"/>
              <a:gd name="connsiteX4" fmla="*/ 0 w 2814891"/>
              <a:gd name="connsiteY4" fmla="*/ 1661160 h 1661160"/>
            </a:gdLst>
            <a:ahLst/>
            <a:cxnLst/>
            <a:rect l="l" t="t" r="r" b="b"/>
            <a:pathLst>
              <a:path w="2814891" h="1661160">
                <a:moveTo>
                  <a:pt x="0" y="0"/>
                </a:moveTo>
                <a:lnTo>
                  <a:pt x="1360269" y="0"/>
                </a:lnTo>
                <a:lnTo>
                  <a:pt x="2814891" y="173547"/>
                </a:lnTo>
                <a:lnTo>
                  <a:pt x="2814891" y="1661160"/>
                </a:lnTo>
                <a:lnTo>
                  <a:pt x="0" y="166116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9000"/>
                </a:schemeClr>
              </a:gs>
              <a:gs pos="100000">
                <a:schemeClr val="bg1">
                  <a:alpha val="35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4681699" y="1366183"/>
            <a:ext cx="2814891" cy="4929525"/>
          </a:xfrm>
          <a:custGeom>
            <a:avLst/>
            <a:gdLst>
              <a:gd name="connsiteX0" fmla="*/ 809240 w 1668026"/>
              <a:gd name="connsiteY0" fmla="*/ 0 h 4069478"/>
              <a:gd name="connsiteX1" fmla="*/ 1668026 w 1668026"/>
              <a:gd name="connsiteY1" fmla="*/ 153040 h 4069478"/>
              <a:gd name="connsiteX2" fmla="*/ 1668026 w 1668026"/>
              <a:gd name="connsiteY2" fmla="*/ 3916438 h 4069478"/>
              <a:gd name="connsiteX3" fmla="*/ 809240 w 1668026"/>
              <a:gd name="connsiteY3" fmla="*/ 4069478 h 4069478"/>
              <a:gd name="connsiteX4" fmla="*/ 0 w 1668026"/>
              <a:gd name="connsiteY4" fmla="*/ 3925268 h 4069478"/>
              <a:gd name="connsiteX5" fmla="*/ 0 w 1668026"/>
              <a:gd name="connsiteY5" fmla="*/ 144211 h 4069478"/>
              <a:gd name="connsiteX6" fmla="*/ 809240 w 1668026"/>
              <a:gd name="connsiteY6" fmla="*/ 0 h 4069478"/>
            </a:gdLst>
            <a:ahLst/>
            <a:cxnLst/>
            <a:rect l="l" t="t" r="r" b="b"/>
            <a:pathLst>
              <a:path w="1668026" h="4069478">
                <a:moveTo>
                  <a:pt x="809240" y="0"/>
                </a:moveTo>
                <a:lnTo>
                  <a:pt x="1668026" y="153040"/>
                </a:lnTo>
                <a:lnTo>
                  <a:pt x="1668026" y="3916438"/>
                </a:lnTo>
                <a:lnTo>
                  <a:pt x="809240" y="4069478"/>
                </a:lnTo>
                <a:lnTo>
                  <a:pt x="0" y="3925268"/>
                </a:lnTo>
                <a:lnTo>
                  <a:pt x="0" y="144211"/>
                </a:lnTo>
                <a:lnTo>
                  <a:pt x="809240" y="0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568016" y="1598296"/>
            <a:ext cx="2814891" cy="4455139"/>
          </a:xfrm>
          <a:custGeom>
            <a:avLst/>
            <a:gdLst>
              <a:gd name="connsiteX0" fmla="*/ 1668026 w 1668026"/>
              <a:gd name="connsiteY0" fmla="*/ 0 h 3677858"/>
              <a:gd name="connsiteX1" fmla="*/ 1668026 w 1668026"/>
              <a:gd name="connsiteY1" fmla="*/ 3677858 h 3677858"/>
              <a:gd name="connsiteX2" fmla="*/ 0 w 1668026"/>
              <a:gd name="connsiteY2" fmla="*/ 3380607 h 3677858"/>
              <a:gd name="connsiteX3" fmla="*/ 0 w 1668026"/>
              <a:gd name="connsiteY3" fmla="*/ 297251 h 3677858"/>
              <a:gd name="connsiteX4" fmla="*/ 1668026 w 1668026"/>
              <a:gd name="connsiteY4" fmla="*/ 0 h 3677858"/>
            </a:gdLst>
            <a:ahLst/>
            <a:cxnLst/>
            <a:rect l="l" t="t" r="r" b="b"/>
            <a:pathLst>
              <a:path w="1668026" h="3677858">
                <a:moveTo>
                  <a:pt x="1668026" y="0"/>
                </a:moveTo>
                <a:lnTo>
                  <a:pt x="1668026" y="3677858"/>
                </a:lnTo>
                <a:lnTo>
                  <a:pt x="0" y="3380607"/>
                </a:lnTo>
                <a:lnTo>
                  <a:pt x="0" y="297251"/>
                </a:lnTo>
                <a:lnTo>
                  <a:pt x="1668026" y="0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809096" y="1614073"/>
            <a:ext cx="2814891" cy="4433748"/>
          </a:xfrm>
          <a:custGeom>
            <a:avLst/>
            <a:gdLst>
              <a:gd name="connsiteX0" fmla="*/ 0 w 1668026"/>
              <a:gd name="connsiteY0" fmla="*/ 0 h 3660199"/>
              <a:gd name="connsiteX1" fmla="*/ 1668026 w 1668026"/>
              <a:gd name="connsiteY1" fmla="*/ 297250 h 3660199"/>
              <a:gd name="connsiteX2" fmla="*/ 1668026 w 1668026"/>
              <a:gd name="connsiteY2" fmla="*/ 3362948 h 3660199"/>
              <a:gd name="connsiteX3" fmla="*/ 0 w 1668026"/>
              <a:gd name="connsiteY3" fmla="*/ 3660199 h 3660199"/>
              <a:gd name="connsiteX4" fmla="*/ 0 w 1668026"/>
              <a:gd name="connsiteY4" fmla="*/ 0 h 3660199"/>
            </a:gdLst>
            <a:ahLst/>
            <a:cxnLst/>
            <a:rect l="l" t="t" r="r" b="b"/>
            <a:pathLst>
              <a:path w="1668026" h="3660199">
                <a:moveTo>
                  <a:pt x="0" y="0"/>
                </a:moveTo>
                <a:lnTo>
                  <a:pt x="1668026" y="297250"/>
                </a:lnTo>
                <a:lnTo>
                  <a:pt x="1668026" y="3362948"/>
                </a:lnTo>
                <a:lnTo>
                  <a:pt x="0" y="36601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2771896" y="2284140"/>
            <a:ext cx="407130" cy="39399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5853692" y="2178519"/>
            <a:ext cx="470904" cy="426930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9038768" y="2275370"/>
            <a:ext cx="355546" cy="385142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2357950" y="3543202"/>
            <a:ext cx="1235022" cy="76199"/>
          </a:xfrm>
          <a:prstGeom prst="roundRect">
            <a:avLst>
              <a:gd name="adj" fmla="val 50000"/>
            </a:avLst>
          </a:prstGeom>
          <a:solidFill>
            <a:srgbClr val="FFFFFF">
              <a:alpha val="100000"/>
            </a:srgb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5471633" y="3518975"/>
            <a:ext cx="1235022" cy="76199"/>
          </a:xfrm>
          <a:prstGeom prst="roundRect">
            <a:avLst>
              <a:gd name="adj" fmla="val 50000"/>
            </a:avLst>
          </a:prstGeom>
          <a:solidFill>
            <a:srgbClr val="FFFFFF">
              <a:alpha val="100000"/>
            </a:srgb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599030" y="3537328"/>
            <a:ext cx="1235022" cy="76199"/>
          </a:xfrm>
          <a:prstGeom prst="roundRect">
            <a:avLst>
              <a:gd name="adj" fmla="val 50000"/>
            </a:avLst>
          </a:prstGeom>
          <a:solidFill>
            <a:srgbClr val="FFFFFF">
              <a:alpha val="100000"/>
            </a:srgb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0" y="2565284"/>
            <a:ext cx="984591" cy="4292716"/>
          </a:xfrm>
          <a:custGeom>
            <a:avLst/>
            <a:gdLst>
              <a:gd name="connsiteX0" fmla="*/ 0 w 1668026"/>
              <a:gd name="connsiteY0" fmla="*/ 0 h 3660199"/>
              <a:gd name="connsiteX1" fmla="*/ 1668026 w 1668026"/>
              <a:gd name="connsiteY1" fmla="*/ 297250 h 3660199"/>
              <a:gd name="connsiteX2" fmla="*/ 1668026 w 1668026"/>
              <a:gd name="connsiteY2" fmla="*/ 3362948 h 3660199"/>
              <a:gd name="connsiteX3" fmla="*/ 0 w 1668026"/>
              <a:gd name="connsiteY3" fmla="*/ 3660199 h 3660199"/>
              <a:gd name="connsiteX4" fmla="*/ 0 w 1668026"/>
              <a:gd name="connsiteY4" fmla="*/ 0 h 3660199"/>
            </a:gdLst>
            <a:ahLst/>
            <a:cxnLst/>
            <a:rect l="l" t="t" r="r" b="b"/>
            <a:pathLst>
              <a:path w="1668026" h="3660199">
                <a:moveTo>
                  <a:pt x="0" y="0"/>
                </a:moveTo>
                <a:lnTo>
                  <a:pt x="1668026" y="297250"/>
                </a:lnTo>
                <a:lnTo>
                  <a:pt x="1668026" y="3362948"/>
                </a:lnTo>
                <a:lnTo>
                  <a:pt x="0" y="36601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3000"/>
            </a:schemeClr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flipH="1">
            <a:off x="11207409" y="2565284"/>
            <a:ext cx="984591" cy="4292716"/>
          </a:xfrm>
          <a:custGeom>
            <a:avLst/>
            <a:gdLst>
              <a:gd name="connsiteX0" fmla="*/ 0 w 1668026"/>
              <a:gd name="connsiteY0" fmla="*/ 0 h 3660199"/>
              <a:gd name="connsiteX1" fmla="*/ 1668026 w 1668026"/>
              <a:gd name="connsiteY1" fmla="*/ 297250 h 3660199"/>
              <a:gd name="connsiteX2" fmla="*/ 1668026 w 1668026"/>
              <a:gd name="connsiteY2" fmla="*/ 3362948 h 3660199"/>
              <a:gd name="connsiteX3" fmla="*/ 0 w 1668026"/>
              <a:gd name="connsiteY3" fmla="*/ 3660199 h 3660199"/>
              <a:gd name="connsiteX4" fmla="*/ 0 w 1668026"/>
              <a:gd name="connsiteY4" fmla="*/ 0 h 3660199"/>
            </a:gdLst>
            <a:ahLst/>
            <a:cxnLst/>
            <a:rect l="l" t="t" r="r" b="b"/>
            <a:pathLst>
              <a:path w="1668026" h="3660199">
                <a:moveTo>
                  <a:pt x="0" y="0"/>
                </a:moveTo>
                <a:lnTo>
                  <a:pt x="1668026" y="297250"/>
                </a:lnTo>
                <a:lnTo>
                  <a:pt x="1668026" y="3362948"/>
                </a:lnTo>
                <a:lnTo>
                  <a:pt x="0" y="36601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3000"/>
            </a:schemeClr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774526" y="2830606"/>
            <a:ext cx="2401870" cy="5601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区域发展不平衡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774527" y="3771874"/>
            <a:ext cx="2401868" cy="193311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2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东部、中部、西部农村发展差距依然存在。区域发展不平衡影响全国农村整体发展水平，区域协调发展任务艰巨。
东部地区农村居民人均可支配收入超3万元，而西部部分地区仅1万元左右，区域间基础设施、公共服务等差距依然较大。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4888209" y="2782150"/>
            <a:ext cx="2401870" cy="5601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公共服务水平有待提升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4888210" y="3771874"/>
            <a:ext cx="2401868" cy="193311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2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与城市相比，农村教育、医疗等公共服务资源仍相对薄弱。公共服务水平提升是农村发展的关键，城乡公共服务均等化任重道远。
农村学校生师比仍高于城市，农村医疗卫生服务水平与城市差距较大，农村公共服务投入不足制约农村发展。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8015606" y="2818858"/>
            <a:ext cx="2401870" cy="5601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人才短缺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8015607" y="3771874"/>
            <a:ext cx="2401868" cy="193311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2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农村人才短缺问题突出，人才吸引力不足。人才是农村发展的核心动力，人才短缺制约农村产业发展和乡村振兴。
某农村地区每年流失人才超1000人，吸引人才回流和外来人才政策不足，农村产业发展缺乏人才支撑。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农村相关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flipH="1">
            <a:off x="-2380" y="0"/>
            <a:ext cx="12196761" cy="6858000"/>
          </a:xfrm>
          <a:prstGeom prst="rect">
            <a:avLst/>
          </a:prstGeom>
          <a:solidFill>
            <a:schemeClr val="bg1">
              <a:alpha val="92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8595675" flipH="1">
            <a:off x="-604942" y="-696790"/>
            <a:ext cx="3146578" cy="3146578"/>
          </a:xfrm>
          <a:prstGeom prst="ellipse">
            <a:avLst/>
          </a:prstGeom>
          <a:gradFill>
            <a:gsLst>
              <a:gs pos="20000">
                <a:schemeClr val="accent1">
                  <a:lumMod val="20000"/>
                  <a:lumOff val="80000"/>
                  <a:alpha val="0"/>
                </a:schemeClr>
              </a:gs>
              <a:gs pos="87000">
                <a:schemeClr val="accent1">
                  <a:lumMod val="40000"/>
                  <a:lumOff val="60000"/>
                  <a:alpha val="20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flipH="1">
            <a:off x="859643" y="696591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100000">
                <a:schemeClr val="accent1">
                  <a:lumMod val="20000"/>
                  <a:lumOff val="80000"/>
                  <a:alpha val="5000"/>
                </a:schemeClr>
              </a:gs>
            </a:gsLst>
            <a:lin ang="162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H="1" flipV="1">
            <a:off x="-2380" y="4885765"/>
            <a:ext cx="12192000" cy="197223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flipH="1">
            <a:off x="430270" y="712733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blipFill>
            <a:blip r:embed="rId2"/>
            <a:srcRect/>
            <a:stretch>
              <a:fillRect t="-6628" b="-6628"/>
            </a:stretch>
          </a:blip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flipH="1">
            <a:off x="-2380" y="6323344"/>
            <a:ext cx="12192000" cy="534656"/>
          </a:xfrm>
          <a:custGeom>
            <a:avLst/>
            <a:gdLst>
              <a:gd name="connsiteX0" fmla="*/ 575480 w 12192000"/>
              <a:gd name="connsiteY0" fmla="*/ 0 h 502600"/>
              <a:gd name="connsiteX1" fmla="*/ 12192000 w 12192000"/>
              <a:gd name="connsiteY1" fmla="*/ 0 h 502600"/>
              <a:gd name="connsiteX2" fmla="*/ 12192000 w 12192000"/>
              <a:gd name="connsiteY2" fmla="*/ 502600 h 502600"/>
              <a:gd name="connsiteX3" fmla="*/ 0 w 12192000"/>
              <a:gd name="connsiteY3" fmla="*/ 502600 h 502600"/>
              <a:gd name="connsiteX4" fmla="*/ 0 w 12192000"/>
              <a:gd name="connsiteY4" fmla="*/ 464987 h 502600"/>
              <a:gd name="connsiteX5" fmla="*/ 32648 w 12192000"/>
              <a:gd name="connsiteY5" fmla="*/ 359814 h 502600"/>
              <a:gd name="connsiteX6" fmla="*/ 575480 w 12192000"/>
              <a:gd name="connsiteY6" fmla="*/ 0 h 502600"/>
            </a:gdLst>
            <a:ahLst/>
            <a:cxnLst/>
            <a:rect l="l" t="t" r="r" b="b"/>
            <a:pathLst>
              <a:path w="12192000" h="502600">
                <a:moveTo>
                  <a:pt x="575480" y="0"/>
                </a:moveTo>
                <a:lnTo>
                  <a:pt x="12192000" y="0"/>
                </a:lnTo>
                <a:lnTo>
                  <a:pt x="12192000" y="502600"/>
                </a:lnTo>
                <a:lnTo>
                  <a:pt x="0" y="502600"/>
                </a:lnTo>
                <a:lnTo>
                  <a:pt x="0" y="464987"/>
                </a:lnTo>
                <a:lnTo>
                  <a:pt x="32648" y="359814"/>
                </a:lnTo>
                <a:cubicBezTo>
                  <a:pt x="122082" y="148366"/>
                  <a:pt x="331455" y="0"/>
                  <a:pt x="57548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flipH="1">
            <a:off x="574899" y="6477991"/>
            <a:ext cx="1015726" cy="225363"/>
          </a:xfrm>
          <a:custGeom>
            <a:avLst/>
            <a:gdLst>
              <a:gd name="connsiteX0" fmla="*/ 808751 w 928193"/>
              <a:gd name="connsiteY0" fmla="*/ 0 h 205942"/>
              <a:gd name="connsiteX1" fmla="*/ 854772 w 928193"/>
              <a:gd name="connsiteY1" fmla="*/ 0 h 205942"/>
              <a:gd name="connsiteX2" fmla="*/ 869499 w 928193"/>
              <a:gd name="connsiteY2" fmla="*/ 7154 h 205942"/>
              <a:gd name="connsiteX3" fmla="*/ 926557 w 928193"/>
              <a:gd name="connsiteY3" fmla="*/ 95817 h 205942"/>
              <a:gd name="connsiteX4" fmla="*/ 926557 w 928193"/>
              <a:gd name="connsiteY4" fmla="*/ 110125 h 205942"/>
              <a:gd name="connsiteX5" fmla="*/ 869499 w 928193"/>
              <a:gd name="connsiteY5" fmla="*/ 198788 h 205942"/>
              <a:gd name="connsiteX6" fmla="*/ 854772 w 928193"/>
              <a:gd name="connsiteY6" fmla="*/ 205942 h 205942"/>
              <a:gd name="connsiteX7" fmla="*/ 808751 w 928193"/>
              <a:gd name="connsiteY7" fmla="*/ 205942 h 205942"/>
              <a:gd name="connsiteX8" fmla="*/ 803232 w 928193"/>
              <a:gd name="connsiteY8" fmla="*/ 198788 h 205942"/>
              <a:gd name="connsiteX9" fmla="*/ 860291 w 928193"/>
              <a:gd name="connsiteY9" fmla="*/ 110125 h 205942"/>
              <a:gd name="connsiteX10" fmla="*/ 860291 w 928193"/>
              <a:gd name="connsiteY10" fmla="*/ 95817 h 205942"/>
              <a:gd name="connsiteX11" fmla="*/ 803232 w 928193"/>
              <a:gd name="connsiteY11" fmla="*/ 7154 h 205942"/>
              <a:gd name="connsiteX12" fmla="*/ 808751 w 928193"/>
              <a:gd name="connsiteY12" fmla="*/ 0 h 205942"/>
              <a:gd name="connsiteX13" fmla="*/ 654510 w 928193"/>
              <a:gd name="connsiteY13" fmla="*/ 0 h 205942"/>
              <a:gd name="connsiteX14" fmla="*/ 700531 w 928193"/>
              <a:gd name="connsiteY14" fmla="*/ 0 h 205942"/>
              <a:gd name="connsiteX15" fmla="*/ 715258 w 928193"/>
              <a:gd name="connsiteY15" fmla="*/ 7154 h 205942"/>
              <a:gd name="connsiteX16" fmla="*/ 772316 w 928193"/>
              <a:gd name="connsiteY16" fmla="*/ 95817 h 205942"/>
              <a:gd name="connsiteX17" fmla="*/ 772316 w 928193"/>
              <a:gd name="connsiteY17" fmla="*/ 110125 h 205942"/>
              <a:gd name="connsiteX18" fmla="*/ 715258 w 928193"/>
              <a:gd name="connsiteY18" fmla="*/ 198788 h 205942"/>
              <a:gd name="connsiteX19" fmla="*/ 700531 w 928193"/>
              <a:gd name="connsiteY19" fmla="*/ 205942 h 205942"/>
              <a:gd name="connsiteX20" fmla="*/ 654510 w 928193"/>
              <a:gd name="connsiteY20" fmla="*/ 205942 h 205942"/>
              <a:gd name="connsiteX21" fmla="*/ 648991 w 928193"/>
              <a:gd name="connsiteY21" fmla="*/ 198788 h 205942"/>
              <a:gd name="connsiteX22" fmla="*/ 706050 w 928193"/>
              <a:gd name="connsiteY22" fmla="*/ 110125 h 205942"/>
              <a:gd name="connsiteX23" fmla="*/ 706050 w 928193"/>
              <a:gd name="connsiteY23" fmla="*/ 95817 h 205942"/>
              <a:gd name="connsiteX24" fmla="*/ 648991 w 928193"/>
              <a:gd name="connsiteY24" fmla="*/ 7154 h 205942"/>
              <a:gd name="connsiteX25" fmla="*/ 654510 w 928193"/>
              <a:gd name="connsiteY25" fmla="*/ 0 h 205942"/>
              <a:gd name="connsiteX26" fmla="*/ 500269 w 928193"/>
              <a:gd name="connsiteY26" fmla="*/ 0 h 205942"/>
              <a:gd name="connsiteX27" fmla="*/ 546290 w 928193"/>
              <a:gd name="connsiteY27" fmla="*/ 0 h 205942"/>
              <a:gd name="connsiteX28" fmla="*/ 561017 w 928193"/>
              <a:gd name="connsiteY28" fmla="*/ 7154 h 205942"/>
              <a:gd name="connsiteX29" fmla="*/ 618075 w 928193"/>
              <a:gd name="connsiteY29" fmla="*/ 95817 h 205942"/>
              <a:gd name="connsiteX30" fmla="*/ 618075 w 928193"/>
              <a:gd name="connsiteY30" fmla="*/ 110125 h 205942"/>
              <a:gd name="connsiteX31" fmla="*/ 561017 w 928193"/>
              <a:gd name="connsiteY31" fmla="*/ 198788 h 205942"/>
              <a:gd name="connsiteX32" fmla="*/ 546290 w 928193"/>
              <a:gd name="connsiteY32" fmla="*/ 205942 h 205942"/>
              <a:gd name="connsiteX33" fmla="*/ 500269 w 928193"/>
              <a:gd name="connsiteY33" fmla="*/ 205942 h 205942"/>
              <a:gd name="connsiteX34" fmla="*/ 494750 w 928193"/>
              <a:gd name="connsiteY34" fmla="*/ 198788 h 205942"/>
              <a:gd name="connsiteX35" fmla="*/ 551809 w 928193"/>
              <a:gd name="connsiteY35" fmla="*/ 110125 h 205942"/>
              <a:gd name="connsiteX36" fmla="*/ 551809 w 928193"/>
              <a:gd name="connsiteY36" fmla="*/ 95817 h 205942"/>
              <a:gd name="connsiteX37" fmla="*/ 494750 w 928193"/>
              <a:gd name="connsiteY37" fmla="*/ 7154 h 205942"/>
              <a:gd name="connsiteX38" fmla="*/ 500269 w 928193"/>
              <a:gd name="connsiteY38" fmla="*/ 0 h 205942"/>
              <a:gd name="connsiteX39" fmla="*/ 314683 w 928193"/>
              <a:gd name="connsiteY39" fmla="*/ 0 h 205942"/>
              <a:gd name="connsiteX40" fmla="*/ 360704 w 928193"/>
              <a:gd name="connsiteY40" fmla="*/ 0 h 205942"/>
              <a:gd name="connsiteX41" fmla="*/ 375431 w 928193"/>
              <a:gd name="connsiteY41" fmla="*/ 7154 h 205942"/>
              <a:gd name="connsiteX42" fmla="*/ 432489 w 928193"/>
              <a:gd name="connsiteY42" fmla="*/ 95817 h 205942"/>
              <a:gd name="connsiteX43" fmla="*/ 432489 w 928193"/>
              <a:gd name="connsiteY43" fmla="*/ 110125 h 205942"/>
              <a:gd name="connsiteX44" fmla="*/ 375431 w 928193"/>
              <a:gd name="connsiteY44" fmla="*/ 198788 h 205942"/>
              <a:gd name="connsiteX45" fmla="*/ 360704 w 928193"/>
              <a:gd name="connsiteY45" fmla="*/ 205942 h 205942"/>
              <a:gd name="connsiteX46" fmla="*/ 314683 w 928193"/>
              <a:gd name="connsiteY46" fmla="*/ 205942 h 205942"/>
              <a:gd name="connsiteX47" fmla="*/ 309164 w 928193"/>
              <a:gd name="connsiteY47" fmla="*/ 198788 h 205942"/>
              <a:gd name="connsiteX48" fmla="*/ 366223 w 928193"/>
              <a:gd name="connsiteY48" fmla="*/ 110125 h 205942"/>
              <a:gd name="connsiteX49" fmla="*/ 366223 w 928193"/>
              <a:gd name="connsiteY49" fmla="*/ 95817 h 205942"/>
              <a:gd name="connsiteX50" fmla="*/ 309164 w 928193"/>
              <a:gd name="connsiteY50" fmla="*/ 7154 h 205942"/>
              <a:gd name="connsiteX51" fmla="*/ 314683 w 928193"/>
              <a:gd name="connsiteY51" fmla="*/ 0 h 205942"/>
              <a:gd name="connsiteX52" fmla="*/ 160442 w 928193"/>
              <a:gd name="connsiteY52" fmla="*/ 0 h 205942"/>
              <a:gd name="connsiteX53" fmla="*/ 206463 w 928193"/>
              <a:gd name="connsiteY53" fmla="*/ 0 h 205942"/>
              <a:gd name="connsiteX54" fmla="*/ 221190 w 928193"/>
              <a:gd name="connsiteY54" fmla="*/ 7154 h 205942"/>
              <a:gd name="connsiteX55" fmla="*/ 278248 w 928193"/>
              <a:gd name="connsiteY55" fmla="*/ 95817 h 205942"/>
              <a:gd name="connsiteX56" fmla="*/ 278248 w 928193"/>
              <a:gd name="connsiteY56" fmla="*/ 110125 h 205942"/>
              <a:gd name="connsiteX57" fmla="*/ 221190 w 928193"/>
              <a:gd name="connsiteY57" fmla="*/ 198788 h 205942"/>
              <a:gd name="connsiteX58" fmla="*/ 206463 w 928193"/>
              <a:gd name="connsiteY58" fmla="*/ 205942 h 205942"/>
              <a:gd name="connsiteX59" fmla="*/ 160442 w 928193"/>
              <a:gd name="connsiteY59" fmla="*/ 205942 h 205942"/>
              <a:gd name="connsiteX60" fmla="*/ 154923 w 928193"/>
              <a:gd name="connsiteY60" fmla="*/ 198788 h 205942"/>
              <a:gd name="connsiteX61" fmla="*/ 211982 w 928193"/>
              <a:gd name="connsiteY61" fmla="*/ 110125 h 205942"/>
              <a:gd name="connsiteX62" fmla="*/ 211982 w 928193"/>
              <a:gd name="connsiteY62" fmla="*/ 95817 h 205942"/>
              <a:gd name="connsiteX63" fmla="*/ 154923 w 928193"/>
              <a:gd name="connsiteY63" fmla="*/ 7154 h 205942"/>
              <a:gd name="connsiteX64" fmla="*/ 160442 w 928193"/>
              <a:gd name="connsiteY64" fmla="*/ 0 h 205942"/>
              <a:gd name="connsiteX65" fmla="*/ 6201 w 928193"/>
              <a:gd name="connsiteY65" fmla="*/ 0 h 205942"/>
              <a:gd name="connsiteX66" fmla="*/ 52222 w 928193"/>
              <a:gd name="connsiteY66" fmla="*/ 0 h 205942"/>
              <a:gd name="connsiteX67" fmla="*/ 66949 w 928193"/>
              <a:gd name="connsiteY67" fmla="*/ 7154 h 205942"/>
              <a:gd name="connsiteX68" fmla="*/ 124007 w 928193"/>
              <a:gd name="connsiteY68" fmla="*/ 95817 h 205942"/>
              <a:gd name="connsiteX69" fmla="*/ 124007 w 928193"/>
              <a:gd name="connsiteY69" fmla="*/ 110125 h 205942"/>
              <a:gd name="connsiteX70" fmla="*/ 66949 w 928193"/>
              <a:gd name="connsiteY70" fmla="*/ 198788 h 205942"/>
              <a:gd name="connsiteX71" fmla="*/ 52222 w 928193"/>
              <a:gd name="connsiteY71" fmla="*/ 205942 h 205942"/>
              <a:gd name="connsiteX72" fmla="*/ 6201 w 928193"/>
              <a:gd name="connsiteY72" fmla="*/ 205942 h 205942"/>
              <a:gd name="connsiteX73" fmla="*/ 682 w 928193"/>
              <a:gd name="connsiteY73" fmla="*/ 198788 h 205942"/>
              <a:gd name="connsiteX74" fmla="*/ 57741 w 928193"/>
              <a:gd name="connsiteY74" fmla="*/ 110125 h 205942"/>
              <a:gd name="connsiteX75" fmla="*/ 57741 w 928193"/>
              <a:gd name="connsiteY75" fmla="*/ 95817 h 205942"/>
              <a:gd name="connsiteX76" fmla="*/ 682 w 928193"/>
              <a:gd name="connsiteY76" fmla="*/ 7154 h 205942"/>
              <a:gd name="connsiteX77" fmla="*/ 6201 w 928193"/>
              <a:gd name="connsiteY77" fmla="*/ 0 h 205942"/>
            </a:gdLst>
            <a:ahLst/>
            <a:cxnLst/>
            <a:rect l="l" t="t" r="r" b="b"/>
            <a:pathLst>
              <a:path w="928193" h="205942">
                <a:moveTo>
                  <a:pt x="808751" y="0"/>
                </a:moveTo>
                <a:lnTo>
                  <a:pt x="854772" y="0"/>
                </a:lnTo>
                <a:cubicBezTo>
                  <a:pt x="854772" y="0"/>
                  <a:pt x="864343" y="716"/>
                  <a:pt x="869499" y="7154"/>
                </a:cubicBezTo>
                <a:lnTo>
                  <a:pt x="926557" y="95817"/>
                </a:lnTo>
                <a:cubicBezTo>
                  <a:pt x="926557" y="95817"/>
                  <a:pt x="930240" y="102971"/>
                  <a:pt x="926557" y="110125"/>
                </a:cubicBezTo>
                <a:lnTo>
                  <a:pt x="869499" y="198788"/>
                </a:lnTo>
                <a:cubicBezTo>
                  <a:pt x="869499" y="198788"/>
                  <a:pt x="864343" y="205227"/>
                  <a:pt x="854772" y="205942"/>
                </a:cubicBezTo>
                <a:lnTo>
                  <a:pt x="808751" y="205942"/>
                </a:lnTo>
                <a:cubicBezTo>
                  <a:pt x="808751" y="205942"/>
                  <a:pt x="800101" y="205227"/>
                  <a:pt x="803232" y="198788"/>
                </a:cubicBezTo>
                <a:lnTo>
                  <a:pt x="860291" y="110125"/>
                </a:lnTo>
                <a:cubicBezTo>
                  <a:pt x="860291" y="110125"/>
                  <a:pt x="863974" y="102971"/>
                  <a:pt x="860291" y="95817"/>
                </a:cubicBezTo>
                <a:lnTo>
                  <a:pt x="803232" y="7154"/>
                </a:lnTo>
                <a:cubicBezTo>
                  <a:pt x="803232" y="7154"/>
                  <a:pt x="800101" y="716"/>
                  <a:pt x="808751" y="0"/>
                </a:cubicBezTo>
                <a:close/>
                <a:moveTo>
                  <a:pt x="654510" y="0"/>
                </a:moveTo>
                <a:lnTo>
                  <a:pt x="700531" y="0"/>
                </a:lnTo>
                <a:cubicBezTo>
                  <a:pt x="700531" y="0"/>
                  <a:pt x="710102" y="716"/>
                  <a:pt x="715258" y="7154"/>
                </a:cubicBezTo>
                <a:lnTo>
                  <a:pt x="772316" y="95817"/>
                </a:lnTo>
                <a:cubicBezTo>
                  <a:pt x="772316" y="95817"/>
                  <a:pt x="775999" y="102971"/>
                  <a:pt x="772316" y="110125"/>
                </a:cubicBezTo>
                <a:lnTo>
                  <a:pt x="715258" y="198788"/>
                </a:lnTo>
                <a:cubicBezTo>
                  <a:pt x="715258" y="198788"/>
                  <a:pt x="710102" y="205227"/>
                  <a:pt x="700531" y="205942"/>
                </a:cubicBezTo>
                <a:lnTo>
                  <a:pt x="654510" y="205942"/>
                </a:lnTo>
                <a:cubicBezTo>
                  <a:pt x="654510" y="205942"/>
                  <a:pt x="645860" y="205227"/>
                  <a:pt x="648991" y="198788"/>
                </a:cubicBezTo>
                <a:lnTo>
                  <a:pt x="706050" y="110125"/>
                </a:lnTo>
                <a:cubicBezTo>
                  <a:pt x="706050" y="110125"/>
                  <a:pt x="709733" y="102971"/>
                  <a:pt x="706050" y="95817"/>
                </a:cubicBezTo>
                <a:lnTo>
                  <a:pt x="648991" y="7154"/>
                </a:lnTo>
                <a:cubicBezTo>
                  <a:pt x="648991" y="7154"/>
                  <a:pt x="645860" y="716"/>
                  <a:pt x="654510" y="0"/>
                </a:cubicBezTo>
                <a:close/>
                <a:moveTo>
                  <a:pt x="500269" y="0"/>
                </a:moveTo>
                <a:lnTo>
                  <a:pt x="546290" y="0"/>
                </a:lnTo>
                <a:cubicBezTo>
                  <a:pt x="546290" y="0"/>
                  <a:pt x="555861" y="716"/>
                  <a:pt x="561017" y="7154"/>
                </a:cubicBezTo>
                <a:lnTo>
                  <a:pt x="618075" y="95817"/>
                </a:lnTo>
                <a:cubicBezTo>
                  <a:pt x="618075" y="95817"/>
                  <a:pt x="621758" y="102971"/>
                  <a:pt x="618075" y="110125"/>
                </a:cubicBezTo>
                <a:lnTo>
                  <a:pt x="561017" y="198788"/>
                </a:lnTo>
                <a:cubicBezTo>
                  <a:pt x="561017" y="198788"/>
                  <a:pt x="555861" y="205227"/>
                  <a:pt x="546290" y="205942"/>
                </a:cubicBezTo>
                <a:lnTo>
                  <a:pt x="500269" y="205942"/>
                </a:lnTo>
                <a:cubicBezTo>
                  <a:pt x="500269" y="205942"/>
                  <a:pt x="491619" y="205227"/>
                  <a:pt x="494750" y="198788"/>
                </a:cubicBezTo>
                <a:lnTo>
                  <a:pt x="551809" y="110125"/>
                </a:lnTo>
                <a:cubicBezTo>
                  <a:pt x="551809" y="110125"/>
                  <a:pt x="555492" y="102971"/>
                  <a:pt x="551809" y="95817"/>
                </a:cubicBezTo>
                <a:lnTo>
                  <a:pt x="494750" y="7154"/>
                </a:lnTo>
                <a:cubicBezTo>
                  <a:pt x="494750" y="7154"/>
                  <a:pt x="491619" y="716"/>
                  <a:pt x="500269" y="0"/>
                </a:cubicBezTo>
                <a:close/>
                <a:moveTo>
                  <a:pt x="314683" y="0"/>
                </a:moveTo>
                <a:lnTo>
                  <a:pt x="360704" y="0"/>
                </a:lnTo>
                <a:cubicBezTo>
                  <a:pt x="360704" y="0"/>
                  <a:pt x="370275" y="716"/>
                  <a:pt x="375431" y="7154"/>
                </a:cubicBezTo>
                <a:lnTo>
                  <a:pt x="432489" y="95817"/>
                </a:lnTo>
                <a:cubicBezTo>
                  <a:pt x="432489" y="95817"/>
                  <a:pt x="436172" y="102971"/>
                  <a:pt x="432489" y="110125"/>
                </a:cubicBezTo>
                <a:lnTo>
                  <a:pt x="375431" y="198788"/>
                </a:lnTo>
                <a:cubicBezTo>
                  <a:pt x="375431" y="198788"/>
                  <a:pt x="370275" y="205227"/>
                  <a:pt x="360704" y="205942"/>
                </a:cubicBezTo>
                <a:lnTo>
                  <a:pt x="314683" y="205942"/>
                </a:lnTo>
                <a:cubicBezTo>
                  <a:pt x="314683" y="205942"/>
                  <a:pt x="306033" y="205227"/>
                  <a:pt x="309164" y="198788"/>
                </a:cubicBezTo>
                <a:lnTo>
                  <a:pt x="366223" y="110125"/>
                </a:lnTo>
                <a:cubicBezTo>
                  <a:pt x="366223" y="110125"/>
                  <a:pt x="369906" y="102971"/>
                  <a:pt x="366223" y="95817"/>
                </a:cubicBezTo>
                <a:lnTo>
                  <a:pt x="309164" y="7154"/>
                </a:lnTo>
                <a:cubicBezTo>
                  <a:pt x="309164" y="7154"/>
                  <a:pt x="306033" y="716"/>
                  <a:pt x="314683" y="0"/>
                </a:cubicBezTo>
                <a:close/>
                <a:moveTo>
                  <a:pt x="160442" y="0"/>
                </a:moveTo>
                <a:lnTo>
                  <a:pt x="206463" y="0"/>
                </a:lnTo>
                <a:cubicBezTo>
                  <a:pt x="206463" y="0"/>
                  <a:pt x="216034" y="716"/>
                  <a:pt x="221190" y="7154"/>
                </a:cubicBezTo>
                <a:lnTo>
                  <a:pt x="278248" y="95817"/>
                </a:lnTo>
                <a:cubicBezTo>
                  <a:pt x="278248" y="95817"/>
                  <a:pt x="281931" y="102971"/>
                  <a:pt x="278248" y="110125"/>
                </a:cubicBezTo>
                <a:lnTo>
                  <a:pt x="221190" y="198788"/>
                </a:lnTo>
                <a:cubicBezTo>
                  <a:pt x="221190" y="198788"/>
                  <a:pt x="216034" y="205227"/>
                  <a:pt x="206463" y="205942"/>
                </a:cubicBezTo>
                <a:lnTo>
                  <a:pt x="160442" y="205942"/>
                </a:lnTo>
                <a:cubicBezTo>
                  <a:pt x="160442" y="205942"/>
                  <a:pt x="151792" y="205227"/>
                  <a:pt x="154923" y="198788"/>
                </a:cubicBezTo>
                <a:lnTo>
                  <a:pt x="211982" y="110125"/>
                </a:lnTo>
                <a:cubicBezTo>
                  <a:pt x="211982" y="110125"/>
                  <a:pt x="215665" y="102971"/>
                  <a:pt x="211982" y="95817"/>
                </a:cubicBezTo>
                <a:lnTo>
                  <a:pt x="154923" y="7154"/>
                </a:lnTo>
                <a:cubicBezTo>
                  <a:pt x="154923" y="7154"/>
                  <a:pt x="151792" y="716"/>
                  <a:pt x="160442" y="0"/>
                </a:cubicBezTo>
                <a:close/>
                <a:moveTo>
                  <a:pt x="6201" y="0"/>
                </a:moveTo>
                <a:lnTo>
                  <a:pt x="52222" y="0"/>
                </a:lnTo>
                <a:cubicBezTo>
                  <a:pt x="52222" y="0"/>
                  <a:pt x="61793" y="716"/>
                  <a:pt x="66949" y="7154"/>
                </a:cubicBezTo>
                <a:lnTo>
                  <a:pt x="124007" y="95817"/>
                </a:lnTo>
                <a:cubicBezTo>
                  <a:pt x="124007" y="95817"/>
                  <a:pt x="127690" y="102971"/>
                  <a:pt x="124007" y="110125"/>
                </a:cubicBezTo>
                <a:lnTo>
                  <a:pt x="66949" y="198788"/>
                </a:lnTo>
                <a:cubicBezTo>
                  <a:pt x="66949" y="198788"/>
                  <a:pt x="61793" y="205227"/>
                  <a:pt x="52222" y="205942"/>
                </a:cubicBezTo>
                <a:lnTo>
                  <a:pt x="6201" y="205942"/>
                </a:lnTo>
                <a:cubicBezTo>
                  <a:pt x="6201" y="205942"/>
                  <a:pt x="-2449" y="205227"/>
                  <a:pt x="682" y="198788"/>
                </a:cubicBezTo>
                <a:lnTo>
                  <a:pt x="57741" y="110125"/>
                </a:lnTo>
                <a:cubicBezTo>
                  <a:pt x="57741" y="110125"/>
                  <a:pt x="61424" y="102971"/>
                  <a:pt x="57741" y="95817"/>
                </a:cubicBezTo>
                <a:lnTo>
                  <a:pt x="682" y="7154"/>
                </a:lnTo>
                <a:cubicBezTo>
                  <a:pt x="682" y="7154"/>
                  <a:pt x="-2449" y="716"/>
                  <a:pt x="620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96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6350" cap="sq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95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0" name="标题 1"/>
          <p:cNvCxnSpPr/>
          <p:nvPr/>
        </p:nvCxnSpPr>
        <p:spPr>
          <a:xfrm flipH="1">
            <a:off x="1870540" y="6589530"/>
            <a:ext cx="3024321" cy="2286"/>
          </a:xfrm>
          <a:prstGeom prst="line">
            <a:avLst/>
          </a:prstGeom>
          <a:noFill/>
          <a:ln w="1905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prstDash val="solid"/>
            <a:miter/>
          </a:ln>
        </p:spPr>
      </p:cxnSp>
      <p:sp>
        <p:nvSpPr>
          <p:cNvPr id="11" name="标题 1"/>
          <p:cNvSpPr txBox="1"/>
          <p:nvPr/>
        </p:nvSpPr>
        <p:spPr>
          <a:xfrm flipH="1">
            <a:off x="10502750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flipH="1">
            <a:off x="10572148" y="6525785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flipH="1">
            <a:off x="10923269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flipH="1">
            <a:off x="10988701" y="6525785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flipH="1">
            <a:off x="11343788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flipH="1">
            <a:off x="11411014" y="6525785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flipH="1">
            <a:off x="574899" y="425700"/>
            <a:ext cx="2387007" cy="327273"/>
          </a:xfrm>
          <a:prstGeom prst="roundRect">
            <a:avLst>
              <a:gd name="adj" fmla="val 50000"/>
            </a:avLst>
          </a:prstGeom>
          <a:noFill/>
          <a:ln w="9525" cap="sq">
            <a:solidFill>
              <a:schemeClr val="accent1">
                <a:lumMod val="20000"/>
                <a:lumOff val="8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flipH="1">
            <a:off x="2654652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flipH="1">
            <a:off x="685736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 flipH="1">
            <a:off x="872068" y="4969244"/>
            <a:ext cx="730331" cy="1266614"/>
          </a:xfrm>
          <a:custGeom>
            <a:avLst/>
            <a:gdLst>
              <a:gd name="connsiteX0" fmla="*/ 0 w 812409"/>
              <a:gd name="connsiteY0" fmla="*/ 1532499 h 1564151"/>
              <a:gd name="connsiteX1" fmla="*/ 31653 w 812409"/>
              <a:gd name="connsiteY1" fmla="*/ 1564151 h 1564151"/>
              <a:gd name="connsiteX2" fmla="*/ 63304 w 812409"/>
              <a:gd name="connsiteY2" fmla="*/ 1532499 h 1564151"/>
              <a:gd name="connsiteX3" fmla="*/ 31653 w 812409"/>
              <a:gd name="connsiteY3" fmla="*/ 1500847 h 1564151"/>
              <a:gd name="connsiteX4" fmla="*/ 0 w 812409"/>
              <a:gd name="connsiteY4" fmla="*/ 1532499 h 1564151"/>
              <a:gd name="connsiteX5" fmla="*/ 187276 w 812409"/>
              <a:gd name="connsiteY5" fmla="*/ 1532499 h 1564151"/>
              <a:gd name="connsiteX6" fmla="*/ 218929 w 812409"/>
              <a:gd name="connsiteY6" fmla="*/ 1564151 h 1564151"/>
              <a:gd name="connsiteX7" fmla="*/ 250581 w 812409"/>
              <a:gd name="connsiteY7" fmla="*/ 1532499 h 1564151"/>
              <a:gd name="connsiteX8" fmla="*/ 218929 w 812409"/>
              <a:gd name="connsiteY8" fmla="*/ 1500847 h 1564151"/>
              <a:gd name="connsiteX9" fmla="*/ 187276 w 812409"/>
              <a:gd name="connsiteY9" fmla="*/ 1532499 h 1564151"/>
              <a:gd name="connsiteX10" fmla="*/ 374553 w 812409"/>
              <a:gd name="connsiteY10" fmla="*/ 1532499 h 1564151"/>
              <a:gd name="connsiteX11" fmla="*/ 406204 w 812409"/>
              <a:gd name="connsiteY11" fmla="*/ 1564151 h 1564151"/>
              <a:gd name="connsiteX12" fmla="*/ 437857 w 812409"/>
              <a:gd name="connsiteY12" fmla="*/ 1532499 h 1564151"/>
              <a:gd name="connsiteX13" fmla="*/ 406204 w 812409"/>
              <a:gd name="connsiteY13" fmla="*/ 1500847 h 1564151"/>
              <a:gd name="connsiteX14" fmla="*/ 374553 w 812409"/>
              <a:gd name="connsiteY14" fmla="*/ 1532499 h 1564151"/>
              <a:gd name="connsiteX15" fmla="*/ 561829 w 812409"/>
              <a:gd name="connsiteY15" fmla="*/ 1532499 h 1564151"/>
              <a:gd name="connsiteX16" fmla="*/ 593481 w 812409"/>
              <a:gd name="connsiteY16" fmla="*/ 1564151 h 1564151"/>
              <a:gd name="connsiteX17" fmla="*/ 625133 w 812409"/>
              <a:gd name="connsiteY17" fmla="*/ 1532499 h 1564151"/>
              <a:gd name="connsiteX18" fmla="*/ 593481 w 812409"/>
              <a:gd name="connsiteY18" fmla="*/ 1500847 h 1564151"/>
              <a:gd name="connsiteX19" fmla="*/ 561829 w 812409"/>
              <a:gd name="connsiteY19" fmla="*/ 1532499 h 1564151"/>
              <a:gd name="connsiteX20" fmla="*/ 749104 w 812409"/>
              <a:gd name="connsiteY20" fmla="*/ 1532499 h 1564151"/>
              <a:gd name="connsiteX21" fmla="*/ 780757 w 812409"/>
              <a:gd name="connsiteY21" fmla="*/ 1564151 h 1564151"/>
              <a:gd name="connsiteX22" fmla="*/ 812410 w 812409"/>
              <a:gd name="connsiteY22" fmla="*/ 1532499 h 1564151"/>
              <a:gd name="connsiteX23" fmla="*/ 780757 w 812409"/>
              <a:gd name="connsiteY23" fmla="*/ 1500847 h 1564151"/>
              <a:gd name="connsiteX24" fmla="*/ 749104 w 812409"/>
              <a:gd name="connsiteY24" fmla="*/ 1532499 h 1564151"/>
              <a:gd name="connsiteX25" fmla="*/ 187276 w 812409"/>
              <a:gd name="connsiteY25" fmla="*/ 1345223 h 1564151"/>
              <a:gd name="connsiteX26" fmla="*/ 218929 w 812409"/>
              <a:gd name="connsiteY26" fmla="*/ 1376875 h 1564151"/>
              <a:gd name="connsiteX27" fmla="*/ 250581 w 812409"/>
              <a:gd name="connsiteY27" fmla="*/ 1345223 h 1564151"/>
              <a:gd name="connsiteX28" fmla="*/ 218929 w 812409"/>
              <a:gd name="connsiteY28" fmla="*/ 1313571 h 1564151"/>
              <a:gd name="connsiteX29" fmla="*/ 187276 w 812409"/>
              <a:gd name="connsiteY29" fmla="*/ 1345223 h 1564151"/>
              <a:gd name="connsiteX30" fmla="*/ 374553 w 812409"/>
              <a:gd name="connsiteY30" fmla="*/ 1345223 h 1564151"/>
              <a:gd name="connsiteX31" fmla="*/ 406204 w 812409"/>
              <a:gd name="connsiteY31" fmla="*/ 1376875 h 1564151"/>
              <a:gd name="connsiteX32" fmla="*/ 437857 w 812409"/>
              <a:gd name="connsiteY32" fmla="*/ 1345223 h 1564151"/>
              <a:gd name="connsiteX33" fmla="*/ 406204 w 812409"/>
              <a:gd name="connsiteY33" fmla="*/ 1313571 h 1564151"/>
              <a:gd name="connsiteX34" fmla="*/ 374553 w 812409"/>
              <a:gd name="connsiteY34" fmla="*/ 1345223 h 1564151"/>
              <a:gd name="connsiteX35" fmla="*/ 561829 w 812409"/>
              <a:gd name="connsiteY35" fmla="*/ 1345223 h 1564151"/>
              <a:gd name="connsiteX36" fmla="*/ 593481 w 812409"/>
              <a:gd name="connsiteY36" fmla="*/ 1376875 h 1564151"/>
              <a:gd name="connsiteX37" fmla="*/ 625133 w 812409"/>
              <a:gd name="connsiteY37" fmla="*/ 1345223 h 1564151"/>
              <a:gd name="connsiteX38" fmla="*/ 593481 w 812409"/>
              <a:gd name="connsiteY38" fmla="*/ 1313571 h 1564151"/>
              <a:gd name="connsiteX39" fmla="*/ 561829 w 812409"/>
              <a:gd name="connsiteY39" fmla="*/ 1345223 h 1564151"/>
              <a:gd name="connsiteX40" fmla="*/ 749104 w 812409"/>
              <a:gd name="connsiteY40" fmla="*/ 1345223 h 1564151"/>
              <a:gd name="connsiteX41" fmla="*/ 780757 w 812409"/>
              <a:gd name="connsiteY41" fmla="*/ 1376875 h 1564151"/>
              <a:gd name="connsiteX42" fmla="*/ 812410 w 812409"/>
              <a:gd name="connsiteY42" fmla="*/ 1345223 h 1564151"/>
              <a:gd name="connsiteX43" fmla="*/ 780757 w 812409"/>
              <a:gd name="connsiteY43" fmla="*/ 1313571 h 1564151"/>
              <a:gd name="connsiteX44" fmla="*/ 749104 w 812409"/>
              <a:gd name="connsiteY44" fmla="*/ 1345223 h 1564151"/>
              <a:gd name="connsiteX45" fmla="*/ 187276 w 812409"/>
              <a:gd name="connsiteY45" fmla="*/ 1157947 h 1564151"/>
              <a:gd name="connsiteX46" fmla="*/ 218929 w 812409"/>
              <a:gd name="connsiteY46" fmla="*/ 1189599 h 1564151"/>
              <a:gd name="connsiteX47" fmla="*/ 250581 w 812409"/>
              <a:gd name="connsiteY47" fmla="*/ 1157947 h 1564151"/>
              <a:gd name="connsiteX48" fmla="*/ 218929 w 812409"/>
              <a:gd name="connsiteY48" fmla="*/ 1126295 h 1564151"/>
              <a:gd name="connsiteX49" fmla="*/ 187276 w 812409"/>
              <a:gd name="connsiteY49" fmla="*/ 1157947 h 1564151"/>
              <a:gd name="connsiteX50" fmla="*/ 374553 w 812409"/>
              <a:gd name="connsiteY50" fmla="*/ 1157947 h 1564151"/>
              <a:gd name="connsiteX51" fmla="*/ 406204 w 812409"/>
              <a:gd name="connsiteY51" fmla="*/ 1189599 h 1564151"/>
              <a:gd name="connsiteX52" fmla="*/ 437857 w 812409"/>
              <a:gd name="connsiteY52" fmla="*/ 1157947 h 1564151"/>
              <a:gd name="connsiteX53" fmla="*/ 406204 w 812409"/>
              <a:gd name="connsiteY53" fmla="*/ 1126295 h 1564151"/>
              <a:gd name="connsiteX54" fmla="*/ 374553 w 812409"/>
              <a:gd name="connsiteY54" fmla="*/ 1157947 h 1564151"/>
              <a:gd name="connsiteX55" fmla="*/ 561829 w 812409"/>
              <a:gd name="connsiteY55" fmla="*/ 1157947 h 1564151"/>
              <a:gd name="connsiteX56" fmla="*/ 593481 w 812409"/>
              <a:gd name="connsiteY56" fmla="*/ 1189599 h 1564151"/>
              <a:gd name="connsiteX57" fmla="*/ 625133 w 812409"/>
              <a:gd name="connsiteY57" fmla="*/ 1157947 h 1564151"/>
              <a:gd name="connsiteX58" fmla="*/ 593481 w 812409"/>
              <a:gd name="connsiteY58" fmla="*/ 1126295 h 1564151"/>
              <a:gd name="connsiteX59" fmla="*/ 561829 w 812409"/>
              <a:gd name="connsiteY59" fmla="*/ 1157947 h 1564151"/>
              <a:gd name="connsiteX60" fmla="*/ 749104 w 812409"/>
              <a:gd name="connsiteY60" fmla="*/ 1157947 h 1564151"/>
              <a:gd name="connsiteX61" fmla="*/ 780757 w 812409"/>
              <a:gd name="connsiteY61" fmla="*/ 1189599 h 1564151"/>
              <a:gd name="connsiteX62" fmla="*/ 812410 w 812409"/>
              <a:gd name="connsiteY62" fmla="*/ 1157947 h 1564151"/>
              <a:gd name="connsiteX63" fmla="*/ 780757 w 812409"/>
              <a:gd name="connsiteY63" fmla="*/ 1126295 h 1564151"/>
              <a:gd name="connsiteX64" fmla="*/ 749104 w 812409"/>
              <a:gd name="connsiteY64" fmla="*/ 1157947 h 1564151"/>
              <a:gd name="connsiteX65" fmla="*/ 187276 w 812409"/>
              <a:gd name="connsiteY65" fmla="*/ 970670 h 1564151"/>
              <a:gd name="connsiteX66" fmla="*/ 218929 w 812409"/>
              <a:gd name="connsiteY66" fmla="*/ 1002323 h 1564151"/>
              <a:gd name="connsiteX67" fmla="*/ 250581 w 812409"/>
              <a:gd name="connsiteY67" fmla="*/ 970670 h 1564151"/>
              <a:gd name="connsiteX68" fmla="*/ 218929 w 812409"/>
              <a:gd name="connsiteY68" fmla="*/ 939018 h 1564151"/>
              <a:gd name="connsiteX69" fmla="*/ 187276 w 812409"/>
              <a:gd name="connsiteY69" fmla="*/ 970670 h 1564151"/>
              <a:gd name="connsiteX70" fmla="*/ 374553 w 812409"/>
              <a:gd name="connsiteY70" fmla="*/ 970670 h 1564151"/>
              <a:gd name="connsiteX71" fmla="*/ 406204 w 812409"/>
              <a:gd name="connsiteY71" fmla="*/ 1002323 h 1564151"/>
              <a:gd name="connsiteX72" fmla="*/ 437857 w 812409"/>
              <a:gd name="connsiteY72" fmla="*/ 970670 h 1564151"/>
              <a:gd name="connsiteX73" fmla="*/ 406204 w 812409"/>
              <a:gd name="connsiteY73" fmla="*/ 939018 h 1564151"/>
              <a:gd name="connsiteX74" fmla="*/ 374553 w 812409"/>
              <a:gd name="connsiteY74" fmla="*/ 970670 h 1564151"/>
              <a:gd name="connsiteX75" fmla="*/ 561829 w 812409"/>
              <a:gd name="connsiteY75" fmla="*/ 970670 h 1564151"/>
              <a:gd name="connsiteX76" fmla="*/ 593481 w 812409"/>
              <a:gd name="connsiteY76" fmla="*/ 1002323 h 1564151"/>
              <a:gd name="connsiteX77" fmla="*/ 625133 w 812409"/>
              <a:gd name="connsiteY77" fmla="*/ 970670 h 1564151"/>
              <a:gd name="connsiteX78" fmla="*/ 593481 w 812409"/>
              <a:gd name="connsiteY78" fmla="*/ 939018 h 1564151"/>
              <a:gd name="connsiteX79" fmla="*/ 561829 w 812409"/>
              <a:gd name="connsiteY79" fmla="*/ 970670 h 1564151"/>
              <a:gd name="connsiteX80" fmla="*/ 749104 w 812409"/>
              <a:gd name="connsiteY80" fmla="*/ 970670 h 1564151"/>
              <a:gd name="connsiteX81" fmla="*/ 780757 w 812409"/>
              <a:gd name="connsiteY81" fmla="*/ 1002323 h 1564151"/>
              <a:gd name="connsiteX82" fmla="*/ 812410 w 812409"/>
              <a:gd name="connsiteY82" fmla="*/ 970670 h 1564151"/>
              <a:gd name="connsiteX83" fmla="*/ 780757 w 812409"/>
              <a:gd name="connsiteY83" fmla="*/ 939018 h 1564151"/>
              <a:gd name="connsiteX84" fmla="*/ 749104 w 812409"/>
              <a:gd name="connsiteY84" fmla="*/ 970670 h 1564151"/>
              <a:gd name="connsiteX85" fmla="*/ 187276 w 812409"/>
              <a:gd name="connsiteY85" fmla="*/ 783395 h 1564151"/>
              <a:gd name="connsiteX86" fmla="*/ 218929 w 812409"/>
              <a:gd name="connsiteY86" fmla="*/ 815047 h 1564151"/>
              <a:gd name="connsiteX87" fmla="*/ 250581 w 812409"/>
              <a:gd name="connsiteY87" fmla="*/ 783395 h 1564151"/>
              <a:gd name="connsiteX88" fmla="*/ 218929 w 812409"/>
              <a:gd name="connsiteY88" fmla="*/ 751742 h 1564151"/>
              <a:gd name="connsiteX89" fmla="*/ 187276 w 812409"/>
              <a:gd name="connsiteY89" fmla="*/ 783395 h 1564151"/>
              <a:gd name="connsiteX90" fmla="*/ 374553 w 812409"/>
              <a:gd name="connsiteY90" fmla="*/ 783395 h 1564151"/>
              <a:gd name="connsiteX91" fmla="*/ 406204 w 812409"/>
              <a:gd name="connsiteY91" fmla="*/ 815047 h 1564151"/>
              <a:gd name="connsiteX92" fmla="*/ 437857 w 812409"/>
              <a:gd name="connsiteY92" fmla="*/ 783395 h 1564151"/>
              <a:gd name="connsiteX93" fmla="*/ 406204 w 812409"/>
              <a:gd name="connsiteY93" fmla="*/ 751742 h 1564151"/>
              <a:gd name="connsiteX94" fmla="*/ 374553 w 812409"/>
              <a:gd name="connsiteY94" fmla="*/ 783395 h 1564151"/>
              <a:gd name="connsiteX95" fmla="*/ 561829 w 812409"/>
              <a:gd name="connsiteY95" fmla="*/ 783395 h 1564151"/>
              <a:gd name="connsiteX96" fmla="*/ 593481 w 812409"/>
              <a:gd name="connsiteY96" fmla="*/ 815047 h 1564151"/>
              <a:gd name="connsiteX97" fmla="*/ 625133 w 812409"/>
              <a:gd name="connsiteY97" fmla="*/ 783395 h 1564151"/>
              <a:gd name="connsiteX98" fmla="*/ 593481 w 812409"/>
              <a:gd name="connsiteY98" fmla="*/ 751742 h 1564151"/>
              <a:gd name="connsiteX99" fmla="*/ 561829 w 812409"/>
              <a:gd name="connsiteY99" fmla="*/ 783395 h 1564151"/>
              <a:gd name="connsiteX100" fmla="*/ 749104 w 812409"/>
              <a:gd name="connsiteY100" fmla="*/ 783395 h 1564151"/>
              <a:gd name="connsiteX101" fmla="*/ 780757 w 812409"/>
              <a:gd name="connsiteY101" fmla="*/ 815047 h 1564151"/>
              <a:gd name="connsiteX102" fmla="*/ 812410 w 812409"/>
              <a:gd name="connsiteY102" fmla="*/ 783395 h 1564151"/>
              <a:gd name="connsiteX103" fmla="*/ 780757 w 812409"/>
              <a:gd name="connsiteY103" fmla="*/ 751742 h 1564151"/>
              <a:gd name="connsiteX104" fmla="*/ 749104 w 812409"/>
              <a:gd name="connsiteY104" fmla="*/ 783395 h 1564151"/>
              <a:gd name="connsiteX105" fmla="*/ 187276 w 812409"/>
              <a:gd name="connsiteY105" fmla="*/ 596118 h 1564151"/>
              <a:gd name="connsiteX106" fmla="*/ 218929 w 812409"/>
              <a:gd name="connsiteY106" fmla="*/ 627770 h 1564151"/>
              <a:gd name="connsiteX107" fmla="*/ 250581 w 812409"/>
              <a:gd name="connsiteY107" fmla="*/ 596118 h 1564151"/>
              <a:gd name="connsiteX108" fmla="*/ 218929 w 812409"/>
              <a:gd name="connsiteY108" fmla="*/ 564466 h 1564151"/>
              <a:gd name="connsiteX109" fmla="*/ 187276 w 812409"/>
              <a:gd name="connsiteY109" fmla="*/ 596118 h 1564151"/>
              <a:gd name="connsiteX110" fmla="*/ 374553 w 812409"/>
              <a:gd name="connsiteY110" fmla="*/ 596118 h 1564151"/>
              <a:gd name="connsiteX111" fmla="*/ 406204 w 812409"/>
              <a:gd name="connsiteY111" fmla="*/ 627770 h 1564151"/>
              <a:gd name="connsiteX112" fmla="*/ 437857 w 812409"/>
              <a:gd name="connsiteY112" fmla="*/ 596118 h 1564151"/>
              <a:gd name="connsiteX113" fmla="*/ 406204 w 812409"/>
              <a:gd name="connsiteY113" fmla="*/ 564466 h 1564151"/>
              <a:gd name="connsiteX114" fmla="*/ 374553 w 812409"/>
              <a:gd name="connsiteY114" fmla="*/ 596118 h 1564151"/>
              <a:gd name="connsiteX115" fmla="*/ 561829 w 812409"/>
              <a:gd name="connsiteY115" fmla="*/ 596118 h 1564151"/>
              <a:gd name="connsiteX116" fmla="*/ 593481 w 812409"/>
              <a:gd name="connsiteY116" fmla="*/ 627770 h 1564151"/>
              <a:gd name="connsiteX117" fmla="*/ 625133 w 812409"/>
              <a:gd name="connsiteY117" fmla="*/ 596118 h 1564151"/>
              <a:gd name="connsiteX118" fmla="*/ 593481 w 812409"/>
              <a:gd name="connsiteY118" fmla="*/ 564466 h 1564151"/>
              <a:gd name="connsiteX119" fmla="*/ 561829 w 812409"/>
              <a:gd name="connsiteY119" fmla="*/ 596118 h 1564151"/>
              <a:gd name="connsiteX120" fmla="*/ 749104 w 812409"/>
              <a:gd name="connsiteY120" fmla="*/ 596118 h 1564151"/>
              <a:gd name="connsiteX121" fmla="*/ 780757 w 812409"/>
              <a:gd name="connsiteY121" fmla="*/ 627770 h 1564151"/>
              <a:gd name="connsiteX122" fmla="*/ 812410 w 812409"/>
              <a:gd name="connsiteY122" fmla="*/ 596118 h 1564151"/>
              <a:gd name="connsiteX123" fmla="*/ 780757 w 812409"/>
              <a:gd name="connsiteY123" fmla="*/ 564466 h 1564151"/>
              <a:gd name="connsiteX124" fmla="*/ 749104 w 812409"/>
              <a:gd name="connsiteY124" fmla="*/ 596118 h 1564151"/>
              <a:gd name="connsiteX125" fmla="*/ 187276 w 812409"/>
              <a:gd name="connsiteY125" fmla="*/ 408842 h 1564151"/>
              <a:gd name="connsiteX126" fmla="*/ 218929 w 812409"/>
              <a:gd name="connsiteY126" fmla="*/ 440495 h 1564151"/>
              <a:gd name="connsiteX127" fmla="*/ 250581 w 812409"/>
              <a:gd name="connsiteY127" fmla="*/ 408842 h 1564151"/>
              <a:gd name="connsiteX128" fmla="*/ 218929 w 812409"/>
              <a:gd name="connsiteY128" fmla="*/ 377190 h 1564151"/>
              <a:gd name="connsiteX129" fmla="*/ 187276 w 812409"/>
              <a:gd name="connsiteY129" fmla="*/ 408842 h 1564151"/>
              <a:gd name="connsiteX130" fmla="*/ 374553 w 812409"/>
              <a:gd name="connsiteY130" fmla="*/ 408842 h 1564151"/>
              <a:gd name="connsiteX131" fmla="*/ 406204 w 812409"/>
              <a:gd name="connsiteY131" fmla="*/ 440495 h 1564151"/>
              <a:gd name="connsiteX132" fmla="*/ 437857 w 812409"/>
              <a:gd name="connsiteY132" fmla="*/ 408842 h 1564151"/>
              <a:gd name="connsiteX133" fmla="*/ 406204 w 812409"/>
              <a:gd name="connsiteY133" fmla="*/ 377190 h 1564151"/>
              <a:gd name="connsiteX134" fmla="*/ 374553 w 812409"/>
              <a:gd name="connsiteY134" fmla="*/ 408842 h 1564151"/>
              <a:gd name="connsiteX135" fmla="*/ 561829 w 812409"/>
              <a:gd name="connsiteY135" fmla="*/ 408842 h 1564151"/>
              <a:gd name="connsiteX136" fmla="*/ 593481 w 812409"/>
              <a:gd name="connsiteY136" fmla="*/ 440495 h 1564151"/>
              <a:gd name="connsiteX137" fmla="*/ 625133 w 812409"/>
              <a:gd name="connsiteY137" fmla="*/ 408842 h 1564151"/>
              <a:gd name="connsiteX138" fmla="*/ 593481 w 812409"/>
              <a:gd name="connsiteY138" fmla="*/ 377190 h 1564151"/>
              <a:gd name="connsiteX139" fmla="*/ 561829 w 812409"/>
              <a:gd name="connsiteY139" fmla="*/ 408842 h 1564151"/>
              <a:gd name="connsiteX140" fmla="*/ 749104 w 812409"/>
              <a:gd name="connsiteY140" fmla="*/ 408842 h 1564151"/>
              <a:gd name="connsiteX141" fmla="*/ 780757 w 812409"/>
              <a:gd name="connsiteY141" fmla="*/ 440495 h 1564151"/>
              <a:gd name="connsiteX142" fmla="*/ 812410 w 812409"/>
              <a:gd name="connsiteY142" fmla="*/ 408842 h 1564151"/>
              <a:gd name="connsiteX143" fmla="*/ 780757 w 812409"/>
              <a:gd name="connsiteY143" fmla="*/ 377190 h 1564151"/>
              <a:gd name="connsiteX144" fmla="*/ 749104 w 812409"/>
              <a:gd name="connsiteY144" fmla="*/ 408842 h 1564151"/>
              <a:gd name="connsiteX145" fmla="*/ 187276 w 812409"/>
              <a:gd name="connsiteY145" fmla="*/ 218928 h 1564151"/>
              <a:gd name="connsiteX146" fmla="*/ 218929 w 812409"/>
              <a:gd name="connsiteY146" fmla="*/ 250581 h 1564151"/>
              <a:gd name="connsiteX147" fmla="*/ 250581 w 812409"/>
              <a:gd name="connsiteY147" fmla="*/ 218928 h 1564151"/>
              <a:gd name="connsiteX148" fmla="*/ 218929 w 812409"/>
              <a:gd name="connsiteY148" fmla="*/ 187276 h 1564151"/>
              <a:gd name="connsiteX149" fmla="*/ 187276 w 812409"/>
              <a:gd name="connsiteY149" fmla="*/ 218928 h 1564151"/>
              <a:gd name="connsiteX150" fmla="*/ 374553 w 812409"/>
              <a:gd name="connsiteY150" fmla="*/ 218928 h 1564151"/>
              <a:gd name="connsiteX151" fmla="*/ 406204 w 812409"/>
              <a:gd name="connsiteY151" fmla="*/ 250581 h 1564151"/>
              <a:gd name="connsiteX152" fmla="*/ 437857 w 812409"/>
              <a:gd name="connsiteY152" fmla="*/ 218928 h 1564151"/>
              <a:gd name="connsiteX153" fmla="*/ 406204 w 812409"/>
              <a:gd name="connsiteY153" fmla="*/ 187276 h 1564151"/>
              <a:gd name="connsiteX154" fmla="*/ 374553 w 812409"/>
              <a:gd name="connsiteY154" fmla="*/ 218928 h 1564151"/>
              <a:gd name="connsiteX155" fmla="*/ 561829 w 812409"/>
              <a:gd name="connsiteY155" fmla="*/ 218928 h 1564151"/>
              <a:gd name="connsiteX156" fmla="*/ 593481 w 812409"/>
              <a:gd name="connsiteY156" fmla="*/ 250581 h 1564151"/>
              <a:gd name="connsiteX157" fmla="*/ 625133 w 812409"/>
              <a:gd name="connsiteY157" fmla="*/ 218928 h 1564151"/>
              <a:gd name="connsiteX158" fmla="*/ 593481 w 812409"/>
              <a:gd name="connsiteY158" fmla="*/ 187276 h 1564151"/>
              <a:gd name="connsiteX159" fmla="*/ 561829 w 812409"/>
              <a:gd name="connsiteY159" fmla="*/ 218928 h 1564151"/>
              <a:gd name="connsiteX160" fmla="*/ 749104 w 812409"/>
              <a:gd name="connsiteY160" fmla="*/ 218928 h 1564151"/>
              <a:gd name="connsiteX161" fmla="*/ 780757 w 812409"/>
              <a:gd name="connsiteY161" fmla="*/ 250581 h 1564151"/>
              <a:gd name="connsiteX162" fmla="*/ 812410 w 812409"/>
              <a:gd name="connsiteY162" fmla="*/ 218928 h 1564151"/>
              <a:gd name="connsiteX163" fmla="*/ 780757 w 812409"/>
              <a:gd name="connsiteY163" fmla="*/ 187276 h 1564151"/>
              <a:gd name="connsiteX164" fmla="*/ 749104 w 812409"/>
              <a:gd name="connsiteY164" fmla="*/ 218928 h 1564151"/>
              <a:gd name="connsiteX165" fmla="*/ 187276 w 812409"/>
              <a:gd name="connsiteY165" fmla="*/ 31652 h 1564151"/>
              <a:gd name="connsiteX166" fmla="*/ 218929 w 812409"/>
              <a:gd name="connsiteY166" fmla="*/ 63304 h 1564151"/>
              <a:gd name="connsiteX167" fmla="*/ 250581 w 812409"/>
              <a:gd name="connsiteY167" fmla="*/ 31652 h 1564151"/>
              <a:gd name="connsiteX168" fmla="*/ 218929 w 812409"/>
              <a:gd name="connsiteY168" fmla="*/ 0 h 1564151"/>
              <a:gd name="connsiteX169" fmla="*/ 187276 w 812409"/>
              <a:gd name="connsiteY169" fmla="*/ 31652 h 1564151"/>
              <a:gd name="connsiteX170" fmla="*/ 374553 w 812409"/>
              <a:gd name="connsiteY170" fmla="*/ 31652 h 1564151"/>
              <a:gd name="connsiteX171" fmla="*/ 406204 w 812409"/>
              <a:gd name="connsiteY171" fmla="*/ 63304 h 1564151"/>
              <a:gd name="connsiteX172" fmla="*/ 437857 w 812409"/>
              <a:gd name="connsiteY172" fmla="*/ 31652 h 1564151"/>
              <a:gd name="connsiteX173" fmla="*/ 406204 w 812409"/>
              <a:gd name="connsiteY173" fmla="*/ 0 h 1564151"/>
              <a:gd name="connsiteX174" fmla="*/ 374553 w 812409"/>
              <a:gd name="connsiteY174" fmla="*/ 31652 h 1564151"/>
              <a:gd name="connsiteX175" fmla="*/ 561829 w 812409"/>
              <a:gd name="connsiteY175" fmla="*/ 31652 h 1564151"/>
              <a:gd name="connsiteX176" fmla="*/ 593481 w 812409"/>
              <a:gd name="connsiteY176" fmla="*/ 63304 h 1564151"/>
              <a:gd name="connsiteX177" fmla="*/ 625133 w 812409"/>
              <a:gd name="connsiteY177" fmla="*/ 31652 h 1564151"/>
              <a:gd name="connsiteX178" fmla="*/ 593481 w 812409"/>
              <a:gd name="connsiteY178" fmla="*/ 0 h 1564151"/>
              <a:gd name="connsiteX179" fmla="*/ 561829 w 812409"/>
              <a:gd name="connsiteY179" fmla="*/ 31652 h 1564151"/>
              <a:gd name="connsiteX180" fmla="*/ 749104 w 812409"/>
              <a:gd name="connsiteY180" fmla="*/ 31652 h 1564151"/>
              <a:gd name="connsiteX181" fmla="*/ 780757 w 812409"/>
              <a:gd name="connsiteY181" fmla="*/ 63304 h 1564151"/>
              <a:gd name="connsiteX182" fmla="*/ 812410 w 812409"/>
              <a:gd name="connsiteY182" fmla="*/ 31652 h 1564151"/>
              <a:gd name="connsiteX183" fmla="*/ 780757 w 812409"/>
              <a:gd name="connsiteY183" fmla="*/ 0 h 1564151"/>
              <a:gd name="connsiteX184" fmla="*/ 749104 w 812409"/>
              <a:gd name="connsiteY184" fmla="*/ 31652 h 1564151"/>
              <a:gd name="connsiteX185" fmla="*/ 31653 w 812409"/>
              <a:gd name="connsiteY185" fmla="*/ 1379513 h 1564151"/>
              <a:gd name="connsiteX186" fmla="*/ 63304 w 812409"/>
              <a:gd name="connsiteY186" fmla="*/ 1347861 h 1564151"/>
              <a:gd name="connsiteX187" fmla="*/ 31653 w 812409"/>
              <a:gd name="connsiteY187" fmla="*/ 1316208 h 1564151"/>
              <a:gd name="connsiteX188" fmla="*/ 0 w 812409"/>
              <a:gd name="connsiteY188" fmla="*/ 1347861 h 1564151"/>
              <a:gd name="connsiteX189" fmla="*/ 31653 w 812409"/>
              <a:gd name="connsiteY189" fmla="*/ 1379513 h 1564151"/>
              <a:gd name="connsiteX190" fmla="*/ 31653 w 812409"/>
              <a:gd name="connsiteY190" fmla="*/ 1189599 h 1564151"/>
              <a:gd name="connsiteX191" fmla="*/ 63304 w 812409"/>
              <a:gd name="connsiteY191" fmla="*/ 1157947 h 1564151"/>
              <a:gd name="connsiteX192" fmla="*/ 31653 w 812409"/>
              <a:gd name="connsiteY192" fmla="*/ 1126295 h 1564151"/>
              <a:gd name="connsiteX193" fmla="*/ 0 w 812409"/>
              <a:gd name="connsiteY193" fmla="*/ 1157947 h 1564151"/>
              <a:gd name="connsiteX194" fmla="*/ 31653 w 812409"/>
              <a:gd name="connsiteY194" fmla="*/ 1189599 h 1564151"/>
              <a:gd name="connsiteX195" fmla="*/ 31653 w 812409"/>
              <a:gd name="connsiteY195" fmla="*/ 1002323 h 1564151"/>
              <a:gd name="connsiteX196" fmla="*/ 63304 w 812409"/>
              <a:gd name="connsiteY196" fmla="*/ 970670 h 1564151"/>
              <a:gd name="connsiteX197" fmla="*/ 31653 w 812409"/>
              <a:gd name="connsiteY197" fmla="*/ 939018 h 1564151"/>
              <a:gd name="connsiteX198" fmla="*/ 0 w 812409"/>
              <a:gd name="connsiteY198" fmla="*/ 970670 h 1564151"/>
              <a:gd name="connsiteX199" fmla="*/ 31653 w 812409"/>
              <a:gd name="connsiteY199" fmla="*/ 1002323 h 1564151"/>
              <a:gd name="connsiteX200" fmla="*/ 31653 w 812409"/>
              <a:gd name="connsiteY200" fmla="*/ 815047 h 1564151"/>
              <a:gd name="connsiteX201" fmla="*/ 63304 w 812409"/>
              <a:gd name="connsiteY201" fmla="*/ 783395 h 1564151"/>
              <a:gd name="connsiteX202" fmla="*/ 31653 w 812409"/>
              <a:gd name="connsiteY202" fmla="*/ 751742 h 1564151"/>
              <a:gd name="connsiteX203" fmla="*/ 0 w 812409"/>
              <a:gd name="connsiteY203" fmla="*/ 783395 h 1564151"/>
              <a:gd name="connsiteX204" fmla="*/ 31653 w 812409"/>
              <a:gd name="connsiteY204" fmla="*/ 815047 h 1564151"/>
              <a:gd name="connsiteX205" fmla="*/ 31653 w 812409"/>
              <a:gd name="connsiteY205" fmla="*/ 627770 h 1564151"/>
              <a:gd name="connsiteX206" fmla="*/ 63304 w 812409"/>
              <a:gd name="connsiteY206" fmla="*/ 596118 h 1564151"/>
              <a:gd name="connsiteX207" fmla="*/ 31653 w 812409"/>
              <a:gd name="connsiteY207" fmla="*/ 564466 h 1564151"/>
              <a:gd name="connsiteX208" fmla="*/ 0 w 812409"/>
              <a:gd name="connsiteY208" fmla="*/ 596118 h 1564151"/>
              <a:gd name="connsiteX209" fmla="*/ 31653 w 812409"/>
              <a:gd name="connsiteY209" fmla="*/ 627770 h 1564151"/>
              <a:gd name="connsiteX210" fmla="*/ 31653 w 812409"/>
              <a:gd name="connsiteY210" fmla="*/ 440495 h 1564151"/>
              <a:gd name="connsiteX211" fmla="*/ 63304 w 812409"/>
              <a:gd name="connsiteY211" fmla="*/ 408842 h 1564151"/>
              <a:gd name="connsiteX212" fmla="*/ 31653 w 812409"/>
              <a:gd name="connsiteY212" fmla="*/ 377190 h 1564151"/>
              <a:gd name="connsiteX213" fmla="*/ 0 w 812409"/>
              <a:gd name="connsiteY213" fmla="*/ 408842 h 1564151"/>
              <a:gd name="connsiteX214" fmla="*/ 31653 w 812409"/>
              <a:gd name="connsiteY214" fmla="*/ 440495 h 1564151"/>
              <a:gd name="connsiteX215" fmla="*/ 31653 w 812409"/>
              <a:gd name="connsiteY215" fmla="*/ 253218 h 1564151"/>
              <a:gd name="connsiteX216" fmla="*/ 63304 w 812409"/>
              <a:gd name="connsiteY216" fmla="*/ 221566 h 1564151"/>
              <a:gd name="connsiteX217" fmla="*/ 31653 w 812409"/>
              <a:gd name="connsiteY217" fmla="*/ 189914 h 1564151"/>
              <a:gd name="connsiteX218" fmla="*/ 0 w 812409"/>
              <a:gd name="connsiteY218" fmla="*/ 221566 h 1564151"/>
              <a:gd name="connsiteX219" fmla="*/ 31653 w 812409"/>
              <a:gd name="connsiteY219" fmla="*/ 253218 h 1564151"/>
              <a:gd name="connsiteX220" fmla="*/ 31653 w 812409"/>
              <a:gd name="connsiteY220" fmla="*/ 65942 h 1564151"/>
              <a:gd name="connsiteX221" fmla="*/ 63304 w 812409"/>
              <a:gd name="connsiteY221" fmla="*/ 34290 h 1564151"/>
              <a:gd name="connsiteX222" fmla="*/ 31653 w 812409"/>
              <a:gd name="connsiteY222" fmla="*/ 2637 h 1564151"/>
              <a:gd name="connsiteX223" fmla="*/ 0 w 812409"/>
              <a:gd name="connsiteY223" fmla="*/ 34290 h 1564151"/>
              <a:gd name="connsiteX224" fmla="*/ 31653 w 812409"/>
              <a:gd name="connsiteY224" fmla="*/ 65942 h 1564151"/>
            </a:gdLst>
            <a:ahLst/>
            <a:cxnLst/>
            <a:rect l="l" t="t" r="r" b="b"/>
            <a:pathLst>
              <a:path w="812409" h="1564151">
                <a:moveTo>
                  <a:pt x="0" y="1532499"/>
                </a:moveTo>
                <a:cubicBezTo>
                  <a:pt x="0" y="1550963"/>
                  <a:pt x="15826" y="1564151"/>
                  <a:pt x="31653" y="1564151"/>
                </a:cubicBezTo>
                <a:cubicBezTo>
                  <a:pt x="50116" y="1564151"/>
                  <a:pt x="63304" y="1548325"/>
                  <a:pt x="63304" y="1532499"/>
                </a:cubicBezTo>
                <a:cubicBezTo>
                  <a:pt x="63304" y="1516673"/>
                  <a:pt x="47479" y="1500847"/>
                  <a:pt x="31653" y="1500847"/>
                </a:cubicBezTo>
                <a:cubicBezTo>
                  <a:pt x="13188" y="1500847"/>
                  <a:pt x="0" y="1516673"/>
                  <a:pt x="0" y="1532499"/>
                </a:cubicBezTo>
                <a:close/>
                <a:moveTo>
                  <a:pt x="187276" y="1532499"/>
                </a:moveTo>
                <a:cubicBezTo>
                  <a:pt x="187276" y="1550963"/>
                  <a:pt x="203103" y="1564151"/>
                  <a:pt x="218929" y="1564151"/>
                </a:cubicBezTo>
                <a:cubicBezTo>
                  <a:pt x="237392" y="1564151"/>
                  <a:pt x="250581" y="1548325"/>
                  <a:pt x="250581" y="1532499"/>
                </a:cubicBezTo>
                <a:cubicBezTo>
                  <a:pt x="250581" y="1516673"/>
                  <a:pt x="234754" y="1500847"/>
                  <a:pt x="218929" y="1500847"/>
                </a:cubicBezTo>
                <a:cubicBezTo>
                  <a:pt x="200465" y="1500847"/>
                  <a:pt x="187276" y="1516673"/>
                  <a:pt x="187276" y="1532499"/>
                </a:cubicBezTo>
                <a:close/>
                <a:moveTo>
                  <a:pt x="374553" y="1532499"/>
                </a:moveTo>
                <a:cubicBezTo>
                  <a:pt x="374553" y="1550963"/>
                  <a:pt x="390379" y="1564151"/>
                  <a:pt x="406204" y="1564151"/>
                </a:cubicBezTo>
                <a:cubicBezTo>
                  <a:pt x="424669" y="1564151"/>
                  <a:pt x="437857" y="1548325"/>
                  <a:pt x="437857" y="1532499"/>
                </a:cubicBezTo>
                <a:cubicBezTo>
                  <a:pt x="437857" y="1516673"/>
                  <a:pt x="422031" y="1500847"/>
                  <a:pt x="406204" y="1500847"/>
                </a:cubicBezTo>
                <a:cubicBezTo>
                  <a:pt x="387741" y="1500847"/>
                  <a:pt x="374553" y="1516673"/>
                  <a:pt x="374553" y="1532499"/>
                </a:cubicBezTo>
                <a:close/>
                <a:moveTo>
                  <a:pt x="561829" y="1532499"/>
                </a:moveTo>
                <a:cubicBezTo>
                  <a:pt x="561829" y="1550963"/>
                  <a:pt x="577654" y="1564151"/>
                  <a:pt x="593481" y="1564151"/>
                </a:cubicBezTo>
                <a:cubicBezTo>
                  <a:pt x="611945" y="1564151"/>
                  <a:pt x="625133" y="1548325"/>
                  <a:pt x="625133" y="1532499"/>
                </a:cubicBezTo>
                <a:cubicBezTo>
                  <a:pt x="625133" y="1516673"/>
                  <a:pt x="609307" y="1500847"/>
                  <a:pt x="593481" y="1500847"/>
                </a:cubicBezTo>
                <a:cubicBezTo>
                  <a:pt x="575017" y="1500847"/>
                  <a:pt x="561829" y="1516673"/>
                  <a:pt x="561829" y="1532499"/>
                </a:cubicBezTo>
                <a:close/>
                <a:moveTo>
                  <a:pt x="749104" y="1532499"/>
                </a:moveTo>
                <a:cubicBezTo>
                  <a:pt x="749104" y="1550963"/>
                  <a:pt x="764931" y="1564151"/>
                  <a:pt x="780757" y="1564151"/>
                </a:cubicBezTo>
                <a:cubicBezTo>
                  <a:pt x="799221" y="1564151"/>
                  <a:pt x="812410" y="1548325"/>
                  <a:pt x="812410" y="1532499"/>
                </a:cubicBezTo>
                <a:cubicBezTo>
                  <a:pt x="812410" y="1516673"/>
                  <a:pt x="796583" y="1500847"/>
                  <a:pt x="780757" y="1500847"/>
                </a:cubicBezTo>
                <a:cubicBezTo>
                  <a:pt x="764931" y="1500847"/>
                  <a:pt x="749104" y="1516673"/>
                  <a:pt x="749104" y="1532499"/>
                </a:cubicBezTo>
                <a:close/>
                <a:moveTo>
                  <a:pt x="187276" y="1345223"/>
                </a:moveTo>
                <a:cubicBezTo>
                  <a:pt x="187276" y="1363687"/>
                  <a:pt x="203103" y="1376875"/>
                  <a:pt x="218929" y="1376875"/>
                </a:cubicBezTo>
                <a:cubicBezTo>
                  <a:pt x="237392" y="1376875"/>
                  <a:pt x="250581" y="1361049"/>
                  <a:pt x="250581" y="1345223"/>
                </a:cubicBezTo>
                <a:cubicBezTo>
                  <a:pt x="250581" y="1326759"/>
                  <a:pt x="234754" y="1313571"/>
                  <a:pt x="218929" y="1313571"/>
                </a:cubicBezTo>
                <a:cubicBezTo>
                  <a:pt x="200465" y="1313571"/>
                  <a:pt x="187276" y="1326759"/>
                  <a:pt x="187276" y="1345223"/>
                </a:cubicBezTo>
                <a:close/>
                <a:moveTo>
                  <a:pt x="374553" y="1345223"/>
                </a:moveTo>
                <a:cubicBezTo>
                  <a:pt x="374553" y="1363687"/>
                  <a:pt x="390379" y="1376875"/>
                  <a:pt x="406204" y="1376875"/>
                </a:cubicBezTo>
                <a:cubicBezTo>
                  <a:pt x="424669" y="1376875"/>
                  <a:pt x="437857" y="1361049"/>
                  <a:pt x="437857" y="1345223"/>
                </a:cubicBezTo>
                <a:cubicBezTo>
                  <a:pt x="437857" y="1326759"/>
                  <a:pt x="422031" y="1313571"/>
                  <a:pt x="406204" y="1313571"/>
                </a:cubicBezTo>
                <a:cubicBezTo>
                  <a:pt x="387741" y="1313571"/>
                  <a:pt x="374553" y="1326759"/>
                  <a:pt x="374553" y="1345223"/>
                </a:cubicBezTo>
                <a:close/>
                <a:moveTo>
                  <a:pt x="561829" y="1345223"/>
                </a:moveTo>
                <a:cubicBezTo>
                  <a:pt x="561829" y="1363687"/>
                  <a:pt x="577654" y="1376875"/>
                  <a:pt x="593481" y="1376875"/>
                </a:cubicBezTo>
                <a:cubicBezTo>
                  <a:pt x="611945" y="1376875"/>
                  <a:pt x="625133" y="1361049"/>
                  <a:pt x="625133" y="1345223"/>
                </a:cubicBezTo>
                <a:cubicBezTo>
                  <a:pt x="625133" y="1326759"/>
                  <a:pt x="609307" y="1313571"/>
                  <a:pt x="593481" y="1313571"/>
                </a:cubicBezTo>
                <a:cubicBezTo>
                  <a:pt x="575017" y="1313571"/>
                  <a:pt x="561829" y="1326759"/>
                  <a:pt x="561829" y="1345223"/>
                </a:cubicBezTo>
                <a:close/>
                <a:moveTo>
                  <a:pt x="749104" y="1345223"/>
                </a:moveTo>
                <a:cubicBezTo>
                  <a:pt x="749104" y="1363687"/>
                  <a:pt x="764931" y="1376875"/>
                  <a:pt x="780757" y="1376875"/>
                </a:cubicBezTo>
                <a:cubicBezTo>
                  <a:pt x="799221" y="1376875"/>
                  <a:pt x="812410" y="1361049"/>
                  <a:pt x="812410" y="1345223"/>
                </a:cubicBezTo>
                <a:cubicBezTo>
                  <a:pt x="812410" y="1326759"/>
                  <a:pt x="796583" y="1313571"/>
                  <a:pt x="780757" y="1313571"/>
                </a:cubicBezTo>
                <a:cubicBezTo>
                  <a:pt x="764931" y="1313571"/>
                  <a:pt x="749104" y="1326759"/>
                  <a:pt x="749104" y="1345223"/>
                </a:cubicBezTo>
                <a:close/>
                <a:moveTo>
                  <a:pt x="187276" y="1157947"/>
                </a:moveTo>
                <a:cubicBezTo>
                  <a:pt x="187276" y="1176411"/>
                  <a:pt x="203103" y="1189599"/>
                  <a:pt x="218929" y="1189599"/>
                </a:cubicBezTo>
                <a:cubicBezTo>
                  <a:pt x="237392" y="1189599"/>
                  <a:pt x="250581" y="1173773"/>
                  <a:pt x="250581" y="1157947"/>
                </a:cubicBezTo>
                <a:cubicBezTo>
                  <a:pt x="250581" y="1139483"/>
                  <a:pt x="234754" y="1126295"/>
                  <a:pt x="218929" y="1126295"/>
                </a:cubicBezTo>
                <a:cubicBezTo>
                  <a:pt x="200465" y="1126295"/>
                  <a:pt x="187276" y="1139483"/>
                  <a:pt x="187276" y="1157947"/>
                </a:cubicBezTo>
                <a:close/>
                <a:moveTo>
                  <a:pt x="374553" y="1157947"/>
                </a:moveTo>
                <a:cubicBezTo>
                  <a:pt x="374553" y="1176411"/>
                  <a:pt x="390379" y="1189599"/>
                  <a:pt x="406204" y="1189599"/>
                </a:cubicBezTo>
                <a:cubicBezTo>
                  <a:pt x="424669" y="1189599"/>
                  <a:pt x="437857" y="1173773"/>
                  <a:pt x="437857" y="1157947"/>
                </a:cubicBezTo>
                <a:cubicBezTo>
                  <a:pt x="437857" y="1139483"/>
                  <a:pt x="422031" y="1126295"/>
                  <a:pt x="406204" y="1126295"/>
                </a:cubicBezTo>
                <a:cubicBezTo>
                  <a:pt x="387741" y="1126295"/>
                  <a:pt x="374553" y="1139483"/>
                  <a:pt x="374553" y="1157947"/>
                </a:cubicBezTo>
                <a:close/>
                <a:moveTo>
                  <a:pt x="561829" y="1157947"/>
                </a:moveTo>
                <a:cubicBezTo>
                  <a:pt x="561829" y="1176411"/>
                  <a:pt x="577654" y="1189599"/>
                  <a:pt x="593481" y="1189599"/>
                </a:cubicBezTo>
                <a:cubicBezTo>
                  <a:pt x="611945" y="1189599"/>
                  <a:pt x="625133" y="1173773"/>
                  <a:pt x="625133" y="1157947"/>
                </a:cubicBezTo>
                <a:cubicBezTo>
                  <a:pt x="625133" y="1139483"/>
                  <a:pt x="609307" y="1126295"/>
                  <a:pt x="593481" y="1126295"/>
                </a:cubicBezTo>
                <a:cubicBezTo>
                  <a:pt x="575017" y="1126295"/>
                  <a:pt x="561829" y="1139483"/>
                  <a:pt x="561829" y="1157947"/>
                </a:cubicBezTo>
                <a:close/>
                <a:moveTo>
                  <a:pt x="749104" y="1157947"/>
                </a:moveTo>
                <a:cubicBezTo>
                  <a:pt x="749104" y="1176411"/>
                  <a:pt x="764931" y="1189599"/>
                  <a:pt x="780757" y="1189599"/>
                </a:cubicBezTo>
                <a:cubicBezTo>
                  <a:pt x="799221" y="1189599"/>
                  <a:pt x="812410" y="1173773"/>
                  <a:pt x="812410" y="1157947"/>
                </a:cubicBezTo>
                <a:cubicBezTo>
                  <a:pt x="812410" y="1139483"/>
                  <a:pt x="796583" y="1126295"/>
                  <a:pt x="780757" y="1126295"/>
                </a:cubicBezTo>
                <a:cubicBezTo>
                  <a:pt x="764931" y="1126295"/>
                  <a:pt x="749104" y="1139483"/>
                  <a:pt x="749104" y="1157947"/>
                </a:cubicBezTo>
                <a:close/>
                <a:moveTo>
                  <a:pt x="187276" y="970670"/>
                </a:moveTo>
                <a:cubicBezTo>
                  <a:pt x="187276" y="989135"/>
                  <a:pt x="203103" y="1002323"/>
                  <a:pt x="218929" y="1002323"/>
                </a:cubicBezTo>
                <a:cubicBezTo>
                  <a:pt x="237392" y="1002323"/>
                  <a:pt x="250581" y="986497"/>
                  <a:pt x="250581" y="970670"/>
                </a:cubicBezTo>
                <a:cubicBezTo>
                  <a:pt x="250581" y="952207"/>
                  <a:pt x="234754" y="939018"/>
                  <a:pt x="218929" y="939018"/>
                </a:cubicBezTo>
                <a:cubicBezTo>
                  <a:pt x="200465" y="939018"/>
                  <a:pt x="187276" y="952207"/>
                  <a:pt x="187276" y="970670"/>
                </a:cubicBezTo>
                <a:close/>
                <a:moveTo>
                  <a:pt x="374553" y="970670"/>
                </a:moveTo>
                <a:cubicBezTo>
                  <a:pt x="374553" y="989135"/>
                  <a:pt x="390379" y="1002323"/>
                  <a:pt x="406204" y="1002323"/>
                </a:cubicBezTo>
                <a:cubicBezTo>
                  <a:pt x="424669" y="1002323"/>
                  <a:pt x="437857" y="986497"/>
                  <a:pt x="437857" y="970670"/>
                </a:cubicBezTo>
                <a:cubicBezTo>
                  <a:pt x="437857" y="952207"/>
                  <a:pt x="422031" y="939018"/>
                  <a:pt x="406204" y="939018"/>
                </a:cubicBezTo>
                <a:cubicBezTo>
                  <a:pt x="387741" y="939018"/>
                  <a:pt x="374553" y="952207"/>
                  <a:pt x="374553" y="970670"/>
                </a:cubicBezTo>
                <a:close/>
                <a:moveTo>
                  <a:pt x="561829" y="970670"/>
                </a:moveTo>
                <a:cubicBezTo>
                  <a:pt x="561829" y="989135"/>
                  <a:pt x="577654" y="1002323"/>
                  <a:pt x="593481" y="1002323"/>
                </a:cubicBezTo>
                <a:cubicBezTo>
                  <a:pt x="611945" y="1002323"/>
                  <a:pt x="625133" y="986497"/>
                  <a:pt x="625133" y="970670"/>
                </a:cubicBezTo>
                <a:cubicBezTo>
                  <a:pt x="625133" y="952207"/>
                  <a:pt x="609307" y="939018"/>
                  <a:pt x="593481" y="939018"/>
                </a:cubicBezTo>
                <a:cubicBezTo>
                  <a:pt x="575017" y="939018"/>
                  <a:pt x="561829" y="952207"/>
                  <a:pt x="561829" y="970670"/>
                </a:cubicBezTo>
                <a:close/>
                <a:moveTo>
                  <a:pt x="749104" y="970670"/>
                </a:moveTo>
                <a:cubicBezTo>
                  <a:pt x="749104" y="989135"/>
                  <a:pt x="764931" y="1002323"/>
                  <a:pt x="780757" y="1002323"/>
                </a:cubicBezTo>
                <a:cubicBezTo>
                  <a:pt x="799221" y="1002323"/>
                  <a:pt x="812410" y="986497"/>
                  <a:pt x="812410" y="970670"/>
                </a:cubicBezTo>
                <a:cubicBezTo>
                  <a:pt x="812410" y="952207"/>
                  <a:pt x="796583" y="939018"/>
                  <a:pt x="780757" y="939018"/>
                </a:cubicBezTo>
                <a:cubicBezTo>
                  <a:pt x="764931" y="939018"/>
                  <a:pt x="749104" y="952207"/>
                  <a:pt x="749104" y="970670"/>
                </a:cubicBezTo>
                <a:close/>
                <a:moveTo>
                  <a:pt x="187276" y="783395"/>
                </a:moveTo>
                <a:cubicBezTo>
                  <a:pt x="187276" y="801858"/>
                  <a:pt x="203103" y="815047"/>
                  <a:pt x="218929" y="815047"/>
                </a:cubicBezTo>
                <a:cubicBezTo>
                  <a:pt x="237392" y="815047"/>
                  <a:pt x="250581" y="799220"/>
                  <a:pt x="250581" y="783395"/>
                </a:cubicBezTo>
                <a:cubicBezTo>
                  <a:pt x="250581" y="764931"/>
                  <a:pt x="234754" y="751742"/>
                  <a:pt x="218929" y="751742"/>
                </a:cubicBezTo>
                <a:cubicBezTo>
                  <a:pt x="200465" y="751742"/>
                  <a:pt x="187276" y="764931"/>
                  <a:pt x="187276" y="783395"/>
                </a:cubicBezTo>
                <a:close/>
                <a:moveTo>
                  <a:pt x="374553" y="783395"/>
                </a:moveTo>
                <a:cubicBezTo>
                  <a:pt x="374553" y="801858"/>
                  <a:pt x="390379" y="815047"/>
                  <a:pt x="406204" y="815047"/>
                </a:cubicBezTo>
                <a:cubicBezTo>
                  <a:pt x="424669" y="815047"/>
                  <a:pt x="437857" y="799220"/>
                  <a:pt x="437857" y="783395"/>
                </a:cubicBezTo>
                <a:cubicBezTo>
                  <a:pt x="437857" y="764931"/>
                  <a:pt x="422031" y="751742"/>
                  <a:pt x="406204" y="751742"/>
                </a:cubicBezTo>
                <a:cubicBezTo>
                  <a:pt x="387741" y="751742"/>
                  <a:pt x="374553" y="764931"/>
                  <a:pt x="374553" y="783395"/>
                </a:cubicBezTo>
                <a:close/>
                <a:moveTo>
                  <a:pt x="561829" y="783395"/>
                </a:moveTo>
                <a:cubicBezTo>
                  <a:pt x="561829" y="801858"/>
                  <a:pt x="577654" y="815047"/>
                  <a:pt x="593481" y="815047"/>
                </a:cubicBezTo>
                <a:cubicBezTo>
                  <a:pt x="611945" y="815047"/>
                  <a:pt x="625133" y="799220"/>
                  <a:pt x="625133" y="783395"/>
                </a:cubicBezTo>
                <a:cubicBezTo>
                  <a:pt x="625133" y="764931"/>
                  <a:pt x="609307" y="751742"/>
                  <a:pt x="593481" y="751742"/>
                </a:cubicBezTo>
                <a:cubicBezTo>
                  <a:pt x="575017" y="751742"/>
                  <a:pt x="561829" y="764931"/>
                  <a:pt x="561829" y="783395"/>
                </a:cubicBezTo>
                <a:close/>
                <a:moveTo>
                  <a:pt x="749104" y="783395"/>
                </a:moveTo>
                <a:cubicBezTo>
                  <a:pt x="749104" y="801858"/>
                  <a:pt x="764931" y="815047"/>
                  <a:pt x="780757" y="815047"/>
                </a:cubicBezTo>
                <a:cubicBezTo>
                  <a:pt x="799221" y="815047"/>
                  <a:pt x="812410" y="799220"/>
                  <a:pt x="812410" y="783395"/>
                </a:cubicBezTo>
                <a:cubicBezTo>
                  <a:pt x="812410" y="764931"/>
                  <a:pt x="796583" y="751742"/>
                  <a:pt x="780757" y="751742"/>
                </a:cubicBezTo>
                <a:cubicBezTo>
                  <a:pt x="764931" y="751742"/>
                  <a:pt x="749104" y="764931"/>
                  <a:pt x="749104" y="783395"/>
                </a:cubicBezTo>
                <a:close/>
                <a:moveTo>
                  <a:pt x="187276" y="596118"/>
                </a:moveTo>
                <a:cubicBezTo>
                  <a:pt x="187276" y="614582"/>
                  <a:pt x="203103" y="627770"/>
                  <a:pt x="218929" y="627770"/>
                </a:cubicBezTo>
                <a:cubicBezTo>
                  <a:pt x="237392" y="627770"/>
                  <a:pt x="250581" y="611945"/>
                  <a:pt x="250581" y="596118"/>
                </a:cubicBezTo>
                <a:cubicBezTo>
                  <a:pt x="250581" y="580292"/>
                  <a:pt x="234754" y="564466"/>
                  <a:pt x="218929" y="564466"/>
                </a:cubicBezTo>
                <a:cubicBezTo>
                  <a:pt x="200465" y="561828"/>
                  <a:pt x="187276" y="577654"/>
                  <a:pt x="187276" y="596118"/>
                </a:cubicBezTo>
                <a:close/>
                <a:moveTo>
                  <a:pt x="374553" y="596118"/>
                </a:moveTo>
                <a:cubicBezTo>
                  <a:pt x="374553" y="614582"/>
                  <a:pt x="390379" y="627770"/>
                  <a:pt x="406204" y="627770"/>
                </a:cubicBezTo>
                <a:cubicBezTo>
                  <a:pt x="424669" y="627770"/>
                  <a:pt x="437857" y="611945"/>
                  <a:pt x="437857" y="596118"/>
                </a:cubicBezTo>
                <a:cubicBezTo>
                  <a:pt x="437857" y="580292"/>
                  <a:pt x="422031" y="564466"/>
                  <a:pt x="406204" y="564466"/>
                </a:cubicBezTo>
                <a:cubicBezTo>
                  <a:pt x="387741" y="561828"/>
                  <a:pt x="374553" y="577654"/>
                  <a:pt x="374553" y="596118"/>
                </a:cubicBezTo>
                <a:close/>
                <a:moveTo>
                  <a:pt x="561829" y="596118"/>
                </a:moveTo>
                <a:cubicBezTo>
                  <a:pt x="561829" y="614582"/>
                  <a:pt x="577654" y="627770"/>
                  <a:pt x="593481" y="627770"/>
                </a:cubicBezTo>
                <a:cubicBezTo>
                  <a:pt x="611945" y="627770"/>
                  <a:pt x="625133" y="611945"/>
                  <a:pt x="625133" y="596118"/>
                </a:cubicBezTo>
                <a:cubicBezTo>
                  <a:pt x="625133" y="580292"/>
                  <a:pt x="609307" y="564466"/>
                  <a:pt x="593481" y="564466"/>
                </a:cubicBezTo>
                <a:cubicBezTo>
                  <a:pt x="575017" y="561828"/>
                  <a:pt x="561829" y="577654"/>
                  <a:pt x="561829" y="596118"/>
                </a:cubicBezTo>
                <a:close/>
                <a:moveTo>
                  <a:pt x="749104" y="596118"/>
                </a:moveTo>
                <a:cubicBezTo>
                  <a:pt x="749104" y="614582"/>
                  <a:pt x="764931" y="627770"/>
                  <a:pt x="780757" y="627770"/>
                </a:cubicBezTo>
                <a:cubicBezTo>
                  <a:pt x="799221" y="627770"/>
                  <a:pt x="812410" y="611945"/>
                  <a:pt x="812410" y="596118"/>
                </a:cubicBezTo>
                <a:cubicBezTo>
                  <a:pt x="812410" y="580292"/>
                  <a:pt x="796583" y="564466"/>
                  <a:pt x="780757" y="564466"/>
                </a:cubicBezTo>
                <a:cubicBezTo>
                  <a:pt x="764931" y="561828"/>
                  <a:pt x="749104" y="577654"/>
                  <a:pt x="749104" y="596118"/>
                </a:cubicBezTo>
                <a:close/>
                <a:moveTo>
                  <a:pt x="187276" y="408842"/>
                </a:moveTo>
                <a:cubicBezTo>
                  <a:pt x="187276" y="427306"/>
                  <a:pt x="203103" y="440495"/>
                  <a:pt x="218929" y="440495"/>
                </a:cubicBezTo>
                <a:cubicBezTo>
                  <a:pt x="237392" y="440495"/>
                  <a:pt x="250581" y="424668"/>
                  <a:pt x="250581" y="408842"/>
                </a:cubicBezTo>
                <a:cubicBezTo>
                  <a:pt x="250581" y="390378"/>
                  <a:pt x="234754" y="377190"/>
                  <a:pt x="218929" y="377190"/>
                </a:cubicBezTo>
                <a:cubicBezTo>
                  <a:pt x="200465" y="374552"/>
                  <a:pt x="187276" y="390378"/>
                  <a:pt x="187276" y="408842"/>
                </a:cubicBezTo>
                <a:close/>
                <a:moveTo>
                  <a:pt x="374553" y="408842"/>
                </a:moveTo>
                <a:cubicBezTo>
                  <a:pt x="374553" y="427306"/>
                  <a:pt x="390379" y="440495"/>
                  <a:pt x="406204" y="440495"/>
                </a:cubicBezTo>
                <a:cubicBezTo>
                  <a:pt x="424669" y="440495"/>
                  <a:pt x="437857" y="424668"/>
                  <a:pt x="437857" y="408842"/>
                </a:cubicBezTo>
                <a:cubicBezTo>
                  <a:pt x="437857" y="390378"/>
                  <a:pt x="422031" y="377190"/>
                  <a:pt x="406204" y="377190"/>
                </a:cubicBezTo>
                <a:cubicBezTo>
                  <a:pt x="387741" y="374552"/>
                  <a:pt x="374553" y="390378"/>
                  <a:pt x="374553" y="408842"/>
                </a:cubicBezTo>
                <a:close/>
                <a:moveTo>
                  <a:pt x="561829" y="408842"/>
                </a:moveTo>
                <a:cubicBezTo>
                  <a:pt x="561829" y="427306"/>
                  <a:pt x="577654" y="440495"/>
                  <a:pt x="593481" y="440495"/>
                </a:cubicBezTo>
                <a:cubicBezTo>
                  <a:pt x="611945" y="440495"/>
                  <a:pt x="625133" y="424668"/>
                  <a:pt x="625133" y="408842"/>
                </a:cubicBezTo>
                <a:cubicBezTo>
                  <a:pt x="625133" y="390378"/>
                  <a:pt x="609307" y="377190"/>
                  <a:pt x="593481" y="377190"/>
                </a:cubicBezTo>
                <a:cubicBezTo>
                  <a:pt x="575017" y="374552"/>
                  <a:pt x="561829" y="390378"/>
                  <a:pt x="561829" y="408842"/>
                </a:cubicBezTo>
                <a:close/>
                <a:moveTo>
                  <a:pt x="749104" y="408842"/>
                </a:moveTo>
                <a:cubicBezTo>
                  <a:pt x="749104" y="427306"/>
                  <a:pt x="764931" y="440495"/>
                  <a:pt x="780757" y="440495"/>
                </a:cubicBezTo>
                <a:cubicBezTo>
                  <a:pt x="799221" y="440495"/>
                  <a:pt x="812410" y="424668"/>
                  <a:pt x="812410" y="408842"/>
                </a:cubicBezTo>
                <a:cubicBezTo>
                  <a:pt x="812410" y="390378"/>
                  <a:pt x="796583" y="377190"/>
                  <a:pt x="780757" y="377190"/>
                </a:cubicBezTo>
                <a:cubicBezTo>
                  <a:pt x="764931" y="374552"/>
                  <a:pt x="749104" y="390378"/>
                  <a:pt x="749104" y="408842"/>
                </a:cubicBezTo>
                <a:close/>
                <a:moveTo>
                  <a:pt x="187276" y="218928"/>
                </a:moveTo>
                <a:cubicBezTo>
                  <a:pt x="187276" y="237392"/>
                  <a:pt x="203103" y="250581"/>
                  <a:pt x="218929" y="250581"/>
                </a:cubicBezTo>
                <a:cubicBezTo>
                  <a:pt x="237392" y="250581"/>
                  <a:pt x="250581" y="234754"/>
                  <a:pt x="250581" y="218928"/>
                </a:cubicBezTo>
                <a:cubicBezTo>
                  <a:pt x="250581" y="200464"/>
                  <a:pt x="234754" y="187276"/>
                  <a:pt x="218929" y="187276"/>
                </a:cubicBezTo>
                <a:cubicBezTo>
                  <a:pt x="200465" y="187276"/>
                  <a:pt x="187276" y="203102"/>
                  <a:pt x="187276" y="218928"/>
                </a:cubicBezTo>
                <a:close/>
                <a:moveTo>
                  <a:pt x="374553" y="218928"/>
                </a:moveTo>
                <a:cubicBezTo>
                  <a:pt x="374553" y="237392"/>
                  <a:pt x="390379" y="250581"/>
                  <a:pt x="406204" y="250581"/>
                </a:cubicBezTo>
                <a:cubicBezTo>
                  <a:pt x="424669" y="250581"/>
                  <a:pt x="437857" y="234754"/>
                  <a:pt x="437857" y="218928"/>
                </a:cubicBezTo>
                <a:cubicBezTo>
                  <a:pt x="437857" y="200464"/>
                  <a:pt x="422031" y="187276"/>
                  <a:pt x="406204" y="187276"/>
                </a:cubicBezTo>
                <a:cubicBezTo>
                  <a:pt x="387741" y="187276"/>
                  <a:pt x="374553" y="203102"/>
                  <a:pt x="374553" y="218928"/>
                </a:cubicBezTo>
                <a:close/>
                <a:moveTo>
                  <a:pt x="561829" y="218928"/>
                </a:moveTo>
                <a:cubicBezTo>
                  <a:pt x="561829" y="237392"/>
                  <a:pt x="577654" y="250581"/>
                  <a:pt x="593481" y="250581"/>
                </a:cubicBezTo>
                <a:cubicBezTo>
                  <a:pt x="611945" y="250581"/>
                  <a:pt x="625133" y="234754"/>
                  <a:pt x="625133" y="218928"/>
                </a:cubicBezTo>
                <a:cubicBezTo>
                  <a:pt x="625133" y="200464"/>
                  <a:pt x="609307" y="187276"/>
                  <a:pt x="593481" y="187276"/>
                </a:cubicBezTo>
                <a:cubicBezTo>
                  <a:pt x="575017" y="187276"/>
                  <a:pt x="561829" y="203102"/>
                  <a:pt x="561829" y="218928"/>
                </a:cubicBezTo>
                <a:close/>
                <a:moveTo>
                  <a:pt x="749104" y="218928"/>
                </a:moveTo>
                <a:cubicBezTo>
                  <a:pt x="749104" y="237392"/>
                  <a:pt x="764931" y="250581"/>
                  <a:pt x="780757" y="250581"/>
                </a:cubicBezTo>
                <a:cubicBezTo>
                  <a:pt x="799221" y="250581"/>
                  <a:pt x="812410" y="234754"/>
                  <a:pt x="812410" y="218928"/>
                </a:cubicBezTo>
                <a:cubicBezTo>
                  <a:pt x="812410" y="200464"/>
                  <a:pt x="796583" y="187276"/>
                  <a:pt x="780757" y="187276"/>
                </a:cubicBezTo>
                <a:cubicBezTo>
                  <a:pt x="764931" y="187276"/>
                  <a:pt x="749104" y="203102"/>
                  <a:pt x="749104" y="218928"/>
                </a:cubicBezTo>
                <a:close/>
                <a:moveTo>
                  <a:pt x="187276" y="31652"/>
                </a:moveTo>
                <a:cubicBezTo>
                  <a:pt x="187276" y="50116"/>
                  <a:pt x="203103" y="63304"/>
                  <a:pt x="218929" y="63304"/>
                </a:cubicBezTo>
                <a:cubicBezTo>
                  <a:pt x="237392" y="63304"/>
                  <a:pt x="250581" y="47478"/>
                  <a:pt x="250581" y="31652"/>
                </a:cubicBezTo>
                <a:cubicBezTo>
                  <a:pt x="250581" y="15826"/>
                  <a:pt x="234754" y="0"/>
                  <a:pt x="218929" y="0"/>
                </a:cubicBezTo>
                <a:cubicBezTo>
                  <a:pt x="200465" y="0"/>
                  <a:pt x="187276" y="15826"/>
                  <a:pt x="187276" y="31652"/>
                </a:cubicBezTo>
                <a:close/>
                <a:moveTo>
                  <a:pt x="374553" y="31652"/>
                </a:moveTo>
                <a:cubicBezTo>
                  <a:pt x="374553" y="50116"/>
                  <a:pt x="390379" y="63304"/>
                  <a:pt x="406204" y="63304"/>
                </a:cubicBezTo>
                <a:cubicBezTo>
                  <a:pt x="424669" y="63304"/>
                  <a:pt x="437857" y="47478"/>
                  <a:pt x="437857" y="31652"/>
                </a:cubicBezTo>
                <a:cubicBezTo>
                  <a:pt x="437857" y="15826"/>
                  <a:pt x="422031" y="0"/>
                  <a:pt x="406204" y="0"/>
                </a:cubicBezTo>
                <a:cubicBezTo>
                  <a:pt x="387741" y="0"/>
                  <a:pt x="374553" y="15826"/>
                  <a:pt x="374553" y="31652"/>
                </a:cubicBezTo>
                <a:close/>
                <a:moveTo>
                  <a:pt x="561829" y="31652"/>
                </a:moveTo>
                <a:cubicBezTo>
                  <a:pt x="561829" y="50116"/>
                  <a:pt x="577654" y="63304"/>
                  <a:pt x="593481" y="63304"/>
                </a:cubicBezTo>
                <a:cubicBezTo>
                  <a:pt x="611945" y="63304"/>
                  <a:pt x="625133" y="47478"/>
                  <a:pt x="625133" y="31652"/>
                </a:cubicBezTo>
                <a:cubicBezTo>
                  <a:pt x="625133" y="15826"/>
                  <a:pt x="609307" y="0"/>
                  <a:pt x="593481" y="0"/>
                </a:cubicBezTo>
                <a:cubicBezTo>
                  <a:pt x="575017" y="0"/>
                  <a:pt x="561829" y="15826"/>
                  <a:pt x="561829" y="31652"/>
                </a:cubicBezTo>
                <a:close/>
                <a:moveTo>
                  <a:pt x="749104" y="31652"/>
                </a:moveTo>
                <a:cubicBezTo>
                  <a:pt x="749104" y="50116"/>
                  <a:pt x="764931" y="63304"/>
                  <a:pt x="780757" y="63304"/>
                </a:cubicBezTo>
                <a:cubicBezTo>
                  <a:pt x="799221" y="63304"/>
                  <a:pt x="812410" y="47478"/>
                  <a:pt x="812410" y="31652"/>
                </a:cubicBezTo>
                <a:cubicBezTo>
                  <a:pt x="812410" y="15826"/>
                  <a:pt x="796583" y="0"/>
                  <a:pt x="780757" y="0"/>
                </a:cubicBezTo>
                <a:cubicBezTo>
                  <a:pt x="764931" y="0"/>
                  <a:pt x="749104" y="15826"/>
                  <a:pt x="749104" y="31652"/>
                </a:cubicBezTo>
                <a:close/>
                <a:moveTo>
                  <a:pt x="31653" y="1379513"/>
                </a:moveTo>
                <a:cubicBezTo>
                  <a:pt x="50116" y="1379513"/>
                  <a:pt x="63304" y="1363687"/>
                  <a:pt x="63304" y="1347861"/>
                </a:cubicBezTo>
                <a:cubicBezTo>
                  <a:pt x="63304" y="1329397"/>
                  <a:pt x="47479" y="1316208"/>
                  <a:pt x="31653" y="1316208"/>
                </a:cubicBezTo>
                <a:cubicBezTo>
                  <a:pt x="13188" y="1316208"/>
                  <a:pt x="0" y="1332035"/>
                  <a:pt x="0" y="1347861"/>
                </a:cubicBezTo>
                <a:cubicBezTo>
                  <a:pt x="0" y="1363687"/>
                  <a:pt x="13188" y="1379513"/>
                  <a:pt x="31653" y="1379513"/>
                </a:cubicBezTo>
                <a:close/>
                <a:moveTo>
                  <a:pt x="31653" y="1189599"/>
                </a:moveTo>
                <a:cubicBezTo>
                  <a:pt x="50116" y="1189599"/>
                  <a:pt x="63304" y="1173773"/>
                  <a:pt x="63304" y="1157947"/>
                </a:cubicBezTo>
                <a:cubicBezTo>
                  <a:pt x="63304" y="1139483"/>
                  <a:pt x="47479" y="1126295"/>
                  <a:pt x="31653" y="1126295"/>
                </a:cubicBezTo>
                <a:cubicBezTo>
                  <a:pt x="13188" y="1126295"/>
                  <a:pt x="0" y="1142121"/>
                  <a:pt x="0" y="1157947"/>
                </a:cubicBezTo>
                <a:cubicBezTo>
                  <a:pt x="0" y="1176411"/>
                  <a:pt x="13188" y="1189599"/>
                  <a:pt x="31653" y="1189599"/>
                </a:cubicBezTo>
                <a:close/>
                <a:moveTo>
                  <a:pt x="31653" y="1002323"/>
                </a:moveTo>
                <a:cubicBezTo>
                  <a:pt x="50116" y="1002323"/>
                  <a:pt x="63304" y="986497"/>
                  <a:pt x="63304" y="970670"/>
                </a:cubicBezTo>
                <a:cubicBezTo>
                  <a:pt x="63304" y="952207"/>
                  <a:pt x="47479" y="939018"/>
                  <a:pt x="31653" y="939018"/>
                </a:cubicBezTo>
                <a:cubicBezTo>
                  <a:pt x="13188" y="939018"/>
                  <a:pt x="0" y="954845"/>
                  <a:pt x="0" y="970670"/>
                </a:cubicBezTo>
                <a:cubicBezTo>
                  <a:pt x="0" y="989135"/>
                  <a:pt x="13188" y="1002323"/>
                  <a:pt x="31653" y="1002323"/>
                </a:cubicBezTo>
                <a:close/>
                <a:moveTo>
                  <a:pt x="31653" y="815047"/>
                </a:moveTo>
                <a:cubicBezTo>
                  <a:pt x="50116" y="815047"/>
                  <a:pt x="63304" y="799220"/>
                  <a:pt x="63304" y="783395"/>
                </a:cubicBezTo>
                <a:cubicBezTo>
                  <a:pt x="63304" y="764931"/>
                  <a:pt x="47479" y="751742"/>
                  <a:pt x="31653" y="751742"/>
                </a:cubicBezTo>
                <a:cubicBezTo>
                  <a:pt x="13188" y="751742"/>
                  <a:pt x="0" y="767568"/>
                  <a:pt x="0" y="783395"/>
                </a:cubicBezTo>
                <a:cubicBezTo>
                  <a:pt x="0" y="801858"/>
                  <a:pt x="13188" y="815047"/>
                  <a:pt x="31653" y="815047"/>
                </a:cubicBezTo>
                <a:close/>
                <a:moveTo>
                  <a:pt x="31653" y="627770"/>
                </a:moveTo>
                <a:cubicBezTo>
                  <a:pt x="50116" y="627770"/>
                  <a:pt x="63304" y="611945"/>
                  <a:pt x="63304" y="596118"/>
                </a:cubicBezTo>
                <a:cubicBezTo>
                  <a:pt x="63304" y="580292"/>
                  <a:pt x="47479" y="564466"/>
                  <a:pt x="31653" y="564466"/>
                </a:cubicBezTo>
                <a:cubicBezTo>
                  <a:pt x="13188" y="564466"/>
                  <a:pt x="0" y="580292"/>
                  <a:pt x="0" y="596118"/>
                </a:cubicBezTo>
                <a:cubicBezTo>
                  <a:pt x="0" y="611945"/>
                  <a:pt x="13188" y="627770"/>
                  <a:pt x="31653" y="627770"/>
                </a:cubicBezTo>
                <a:close/>
                <a:moveTo>
                  <a:pt x="31653" y="440495"/>
                </a:moveTo>
                <a:cubicBezTo>
                  <a:pt x="50116" y="440495"/>
                  <a:pt x="63304" y="424668"/>
                  <a:pt x="63304" y="408842"/>
                </a:cubicBezTo>
                <a:cubicBezTo>
                  <a:pt x="63304" y="390378"/>
                  <a:pt x="47479" y="377190"/>
                  <a:pt x="31653" y="377190"/>
                </a:cubicBezTo>
                <a:cubicBezTo>
                  <a:pt x="13188" y="377190"/>
                  <a:pt x="0" y="393016"/>
                  <a:pt x="0" y="408842"/>
                </a:cubicBezTo>
                <a:cubicBezTo>
                  <a:pt x="0" y="424668"/>
                  <a:pt x="13188" y="440495"/>
                  <a:pt x="31653" y="440495"/>
                </a:cubicBezTo>
                <a:close/>
                <a:moveTo>
                  <a:pt x="31653" y="253218"/>
                </a:moveTo>
                <a:cubicBezTo>
                  <a:pt x="50116" y="253218"/>
                  <a:pt x="63304" y="237392"/>
                  <a:pt x="63304" y="221566"/>
                </a:cubicBezTo>
                <a:cubicBezTo>
                  <a:pt x="63304" y="203102"/>
                  <a:pt x="47479" y="189914"/>
                  <a:pt x="31653" y="189914"/>
                </a:cubicBezTo>
                <a:cubicBezTo>
                  <a:pt x="13188" y="189914"/>
                  <a:pt x="0" y="205740"/>
                  <a:pt x="0" y="221566"/>
                </a:cubicBezTo>
                <a:cubicBezTo>
                  <a:pt x="0" y="237392"/>
                  <a:pt x="13188" y="253218"/>
                  <a:pt x="31653" y="253218"/>
                </a:cubicBezTo>
                <a:close/>
                <a:moveTo>
                  <a:pt x="31653" y="65942"/>
                </a:moveTo>
                <a:cubicBezTo>
                  <a:pt x="50116" y="65942"/>
                  <a:pt x="63304" y="50116"/>
                  <a:pt x="63304" y="34290"/>
                </a:cubicBezTo>
                <a:cubicBezTo>
                  <a:pt x="63304" y="18464"/>
                  <a:pt x="47479" y="2637"/>
                  <a:pt x="31653" y="2637"/>
                </a:cubicBezTo>
                <a:cubicBezTo>
                  <a:pt x="13188" y="2637"/>
                  <a:pt x="0" y="18464"/>
                  <a:pt x="0" y="34290"/>
                </a:cubicBezTo>
                <a:cubicBezTo>
                  <a:pt x="0" y="50116"/>
                  <a:pt x="13188" y="65942"/>
                  <a:pt x="31653" y="6594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2700000" scaled="0"/>
          </a:gradFill>
          <a:ln w="26366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4693463" y="4071719"/>
            <a:ext cx="3000375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标题 1"/>
          <p:cNvSpPr txBox="1"/>
          <p:nvPr/>
        </p:nvSpPr>
        <p:spPr>
          <a:xfrm>
            <a:off x="6907747" y="1456803"/>
            <a:ext cx="500996" cy="347417"/>
          </a:xfrm>
          <a:custGeom>
            <a:avLst/>
            <a:gdLst/>
            <a:ahLst/>
            <a:cxnLst/>
            <a:rect l="0" t="0" r="0" b="0"/>
            <a:pathLst>
              <a:path w="3149601" h="2184100">
                <a:moveTo>
                  <a:pt x="298450" y="9127"/>
                </a:moveTo>
                <a:cubicBezTo>
                  <a:pt x="186595" y="38582"/>
                  <a:pt x="73801" y="141337"/>
                  <a:pt x="28575" y="254982"/>
                </a:cubicBezTo>
                <a:cubicBezTo>
                  <a:pt x="259" y="326136"/>
                  <a:pt x="0" y="332625"/>
                  <a:pt x="0" y="972152"/>
                </a:cubicBezTo>
                <a:cubicBezTo>
                  <a:pt x="0" y="1367194"/>
                  <a:pt x="4769" y="1624616"/>
                  <a:pt x="12296" y="1635820"/>
                </a:cubicBezTo>
                <a:cubicBezTo>
                  <a:pt x="19059" y="1645886"/>
                  <a:pt x="27631" y="1666932"/>
                  <a:pt x="31346" y="1682589"/>
                </a:cubicBezTo>
                <a:cubicBezTo>
                  <a:pt x="40603" y="1721604"/>
                  <a:pt x="174109" y="1855200"/>
                  <a:pt x="228600" y="1879975"/>
                </a:cubicBezTo>
                <a:cubicBezTo>
                  <a:pt x="253047" y="1891091"/>
                  <a:pt x="298037" y="1911972"/>
                  <a:pt x="328576" y="1926378"/>
                </a:cubicBezTo>
                <a:cubicBezTo>
                  <a:pt x="383234" y="1952162"/>
                  <a:pt x="400153" y="1952572"/>
                  <a:pt x="1410502" y="1952572"/>
                </a:cubicBezTo>
                <a:cubicBezTo>
                  <a:pt x="2081069" y="1952572"/>
                  <a:pt x="2439622" y="1956975"/>
                  <a:pt x="2444750" y="1965272"/>
                </a:cubicBezTo>
                <a:cubicBezTo>
                  <a:pt x="2449067" y="1972257"/>
                  <a:pt x="2464257" y="1977972"/>
                  <a:pt x="2478505" y="1977972"/>
                </a:cubicBezTo>
                <a:cubicBezTo>
                  <a:pt x="2492753" y="1977972"/>
                  <a:pt x="2519562" y="1982822"/>
                  <a:pt x="2538081" y="1988750"/>
                </a:cubicBezTo>
                <a:cubicBezTo>
                  <a:pt x="2726735" y="2049139"/>
                  <a:pt x="2790399" y="2072593"/>
                  <a:pt x="2806065" y="2087477"/>
                </a:cubicBezTo>
                <a:cubicBezTo>
                  <a:pt x="2816193" y="2097099"/>
                  <a:pt x="2834114" y="2104972"/>
                  <a:pt x="2845888" y="2104972"/>
                </a:cubicBezTo>
                <a:cubicBezTo>
                  <a:pt x="2857663" y="2104972"/>
                  <a:pt x="2880809" y="2110652"/>
                  <a:pt x="2897323" y="2117594"/>
                </a:cubicBezTo>
                <a:cubicBezTo>
                  <a:pt x="2913838" y="2124536"/>
                  <a:pt x="2939066" y="2133108"/>
                  <a:pt x="2953385" y="2136644"/>
                </a:cubicBezTo>
                <a:cubicBezTo>
                  <a:pt x="2967704" y="2140179"/>
                  <a:pt x="2981992" y="2145442"/>
                  <a:pt x="2985135" y="2148339"/>
                </a:cubicBezTo>
                <a:cubicBezTo>
                  <a:pt x="2988278" y="2151236"/>
                  <a:pt x="3026569" y="2160467"/>
                  <a:pt x="3070225" y="2168852"/>
                </a:cubicBezTo>
                <a:lnTo>
                  <a:pt x="3149600" y="2184099"/>
                </a:lnTo>
                <a:lnTo>
                  <a:pt x="3149600" y="2152346"/>
                </a:lnTo>
                <a:cubicBezTo>
                  <a:pt x="3149600" y="2132671"/>
                  <a:pt x="3137775" y="2112845"/>
                  <a:pt x="3118510" y="2100223"/>
                </a:cubicBezTo>
                <a:cubicBezTo>
                  <a:pt x="3075019" y="2071726"/>
                  <a:pt x="2941182" y="1903782"/>
                  <a:pt x="2922839" y="1854687"/>
                </a:cubicBezTo>
                <a:cubicBezTo>
                  <a:pt x="2914469" y="1832282"/>
                  <a:pt x="2902058" y="1810513"/>
                  <a:pt x="2895260" y="1806312"/>
                </a:cubicBezTo>
                <a:cubicBezTo>
                  <a:pt x="2888462" y="1802110"/>
                  <a:pt x="2882900" y="1785060"/>
                  <a:pt x="2882900" y="1768422"/>
                </a:cubicBezTo>
                <a:cubicBezTo>
                  <a:pt x="2882900" y="1751784"/>
                  <a:pt x="2877789" y="1735012"/>
                  <a:pt x="2871542" y="1731151"/>
                </a:cubicBezTo>
                <a:cubicBezTo>
                  <a:pt x="2838187" y="1710537"/>
                  <a:pt x="2829638" y="1579110"/>
                  <a:pt x="2821503" y="961972"/>
                </a:cubicBezTo>
                <a:cubicBezTo>
                  <a:pt x="2815706" y="522145"/>
                  <a:pt x="2808527" y="312641"/>
                  <a:pt x="2798657" y="295222"/>
                </a:cubicBezTo>
                <a:cubicBezTo>
                  <a:pt x="2790741" y="281252"/>
                  <a:pt x="2776453" y="253005"/>
                  <a:pt x="2766907" y="232451"/>
                </a:cubicBezTo>
                <a:cubicBezTo>
                  <a:pt x="2741961" y="178740"/>
                  <a:pt x="2632138" y="70759"/>
                  <a:pt x="2565400" y="34323"/>
                </a:cubicBezTo>
                <a:lnTo>
                  <a:pt x="2508250" y="3122"/>
                </a:lnTo>
                <a:lnTo>
                  <a:pt x="1422400" y="1108"/>
                </a:lnTo>
                <a:cubicBezTo>
                  <a:pt x="825182" y="0"/>
                  <a:pt x="319405" y="3609"/>
                  <a:pt x="298450" y="912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8900000">
            <a:off x="7044838" y="1534531"/>
            <a:ext cx="183869" cy="108894"/>
          </a:xfrm>
          <a:prstGeom prst="corner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5761935" y="2940375"/>
            <a:ext cx="5870849" cy="17760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未来展望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9324260" y="-655090"/>
            <a:ext cx="2379987" cy="347470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7BCA7F">
                        <a:alpha val="100000"/>
                      </a:srgbClr>
                    </a:gs>
                    <a:gs pos="100000">
                      <a:srgbClr val="3A913E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06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6972932" y="1706375"/>
            <a:ext cx="3455594" cy="1113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7400">
                <a:ln w="12700">
                  <a:noFill/>
                </a:ln>
                <a:gradFill>
                  <a:gsLst>
                    <a:gs pos="0">
                      <a:srgbClr val="F4B183">
                        <a:alpha val="100000"/>
                      </a:srgbClr>
                    </a:gs>
                    <a:gs pos="100000">
                      <a:srgbClr val="ED7D31">
                        <a:alpha val="100000"/>
                      </a:srgbClr>
                    </a:gs>
                  </a:gsLst>
                  <a:lin ang="5400000" scaled="0"/>
                </a:gra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PART.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flipH="1" flipV="1">
            <a:off x="6002881" y="1976581"/>
            <a:ext cx="585926" cy="421546"/>
          </a:xfrm>
          <a:custGeom>
            <a:avLst/>
            <a:gdLst>
              <a:gd name="connsiteX0" fmla="*/ 573801 w 1693851"/>
              <a:gd name="connsiteY0" fmla="*/ 983265 h 1218645"/>
              <a:gd name="connsiteX1" fmla="*/ 633893 w 1693851"/>
              <a:gd name="connsiteY1" fmla="*/ 983265 h 1218645"/>
              <a:gd name="connsiteX2" fmla="*/ 633893 w 1693851"/>
              <a:gd name="connsiteY2" fmla="*/ 1070909 h 1218645"/>
              <a:gd name="connsiteX3" fmla="*/ 721537 w 1693851"/>
              <a:gd name="connsiteY3" fmla="*/ 1070909 h 1218645"/>
              <a:gd name="connsiteX4" fmla="*/ 721537 w 1693851"/>
              <a:gd name="connsiteY4" fmla="*/ 1131001 h 1218645"/>
              <a:gd name="connsiteX5" fmla="*/ 633893 w 1693851"/>
              <a:gd name="connsiteY5" fmla="*/ 1131001 h 1218645"/>
              <a:gd name="connsiteX6" fmla="*/ 633893 w 1693851"/>
              <a:gd name="connsiteY6" fmla="*/ 1218645 h 1218645"/>
              <a:gd name="connsiteX7" fmla="*/ 573801 w 1693851"/>
              <a:gd name="connsiteY7" fmla="*/ 1218645 h 1218645"/>
              <a:gd name="connsiteX8" fmla="*/ 573801 w 1693851"/>
              <a:gd name="connsiteY8" fmla="*/ 1131001 h 1218645"/>
              <a:gd name="connsiteX9" fmla="*/ 486157 w 1693851"/>
              <a:gd name="connsiteY9" fmla="*/ 1131001 h 1218645"/>
              <a:gd name="connsiteX10" fmla="*/ 486157 w 1693851"/>
              <a:gd name="connsiteY10" fmla="*/ 1070909 h 1218645"/>
              <a:gd name="connsiteX11" fmla="*/ 573801 w 1693851"/>
              <a:gd name="connsiteY11" fmla="*/ 1070909 h 1218645"/>
              <a:gd name="connsiteX12" fmla="*/ 87644 w 1693851"/>
              <a:gd name="connsiteY12" fmla="*/ 983265 h 1218645"/>
              <a:gd name="connsiteX13" fmla="*/ 147736 w 1693851"/>
              <a:gd name="connsiteY13" fmla="*/ 983265 h 1218645"/>
              <a:gd name="connsiteX14" fmla="*/ 147736 w 1693851"/>
              <a:gd name="connsiteY14" fmla="*/ 1070909 h 1218645"/>
              <a:gd name="connsiteX15" fmla="*/ 235380 w 1693851"/>
              <a:gd name="connsiteY15" fmla="*/ 1070909 h 1218645"/>
              <a:gd name="connsiteX16" fmla="*/ 235380 w 1693851"/>
              <a:gd name="connsiteY16" fmla="*/ 1131001 h 1218645"/>
              <a:gd name="connsiteX17" fmla="*/ 147736 w 1693851"/>
              <a:gd name="connsiteY17" fmla="*/ 1131001 h 1218645"/>
              <a:gd name="connsiteX18" fmla="*/ 147736 w 1693851"/>
              <a:gd name="connsiteY18" fmla="*/ 1218645 h 1218645"/>
              <a:gd name="connsiteX19" fmla="*/ 87644 w 1693851"/>
              <a:gd name="connsiteY19" fmla="*/ 1218645 h 1218645"/>
              <a:gd name="connsiteX20" fmla="*/ 87644 w 1693851"/>
              <a:gd name="connsiteY20" fmla="*/ 1131001 h 1218645"/>
              <a:gd name="connsiteX21" fmla="*/ 0 w 1693851"/>
              <a:gd name="connsiteY21" fmla="*/ 1131001 h 1218645"/>
              <a:gd name="connsiteX22" fmla="*/ 0 w 1693851"/>
              <a:gd name="connsiteY22" fmla="*/ 1070909 h 1218645"/>
              <a:gd name="connsiteX23" fmla="*/ 87644 w 1693851"/>
              <a:gd name="connsiteY23" fmla="*/ 1070909 h 1218645"/>
              <a:gd name="connsiteX24" fmla="*/ 1546115 w 1693851"/>
              <a:gd name="connsiteY24" fmla="*/ 491632 h 1218645"/>
              <a:gd name="connsiteX25" fmla="*/ 1606207 w 1693851"/>
              <a:gd name="connsiteY25" fmla="*/ 491632 h 1218645"/>
              <a:gd name="connsiteX26" fmla="*/ 1606207 w 1693851"/>
              <a:gd name="connsiteY26" fmla="*/ 579276 h 1218645"/>
              <a:gd name="connsiteX27" fmla="*/ 1693851 w 1693851"/>
              <a:gd name="connsiteY27" fmla="*/ 579276 h 1218645"/>
              <a:gd name="connsiteX28" fmla="*/ 1693851 w 1693851"/>
              <a:gd name="connsiteY28" fmla="*/ 639368 h 1218645"/>
              <a:gd name="connsiteX29" fmla="*/ 1606207 w 1693851"/>
              <a:gd name="connsiteY29" fmla="*/ 639368 h 1218645"/>
              <a:gd name="connsiteX30" fmla="*/ 1606207 w 1693851"/>
              <a:gd name="connsiteY30" fmla="*/ 727012 h 1218645"/>
              <a:gd name="connsiteX31" fmla="*/ 1546115 w 1693851"/>
              <a:gd name="connsiteY31" fmla="*/ 727012 h 1218645"/>
              <a:gd name="connsiteX32" fmla="*/ 1546115 w 1693851"/>
              <a:gd name="connsiteY32" fmla="*/ 639368 h 1218645"/>
              <a:gd name="connsiteX33" fmla="*/ 1458471 w 1693851"/>
              <a:gd name="connsiteY33" fmla="*/ 639368 h 1218645"/>
              <a:gd name="connsiteX34" fmla="*/ 1458471 w 1693851"/>
              <a:gd name="connsiteY34" fmla="*/ 579276 h 1218645"/>
              <a:gd name="connsiteX35" fmla="*/ 1546115 w 1693851"/>
              <a:gd name="connsiteY35" fmla="*/ 579276 h 1218645"/>
              <a:gd name="connsiteX36" fmla="*/ 1059958 w 1693851"/>
              <a:gd name="connsiteY36" fmla="*/ 491632 h 1218645"/>
              <a:gd name="connsiteX37" fmla="*/ 1120050 w 1693851"/>
              <a:gd name="connsiteY37" fmla="*/ 491632 h 1218645"/>
              <a:gd name="connsiteX38" fmla="*/ 1120050 w 1693851"/>
              <a:gd name="connsiteY38" fmla="*/ 579276 h 1218645"/>
              <a:gd name="connsiteX39" fmla="*/ 1207694 w 1693851"/>
              <a:gd name="connsiteY39" fmla="*/ 579276 h 1218645"/>
              <a:gd name="connsiteX40" fmla="*/ 1207694 w 1693851"/>
              <a:gd name="connsiteY40" fmla="*/ 639368 h 1218645"/>
              <a:gd name="connsiteX41" fmla="*/ 1120050 w 1693851"/>
              <a:gd name="connsiteY41" fmla="*/ 639368 h 1218645"/>
              <a:gd name="connsiteX42" fmla="*/ 1120050 w 1693851"/>
              <a:gd name="connsiteY42" fmla="*/ 727012 h 1218645"/>
              <a:gd name="connsiteX43" fmla="*/ 1059958 w 1693851"/>
              <a:gd name="connsiteY43" fmla="*/ 727012 h 1218645"/>
              <a:gd name="connsiteX44" fmla="*/ 1059958 w 1693851"/>
              <a:gd name="connsiteY44" fmla="*/ 639368 h 1218645"/>
              <a:gd name="connsiteX45" fmla="*/ 972314 w 1693851"/>
              <a:gd name="connsiteY45" fmla="*/ 639368 h 1218645"/>
              <a:gd name="connsiteX46" fmla="*/ 972314 w 1693851"/>
              <a:gd name="connsiteY46" fmla="*/ 579276 h 1218645"/>
              <a:gd name="connsiteX47" fmla="*/ 1059958 w 1693851"/>
              <a:gd name="connsiteY47" fmla="*/ 579276 h 1218645"/>
              <a:gd name="connsiteX48" fmla="*/ 573801 w 1693851"/>
              <a:gd name="connsiteY48" fmla="*/ 491632 h 1218645"/>
              <a:gd name="connsiteX49" fmla="*/ 633893 w 1693851"/>
              <a:gd name="connsiteY49" fmla="*/ 491632 h 1218645"/>
              <a:gd name="connsiteX50" fmla="*/ 633893 w 1693851"/>
              <a:gd name="connsiteY50" fmla="*/ 579276 h 1218645"/>
              <a:gd name="connsiteX51" fmla="*/ 721537 w 1693851"/>
              <a:gd name="connsiteY51" fmla="*/ 579276 h 1218645"/>
              <a:gd name="connsiteX52" fmla="*/ 721537 w 1693851"/>
              <a:gd name="connsiteY52" fmla="*/ 639368 h 1218645"/>
              <a:gd name="connsiteX53" fmla="*/ 633893 w 1693851"/>
              <a:gd name="connsiteY53" fmla="*/ 639368 h 1218645"/>
              <a:gd name="connsiteX54" fmla="*/ 633893 w 1693851"/>
              <a:gd name="connsiteY54" fmla="*/ 727012 h 1218645"/>
              <a:gd name="connsiteX55" fmla="*/ 573801 w 1693851"/>
              <a:gd name="connsiteY55" fmla="*/ 727012 h 1218645"/>
              <a:gd name="connsiteX56" fmla="*/ 573801 w 1693851"/>
              <a:gd name="connsiteY56" fmla="*/ 639368 h 1218645"/>
              <a:gd name="connsiteX57" fmla="*/ 486157 w 1693851"/>
              <a:gd name="connsiteY57" fmla="*/ 639368 h 1218645"/>
              <a:gd name="connsiteX58" fmla="*/ 486157 w 1693851"/>
              <a:gd name="connsiteY58" fmla="*/ 579276 h 1218645"/>
              <a:gd name="connsiteX59" fmla="*/ 573801 w 1693851"/>
              <a:gd name="connsiteY59" fmla="*/ 579276 h 1218645"/>
              <a:gd name="connsiteX60" fmla="*/ 87644 w 1693851"/>
              <a:gd name="connsiteY60" fmla="*/ 491632 h 1218645"/>
              <a:gd name="connsiteX61" fmla="*/ 147736 w 1693851"/>
              <a:gd name="connsiteY61" fmla="*/ 491632 h 1218645"/>
              <a:gd name="connsiteX62" fmla="*/ 147736 w 1693851"/>
              <a:gd name="connsiteY62" fmla="*/ 579276 h 1218645"/>
              <a:gd name="connsiteX63" fmla="*/ 235380 w 1693851"/>
              <a:gd name="connsiteY63" fmla="*/ 579276 h 1218645"/>
              <a:gd name="connsiteX64" fmla="*/ 235380 w 1693851"/>
              <a:gd name="connsiteY64" fmla="*/ 639368 h 1218645"/>
              <a:gd name="connsiteX65" fmla="*/ 147736 w 1693851"/>
              <a:gd name="connsiteY65" fmla="*/ 639368 h 1218645"/>
              <a:gd name="connsiteX66" fmla="*/ 147736 w 1693851"/>
              <a:gd name="connsiteY66" fmla="*/ 727012 h 1218645"/>
              <a:gd name="connsiteX67" fmla="*/ 87644 w 1693851"/>
              <a:gd name="connsiteY67" fmla="*/ 727012 h 1218645"/>
              <a:gd name="connsiteX68" fmla="*/ 87644 w 1693851"/>
              <a:gd name="connsiteY68" fmla="*/ 639368 h 1218645"/>
              <a:gd name="connsiteX69" fmla="*/ 0 w 1693851"/>
              <a:gd name="connsiteY69" fmla="*/ 639368 h 1218645"/>
              <a:gd name="connsiteX70" fmla="*/ 0 w 1693851"/>
              <a:gd name="connsiteY70" fmla="*/ 579276 h 1218645"/>
              <a:gd name="connsiteX71" fmla="*/ 87644 w 1693851"/>
              <a:gd name="connsiteY71" fmla="*/ 579276 h 1218645"/>
              <a:gd name="connsiteX72" fmla="*/ 1546115 w 1693851"/>
              <a:gd name="connsiteY72" fmla="*/ 0 h 1218645"/>
              <a:gd name="connsiteX73" fmla="*/ 1606207 w 1693851"/>
              <a:gd name="connsiteY73" fmla="*/ 0 h 1218645"/>
              <a:gd name="connsiteX74" fmla="*/ 1606207 w 1693851"/>
              <a:gd name="connsiteY74" fmla="*/ 87644 h 1218645"/>
              <a:gd name="connsiteX75" fmla="*/ 1693851 w 1693851"/>
              <a:gd name="connsiteY75" fmla="*/ 87644 h 1218645"/>
              <a:gd name="connsiteX76" fmla="*/ 1693851 w 1693851"/>
              <a:gd name="connsiteY76" fmla="*/ 147736 h 1218645"/>
              <a:gd name="connsiteX77" fmla="*/ 1606207 w 1693851"/>
              <a:gd name="connsiteY77" fmla="*/ 147736 h 1218645"/>
              <a:gd name="connsiteX78" fmla="*/ 1606207 w 1693851"/>
              <a:gd name="connsiteY78" fmla="*/ 235380 h 1218645"/>
              <a:gd name="connsiteX79" fmla="*/ 1546115 w 1693851"/>
              <a:gd name="connsiteY79" fmla="*/ 235380 h 1218645"/>
              <a:gd name="connsiteX80" fmla="*/ 1546115 w 1693851"/>
              <a:gd name="connsiteY80" fmla="*/ 147736 h 1218645"/>
              <a:gd name="connsiteX81" fmla="*/ 1458471 w 1693851"/>
              <a:gd name="connsiteY81" fmla="*/ 147736 h 1218645"/>
              <a:gd name="connsiteX82" fmla="*/ 1458471 w 1693851"/>
              <a:gd name="connsiteY82" fmla="*/ 87644 h 1218645"/>
              <a:gd name="connsiteX83" fmla="*/ 1546115 w 1693851"/>
              <a:gd name="connsiteY83" fmla="*/ 87644 h 1218645"/>
              <a:gd name="connsiteX84" fmla="*/ 1059958 w 1693851"/>
              <a:gd name="connsiteY84" fmla="*/ 0 h 1218645"/>
              <a:gd name="connsiteX85" fmla="*/ 1120050 w 1693851"/>
              <a:gd name="connsiteY85" fmla="*/ 0 h 1218645"/>
              <a:gd name="connsiteX86" fmla="*/ 1120050 w 1693851"/>
              <a:gd name="connsiteY86" fmla="*/ 87644 h 1218645"/>
              <a:gd name="connsiteX87" fmla="*/ 1207694 w 1693851"/>
              <a:gd name="connsiteY87" fmla="*/ 87644 h 1218645"/>
              <a:gd name="connsiteX88" fmla="*/ 1207694 w 1693851"/>
              <a:gd name="connsiteY88" fmla="*/ 147736 h 1218645"/>
              <a:gd name="connsiteX89" fmla="*/ 1120050 w 1693851"/>
              <a:gd name="connsiteY89" fmla="*/ 147736 h 1218645"/>
              <a:gd name="connsiteX90" fmla="*/ 1120050 w 1693851"/>
              <a:gd name="connsiteY90" fmla="*/ 235380 h 1218645"/>
              <a:gd name="connsiteX91" fmla="*/ 1059958 w 1693851"/>
              <a:gd name="connsiteY91" fmla="*/ 235380 h 1218645"/>
              <a:gd name="connsiteX92" fmla="*/ 1059958 w 1693851"/>
              <a:gd name="connsiteY92" fmla="*/ 147736 h 1218645"/>
              <a:gd name="connsiteX93" fmla="*/ 972314 w 1693851"/>
              <a:gd name="connsiteY93" fmla="*/ 147736 h 1218645"/>
              <a:gd name="connsiteX94" fmla="*/ 972314 w 1693851"/>
              <a:gd name="connsiteY94" fmla="*/ 87644 h 1218645"/>
              <a:gd name="connsiteX95" fmla="*/ 1059958 w 1693851"/>
              <a:gd name="connsiteY95" fmla="*/ 87644 h 1218645"/>
            </a:gdLst>
            <a:ahLst/>
            <a:cxnLst/>
            <a:rect l="l" t="t" r="r" b="b"/>
            <a:pathLst>
              <a:path w="1693851" h="1218645">
                <a:moveTo>
                  <a:pt x="573801" y="983265"/>
                </a:moveTo>
                <a:lnTo>
                  <a:pt x="633893" y="983265"/>
                </a:lnTo>
                <a:lnTo>
                  <a:pt x="633893" y="1070909"/>
                </a:lnTo>
                <a:lnTo>
                  <a:pt x="721537" y="1070909"/>
                </a:lnTo>
                <a:lnTo>
                  <a:pt x="721537" y="1131001"/>
                </a:lnTo>
                <a:lnTo>
                  <a:pt x="633893" y="1131001"/>
                </a:lnTo>
                <a:lnTo>
                  <a:pt x="633893" y="1218645"/>
                </a:lnTo>
                <a:lnTo>
                  <a:pt x="573801" y="1218645"/>
                </a:lnTo>
                <a:lnTo>
                  <a:pt x="573801" y="1131001"/>
                </a:lnTo>
                <a:lnTo>
                  <a:pt x="486157" y="1131001"/>
                </a:lnTo>
                <a:lnTo>
                  <a:pt x="486157" y="1070909"/>
                </a:lnTo>
                <a:lnTo>
                  <a:pt x="573801" y="1070909"/>
                </a:lnTo>
                <a:close/>
                <a:moveTo>
                  <a:pt x="87644" y="983265"/>
                </a:moveTo>
                <a:lnTo>
                  <a:pt x="147736" y="983265"/>
                </a:lnTo>
                <a:lnTo>
                  <a:pt x="147736" y="1070909"/>
                </a:lnTo>
                <a:lnTo>
                  <a:pt x="235380" y="1070909"/>
                </a:lnTo>
                <a:lnTo>
                  <a:pt x="235380" y="1131001"/>
                </a:lnTo>
                <a:lnTo>
                  <a:pt x="147736" y="1131001"/>
                </a:lnTo>
                <a:lnTo>
                  <a:pt x="147736" y="1218645"/>
                </a:lnTo>
                <a:lnTo>
                  <a:pt x="87644" y="1218645"/>
                </a:lnTo>
                <a:lnTo>
                  <a:pt x="87644" y="1131001"/>
                </a:lnTo>
                <a:lnTo>
                  <a:pt x="0" y="1131001"/>
                </a:lnTo>
                <a:lnTo>
                  <a:pt x="0" y="1070909"/>
                </a:lnTo>
                <a:lnTo>
                  <a:pt x="87644" y="1070909"/>
                </a:lnTo>
                <a:close/>
                <a:moveTo>
                  <a:pt x="1546115" y="491632"/>
                </a:moveTo>
                <a:lnTo>
                  <a:pt x="1606207" y="491632"/>
                </a:lnTo>
                <a:lnTo>
                  <a:pt x="1606207" y="579276"/>
                </a:lnTo>
                <a:lnTo>
                  <a:pt x="1693851" y="579276"/>
                </a:lnTo>
                <a:lnTo>
                  <a:pt x="1693851" y="639368"/>
                </a:lnTo>
                <a:lnTo>
                  <a:pt x="1606207" y="639368"/>
                </a:lnTo>
                <a:lnTo>
                  <a:pt x="1606207" y="727012"/>
                </a:lnTo>
                <a:lnTo>
                  <a:pt x="1546115" y="727012"/>
                </a:lnTo>
                <a:lnTo>
                  <a:pt x="1546115" y="639368"/>
                </a:lnTo>
                <a:lnTo>
                  <a:pt x="1458471" y="639368"/>
                </a:lnTo>
                <a:lnTo>
                  <a:pt x="1458471" y="579276"/>
                </a:lnTo>
                <a:lnTo>
                  <a:pt x="1546115" y="579276"/>
                </a:lnTo>
                <a:close/>
                <a:moveTo>
                  <a:pt x="1059958" y="491632"/>
                </a:moveTo>
                <a:lnTo>
                  <a:pt x="1120050" y="491632"/>
                </a:lnTo>
                <a:lnTo>
                  <a:pt x="1120050" y="579276"/>
                </a:lnTo>
                <a:lnTo>
                  <a:pt x="1207694" y="579276"/>
                </a:lnTo>
                <a:lnTo>
                  <a:pt x="1207694" y="639368"/>
                </a:lnTo>
                <a:lnTo>
                  <a:pt x="1120050" y="639368"/>
                </a:lnTo>
                <a:lnTo>
                  <a:pt x="1120050" y="727012"/>
                </a:lnTo>
                <a:lnTo>
                  <a:pt x="1059958" y="727012"/>
                </a:lnTo>
                <a:lnTo>
                  <a:pt x="1059958" y="639368"/>
                </a:lnTo>
                <a:lnTo>
                  <a:pt x="972314" y="639368"/>
                </a:lnTo>
                <a:lnTo>
                  <a:pt x="972314" y="579276"/>
                </a:lnTo>
                <a:lnTo>
                  <a:pt x="1059958" y="579276"/>
                </a:lnTo>
                <a:close/>
                <a:moveTo>
                  <a:pt x="573801" y="491632"/>
                </a:moveTo>
                <a:lnTo>
                  <a:pt x="633893" y="491632"/>
                </a:lnTo>
                <a:lnTo>
                  <a:pt x="633893" y="579276"/>
                </a:lnTo>
                <a:lnTo>
                  <a:pt x="721537" y="579276"/>
                </a:lnTo>
                <a:lnTo>
                  <a:pt x="721537" y="639368"/>
                </a:lnTo>
                <a:lnTo>
                  <a:pt x="633893" y="639368"/>
                </a:lnTo>
                <a:lnTo>
                  <a:pt x="633893" y="727012"/>
                </a:lnTo>
                <a:lnTo>
                  <a:pt x="573801" y="727012"/>
                </a:lnTo>
                <a:lnTo>
                  <a:pt x="573801" y="639368"/>
                </a:lnTo>
                <a:lnTo>
                  <a:pt x="486157" y="639368"/>
                </a:lnTo>
                <a:lnTo>
                  <a:pt x="486157" y="579276"/>
                </a:lnTo>
                <a:lnTo>
                  <a:pt x="573801" y="579276"/>
                </a:lnTo>
                <a:close/>
                <a:moveTo>
                  <a:pt x="87644" y="491632"/>
                </a:moveTo>
                <a:lnTo>
                  <a:pt x="147736" y="491632"/>
                </a:lnTo>
                <a:lnTo>
                  <a:pt x="147736" y="579276"/>
                </a:lnTo>
                <a:lnTo>
                  <a:pt x="235380" y="579276"/>
                </a:lnTo>
                <a:lnTo>
                  <a:pt x="235380" y="639368"/>
                </a:lnTo>
                <a:lnTo>
                  <a:pt x="147736" y="639368"/>
                </a:lnTo>
                <a:lnTo>
                  <a:pt x="147736" y="727012"/>
                </a:lnTo>
                <a:lnTo>
                  <a:pt x="87644" y="727012"/>
                </a:lnTo>
                <a:lnTo>
                  <a:pt x="87644" y="639368"/>
                </a:lnTo>
                <a:lnTo>
                  <a:pt x="0" y="639368"/>
                </a:lnTo>
                <a:lnTo>
                  <a:pt x="0" y="579276"/>
                </a:lnTo>
                <a:lnTo>
                  <a:pt x="87644" y="579276"/>
                </a:lnTo>
                <a:close/>
                <a:moveTo>
                  <a:pt x="1546115" y="0"/>
                </a:moveTo>
                <a:lnTo>
                  <a:pt x="1606207" y="0"/>
                </a:lnTo>
                <a:lnTo>
                  <a:pt x="1606207" y="87644"/>
                </a:lnTo>
                <a:lnTo>
                  <a:pt x="1693851" y="87644"/>
                </a:lnTo>
                <a:lnTo>
                  <a:pt x="1693851" y="147736"/>
                </a:lnTo>
                <a:lnTo>
                  <a:pt x="1606207" y="147736"/>
                </a:lnTo>
                <a:lnTo>
                  <a:pt x="1606207" y="235380"/>
                </a:lnTo>
                <a:lnTo>
                  <a:pt x="1546115" y="235380"/>
                </a:lnTo>
                <a:lnTo>
                  <a:pt x="1546115" y="147736"/>
                </a:lnTo>
                <a:lnTo>
                  <a:pt x="1458471" y="147736"/>
                </a:lnTo>
                <a:lnTo>
                  <a:pt x="1458471" y="87644"/>
                </a:lnTo>
                <a:lnTo>
                  <a:pt x="1546115" y="87644"/>
                </a:lnTo>
                <a:close/>
                <a:moveTo>
                  <a:pt x="1059958" y="0"/>
                </a:moveTo>
                <a:lnTo>
                  <a:pt x="1120050" y="0"/>
                </a:lnTo>
                <a:lnTo>
                  <a:pt x="1120050" y="87644"/>
                </a:lnTo>
                <a:lnTo>
                  <a:pt x="1207694" y="87644"/>
                </a:lnTo>
                <a:lnTo>
                  <a:pt x="1207694" y="147736"/>
                </a:lnTo>
                <a:lnTo>
                  <a:pt x="1120050" y="147736"/>
                </a:lnTo>
                <a:lnTo>
                  <a:pt x="1120050" y="235380"/>
                </a:lnTo>
                <a:lnTo>
                  <a:pt x="1059958" y="235380"/>
                </a:lnTo>
                <a:lnTo>
                  <a:pt x="1059958" y="147736"/>
                </a:lnTo>
                <a:lnTo>
                  <a:pt x="972314" y="147736"/>
                </a:lnTo>
                <a:lnTo>
                  <a:pt x="972314" y="87644"/>
                </a:lnTo>
                <a:lnTo>
                  <a:pt x="1059958" y="8764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flipH="1">
            <a:off x="10417655" y="4863099"/>
            <a:ext cx="1183419" cy="132542"/>
          </a:xfrm>
          <a:custGeom>
            <a:avLst/>
            <a:gdLst>
              <a:gd name="connsiteX0" fmla="*/ 1072968 w 1183419"/>
              <a:gd name="connsiteY0" fmla="*/ 0 h 132542"/>
              <a:gd name="connsiteX1" fmla="*/ 1161328 w 1183419"/>
              <a:gd name="connsiteY1" fmla="*/ 0 h 132542"/>
              <a:gd name="connsiteX2" fmla="*/ 1183419 w 1183419"/>
              <a:gd name="connsiteY2" fmla="*/ 22091 h 132542"/>
              <a:gd name="connsiteX3" fmla="*/ 1183419 w 1183419"/>
              <a:gd name="connsiteY3" fmla="*/ 110451 h 132542"/>
              <a:gd name="connsiteX4" fmla="*/ 1161328 w 1183419"/>
              <a:gd name="connsiteY4" fmla="*/ 132542 h 132542"/>
              <a:gd name="connsiteX5" fmla="*/ 1072968 w 1183419"/>
              <a:gd name="connsiteY5" fmla="*/ 132542 h 132542"/>
              <a:gd name="connsiteX6" fmla="*/ 1050877 w 1183419"/>
              <a:gd name="connsiteY6" fmla="*/ 110451 h 132542"/>
              <a:gd name="connsiteX7" fmla="*/ 1050877 w 1183419"/>
              <a:gd name="connsiteY7" fmla="*/ 22091 h 132542"/>
              <a:gd name="connsiteX8" fmla="*/ 1072968 w 1183419"/>
              <a:gd name="connsiteY8" fmla="*/ 0 h 132542"/>
              <a:gd name="connsiteX9" fmla="*/ 862791 w 1183419"/>
              <a:gd name="connsiteY9" fmla="*/ 0 h 132542"/>
              <a:gd name="connsiteX10" fmla="*/ 951151 w 1183419"/>
              <a:gd name="connsiteY10" fmla="*/ 0 h 132542"/>
              <a:gd name="connsiteX11" fmla="*/ 973242 w 1183419"/>
              <a:gd name="connsiteY11" fmla="*/ 22091 h 132542"/>
              <a:gd name="connsiteX12" fmla="*/ 973242 w 1183419"/>
              <a:gd name="connsiteY12" fmla="*/ 110451 h 132542"/>
              <a:gd name="connsiteX13" fmla="*/ 951151 w 1183419"/>
              <a:gd name="connsiteY13" fmla="*/ 132542 h 132542"/>
              <a:gd name="connsiteX14" fmla="*/ 862791 w 1183419"/>
              <a:gd name="connsiteY14" fmla="*/ 132542 h 132542"/>
              <a:gd name="connsiteX15" fmla="*/ 840700 w 1183419"/>
              <a:gd name="connsiteY15" fmla="*/ 110451 h 132542"/>
              <a:gd name="connsiteX16" fmla="*/ 840700 w 1183419"/>
              <a:gd name="connsiteY16" fmla="*/ 22091 h 132542"/>
              <a:gd name="connsiteX17" fmla="*/ 862791 w 1183419"/>
              <a:gd name="connsiteY17" fmla="*/ 0 h 132542"/>
              <a:gd name="connsiteX18" fmla="*/ 652616 w 1183419"/>
              <a:gd name="connsiteY18" fmla="*/ 0 h 132542"/>
              <a:gd name="connsiteX19" fmla="*/ 740976 w 1183419"/>
              <a:gd name="connsiteY19" fmla="*/ 0 h 132542"/>
              <a:gd name="connsiteX20" fmla="*/ 763067 w 1183419"/>
              <a:gd name="connsiteY20" fmla="*/ 22091 h 132542"/>
              <a:gd name="connsiteX21" fmla="*/ 763067 w 1183419"/>
              <a:gd name="connsiteY21" fmla="*/ 110451 h 132542"/>
              <a:gd name="connsiteX22" fmla="*/ 740976 w 1183419"/>
              <a:gd name="connsiteY22" fmla="*/ 132542 h 132542"/>
              <a:gd name="connsiteX23" fmla="*/ 652616 w 1183419"/>
              <a:gd name="connsiteY23" fmla="*/ 132542 h 132542"/>
              <a:gd name="connsiteX24" fmla="*/ 630525 w 1183419"/>
              <a:gd name="connsiteY24" fmla="*/ 110451 h 132542"/>
              <a:gd name="connsiteX25" fmla="*/ 630525 w 1183419"/>
              <a:gd name="connsiteY25" fmla="*/ 22091 h 132542"/>
              <a:gd name="connsiteX26" fmla="*/ 652616 w 1183419"/>
              <a:gd name="connsiteY26" fmla="*/ 0 h 132542"/>
              <a:gd name="connsiteX27" fmla="*/ 442441 w 1183419"/>
              <a:gd name="connsiteY27" fmla="*/ 0 h 132542"/>
              <a:gd name="connsiteX28" fmla="*/ 530801 w 1183419"/>
              <a:gd name="connsiteY28" fmla="*/ 0 h 132542"/>
              <a:gd name="connsiteX29" fmla="*/ 552892 w 1183419"/>
              <a:gd name="connsiteY29" fmla="*/ 22091 h 132542"/>
              <a:gd name="connsiteX30" fmla="*/ 552892 w 1183419"/>
              <a:gd name="connsiteY30" fmla="*/ 110451 h 132542"/>
              <a:gd name="connsiteX31" fmla="*/ 530801 w 1183419"/>
              <a:gd name="connsiteY31" fmla="*/ 132542 h 132542"/>
              <a:gd name="connsiteX32" fmla="*/ 442441 w 1183419"/>
              <a:gd name="connsiteY32" fmla="*/ 132542 h 132542"/>
              <a:gd name="connsiteX33" fmla="*/ 420350 w 1183419"/>
              <a:gd name="connsiteY33" fmla="*/ 110451 h 132542"/>
              <a:gd name="connsiteX34" fmla="*/ 420350 w 1183419"/>
              <a:gd name="connsiteY34" fmla="*/ 22091 h 132542"/>
              <a:gd name="connsiteX35" fmla="*/ 442441 w 1183419"/>
              <a:gd name="connsiteY35" fmla="*/ 0 h 132542"/>
              <a:gd name="connsiteX36" fmla="*/ 232266 w 1183419"/>
              <a:gd name="connsiteY36" fmla="*/ 0 h 132542"/>
              <a:gd name="connsiteX37" fmla="*/ 320626 w 1183419"/>
              <a:gd name="connsiteY37" fmla="*/ 0 h 132542"/>
              <a:gd name="connsiteX38" fmla="*/ 342717 w 1183419"/>
              <a:gd name="connsiteY38" fmla="*/ 22091 h 132542"/>
              <a:gd name="connsiteX39" fmla="*/ 342717 w 1183419"/>
              <a:gd name="connsiteY39" fmla="*/ 110451 h 132542"/>
              <a:gd name="connsiteX40" fmla="*/ 320626 w 1183419"/>
              <a:gd name="connsiteY40" fmla="*/ 132542 h 132542"/>
              <a:gd name="connsiteX41" fmla="*/ 232266 w 1183419"/>
              <a:gd name="connsiteY41" fmla="*/ 132542 h 132542"/>
              <a:gd name="connsiteX42" fmla="*/ 210175 w 1183419"/>
              <a:gd name="connsiteY42" fmla="*/ 110451 h 132542"/>
              <a:gd name="connsiteX43" fmla="*/ 210175 w 1183419"/>
              <a:gd name="connsiteY43" fmla="*/ 22091 h 132542"/>
              <a:gd name="connsiteX44" fmla="*/ 232266 w 1183419"/>
              <a:gd name="connsiteY44" fmla="*/ 0 h 132542"/>
              <a:gd name="connsiteX45" fmla="*/ 22091 w 1183419"/>
              <a:gd name="connsiteY45" fmla="*/ 0 h 132542"/>
              <a:gd name="connsiteX46" fmla="*/ 110451 w 1183419"/>
              <a:gd name="connsiteY46" fmla="*/ 0 h 132542"/>
              <a:gd name="connsiteX47" fmla="*/ 132542 w 1183419"/>
              <a:gd name="connsiteY47" fmla="*/ 22091 h 132542"/>
              <a:gd name="connsiteX48" fmla="*/ 132542 w 1183419"/>
              <a:gd name="connsiteY48" fmla="*/ 110451 h 132542"/>
              <a:gd name="connsiteX49" fmla="*/ 110451 w 1183419"/>
              <a:gd name="connsiteY49" fmla="*/ 132542 h 132542"/>
              <a:gd name="connsiteX50" fmla="*/ 22091 w 1183419"/>
              <a:gd name="connsiteY50" fmla="*/ 132542 h 132542"/>
              <a:gd name="connsiteX51" fmla="*/ 0 w 1183419"/>
              <a:gd name="connsiteY51" fmla="*/ 110451 h 132542"/>
              <a:gd name="connsiteX52" fmla="*/ 0 w 1183419"/>
              <a:gd name="connsiteY52" fmla="*/ 22091 h 132542"/>
              <a:gd name="connsiteX53" fmla="*/ 22091 w 1183419"/>
              <a:gd name="connsiteY53" fmla="*/ 0 h 132542"/>
            </a:gdLst>
            <a:ahLst/>
            <a:cxnLst/>
            <a:rect l="l" t="t" r="r" b="b"/>
            <a:pathLst>
              <a:path w="1183419" h="132542">
                <a:moveTo>
                  <a:pt x="1072968" y="0"/>
                </a:moveTo>
                <a:lnTo>
                  <a:pt x="1161328" y="0"/>
                </a:lnTo>
                <a:cubicBezTo>
                  <a:pt x="1173529" y="0"/>
                  <a:pt x="1183419" y="9890"/>
                  <a:pt x="1183419" y="22091"/>
                </a:cubicBezTo>
                <a:lnTo>
                  <a:pt x="1183419" y="110451"/>
                </a:lnTo>
                <a:cubicBezTo>
                  <a:pt x="1183419" y="122652"/>
                  <a:pt x="1173529" y="132542"/>
                  <a:pt x="1161328" y="132542"/>
                </a:cubicBezTo>
                <a:lnTo>
                  <a:pt x="1072968" y="132542"/>
                </a:lnTo>
                <a:cubicBezTo>
                  <a:pt x="1060767" y="132542"/>
                  <a:pt x="1050877" y="122652"/>
                  <a:pt x="1050877" y="110451"/>
                </a:cubicBezTo>
                <a:lnTo>
                  <a:pt x="1050877" y="22091"/>
                </a:lnTo>
                <a:cubicBezTo>
                  <a:pt x="1050877" y="9890"/>
                  <a:pt x="1060767" y="0"/>
                  <a:pt x="1072968" y="0"/>
                </a:cubicBezTo>
                <a:close/>
                <a:moveTo>
                  <a:pt x="862791" y="0"/>
                </a:moveTo>
                <a:lnTo>
                  <a:pt x="951151" y="0"/>
                </a:lnTo>
                <a:cubicBezTo>
                  <a:pt x="963352" y="0"/>
                  <a:pt x="973242" y="9890"/>
                  <a:pt x="973242" y="22091"/>
                </a:cubicBezTo>
                <a:lnTo>
                  <a:pt x="973242" y="110451"/>
                </a:lnTo>
                <a:cubicBezTo>
                  <a:pt x="973242" y="122652"/>
                  <a:pt x="963352" y="132542"/>
                  <a:pt x="951151" y="132542"/>
                </a:cubicBezTo>
                <a:lnTo>
                  <a:pt x="862791" y="132542"/>
                </a:lnTo>
                <a:cubicBezTo>
                  <a:pt x="850590" y="132542"/>
                  <a:pt x="840700" y="122652"/>
                  <a:pt x="840700" y="110451"/>
                </a:cubicBezTo>
                <a:lnTo>
                  <a:pt x="840700" y="22091"/>
                </a:lnTo>
                <a:cubicBezTo>
                  <a:pt x="840700" y="9890"/>
                  <a:pt x="850590" y="0"/>
                  <a:pt x="862791" y="0"/>
                </a:cubicBezTo>
                <a:close/>
                <a:moveTo>
                  <a:pt x="652616" y="0"/>
                </a:moveTo>
                <a:lnTo>
                  <a:pt x="740976" y="0"/>
                </a:lnTo>
                <a:cubicBezTo>
                  <a:pt x="753177" y="0"/>
                  <a:pt x="763067" y="9890"/>
                  <a:pt x="763067" y="22091"/>
                </a:cubicBezTo>
                <a:lnTo>
                  <a:pt x="763067" y="110451"/>
                </a:lnTo>
                <a:cubicBezTo>
                  <a:pt x="763067" y="122652"/>
                  <a:pt x="753177" y="132542"/>
                  <a:pt x="740976" y="132542"/>
                </a:cubicBezTo>
                <a:lnTo>
                  <a:pt x="652616" y="132542"/>
                </a:lnTo>
                <a:cubicBezTo>
                  <a:pt x="640415" y="132542"/>
                  <a:pt x="630525" y="122652"/>
                  <a:pt x="630525" y="110451"/>
                </a:cubicBezTo>
                <a:lnTo>
                  <a:pt x="630525" y="22091"/>
                </a:lnTo>
                <a:cubicBezTo>
                  <a:pt x="630525" y="9890"/>
                  <a:pt x="640415" y="0"/>
                  <a:pt x="652616" y="0"/>
                </a:cubicBezTo>
                <a:close/>
                <a:moveTo>
                  <a:pt x="442441" y="0"/>
                </a:moveTo>
                <a:lnTo>
                  <a:pt x="530801" y="0"/>
                </a:lnTo>
                <a:cubicBezTo>
                  <a:pt x="543002" y="0"/>
                  <a:pt x="552892" y="9890"/>
                  <a:pt x="552892" y="22091"/>
                </a:cubicBezTo>
                <a:lnTo>
                  <a:pt x="552892" y="110451"/>
                </a:lnTo>
                <a:cubicBezTo>
                  <a:pt x="552892" y="122652"/>
                  <a:pt x="543002" y="132542"/>
                  <a:pt x="530801" y="132542"/>
                </a:cubicBezTo>
                <a:lnTo>
                  <a:pt x="442441" y="132542"/>
                </a:lnTo>
                <a:cubicBezTo>
                  <a:pt x="430240" y="132542"/>
                  <a:pt x="420350" y="122652"/>
                  <a:pt x="420350" y="110451"/>
                </a:cubicBezTo>
                <a:lnTo>
                  <a:pt x="420350" y="22091"/>
                </a:lnTo>
                <a:cubicBezTo>
                  <a:pt x="420350" y="9890"/>
                  <a:pt x="430240" y="0"/>
                  <a:pt x="442441" y="0"/>
                </a:cubicBezTo>
                <a:close/>
                <a:moveTo>
                  <a:pt x="232266" y="0"/>
                </a:moveTo>
                <a:lnTo>
                  <a:pt x="320626" y="0"/>
                </a:lnTo>
                <a:cubicBezTo>
                  <a:pt x="332827" y="0"/>
                  <a:pt x="342717" y="9890"/>
                  <a:pt x="342717" y="22091"/>
                </a:cubicBezTo>
                <a:lnTo>
                  <a:pt x="342717" y="110451"/>
                </a:lnTo>
                <a:cubicBezTo>
                  <a:pt x="342717" y="122652"/>
                  <a:pt x="332827" y="132542"/>
                  <a:pt x="320626" y="132542"/>
                </a:cubicBezTo>
                <a:lnTo>
                  <a:pt x="232266" y="132542"/>
                </a:lnTo>
                <a:cubicBezTo>
                  <a:pt x="220065" y="132542"/>
                  <a:pt x="210175" y="122652"/>
                  <a:pt x="210175" y="110451"/>
                </a:cubicBezTo>
                <a:lnTo>
                  <a:pt x="210175" y="22091"/>
                </a:lnTo>
                <a:cubicBezTo>
                  <a:pt x="210175" y="9890"/>
                  <a:pt x="220065" y="0"/>
                  <a:pt x="232266" y="0"/>
                </a:cubicBezTo>
                <a:close/>
                <a:moveTo>
                  <a:pt x="22091" y="0"/>
                </a:moveTo>
                <a:lnTo>
                  <a:pt x="110451" y="0"/>
                </a:lnTo>
                <a:cubicBezTo>
                  <a:pt x="122652" y="0"/>
                  <a:pt x="132542" y="9890"/>
                  <a:pt x="132542" y="22091"/>
                </a:cubicBezTo>
                <a:lnTo>
                  <a:pt x="132542" y="110451"/>
                </a:lnTo>
                <a:cubicBezTo>
                  <a:pt x="132542" y="122652"/>
                  <a:pt x="122652" y="132542"/>
                  <a:pt x="110451" y="132542"/>
                </a:cubicBezTo>
                <a:lnTo>
                  <a:pt x="22091" y="132542"/>
                </a:lnTo>
                <a:cubicBezTo>
                  <a:pt x="9890" y="132542"/>
                  <a:pt x="0" y="122652"/>
                  <a:pt x="0" y="110451"/>
                </a:cubicBezTo>
                <a:lnTo>
                  <a:pt x="0" y="22091"/>
                </a:lnTo>
                <a:cubicBezTo>
                  <a:pt x="0" y="9890"/>
                  <a:pt x="9890" y="0"/>
                  <a:pt x="22091" y="0"/>
                </a:cubicBezTo>
                <a:close/>
              </a:path>
            </a:pathLst>
          </a:custGeom>
          <a:gradFill>
            <a:gsLst>
              <a:gs pos="14000">
                <a:schemeClr val="accent1">
                  <a:lumMod val="100000"/>
                  <a:alpha val="50000"/>
                </a:schemeClr>
              </a:gs>
              <a:gs pos="91000">
                <a:schemeClr val="accent1">
                  <a:lumMod val="60000"/>
                  <a:lumOff val="4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30" name="标题 1"/>
          <p:cNvCxnSpPr/>
          <p:nvPr/>
        </p:nvCxnSpPr>
        <p:spPr>
          <a:xfrm flipH="1">
            <a:off x="6764565" y="4929370"/>
            <a:ext cx="3578474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>
                    <a:lumMod val="40000"/>
                    <a:lumOff val="60000"/>
                    <a:alpha val="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prstDash val="solid"/>
            <a:miter/>
          </a:ln>
        </p:spPr>
      </p:cxnSp>
      <p:sp>
        <p:nvSpPr>
          <p:cNvPr id="31" name="标题 1"/>
          <p:cNvSpPr txBox="1"/>
          <p:nvPr/>
        </p:nvSpPr>
        <p:spPr>
          <a:xfrm>
            <a:off x="6096678" y="5194823"/>
            <a:ext cx="5499619" cy="67710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7BCA7F">
                    <a:alpha val="2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POWERPOINT</a:t>
            </a: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16200000" flipH="1">
            <a:off x="10404595" y="-910904"/>
            <a:ext cx="574326" cy="3000483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flipH="1">
            <a:off x="8670941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 flipH="1">
            <a:off x="8432095" y="528924"/>
            <a:ext cx="120825" cy="120825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 flipH="1">
            <a:off x="8193249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1712913"/>
            <a:ext cx="18288000" cy="10287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>
            <a:off x="4379650" y="3663521"/>
            <a:ext cx="3420000" cy="1800000"/>
          </a:xfrm>
          <a:prstGeom prst="roundRect">
            <a:avLst>
              <a:gd name="adj" fmla="val 9000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5400000" scaled="0"/>
          </a:gradFill>
          <a:ln cap="flat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8098899" y="3663521"/>
            <a:ext cx="3420000" cy="1800000"/>
          </a:xfrm>
          <a:prstGeom prst="roundRect">
            <a:avLst>
              <a:gd name="adj" fmla="val 9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cap="flat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60400" y="3663521"/>
            <a:ext cx="3420000" cy="1800000"/>
          </a:xfrm>
          <a:prstGeom prst="roundRect">
            <a:avLst>
              <a:gd name="adj" fmla="val 9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cap="flat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786400" y="1910090"/>
            <a:ext cx="3168000" cy="34200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 cap="flat">
            <a:solidFill>
              <a:schemeClr val="accent1"/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505650" y="1910090"/>
            <a:ext cx="3168000" cy="34200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 cap="flat">
            <a:solidFill>
              <a:schemeClr val="accent2"/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8224899" y="1910090"/>
            <a:ext cx="3168000" cy="34200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 cap="flat">
            <a:solidFill>
              <a:schemeClr val="accent1"/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096174" y="1800878"/>
            <a:ext cx="172800" cy="115200"/>
          </a:xfrm>
          <a:custGeom>
            <a:avLst/>
            <a:gdLst>
              <a:gd name="connsiteX0" fmla="*/ 86400 w 172800"/>
              <a:gd name="connsiteY0" fmla="*/ 0 h 115200"/>
              <a:gd name="connsiteX1" fmla="*/ 86400 w 172800"/>
              <a:gd name="connsiteY1" fmla="*/ 0 h 115200"/>
              <a:gd name="connsiteX2" fmla="*/ 0 w 172800"/>
              <a:gd name="connsiteY2" fmla="*/ 86400 h 115200"/>
              <a:gd name="connsiteX3" fmla="*/ 0 w 172800"/>
              <a:gd name="connsiteY3" fmla="*/ 115200 h 115200"/>
              <a:gd name="connsiteX4" fmla="*/ 172800 w 172800"/>
              <a:gd name="connsiteY4" fmla="*/ 115200 h 115200"/>
              <a:gd name="connsiteX5" fmla="*/ 172800 w 172800"/>
              <a:gd name="connsiteY5" fmla="*/ 86400 h 115200"/>
              <a:gd name="connsiteX6" fmla="*/ 86400 w 172800"/>
              <a:gd name="connsiteY6" fmla="*/ 0 h 115200"/>
            </a:gdLst>
            <a:ahLst/>
            <a:cxnLst/>
            <a:rect l="l" t="t" r="r" b="b"/>
            <a:pathLst>
              <a:path w="172800" h="115200">
                <a:moveTo>
                  <a:pt x="86400" y="0"/>
                </a:moveTo>
                <a:lnTo>
                  <a:pt x="86400" y="0"/>
                </a:lnTo>
                <a:cubicBezTo>
                  <a:pt x="38683" y="0"/>
                  <a:pt x="0" y="38683"/>
                  <a:pt x="0" y="86400"/>
                </a:cubicBezTo>
                <a:lnTo>
                  <a:pt x="0" y="115200"/>
                </a:lnTo>
                <a:lnTo>
                  <a:pt x="172800" y="115200"/>
                </a:lnTo>
                <a:lnTo>
                  <a:pt x="172800" y="86400"/>
                </a:lnTo>
                <a:cubicBezTo>
                  <a:pt x="172800" y="38683"/>
                  <a:pt x="134117" y="0"/>
                  <a:pt x="86400" y="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3471826" y="1800878"/>
            <a:ext cx="172800" cy="115200"/>
          </a:xfrm>
          <a:custGeom>
            <a:avLst/>
            <a:gdLst>
              <a:gd name="connsiteX0" fmla="*/ 86400 w 172800"/>
              <a:gd name="connsiteY0" fmla="*/ 0 h 115200"/>
              <a:gd name="connsiteX1" fmla="*/ 86400 w 172800"/>
              <a:gd name="connsiteY1" fmla="*/ 0 h 115200"/>
              <a:gd name="connsiteX2" fmla="*/ 0 w 172800"/>
              <a:gd name="connsiteY2" fmla="*/ 86400 h 115200"/>
              <a:gd name="connsiteX3" fmla="*/ 0 w 172800"/>
              <a:gd name="connsiteY3" fmla="*/ 115200 h 115200"/>
              <a:gd name="connsiteX4" fmla="*/ 172800 w 172800"/>
              <a:gd name="connsiteY4" fmla="*/ 115200 h 115200"/>
              <a:gd name="connsiteX5" fmla="*/ 172800 w 172800"/>
              <a:gd name="connsiteY5" fmla="*/ 86400 h 115200"/>
              <a:gd name="connsiteX6" fmla="*/ 86400 w 172800"/>
              <a:gd name="connsiteY6" fmla="*/ 0 h 115200"/>
            </a:gdLst>
            <a:ahLst/>
            <a:cxnLst/>
            <a:rect l="l" t="t" r="r" b="b"/>
            <a:pathLst>
              <a:path w="172800" h="115200">
                <a:moveTo>
                  <a:pt x="86400" y="0"/>
                </a:moveTo>
                <a:lnTo>
                  <a:pt x="86400" y="0"/>
                </a:lnTo>
                <a:cubicBezTo>
                  <a:pt x="38681" y="0"/>
                  <a:pt x="0" y="38683"/>
                  <a:pt x="0" y="86400"/>
                </a:cubicBezTo>
                <a:lnTo>
                  <a:pt x="0" y="115200"/>
                </a:lnTo>
                <a:lnTo>
                  <a:pt x="172800" y="115200"/>
                </a:lnTo>
                <a:lnTo>
                  <a:pt x="172800" y="86400"/>
                </a:lnTo>
                <a:cubicBezTo>
                  <a:pt x="172800" y="38683"/>
                  <a:pt x="134119" y="0"/>
                  <a:pt x="86400" y="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1175200" y="1800878"/>
            <a:ext cx="2390400" cy="576000"/>
          </a:xfrm>
          <a:custGeom>
            <a:avLst/>
            <a:gdLst>
              <a:gd name="connsiteX0" fmla="*/ 2304000 w 2390400"/>
              <a:gd name="connsiteY0" fmla="*/ 0 h 576000"/>
              <a:gd name="connsiteX1" fmla="*/ 0 w 2390400"/>
              <a:gd name="connsiteY1" fmla="*/ 0 h 576000"/>
              <a:gd name="connsiteX2" fmla="*/ 86400 w 2390400"/>
              <a:gd name="connsiteY2" fmla="*/ 86400 h 576000"/>
              <a:gd name="connsiteX3" fmla="*/ 86400 w 2390400"/>
              <a:gd name="connsiteY3" fmla="*/ 460800 h 576000"/>
              <a:gd name="connsiteX4" fmla="*/ 201600 w 2390400"/>
              <a:gd name="connsiteY4" fmla="*/ 576000 h 576000"/>
              <a:gd name="connsiteX5" fmla="*/ 2188800 w 2390400"/>
              <a:gd name="connsiteY5" fmla="*/ 576000 h 576000"/>
              <a:gd name="connsiteX6" fmla="*/ 2304000 w 2390400"/>
              <a:gd name="connsiteY6" fmla="*/ 460800 h 576000"/>
              <a:gd name="connsiteX7" fmla="*/ 2304000 w 2390400"/>
              <a:gd name="connsiteY7" fmla="*/ 86400 h 576000"/>
              <a:gd name="connsiteX8" fmla="*/ 2390400 w 2390400"/>
              <a:gd name="connsiteY8" fmla="*/ 0 h 576000"/>
            </a:gdLst>
            <a:ahLst/>
            <a:cxnLst/>
            <a:rect l="l" t="t" r="r" b="b"/>
            <a:pathLst>
              <a:path w="2390400" h="576000">
                <a:moveTo>
                  <a:pt x="2304000" y="0"/>
                </a:moveTo>
                <a:lnTo>
                  <a:pt x="0" y="0"/>
                </a:lnTo>
                <a:cubicBezTo>
                  <a:pt x="47717" y="0"/>
                  <a:pt x="86400" y="38683"/>
                  <a:pt x="86400" y="86400"/>
                </a:cubicBezTo>
                <a:lnTo>
                  <a:pt x="86400" y="460800"/>
                </a:lnTo>
                <a:cubicBezTo>
                  <a:pt x="86400" y="524422"/>
                  <a:pt x="137977" y="576000"/>
                  <a:pt x="201600" y="576000"/>
                </a:cubicBezTo>
                <a:lnTo>
                  <a:pt x="2188800" y="576000"/>
                </a:lnTo>
                <a:cubicBezTo>
                  <a:pt x="2252422" y="576000"/>
                  <a:pt x="2304000" y="524422"/>
                  <a:pt x="2304000" y="460800"/>
                </a:cubicBezTo>
                <a:lnTo>
                  <a:pt x="2304000" y="86400"/>
                </a:lnTo>
                <a:cubicBezTo>
                  <a:pt x="2304000" y="38683"/>
                  <a:pt x="2342681" y="0"/>
                  <a:pt x="239040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815424" y="1800878"/>
            <a:ext cx="172800" cy="115200"/>
          </a:xfrm>
          <a:custGeom>
            <a:avLst/>
            <a:gdLst>
              <a:gd name="connsiteX0" fmla="*/ 86400 w 172800"/>
              <a:gd name="connsiteY0" fmla="*/ 0 h 115200"/>
              <a:gd name="connsiteX1" fmla="*/ 86400 w 172800"/>
              <a:gd name="connsiteY1" fmla="*/ 0 h 115200"/>
              <a:gd name="connsiteX2" fmla="*/ 0 w 172800"/>
              <a:gd name="connsiteY2" fmla="*/ 86400 h 115200"/>
              <a:gd name="connsiteX3" fmla="*/ 0 w 172800"/>
              <a:gd name="connsiteY3" fmla="*/ 115200 h 115200"/>
              <a:gd name="connsiteX4" fmla="*/ 172800 w 172800"/>
              <a:gd name="connsiteY4" fmla="*/ 115200 h 115200"/>
              <a:gd name="connsiteX5" fmla="*/ 172800 w 172800"/>
              <a:gd name="connsiteY5" fmla="*/ 86400 h 115200"/>
              <a:gd name="connsiteX6" fmla="*/ 86400 w 172800"/>
              <a:gd name="connsiteY6" fmla="*/ 0 h 115200"/>
            </a:gdLst>
            <a:ahLst/>
            <a:cxnLst/>
            <a:rect l="l" t="t" r="r" b="b"/>
            <a:pathLst>
              <a:path w="172800" h="115200">
                <a:moveTo>
                  <a:pt x="86400" y="0"/>
                </a:moveTo>
                <a:lnTo>
                  <a:pt x="86400" y="0"/>
                </a:lnTo>
                <a:cubicBezTo>
                  <a:pt x="38683" y="0"/>
                  <a:pt x="0" y="38683"/>
                  <a:pt x="0" y="86400"/>
                </a:cubicBezTo>
                <a:lnTo>
                  <a:pt x="0" y="115200"/>
                </a:lnTo>
                <a:lnTo>
                  <a:pt x="172800" y="115200"/>
                </a:lnTo>
                <a:lnTo>
                  <a:pt x="172800" y="86400"/>
                </a:lnTo>
                <a:cubicBezTo>
                  <a:pt x="172800" y="38683"/>
                  <a:pt x="134117" y="0"/>
                  <a:pt x="86400" y="0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7191076" y="1800878"/>
            <a:ext cx="172800" cy="115200"/>
          </a:xfrm>
          <a:custGeom>
            <a:avLst/>
            <a:gdLst>
              <a:gd name="connsiteX0" fmla="*/ 86400 w 172800"/>
              <a:gd name="connsiteY0" fmla="*/ 0 h 115200"/>
              <a:gd name="connsiteX1" fmla="*/ 86400 w 172800"/>
              <a:gd name="connsiteY1" fmla="*/ 0 h 115200"/>
              <a:gd name="connsiteX2" fmla="*/ 0 w 172800"/>
              <a:gd name="connsiteY2" fmla="*/ 86400 h 115200"/>
              <a:gd name="connsiteX3" fmla="*/ 0 w 172800"/>
              <a:gd name="connsiteY3" fmla="*/ 115200 h 115200"/>
              <a:gd name="connsiteX4" fmla="*/ 172800 w 172800"/>
              <a:gd name="connsiteY4" fmla="*/ 115200 h 115200"/>
              <a:gd name="connsiteX5" fmla="*/ 172800 w 172800"/>
              <a:gd name="connsiteY5" fmla="*/ 86400 h 115200"/>
              <a:gd name="connsiteX6" fmla="*/ 86400 w 172800"/>
              <a:gd name="connsiteY6" fmla="*/ 0 h 115200"/>
            </a:gdLst>
            <a:ahLst/>
            <a:cxnLst/>
            <a:rect l="l" t="t" r="r" b="b"/>
            <a:pathLst>
              <a:path w="172800" h="115200">
                <a:moveTo>
                  <a:pt x="86400" y="0"/>
                </a:moveTo>
                <a:lnTo>
                  <a:pt x="86400" y="0"/>
                </a:lnTo>
                <a:cubicBezTo>
                  <a:pt x="38681" y="0"/>
                  <a:pt x="0" y="38683"/>
                  <a:pt x="0" y="86400"/>
                </a:cubicBezTo>
                <a:lnTo>
                  <a:pt x="0" y="115200"/>
                </a:lnTo>
                <a:lnTo>
                  <a:pt x="172800" y="115200"/>
                </a:lnTo>
                <a:lnTo>
                  <a:pt x="172800" y="86400"/>
                </a:lnTo>
                <a:cubicBezTo>
                  <a:pt x="172800" y="38683"/>
                  <a:pt x="134119" y="0"/>
                  <a:pt x="86400" y="0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4894450" y="1800878"/>
            <a:ext cx="2390400" cy="576000"/>
          </a:xfrm>
          <a:custGeom>
            <a:avLst/>
            <a:gdLst>
              <a:gd name="connsiteX0" fmla="*/ 2304000 w 2390400"/>
              <a:gd name="connsiteY0" fmla="*/ 0 h 576000"/>
              <a:gd name="connsiteX1" fmla="*/ 0 w 2390400"/>
              <a:gd name="connsiteY1" fmla="*/ 0 h 576000"/>
              <a:gd name="connsiteX2" fmla="*/ 86400 w 2390400"/>
              <a:gd name="connsiteY2" fmla="*/ 86400 h 576000"/>
              <a:gd name="connsiteX3" fmla="*/ 86400 w 2390400"/>
              <a:gd name="connsiteY3" fmla="*/ 460800 h 576000"/>
              <a:gd name="connsiteX4" fmla="*/ 201600 w 2390400"/>
              <a:gd name="connsiteY4" fmla="*/ 576000 h 576000"/>
              <a:gd name="connsiteX5" fmla="*/ 2188800 w 2390400"/>
              <a:gd name="connsiteY5" fmla="*/ 576000 h 576000"/>
              <a:gd name="connsiteX6" fmla="*/ 2304000 w 2390400"/>
              <a:gd name="connsiteY6" fmla="*/ 460800 h 576000"/>
              <a:gd name="connsiteX7" fmla="*/ 2304000 w 2390400"/>
              <a:gd name="connsiteY7" fmla="*/ 86400 h 576000"/>
              <a:gd name="connsiteX8" fmla="*/ 2390400 w 2390400"/>
              <a:gd name="connsiteY8" fmla="*/ 0 h 576000"/>
            </a:gdLst>
            <a:ahLst/>
            <a:cxnLst/>
            <a:rect l="l" t="t" r="r" b="b"/>
            <a:pathLst>
              <a:path w="2390400" h="576000">
                <a:moveTo>
                  <a:pt x="2304000" y="0"/>
                </a:moveTo>
                <a:lnTo>
                  <a:pt x="0" y="0"/>
                </a:lnTo>
                <a:cubicBezTo>
                  <a:pt x="47717" y="0"/>
                  <a:pt x="86400" y="38683"/>
                  <a:pt x="86400" y="86400"/>
                </a:cubicBezTo>
                <a:lnTo>
                  <a:pt x="86400" y="460800"/>
                </a:lnTo>
                <a:cubicBezTo>
                  <a:pt x="86400" y="524422"/>
                  <a:pt x="137977" y="576000"/>
                  <a:pt x="201600" y="576000"/>
                </a:cubicBezTo>
                <a:lnTo>
                  <a:pt x="2188800" y="576000"/>
                </a:lnTo>
                <a:cubicBezTo>
                  <a:pt x="2252422" y="576000"/>
                  <a:pt x="2304000" y="524422"/>
                  <a:pt x="2304000" y="460800"/>
                </a:cubicBezTo>
                <a:lnTo>
                  <a:pt x="2304000" y="86400"/>
                </a:lnTo>
                <a:cubicBezTo>
                  <a:pt x="2304000" y="38683"/>
                  <a:pt x="2342681" y="0"/>
                  <a:pt x="2390400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5400000" scaled="0"/>
          </a:gradFill>
          <a:ln w="2879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534673" y="1800878"/>
            <a:ext cx="172800" cy="115200"/>
          </a:xfrm>
          <a:custGeom>
            <a:avLst/>
            <a:gdLst>
              <a:gd name="connsiteX0" fmla="*/ 86400 w 172800"/>
              <a:gd name="connsiteY0" fmla="*/ 0 h 115200"/>
              <a:gd name="connsiteX1" fmla="*/ 86400 w 172800"/>
              <a:gd name="connsiteY1" fmla="*/ 0 h 115200"/>
              <a:gd name="connsiteX2" fmla="*/ 0 w 172800"/>
              <a:gd name="connsiteY2" fmla="*/ 86400 h 115200"/>
              <a:gd name="connsiteX3" fmla="*/ 0 w 172800"/>
              <a:gd name="connsiteY3" fmla="*/ 115200 h 115200"/>
              <a:gd name="connsiteX4" fmla="*/ 172800 w 172800"/>
              <a:gd name="connsiteY4" fmla="*/ 115200 h 115200"/>
              <a:gd name="connsiteX5" fmla="*/ 172800 w 172800"/>
              <a:gd name="connsiteY5" fmla="*/ 86400 h 115200"/>
              <a:gd name="connsiteX6" fmla="*/ 86400 w 172800"/>
              <a:gd name="connsiteY6" fmla="*/ 0 h 115200"/>
            </a:gdLst>
            <a:ahLst/>
            <a:cxnLst/>
            <a:rect l="l" t="t" r="r" b="b"/>
            <a:pathLst>
              <a:path w="172800" h="115200">
                <a:moveTo>
                  <a:pt x="86400" y="0"/>
                </a:moveTo>
                <a:lnTo>
                  <a:pt x="86400" y="0"/>
                </a:lnTo>
                <a:cubicBezTo>
                  <a:pt x="38683" y="0"/>
                  <a:pt x="0" y="38683"/>
                  <a:pt x="0" y="86400"/>
                </a:cubicBezTo>
                <a:lnTo>
                  <a:pt x="0" y="115200"/>
                </a:lnTo>
                <a:lnTo>
                  <a:pt x="172800" y="115200"/>
                </a:lnTo>
                <a:lnTo>
                  <a:pt x="172800" y="86400"/>
                </a:lnTo>
                <a:cubicBezTo>
                  <a:pt x="172800" y="38683"/>
                  <a:pt x="134117" y="0"/>
                  <a:pt x="86400" y="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0910325" y="1800878"/>
            <a:ext cx="172800" cy="115200"/>
          </a:xfrm>
          <a:custGeom>
            <a:avLst/>
            <a:gdLst>
              <a:gd name="connsiteX0" fmla="*/ 86400 w 172800"/>
              <a:gd name="connsiteY0" fmla="*/ 0 h 115200"/>
              <a:gd name="connsiteX1" fmla="*/ 86400 w 172800"/>
              <a:gd name="connsiteY1" fmla="*/ 0 h 115200"/>
              <a:gd name="connsiteX2" fmla="*/ 0 w 172800"/>
              <a:gd name="connsiteY2" fmla="*/ 86400 h 115200"/>
              <a:gd name="connsiteX3" fmla="*/ 0 w 172800"/>
              <a:gd name="connsiteY3" fmla="*/ 115200 h 115200"/>
              <a:gd name="connsiteX4" fmla="*/ 172800 w 172800"/>
              <a:gd name="connsiteY4" fmla="*/ 115200 h 115200"/>
              <a:gd name="connsiteX5" fmla="*/ 172800 w 172800"/>
              <a:gd name="connsiteY5" fmla="*/ 86400 h 115200"/>
              <a:gd name="connsiteX6" fmla="*/ 86400 w 172800"/>
              <a:gd name="connsiteY6" fmla="*/ 0 h 115200"/>
            </a:gdLst>
            <a:ahLst/>
            <a:cxnLst/>
            <a:rect l="l" t="t" r="r" b="b"/>
            <a:pathLst>
              <a:path w="172800" h="115200">
                <a:moveTo>
                  <a:pt x="86400" y="0"/>
                </a:moveTo>
                <a:lnTo>
                  <a:pt x="86400" y="0"/>
                </a:lnTo>
                <a:cubicBezTo>
                  <a:pt x="38681" y="0"/>
                  <a:pt x="0" y="38683"/>
                  <a:pt x="0" y="86400"/>
                </a:cubicBezTo>
                <a:lnTo>
                  <a:pt x="0" y="115200"/>
                </a:lnTo>
                <a:lnTo>
                  <a:pt x="172800" y="115200"/>
                </a:lnTo>
                <a:lnTo>
                  <a:pt x="172800" y="86400"/>
                </a:lnTo>
                <a:cubicBezTo>
                  <a:pt x="172800" y="38683"/>
                  <a:pt x="134119" y="0"/>
                  <a:pt x="86400" y="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613699" y="1800878"/>
            <a:ext cx="2390400" cy="576000"/>
          </a:xfrm>
          <a:custGeom>
            <a:avLst/>
            <a:gdLst>
              <a:gd name="connsiteX0" fmla="*/ 2304000 w 2390400"/>
              <a:gd name="connsiteY0" fmla="*/ 0 h 576000"/>
              <a:gd name="connsiteX1" fmla="*/ 0 w 2390400"/>
              <a:gd name="connsiteY1" fmla="*/ 0 h 576000"/>
              <a:gd name="connsiteX2" fmla="*/ 86400 w 2390400"/>
              <a:gd name="connsiteY2" fmla="*/ 86400 h 576000"/>
              <a:gd name="connsiteX3" fmla="*/ 86400 w 2390400"/>
              <a:gd name="connsiteY3" fmla="*/ 460800 h 576000"/>
              <a:gd name="connsiteX4" fmla="*/ 201600 w 2390400"/>
              <a:gd name="connsiteY4" fmla="*/ 576000 h 576000"/>
              <a:gd name="connsiteX5" fmla="*/ 2188800 w 2390400"/>
              <a:gd name="connsiteY5" fmla="*/ 576000 h 576000"/>
              <a:gd name="connsiteX6" fmla="*/ 2304000 w 2390400"/>
              <a:gd name="connsiteY6" fmla="*/ 460800 h 576000"/>
              <a:gd name="connsiteX7" fmla="*/ 2304000 w 2390400"/>
              <a:gd name="connsiteY7" fmla="*/ 86400 h 576000"/>
              <a:gd name="connsiteX8" fmla="*/ 2390400 w 2390400"/>
              <a:gd name="connsiteY8" fmla="*/ 0 h 576000"/>
            </a:gdLst>
            <a:ahLst/>
            <a:cxnLst/>
            <a:rect l="l" t="t" r="r" b="b"/>
            <a:pathLst>
              <a:path w="2390400" h="576000">
                <a:moveTo>
                  <a:pt x="2304000" y="0"/>
                </a:moveTo>
                <a:lnTo>
                  <a:pt x="0" y="0"/>
                </a:lnTo>
                <a:cubicBezTo>
                  <a:pt x="47717" y="0"/>
                  <a:pt x="86400" y="38683"/>
                  <a:pt x="86400" y="86400"/>
                </a:cubicBezTo>
                <a:lnTo>
                  <a:pt x="86400" y="460800"/>
                </a:lnTo>
                <a:cubicBezTo>
                  <a:pt x="86400" y="524422"/>
                  <a:pt x="137977" y="576000"/>
                  <a:pt x="201600" y="576000"/>
                </a:cubicBezTo>
                <a:lnTo>
                  <a:pt x="2188800" y="576000"/>
                </a:lnTo>
                <a:cubicBezTo>
                  <a:pt x="2252422" y="576000"/>
                  <a:pt x="2304000" y="524422"/>
                  <a:pt x="2304000" y="460800"/>
                </a:cubicBezTo>
                <a:lnTo>
                  <a:pt x="2304000" y="86400"/>
                </a:lnTo>
                <a:cubicBezTo>
                  <a:pt x="2304000" y="38683"/>
                  <a:pt x="2342681" y="0"/>
                  <a:pt x="239040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930400" y="2438400"/>
            <a:ext cx="2880000" cy="618963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农业科技驱动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930400" y="3155304"/>
            <a:ext cx="2880000" cy="19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2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农业科技创新驱动，生物育种、农业机器人等新技术广泛应用。科技创新助力农业现代化，农业生产效率和质量显著提高。
某科研机构研发的农业机器人在多地推广使用，作业效率提高50%，生物育种技术培育的优良品种推广种植面积超1亿亩，农业科技进步贡献率不断提高。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4649650" y="2438400"/>
            <a:ext cx="2880000" cy="618963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数字化赋能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4649650" y="3155304"/>
            <a:ext cx="2880000" cy="19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2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数字化赋能农业农村，农村电商、智慧乡村建设加速推进。数字化为农村发展提供新路径，农村信息化水平显著提升。
全国农村电商交易额达2万亿元，智慧乡村平台覆盖超50%的农村地区，农村数字化应用场景不断丰富，农村发展效率显著提高。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8368899" y="2438400"/>
            <a:ext cx="2880000" cy="618963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创新体系建设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8368899" y="3155304"/>
            <a:ext cx="2880000" cy="19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2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农业科技创新体系建设不断完善，产学研合作不断加强。创新体系为农业科技创新提供支撑，农业科技创新能力显著提升。
全国超1000家农业科研机构与企业、高校建立合作关系，农业科技创新成果转化率提高至60%，农业科技创新体系不断完善。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930400" y="1892300"/>
            <a:ext cx="2880000" cy="390363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4651500" y="1892300"/>
            <a:ext cx="2880000" cy="390363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8372600" y="1892300"/>
            <a:ext cx="2880000" cy="390363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科技创新</a:t>
            </a: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4761" y="0"/>
            <a:ext cx="12196761" cy="6858000"/>
          </a:xfrm>
          <a:prstGeom prst="rect">
            <a:avLst/>
          </a:prstGeom>
          <a:solidFill>
            <a:schemeClr val="bg1">
              <a:alpha val="97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0" y="-1744663"/>
            <a:ext cx="18288000" cy="10287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 txBox="1"/>
          <p:nvPr/>
        </p:nvSpPr>
        <p:spPr>
          <a:xfrm>
            <a:off x="516000" y="2012200"/>
            <a:ext cx="11160000" cy="3240000"/>
          </a:xfrm>
          <a:prstGeom prst="roundRect">
            <a:avLst>
              <a:gd name="adj" fmla="val 6002"/>
            </a:avLst>
          </a:prstGeom>
          <a:solidFill>
            <a:schemeClr val="bg1">
              <a:lumMod val="95000"/>
            </a:schemeClr>
          </a:solidFill>
          <a:ln cap="sq">
            <a:noFill/>
            <a:prstDash val="solid"/>
            <a:miter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8349900" y="1662678"/>
            <a:ext cx="3046331" cy="3939044"/>
          </a:xfrm>
          <a:custGeom>
            <a:avLst/>
            <a:gdLst>
              <a:gd name="connsiteX0" fmla="*/ 3143250 w 4284811"/>
              <a:gd name="connsiteY0" fmla="*/ 5085017 h 6064091"/>
              <a:gd name="connsiteX1" fmla="*/ 3099435 w 4284811"/>
              <a:gd name="connsiteY1" fmla="*/ 5543550 h 6064091"/>
              <a:gd name="connsiteX2" fmla="*/ 3286125 w 4284811"/>
              <a:gd name="connsiteY2" fmla="*/ 5926836 h 6064091"/>
              <a:gd name="connsiteX3" fmla="*/ 2559749 w 4284811"/>
              <a:gd name="connsiteY3" fmla="*/ 6064092 h 6064091"/>
              <a:gd name="connsiteX4" fmla="*/ 339662 w 4284811"/>
              <a:gd name="connsiteY4" fmla="*/ 6064092 h 6064091"/>
              <a:gd name="connsiteX5" fmla="*/ 0 w 4284811"/>
              <a:gd name="connsiteY5" fmla="*/ 5724525 h 6064091"/>
              <a:gd name="connsiteX6" fmla="*/ 0 w 4284811"/>
              <a:gd name="connsiteY6" fmla="*/ 339662 h 6064091"/>
              <a:gd name="connsiteX7" fmla="*/ 339662 w 4284811"/>
              <a:gd name="connsiteY7" fmla="*/ 0 h 6064091"/>
              <a:gd name="connsiteX8" fmla="*/ 3941445 w 4284811"/>
              <a:gd name="connsiteY8" fmla="*/ 0 h 6064091"/>
              <a:gd name="connsiteX9" fmla="*/ 4281107 w 4284811"/>
              <a:gd name="connsiteY9" fmla="*/ 337852 h 6064091"/>
              <a:gd name="connsiteX10" fmla="*/ 4279011 w 4284811"/>
              <a:gd name="connsiteY10" fmla="*/ 2657951 h 6064091"/>
              <a:gd name="connsiteX11" fmla="*/ 4190714 w 4284811"/>
              <a:gd name="connsiteY11" fmla="*/ 3344609 h 6064091"/>
              <a:gd name="connsiteX12" fmla="*/ 3143250 w 4284811"/>
              <a:gd name="connsiteY12" fmla="*/ 5085017 h 6064091"/>
            </a:gdLst>
            <a:ahLst/>
            <a:cxnLst/>
            <a:rect l="l" t="t" r="r" b="b"/>
            <a:pathLst>
              <a:path w="4284811" h="6064091">
                <a:moveTo>
                  <a:pt x="3143250" y="5085017"/>
                </a:moveTo>
                <a:cubicBezTo>
                  <a:pt x="3011281" y="5203032"/>
                  <a:pt x="2992203" y="5402676"/>
                  <a:pt x="3099435" y="5543550"/>
                </a:cubicBezTo>
                <a:cubicBezTo>
                  <a:pt x="3209925" y="5688235"/>
                  <a:pt x="3315843" y="5854732"/>
                  <a:pt x="3286125" y="5926836"/>
                </a:cubicBezTo>
                <a:cubicBezTo>
                  <a:pt x="3228975" y="6064092"/>
                  <a:pt x="3133725" y="6064092"/>
                  <a:pt x="2559749" y="6064092"/>
                </a:cubicBezTo>
                <a:lnTo>
                  <a:pt x="339662" y="6064092"/>
                </a:lnTo>
                <a:cubicBezTo>
                  <a:pt x="152130" y="6064044"/>
                  <a:pt x="105" y="5912053"/>
                  <a:pt x="0" y="5724525"/>
                </a:cubicBezTo>
                <a:lnTo>
                  <a:pt x="0" y="339662"/>
                </a:lnTo>
                <a:cubicBezTo>
                  <a:pt x="53" y="152093"/>
                  <a:pt x="152093" y="53"/>
                  <a:pt x="339662" y="0"/>
                </a:cubicBezTo>
                <a:lnTo>
                  <a:pt x="3941445" y="0"/>
                </a:lnTo>
                <a:cubicBezTo>
                  <a:pt x="4128335" y="-3"/>
                  <a:pt x="4280107" y="150969"/>
                  <a:pt x="4281107" y="337852"/>
                </a:cubicBezTo>
                <a:cubicBezTo>
                  <a:pt x="4284155" y="895160"/>
                  <a:pt x="4288536" y="2010061"/>
                  <a:pt x="4279011" y="2657951"/>
                </a:cubicBezTo>
                <a:cubicBezTo>
                  <a:pt x="4275392" y="2902649"/>
                  <a:pt x="4221861" y="3200400"/>
                  <a:pt x="4190714" y="3344609"/>
                </a:cubicBezTo>
                <a:cubicBezTo>
                  <a:pt x="4005358" y="4202716"/>
                  <a:pt x="3467100" y="4795076"/>
                  <a:pt x="3143250" y="5085017"/>
                </a:cubicBezTo>
                <a:close/>
              </a:path>
            </a:pathLst>
          </a:custGeom>
          <a:gradFill>
            <a:gsLst>
              <a:gs pos="40000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949842" y="4713877"/>
            <a:ext cx="6850388" cy="124026"/>
          </a:xfrm>
          <a:custGeom>
            <a:avLst/>
            <a:gdLst>
              <a:gd name="connsiteX0" fmla="*/ 12192000 w 12192000"/>
              <a:gd name="connsiteY0" fmla="*/ 0 h 318313"/>
              <a:gd name="connsiteX1" fmla="*/ 0 w 12192000"/>
              <a:gd name="connsiteY1" fmla="*/ 0 h 318313"/>
              <a:gd name="connsiteX2" fmla="*/ 0 w 12192000"/>
              <a:gd name="connsiteY2" fmla="*/ 114112 h 318313"/>
              <a:gd name="connsiteX3" fmla="*/ 11795610 w 12192000"/>
              <a:gd name="connsiteY3" fmla="*/ 114112 h 318313"/>
              <a:gd name="connsiteX4" fmla="*/ 11795610 w 12192000"/>
              <a:gd name="connsiteY4" fmla="*/ 318313 h 318313"/>
              <a:gd name="connsiteX5" fmla="*/ 12192000 w 12192000"/>
              <a:gd name="connsiteY5" fmla="*/ 0 h 318313"/>
            </a:gdLst>
            <a:ahLst/>
            <a:cxnLst/>
            <a:rect l="l" t="t" r="r" b="b"/>
            <a:pathLst>
              <a:path w="12192000" h="318313">
                <a:moveTo>
                  <a:pt x="12192000" y="0"/>
                </a:moveTo>
                <a:lnTo>
                  <a:pt x="0" y="0"/>
                </a:lnTo>
                <a:lnTo>
                  <a:pt x="0" y="114112"/>
                </a:lnTo>
                <a:lnTo>
                  <a:pt x="11795610" y="114112"/>
                </a:lnTo>
                <a:lnTo>
                  <a:pt x="11795610" y="318313"/>
                </a:lnTo>
                <a:lnTo>
                  <a:pt x="12192000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accent1"/>
              </a:gs>
            </a:gsLst>
            <a:lin ang="0" scaled="0"/>
          </a:gra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956904" y="2895877"/>
            <a:ext cx="3312000" cy="155763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8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深化农村一二三产业融合，打造全产业链发展模式。产业融合带动农村产业升级，农村经济多元化发展格局加速形成。
全国超50%的农村地区实现全产业链发展，农产品加工转化率达到80%，农村产业融合带动农民人均增收3000元以上。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956904" y="2274073"/>
            <a:ext cx="3312000" cy="551778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全产业链打造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650039" y="2895877"/>
            <a:ext cx="3312000" cy="155763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8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发展乡村旅游、休闲农业等新业态，拓展农民增收渠道。新业态为农村发展注入新活力，农村产业发展模式不断创新。
某乡村旅游示范村每年接待游客超100万人次，旅游收入超1亿元，农民人均增收5000元以上，农村新业态发展成效显著。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650039" y="2274073"/>
            <a:ext cx="3312000" cy="551778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新业态发展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8703065" y="2832036"/>
            <a:ext cx="2340000" cy="152417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25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加强农产品品牌建设，提升农产品市场竞争力。品牌建设为农村产业发展提供新动力，农村产业发展质量显著提升。
全国超10万个农产品品牌获得认证，品牌农产品市场占有率提高至30%，品牌建设带动农村产业发展，农民收入显著增加。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703065" y="1804973"/>
            <a:ext cx="2340000" cy="886218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品牌建设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0402937" y="4067187"/>
            <a:ext cx="854207" cy="1445378"/>
          </a:xfrm>
          <a:custGeom>
            <a:avLst/>
            <a:gdLst>
              <a:gd name="connsiteX0" fmla="*/ 0 w 1201483"/>
              <a:gd name="connsiteY0" fmla="*/ 1588008 h 2225135"/>
              <a:gd name="connsiteX1" fmla="*/ 398240 w 1201483"/>
              <a:gd name="connsiteY1" fmla="*/ 2225135 h 2225135"/>
              <a:gd name="connsiteX2" fmla="*/ 1201483 w 1201483"/>
              <a:gd name="connsiteY2" fmla="*/ 0 h 2225135"/>
              <a:gd name="connsiteX3" fmla="*/ 0 w 1201483"/>
              <a:gd name="connsiteY3" fmla="*/ 1588008 h 2225135"/>
            </a:gdLst>
            <a:ahLst/>
            <a:cxnLst/>
            <a:rect l="l" t="t" r="r" b="b"/>
            <a:pathLst>
              <a:path w="1201483" h="2225135">
                <a:moveTo>
                  <a:pt x="0" y="1588008"/>
                </a:moveTo>
                <a:cubicBezTo>
                  <a:pt x="0" y="1588008"/>
                  <a:pt x="456438" y="2085023"/>
                  <a:pt x="398240" y="2225135"/>
                </a:cubicBezTo>
                <a:cubicBezTo>
                  <a:pt x="653796" y="1604772"/>
                  <a:pt x="837247" y="1073087"/>
                  <a:pt x="1201483" y="0"/>
                </a:cubicBezTo>
                <a:cubicBezTo>
                  <a:pt x="836581" y="1030510"/>
                  <a:pt x="0" y="1588008"/>
                  <a:pt x="0" y="1588008"/>
                </a:cubicBezTo>
                <a:close/>
              </a:path>
            </a:pathLst>
          </a:custGeom>
          <a:gradFill>
            <a:gsLst>
              <a:gs pos="2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52878" y="276631"/>
            <a:ext cx="8171180" cy="655320"/>
          </a:xfrm>
          <a:prstGeom prst="roundRect">
            <a:avLst>
              <a:gd name="adj" fmla="val 2026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783617" y="385281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产业融合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329783" y="179882"/>
            <a:ext cx="255666" cy="84881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>
            <a:off x="-2380" y="0"/>
            <a:ext cx="12196761" cy="6858000"/>
          </a:xfrm>
          <a:prstGeom prst="rect">
            <a:avLst/>
          </a:prstGeom>
          <a:solidFill>
            <a:schemeClr val="bg1">
              <a:alpha val="92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3004325">
            <a:off x="9647984" y="-696790"/>
            <a:ext cx="3146578" cy="3146578"/>
          </a:xfrm>
          <a:prstGeom prst="ellipse">
            <a:avLst/>
          </a:prstGeom>
          <a:gradFill>
            <a:gsLst>
              <a:gs pos="20000">
                <a:schemeClr val="accent1">
                  <a:lumMod val="20000"/>
                  <a:lumOff val="80000"/>
                  <a:alpha val="0"/>
                </a:schemeClr>
              </a:gs>
              <a:gs pos="87000">
                <a:schemeClr val="accent1">
                  <a:lumMod val="40000"/>
                  <a:lumOff val="60000"/>
                  <a:alpha val="20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5459129" y="696591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100000">
                <a:schemeClr val="accent1">
                  <a:lumMod val="20000"/>
                  <a:lumOff val="80000"/>
                  <a:alpha val="5000"/>
                </a:schemeClr>
              </a:gs>
            </a:gsLst>
            <a:lin ang="162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V="1">
            <a:off x="0" y="4885765"/>
            <a:ext cx="12192000" cy="197223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5400000">
            <a:off x="1143094" y="-840922"/>
            <a:ext cx="574326" cy="2860517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584956" y="4606256"/>
            <a:ext cx="1183419" cy="132542"/>
          </a:xfrm>
          <a:custGeom>
            <a:avLst/>
            <a:gdLst>
              <a:gd name="connsiteX0" fmla="*/ 1072968 w 1183419"/>
              <a:gd name="connsiteY0" fmla="*/ 0 h 132542"/>
              <a:gd name="connsiteX1" fmla="*/ 1161328 w 1183419"/>
              <a:gd name="connsiteY1" fmla="*/ 0 h 132542"/>
              <a:gd name="connsiteX2" fmla="*/ 1183419 w 1183419"/>
              <a:gd name="connsiteY2" fmla="*/ 22091 h 132542"/>
              <a:gd name="connsiteX3" fmla="*/ 1183419 w 1183419"/>
              <a:gd name="connsiteY3" fmla="*/ 110451 h 132542"/>
              <a:gd name="connsiteX4" fmla="*/ 1161328 w 1183419"/>
              <a:gd name="connsiteY4" fmla="*/ 132542 h 132542"/>
              <a:gd name="connsiteX5" fmla="*/ 1072968 w 1183419"/>
              <a:gd name="connsiteY5" fmla="*/ 132542 h 132542"/>
              <a:gd name="connsiteX6" fmla="*/ 1050877 w 1183419"/>
              <a:gd name="connsiteY6" fmla="*/ 110451 h 132542"/>
              <a:gd name="connsiteX7" fmla="*/ 1050877 w 1183419"/>
              <a:gd name="connsiteY7" fmla="*/ 22091 h 132542"/>
              <a:gd name="connsiteX8" fmla="*/ 1072968 w 1183419"/>
              <a:gd name="connsiteY8" fmla="*/ 0 h 132542"/>
              <a:gd name="connsiteX9" fmla="*/ 862791 w 1183419"/>
              <a:gd name="connsiteY9" fmla="*/ 0 h 132542"/>
              <a:gd name="connsiteX10" fmla="*/ 951151 w 1183419"/>
              <a:gd name="connsiteY10" fmla="*/ 0 h 132542"/>
              <a:gd name="connsiteX11" fmla="*/ 973242 w 1183419"/>
              <a:gd name="connsiteY11" fmla="*/ 22091 h 132542"/>
              <a:gd name="connsiteX12" fmla="*/ 973242 w 1183419"/>
              <a:gd name="connsiteY12" fmla="*/ 110451 h 132542"/>
              <a:gd name="connsiteX13" fmla="*/ 951151 w 1183419"/>
              <a:gd name="connsiteY13" fmla="*/ 132542 h 132542"/>
              <a:gd name="connsiteX14" fmla="*/ 862791 w 1183419"/>
              <a:gd name="connsiteY14" fmla="*/ 132542 h 132542"/>
              <a:gd name="connsiteX15" fmla="*/ 840700 w 1183419"/>
              <a:gd name="connsiteY15" fmla="*/ 110451 h 132542"/>
              <a:gd name="connsiteX16" fmla="*/ 840700 w 1183419"/>
              <a:gd name="connsiteY16" fmla="*/ 22091 h 132542"/>
              <a:gd name="connsiteX17" fmla="*/ 862791 w 1183419"/>
              <a:gd name="connsiteY17" fmla="*/ 0 h 132542"/>
              <a:gd name="connsiteX18" fmla="*/ 652616 w 1183419"/>
              <a:gd name="connsiteY18" fmla="*/ 0 h 132542"/>
              <a:gd name="connsiteX19" fmla="*/ 740976 w 1183419"/>
              <a:gd name="connsiteY19" fmla="*/ 0 h 132542"/>
              <a:gd name="connsiteX20" fmla="*/ 763067 w 1183419"/>
              <a:gd name="connsiteY20" fmla="*/ 22091 h 132542"/>
              <a:gd name="connsiteX21" fmla="*/ 763067 w 1183419"/>
              <a:gd name="connsiteY21" fmla="*/ 110451 h 132542"/>
              <a:gd name="connsiteX22" fmla="*/ 740976 w 1183419"/>
              <a:gd name="connsiteY22" fmla="*/ 132542 h 132542"/>
              <a:gd name="connsiteX23" fmla="*/ 652616 w 1183419"/>
              <a:gd name="connsiteY23" fmla="*/ 132542 h 132542"/>
              <a:gd name="connsiteX24" fmla="*/ 630525 w 1183419"/>
              <a:gd name="connsiteY24" fmla="*/ 110451 h 132542"/>
              <a:gd name="connsiteX25" fmla="*/ 630525 w 1183419"/>
              <a:gd name="connsiteY25" fmla="*/ 22091 h 132542"/>
              <a:gd name="connsiteX26" fmla="*/ 652616 w 1183419"/>
              <a:gd name="connsiteY26" fmla="*/ 0 h 132542"/>
              <a:gd name="connsiteX27" fmla="*/ 442441 w 1183419"/>
              <a:gd name="connsiteY27" fmla="*/ 0 h 132542"/>
              <a:gd name="connsiteX28" fmla="*/ 530801 w 1183419"/>
              <a:gd name="connsiteY28" fmla="*/ 0 h 132542"/>
              <a:gd name="connsiteX29" fmla="*/ 552892 w 1183419"/>
              <a:gd name="connsiteY29" fmla="*/ 22091 h 132542"/>
              <a:gd name="connsiteX30" fmla="*/ 552892 w 1183419"/>
              <a:gd name="connsiteY30" fmla="*/ 110451 h 132542"/>
              <a:gd name="connsiteX31" fmla="*/ 530801 w 1183419"/>
              <a:gd name="connsiteY31" fmla="*/ 132542 h 132542"/>
              <a:gd name="connsiteX32" fmla="*/ 442441 w 1183419"/>
              <a:gd name="connsiteY32" fmla="*/ 132542 h 132542"/>
              <a:gd name="connsiteX33" fmla="*/ 420350 w 1183419"/>
              <a:gd name="connsiteY33" fmla="*/ 110451 h 132542"/>
              <a:gd name="connsiteX34" fmla="*/ 420350 w 1183419"/>
              <a:gd name="connsiteY34" fmla="*/ 22091 h 132542"/>
              <a:gd name="connsiteX35" fmla="*/ 442441 w 1183419"/>
              <a:gd name="connsiteY35" fmla="*/ 0 h 132542"/>
              <a:gd name="connsiteX36" fmla="*/ 232266 w 1183419"/>
              <a:gd name="connsiteY36" fmla="*/ 0 h 132542"/>
              <a:gd name="connsiteX37" fmla="*/ 320626 w 1183419"/>
              <a:gd name="connsiteY37" fmla="*/ 0 h 132542"/>
              <a:gd name="connsiteX38" fmla="*/ 342717 w 1183419"/>
              <a:gd name="connsiteY38" fmla="*/ 22091 h 132542"/>
              <a:gd name="connsiteX39" fmla="*/ 342717 w 1183419"/>
              <a:gd name="connsiteY39" fmla="*/ 110451 h 132542"/>
              <a:gd name="connsiteX40" fmla="*/ 320626 w 1183419"/>
              <a:gd name="connsiteY40" fmla="*/ 132542 h 132542"/>
              <a:gd name="connsiteX41" fmla="*/ 232266 w 1183419"/>
              <a:gd name="connsiteY41" fmla="*/ 132542 h 132542"/>
              <a:gd name="connsiteX42" fmla="*/ 210175 w 1183419"/>
              <a:gd name="connsiteY42" fmla="*/ 110451 h 132542"/>
              <a:gd name="connsiteX43" fmla="*/ 210175 w 1183419"/>
              <a:gd name="connsiteY43" fmla="*/ 22091 h 132542"/>
              <a:gd name="connsiteX44" fmla="*/ 232266 w 1183419"/>
              <a:gd name="connsiteY44" fmla="*/ 0 h 132542"/>
              <a:gd name="connsiteX45" fmla="*/ 22091 w 1183419"/>
              <a:gd name="connsiteY45" fmla="*/ 0 h 132542"/>
              <a:gd name="connsiteX46" fmla="*/ 110451 w 1183419"/>
              <a:gd name="connsiteY46" fmla="*/ 0 h 132542"/>
              <a:gd name="connsiteX47" fmla="*/ 132542 w 1183419"/>
              <a:gd name="connsiteY47" fmla="*/ 22091 h 132542"/>
              <a:gd name="connsiteX48" fmla="*/ 132542 w 1183419"/>
              <a:gd name="connsiteY48" fmla="*/ 110451 h 132542"/>
              <a:gd name="connsiteX49" fmla="*/ 110451 w 1183419"/>
              <a:gd name="connsiteY49" fmla="*/ 132542 h 132542"/>
              <a:gd name="connsiteX50" fmla="*/ 22091 w 1183419"/>
              <a:gd name="connsiteY50" fmla="*/ 132542 h 132542"/>
              <a:gd name="connsiteX51" fmla="*/ 0 w 1183419"/>
              <a:gd name="connsiteY51" fmla="*/ 110451 h 132542"/>
              <a:gd name="connsiteX52" fmla="*/ 0 w 1183419"/>
              <a:gd name="connsiteY52" fmla="*/ 22091 h 132542"/>
              <a:gd name="connsiteX53" fmla="*/ 22091 w 1183419"/>
              <a:gd name="connsiteY53" fmla="*/ 0 h 132542"/>
            </a:gdLst>
            <a:ahLst/>
            <a:cxnLst/>
            <a:rect l="l" t="t" r="r" b="b"/>
            <a:pathLst>
              <a:path w="1183419" h="132542">
                <a:moveTo>
                  <a:pt x="1072968" y="0"/>
                </a:moveTo>
                <a:lnTo>
                  <a:pt x="1161328" y="0"/>
                </a:lnTo>
                <a:cubicBezTo>
                  <a:pt x="1173529" y="0"/>
                  <a:pt x="1183419" y="9890"/>
                  <a:pt x="1183419" y="22091"/>
                </a:cubicBezTo>
                <a:lnTo>
                  <a:pt x="1183419" y="110451"/>
                </a:lnTo>
                <a:cubicBezTo>
                  <a:pt x="1183419" y="122652"/>
                  <a:pt x="1173529" y="132542"/>
                  <a:pt x="1161328" y="132542"/>
                </a:cubicBezTo>
                <a:lnTo>
                  <a:pt x="1072968" y="132542"/>
                </a:lnTo>
                <a:cubicBezTo>
                  <a:pt x="1060767" y="132542"/>
                  <a:pt x="1050877" y="122652"/>
                  <a:pt x="1050877" y="110451"/>
                </a:cubicBezTo>
                <a:lnTo>
                  <a:pt x="1050877" y="22091"/>
                </a:lnTo>
                <a:cubicBezTo>
                  <a:pt x="1050877" y="9890"/>
                  <a:pt x="1060767" y="0"/>
                  <a:pt x="1072968" y="0"/>
                </a:cubicBezTo>
                <a:close/>
                <a:moveTo>
                  <a:pt x="862791" y="0"/>
                </a:moveTo>
                <a:lnTo>
                  <a:pt x="951151" y="0"/>
                </a:lnTo>
                <a:cubicBezTo>
                  <a:pt x="963352" y="0"/>
                  <a:pt x="973242" y="9890"/>
                  <a:pt x="973242" y="22091"/>
                </a:cubicBezTo>
                <a:lnTo>
                  <a:pt x="973242" y="110451"/>
                </a:lnTo>
                <a:cubicBezTo>
                  <a:pt x="973242" y="122652"/>
                  <a:pt x="963352" y="132542"/>
                  <a:pt x="951151" y="132542"/>
                </a:cubicBezTo>
                <a:lnTo>
                  <a:pt x="862791" y="132542"/>
                </a:lnTo>
                <a:cubicBezTo>
                  <a:pt x="850590" y="132542"/>
                  <a:pt x="840700" y="122652"/>
                  <a:pt x="840700" y="110451"/>
                </a:cubicBezTo>
                <a:lnTo>
                  <a:pt x="840700" y="22091"/>
                </a:lnTo>
                <a:cubicBezTo>
                  <a:pt x="840700" y="9890"/>
                  <a:pt x="850590" y="0"/>
                  <a:pt x="862791" y="0"/>
                </a:cubicBezTo>
                <a:close/>
                <a:moveTo>
                  <a:pt x="652616" y="0"/>
                </a:moveTo>
                <a:lnTo>
                  <a:pt x="740976" y="0"/>
                </a:lnTo>
                <a:cubicBezTo>
                  <a:pt x="753177" y="0"/>
                  <a:pt x="763067" y="9890"/>
                  <a:pt x="763067" y="22091"/>
                </a:cubicBezTo>
                <a:lnTo>
                  <a:pt x="763067" y="110451"/>
                </a:lnTo>
                <a:cubicBezTo>
                  <a:pt x="763067" y="122652"/>
                  <a:pt x="753177" y="132542"/>
                  <a:pt x="740976" y="132542"/>
                </a:cubicBezTo>
                <a:lnTo>
                  <a:pt x="652616" y="132542"/>
                </a:lnTo>
                <a:cubicBezTo>
                  <a:pt x="640415" y="132542"/>
                  <a:pt x="630525" y="122652"/>
                  <a:pt x="630525" y="110451"/>
                </a:cubicBezTo>
                <a:lnTo>
                  <a:pt x="630525" y="22091"/>
                </a:lnTo>
                <a:cubicBezTo>
                  <a:pt x="630525" y="9890"/>
                  <a:pt x="640415" y="0"/>
                  <a:pt x="652616" y="0"/>
                </a:cubicBezTo>
                <a:close/>
                <a:moveTo>
                  <a:pt x="442441" y="0"/>
                </a:moveTo>
                <a:lnTo>
                  <a:pt x="530801" y="0"/>
                </a:lnTo>
                <a:cubicBezTo>
                  <a:pt x="543002" y="0"/>
                  <a:pt x="552892" y="9890"/>
                  <a:pt x="552892" y="22091"/>
                </a:cubicBezTo>
                <a:lnTo>
                  <a:pt x="552892" y="110451"/>
                </a:lnTo>
                <a:cubicBezTo>
                  <a:pt x="552892" y="122652"/>
                  <a:pt x="543002" y="132542"/>
                  <a:pt x="530801" y="132542"/>
                </a:cubicBezTo>
                <a:lnTo>
                  <a:pt x="442441" y="132542"/>
                </a:lnTo>
                <a:cubicBezTo>
                  <a:pt x="430240" y="132542"/>
                  <a:pt x="420350" y="122652"/>
                  <a:pt x="420350" y="110451"/>
                </a:cubicBezTo>
                <a:lnTo>
                  <a:pt x="420350" y="22091"/>
                </a:lnTo>
                <a:cubicBezTo>
                  <a:pt x="420350" y="9890"/>
                  <a:pt x="430240" y="0"/>
                  <a:pt x="442441" y="0"/>
                </a:cubicBezTo>
                <a:close/>
                <a:moveTo>
                  <a:pt x="232266" y="0"/>
                </a:moveTo>
                <a:lnTo>
                  <a:pt x="320626" y="0"/>
                </a:lnTo>
                <a:cubicBezTo>
                  <a:pt x="332827" y="0"/>
                  <a:pt x="342717" y="9890"/>
                  <a:pt x="342717" y="22091"/>
                </a:cubicBezTo>
                <a:lnTo>
                  <a:pt x="342717" y="110451"/>
                </a:lnTo>
                <a:cubicBezTo>
                  <a:pt x="342717" y="122652"/>
                  <a:pt x="332827" y="132542"/>
                  <a:pt x="320626" y="132542"/>
                </a:cubicBezTo>
                <a:lnTo>
                  <a:pt x="232266" y="132542"/>
                </a:lnTo>
                <a:cubicBezTo>
                  <a:pt x="220065" y="132542"/>
                  <a:pt x="210175" y="122652"/>
                  <a:pt x="210175" y="110451"/>
                </a:cubicBezTo>
                <a:lnTo>
                  <a:pt x="210175" y="22091"/>
                </a:lnTo>
                <a:cubicBezTo>
                  <a:pt x="210175" y="9890"/>
                  <a:pt x="220065" y="0"/>
                  <a:pt x="232266" y="0"/>
                </a:cubicBezTo>
                <a:close/>
                <a:moveTo>
                  <a:pt x="22091" y="0"/>
                </a:moveTo>
                <a:lnTo>
                  <a:pt x="110451" y="0"/>
                </a:lnTo>
                <a:cubicBezTo>
                  <a:pt x="122652" y="0"/>
                  <a:pt x="132542" y="9890"/>
                  <a:pt x="132542" y="22091"/>
                </a:cubicBezTo>
                <a:lnTo>
                  <a:pt x="132542" y="110451"/>
                </a:lnTo>
                <a:cubicBezTo>
                  <a:pt x="132542" y="122652"/>
                  <a:pt x="122652" y="132542"/>
                  <a:pt x="110451" y="132542"/>
                </a:cubicBezTo>
                <a:lnTo>
                  <a:pt x="22091" y="132542"/>
                </a:lnTo>
                <a:cubicBezTo>
                  <a:pt x="9890" y="132542"/>
                  <a:pt x="0" y="122652"/>
                  <a:pt x="0" y="110451"/>
                </a:cubicBezTo>
                <a:lnTo>
                  <a:pt x="0" y="22091"/>
                </a:lnTo>
                <a:cubicBezTo>
                  <a:pt x="0" y="9890"/>
                  <a:pt x="9890" y="0"/>
                  <a:pt x="22091" y="0"/>
                </a:cubicBezTo>
                <a:close/>
              </a:path>
            </a:pathLst>
          </a:custGeom>
          <a:gradFill>
            <a:gsLst>
              <a:gs pos="14000">
                <a:schemeClr val="accent1">
                  <a:lumMod val="100000"/>
                  <a:alpha val="50000"/>
                </a:schemeClr>
              </a:gs>
              <a:gs pos="91000">
                <a:schemeClr val="accent1">
                  <a:lumMod val="60000"/>
                  <a:lumOff val="4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57660" y="2436685"/>
            <a:ext cx="5725478" cy="19912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谢谢大家</a:t>
            </a:r>
            <a:endParaRPr kumimoji="1" lang="zh-CN" altLang="en-US"/>
          </a:p>
        </p:txBody>
      </p:sp>
      <p:cxnSp>
        <p:nvCxnSpPr>
          <p:cNvPr id="10" name="标题 1"/>
          <p:cNvCxnSpPr/>
          <p:nvPr/>
        </p:nvCxnSpPr>
        <p:spPr>
          <a:xfrm>
            <a:off x="1842991" y="4672527"/>
            <a:ext cx="3578474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>
                    <a:lumMod val="40000"/>
                    <a:lumOff val="60000"/>
                    <a:alpha val="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</a:gradFill>
            <a:prstDash val="solid"/>
            <a:miter/>
          </a:ln>
        </p:spPr>
      </p:cxnSp>
      <p:sp>
        <p:nvSpPr>
          <p:cNvPr id="11" name="标题 1"/>
          <p:cNvSpPr txBox="1"/>
          <p:nvPr/>
        </p:nvSpPr>
        <p:spPr>
          <a:xfrm>
            <a:off x="557660" y="5395322"/>
            <a:ext cx="2187575" cy="405966"/>
          </a:xfrm>
          <a:prstGeom prst="round2DiagRect">
            <a:avLst>
              <a:gd name="adj1" fmla="val 38943"/>
              <a:gd name="adj2" fmla="val 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6350" cap="sq">
            <a:solidFill>
              <a:schemeClr val="bg1"/>
            </a:solidFill>
            <a:miter/>
          </a:ln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204716" y="5469405"/>
            <a:ext cx="1102463" cy="2305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主讲人：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704627" y="5324583"/>
            <a:ext cx="386718" cy="386718"/>
          </a:xfrm>
          <a:prstGeom prst="ellipse">
            <a:avLst/>
          </a:prstGeom>
          <a:solidFill>
            <a:schemeClr val="bg1"/>
          </a:solidFill>
          <a:ln w="11430" cap="sq"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5400000" scaled="0"/>
            </a:gradFill>
            <a:miter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3078359" y="5395322"/>
            <a:ext cx="2187575" cy="405966"/>
          </a:xfrm>
          <a:prstGeom prst="round2DiagRect">
            <a:avLst>
              <a:gd name="adj1" fmla="val 38943"/>
              <a:gd name="adj2" fmla="val 0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2700000" scaled="0"/>
          </a:gradFill>
          <a:ln w="6350" cap="sq">
            <a:solidFill>
              <a:schemeClr val="bg1"/>
            </a:solidFill>
            <a:miter/>
          </a:ln>
          <a:effectLst>
            <a:outerShdw blurRad="50800" dist="38100" dir="2700000" algn="tl" rotWithShape="0">
              <a:schemeClr val="accent2">
                <a:alpha val="40000"/>
              </a:schemeClr>
            </a:outerShdw>
          </a:effectLst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3739063" y="5483053"/>
            <a:ext cx="797663" cy="2305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时间：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3225326" y="5324583"/>
            <a:ext cx="386718" cy="386718"/>
          </a:xfrm>
          <a:prstGeom prst="ellipse">
            <a:avLst/>
          </a:prstGeom>
          <a:solidFill>
            <a:schemeClr val="bg1"/>
          </a:solidFill>
          <a:ln w="11430" cap="sq">
            <a:gradFill>
              <a:gsLst>
                <a:gs pos="0">
                  <a:schemeClr val="accent2"/>
                </a:gs>
                <a:gs pos="100000">
                  <a:schemeClr val="accent2">
                    <a:lumMod val="60000"/>
                    <a:lumOff val="40000"/>
                    <a:alpha val="20000"/>
                  </a:schemeClr>
                </a:gs>
              </a:gsLst>
              <a:lin ang="5400000" scaled="0"/>
            </a:gradFill>
            <a:miter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5748802" y="623833"/>
            <a:ext cx="5870848" cy="5183763"/>
          </a:xfrm>
          <a:custGeom>
            <a:avLst/>
            <a:gdLst>
              <a:gd name="connsiteX0" fmla="*/ 1678384 w 6393869"/>
              <a:gd name="connsiteY0" fmla="*/ 4060763 h 5645573"/>
              <a:gd name="connsiteX1" fmla="*/ 1974407 w 6393869"/>
              <a:gd name="connsiteY1" fmla="*/ 4183379 h 5645573"/>
              <a:gd name="connsiteX2" fmla="*/ 2696909 w 6393869"/>
              <a:gd name="connsiteY2" fmla="*/ 4905881 h 5645573"/>
              <a:gd name="connsiteX3" fmla="*/ 2696909 w 6393869"/>
              <a:gd name="connsiteY3" fmla="*/ 5497928 h 5645573"/>
              <a:gd name="connsiteX4" fmla="*/ 2696909 w 6393869"/>
              <a:gd name="connsiteY4" fmla="*/ 5497927 h 5645573"/>
              <a:gd name="connsiteX5" fmla="*/ 2104862 w 6393869"/>
              <a:gd name="connsiteY5" fmla="*/ 5497926 h 5645573"/>
              <a:gd name="connsiteX6" fmla="*/ 1382361 w 6393869"/>
              <a:gd name="connsiteY6" fmla="*/ 4775424 h 5645573"/>
              <a:gd name="connsiteX7" fmla="*/ 1328717 w 6393869"/>
              <a:gd name="connsiteY7" fmla="*/ 4249051 h 5645573"/>
              <a:gd name="connsiteX8" fmla="*/ 1382362 w 6393869"/>
              <a:gd name="connsiteY8" fmla="*/ 4183379 h 5645573"/>
              <a:gd name="connsiteX9" fmla="*/ 1448034 w 6393869"/>
              <a:gd name="connsiteY9" fmla="*/ 4129735 h 5645573"/>
              <a:gd name="connsiteX10" fmla="*/ 1678384 w 6393869"/>
              <a:gd name="connsiteY10" fmla="*/ 4060763 h 5645573"/>
              <a:gd name="connsiteX11" fmla="*/ 2225964 w 6393869"/>
              <a:gd name="connsiteY11" fmla="*/ 3274358 h 5645573"/>
              <a:gd name="connsiteX12" fmla="*/ 2521987 w 6393869"/>
              <a:gd name="connsiteY12" fmla="*/ 3396975 h 5645573"/>
              <a:gd name="connsiteX13" fmla="*/ 4055923 w 6393869"/>
              <a:gd name="connsiteY13" fmla="*/ 4930911 h 5645573"/>
              <a:gd name="connsiteX14" fmla="*/ 4055923 w 6393869"/>
              <a:gd name="connsiteY14" fmla="*/ 5522958 h 5645573"/>
              <a:gd name="connsiteX15" fmla="*/ 4055922 w 6393869"/>
              <a:gd name="connsiteY15" fmla="*/ 5522957 h 5645573"/>
              <a:gd name="connsiteX16" fmla="*/ 3463876 w 6393869"/>
              <a:gd name="connsiteY16" fmla="*/ 5522957 h 5645573"/>
              <a:gd name="connsiteX17" fmla="*/ 1929941 w 6393869"/>
              <a:gd name="connsiteY17" fmla="*/ 3989020 h 5645573"/>
              <a:gd name="connsiteX18" fmla="*/ 1929941 w 6393869"/>
              <a:gd name="connsiteY18" fmla="*/ 3396974 h 5645573"/>
              <a:gd name="connsiteX19" fmla="*/ 1929940 w 6393869"/>
              <a:gd name="connsiteY19" fmla="*/ 3396975 h 5645573"/>
              <a:gd name="connsiteX20" fmla="*/ 2225964 w 6393869"/>
              <a:gd name="connsiteY20" fmla="*/ 3274358 h 5645573"/>
              <a:gd name="connsiteX21" fmla="*/ 968859 w 6393869"/>
              <a:gd name="connsiteY21" fmla="*/ 2371360 h 5645573"/>
              <a:gd name="connsiteX22" fmla="*/ 968860 w 6393869"/>
              <a:gd name="connsiteY22" fmla="*/ 2371361 h 5645573"/>
              <a:gd name="connsiteX23" fmla="*/ 968859 w 6393869"/>
              <a:gd name="connsiteY23" fmla="*/ 2371361 h 5645573"/>
              <a:gd name="connsiteX24" fmla="*/ 5438138 w 6393869"/>
              <a:gd name="connsiteY24" fmla="*/ 2330209 h 5645573"/>
              <a:gd name="connsiteX25" fmla="*/ 5734163 w 6393869"/>
              <a:gd name="connsiteY25" fmla="*/ 2452825 h 5645573"/>
              <a:gd name="connsiteX26" fmla="*/ 6066788 w 6393869"/>
              <a:gd name="connsiteY26" fmla="*/ 2785451 h 5645573"/>
              <a:gd name="connsiteX27" fmla="*/ 6066788 w 6393869"/>
              <a:gd name="connsiteY27" fmla="*/ 3377498 h 5645573"/>
              <a:gd name="connsiteX28" fmla="*/ 6066787 w 6393869"/>
              <a:gd name="connsiteY28" fmla="*/ 3377496 h 5645573"/>
              <a:gd name="connsiteX29" fmla="*/ 5474741 w 6393869"/>
              <a:gd name="connsiteY29" fmla="*/ 3377497 h 5645573"/>
              <a:gd name="connsiteX30" fmla="*/ 5142116 w 6393869"/>
              <a:gd name="connsiteY30" fmla="*/ 3044870 h 5645573"/>
              <a:gd name="connsiteX31" fmla="*/ 5142116 w 6393869"/>
              <a:gd name="connsiteY31" fmla="*/ 2452824 h 5645573"/>
              <a:gd name="connsiteX32" fmla="*/ 5142116 w 6393869"/>
              <a:gd name="connsiteY32" fmla="*/ 2452825 h 5645573"/>
              <a:gd name="connsiteX33" fmla="*/ 5438138 w 6393869"/>
              <a:gd name="connsiteY33" fmla="*/ 2330209 h 5645573"/>
              <a:gd name="connsiteX34" fmla="*/ 1264882 w 6393869"/>
              <a:gd name="connsiteY34" fmla="*/ 2248744 h 5645573"/>
              <a:gd name="connsiteX35" fmla="*/ 1560905 w 6393869"/>
              <a:gd name="connsiteY35" fmla="*/ 2371361 h 5645573"/>
              <a:gd name="connsiteX36" fmla="*/ 1893531 w 6393869"/>
              <a:gd name="connsiteY36" fmla="*/ 2703987 h 5645573"/>
              <a:gd name="connsiteX37" fmla="*/ 1893531 w 6393869"/>
              <a:gd name="connsiteY37" fmla="*/ 3296033 h 5645573"/>
              <a:gd name="connsiteX38" fmla="*/ 1893530 w 6393869"/>
              <a:gd name="connsiteY38" fmla="*/ 3296032 h 5645573"/>
              <a:gd name="connsiteX39" fmla="*/ 1301484 w 6393869"/>
              <a:gd name="connsiteY39" fmla="*/ 3296032 h 5645573"/>
              <a:gd name="connsiteX40" fmla="*/ 968859 w 6393869"/>
              <a:gd name="connsiteY40" fmla="*/ 2963407 h 5645573"/>
              <a:gd name="connsiteX41" fmla="*/ 915215 w 6393869"/>
              <a:gd name="connsiteY41" fmla="*/ 2437034 h 5645573"/>
              <a:gd name="connsiteX42" fmla="*/ 968860 w 6393869"/>
              <a:gd name="connsiteY42" fmla="*/ 2371361 h 5645573"/>
              <a:gd name="connsiteX43" fmla="*/ 1034532 w 6393869"/>
              <a:gd name="connsiteY43" fmla="*/ 2317716 h 5645573"/>
              <a:gd name="connsiteX44" fmla="*/ 1264882 w 6393869"/>
              <a:gd name="connsiteY44" fmla="*/ 2248744 h 5645573"/>
              <a:gd name="connsiteX45" fmla="*/ 2603124 w 6393869"/>
              <a:gd name="connsiteY45" fmla="*/ 2225431 h 5645573"/>
              <a:gd name="connsiteX46" fmla="*/ 2899147 w 6393869"/>
              <a:gd name="connsiteY46" fmla="*/ 2348048 h 5645573"/>
              <a:gd name="connsiteX47" fmla="*/ 4433083 w 6393869"/>
              <a:gd name="connsiteY47" fmla="*/ 3881984 h 5645573"/>
              <a:gd name="connsiteX48" fmla="*/ 4433083 w 6393869"/>
              <a:gd name="connsiteY48" fmla="*/ 4474031 h 5645573"/>
              <a:gd name="connsiteX49" fmla="*/ 4433083 w 6393869"/>
              <a:gd name="connsiteY49" fmla="*/ 4474030 h 5645573"/>
              <a:gd name="connsiteX50" fmla="*/ 3841036 w 6393869"/>
              <a:gd name="connsiteY50" fmla="*/ 4474030 h 5645573"/>
              <a:gd name="connsiteX51" fmla="*/ 2307101 w 6393869"/>
              <a:gd name="connsiteY51" fmla="*/ 2940093 h 5645573"/>
              <a:gd name="connsiteX52" fmla="*/ 2307101 w 6393869"/>
              <a:gd name="connsiteY52" fmla="*/ 2348047 h 5645573"/>
              <a:gd name="connsiteX53" fmla="*/ 2307101 w 6393869"/>
              <a:gd name="connsiteY53" fmla="*/ 2348048 h 5645573"/>
              <a:gd name="connsiteX54" fmla="*/ 2603124 w 6393869"/>
              <a:gd name="connsiteY54" fmla="*/ 2225431 h 5645573"/>
              <a:gd name="connsiteX55" fmla="*/ 3912263 w 6393869"/>
              <a:gd name="connsiteY55" fmla="*/ 2131471 h 5645573"/>
              <a:gd name="connsiteX56" fmla="*/ 4208286 w 6393869"/>
              <a:gd name="connsiteY56" fmla="*/ 2254088 h 5645573"/>
              <a:gd name="connsiteX57" fmla="*/ 5742224 w 6393869"/>
              <a:gd name="connsiteY57" fmla="*/ 3788024 h 5645573"/>
              <a:gd name="connsiteX58" fmla="*/ 5742224 w 6393869"/>
              <a:gd name="connsiteY58" fmla="*/ 4380070 h 5645573"/>
              <a:gd name="connsiteX59" fmla="*/ 5742222 w 6393869"/>
              <a:gd name="connsiteY59" fmla="*/ 4380070 h 5645573"/>
              <a:gd name="connsiteX60" fmla="*/ 5150177 w 6393869"/>
              <a:gd name="connsiteY60" fmla="*/ 4380070 h 5645573"/>
              <a:gd name="connsiteX61" fmla="*/ 3616241 w 6393869"/>
              <a:gd name="connsiteY61" fmla="*/ 2846133 h 5645573"/>
              <a:gd name="connsiteX62" fmla="*/ 3616241 w 6393869"/>
              <a:gd name="connsiteY62" fmla="*/ 2254086 h 5645573"/>
              <a:gd name="connsiteX63" fmla="*/ 3616240 w 6393869"/>
              <a:gd name="connsiteY63" fmla="*/ 2254088 h 5645573"/>
              <a:gd name="connsiteX64" fmla="*/ 3912263 w 6393869"/>
              <a:gd name="connsiteY64" fmla="*/ 2131471 h 5645573"/>
              <a:gd name="connsiteX65" fmla="*/ 5118490 w 6393869"/>
              <a:gd name="connsiteY65" fmla="*/ 700642 h 5645573"/>
              <a:gd name="connsiteX66" fmla="*/ 5414514 w 6393869"/>
              <a:gd name="connsiteY66" fmla="*/ 823258 h 5645573"/>
              <a:gd name="connsiteX67" fmla="*/ 6271253 w 6393869"/>
              <a:gd name="connsiteY67" fmla="*/ 1679998 h 5645573"/>
              <a:gd name="connsiteX68" fmla="*/ 6271253 w 6393869"/>
              <a:gd name="connsiteY68" fmla="*/ 2272044 h 5645573"/>
              <a:gd name="connsiteX69" fmla="*/ 6271253 w 6393869"/>
              <a:gd name="connsiteY69" fmla="*/ 2272043 h 5645573"/>
              <a:gd name="connsiteX70" fmla="*/ 5679206 w 6393869"/>
              <a:gd name="connsiteY70" fmla="*/ 2272043 h 5645573"/>
              <a:gd name="connsiteX71" fmla="*/ 4822469 w 6393869"/>
              <a:gd name="connsiteY71" fmla="*/ 1415304 h 5645573"/>
              <a:gd name="connsiteX72" fmla="*/ 4822469 w 6393869"/>
              <a:gd name="connsiteY72" fmla="*/ 823258 h 5645573"/>
              <a:gd name="connsiteX73" fmla="*/ 4822467 w 6393869"/>
              <a:gd name="connsiteY73" fmla="*/ 823258 h 5645573"/>
              <a:gd name="connsiteX74" fmla="*/ 5118490 w 6393869"/>
              <a:gd name="connsiteY74" fmla="*/ 700642 h 5645573"/>
              <a:gd name="connsiteX75" fmla="*/ 3257694 w 6393869"/>
              <a:gd name="connsiteY75" fmla="*/ 164559 h 5645573"/>
              <a:gd name="connsiteX76" fmla="*/ 3553717 w 6393869"/>
              <a:gd name="connsiteY76" fmla="*/ 287176 h 5645573"/>
              <a:gd name="connsiteX77" fmla="*/ 5087654 w 6393869"/>
              <a:gd name="connsiteY77" fmla="*/ 1821112 h 5645573"/>
              <a:gd name="connsiteX78" fmla="*/ 5087654 w 6393869"/>
              <a:gd name="connsiteY78" fmla="*/ 2413159 h 5645573"/>
              <a:gd name="connsiteX79" fmla="*/ 5087653 w 6393869"/>
              <a:gd name="connsiteY79" fmla="*/ 2413158 h 5645573"/>
              <a:gd name="connsiteX80" fmla="*/ 4495607 w 6393869"/>
              <a:gd name="connsiteY80" fmla="*/ 2413158 h 5645573"/>
              <a:gd name="connsiteX81" fmla="*/ 2961673 w 6393869"/>
              <a:gd name="connsiteY81" fmla="*/ 879222 h 5645573"/>
              <a:gd name="connsiteX82" fmla="*/ 2961673 w 6393869"/>
              <a:gd name="connsiteY82" fmla="*/ 287176 h 5645573"/>
              <a:gd name="connsiteX83" fmla="*/ 2961672 w 6393869"/>
              <a:gd name="connsiteY83" fmla="*/ 287176 h 5645573"/>
              <a:gd name="connsiteX84" fmla="*/ 3257694 w 6393869"/>
              <a:gd name="connsiteY84" fmla="*/ 164559 h 5645573"/>
              <a:gd name="connsiteX85" fmla="*/ 418639 w 6393869"/>
              <a:gd name="connsiteY85" fmla="*/ 93959 h 5645573"/>
              <a:gd name="connsiteX86" fmla="*/ 714662 w 6393869"/>
              <a:gd name="connsiteY86" fmla="*/ 216576 h 5645573"/>
              <a:gd name="connsiteX87" fmla="*/ 2248599 w 6393869"/>
              <a:gd name="connsiteY87" fmla="*/ 1750513 h 5645573"/>
              <a:gd name="connsiteX88" fmla="*/ 2248599 w 6393869"/>
              <a:gd name="connsiteY88" fmla="*/ 2342559 h 5645573"/>
              <a:gd name="connsiteX89" fmla="*/ 2248598 w 6393869"/>
              <a:gd name="connsiteY89" fmla="*/ 2342558 h 5645573"/>
              <a:gd name="connsiteX90" fmla="*/ 1656552 w 6393869"/>
              <a:gd name="connsiteY90" fmla="*/ 2342558 h 5645573"/>
              <a:gd name="connsiteX91" fmla="*/ 122616 w 6393869"/>
              <a:gd name="connsiteY91" fmla="*/ 808622 h 5645573"/>
              <a:gd name="connsiteX92" fmla="*/ 122616 w 6393869"/>
              <a:gd name="connsiteY92" fmla="*/ 216575 h 5645573"/>
              <a:gd name="connsiteX93" fmla="*/ 122616 w 6393869"/>
              <a:gd name="connsiteY93" fmla="*/ 216576 h 5645573"/>
              <a:gd name="connsiteX94" fmla="*/ 418639 w 6393869"/>
              <a:gd name="connsiteY94" fmla="*/ 93959 h 5645573"/>
              <a:gd name="connsiteX95" fmla="*/ 1727779 w 6393869"/>
              <a:gd name="connsiteY95" fmla="*/ 0 h 5645573"/>
              <a:gd name="connsiteX96" fmla="*/ 2023802 w 6393869"/>
              <a:gd name="connsiteY96" fmla="*/ 122616 h 5645573"/>
              <a:gd name="connsiteX97" fmla="*/ 3557738 w 6393869"/>
              <a:gd name="connsiteY97" fmla="*/ 1656553 h 5645573"/>
              <a:gd name="connsiteX98" fmla="*/ 3557739 w 6393869"/>
              <a:gd name="connsiteY98" fmla="*/ 2248599 h 5645573"/>
              <a:gd name="connsiteX99" fmla="*/ 3557737 w 6393869"/>
              <a:gd name="connsiteY99" fmla="*/ 2248598 h 5645573"/>
              <a:gd name="connsiteX100" fmla="*/ 2965692 w 6393869"/>
              <a:gd name="connsiteY100" fmla="*/ 2248598 h 5645573"/>
              <a:gd name="connsiteX101" fmla="*/ 1431756 w 6393869"/>
              <a:gd name="connsiteY101" fmla="*/ 714662 h 5645573"/>
              <a:gd name="connsiteX102" fmla="*/ 1431756 w 6393869"/>
              <a:gd name="connsiteY102" fmla="*/ 122616 h 5645573"/>
              <a:gd name="connsiteX103" fmla="*/ 1431755 w 6393869"/>
              <a:gd name="connsiteY103" fmla="*/ 122616 h 5645573"/>
              <a:gd name="connsiteX104" fmla="*/ 1727779 w 6393869"/>
              <a:gd name="connsiteY104" fmla="*/ 0 h 5645573"/>
            </a:gdLst>
            <a:ahLst/>
            <a:cxnLst/>
            <a:rect l="l" t="t" r="r" b="b"/>
            <a:pathLst>
              <a:path w="6393869" h="5645573">
                <a:moveTo>
                  <a:pt x="1678384" y="4060763"/>
                </a:moveTo>
                <a:cubicBezTo>
                  <a:pt x="1785524" y="4060763"/>
                  <a:pt x="1892663" y="4101635"/>
                  <a:pt x="1974407" y="4183379"/>
                </a:cubicBezTo>
                <a:lnTo>
                  <a:pt x="2696909" y="4905881"/>
                </a:lnTo>
                <a:cubicBezTo>
                  <a:pt x="2860397" y="5069369"/>
                  <a:pt x="2860397" y="5334438"/>
                  <a:pt x="2696909" y="5497928"/>
                </a:cubicBezTo>
                <a:lnTo>
                  <a:pt x="2696909" y="5497927"/>
                </a:lnTo>
                <a:cubicBezTo>
                  <a:pt x="2533420" y="5661416"/>
                  <a:pt x="2268351" y="5661416"/>
                  <a:pt x="2104862" y="5497926"/>
                </a:cubicBezTo>
                <a:lnTo>
                  <a:pt x="1382361" y="4775424"/>
                </a:lnTo>
                <a:cubicBezTo>
                  <a:pt x="1239309" y="4632372"/>
                  <a:pt x="1221428" y="4411547"/>
                  <a:pt x="1328717" y="4249051"/>
                </a:cubicBezTo>
                <a:lnTo>
                  <a:pt x="1382362" y="4183379"/>
                </a:lnTo>
                <a:lnTo>
                  <a:pt x="1448034" y="4129735"/>
                </a:lnTo>
                <a:cubicBezTo>
                  <a:pt x="1517675" y="4083753"/>
                  <a:pt x="1598029" y="4060762"/>
                  <a:pt x="1678384" y="4060763"/>
                </a:cubicBezTo>
                <a:close/>
                <a:moveTo>
                  <a:pt x="2225964" y="3274358"/>
                </a:moveTo>
                <a:cubicBezTo>
                  <a:pt x="2333103" y="3274358"/>
                  <a:pt x="2440242" y="3315230"/>
                  <a:pt x="2521987" y="3396975"/>
                </a:cubicBezTo>
                <a:lnTo>
                  <a:pt x="4055923" y="4930911"/>
                </a:lnTo>
                <a:cubicBezTo>
                  <a:pt x="4219412" y="5094400"/>
                  <a:pt x="4219412" y="5359469"/>
                  <a:pt x="4055923" y="5522958"/>
                </a:cubicBezTo>
                <a:lnTo>
                  <a:pt x="4055922" y="5522957"/>
                </a:lnTo>
                <a:cubicBezTo>
                  <a:pt x="3892434" y="5686445"/>
                  <a:pt x="3627365" y="5686445"/>
                  <a:pt x="3463876" y="5522957"/>
                </a:cubicBezTo>
                <a:lnTo>
                  <a:pt x="1929941" y="3989020"/>
                </a:lnTo>
                <a:cubicBezTo>
                  <a:pt x="1766452" y="3825532"/>
                  <a:pt x="1766452" y="3560463"/>
                  <a:pt x="1929941" y="3396974"/>
                </a:cubicBezTo>
                <a:lnTo>
                  <a:pt x="1929940" y="3396975"/>
                </a:lnTo>
                <a:cubicBezTo>
                  <a:pt x="2011685" y="3315230"/>
                  <a:pt x="2118824" y="3274358"/>
                  <a:pt x="2225964" y="3274358"/>
                </a:cubicBezTo>
                <a:close/>
                <a:moveTo>
                  <a:pt x="968859" y="2371360"/>
                </a:moveTo>
                <a:lnTo>
                  <a:pt x="968860" y="2371361"/>
                </a:lnTo>
                <a:lnTo>
                  <a:pt x="968859" y="2371361"/>
                </a:lnTo>
                <a:close/>
                <a:moveTo>
                  <a:pt x="5438138" y="2330209"/>
                </a:moveTo>
                <a:cubicBezTo>
                  <a:pt x="5545278" y="2330208"/>
                  <a:pt x="5652417" y="2371081"/>
                  <a:pt x="5734163" y="2452825"/>
                </a:cubicBezTo>
                <a:lnTo>
                  <a:pt x="6066788" y="2785451"/>
                </a:lnTo>
                <a:cubicBezTo>
                  <a:pt x="6230276" y="2948940"/>
                  <a:pt x="6230276" y="3214008"/>
                  <a:pt x="6066788" y="3377498"/>
                </a:cubicBezTo>
                <a:lnTo>
                  <a:pt x="6066787" y="3377496"/>
                </a:lnTo>
                <a:cubicBezTo>
                  <a:pt x="5903298" y="3540985"/>
                  <a:pt x="5638229" y="3540985"/>
                  <a:pt x="5474741" y="3377497"/>
                </a:cubicBezTo>
                <a:lnTo>
                  <a:pt x="5142116" y="3044870"/>
                </a:lnTo>
                <a:cubicBezTo>
                  <a:pt x="4978627" y="2881381"/>
                  <a:pt x="4978627" y="2616313"/>
                  <a:pt x="5142116" y="2452824"/>
                </a:cubicBezTo>
                <a:lnTo>
                  <a:pt x="5142116" y="2452825"/>
                </a:lnTo>
                <a:cubicBezTo>
                  <a:pt x="5223859" y="2371081"/>
                  <a:pt x="5330999" y="2330208"/>
                  <a:pt x="5438138" y="2330209"/>
                </a:cubicBezTo>
                <a:close/>
                <a:moveTo>
                  <a:pt x="1264882" y="2248744"/>
                </a:moveTo>
                <a:cubicBezTo>
                  <a:pt x="1372021" y="2248744"/>
                  <a:pt x="1479160" y="2289617"/>
                  <a:pt x="1560905" y="2371361"/>
                </a:cubicBezTo>
                <a:lnTo>
                  <a:pt x="1893531" y="2703987"/>
                </a:lnTo>
                <a:cubicBezTo>
                  <a:pt x="2057020" y="2867476"/>
                  <a:pt x="2057019" y="3132544"/>
                  <a:pt x="1893531" y="3296033"/>
                </a:cubicBezTo>
                <a:lnTo>
                  <a:pt x="1893530" y="3296032"/>
                </a:lnTo>
                <a:cubicBezTo>
                  <a:pt x="1730041" y="3459521"/>
                  <a:pt x="1464972" y="3459521"/>
                  <a:pt x="1301484" y="3296032"/>
                </a:cubicBezTo>
                <a:lnTo>
                  <a:pt x="968859" y="2963407"/>
                </a:lnTo>
                <a:cubicBezTo>
                  <a:pt x="825807" y="2820355"/>
                  <a:pt x="807926" y="2599529"/>
                  <a:pt x="915215" y="2437034"/>
                </a:cubicBezTo>
                <a:lnTo>
                  <a:pt x="968860" y="2371361"/>
                </a:lnTo>
                <a:lnTo>
                  <a:pt x="1034532" y="2317716"/>
                </a:lnTo>
                <a:cubicBezTo>
                  <a:pt x="1104173" y="2271735"/>
                  <a:pt x="1184527" y="2248744"/>
                  <a:pt x="1264882" y="2248744"/>
                </a:cubicBezTo>
                <a:close/>
                <a:moveTo>
                  <a:pt x="2603124" y="2225431"/>
                </a:moveTo>
                <a:cubicBezTo>
                  <a:pt x="2710263" y="2225431"/>
                  <a:pt x="2817403" y="2266303"/>
                  <a:pt x="2899147" y="2348048"/>
                </a:cubicBezTo>
                <a:lnTo>
                  <a:pt x="4433083" y="3881984"/>
                </a:lnTo>
                <a:cubicBezTo>
                  <a:pt x="4596572" y="4045473"/>
                  <a:pt x="4596572" y="4310542"/>
                  <a:pt x="4433083" y="4474031"/>
                </a:cubicBezTo>
                <a:lnTo>
                  <a:pt x="4433083" y="4474030"/>
                </a:lnTo>
                <a:cubicBezTo>
                  <a:pt x="4269594" y="4637519"/>
                  <a:pt x="4004525" y="4637519"/>
                  <a:pt x="3841036" y="4474030"/>
                </a:cubicBezTo>
                <a:lnTo>
                  <a:pt x="2307101" y="2940093"/>
                </a:lnTo>
                <a:cubicBezTo>
                  <a:pt x="2143612" y="2776604"/>
                  <a:pt x="2143612" y="2511536"/>
                  <a:pt x="2307101" y="2348047"/>
                </a:cubicBezTo>
                <a:lnTo>
                  <a:pt x="2307101" y="2348048"/>
                </a:lnTo>
                <a:cubicBezTo>
                  <a:pt x="2388845" y="2266303"/>
                  <a:pt x="2495984" y="2225431"/>
                  <a:pt x="2603124" y="2225431"/>
                </a:cubicBezTo>
                <a:close/>
                <a:moveTo>
                  <a:pt x="3912263" y="2131471"/>
                </a:moveTo>
                <a:cubicBezTo>
                  <a:pt x="4019403" y="2131471"/>
                  <a:pt x="4126542" y="2172344"/>
                  <a:pt x="4208286" y="2254088"/>
                </a:cubicBezTo>
                <a:lnTo>
                  <a:pt x="5742224" y="3788024"/>
                </a:lnTo>
                <a:cubicBezTo>
                  <a:pt x="5905712" y="3951513"/>
                  <a:pt x="5905712" y="4216582"/>
                  <a:pt x="5742224" y="4380070"/>
                </a:cubicBezTo>
                <a:lnTo>
                  <a:pt x="5742222" y="4380070"/>
                </a:lnTo>
                <a:cubicBezTo>
                  <a:pt x="5578734" y="4543558"/>
                  <a:pt x="5313665" y="4543558"/>
                  <a:pt x="5150177" y="4380070"/>
                </a:cubicBezTo>
                <a:lnTo>
                  <a:pt x="3616241" y="2846133"/>
                </a:lnTo>
                <a:cubicBezTo>
                  <a:pt x="3452753" y="2682644"/>
                  <a:pt x="3452752" y="2417576"/>
                  <a:pt x="3616241" y="2254086"/>
                </a:cubicBezTo>
                <a:lnTo>
                  <a:pt x="3616240" y="2254088"/>
                </a:lnTo>
                <a:cubicBezTo>
                  <a:pt x="3697986" y="2172344"/>
                  <a:pt x="3805124" y="2131471"/>
                  <a:pt x="3912263" y="2131471"/>
                </a:cubicBezTo>
                <a:close/>
                <a:moveTo>
                  <a:pt x="5118490" y="700642"/>
                </a:moveTo>
                <a:cubicBezTo>
                  <a:pt x="5225630" y="700642"/>
                  <a:pt x="5332769" y="741514"/>
                  <a:pt x="5414514" y="823258"/>
                </a:cubicBezTo>
                <a:lnTo>
                  <a:pt x="6271253" y="1679998"/>
                </a:lnTo>
                <a:cubicBezTo>
                  <a:pt x="6434742" y="1843487"/>
                  <a:pt x="6434742" y="2108555"/>
                  <a:pt x="6271253" y="2272044"/>
                </a:cubicBezTo>
                <a:lnTo>
                  <a:pt x="6271253" y="2272043"/>
                </a:lnTo>
                <a:cubicBezTo>
                  <a:pt x="6107764" y="2435532"/>
                  <a:pt x="5842695" y="2435532"/>
                  <a:pt x="5679206" y="2272043"/>
                </a:cubicBezTo>
                <a:lnTo>
                  <a:pt x="4822469" y="1415304"/>
                </a:lnTo>
                <a:cubicBezTo>
                  <a:pt x="4658979" y="1251815"/>
                  <a:pt x="4658979" y="986747"/>
                  <a:pt x="4822469" y="823258"/>
                </a:cubicBezTo>
                <a:lnTo>
                  <a:pt x="4822467" y="823258"/>
                </a:lnTo>
                <a:cubicBezTo>
                  <a:pt x="4904212" y="741514"/>
                  <a:pt x="5011352" y="700642"/>
                  <a:pt x="5118490" y="700642"/>
                </a:cubicBezTo>
                <a:close/>
                <a:moveTo>
                  <a:pt x="3257694" y="164559"/>
                </a:moveTo>
                <a:cubicBezTo>
                  <a:pt x="3364834" y="164560"/>
                  <a:pt x="3471973" y="205431"/>
                  <a:pt x="3553717" y="287176"/>
                </a:cubicBezTo>
                <a:lnTo>
                  <a:pt x="5087654" y="1821112"/>
                </a:lnTo>
                <a:cubicBezTo>
                  <a:pt x="5251143" y="1984601"/>
                  <a:pt x="5251143" y="2249670"/>
                  <a:pt x="5087654" y="2413159"/>
                </a:cubicBezTo>
                <a:lnTo>
                  <a:pt x="5087653" y="2413158"/>
                </a:lnTo>
                <a:cubicBezTo>
                  <a:pt x="4924165" y="2576647"/>
                  <a:pt x="4659096" y="2576647"/>
                  <a:pt x="4495607" y="2413158"/>
                </a:cubicBezTo>
                <a:lnTo>
                  <a:pt x="2961673" y="879222"/>
                </a:lnTo>
                <a:cubicBezTo>
                  <a:pt x="2798184" y="715733"/>
                  <a:pt x="2798184" y="450664"/>
                  <a:pt x="2961673" y="287176"/>
                </a:cubicBezTo>
                <a:lnTo>
                  <a:pt x="2961672" y="287176"/>
                </a:lnTo>
                <a:cubicBezTo>
                  <a:pt x="3043416" y="205432"/>
                  <a:pt x="3150556" y="164560"/>
                  <a:pt x="3257694" y="164559"/>
                </a:cubicBezTo>
                <a:close/>
                <a:moveTo>
                  <a:pt x="418639" y="93959"/>
                </a:moveTo>
                <a:cubicBezTo>
                  <a:pt x="525778" y="93959"/>
                  <a:pt x="632918" y="134832"/>
                  <a:pt x="714662" y="216576"/>
                </a:cubicBezTo>
                <a:lnTo>
                  <a:pt x="2248599" y="1750513"/>
                </a:lnTo>
                <a:cubicBezTo>
                  <a:pt x="2412087" y="1914001"/>
                  <a:pt x="2412087" y="2179070"/>
                  <a:pt x="2248599" y="2342559"/>
                </a:cubicBezTo>
                <a:lnTo>
                  <a:pt x="2248598" y="2342558"/>
                </a:lnTo>
                <a:cubicBezTo>
                  <a:pt x="2085109" y="2506047"/>
                  <a:pt x="1820040" y="2506047"/>
                  <a:pt x="1656552" y="2342558"/>
                </a:cubicBezTo>
                <a:lnTo>
                  <a:pt x="122616" y="808622"/>
                </a:lnTo>
                <a:cubicBezTo>
                  <a:pt x="-40872" y="645133"/>
                  <a:pt x="-40872" y="380064"/>
                  <a:pt x="122616" y="216575"/>
                </a:cubicBezTo>
                <a:lnTo>
                  <a:pt x="122616" y="216576"/>
                </a:lnTo>
                <a:cubicBezTo>
                  <a:pt x="204360" y="134832"/>
                  <a:pt x="311500" y="93959"/>
                  <a:pt x="418639" y="93959"/>
                </a:cubicBezTo>
                <a:close/>
                <a:moveTo>
                  <a:pt x="1727779" y="0"/>
                </a:moveTo>
                <a:cubicBezTo>
                  <a:pt x="1834918" y="0"/>
                  <a:pt x="1942057" y="40872"/>
                  <a:pt x="2023802" y="122616"/>
                </a:cubicBezTo>
                <a:lnTo>
                  <a:pt x="3557738" y="1656553"/>
                </a:lnTo>
                <a:cubicBezTo>
                  <a:pt x="3721228" y="1820041"/>
                  <a:pt x="3721228" y="2085110"/>
                  <a:pt x="3557739" y="2248599"/>
                </a:cubicBezTo>
                <a:lnTo>
                  <a:pt x="3557737" y="2248598"/>
                </a:lnTo>
                <a:cubicBezTo>
                  <a:pt x="3394249" y="2412087"/>
                  <a:pt x="3129180" y="2412087"/>
                  <a:pt x="2965692" y="2248598"/>
                </a:cubicBezTo>
                <a:lnTo>
                  <a:pt x="1431756" y="714662"/>
                </a:lnTo>
                <a:cubicBezTo>
                  <a:pt x="1268267" y="551173"/>
                  <a:pt x="1268267" y="286104"/>
                  <a:pt x="1431756" y="122616"/>
                </a:cubicBezTo>
                <a:lnTo>
                  <a:pt x="1431755" y="122616"/>
                </a:lnTo>
                <a:cubicBezTo>
                  <a:pt x="1513500" y="40872"/>
                  <a:pt x="1620639" y="0"/>
                  <a:pt x="1727779" y="0"/>
                </a:cubicBezTo>
                <a:close/>
              </a:path>
            </a:pathLst>
          </a:custGeom>
          <a:blipFill>
            <a:blip r:embed="rId2"/>
            <a:srcRect/>
            <a:stretch>
              <a:fillRect t="-6628" b="-6628"/>
            </a:stretch>
          </a:blip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flipH="1" flipV="1">
            <a:off x="2220838" y="1579881"/>
            <a:ext cx="492795" cy="391083"/>
          </a:xfrm>
          <a:custGeom>
            <a:avLst/>
            <a:gdLst>
              <a:gd name="connsiteX0" fmla="*/ 172500 w 431250"/>
              <a:gd name="connsiteY0" fmla="*/ 342240 h 342240"/>
              <a:gd name="connsiteX1" fmla="*/ 0 w 431250"/>
              <a:gd name="connsiteY1" fmla="*/ 342240 h 342240"/>
              <a:gd name="connsiteX2" fmla="*/ 0 w 431250"/>
              <a:gd name="connsiteY2" fmla="*/ 169740 h 342240"/>
              <a:gd name="connsiteX3" fmla="*/ 172500 w 431250"/>
              <a:gd name="connsiteY3" fmla="*/ 0 h 342240"/>
              <a:gd name="connsiteX4" fmla="*/ 172500 w 431250"/>
              <a:gd name="connsiteY4" fmla="*/ 74003 h 342240"/>
              <a:gd name="connsiteX5" fmla="*/ 74089 w 431250"/>
              <a:gd name="connsiteY5" fmla="*/ 169740 h 342240"/>
              <a:gd name="connsiteX6" fmla="*/ 172500 w 431250"/>
              <a:gd name="connsiteY6" fmla="*/ 169740 h 342240"/>
              <a:gd name="connsiteX7" fmla="*/ 431250 w 431250"/>
              <a:gd name="connsiteY7" fmla="*/ 342240 h 342240"/>
              <a:gd name="connsiteX8" fmla="*/ 258750 w 431250"/>
              <a:gd name="connsiteY8" fmla="*/ 342240 h 342240"/>
              <a:gd name="connsiteX9" fmla="*/ 258750 w 431250"/>
              <a:gd name="connsiteY9" fmla="*/ 169740 h 342240"/>
              <a:gd name="connsiteX10" fmla="*/ 431250 w 431250"/>
              <a:gd name="connsiteY10" fmla="*/ 0 h 342240"/>
              <a:gd name="connsiteX11" fmla="*/ 431250 w 431250"/>
              <a:gd name="connsiteY11" fmla="*/ 74003 h 342240"/>
              <a:gd name="connsiteX12" fmla="*/ 332839 w 431250"/>
              <a:gd name="connsiteY12" fmla="*/ 169740 h 342240"/>
              <a:gd name="connsiteX13" fmla="*/ 431250 w 431250"/>
              <a:gd name="connsiteY13" fmla="*/ 169740 h 342240"/>
            </a:gdLst>
            <a:ahLst/>
            <a:cxnLst/>
            <a:rect l="l" t="t" r="r" b="b"/>
            <a:pathLst>
              <a:path w="431250" h="342240">
                <a:moveTo>
                  <a:pt x="172500" y="342240"/>
                </a:moveTo>
                <a:lnTo>
                  <a:pt x="0" y="342240"/>
                </a:lnTo>
                <a:lnTo>
                  <a:pt x="0" y="169740"/>
                </a:lnTo>
                <a:cubicBezTo>
                  <a:pt x="1508" y="75551"/>
                  <a:pt x="78299" y="-12"/>
                  <a:pt x="172500" y="0"/>
                </a:cubicBezTo>
                <a:lnTo>
                  <a:pt x="172500" y="74003"/>
                </a:lnTo>
                <a:cubicBezTo>
                  <a:pt x="119195" y="74028"/>
                  <a:pt x="75583" y="116456"/>
                  <a:pt x="74089" y="169740"/>
                </a:cubicBezTo>
                <a:lnTo>
                  <a:pt x="172500" y="169740"/>
                </a:lnTo>
                <a:close/>
                <a:moveTo>
                  <a:pt x="431250" y="342240"/>
                </a:moveTo>
                <a:lnTo>
                  <a:pt x="258750" y="342240"/>
                </a:lnTo>
                <a:lnTo>
                  <a:pt x="258750" y="169740"/>
                </a:lnTo>
                <a:cubicBezTo>
                  <a:pt x="260258" y="75551"/>
                  <a:pt x="337049" y="-12"/>
                  <a:pt x="431250" y="0"/>
                </a:cubicBezTo>
                <a:lnTo>
                  <a:pt x="431250" y="74003"/>
                </a:lnTo>
                <a:cubicBezTo>
                  <a:pt x="377945" y="74028"/>
                  <a:pt x="334333" y="116456"/>
                  <a:pt x="332839" y="169740"/>
                </a:cubicBezTo>
                <a:lnTo>
                  <a:pt x="431250" y="16974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5424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943809" y="2250565"/>
            <a:ext cx="5004461" cy="1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557660" y="1538168"/>
            <a:ext cx="1889649" cy="67710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4400" dirty="0" smtClean="0">
                <a:ln w="12700">
                  <a:noFill/>
                </a:ln>
                <a:solidFill>
                  <a:srgbClr val="7BCA7F">
                    <a:alpha val="2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2025</a:t>
            </a:r>
            <a:endParaRPr kumimoji="1" lang="zh-CN" altLang="en-US" dirty="0"/>
          </a:p>
        </p:txBody>
      </p:sp>
      <p:sp>
        <p:nvSpPr>
          <p:cNvPr id="21" name="标题 1"/>
          <p:cNvSpPr txBox="1"/>
          <p:nvPr/>
        </p:nvSpPr>
        <p:spPr>
          <a:xfrm>
            <a:off x="557660" y="2229816"/>
            <a:ext cx="1169005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1974868" y="5469405"/>
            <a:ext cx="797663" cy="2305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zh-CN" altLang="en-US" sz="16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</a:rPr>
              <a:t>苏若杭</a:t>
            </a:r>
            <a:endParaRPr kumimoji="1" lang="zh-CN" altLang="en-US" dirty="0"/>
          </a:p>
        </p:txBody>
      </p:sp>
      <p:sp>
        <p:nvSpPr>
          <p:cNvPr id="23" name="标题 1"/>
          <p:cNvSpPr txBox="1"/>
          <p:nvPr/>
        </p:nvSpPr>
        <p:spPr>
          <a:xfrm>
            <a:off x="4328474" y="5483053"/>
            <a:ext cx="797663" cy="2305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 smtClean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2025.4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3320096" y="5415444"/>
            <a:ext cx="197178" cy="204996"/>
          </a:xfrm>
          <a:custGeom>
            <a:avLst/>
            <a:gdLst>
              <a:gd name="connsiteX0" fmla="*/ 2136435 w 5834559"/>
              <a:gd name="connsiteY0" fmla="*/ 643126 h 5397372"/>
              <a:gd name="connsiteX1" fmla="*/ 3716657 w 5834559"/>
              <a:gd name="connsiteY1" fmla="*/ 643126 h 5397372"/>
              <a:gd name="connsiteX2" fmla="*/ 3716657 w 5834559"/>
              <a:gd name="connsiteY2" fmla="*/ 1064855 h 5397372"/>
              <a:gd name="connsiteX3" fmla="*/ 2136435 w 5834559"/>
              <a:gd name="connsiteY3" fmla="*/ 1064855 h 5397372"/>
              <a:gd name="connsiteX4" fmla="*/ 693741 w 5834559"/>
              <a:gd name="connsiteY4" fmla="*/ 643126 h 5397372"/>
              <a:gd name="connsiteX5" fmla="*/ 1550121 w 5834559"/>
              <a:gd name="connsiteY5" fmla="*/ 643126 h 5397372"/>
              <a:gd name="connsiteX6" fmla="*/ 1550121 w 5834559"/>
              <a:gd name="connsiteY6" fmla="*/ 1064855 h 5397372"/>
              <a:gd name="connsiteX7" fmla="*/ 693741 w 5834559"/>
              <a:gd name="connsiteY7" fmla="*/ 1064855 h 5397372"/>
              <a:gd name="connsiteX8" fmla="*/ 421729 w 5834559"/>
              <a:gd name="connsiteY8" fmla="*/ 1336867 h 5397372"/>
              <a:gd name="connsiteX9" fmla="*/ 421729 w 5834559"/>
              <a:gd name="connsiteY9" fmla="*/ 2079805 h 5397372"/>
              <a:gd name="connsiteX10" fmla="*/ 5412133 w 5834559"/>
              <a:gd name="connsiteY10" fmla="*/ 2079805 h 5397372"/>
              <a:gd name="connsiteX11" fmla="*/ 5412133 w 5834559"/>
              <a:gd name="connsiteY11" fmla="*/ 1336867 h 5397372"/>
              <a:gd name="connsiteX12" fmla="*/ 5140113 w 5834559"/>
              <a:gd name="connsiteY12" fmla="*/ 1064855 h 5397372"/>
              <a:gd name="connsiteX13" fmla="*/ 4302971 w 5834559"/>
              <a:gd name="connsiteY13" fmla="*/ 1064855 h 5397372"/>
              <a:gd name="connsiteX14" fmla="*/ 4302971 w 5834559"/>
              <a:gd name="connsiteY14" fmla="*/ 643126 h 5397372"/>
              <a:gd name="connsiteX15" fmla="*/ 5140113 w 5834559"/>
              <a:gd name="connsiteY15" fmla="*/ 643126 h 5397372"/>
              <a:gd name="connsiteX16" fmla="*/ 5834559 w 5834559"/>
              <a:gd name="connsiteY16" fmla="*/ 1336867 h 5397372"/>
              <a:gd name="connsiteX17" fmla="*/ 5834559 w 5834559"/>
              <a:gd name="connsiteY17" fmla="*/ 4703631 h 5397372"/>
              <a:gd name="connsiteX18" fmla="*/ 5140818 w 5834559"/>
              <a:gd name="connsiteY18" fmla="*/ 5397372 h 5397372"/>
              <a:gd name="connsiteX19" fmla="*/ 693741 w 5834559"/>
              <a:gd name="connsiteY19" fmla="*/ 5397372 h 5397372"/>
              <a:gd name="connsiteX20" fmla="*/ 0 w 5834559"/>
              <a:gd name="connsiteY20" fmla="*/ 4703631 h 5397372"/>
              <a:gd name="connsiteX21" fmla="*/ 0 w 5834559"/>
              <a:gd name="connsiteY21" fmla="*/ 2501529 h 5397372"/>
              <a:gd name="connsiteX22" fmla="*/ 0 w 5834559"/>
              <a:gd name="connsiteY22" fmla="*/ 2079805 h 5397372"/>
              <a:gd name="connsiteX23" fmla="*/ 0 w 5834559"/>
              <a:gd name="connsiteY23" fmla="*/ 1336867 h 5397372"/>
              <a:gd name="connsiteX24" fmla="*/ 693741 w 5834559"/>
              <a:gd name="connsiteY24" fmla="*/ 643126 h 5397372"/>
              <a:gd name="connsiteX25" fmla="*/ 3997242 w 5834559"/>
              <a:gd name="connsiteY25" fmla="*/ 0 h 5397372"/>
              <a:gd name="connsiteX26" fmla="*/ 4208106 w 5834559"/>
              <a:gd name="connsiteY26" fmla="*/ 210864 h 5397372"/>
              <a:gd name="connsiteX27" fmla="*/ 4208106 w 5834559"/>
              <a:gd name="connsiteY27" fmla="*/ 1506961 h 5397372"/>
              <a:gd name="connsiteX28" fmla="*/ 3997242 w 5834559"/>
              <a:gd name="connsiteY28" fmla="*/ 1718528 h 5397372"/>
              <a:gd name="connsiteX29" fmla="*/ 3786378 w 5834559"/>
              <a:gd name="connsiteY29" fmla="*/ 1507664 h 5397372"/>
              <a:gd name="connsiteX30" fmla="*/ 3786378 w 5834559"/>
              <a:gd name="connsiteY30" fmla="*/ 210864 h 5397372"/>
              <a:gd name="connsiteX31" fmla="*/ 3997242 w 5834559"/>
              <a:gd name="connsiteY31" fmla="*/ 0 h 5397372"/>
              <a:gd name="connsiteX32" fmla="*/ 1836609 w 5834559"/>
              <a:gd name="connsiteY32" fmla="*/ 0 h 5397372"/>
              <a:gd name="connsiteX33" fmla="*/ 2047469 w 5834559"/>
              <a:gd name="connsiteY33" fmla="*/ 210864 h 5397372"/>
              <a:gd name="connsiteX34" fmla="*/ 2047469 w 5834559"/>
              <a:gd name="connsiteY34" fmla="*/ 1506961 h 5397372"/>
              <a:gd name="connsiteX35" fmla="*/ 1836609 w 5834559"/>
              <a:gd name="connsiteY35" fmla="*/ 1718528 h 5397372"/>
              <a:gd name="connsiteX36" fmla="*/ 1625745 w 5834559"/>
              <a:gd name="connsiteY36" fmla="*/ 1507664 h 5397372"/>
              <a:gd name="connsiteX37" fmla="*/ 1625745 w 5834559"/>
              <a:gd name="connsiteY37" fmla="*/ 210864 h 5397372"/>
              <a:gd name="connsiteX38" fmla="*/ 1836609 w 5834559"/>
              <a:gd name="connsiteY38" fmla="*/ 0 h 5397372"/>
            </a:gdLst>
            <a:ahLst/>
            <a:cxnLst/>
            <a:rect l="l" t="t" r="r" b="b"/>
            <a:pathLst>
              <a:path w="5834559" h="5397372">
                <a:moveTo>
                  <a:pt x="2136435" y="643126"/>
                </a:moveTo>
                <a:lnTo>
                  <a:pt x="3716657" y="643126"/>
                </a:lnTo>
                <a:lnTo>
                  <a:pt x="3716657" y="1064855"/>
                </a:lnTo>
                <a:lnTo>
                  <a:pt x="2136435" y="1064855"/>
                </a:lnTo>
                <a:close/>
                <a:moveTo>
                  <a:pt x="693741" y="643126"/>
                </a:moveTo>
                <a:lnTo>
                  <a:pt x="1550121" y="643126"/>
                </a:lnTo>
                <a:lnTo>
                  <a:pt x="1550121" y="1064855"/>
                </a:lnTo>
                <a:lnTo>
                  <a:pt x="693741" y="1064855"/>
                </a:lnTo>
                <a:cubicBezTo>
                  <a:pt x="543320" y="1064855"/>
                  <a:pt x="421729" y="1187151"/>
                  <a:pt x="421729" y="1336867"/>
                </a:cubicBezTo>
                <a:lnTo>
                  <a:pt x="421729" y="2079805"/>
                </a:lnTo>
                <a:lnTo>
                  <a:pt x="5412133" y="2079805"/>
                </a:lnTo>
                <a:lnTo>
                  <a:pt x="5412133" y="1336867"/>
                </a:lnTo>
                <a:cubicBezTo>
                  <a:pt x="5412133" y="1186446"/>
                  <a:pt x="5289830" y="1064855"/>
                  <a:pt x="5140113" y="1064855"/>
                </a:cubicBezTo>
                <a:lnTo>
                  <a:pt x="4302971" y="1064855"/>
                </a:lnTo>
                <a:lnTo>
                  <a:pt x="4302971" y="643126"/>
                </a:lnTo>
                <a:lnTo>
                  <a:pt x="5140113" y="643126"/>
                </a:lnTo>
                <a:cubicBezTo>
                  <a:pt x="5523184" y="643126"/>
                  <a:pt x="5833854" y="953797"/>
                  <a:pt x="5834559" y="1336867"/>
                </a:cubicBezTo>
                <a:lnTo>
                  <a:pt x="5834559" y="4703631"/>
                </a:lnTo>
                <a:cubicBezTo>
                  <a:pt x="5834559" y="5085292"/>
                  <a:pt x="5522479" y="5397372"/>
                  <a:pt x="5140818" y="5397372"/>
                </a:cubicBezTo>
                <a:lnTo>
                  <a:pt x="693741" y="5397372"/>
                </a:lnTo>
                <a:cubicBezTo>
                  <a:pt x="312080" y="5397372"/>
                  <a:pt x="0" y="5085292"/>
                  <a:pt x="0" y="4703631"/>
                </a:cubicBezTo>
                <a:lnTo>
                  <a:pt x="0" y="2501529"/>
                </a:lnTo>
                <a:lnTo>
                  <a:pt x="0" y="2079805"/>
                </a:lnTo>
                <a:lnTo>
                  <a:pt x="0" y="1336867"/>
                </a:lnTo>
                <a:cubicBezTo>
                  <a:pt x="0" y="953797"/>
                  <a:pt x="310671" y="643126"/>
                  <a:pt x="693741" y="643126"/>
                </a:cubicBezTo>
                <a:close/>
                <a:moveTo>
                  <a:pt x="3997242" y="0"/>
                </a:moveTo>
                <a:cubicBezTo>
                  <a:pt x="4113920" y="0"/>
                  <a:pt x="4208106" y="94186"/>
                  <a:pt x="4208106" y="210864"/>
                </a:cubicBezTo>
                <a:lnTo>
                  <a:pt x="4208106" y="1506961"/>
                </a:lnTo>
                <a:cubicBezTo>
                  <a:pt x="4208106" y="1623639"/>
                  <a:pt x="4113920" y="1718528"/>
                  <a:pt x="3997242" y="1718528"/>
                </a:cubicBezTo>
                <a:cubicBezTo>
                  <a:pt x="3880564" y="1718528"/>
                  <a:pt x="3786378" y="1624342"/>
                  <a:pt x="3786378" y="1507664"/>
                </a:cubicBezTo>
                <a:lnTo>
                  <a:pt x="3786378" y="210864"/>
                </a:lnTo>
                <a:cubicBezTo>
                  <a:pt x="3786378" y="94186"/>
                  <a:pt x="3880564" y="0"/>
                  <a:pt x="3997242" y="0"/>
                </a:cubicBezTo>
                <a:close/>
                <a:moveTo>
                  <a:pt x="1836609" y="0"/>
                </a:moveTo>
                <a:cubicBezTo>
                  <a:pt x="1953287" y="0"/>
                  <a:pt x="2047469" y="94186"/>
                  <a:pt x="2047469" y="210864"/>
                </a:cubicBezTo>
                <a:lnTo>
                  <a:pt x="2047469" y="1506961"/>
                </a:lnTo>
                <a:cubicBezTo>
                  <a:pt x="2047469" y="1623639"/>
                  <a:pt x="1953287" y="1718528"/>
                  <a:pt x="1836609" y="1718528"/>
                </a:cubicBezTo>
                <a:cubicBezTo>
                  <a:pt x="1719932" y="1718528"/>
                  <a:pt x="1625745" y="1624342"/>
                  <a:pt x="1625745" y="1507664"/>
                </a:cubicBezTo>
                <a:lnTo>
                  <a:pt x="1625745" y="210864"/>
                </a:lnTo>
                <a:cubicBezTo>
                  <a:pt x="1625745" y="94186"/>
                  <a:pt x="1719932" y="0"/>
                  <a:pt x="1836609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accent2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803365" y="5415444"/>
            <a:ext cx="189243" cy="204996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ahLst/>
            <a:cxnLst/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0" y="6323344"/>
            <a:ext cx="12192000" cy="534656"/>
          </a:xfrm>
          <a:custGeom>
            <a:avLst/>
            <a:gdLst>
              <a:gd name="connsiteX0" fmla="*/ 575480 w 12192000"/>
              <a:gd name="connsiteY0" fmla="*/ 0 h 502600"/>
              <a:gd name="connsiteX1" fmla="*/ 12192000 w 12192000"/>
              <a:gd name="connsiteY1" fmla="*/ 0 h 502600"/>
              <a:gd name="connsiteX2" fmla="*/ 12192000 w 12192000"/>
              <a:gd name="connsiteY2" fmla="*/ 502600 h 502600"/>
              <a:gd name="connsiteX3" fmla="*/ 0 w 12192000"/>
              <a:gd name="connsiteY3" fmla="*/ 502600 h 502600"/>
              <a:gd name="connsiteX4" fmla="*/ 0 w 12192000"/>
              <a:gd name="connsiteY4" fmla="*/ 464987 h 502600"/>
              <a:gd name="connsiteX5" fmla="*/ 32648 w 12192000"/>
              <a:gd name="connsiteY5" fmla="*/ 359814 h 502600"/>
              <a:gd name="connsiteX6" fmla="*/ 575480 w 12192000"/>
              <a:gd name="connsiteY6" fmla="*/ 0 h 502600"/>
            </a:gdLst>
            <a:ahLst/>
            <a:cxnLst/>
            <a:rect l="l" t="t" r="r" b="b"/>
            <a:pathLst>
              <a:path w="12192000" h="502600">
                <a:moveTo>
                  <a:pt x="575480" y="0"/>
                </a:moveTo>
                <a:lnTo>
                  <a:pt x="12192000" y="0"/>
                </a:lnTo>
                <a:lnTo>
                  <a:pt x="12192000" y="502600"/>
                </a:lnTo>
                <a:lnTo>
                  <a:pt x="0" y="502600"/>
                </a:lnTo>
                <a:lnTo>
                  <a:pt x="0" y="464987"/>
                </a:lnTo>
                <a:lnTo>
                  <a:pt x="32648" y="359814"/>
                </a:lnTo>
                <a:cubicBezTo>
                  <a:pt x="122082" y="148366"/>
                  <a:pt x="331455" y="0"/>
                  <a:pt x="57548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10598995" y="6477991"/>
            <a:ext cx="1015726" cy="225363"/>
          </a:xfrm>
          <a:custGeom>
            <a:avLst/>
            <a:gdLst>
              <a:gd name="connsiteX0" fmla="*/ 808751 w 928193"/>
              <a:gd name="connsiteY0" fmla="*/ 0 h 205942"/>
              <a:gd name="connsiteX1" fmla="*/ 854772 w 928193"/>
              <a:gd name="connsiteY1" fmla="*/ 0 h 205942"/>
              <a:gd name="connsiteX2" fmla="*/ 869499 w 928193"/>
              <a:gd name="connsiteY2" fmla="*/ 7154 h 205942"/>
              <a:gd name="connsiteX3" fmla="*/ 926557 w 928193"/>
              <a:gd name="connsiteY3" fmla="*/ 95817 h 205942"/>
              <a:gd name="connsiteX4" fmla="*/ 926557 w 928193"/>
              <a:gd name="connsiteY4" fmla="*/ 110125 h 205942"/>
              <a:gd name="connsiteX5" fmla="*/ 869499 w 928193"/>
              <a:gd name="connsiteY5" fmla="*/ 198788 h 205942"/>
              <a:gd name="connsiteX6" fmla="*/ 854772 w 928193"/>
              <a:gd name="connsiteY6" fmla="*/ 205942 h 205942"/>
              <a:gd name="connsiteX7" fmla="*/ 808751 w 928193"/>
              <a:gd name="connsiteY7" fmla="*/ 205942 h 205942"/>
              <a:gd name="connsiteX8" fmla="*/ 803232 w 928193"/>
              <a:gd name="connsiteY8" fmla="*/ 198788 h 205942"/>
              <a:gd name="connsiteX9" fmla="*/ 860291 w 928193"/>
              <a:gd name="connsiteY9" fmla="*/ 110125 h 205942"/>
              <a:gd name="connsiteX10" fmla="*/ 860291 w 928193"/>
              <a:gd name="connsiteY10" fmla="*/ 95817 h 205942"/>
              <a:gd name="connsiteX11" fmla="*/ 803232 w 928193"/>
              <a:gd name="connsiteY11" fmla="*/ 7154 h 205942"/>
              <a:gd name="connsiteX12" fmla="*/ 808751 w 928193"/>
              <a:gd name="connsiteY12" fmla="*/ 0 h 205942"/>
              <a:gd name="connsiteX13" fmla="*/ 654510 w 928193"/>
              <a:gd name="connsiteY13" fmla="*/ 0 h 205942"/>
              <a:gd name="connsiteX14" fmla="*/ 700531 w 928193"/>
              <a:gd name="connsiteY14" fmla="*/ 0 h 205942"/>
              <a:gd name="connsiteX15" fmla="*/ 715258 w 928193"/>
              <a:gd name="connsiteY15" fmla="*/ 7154 h 205942"/>
              <a:gd name="connsiteX16" fmla="*/ 772316 w 928193"/>
              <a:gd name="connsiteY16" fmla="*/ 95817 h 205942"/>
              <a:gd name="connsiteX17" fmla="*/ 772316 w 928193"/>
              <a:gd name="connsiteY17" fmla="*/ 110125 h 205942"/>
              <a:gd name="connsiteX18" fmla="*/ 715258 w 928193"/>
              <a:gd name="connsiteY18" fmla="*/ 198788 h 205942"/>
              <a:gd name="connsiteX19" fmla="*/ 700531 w 928193"/>
              <a:gd name="connsiteY19" fmla="*/ 205942 h 205942"/>
              <a:gd name="connsiteX20" fmla="*/ 654510 w 928193"/>
              <a:gd name="connsiteY20" fmla="*/ 205942 h 205942"/>
              <a:gd name="connsiteX21" fmla="*/ 648991 w 928193"/>
              <a:gd name="connsiteY21" fmla="*/ 198788 h 205942"/>
              <a:gd name="connsiteX22" fmla="*/ 706050 w 928193"/>
              <a:gd name="connsiteY22" fmla="*/ 110125 h 205942"/>
              <a:gd name="connsiteX23" fmla="*/ 706050 w 928193"/>
              <a:gd name="connsiteY23" fmla="*/ 95817 h 205942"/>
              <a:gd name="connsiteX24" fmla="*/ 648991 w 928193"/>
              <a:gd name="connsiteY24" fmla="*/ 7154 h 205942"/>
              <a:gd name="connsiteX25" fmla="*/ 654510 w 928193"/>
              <a:gd name="connsiteY25" fmla="*/ 0 h 205942"/>
              <a:gd name="connsiteX26" fmla="*/ 500269 w 928193"/>
              <a:gd name="connsiteY26" fmla="*/ 0 h 205942"/>
              <a:gd name="connsiteX27" fmla="*/ 546290 w 928193"/>
              <a:gd name="connsiteY27" fmla="*/ 0 h 205942"/>
              <a:gd name="connsiteX28" fmla="*/ 561017 w 928193"/>
              <a:gd name="connsiteY28" fmla="*/ 7154 h 205942"/>
              <a:gd name="connsiteX29" fmla="*/ 618075 w 928193"/>
              <a:gd name="connsiteY29" fmla="*/ 95817 h 205942"/>
              <a:gd name="connsiteX30" fmla="*/ 618075 w 928193"/>
              <a:gd name="connsiteY30" fmla="*/ 110125 h 205942"/>
              <a:gd name="connsiteX31" fmla="*/ 561017 w 928193"/>
              <a:gd name="connsiteY31" fmla="*/ 198788 h 205942"/>
              <a:gd name="connsiteX32" fmla="*/ 546290 w 928193"/>
              <a:gd name="connsiteY32" fmla="*/ 205942 h 205942"/>
              <a:gd name="connsiteX33" fmla="*/ 500269 w 928193"/>
              <a:gd name="connsiteY33" fmla="*/ 205942 h 205942"/>
              <a:gd name="connsiteX34" fmla="*/ 494750 w 928193"/>
              <a:gd name="connsiteY34" fmla="*/ 198788 h 205942"/>
              <a:gd name="connsiteX35" fmla="*/ 551809 w 928193"/>
              <a:gd name="connsiteY35" fmla="*/ 110125 h 205942"/>
              <a:gd name="connsiteX36" fmla="*/ 551809 w 928193"/>
              <a:gd name="connsiteY36" fmla="*/ 95817 h 205942"/>
              <a:gd name="connsiteX37" fmla="*/ 494750 w 928193"/>
              <a:gd name="connsiteY37" fmla="*/ 7154 h 205942"/>
              <a:gd name="connsiteX38" fmla="*/ 500269 w 928193"/>
              <a:gd name="connsiteY38" fmla="*/ 0 h 205942"/>
              <a:gd name="connsiteX39" fmla="*/ 314683 w 928193"/>
              <a:gd name="connsiteY39" fmla="*/ 0 h 205942"/>
              <a:gd name="connsiteX40" fmla="*/ 360704 w 928193"/>
              <a:gd name="connsiteY40" fmla="*/ 0 h 205942"/>
              <a:gd name="connsiteX41" fmla="*/ 375431 w 928193"/>
              <a:gd name="connsiteY41" fmla="*/ 7154 h 205942"/>
              <a:gd name="connsiteX42" fmla="*/ 432489 w 928193"/>
              <a:gd name="connsiteY42" fmla="*/ 95817 h 205942"/>
              <a:gd name="connsiteX43" fmla="*/ 432489 w 928193"/>
              <a:gd name="connsiteY43" fmla="*/ 110125 h 205942"/>
              <a:gd name="connsiteX44" fmla="*/ 375431 w 928193"/>
              <a:gd name="connsiteY44" fmla="*/ 198788 h 205942"/>
              <a:gd name="connsiteX45" fmla="*/ 360704 w 928193"/>
              <a:gd name="connsiteY45" fmla="*/ 205942 h 205942"/>
              <a:gd name="connsiteX46" fmla="*/ 314683 w 928193"/>
              <a:gd name="connsiteY46" fmla="*/ 205942 h 205942"/>
              <a:gd name="connsiteX47" fmla="*/ 309164 w 928193"/>
              <a:gd name="connsiteY47" fmla="*/ 198788 h 205942"/>
              <a:gd name="connsiteX48" fmla="*/ 366223 w 928193"/>
              <a:gd name="connsiteY48" fmla="*/ 110125 h 205942"/>
              <a:gd name="connsiteX49" fmla="*/ 366223 w 928193"/>
              <a:gd name="connsiteY49" fmla="*/ 95817 h 205942"/>
              <a:gd name="connsiteX50" fmla="*/ 309164 w 928193"/>
              <a:gd name="connsiteY50" fmla="*/ 7154 h 205942"/>
              <a:gd name="connsiteX51" fmla="*/ 314683 w 928193"/>
              <a:gd name="connsiteY51" fmla="*/ 0 h 205942"/>
              <a:gd name="connsiteX52" fmla="*/ 160442 w 928193"/>
              <a:gd name="connsiteY52" fmla="*/ 0 h 205942"/>
              <a:gd name="connsiteX53" fmla="*/ 206463 w 928193"/>
              <a:gd name="connsiteY53" fmla="*/ 0 h 205942"/>
              <a:gd name="connsiteX54" fmla="*/ 221190 w 928193"/>
              <a:gd name="connsiteY54" fmla="*/ 7154 h 205942"/>
              <a:gd name="connsiteX55" fmla="*/ 278248 w 928193"/>
              <a:gd name="connsiteY55" fmla="*/ 95817 h 205942"/>
              <a:gd name="connsiteX56" fmla="*/ 278248 w 928193"/>
              <a:gd name="connsiteY56" fmla="*/ 110125 h 205942"/>
              <a:gd name="connsiteX57" fmla="*/ 221190 w 928193"/>
              <a:gd name="connsiteY57" fmla="*/ 198788 h 205942"/>
              <a:gd name="connsiteX58" fmla="*/ 206463 w 928193"/>
              <a:gd name="connsiteY58" fmla="*/ 205942 h 205942"/>
              <a:gd name="connsiteX59" fmla="*/ 160442 w 928193"/>
              <a:gd name="connsiteY59" fmla="*/ 205942 h 205942"/>
              <a:gd name="connsiteX60" fmla="*/ 154923 w 928193"/>
              <a:gd name="connsiteY60" fmla="*/ 198788 h 205942"/>
              <a:gd name="connsiteX61" fmla="*/ 211982 w 928193"/>
              <a:gd name="connsiteY61" fmla="*/ 110125 h 205942"/>
              <a:gd name="connsiteX62" fmla="*/ 211982 w 928193"/>
              <a:gd name="connsiteY62" fmla="*/ 95817 h 205942"/>
              <a:gd name="connsiteX63" fmla="*/ 154923 w 928193"/>
              <a:gd name="connsiteY63" fmla="*/ 7154 h 205942"/>
              <a:gd name="connsiteX64" fmla="*/ 160442 w 928193"/>
              <a:gd name="connsiteY64" fmla="*/ 0 h 205942"/>
              <a:gd name="connsiteX65" fmla="*/ 6201 w 928193"/>
              <a:gd name="connsiteY65" fmla="*/ 0 h 205942"/>
              <a:gd name="connsiteX66" fmla="*/ 52222 w 928193"/>
              <a:gd name="connsiteY66" fmla="*/ 0 h 205942"/>
              <a:gd name="connsiteX67" fmla="*/ 66949 w 928193"/>
              <a:gd name="connsiteY67" fmla="*/ 7154 h 205942"/>
              <a:gd name="connsiteX68" fmla="*/ 124007 w 928193"/>
              <a:gd name="connsiteY68" fmla="*/ 95817 h 205942"/>
              <a:gd name="connsiteX69" fmla="*/ 124007 w 928193"/>
              <a:gd name="connsiteY69" fmla="*/ 110125 h 205942"/>
              <a:gd name="connsiteX70" fmla="*/ 66949 w 928193"/>
              <a:gd name="connsiteY70" fmla="*/ 198788 h 205942"/>
              <a:gd name="connsiteX71" fmla="*/ 52222 w 928193"/>
              <a:gd name="connsiteY71" fmla="*/ 205942 h 205942"/>
              <a:gd name="connsiteX72" fmla="*/ 6201 w 928193"/>
              <a:gd name="connsiteY72" fmla="*/ 205942 h 205942"/>
              <a:gd name="connsiteX73" fmla="*/ 682 w 928193"/>
              <a:gd name="connsiteY73" fmla="*/ 198788 h 205942"/>
              <a:gd name="connsiteX74" fmla="*/ 57741 w 928193"/>
              <a:gd name="connsiteY74" fmla="*/ 110125 h 205942"/>
              <a:gd name="connsiteX75" fmla="*/ 57741 w 928193"/>
              <a:gd name="connsiteY75" fmla="*/ 95817 h 205942"/>
              <a:gd name="connsiteX76" fmla="*/ 682 w 928193"/>
              <a:gd name="connsiteY76" fmla="*/ 7154 h 205942"/>
              <a:gd name="connsiteX77" fmla="*/ 6201 w 928193"/>
              <a:gd name="connsiteY77" fmla="*/ 0 h 205942"/>
            </a:gdLst>
            <a:ahLst/>
            <a:cxnLst/>
            <a:rect l="l" t="t" r="r" b="b"/>
            <a:pathLst>
              <a:path w="928193" h="205942">
                <a:moveTo>
                  <a:pt x="808751" y="0"/>
                </a:moveTo>
                <a:lnTo>
                  <a:pt x="854772" y="0"/>
                </a:lnTo>
                <a:cubicBezTo>
                  <a:pt x="854772" y="0"/>
                  <a:pt x="864343" y="716"/>
                  <a:pt x="869499" y="7154"/>
                </a:cubicBezTo>
                <a:lnTo>
                  <a:pt x="926557" y="95817"/>
                </a:lnTo>
                <a:cubicBezTo>
                  <a:pt x="926557" y="95817"/>
                  <a:pt x="930240" y="102971"/>
                  <a:pt x="926557" y="110125"/>
                </a:cubicBezTo>
                <a:lnTo>
                  <a:pt x="869499" y="198788"/>
                </a:lnTo>
                <a:cubicBezTo>
                  <a:pt x="869499" y="198788"/>
                  <a:pt x="864343" y="205227"/>
                  <a:pt x="854772" y="205942"/>
                </a:cubicBezTo>
                <a:lnTo>
                  <a:pt x="808751" y="205942"/>
                </a:lnTo>
                <a:cubicBezTo>
                  <a:pt x="808751" y="205942"/>
                  <a:pt x="800101" y="205227"/>
                  <a:pt x="803232" y="198788"/>
                </a:cubicBezTo>
                <a:lnTo>
                  <a:pt x="860291" y="110125"/>
                </a:lnTo>
                <a:cubicBezTo>
                  <a:pt x="860291" y="110125"/>
                  <a:pt x="863974" y="102971"/>
                  <a:pt x="860291" y="95817"/>
                </a:cubicBezTo>
                <a:lnTo>
                  <a:pt x="803232" y="7154"/>
                </a:lnTo>
                <a:cubicBezTo>
                  <a:pt x="803232" y="7154"/>
                  <a:pt x="800101" y="716"/>
                  <a:pt x="808751" y="0"/>
                </a:cubicBezTo>
                <a:close/>
                <a:moveTo>
                  <a:pt x="654510" y="0"/>
                </a:moveTo>
                <a:lnTo>
                  <a:pt x="700531" y="0"/>
                </a:lnTo>
                <a:cubicBezTo>
                  <a:pt x="700531" y="0"/>
                  <a:pt x="710102" y="716"/>
                  <a:pt x="715258" y="7154"/>
                </a:cubicBezTo>
                <a:lnTo>
                  <a:pt x="772316" y="95817"/>
                </a:lnTo>
                <a:cubicBezTo>
                  <a:pt x="772316" y="95817"/>
                  <a:pt x="775999" y="102971"/>
                  <a:pt x="772316" y="110125"/>
                </a:cubicBezTo>
                <a:lnTo>
                  <a:pt x="715258" y="198788"/>
                </a:lnTo>
                <a:cubicBezTo>
                  <a:pt x="715258" y="198788"/>
                  <a:pt x="710102" y="205227"/>
                  <a:pt x="700531" y="205942"/>
                </a:cubicBezTo>
                <a:lnTo>
                  <a:pt x="654510" y="205942"/>
                </a:lnTo>
                <a:cubicBezTo>
                  <a:pt x="654510" y="205942"/>
                  <a:pt x="645860" y="205227"/>
                  <a:pt x="648991" y="198788"/>
                </a:cubicBezTo>
                <a:lnTo>
                  <a:pt x="706050" y="110125"/>
                </a:lnTo>
                <a:cubicBezTo>
                  <a:pt x="706050" y="110125"/>
                  <a:pt x="709733" y="102971"/>
                  <a:pt x="706050" y="95817"/>
                </a:cubicBezTo>
                <a:lnTo>
                  <a:pt x="648991" y="7154"/>
                </a:lnTo>
                <a:cubicBezTo>
                  <a:pt x="648991" y="7154"/>
                  <a:pt x="645860" y="716"/>
                  <a:pt x="654510" y="0"/>
                </a:cubicBezTo>
                <a:close/>
                <a:moveTo>
                  <a:pt x="500269" y="0"/>
                </a:moveTo>
                <a:lnTo>
                  <a:pt x="546290" y="0"/>
                </a:lnTo>
                <a:cubicBezTo>
                  <a:pt x="546290" y="0"/>
                  <a:pt x="555861" y="716"/>
                  <a:pt x="561017" y="7154"/>
                </a:cubicBezTo>
                <a:lnTo>
                  <a:pt x="618075" y="95817"/>
                </a:lnTo>
                <a:cubicBezTo>
                  <a:pt x="618075" y="95817"/>
                  <a:pt x="621758" y="102971"/>
                  <a:pt x="618075" y="110125"/>
                </a:cubicBezTo>
                <a:lnTo>
                  <a:pt x="561017" y="198788"/>
                </a:lnTo>
                <a:cubicBezTo>
                  <a:pt x="561017" y="198788"/>
                  <a:pt x="555861" y="205227"/>
                  <a:pt x="546290" y="205942"/>
                </a:cubicBezTo>
                <a:lnTo>
                  <a:pt x="500269" y="205942"/>
                </a:lnTo>
                <a:cubicBezTo>
                  <a:pt x="500269" y="205942"/>
                  <a:pt x="491619" y="205227"/>
                  <a:pt x="494750" y="198788"/>
                </a:cubicBezTo>
                <a:lnTo>
                  <a:pt x="551809" y="110125"/>
                </a:lnTo>
                <a:cubicBezTo>
                  <a:pt x="551809" y="110125"/>
                  <a:pt x="555492" y="102971"/>
                  <a:pt x="551809" y="95817"/>
                </a:cubicBezTo>
                <a:lnTo>
                  <a:pt x="494750" y="7154"/>
                </a:lnTo>
                <a:cubicBezTo>
                  <a:pt x="494750" y="7154"/>
                  <a:pt x="491619" y="716"/>
                  <a:pt x="500269" y="0"/>
                </a:cubicBezTo>
                <a:close/>
                <a:moveTo>
                  <a:pt x="314683" y="0"/>
                </a:moveTo>
                <a:lnTo>
                  <a:pt x="360704" y="0"/>
                </a:lnTo>
                <a:cubicBezTo>
                  <a:pt x="360704" y="0"/>
                  <a:pt x="370275" y="716"/>
                  <a:pt x="375431" y="7154"/>
                </a:cubicBezTo>
                <a:lnTo>
                  <a:pt x="432489" y="95817"/>
                </a:lnTo>
                <a:cubicBezTo>
                  <a:pt x="432489" y="95817"/>
                  <a:pt x="436172" y="102971"/>
                  <a:pt x="432489" y="110125"/>
                </a:cubicBezTo>
                <a:lnTo>
                  <a:pt x="375431" y="198788"/>
                </a:lnTo>
                <a:cubicBezTo>
                  <a:pt x="375431" y="198788"/>
                  <a:pt x="370275" y="205227"/>
                  <a:pt x="360704" y="205942"/>
                </a:cubicBezTo>
                <a:lnTo>
                  <a:pt x="314683" y="205942"/>
                </a:lnTo>
                <a:cubicBezTo>
                  <a:pt x="314683" y="205942"/>
                  <a:pt x="306033" y="205227"/>
                  <a:pt x="309164" y="198788"/>
                </a:cubicBezTo>
                <a:lnTo>
                  <a:pt x="366223" y="110125"/>
                </a:lnTo>
                <a:cubicBezTo>
                  <a:pt x="366223" y="110125"/>
                  <a:pt x="369906" y="102971"/>
                  <a:pt x="366223" y="95817"/>
                </a:cubicBezTo>
                <a:lnTo>
                  <a:pt x="309164" y="7154"/>
                </a:lnTo>
                <a:cubicBezTo>
                  <a:pt x="309164" y="7154"/>
                  <a:pt x="306033" y="716"/>
                  <a:pt x="314683" y="0"/>
                </a:cubicBezTo>
                <a:close/>
                <a:moveTo>
                  <a:pt x="160442" y="0"/>
                </a:moveTo>
                <a:lnTo>
                  <a:pt x="206463" y="0"/>
                </a:lnTo>
                <a:cubicBezTo>
                  <a:pt x="206463" y="0"/>
                  <a:pt x="216034" y="716"/>
                  <a:pt x="221190" y="7154"/>
                </a:cubicBezTo>
                <a:lnTo>
                  <a:pt x="278248" y="95817"/>
                </a:lnTo>
                <a:cubicBezTo>
                  <a:pt x="278248" y="95817"/>
                  <a:pt x="281931" y="102971"/>
                  <a:pt x="278248" y="110125"/>
                </a:cubicBezTo>
                <a:lnTo>
                  <a:pt x="221190" y="198788"/>
                </a:lnTo>
                <a:cubicBezTo>
                  <a:pt x="221190" y="198788"/>
                  <a:pt x="216034" y="205227"/>
                  <a:pt x="206463" y="205942"/>
                </a:cubicBezTo>
                <a:lnTo>
                  <a:pt x="160442" y="205942"/>
                </a:lnTo>
                <a:cubicBezTo>
                  <a:pt x="160442" y="205942"/>
                  <a:pt x="151792" y="205227"/>
                  <a:pt x="154923" y="198788"/>
                </a:cubicBezTo>
                <a:lnTo>
                  <a:pt x="211982" y="110125"/>
                </a:lnTo>
                <a:cubicBezTo>
                  <a:pt x="211982" y="110125"/>
                  <a:pt x="215665" y="102971"/>
                  <a:pt x="211982" y="95817"/>
                </a:cubicBezTo>
                <a:lnTo>
                  <a:pt x="154923" y="7154"/>
                </a:lnTo>
                <a:cubicBezTo>
                  <a:pt x="154923" y="7154"/>
                  <a:pt x="151792" y="716"/>
                  <a:pt x="160442" y="0"/>
                </a:cubicBezTo>
                <a:close/>
                <a:moveTo>
                  <a:pt x="6201" y="0"/>
                </a:moveTo>
                <a:lnTo>
                  <a:pt x="52222" y="0"/>
                </a:lnTo>
                <a:cubicBezTo>
                  <a:pt x="52222" y="0"/>
                  <a:pt x="61793" y="716"/>
                  <a:pt x="66949" y="7154"/>
                </a:cubicBezTo>
                <a:lnTo>
                  <a:pt x="124007" y="95817"/>
                </a:lnTo>
                <a:cubicBezTo>
                  <a:pt x="124007" y="95817"/>
                  <a:pt x="127690" y="102971"/>
                  <a:pt x="124007" y="110125"/>
                </a:cubicBezTo>
                <a:lnTo>
                  <a:pt x="66949" y="198788"/>
                </a:lnTo>
                <a:cubicBezTo>
                  <a:pt x="66949" y="198788"/>
                  <a:pt x="61793" y="205227"/>
                  <a:pt x="52222" y="205942"/>
                </a:cubicBezTo>
                <a:lnTo>
                  <a:pt x="6201" y="205942"/>
                </a:lnTo>
                <a:cubicBezTo>
                  <a:pt x="6201" y="205942"/>
                  <a:pt x="-2449" y="205227"/>
                  <a:pt x="682" y="198788"/>
                </a:cubicBezTo>
                <a:lnTo>
                  <a:pt x="57741" y="110125"/>
                </a:lnTo>
                <a:cubicBezTo>
                  <a:pt x="57741" y="110125"/>
                  <a:pt x="61424" y="102971"/>
                  <a:pt x="57741" y="95817"/>
                </a:cubicBezTo>
                <a:lnTo>
                  <a:pt x="682" y="7154"/>
                </a:lnTo>
                <a:cubicBezTo>
                  <a:pt x="682" y="7154"/>
                  <a:pt x="-2449" y="716"/>
                  <a:pt x="620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96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 w="6350" cap="sq"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95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8" name="标题 1"/>
          <p:cNvCxnSpPr/>
          <p:nvPr/>
        </p:nvCxnSpPr>
        <p:spPr>
          <a:xfrm>
            <a:off x="7294759" y="6589530"/>
            <a:ext cx="3024321" cy="2286"/>
          </a:xfrm>
          <a:prstGeom prst="line">
            <a:avLst/>
          </a:prstGeom>
          <a:noFill/>
          <a:ln w="19050" cap="sq">
            <a:gradFill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prstDash val="solid"/>
            <a:miter/>
          </a:ln>
        </p:spPr>
      </p:cxnSp>
      <p:sp>
        <p:nvSpPr>
          <p:cNvPr id="29" name="标题 1"/>
          <p:cNvSpPr txBox="1"/>
          <p:nvPr/>
        </p:nvSpPr>
        <p:spPr>
          <a:xfrm>
            <a:off x="1418318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1487717" y="6525785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>
            <a:off x="997799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>
            <a:off x="1063231" y="6525785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>
            <a:off x="577280" y="6456396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>
            <a:off x="644506" y="6525785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>
            <a:off x="3035469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>
            <a:off x="3274315" y="528924"/>
            <a:ext cx="120825" cy="120825"/>
          </a:xfrm>
          <a:prstGeom prst="ellipse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7" name="标题 1"/>
          <p:cNvSpPr txBox="1"/>
          <p:nvPr/>
        </p:nvSpPr>
        <p:spPr>
          <a:xfrm>
            <a:off x="3513161" y="528924"/>
            <a:ext cx="120825" cy="120825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8" name="标题 1"/>
          <p:cNvSpPr txBox="1"/>
          <p:nvPr/>
        </p:nvSpPr>
        <p:spPr>
          <a:xfrm>
            <a:off x="9227714" y="425700"/>
            <a:ext cx="2387007" cy="327273"/>
          </a:xfrm>
          <a:prstGeom prst="roundRect">
            <a:avLst>
              <a:gd name="adj" fmla="val 50000"/>
            </a:avLst>
          </a:prstGeom>
          <a:noFill/>
          <a:ln w="9525" cap="sq">
            <a:solidFill>
              <a:schemeClr val="accent1">
                <a:lumMod val="20000"/>
                <a:lumOff val="8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0" name="标题 1"/>
          <p:cNvSpPr txBox="1"/>
          <p:nvPr/>
        </p:nvSpPr>
        <p:spPr>
          <a:xfrm>
            <a:off x="9334312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1" name="标题 1"/>
          <p:cNvSpPr txBox="1"/>
          <p:nvPr/>
        </p:nvSpPr>
        <p:spPr>
          <a:xfrm>
            <a:off x="11303228" y="481385"/>
            <a:ext cx="200656" cy="215902"/>
          </a:xfrm>
          <a:custGeom>
            <a:avLst/>
            <a:gdLst>
              <a:gd name="connsiteX0" fmla="*/ 1176897 w 2353852"/>
              <a:gd name="connsiteY0" fmla="*/ 0 h 2366969"/>
              <a:gd name="connsiteX1" fmla="*/ 1214248 w 2353852"/>
              <a:gd name="connsiteY1" fmla="*/ 125935 h 2366969"/>
              <a:gd name="connsiteX2" fmla="*/ 1584048 w 2353852"/>
              <a:gd name="connsiteY2" fmla="*/ 726972 h 2366969"/>
              <a:gd name="connsiteX3" fmla="*/ 2293908 w 2353852"/>
              <a:gd name="connsiteY3" fmla="*/ 1168452 h 2366969"/>
              <a:gd name="connsiteX4" fmla="*/ 2353852 w 2353852"/>
              <a:gd name="connsiteY4" fmla="*/ 1183484 h 2366969"/>
              <a:gd name="connsiteX5" fmla="*/ 2293908 w 2353852"/>
              <a:gd name="connsiteY5" fmla="*/ 1198517 h 2366969"/>
              <a:gd name="connsiteX6" fmla="*/ 1584048 w 2353852"/>
              <a:gd name="connsiteY6" fmla="*/ 1639996 h 2366969"/>
              <a:gd name="connsiteX7" fmla="*/ 1214248 w 2353852"/>
              <a:gd name="connsiteY7" fmla="*/ 2241033 h 2366969"/>
              <a:gd name="connsiteX8" fmla="*/ 1176897 w 2353852"/>
              <a:gd name="connsiteY8" fmla="*/ 2366969 h 2366969"/>
              <a:gd name="connsiteX9" fmla="*/ 1116028 w 2353852"/>
              <a:gd name="connsiteY9" fmla="*/ 2177246 h 2366969"/>
              <a:gd name="connsiteX10" fmla="*/ 769810 w 2353852"/>
              <a:gd name="connsiteY10" fmla="*/ 1639998 h 2366969"/>
              <a:gd name="connsiteX11" fmla="*/ 59951 w 2353852"/>
              <a:gd name="connsiteY11" fmla="*/ 1198519 h 2366969"/>
              <a:gd name="connsiteX12" fmla="*/ 0 w 2353852"/>
              <a:gd name="connsiteY12" fmla="*/ 1183485 h 2366969"/>
              <a:gd name="connsiteX13" fmla="*/ 59951 w 2353852"/>
              <a:gd name="connsiteY13" fmla="*/ 1168451 h 2366969"/>
              <a:gd name="connsiteX14" fmla="*/ 769810 w 2353852"/>
              <a:gd name="connsiteY14" fmla="*/ 726971 h 2366969"/>
              <a:gd name="connsiteX15" fmla="*/ 1116028 w 2353852"/>
              <a:gd name="connsiteY15" fmla="*/ 189724 h 2366969"/>
            </a:gdLst>
            <a:ahLst/>
            <a:cxnLst/>
            <a:rect l="l" t="t" r="r" b="b"/>
            <a:pathLst>
              <a:path w="2353852" h="2366969">
                <a:moveTo>
                  <a:pt x="1176897" y="0"/>
                </a:moveTo>
                <a:lnTo>
                  <a:pt x="1214248" y="125935"/>
                </a:lnTo>
                <a:cubicBezTo>
                  <a:pt x="1287853" y="339271"/>
                  <a:pt x="1411523" y="546218"/>
                  <a:pt x="1584048" y="726972"/>
                </a:cubicBezTo>
                <a:cubicBezTo>
                  <a:pt x="1791078" y="943878"/>
                  <a:pt x="2039059" y="1092266"/>
                  <a:pt x="2293908" y="1168452"/>
                </a:cubicBezTo>
                <a:lnTo>
                  <a:pt x="2353852" y="1183484"/>
                </a:lnTo>
                <a:lnTo>
                  <a:pt x="2293908" y="1198517"/>
                </a:lnTo>
                <a:cubicBezTo>
                  <a:pt x="2039059" y="1274702"/>
                  <a:pt x="1791078" y="1423090"/>
                  <a:pt x="1584048" y="1639996"/>
                </a:cubicBezTo>
                <a:cubicBezTo>
                  <a:pt x="1411523" y="1820751"/>
                  <a:pt x="1287853" y="2027698"/>
                  <a:pt x="1214248" y="2241033"/>
                </a:cubicBezTo>
                <a:lnTo>
                  <a:pt x="1176897" y="2366969"/>
                </a:lnTo>
                <a:lnTo>
                  <a:pt x="1116028" y="2177246"/>
                </a:lnTo>
                <a:cubicBezTo>
                  <a:pt x="1040783" y="1986573"/>
                  <a:pt x="925083" y="1802678"/>
                  <a:pt x="769810" y="1639998"/>
                </a:cubicBezTo>
                <a:cubicBezTo>
                  <a:pt x="562780" y="1423092"/>
                  <a:pt x="314799" y="1274704"/>
                  <a:pt x="59951" y="1198519"/>
                </a:cubicBezTo>
                <a:lnTo>
                  <a:pt x="0" y="1183485"/>
                </a:lnTo>
                <a:lnTo>
                  <a:pt x="59951" y="1168451"/>
                </a:lnTo>
                <a:cubicBezTo>
                  <a:pt x="314799" y="1092265"/>
                  <a:pt x="562780" y="943877"/>
                  <a:pt x="769810" y="726971"/>
                </a:cubicBezTo>
                <a:cubicBezTo>
                  <a:pt x="925083" y="564292"/>
                  <a:pt x="1040783" y="380398"/>
                  <a:pt x="1116028" y="189724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2" name="标题 1"/>
          <p:cNvSpPr txBox="1"/>
          <p:nvPr/>
        </p:nvSpPr>
        <p:spPr>
          <a:xfrm rot="5400000">
            <a:off x="10587221" y="4969244"/>
            <a:ext cx="730331" cy="1266614"/>
          </a:xfrm>
          <a:custGeom>
            <a:avLst/>
            <a:gdLst>
              <a:gd name="connsiteX0" fmla="*/ 0 w 812409"/>
              <a:gd name="connsiteY0" fmla="*/ 1532499 h 1564151"/>
              <a:gd name="connsiteX1" fmla="*/ 31653 w 812409"/>
              <a:gd name="connsiteY1" fmla="*/ 1564151 h 1564151"/>
              <a:gd name="connsiteX2" fmla="*/ 63304 w 812409"/>
              <a:gd name="connsiteY2" fmla="*/ 1532499 h 1564151"/>
              <a:gd name="connsiteX3" fmla="*/ 31653 w 812409"/>
              <a:gd name="connsiteY3" fmla="*/ 1500847 h 1564151"/>
              <a:gd name="connsiteX4" fmla="*/ 0 w 812409"/>
              <a:gd name="connsiteY4" fmla="*/ 1532499 h 1564151"/>
              <a:gd name="connsiteX5" fmla="*/ 187276 w 812409"/>
              <a:gd name="connsiteY5" fmla="*/ 1532499 h 1564151"/>
              <a:gd name="connsiteX6" fmla="*/ 218929 w 812409"/>
              <a:gd name="connsiteY6" fmla="*/ 1564151 h 1564151"/>
              <a:gd name="connsiteX7" fmla="*/ 250581 w 812409"/>
              <a:gd name="connsiteY7" fmla="*/ 1532499 h 1564151"/>
              <a:gd name="connsiteX8" fmla="*/ 218929 w 812409"/>
              <a:gd name="connsiteY8" fmla="*/ 1500847 h 1564151"/>
              <a:gd name="connsiteX9" fmla="*/ 187276 w 812409"/>
              <a:gd name="connsiteY9" fmla="*/ 1532499 h 1564151"/>
              <a:gd name="connsiteX10" fmla="*/ 374553 w 812409"/>
              <a:gd name="connsiteY10" fmla="*/ 1532499 h 1564151"/>
              <a:gd name="connsiteX11" fmla="*/ 406204 w 812409"/>
              <a:gd name="connsiteY11" fmla="*/ 1564151 h 1564151"/>
              <a:gd name="connsiteX12" fmla="*/ 437857 w 812409"/>
              <a:gd name="connsiteY12" fmla="*/ 1532499 h 1564151"/>
              <a:gd name="connsiteX13" fmla="*/ 406204 w 812409"/>
              <a:gd name="connsiteY13" fmla="*/ 1500847 h 1564151"/>
              <a:gd name="connsiteX14" fmla="*/ 374553 w 812409"/>
              <a:gd name="connsiteY14" fmla="*/ 1532499 h 1564151"/>
              <a:gd name="connsiteX15" fmla="*/ 561829 w 812409"/>
              <a:gd name="connsiteY15" fmla="*/ 1532499 h 1564151"/>
              <a:gd name="connsiteX16" fmla="*/ 593481 w 812409"/>
              <a:gd name="connsiteY16" fmla="*/ 1564151 h 1564151"/>
              <a:gd name="connsiteX17" fmla="*/ 625133 w 812409"/>
              <a:gd name="connsiteY17" fmla="*/ 1532499 h 1564151"/>
              <a:gd name="connsiteX18" fmla="*/ 593481 w 812409"/>
              <a:gd name="connsiteY18" fmla="*/ 1500847 h 1564151"/>
              <a:gd name="connsiteX19" fmla="*/ 561829 w 812409"/>
              <a:gd name="connsiteY19" fmla="*/ 1532499 h 1564151"/>
              <a:gd name="connsiteX20" fmla="*/ 749104 w 812409"/>
              <a:gd name="connsiteY20" fmla="*/ 1532499 h 1564151"/>
              <a:gd name="connsiteX21" fmla="*/ 780757 w 812409"/>
              <a:gd name="connsiteY21" fmla="*/ 1564151 h 1564151"/>
              <a:gd name="connsiteX22" fmla="*/ 812410 w 812409"/>
              <a:gd name="connsiteY22" fmla="*/ 1532499 h 1564151"/>
              <a:gd name="connsiteX23" fmla="*/ 780757 w 812409"/>
              <a:gd name="connsiteY23" fmla="*/ 1500847 h 1564151"/>
              <a:gd name="connsiteX24" fmla="*/ 749104 w 812409"/>
              <a:gd name="connsiteY24" fmla="*/ 1532499 h 1564151"/>
              <a:gd name="connsiteX25" fmla="*/ 187276 w 812409"/>
              <a:gd name="connsiteY25" fmla="*/ 1345223 h 1564151"/>
              <a:gd name="connsiteX26" fmla="*/ 218929 w 812409"/>
              <a:gd name="connsiteY26" fmla="*/ 1376875 h 1564151"/>
              <a:gd name="connsiteX27" fmla="*/ 250581 w 812409"/>
              <a:gd name="connsiteY27" fmla="*/ 1345223 h 1564151"/>
              <a:gd name="connsiteX28" fmla="*/ 218929 w 812409"/>
              <a:gd name="connsiteY28" fmla="*/ 1313571 h 1564151"/>
              <a:gd name="connsiteX29" fmla="*/ 187276 w 812409"/>
              <a:gd name="connsiteY29" fmla="*/ 1345223 h 1564151"/>
              <a:gd name="connsiteX30" fmla="*/ 374553 w 812409"/>
              <a:gd name="connsiteY30" fmla="*/ 1345223 h 1564151"/>
              <a:gd name="connsiteX31" fmla="*/ 406204 w 812409"/>
              <a:gd name="connsiteY31" fmla="*/ 1376875 h 1564151"/>
              <a:gd name="connsiteX32" fmla="*/ 437857 w 812409"/>
              <a:gd name="connsiteY32" fmla="*/ 1345223 h 1564151"/>
              <a:gd name="connsiteX33" fmla="*/ 406204 w 812409"/>
              <a:gd name="connsiteY33" fmla="*/ 1313571 h 1564151"/>
              <a:gd name="connsiteX34" fmla="*/ 374553 w 812409"/>
              <a:gd name="connsiteY34" fmla="*/ 1345223 h 1564151"/>
              <a:gd name="connsiteX35" fmla="*/ 561829 w 812409"/>
              <a:gd name="connsiteY35" fmla="*/ 1345223 h 1564151"/>
              <a:gd name="connsiteX36" fmla="*/ 593481 w 812409"/>
              <a:gd name="connsiteY36" fmla="*/ 1376875 h 1564151"/>
              <a:gd name="connsiteX37" fmla="*/ 625133 w 812409"/>
              <a:gd name="connsiteY37" fmla="*/ 1345223 h 1564151"/>
              <a:gd name="connsiteX38" fmla="*/ 593481 w 812409"/>
              <a:gd name="connsiteY38" fmla="*/ 1313571 h 1564151"/>
              <a:gd name="connsiteX39" fmla="*/ 561829 w 812409"/>
              <a:gd name="connsiteY39" fmla="*/ 1345223 h 1564151"/>
              <a:gd name="connsiteX40" fmla="*/ 749104 w 812409"/>
              <a:gd name="connsiteY40" fmla="*/ 1345223 h 1564151"/>
              <a:gd name="connsiteX41" fmla="*/ 780757 w 812409"/>
              <a:gd name="connsiteY41" fmla="*/ 1376875 h 1564151"/>
              <a:gd name="connsiteX42" fmla="*/ 812410 w 812409"/>
              <a:gd name="connsiteY42" fmla="*/ 1345223 h 1564151"/>
              <a:gd name="connsiteX43" fmla="*/ 780757 w 812409"/>
              <a:gd name="connsiteY43" fmla="*/ 1313571 h 1564151"/>
              <a:gd name="connsiteX44" fmla="*/ 749104 w 812409"/>
              <a:gd name="connsiteY44" fmla="*/ 1345223 h 1564151"/>
              <a:gd name="connsiteX45" fmla="*/ 187276 w 812409"/>
              <a:gd name="connsiteY45" fmla="*/ 1157947 h 1564151"/>
              <a:gd name="connsiteX46" fmla="*/ 218929 w 812409"/>
              <a:gd name="connsiteY46" fmla="*/ 1189599 h 1564151"/>
              <a:gd name="connsiteX47" fmla="*/ 250581 w 812409"/>
              <a:gd name="connsiteY47" fmla="*/ 1157947 h 1564151"/>
              <a:gd name="connsiteX48" fmla="*/ 218929 w 812409"/>
              <a:gd name="connsiteY48" fmla="*/ 1126295 h 1564151"/>
              <a:gd name="connsiteX49" fmla="*/ 187276 w 812409"/>
              <a:gd name="connsiteY49" fmla="*/ 1157947 h 1564151"/>
              <a:gd name="connsiteX50" fmla="*/ 374553 w 812409"/>
              <a:gd name="connsiteY50" fmla="*/ 1157947 h 1564151"/>
              <a:gd name="connsiteX51" fmla="*/ 406204 w 812409"/>
              <a:gd name="connsiteY51" fmla="*/ 1189599 h 1564151"/>
              <a:gd name="connsiteX52" fmla="*/ 437857 w 812409"/>
              <a:gd name="connsiteY52" fmla="*/ 1157947 h 1564151"/>
              <a:gd name="connsiteX53" fmla="*/ 406204 w 812409"/>
              <a:gd name="connsiteY53" fmla="*/ 1126295 h 1564151"/>
              <a:gd name="connsiteX54" fmla="*/ 374553 w 812409"/>
              <a:gd name="connsiteY54" fmla="*/ 1157947 h 1564151"/>
              <a:gd name="connsiteX55" fmla="*/ 561829 w 812409"/>
              <a:gd name="connsiteY55" fmla="*/ 1157947 h 1564151"/>
              <a:gd name="connsiteX56" fmla="*/ 593481 w 812409"/>
              <a:gd name="connsiteY56" fmla="*/ 1189599 h 1564151"/>
              <a:gd name="connsiteX57" fmla="*/ 625133 w 812409"/>
              <a:gd name="connsiteY57" fmla="*/ 1157947 h 1564151"/>
              <a:gd name="connsiteX58" fmla="*/ 593481 w 812409"/>
              <a:gd name="connsiteY58" fmla="*/ 1126295 h 1564151"/>
              <a:gd name="connsiteX59" fmla="*/ 561829 w 812409"/>
              <a:gd name="connsiteY59" fmla="*/ 1157947 h 1564151"/>
              <a:gd name="connsiteX60" fmla="*/ 749104 w 812409"/>
              <a:gd name="connsiteY60" fmla="*/ 1157947 h 1564151"/>
              <a:gd name="connsiteX61" fmla="*/ 780757 w 812409"/>
              <a:gd name="connsiteY61" fmla="*/ 1189599 h 1564151"/>
              <a:gd name="connsiteX62" fmla="*/ 812410 w 812409"/>
              <a:gd name="connsiteY62" fmla="*/ 1157947 h 1564151"/>
              <a:gd name="connsiteX63" fmla="*/ 780757 w 812409"/>
              <a:gd name="connsiteY63" fmla="*/ 1126295 h 1564151"/>
              <a:gd name="connsiteX64" fmla="*/ 749104 w 812409"/>
              <a:gd name="connsiteY64" fmla="*/ 1157947 h 1564151"/>
              <a:gd name="connsiteX65" fmla="*/ 187276 w 812409"/>
              <a:gd name="connsiteY65" fmla="*/ 970670 h 1564151"/>
              <a:gd name="connsiteX66" fmla="*/ 218929 w 812409"/>
              <a:gd name="connsiteY66" fmla="*/ 1002323 h 1564151"/>
              <a:gd name="connsiteX67" fmla="*/ 250581 w 812409"/>
              <a:gd name="connsiteY67" fmla="*/ 970670 h 1564151"/>
              <a:gd name="connsiteX68" fmla="*/ 218929 w 812409"/>
              <a:gd name="connsiteY68" fmla="*/ 939018 h 1564151"/>
              <a:gd name="connsiteX69" fmla="*/ 187276 w 812409"/>
              <a:gd name="connsiteY69" fmla="*/ 970670 h 1564151"/>
              <a:gd name="connsiteX70" fmla="*/ 374553 w 812409"/>
              <a:gd name="connsiteY70" fmla="*/ 970670 h 1564151"/>
              <a:gd name="connsiteX71" fmla="*/ 406204 w 812409"/>
              <a:gd name="connsiteY71" fmla="*/ 1002323 h 1564151"/>
              <a:gd name="connsiteX72" fmla="*/ 437857 w 812409"/>
              <a:gd name="connsiteY72" fmla="*/ 970670 h 1564151"/>
              <a:gd name="connsiteX73" fmla="*/ 406204 w 812409"/>
              <a:gd name="connsiteY73" fmla="*/ 939018 h 1564151"/>
              <a:gd name="connsiteX74" fmla="*/ 374553 w 812409"/>
              <a:gd name="connsiteY74" fmla="*/ 970670 h 1564151"/>
              <a:gd name="connsiteX75" fmla="*/ 561829 w 812409"/>
              <a:gd name="connsiteY75" fmla="*/ 970670 h 1564151"/>
              <a:gd name="connsiteX76" fmla="*/ 593481 w 812409"/>
              <a:gd name="connsiteY76" fmla="*/ 1002323 h 1564151"/>
              <a:gd name="connsiteX77" fmla="*/ 625133 w 812409"/>
              <a:gd name="connsiteY77" fmla="*/ 970670 h 1564151"/>
              <a:gd name="connsiteX78" fmla="*/ 593481 w 812409"/>
              <a:gd name="connsiteY78" fmla="*/ 939018 h 1564151"/>
              <a:gd name="connsiteX79" fmla="*/ 561829 w 812409"/>
              <a:gd name="connsiteY79" fmla="*/ 970670 h 1564151"/>
              <a:gd name="connsiteX80" fmla="*/ 749104 w 812409"/>
              <a:gd name="connsiteY80" fmla="*/ 970670 h 1564151"/>
              <a:gd name="connsiteX81" fmla="*/ 780757 w 812409"/>
              <a:gd name="connsiteY81" fmla="*/ 1002323 h 1564151"/>
              <a:gd name="connsiteX82" fmla="*/ 812410 w 812409"/>
              <a:gd name="connsiteY82" fmla="*/ 970670 h 1564151"/>
              <a:gd name="connsiteX83" fmla="*/ 780757 w 812409"/>
              <a:gd name="connsiteY83" fmla="*/ 939018 h 1564151"/>
              <a:gd name="connsiteX84" fmla="*/ 749104 w 812409"/>
              <a:gd name="connsiteY84" fmla="*/ 970670 h 1564151"/>
              <a:gd name="connsiteX85" fmla="*/ 187276 w 812409"/>
              <a:gd name="connsiteY85" fmla="*/ 783395 h 1564151"/>
              <a:gd name="connsiteX86" fmla="*/ 218929 w 812409"/>
              <a:gd name="connsiteY86" fmla="*/ 815047 h 1564151"/>
              <a:gd name="connsiteX87" fmla="*/ 250581 w 812409"/>
              <a:gd name="connsiteY87" fmla="*/ 783395 h 1564151"/>
              <a:gd name="connsiteX88" fmla="*/ 218929 w 812409"/>
              <a:gd name="connsiteY88" fmla="*/ 751742 h 1564151"/>
              <a:gd name="connsiteX89" fmla="*/ 187276 w 812409"/>
              <a:gd name="connsiteY89" fmla="*/ 783395 h 1564151"/>
              <a:gd name="connsiteX90" fmla="*/ 374553 w 812409"/>
              <a:gd name="connsiteY90" fmla="*/ 783395 h 1564151"/>
              <a:gd name="connsiteX91" fmla="*/ 406204 w 812409"/>
              <a:gd name="connsiteY91" fmla="*/ 815047 h 1564151"/>
              <a:gd name="connsiteX92" fmla="*/ 437857 w 812409"/>
              <a:gd name="connsiteY92" fmla="*/ 783395 h 1564151"/>
              <a:gd name="connsiteX93" fmla="*/ 406204 w 812409"/>
              <a:gd name="connsiteY93" fmla="*/ 751742 h 1564151"/>
              <a:gd name="connsiteX94" fmla="*/ 374553 w 812409"/>
              <a:gd name="connsiteY94" fmla="*/ 783395 h 1564151"/>
              <a:gd name="connsiteX95" fmla="*/ 561829 w 812409"/>
              <a:gd name="connsiteY95" fmla="*/ 783395 h 1564151"/>
              <a:gd name="connsiteX96" fmla="*/ 593481 w 812409"/>
              <a:gd name="connsiteY96" fmla="*/ 815047 h 1564151"/>
              <a:gd name="connsiteX97" fmla="*/ 625133 w 812409"/>
              <a:gd name="connsiteY97" fmla="*/ 783395 h 1564151"/>
              <a:gd name="connsiteX98" fmla="*/ 593481 w 812409"/>
              <a:gd name="connsiteY98" fmla="*/ 751742 h 1564151"/>
              <a:gd name="connsiteX99" fmla="*/ 561829 w 812409"/>
              <a:gd name="connsiteY99" fmla="*/ 783395 h 1564151"/>
              <a:gd name="connsiteX100" fmla="*/ 749104 w 812409"/>
              <a:gd name="connsiteY100" fmla="*/ 783395 h 1564151"/>
              <a:gd name="connsiteX101" fmla="*/ 780757 w 812409"/>
              <a:gd name="connsiteY101" fmla="*/ 815047 h 1564151"/>
              <a:gd name="connsiteX102" fmla="*/ 812410 w 812409"/>
              <a:gd name="connsiteY102" fmla="*/ 783395 h 1564151"/>
              <a:gd name="connsiteX103" fmla="*/ 780757 w 812409"/>
              <a:gd name="connsiteY103" fmla="*/ 751742 h 1564151"/>
              <a:gd name="connsiteX104" fmla="*/ 749104 w 812409"/>
              <a:gd name="connsiteY104" fmla="*/ 783395 h 1564151"/>
              <a:gd name="connsiteX105" fmla="*/ 187276 w 812409"/>
              <a:gd name="connsiteY105" fmla="*/ 596118 h 1564151"/>
              <a:gd name="connsiteX106" fmla="*/ 218929 w 812409"/>
              <a:gd name="connsiteY106" fmla="*/ 627770 h 1564151"/>
              <a:gd name="connsiteX107" fmla="*/ 250581 w 812409"/>
              <a:gd name="connsiteY107" fmla="*/ 596118 h 1564151"/>
              <a:gd name="connsiteX108" fmla="*/ 218929 w 812409"/>
              <a:gd name="connsiteY108" fmla="*/ 564466 h 1564151"/>
              <a:gd name="connsiteX109" fmla="*/ 187276 w 812409"/>
              <a:gd name="connsiteY109" fmla="*/ 596118 h 1564151"/>
              <a:gd name="connsiteX110" fmla="*/ 374553 w 812409"/>
              <a:gd name="connsiteY110" fmla="*/ 596118 h 1564151"/>
              <a:gd name="connsiteX111" fmla="*/ 406204 w 812409"/>
              <a:gd name="connsiteY111" fmla="*/ 627770 h 1564151"/>
              <a:gd name="connsiteX112" fmla="*/ 437857 w 812409"/>
              <a:gd name="connsiteY112" fmla="*/ 596118 h 1564151"/>
              <a:gd name="connsiteX113" fmla="*/ 406204 w 812409"/>
              <a:gd name="connsiteY113" fmla="*/ 564466 h 1564151"/>
              <a:gd name="connsiteX114" fmla="*/ 374553 w 812409"/>
              <a:gd name="connsiteY114" fmla="*/ 596118 h 1564151"/>
              <a:gd name="connsiteX115" fmla="*/ 561829 w 812409"/>
              <a:gd name="connsiteY115" fmla="*/ 596118 h 1564151"/>
              <a:gd name="connsiteX116" fmla="*/ 593481 w 812409"/>
              <a:gd name="connsiteY116" fmla="*/ 627770 h 1564151"/>
              <a:gd name="connsiteX117" fmla="*/ 625133 w 812409"/>
              <a:gd name="connsiteY117" fmla="*/ 596118 h 1564151"/>
              <a:gd name="connsiteX118" fmla="*/ 593481 w 812409"/>
              <a:gd name="connsiteY118" fmla="*/ 564466 h 1564151"/>
              <a:gd name="connsiteX119" fmla="*/ 561829 w 812409"/>
              <a:gd name="connsiteY119" fmla="*/ 596118 h 1564151"/>
              <a:gd name="connsiteX120" fmla="*/ 749104 w 812409"/>
              <a:gd name="connsiteY120" fmla="*/ 596118 h 1564151"/>
              <a:gd name="connsiteX121" fmla="*/ 780757 w 812409"/>
              <a:gd name="connsiteY121" fmla="*/ 627770 h 1564151"/>
              <a:gd name="connsiteX122" fmla="*/ 812410 w 812409"/>
              <a:gd name="connsiteY122" fmla="*/ 596118 h 1564151"/>
              <a:gd name="connsiteX123" fmla="*/ 780757 w 812409"/>
              <a:gd name="connsiteY123" fmla="*/ 564466 h 1564151"/>
              <a:gd name="connsiteX124" fmla="*/ 749104 w 812409"/>
              <a:gd name="connsiteY124" fmla="*/ 596118 h 1564151"/>
              <a:gd name="connsiteX125" fmla="*/ 187276 w 812409"/>
              <a:gd name="connsiteY125" fmla="*/ 408842 h 1564151"/>
              <a:gd name="connsiteX126" fmla="*/ 218929 w 812409"/>
              <a:gd name="connsiteY126" fmla="*/ 440495 h 1564151"/>
              <a:gd name="connsiteX127" fmla="*/ 250581 w 812409"/>
              <a:gd name="connsiteY127" fmla="*/ 408842 h 1564151"/>
              <a:gd name="connsiteX128" fmla="*/ 218929 w 812409"/>
              <a:gd name="connsiteY128" fmla="*/ 377190 h 1564151"/>
              <a:gd name="connsiteX129" fmla="*/ 187276 w 812409"/>
              <a:gd name="connsiteY129" fmla="*/ 408842 h 1564151"/>
              <a:gd name="connsiteX130" fmla="*/ 374553 w 812409"/>
              <a:gd name="connsiteY130" fmla="*/ 408842 h 1564151"/>
              <a:gd name="connsiteX131" fmla="*/ 406204 w 812409"/>
              <a:gd name="connsiteY131" fmla="*/ 440495 h 1564151"/>
              <a:gd name="connsiteX132" fmla="*/ 437857 w 812409"/>
              <a:gd name="connsiteY132" fmla="*/ 408842 h 1564151"/>
              <a:gd name="connsiteX133" fmla="*/ 406204 w 812409"/>
              <a:gd name="connsiteY133" fmla="*/ 377190 h 1564151"/>
              <a:gd name="connsiteX134" fmla="*/ 374553 w 812409"/>
              <a:gd name="connsiteY134" fmla="*/ 408842 h 1564151"/>
              <a:gd name="connsiteX135" fmla="*/ 561829 w 812409"/>
              <a:gd name="connsiteY135" fmla="*/ 408842 h 1564151"/>
              <a:gd name="connsiteX136" fmla="*/ 593481 w 812409"/>
              <a:gd name="connsiteY136" fmla="*/ 440495 h 1564151"/>
              <a:gd name="connsiteX137" fmla="*/ 625133 w 812409"/>
              <a:gd name="connsiteY137" fmla="*/ 408842 h 1564151"/>
              <a:gd name="connsiteX138" fmla="*/ 593481 w 812409"/>
              <a:gd name="connsiteY138" fmla="*/ 377190 h 1564151"/>
              <a:gd name="connsiteX139" fmla="*/ 561829 w 812409"/>
              <a:gd name="connsiteY139" fmla="*/ 408842 h 1564151"/>
              <a:gd name="connsiteX140" fmla="*/ 749104 w 812409"/>
              <a:gd name="connsiteY140" fmla="*/ 408842 h 1564151"/>
              <a:gd name="connsiteX141" fmla="*/ 780757 w 812409"/>
              <a:gd name="connsiteY141" fmla="*/ 440495 h 1564151"/>
              <a:gd name="connsiteX142" fmla="*/ 812410 w 812409"/>
              <a:gd name="connsiteY142" fmla="*/ 408842 h 1564151"/>
              <a:gd name="connsiteX143" fmla="*/ 780757 w 812409"/>
              <a:gd name="connsiteY143" fmla="*/ 377190 h 1564151"/>
              <a:gd name="connsiteX144" fmla="*/ 749104 w 812409"/>
              <a:gd name="connsiteY144" fmla="*/ 408842 h 1564151"/>
              <a:gd name="connsiteX145" fmla="*/ 187276 w 812409"/>
              <a:gd name="connsiteY145" fmla="*/ 218928 h 1564151"/>
              <a:gd name="connsiteX146" fmla="*/ 218929 w 812409"/>
              <a:gd name="connsiteY146" fmla="*/ 250581 h 1564151"/>
              <a:gd name="connsiteX147" fmla="*/ 250581 w 812409"/>
              <a:gd name="connsiteY147" fmla="*/ 218928 h 1564151"/>
              <a:gd name="connsiteX148" fmla="*/ 218929 w 812409"/>
              <a:gd name="connsiteY148" fmla="*/ 187276 h 1564151"/>
              <a:gd name="connsiteX149" fmla="*/ 187276 w 812409"/>
              <a:gd name="connsiteY149" fmla="*/ 218928 h 1564151"/>
              <a:gd name="connsiteX150" fmla="*/ 374553 w 812409"/>
              <a:gd name="connsiteY150" fmla="*/ 218928 h 1564151"/>
              <a:gd name="connsiteX151" fmla="*/ 406204 w 812409"/>
              <a:gd name="connsiteY151" fmla="*/ 250581 h 1564151"/>
              <a:gd name="connsiteX152" fmla="*/ 437857 w 812409"/>
              <a:gd name="connsiteY152" fmla="*/ 218928 h 1564151"/>
              <a:gd name="connsiteX153" fmla="*/ 406204 w 812409"/>
              <a:gd name="connsiteY153" fmla="*/ 187276 h 1564151"/>
              <a:gd name="connsiteX154" fmla="*/ 374553 w 812409"/>
              <a:gd name="connsiteY154" fmla="*/ 218928 h 1564151"/>
              <a:gd name="connsiteX155" fmla="*/ 561829 w 812409"/>
              <a:gd name="connsiteY155" fmla="*/ 218928 h 1564151"/>
              <a:gd name="connsiteX156" fmla="*/ 593481 w 812409"/>
              <a:gd name="connsiteY156" fmla="*/ 250581 h 1564151"/>
              <a:gd name="connsiteX157" fmla="*/ 625133 w 812409"/>
              <a:gd name="connsiteY157" fmla="*/ 218928 h 1564151"/>
              <a:gd name="connsiteX158" fmla="*/ 593481 w 812409"/>
              <a:gd name="connsiteY158" fmla="*/ 187276 h 1564151"/>
              <a:gd name="connsiteX159" fmla="*/ 561829 w 812409"/>
              <a:gd name="connsiteY159" fmla="*/ 218928 h 1564151"/>
              <a:gd name="connsiteX160" fmla="*/ 749104 w 812409"/>
              <a:gd name="connsiteY160" fmla="*/ 218928 h 1564151"/>
              <a:gd name="connsiteX161" fmla="*/ 780757 w 812409"/>
              <a:gd name="connsiteY161" fmla="*/ 250581 h 1564151"/>
              <a:gd name="connsiteX162" fmla="*/ 812410 w 812409"/>
              <a:gd name="connsiteY162" fmla="*/ 218928 h 1564151"/>
              <a:gd name="connsiteX163" fmla="*/ 780757 w 812409"/>
              <a:gd name="connsiteY163" fmla="*/ 187276 h 1564151"/>
              <a:gd name="connsiteX164" fmla="*/ 749104 w 812409"/>
              <a:gd name="connsiteY164" fmla="*/ 218928 h 1564151"/>
              <a:gd name="connsiteX165" fmla="*/ 187276 w 812409"/>
              <a:gd name="connsiteY165" fmla="*/ 31652 h 1564151"/>
              <a:gd name="connsiteX166" fmla="*/ 218929 w 812409"/>
              <a:gd name="connsiteY166" fmla="*/ 63304 h 1564151"/>
              <a:gd name="connsiteX167" fmla="*/ 250581 w 812409"/>
              <a:gd name="connsiteY167" fmla="*/ 31652 h 1564151"/>
              <a:gd name="connsiteX168" fmla="*/ 218929 w 812409"/>
              <a:gd name="connsiteY168" fmla="*/ 0 h 1564151"/>
              <a:gd name="connsiteX169" fmla="*/ 187276 w 812409"/>
              <a:gd name="connsiteY169" fmla="*/ 31652 h 1564151"/>
              <a:gd name="connsiteX170" fmla="*/ 374553 w 812409"/>
              <a:gd name="connsiteY170" fmla="*/ 31652 h 1564151"/>
              <a:gd name="connsiteX171" fmla="*/ 406204 w 812409"/>
              <a:gd name="connsiteY171" fmla="*/ 63304 h 1564151"/>
              <a:gd name="connsiteX172" fmla="*/ 437857 w 812409"/>
              <a:gd name="connsiteY172" fmla="*/ 31652 h 1564151"/>
              <a:gd name="connsiteX173" fmla="*/ 406204 w 812409"/>
              <a:gd name="connsiteY173" fmla="*/ 0 h 1564151"/>
              <a:gd name="connsiteX174" fmla="*/ 374553 w 812409"/>
              <a:gd name="connsiteY174" fmla="*/ 31652 h 1564151"/>
              <a:gd name="connsiteX175" fmla="*/ 561829 w 812409"/>
              <a:gd name="connsiteY175" fmla="*/ 31652 h 1564151"/>
              <a:gd name="connsiteX176" fmla="*/ 593481 w 812409"/>
              <a:gd name="connsiteY176" fmla="*/ 63304 h 1564151"/>
              <a:gd name="connsiteX177" fmla="*/ 625133 w 812409"/>
              <a:gd name="connsiteY177" fmla="*/ 31652 h 1564151"/>
              <a:gd name="connsiteX178" fmla="*/ 593481 w 812409"/>
              <a:gd name="connsiteY178" fmla="*/ 0 h 1564151"/>
              <a:gd name="connsiteX179" fmla="*/ 561829 w 812409"/>
              <a:gd name="connsiteY179" fmla="*/ 31652 h 1564151"/>
              <a:gd name="connsiteX180" fmla="*/ 749104 w 812409"/>
              <a:gd name="connsiteY180" fmla="*/ 31652 h 1564151"/>
              <a:gd name="connsiteX181" fmla="*/ 780757 w 812409"/>
              <a:gd name="connsiteY181" fmla="*/ 63304 h 1564151"/>
              <a:gd name="connsiteX182" fmla="*/ 812410 w 812409"/>
              <a:gd name="connsiteY182" fmla="*/ 31652 h 1564151"/>
              <a:gd name="connsiteX183" fmla="*/ 780757 w 812409"/>
              <a:gd name="connsiteY183" fmla="*/ 0 h 1564151"/>
              <a:gd name="connsiteX184" fmla="*/ 749104 w 812409"/>
              <a:gd name="connsiteY184" fmla="*/ 31652 h 1564151"/>
              <a:gd name="connsiteX185" fmla="*/ 31653 w 812409"/>
              <a:gd name="connsiteY185" fmla="*/ 1379513 h 1564151"/>
              <a:gd name="connsiteX186" fmla="*/ 63304 w 812409"/>
              <a:gd name="connsiteY186" fmla="*/ 1347861 h 1564151"/>
              <a:gd name="connsiteX187" fmla="*/ 31653 w 812409"/>
              <a:gd name="connsiteY187" fmla="*/ 1316208 h 1564151"/>
              <a:gd name="connsiteX188" fmla="*/ 0 w 812409"/>
              <a:gd name="connsiteY188" fmla="*/ 1347861 h 1564151"/>
              <a:gd name="connsiteX189" fmla="*/ 31653 w 812409"/>
              <a:gd name="connsiteY189" fmla="*/ 1379513 h 1564151"/>
              <a:gd name="connsiteX190" fmla="*/ 31653 w 812409"/>
              <a:gd name="connsiteY190" fmla="*/ 1189599 h 1564151"/>
              <a:gd name="connsiteX191" fmla="*/ 63304 w 812409"/>
              <a:gd name="connsiteY191" fmla="*/ 1157947 h 1564151"/>
              <a:gd name="connsiteX192" fmla="*/ 31653 w 812409"/>
              <a:gd name="connsiteY192" fmla="*/ 1126295 h 1564151"/>
              <a:gd name="connsiteX193" fmla="*/ 0 w 812409"/>
              <a:gd name="connsiteY193" fmla="*/ 1157947 h 1564151"/>
              <a:gd name="connsiteX194" fmla="*/ 31653 w 812409"/>
              <a:gd name="connsiteY194" fmla="*/ 1189599 h 1564151"/>
              <a:gd name="connsiteX195" fmla="*/ 31653 w 812409"/>
              <a:gd name="connsiteY195" fmla="*/ 1002323 h 1564151"/>
              <a:gd name="connsiteX196" fmla="*/ 63304 w 812409"/>
              <a:gd name="connsiteY196" fmla="*/ 970670 h 1564151"/>
              <a:gd name="connsiteX197" fmla="*/ 31653 w 812409"/>
              <a:gd name="connsiteY197" fmla="*/ 939018 h 1564151"/>
              <a:gd name="connsiteX198" fmla="*/ 0 w 812409"/>
              <a:gd name="connsiteY198" fmla="*/ 970670 h 1564151"/>
              <a:gd name="connsiteX199" fmla="*/ 31653 w 812409"/>
              <a:gd name="connsiteY199" fmla="*/ 1002323 h 1564151"/>
              <a:gd name="connsiteX200" fmla="*/ 31653 w 812409"/>
              <a:gd name="connsiteY200" fmla="*/ 815047 h 1564151"/>
              <a:gd name="connsiteX201" fmla="*/ 63304 w 812409"/>
              <a:gd name="connsiteY201" fmla="*/ 783395 h 1564151"/>
              <a:gd name="connsiteX202" fmla="*/ 31653 w 812409"/>
              <a:gd name="connsiteY202" fmla="*/ 751742 h 1564151"/>
              <a:gd name="connsiteX203" fmla="*/ 0 w 812409"/>
              <a:gd name="connsiteY203" fmla="*/ 783395 h 1564151"/>
              <a:gd name="connsiteX204" fmla="*/ 31653 w 812409"/>
              <a:gd name="connsiteY204" fmla="*/ 815047 h 1564151"/>
              <a:gd name="connsiteX205" fmla="*/ 31653 w 812409"/>
              <a:gd name="connsiteY205" fmla="*/ 627770 h 1564151"/>
              <a:gd name="connsiteX206" fmla="*/ 63304 w 812409"/>
              <a:gd name="connsiteY206" fmla="*/ 596118 h 1564151"/>
              <a:gd name="connsiteX207" fmla="*/ 31653 w 812409"/>
              <a:gd name="connsiteY207" fmla="*/ 564466 h 1564151"/>
              <a:gd name="connsiteX208" fmla="*/ 0 w 812409"/>
              <a:gd name="connsiteY208" fmla="*/ 596118 h 1564151"/>
              <a:gd name="connsiteX209" fmla="*/ 31653 w 812409"/>
              <a:gd name="connsiteY209" fmla="*/ 627770 h 1564151"/>
              <a:gd name="connsiteX210" fmla="*/ 31653 w 812409"/>
              <a:gd name="connsiteY210" fmla="*/ 440495 h 1564151"/>
              <a:gd name="connsiteX211" fmla="*/ 63304 w 812409"/>
              <a:gd name="connsiteY211" fmla="*/ 408842 h 1564151"/>
              <a:gd name="connsiteX212" fmla="*/ 31653 w 812409"/>
              <a:gd name="connsiteY212" fmla="*/ 377190 h 1564151"/>
              <a:gd name="connsiteX213" fmla="*/ 0 w 812409"/>
              <a:gd name="connsiteY213" fmla="*/ 408842 h 1564151"/>
              <a:gd name="connsiteX214" fmla="*/ 31653 w 812409"/>
              <a:gd name="connsiteY214" fmla="*/ 440495 h 1564151"/>
              <a:gd name="connsiteX215" fmla="*/ 31653 w 812409"/>
              <a:gd name="connsiteY215" fmla="*/ 253218 h 1564151"/>
              <a:gd name="connsiteX216" fmla="*/ 63304 w 812409"/>
              <a:gd name="connsiteY216" fmla="*/ 221566 h 1564151"/>
              <a:gd name="connsiteX217" fmla="*/ 31653 w 812409"/>
              <a:gd name="connsiteY217" fmla="*/ 189914 h 1564151"/>
              <a:gd name="connsiteX218" fmla="*/ 0 w 812409"/>
              <a:gd name="connsiteY218" fmla="*/ 221566 h 1564151"/>
              <a:gd name="connsiteX219" fmla="*/ 31653 w 812409"/>
              <a:gd name="connsiteY219" fmla="*/ 253218 h 1564151"/>
              <a:gd name="connsiteX220" fmla="*/ 31653 w 812409"/>
              <a:gd name="connsiteY220" fmla="*/ 65942 h 1564151"/>
              <a:gd name="connsiteX221" fmla="*/ 63304 w 812409"/>
              <a:gd name="connsiteY221" fmla="*/ 34290 h 1564151"/>
              <a:gd name="connsiteX222" fmla="*/ 31653 w 812409"/>
              <a:gd name="connsiteY222" fmla="*/ 2637 h 1564151"/>
              <a:gd name="connsiteX223" fmla="*/ 0 w 812409"/>
              <a:gd name="connsiteY223" fmla="*/ 34290 h 1564151"/>
              <a:gd name="connsiteX224" fmla="*/ 31653 w 812409"/>
              <a:gd name="connsiteY224" fmla="*/ 65942 h 1564151"/>
            </a:gdLst>
            <a:ahLst/>
            <a:cxnLst/>
            <a:rect l="l" t="t" r="r" b="b"/>
            <a:pathLst>
              <a:path w="812409" h="1564151">
                <a:moveTo>
                  <a:pt x="0" y="1532499"/>
                </a:moveTo>
                <a:cubicBezTo>
                  <a:pt x="0" y="1550963"/>
                  <a:pt x="15826" y="1564151"/>
                  <a:pt x="31653" y="1564151"/>
                </a:cubicBezTo>
                <a:cubicBezTo>
                  <a:pt x="50116" y="1564151"/>
                  <a:pt x="63304" y="1548325"/>
                  <a:pt x="63304" y="1532499"/>
                </a:cubicBezTo>
                <a:cubicBezTo>
                  <a:pt x="63304" y="1516673"/>
                  <a:pt x="47479" y="1500847"/>
                  <a:pt x="31653" y="1500847"/>
                </a:cubicBezTo>
                <a:cubicBezTo>
                  <a:pt x="13188" y="1500847"/>
                  <a:pt x="0" y="1516673"/>
                  <a:pt x="0" y="1532499"/>
                </a:cubicBezTo>
                <a:close/>
                <a:moveTo>
                  <a:pt x="187276" y="1532499"/>
                </a:moveTo>
                <a:cubicBezTo>
                  <a:pt x="187276" y="1550963"/>
                  <a:pt x="203103" y="1564151"/>
                  <a:pt x="218929" y="1564151"/>
                </a:cubicBezTo>
                <a:cubicBezTo>
                  <a:pt x="237392" y="1564151"/>
                  <a:pt x="250581" y="1548325"/>
                  <a:pt x="250581" y="1532499"/>
                </a:cubicBezTo>
                <a:cubicBezTo>
                  <a:pt x="250581" y="1516673"/>
                  <a:pt x="234754" y="1500847"/>
                  <a:pt x="218929" y="1500847"/>
                </a:cubicBezTo>
                <a:cubicBezTo>
                  <a:pt x="200465" y="1500847"/>
                  <a:pt x="187276" y="1516673"/>
                  <a:pt x="187276" y="1532499"/>
                </a:cubicBezTo>
                <a:close/>
                <a:moveTo>
                  <a:pt x="374553" y="1532499"/>
                </a:moveTo>
                <a:cubicBezTo>
                  <a:pt x="374553" y="1550963"/>
                  <a:pt x="390379" y="1564151"/>
                  <a:pt x="406204" y="1564151"/>
                </a:cubicBezTo>
                <a:cubicBezTo>
                  <a:pt x="424669" y="1564151"/>
                  <a:pt x="437857" y="1548325"/>
                  <a:pt x="437857" y="1532499"/>
                </a:cubicBezTo>
                <a:cubicBezTo>
                  <a:pt x="437857" y="1516673"/>
                  <a:pt x="422031" y="1500847"/>
                  <a:pt x="406204" y="1500847"/>
                </a:cubicBezTo>
                <a:cubicBezTo>
                  <a:pt x="387741" y="1500847"/>
                  <a:pt x="374553" y="1516673"/>
                  <a:pt x="374553" y="1532499"/>
                </a:cubicBezTo>
                <a:close/>
                <a:moveTo>
                  <a:pt x="561829" y="1532499"/>
                </a:moveTo>
                <a:cubicBezTo>
                  <a:pt x="561829" y="1550963"/>
                  <a:pt x="577654" y="1564151"/>
                  <a:pt x="593481" y="1564151"/>
                </a:cubicBezTo>
                <a:cubicBezTo>
                  <a:pt x="611945" y="1564151"/>
                  <a:pt x="625133" y="1548325"/>
                  <a:pt x="625133" y="1532499"/>
                </a:cubicBezTo>
                <a:cubicBezTo>
                  <a:pt x="625133" y="1516673"/>
                  <a:pt x="609307" y="1500847"/>
                  <a:pt x="593481" y="1500847"/>
                </a:cubicBezTo>
                <a:cubicBezTo>
                  <a:pt x="575017" y="1500847"/>
                  <a:pt x="561829" y="1516673"/>
                  <a:pt x="561829" y="1532499"/>
                </a:cubicBezTo>
                <a:close/>
                <a:moveTo>
                  <a:pt x="749104" y="1532499"/>
                </a:moveTo>
                <a:cubicBezTo>
                  <a:pt x="749104" y="1550963"/>
                  <a:pt x="764931" y="1564151"/>
                  <a:pt x="780757" y="1564151"/>
                </a:cubicBezTo>
                <a:cubicBezTo>
                  <a:pt x="799221" y="1564151"/>
                  <a:pt x="812410" y="1548325"/>
                  <a:pt x="812410" y="1532499"/>
                </a:cubicBezTo>
                <a:cubicBezTo>
                  <a:pt x="812410" y="1516673"/>
                  <a:pt x="796583" y="1500847"/>
                  <a:pt x="780757" y="1500847"/>
                </a:cubicBezTo>
                <a:cubicBezTo>
                  <a:pt x="764931" y="1500847"/>
                  <a:pt x="749104" y="1516673"/>
                  <a:pt x="749104" y="1532499"/>
                </a:cubicBezTo>
                <a:close/>
                <a:moveTo>
                  <a:pt x="187276" y="1345223"/>
                </a:moveTo>
                <a:cubicBezTo>
                  <a:pt x="187276" y="1363687"/>
                  <a:pt x="203103" y="1376875"/>
                  <a:pt x="218929" y="1376875"/>
                </a:cubicBezTo>
                <a:cubicBezTo>
                  <a:pt x="237392" y="1376875"/>
                  <a:pt x="250581" y="1361049"/>
                  <a:pt x="250581" y="1345223"/>
                </a:cubicBezTo>
                <a:cubicBezTo>
                  <a:pt x="250581" y="1326759"/>
                  <a:pt x="234754" y="1313571"/>
                  <a:pt x="218929" y="1313571"/>
                </a:cubicBezTo>
                <a:cubicBezTo>
                  <a:pt x="200465" y="1313571"/>
                  <a:pt x="187276" y="1326759"/>
                  <a:pt x="187276" y="1345223"/>
                </a:cubicBezTo>
                <a:close/>
                <a:moveTo>
                  <a:pt x="374553" y="1345223"/>
                </a:moveTo>
                <a:cubicBezTo>
                  <a:pt x="374553" y="1363687"/>
                  <a:pt x="390379" y="1376875"/>
                  <a:pt x="406204" y="1376875"/>
                </a:cubicBezTo>
                <a:cubicBezTo>
                  <a:pt x="424669" y="1376875"/>
                  <a:pt x="437857" y="1361049"/>
                  <a:pt x="437857" y="1345223"/>
                </a:cubicBezTo>
                <a:cubicBezTo>
                  <a:pt x="437857" y="1326759"/>
                  <a:pt x="422031" y="1313571"/>
                  <a:pt x="406204" y="1313571"/>
                </a:cubicBezTo>
                <a:cubicBezTo>
                  <a:pt x="387741" y="1313571"/>
                  <a:pt x="374553" y="1326759"/>
                  <a:pt x="374553" y="1345223"/>
                </a:cubicBezTo>
                <a:close/>
                <a:moveTo>
                  <a:pt x="561829" y="1345223"/>
                </a:moveTo>
                <a:cubicBezTo>
                  <a:pt x="561829" y="1363687"/>
                  <a:pt x="577654" y="1376875"/>
                  <a:pt x="593481" y="1376875"/>
                </a:cubicBezTo>
                <a:cubicBezTo>
                  <a:pt x="611945" y="1376875"/>
                  <a:pt x="625133" y="1361049"/>
                  <a:pt x="625133" y="1345223"/>
                </a:cubicBezTo>
                <a:cubicBezTo>
                  <a:pt x="625133" y="1326759"/>
                  <a:pt x="609307" y="1313571"/>
                  <a:pt x="593481" y="1313571"/>
                </a:cubicBezTo>
                <a:cubicBezTo>
                  <a:pt x="575017" y="1313571"/>
                  <a:pt x="561829" y="1326759"/>
                  <a:pt x="561829" y="1345223"/>
                </a:cubicBezTo>
                <a:close/>
                <a:moveTo>
                  <a:pt x="749104" y="1345223"/>
                </a:moveTo>
                <a:cubicBezTo>
                  <a:pt x="749104" y="1363687"/>
                  <a:pt x="764931" y="1376875"/>
                  <a:pt x="780757" y="1376875"/>
                </a:cubicBezTo>
                <a:cubicBezTo>
                  <a:pt x="799221" y="1376875"/>
                  <a:pt x="812410" y="1361049"/>
                  <a:pt x="812410" y="1345223"/>
                </a:cubicBezTo>
                <a:cubicBezTo>
                  <a:pt x="812410" y="1326759"/>
                  <a:pt x="796583" y="1313571"/>
                  <a:pt x="780757" y="1313571"/>
                </a:cubicBezTo>
                <a:cubicBezTo>
                  <a:pt x="764931" y="1313571"/>
                  <a:pt x="749104" y="1326759"/>
                  <a:pt x="749104" y="1345223"/>
                </a:cubicBezTo>
                <a:close/>
                <a:moveTo>
                  <a:pt x="187276" y="1157947"/>
                </a:moveTo>
                <a:cubicBezTo>
                  <a:pt x="187276" y="1176411"/>
                  <a:pt x="203103" y="1189599"/>
                  <a:pt x="218929" y="1189599"/>
                </a:cubicBezTo>
                <a:cubicBezTo>
                  <a:pt x="237392" y="1189599"/>
                  <a:pt x="250581" y="1173773"/>
                  <a:pt x="250581" y="1157947"/>
                </a:cubicBezTo>
                <a:cubicBezTo>
                  <a:pt x="250581" y="1139483"/>
                  <a:pt x="234754" y="1126295"/>
                  <a:pt x="218929" y="1126295"/>
                </a:cubicBezTo>
                <a:cubicBezTo>
                  <a:pt x="200465" y="1126295"/>
                  <a:pt x="187276" y="1139483"/>
                  <a:pt x="187276" y="1157947"/>
                </a:cubicBezTo>
                <a:close/>
                <a:moveTo>
                  <a:pt x="374553" y="1157947"/>
                </a:moveTo>
                <a:cubicBezTo>
                  <a:pt x="374553" y="1176411"/>
                  <a:pt x="390379" y="1189599"/>
                  <a:pt x="406204" y="1189599"/>
                </a:cubicBezTo>
                <a:cubicBezTo>
                  <a:pt x="424669" y="1189599"/>
                  <a:pt x="437857" y="1173773"/>
                  <a:pt x="437857" y="1157947"/>
                </a:cubicBezTo>
                <a:cubicBezTo>
                  <a:pt x="437857" y="1139483"/>
                  <a:pt x="422031" y="1126295"/>
                  <a:pt x="406204" y="1126295"/>
                </a:cubicBezTo>
                <a:cubicBezTo>
                  <a:pt x="387741" y="1126295"/>
                  <a:pt x="374553" y="1139483"/>
                  <a:pt x="374553" y="1157947"/>
                </a:cubicBezTo>
                <a:close/>
                <a:moveTo>
                  <a:pt x="561829" y="1157947"/>
                </a:moveTo>
                <a:cubicBezTo>
                  <a:pt x="561829" y="1176411"/>
                  <a:pt x="577654" y="1189599"/>
                  <a:pt x="593481" y="1189599"/>
                </a:cubicBezTo>
                <a:cubicBezTo>
                  <a:pt x="611945" y="1189599"/>
                  <a:pt x="625133" y="1173773"/>
                  <a:pt x="625133" y="1157947"/>
                </a:cubicBezTo>
                <a:cubicBezTo>
                  <a:pt x="625133" y="1139483"/>
                  <a:pt x="609307" y="1126295"/>
                  <a:pt x="593481" y="1126295"/>
                </a:cubicBezTo>
                <a:cubicBezTo>
                  <a:pt x="575017" y="1126295"/>
                  <a:pt x="561829" y="1139483"/>
                  <a:pt x="561829" y="1157947"/>
                </a:cubicBezTo>
                <a:close/>
                <a:moveTo>
                  <a:pt x="749104" y="1157947"/>
                </a:moveTo>
                <a:cubicBezTo>
                  <a:pt x="749104" y="1176411"/>
                  <a:pt x="764931" y="1189599"/>
                  <a:pt x="780757" y="1189599"/>
                </a:cubicBezTo>
                <a:cubicBezTo>
                  <a:pt x="799221" y="1189599"/>
                  <a:pt x="812410" y="1173773"/>
                  <a:pt x="812410" y="1157947"/>
                </a:cubicBezTo>
                <a:cubicBezTo>
                  <a:pt x="812410" y="1139483"/>
                  <a:pt x="796583" y="1126295"/>
                  <a:pt x="780757" y="1126295"/>
                </a:cubicBezTo>
                <a:cubicBezTo>
                  <a:pt x="764931" y="1126295"/>
                  <a:pt x="749104" y="1139483"/>
                  <a:pt x="749104" y="1157947"/>
                </a:cubicBezTo>
                <a:close/>
                <a:moveTo>
                  <a:pt x="187276" y="970670"/>
                </a:moveTo>
                <a:cubicBezTo>
                  <a:pt x="187276" y="989135"/>
                  <a:pt x="203103" y="1002323"/>
                  <a:pt x="218929" y="1002323"/>
                </a:cubicBezTo>
                <a:cubicBezTo>
                  <a:pt x="237392" y="1002323"/>
                  <a:pt x="250581" y="986497"/>
                  <a:pt x="250581" y="970670"/>
                </a:cubicBezTo>
                <a:cubicBezTo>
                  <a:pt x="250581" y="952207"/>
                  <a:pt x="234754" y="939018"/>
                  <a:pt x="218929" y="939018"/>
                </a:cubicBezTo>
                <a:cubicBezTo>
                  <a:pt x="200465" y="939018"/>
                  <a:pt x="187276" y="952207"/>
                  <a:pt x="187276" y="970670"/>
                </a:cubicBezTo>
                <a:close/>
                <a:moveTo>
                  <a:pt x="374553" y="970670"/>
                </a:moveTo>
                <a:cubicBezTo>
                  <a:pt x="374553" y="989135"/>
                  <a:pt x="390379" y="1002323"/>
                  <a:pt x="406204" y="1002323"/>
                </a:cubicBezTo>
                <a:cubicBezTo>
                  <a:pt x="424669" y="1002323"/>
                  <a:pt x="437857" y="986497"/>
                  <a:pt x="437857" y="970670"/>
                </a:cubicBezTo>
                <a:cubicBezTo>
                  <a:pt x="437857" y="952207"/>
                  <a:pt x="422031" y="939018"/>
                  <a:pt x="406204" y="939018"/>
                </a:cubicBezTo>
                <a:cubicBezTo>
                  <a:pt x="387741" y="939018"/>
                  <a:pt x="374553" y="952207"/>
                  <a:pt x="374553" y="970670"/>
                </a:cubicBezTo>
                <a:close/>
                <a:moveTo>
                  <a:pt x="561829" y="970670"/>
                </a:moveTo>
                <a:cubicBezTo>
                  <a:pt x="561829" y="989135"/>
                  <a:pt x="577654" y="1002323"/>
                  <a:pt x="593481" y="1002323"/>
                </a:cubicBezTo>
                <a:cubicBezTo>
                  <a:pt x="611945" y="1002323"/>
                  <a:pt x="625133" y="986497"/>
                  <a:pt x="625133" y="970670"/>
                </a:cubicBezTo>
                <a:cubicBezTo>
                  <a:pt x="625133" y="952207"/>
                  <a:pt x="609307" y="939018"/>
                  <a:pt x="593481" y="939018"/>
                </a:cubicBezTo>
                <a:cubicBezTo>
                  <a:pt x="575017" y="939018"/>
                  <a:pt x="561829" y="952207"/>
                  <a:pt x="561829" y="970670"/>
                </a:cubicBezTo>
                <a:close/>
                <a:moveTo>
                  <a:pt x="749104" y="970670"/>
                </a:moveTo>
                <a:cubicBezTo>
                  <a:pt x="749104" y="989135"/>
                  <a:pt x="764931" y="1002323"/>
                  <a:pt x="780757" y="1002323"/>
                </a:cubicBezTo>
                <a:cubicBezTo>
                  <a:pt x="799221" y="1002323"/>
                  <a:pt x="812410" y="986497"/>
                  <a:pt x="812410" y="970670"/>
                </a:cubicBezTo>
                <a:cubicBezTo>
                  <a:pt x="812410" y="952207"/>
                  <a:pt x="796583" y="939018"/>
                  <a:pt x="780757" y="939018"/>
                </a:cubicBezTo>
                <a:cubicBezTo>
                  <a:pt x="764931" y="939018"/>
                  <a:pt x="749104" y="952207"/>
                  <a:pt x="749104" y="970670"/>
                </a:cubicBezTo>
                <a:close/>
                <a:moveTo>
                  <a:pt x="187276" y="783395"/>
                </a:moveTo>
                <a:cubicBezTo>
                  <a:pt x="187276" y="801858"/>
                  <a:pt x="203103" y="815047"/>
                  <a:pt x="218929" y="815047"/>
                </a:cubicBezTo>
                <a:cubicBezTo>
                  <a:pt x="237392" y="815047"/>
                  <a:pt x="250581" y="799220"/>
                  <a:pt x="250581" y="783395"/>
                </a:cubicBezTo>
                <a:cubicBezTo>
                  <a:pt x="250581" y="764931"/>
                  <a:pt x="234754" y="751742"/>
                  <a:pt x="218929" y="751742"/>
                </a:cubicBezTo>
                <a:cubicBezTo>
                  <a:pt x="200465" y="751742"/>
                  <a:pt x="187276" y="764931"/>
                  <a:pt x="187276" y="783395"/>
                </a:cubicBezTo>
                <a:close/>
                <a:moveTo>
                  <a:pt x="374553" y="783395"/>
                </a:moveTo>
                <a:cubicBezTo>
                  <a:pt x="374553" y="801858"/>
                  <a:pt x="390379" y="815047"/>
                  <a:pt x="406204" y="815047"/>
                </a:cubicBezTo>
                <a:cubicBezTo>
                  <a:pt x="424669" y="815047"/>
                  <a:pt x="437857" y="799220"/>
                  <a:pt x="437857" y="783395"/>
                </a:cubicBezTo>
                <a:cubicBezTo>
                  <a:pt x="437857" y="764931"/>
                  <a:pt x="422031" y="751742"/>
                  <a:pt x="406204" y="751742"/>
                </a:cubicBezTo>
                <a:cubicBezTo>
                  <a:pt x="387741" y="751742"/>
                  <a:pt x="374553" y="764931"/>
                  <a:pt x="374553" y="783395"/>
                </a:cubicBezTo>
                <a:close/>
                <a:moveTo>
                  <a:pt x="561829" y="783395"/>
                </a:moveTo>
                <a:cubicBezTo>
                  <a:pt x="561829" y="801858"/>
                  <a:pt x="577654" y="815047"/>
                  <a:pt x="593481" y="815047"/>
                </a:cubicBezTo>
                <a:cubicBezTo>
                  <a:pt x="611945" y="815047"/>
                  <a:pt x="625133" y="799220"/>
                  <a:pt x="625133" y="783395"/>
                </a:cubicBezTo>
                <a:cubicBezTo>
                  <a:pt x="625133" y="764931"/>
                  <a:pt x="609307" y="751742"/>
                  <a:pt x="593481" y="751742"/>
                </a:cubicBezTo>
                <a:cubicBezTo>
                  <a:pt x="575017" y="751742"/>
                  <a:pt x="561829" y="764931"/>
                  <a:pt x="561829" y="783395"/>
                </a:cubicBezTo>
                <a:close/>
                <a:moveTo>
                  <a:pt x="749104" y="783395"/>
                </a:moveTo>
                <a:cubicBezTo>
                  <a:pt x="749104" y="801858"/>
                  <a:pt x="764931" y="815047"/>
                  <a:pt x="780757" y="815047"/>
                </a:cubicBezTo>
                <a:cubicBezTo>
                  <a:pt x="799221" y="815047"/>
                  <a:pt x="812410" y="799220"/>
                  <a:pt x="812410" y="783395"/>
                </a:cubicBezTo>
                <a:cubicBezTo>
                  <a:pt x="812410" y="764931"/>
                  <a:pt x="796583" y="751742"/>
                  <a:pt x="780757" y="751742"/>
                </a:cubicBezTo>
                <a:cubicBezTo>
                  <a:pt x="764931" y="751742"/>
                  <a:pt x="749104" y="764931"/>
                  <a:pt x="749104" y="783395"/>
                </a:cubicBezTo>
                <a:close/>
                <a:moveTo>
                  <a:pt x="187276" y="596118"/>
                </a:moveTo>
                <a:cubicBezTo>
                  <a:pt x="187276" y="614582"/>
                  <a:pt x="203103" y="627770"/>
                  <a:pt x="218929" y="627770"/>
                </a:cubicBezTo>
                <a:cubicBezTo>
                  <a:pt x="237392" y="627770"/>
                  <a:pt x="250581" y="611945"/>
                  <a:pt x="250581" y="596118"/>
                </a:cubicBezTo>
                <a:cubicBezTo>
                  <a:pt x="250581" y="580292"/>
                  <a:pt x="234754" y="564466"/>
                  <a:pt x="218929" y="564466"/>
                </a:cubicBezTo>
                <a:cubicBezTo>
                  <a:pt x="200465" y="561828"/>
                  <a:pt x="187276" y="577654"/>
                  <a:pt x="187276" y="596118"/>
                </a:cubicBezTo>
                <a:close/>
                <a:moveTo>
                  <a:pt x="374553" y="596118"/>
                </a:moveTo>
                <a:cubicBezTo>
                  <a:pt x="374553" y="614582"/>
                  <a:pt x="390379" y="627770"/>
                  <a:pt x="406204" y="627770"/>
                </a:cubicBezTo>
                <a:cubicBezTo>
                  <a:pt x="424669" y="627770"/>
                  <a:pt x="437857" y="611945"/>
                  <a:pt x="437857" y="596118"/>
                </a:cubicBezTo>
                <a:cubicBezTo>
                  <a:pt x="437857" y="580292"/>
                  <a:pt x="422031" y="564466"/>
                  <a:pt x="406204" y="564466"/>
                </a:cubicBezTo>
                <a:cubicBezTo>
                  <a:pt x="387741" y="561828"/>
                  <a:pt x="374553" y="577654"/>
                  <a:pt x="374553" y="596118"/>
                </a:cubicBezTo>
                <a:close/>
                <a:moveTo>
                  <a:pt x="561829" y="596118"/>
                </a:moveTo>
                <a:cubicBezTo>
                  <a:pt x="561829" y="614582"/>
                  <a:pt x="577654" y="627770"/>
                  <a:pt x="593481" y="627770"/>
                </a:cubicBezTo>
                <a:cubicBezTo>
                  <a:pt x="611945" y="627770"/>
                  <a:pt x="625133" y="611945"/>
                  <a:pt x="625133" y="596118"/>
                </a:cubicBezTo>
                <a:cubicBezTo>
                  <a:pt x="625133" y="580292"/>
                  <a:pt x="609307" y="564466"/>
                  <a:pt x="593481" y="564466"/>
                </a:cubicBezTo>
                <a:cubicBezTo>
                  <a:pt x="575017" y="561828"/>
                  <a:pt x="561829" y="577654"/>
                  <a:pt x="561829" y="596118"/>
                </a:cubicBezTo>
                <a:close/>
                <a:moveTo>
                  <a:pt x="749104" y="596118"/>
                </a:moveTo>
                <a:cubicBezTo>
                  <a:pt x="749104" y="614582"/>
                  <a:pt x="764931" y="627770"/>
                  <a:pt x="780757" y="627770"/>
                </a:cubicBezTo>
                <a:cubicBezTo>
                  <a:pt x="799221" y="627770"/>
                  <a:pt x="812410" y="611945"/>
                  <a:pt x="812410" y="596118"/>
                </a:cubicBezTo>
                <a:cubicBezTo>
                  <a:pt x="812410" y="580292"/>
                  <a:pt x="796583" y="564466"/>
                  <a:pt x="780757" y="564466"/>
                </a:cubicBezTo>
                <a:cubicBezTo>
                  <a:pt x="764931" y="561828"/>
                  <a:pt x="749104" y="577654"/>
                  <a:pt x="749104" y="596118"/>
                </a:cubicBezTo>
                <a:close/>
                <a:moveTo>
                  <a:pt x="187276" y="408842"/>
                </a:moveTo>
                <a:cubicBezTo>
                  <a:pt x="187276" y="427306"/>
                  <a:pt x="203103" y="440495"/>
                  <a:pt x="218929" y="440495"/>
                </a:cubicBezTo>
                <a:cubicBezTo>
                  <a:pt x="237392" y="440495"/>
                  <a:pt x="250581" y="424668"/>
                  <a:pt x="250581" y="408842"/>
                </a:cubicBezTo>
                <a:cubicBezTo>
                  <a:pt x="250581" y="390378"/>
                  <a:pt x="234754" y="377190"/>
                  <a:pt x="218929" y="377190"/>
                </a:cubicBezTo>
                <a:cubicBezTo>
                  <a:pt x="200465" y="374552"/>
                  <a:pt x="187276" y="390378"/>
                  <a:pt x="187276" y="408842"/>
                </a:cubicBezTo>
                <a:close/>
                <a:moveTo>
                  <a:pt x="374553" y="408842"/>
                </a:moveTo>
                <a:cubicBezTo>
                  <a:pt x="374553" y="427306"/>
                  <a:pt x="390379" y="440495"/>
                  <a:pt x="406204" y="440495"/>
                </a:cubicBezTo>
                <a:cubicBezTo>
                  <a:pt x="424669" y="440495"/>
                  <a:pt x="437857" y="424668"/>
                  <a:pt x="437857" y="408842"/>
                </a:cubicBezTo>
                <a:cubicBezTo>
                  <a:pt x="437857" y="390378"/>
                  <a:pt x="422031" y="377190"/>
                  <a:pt x="406204" y="377190"/>
                </a:cubicBezTo>
                <a:cubicBezTo>
                  <a:pt x="387741" y="374552"/>
                  <a:pt x="374553" y="390378"/>
                  <a:pt x="374553" y="408842"/>
                </a:cubicBezTo>
                <a:close/>
                <a:moveTo>
                  <a:pt x="561829" y="408842"/>
                </a:moveTo>
                <a:cubicBezTo>
                  <a:pt x="561829" y="427306"/>
                  <a:pt x="577654" y="440495"/>
                  <a:pt x="593481" y="440495"/>
                </a:cubicBezTo>
                <a:cubicBezTo>
                  <a:pt x="611945" y="440495"/>
                  <a:pt x="625133" y="424668"/>
                  <a:pt x="625133" y="408842"/>
                </a:cubicBezTo>
                <a:cubicBezTo>
                  <a:pt x="625133" y="390378"/>
                  <a:pt x="609307" y="377190"/>
                  <a:pt x="593481" y="377190"/>
                </a:cubicBezTo>
                <a:cubicBezTo>
                  <a:pt x="575017" y="374552"/>
                  <a:pt x="561829" y="390378"/>
                  <a:pt x="561829" y="408842"/>
                </a:cubicBezTo>
                <a:close/>
                <a:moveTo>
                  <a:pt x="749104" y="408842"/>
                </a:moveTo>
                <a:cubicBezTo>
                  <a:pt x="749104" y="427306"/>
                  <a:pt x="764931" y="440495"/>
                  <a:pt x="780757" y="440495"/>
                </a:cubicBezTo>
                <a:cubicBezTo>
                  <a:pt x="799221" y="440495"/>
                  <a:pt x="812410" y="424668"/>
                  <a:pt x="812410" y="408842"/>
                </a:cubicBezTo>
                <a:cubicBezTo>
                  <a:pt x="812410" y="390378"/>
                  <a:pt x="796583" y="377190"/>
                  <a:pt x="780757" y="377190"/>
                </a:cubicBezTo>
                <a:cubicBezTo>
                  <a:pt x="764931" y="374552"/>
                  <a:pt x="749104" y="390378"/>
                  <a:pt x="749104" y="408842"/>
                </a:cubicBezTo>
                <a:close/>
                <a:moveTo>
                  <a:pt x="187276" y="218928"/>
                </a:moveTo>
                <a:cubicBezTo>
                  <a:pt x="187276" y="237392"/>
                  <a:pt x="203103" y="250581"/>
                  <a:pt x="218929" y="250581"/>
                </a:cubicBezTo>
                <a:cubicBezTo>
                  <a:pt x="237392" y="250581"/>
                  <a:pt x="250581" y="234754"/>
                  <a:pt x="250581" y="218928"/>
                </a:cubicBezTo>
                <a:cubicBezTo>
                  <a:pt x="250581" y="200464"/>
                  <a:pt x="234754" y="187276"/>
                  <a:pt x="218929" y="187276"/>
                </a:cubicBezTo>
                <a:cubicBezTo>
                  <a:pt x="200465" y="187276"/>
                  <a:pt x="187276" y="203102"/>
                  <a:pt x="187276" y="218928"/>
                </a:cubicBezTo>
                <a:close/>
                <a:moveTo>
                  <a:pt x="374553" y="218928"/>
                </a:moveTo>
                <a:cubicBezTo>
                  <a:pt x="374553" y="237392"/>
                  <a:pt x="390379" y="250581"/>
                  <a:pt x="406204" y="250581"/>
                </a:cubicBezTo>
                <a:cubicBezTo>
                  <a:pt x="424669" y="250581"/>
                  <a:pt x="437857" y="234754"/>
                  <a:pt x="437857" y="218928"/>
                </a:cubicBezTo>
                <a:cubicBezTo>
                  <a:pt x="437857" y="200464"/>
                  <a:pt x="422031" y="187276"/>
                  <a:pt x="406204" y="187276"/>
                </a:cubicBezTo>
                <a:cubicBezTo>
                  <a:pt x="387741" y="187276"/>
                  <a:pt x="374553" y="203102"/>
                  <a:pt x="374553" y="218928"/>
                </a:cubicBezTo>
                <a:close/>
                <a:moveTo>
                  <a:pt x="561829" y="218928"/>
                </a:moveTo>
                <a:cubicBezTo>
                  <a:pt x="561829" y="237392"/>
                  <a:pt x="577654" y="250581"/>
                  <a:pt x="593481" y="250581"/>
                </a:cubicBezTo>
                <a:cubicBezTo>
                  <a:pt x="611945" y="250581"/>
                  <a:pt x="625133" y="234754"/>
                  <a:pt x="625133" y="218928"/>
                </a:cubicBezTo>
                <a:cubicBezTo>
                  <a:pt x="625133" y="200464"/>
                  <a:pt x="609307" y="187276"/>
                  <a:pt x="593481" y="187276"/>
                </a:cubicBezTo>
                <a:cubicBezTo>
                  <a:pt x="575017" y="187276"/>
                  <a:pt x="561829" y="203102"/>
                  <a:pt x="561829" y="218928"/>
                </a:cubicBezTo>
                <a:close/>
                <a:moveTo>
                  <a:pt x="749104" y="218928"/>
                </a:moveTo>
                <a:cubicBezTo>
                  <a:pt x="749104" y="237392"/>
                  <a:pt x="764931" y="250581"/>
                  <a:pt x="780757" y="250581"/>
                </a:cubicBezTo>
                <a:cubicBezTo>
                  <a:pt x="799221" y="250581"/>
                  <a:pt x="812410" y="234754"/>
                  <a:pt x="812410" y="218928"/>
                </a:cubicBezTo>
                <a:cubicBezTo>
                  <a:pt x="812410" y="200464"/>
                  <a:pt x="796583" y="187276"/>
                  <a:pt x="780757" y="187276"/>
                </a:cubicBezTo>
                <a:cubicBezTo>
                  <a:pt x="764931" y="187276"/>
                  <a:pt x="749104" y="203102"/>
                  <a:pt x="749104" y="218928"/>
                </a:cubicBezTo>
                <a:close/>
                <a:moveTo>
                  <a:pt x="187276" y="31652"/>
                </a:moveTo>
                <a:cubicBezTo>
                  <a:pt x="187276" y="50116"/>
                  <a:pt x="203103" y="63304"/>
                  <a:pt x="218929" y="63304"/>
                </a:cubicBezTo>
                <a:cubicBezTo>
                  <a:pt x="237392" y="63304"/>
                  <a:pt x="250581" y="47478"/>
                  <a:pt x="250581" y="31652"/>
                </a:cubicBezTo>
                <a:cubicBezTo>
                  <a:pt x="250581" y="15826"/>
                  <a:pt x="234754" y="0"/>
                  <a:pt x="218929" y="0"/>
                </a:cubicBezTo>
                <a:cubicBezTo>
                  <a:pt x="200465" y="0"/>
                  <a:pt x="187276" y="15826"/>
                  <a:pt x="187276" y="31652"/>
                </a:cubicBezTo>
                <a:close/>
                <a:moveTo>
                  <a:pt x="374553" y="31652"/>
                </a:moveTo>
                <a:cubicBezTo>
                  <a:pt x="374553" y="50116"/>
                  <a:pt x="390379" y="63304"/>
                  <a:pt x="406204" y="63304"/>
                </a:cubicBezTo>
                <a:cubicBezTo>
                  <a:pt x="424669" y="63304"/>
                  <a:pt x="437857" y="47478"/>
                  <a:pt x="437857" y="31652"/>
                </a:cubicBezTo>
                <a:cubicBezTo>
                  <a:pt x="437857" y="15826"/>
                  <a:pt x="422031" y="0"/>
                  <a:pt x="406204" y="0"/>
                </a:cubicBezTo>
                <a:cubicBezTo>
                  <a:pt x="387741" y="0"/>
                  <a:pt x="374553" y="15826"/>
                  <a:pt x="374553" y="31652"/>
                </a:cubicBezTo>
                <a:close/>
                <a:moveTo>
                  <a:pt x="561829" y="31652"/>
                </a:moveTo>
                <a:cubicBezTo>
                  <a:pt x="561829" y="50116"/>
                  <a:pt x="577654" y="63304"/>
                  <a:pt x="593481" y="63304"/>
                </a:cubicBezTo>
                <a:cubicBezTo>
                  <a:pt x="611945" y="63304"/>
                  <a:pt x="625133" y="47478"/>
                  <a:pt x="625133" y="31652"/>
                </a:cubicBezTo>
                <a:cubicBezTo>
                  <a:pt x="625133" y="15826"/>
                  <a:pt x="609307" y="0"/>
                  <a:pt x="593481" y="0"/>
                </a:cubicBezTo>
                <a:cubicBezTo>
                  <a:pt x="575017" y="0"/>
                  <a:pt x="561829" y="15826"/>
                  <a:pt x="561829" y="31652"/>
                </a:cubicBezTo>
                <a:close/>
                <a:moveTo>
                  <a:pt x="749104" y="31652"/>
                </a:moveTo>
                <a:cubicBezTo>
                  <a:pt x="749104" y="50116"/>
                  <a:pt x="764931" y="63304"/>
                  <a:pt x="780757" y="63304"/>
                </a:cubicBezTo>
                <a:cubicBezTo>
                  <a:pt x="799221" y="63304"/>
                  <a:pt x="812410" y="47478"/>
                  <a:pt x="812410" y="31652"/>
                </a:cubicBezTo>
                <a:cubicBezTo>
                  <a:pt x="812410" y="15826"/>
                  <a:pt x="796583" y="0"/>
                  <a:pt x="780757" y="0"/>
                </a:cubicBezTo>
                <a:cubicBezTo>
                  <a:pt x="764931" y="0"/>
                  <a:pt x="749104" y="15826"/>
                  <a:pt x="749104" y="31652"/>
                </a:cubicBezTo>
                <a:close/>
                <a:moveTo>
                  <a:pt x="31653" y="1379513"/>
                </a:moveTo>
                <a:cubicBezTo>
                  <a:pt x="50116" y="1379513"/>
                  <a:pt x="63304" y="1363687"/>
                  <a:pt x="63304" y="1347861"/>
                </a:cubicBezTo>
                <a:cubicBezTo>
                  <a:pt x="63304" y="1329397"/>
                  <a:pt x="47479" y="1316208"/>
                  <a:pt x="31653" y="1316208"/>
                </a:cubicBezTo>
                <a:cubicBezTo>
                  <a:pt x="13188" y="1316208"/>
                  <a:pt x="0" y="1332035"/>
                  <a:pt x="0" y="1347861"/>
                </a:cubicBezTo>
                <a:cubicBezTo>
                  <a:pt x="0" y="1363687"/>
                  <a:pt x="13188" y="1379513"/>
                  <a:pt x="31653" y="1379513"/>
                </a:cubicBezTo>
                <a:close/>
                <a:moveTo>
                  <a:pt x="31653" y="1189599"/>
                </a:moveTo>
                <a:cubicBezTo>
                  <a:pt x="50116" y="1189599"/>
                  <a:pt x="63304" y="1173773"/>
                  <a:pt x="63304" y="1157947"/>
                </a:cubicBezTo>
                <a:cubicBezTo>
                  <a:pt x="63304" y="1139483"/>
                  <a:pt x="47479" y="1126295"/>
                  <a:pt x="31653" y="1126295"/>
                </a:cubicBezTo>
                <a:cubicBezTo>
                  <a:pt x="13188" y="1126295"/>
                  <a:pt x="0" y="1142121"/>
                  <a:pt x="0" y="1157947"/>
                </a:cubicBezTo>
                <a:cubicBezTo>
                  <a:pt x="0" y="1176411"/>
                  <a:pt x="13188" y="1189599"/>
                  <a:pt x="31653" y="1189599"/>
                </a:cubicBezTo>
                <a:close/>
                <a:moveTo>
                  <a:pt x="31653" y="1002323"/>
                </a:moveTo>
                <a:cubicBezTo>
                  <a:pt x="50116" y="1002323"/>
                  <a:pt x="63304" y="986497"/>
                  <a:pt x="63304" y="970670"/>
                </a:cubicBezTo>
                <a:cubicBezTo>
                  <a:pt x="63304" y="952207"/>
                  <a:pt x="47479" y="939018"/>
                  <a:pt x="31653" y="939018"/>
                </a:cubicBezTo>
                <a:cubicBezTo>
                  <a:pt x="13188" y="939018"/>
                  <a:pt x="0" y="954845"/>
                  <a:pt x="0" y="970670"/>
                </a:cubicBezTo>
                <a:cubicBezTo>
                  <a:pt x="0" y="989135"/>
                  <a:pt x="13188" y="1002323"/>
                  <a:pt x="31653" y="1002323"/>
                </a:cubicBezTo>
                <a:close/>
                <a:moveTo>
                  <a:pt x="31653" y="815047"/>
                </a:moveTo>
                <a:cubicBezTo>
                  <a:pt x="50116" y="815047"/>
                  <a:pt x="63304" y="799220"/>
                  <a:pt x="63304" y="783395"/>
                </a:cubicBezTo>
                <a:cubicBezTo>
                  <a:pt x="63304" y="764931"/>
                  <a:pt x="47479" y="751742"/>
                  <a:pt x="31653" y="751742"/>
                </a:cubicBezTo>
                <a:cubicBezTo>
                  <a:pt x="13188" y="751742"/>
                  <a:pt x="0" y="767568"/>
                  <a:pt x="0" y="783395"/>
                </a:cubicBezTo>
                <a:cubicBezTo>
                  <a:pt x="0" y="801858"/>
                  <a:pt x="13188" y="815047"/>
                  <a:pt x="31653" y="815047"/>
                </a:cubicBezTo>
                <a:close/>
                <a:moveTo>
                  <a:pt x="31653" y="627770"/>
                </a:moveTo>
                <a:cubicBezTo>
                  <a:pt x="50116" y="627770"/>
                  <a:pt x="63304" y="611945"/>
                  <a:pt x="63304" y="596118"/>
                </a:cubicBezTo>
                <a:cubicBezTo>
                  <a:pt x="63304" y="580292"/>
                  <a:pt x="47479" y="564466"/>
                  <a:pt x="31653" y="564466"/>
                </a:cubicBezTo>
                <a:cubicBezTo>
                  <a:pt x="13188" y="564466"/>
                  <a:pt x="0" y="580292"/>
                  <a:pt x="0" y="596118"/>
                </a:cubicBezTo>
                <a:cubicBezTo>
                  <a:pt x="0" y="611945"/>
                  <a:pt x="13188" y="627770"/>
                  <a:pt x="31653" y="627770"/>
                </a:cubicBezTo>
                <a:close/>
                <a:moveTo>
                  <a:pt x="31653" y="440495"/>
                </a:moveTo>
                <a:cubicBezTo>
                  <a:pt x="50116" y="440495"/>
                  <a:pt x="63304" y="424668"/>
                  <a:pt x="63304" y="408842"/>
                </a:cubicBezTo>
                <a:cubicBezTo>
                  <a:pt x="63304" y="390378"/>
                  <a:pt x="47479" y="377190"/>
                  <a:pt x="31653" y="377190"/>
                </a:cubicBezTo>
                <a:cubicBezTo>
                  <a:pt x="13188" y="377190"/>
                  <a:pt x="0" y="393016"/>
                  <a:pt x="0" y="408842"/>
                </a:cubicBezTo>
                <a:cubicBezTo>
                  <a:pt x="0" y="424668"/>
                  <a:pt x="13188" y="440495"/>
                  <a:pt x="31653" y="440495"/>
                </a:cubicBezTo>
                <a:close/>
                <a:moveTo>
                  <a:pt x="31653" y="253218"/>
                </a:moveTo>
                <a:cubicBezTo>
                  <a:pt x="50116" y="253218"/>
                  <a:pt x="63304" y="237392"/>
                  <a:pt x="63304" y="221566"/>
                </a:cubicBezTo>
                <a:cubicBezTo>
                  <a:pt x="63304" y="203102"/>
                  <a:pt x="47479" y="189914"/>
                  <a:pt x="31653" y="189914"/>
                </a:cubicBezTo>
                <a:cubicBezTo>
                  <a:pt x="13188" y="189914"/>
                  <a:pt x="0" y="205740"/>
                  <a:pt x="0" y="221566"/>
                </a:cubicBezTo>
                <a:cubicBezTo>
                  <a:pt x="0" y="237392"/>
                  <a:pt x="13188" y="253218"/>
                  <a:pt x="31653" y="253218"/>
                </a:cubicBezTo>
                <a:close/>
                <a:moveTo>
                  <a:pt x="31653" y="65942"/>
                </a:moveTo>
                <a:cubicBezTo>
                  <a:pt x="50116" y="65942"/>
                  <a:pt x="63304" y="50116"/>
                  <a:pt x="63304" y="34290"/>
                </a:cubicBezTo>
                <a:cubicBezTo>
                  <a:pt x="63304" y="18464"/>
                  <a:pt x="47479" y="2637"/>
                  <a:pt x="31653" y="2637"/>
                </a:cubicBezTo>
                <a:cubicBezTo>
                  <a:pt x="13188" y="2637"/>
                  <a:pt x="0" y="18464"/>
                  <a:pt x="0" y="34290"/>
                </a:cubicBezTo>
                <a:cubicBezTo>
                  <a:pt x="0" y="50116"/>
                  <a:pt x="13188" y="65942"/>
                  <a:pt x="31653" y="6594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2700000" scaled="0"/>
          </a:gradFill>
          <a:ln w="26366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95782" y="4071719"/>
            <a:ext cx="3000375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A913E"/>
      </a:accent1>
      <a:accent2>
        <a:srgbClr val="ED7D31"/>
      </a:accent2>
      <a:accent3>
        <a:srgbClr val="3A913E"/>
      </a:accent3>
      <a:accent4>
        <a:srgbClr val="ED7D31"/>
      </a:accent4>
      <a:accent5>
        <a:srgbClr val="3A913E"/>
      </a:accent5>
      <a:accent6>
        <a:srgbClr val="ED7D31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4610</Words>
  <Application>WPS 演示</Application>
  <PresentationFormat>自定义</PresentationFormat>
  <Paragraphs>305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4" baseType="lpstr">
      <vt:lpstr>Arial</vt:lpstr>
      <vt:lpstr>宋体</vt:lpstr>
      <vt:lpstr>Wingdings</vt:lpstr>
      <vt:lpstr>Source Han Sans CN Regular</vt:lpstr>
      <vt:lpstr>Source Han Sans</vt:lpstr>
      <vt:lpstr>OPPOSans H</vt:lpstr>
      <vt:lpstr>Source Han Sans CN Bold</vt:lpstr>
      <vt:lpstr>OPPOSans B</vt:lpstr>
      <vt:lpstr>等线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DaniellLpp</cp:lastModifiedBy>
  <cp:revision>9</cp:revision>
  <dcterms:created xsi:type="dcterms:W3CDTF">2025-04-29T09:45:00Z</dcterms:created>
  <dcterms:modified xsi:type="dcterms:W3CDTF">2025-05-20T15:09:46Z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FB3E3FAE4517427AA0CE83E090FD9ECC_13</vt:lpwstr>
  </property>
  <property fmtid="{D5CDD505-2E9C-101B-9397-08002B2CF9AE}" pid="3" name="KSOProductBuildVer">
    <vt:lpwstr>2052-12.1.0.21171</vt:lpwstr>
  </property>
</Properties>
</file>