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24386540" cy="13716000"/>
  <p:notesSz cx="13716000" cy="24386540"/>
  <p:embeddedFontLst>
    <p:embeddedFont>
      <p:font typeface="NotoSansSC-Bold" panose="020B0200000000000000" pitchFamily="34" charset="-120"/>
      <p:bold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  <p:embeddedFont>
      <p:font typeface="Rubik-Medium" pitchFamily="34" charset="-120"/>
      <p:regular r:id="rId33"/>
    </p:embeddedFont>
    <p:embeddedFont>
      <p:font typeface="MiSans Normal" panose="00000500000000000000" charset="-122"/>
      <p:regular r:id="rId34"/>
    </p:embeddedFont>
    <p:embeddedFont>
      <p:font typeface="站酷文艺体" panose="02000603000000000000" charset="-122"/>
      <p:regular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image" Target="../media/image5.png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4.png"/><Relationship Id="rId2" Type="http://schemas.openxmlformats.org/officeDocument/2006/relationships/tags" Target="../tags/tag15.xml"/><Relationship Id="rId10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image" Target="../media/image7.png"/><Relationship Id="rId4" Type="http://schemas.openxmlformats.org/officeDocument/2006/relationships/tags" Target="../tags/tag23.xml"/><Relationship Id="rId3" Type="http://schemas.openxmlformats.org/officeDocument/2006/relationships/image" Target="../media/image6.png"/><Relationship Id="rId2" Type="http://schemas.openxmlformats.org/officeDocument/2006/relationships/tags" Target="../tags/tag2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image" Target="../media/image8.png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image" Target="../media/image5.png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4.png"/><Relationship Id="rId2" Type="http://schemas.openxmlformats.org/officeDocument/2006/relationships/tags" Target="../tags/tag40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4.png"/><Relationship Id="rId2" Type="http://schemas.openxmlformats.org/officeDocument/2006/relationships/tags" Target="../tags/tag4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5.png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image" Target="../media/image4.png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image" Target="../media/image4.png"/><Relationship Id="rId4" Type="http://schemas.openxmlformats.org/officeDocument/2006/relationships/tags" Target="../tags/tag65.xml"/><Relationship Id="rId3" Type="http://schemas.openxmlformats.org/officeDocument/2006/relationships/image" Target="../media/image5.png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image" Target="../media/image5.png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image" Target="../media/image4.png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image" Target="../media/image5.png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image" Target="../media/image4.png"/><Relationship Id="rId2" Type="http://schemas.openxmlformats.org/officeDocument/2006/relationships/tags" Target="../tags/tag75.xml"/><Relationship Id="rId10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image" Target="../media/image3.svg"/><Relationship Id="rId7" Type="http://schemas.openxmlformats.org/officeDocument/2006/relationships/image" Target="../media/image2.png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image" Target="../media/image1.png"/><Relationship Id="rId2" Type="http://schemas.openxmlformats.org/officeDocument/2006/relationships/tags" Target="../tags/tag82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2421870" y="1906684"/>
            <a:ext cx="11963400" cy="9815322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7136130" y="11440478"/>
            <a:ext cx="17249140" cy="2274570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3600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2225486" y="11439526"/>
            <a:ext cx="4909338" cy="227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3600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2996" y="593726"/>
            <a:ext cx="625474" cy="625474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1103630" y="11649710"/>
            <a:ext cx="231140" cy="23114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1103630" y="12039600"/>
            <a:ext cx="231140" cy="23114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1103630" y="12428220"/>
            <a:ext cx="231140" cy="2311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1103630" y="12818110"/>
            <a:ext cx="231140" cy="2311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13"/>
            </p:custDataLst>
          </p:nvPr>
        </p:nvSpPr>
        <p:spPr>
          <a:xfrm>
            <a:off x="2213610" y="6286500"/>
            <a:ext cx="11221720" cy="1804670"/>
          </a:xfrm>
          <a:prstGeom prst="rect">
            <a:avLst/>
          </a:prstGeom>
          <a:noFill/>
        </p:spPr>
        <p:txBody>
          <a:bodyPr vert="horz" wrap="square" lIns="107950" tIns="0" rIns="9144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0" normalizeH="0" baseline="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4"/>
            </p:custDataLst>
          </p:nvPr>
        </p:nvSpPr>
        <p:spPr>
          <a:xfrm>
            <a:off x="2213610" y="1991362"/>
            <a:ext cx="11222990" cy="429514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132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16" name="署名占位符 10"/>
          <p:cNvSpPr>
            <a:spLocks noGrp="1"/>
          </p:cNvSpPr>
          <p:nvPr>
            <p:ph type="body" sz="quarter" idx="17" hasCustomPrompt="1"/>
            <p:custDataLst>
              <p:tags r:id="rId18"/>
            </p:custDataLst>
          </p:nvPr>
        </p:nvSpPr>
        <p:spPr>
          <a:xfrm>
            <a:off x="2927558" y="12209778"/>
            <a:ext cx="3505200" cy="723902"/>
          </a:xfrm>
        </p:spPr>
        <p:txBody>
          <a:bodyPr wrap="square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32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9" name="标题"/>
          <p:cNvSpPr txBox="1">
            <a:spLocks noGrp="1"/>
          </p:cNvSpPr>
          <p:nvPr>
            <p:ph type="title" idx="3"/>
            <p:custDataLst>
              <p:tags r:id="rId4"/>
            </p:custDataLst>
          </p:nvPr>
        </p:nvSpPr>
        <p:spPr>
          <a:xfrm>
            <a:off x="1939290" y="654050"/>
            <a:ext cx="21216620" cy="1270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2"/>
            <p:custDataLst>
              <p:tags r:id="rId5"/>
            </p:custDataLst>
          </p:nvPr>
        </p:nvSpPr>
        <p:spPr>
          <a:xfrm>
            <a:off x="1217930" y="2122170"/>
            <a:ext cx="21937980" cy="103771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ct val="48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  <a:defRPr kumimoji="0" lang="zh-CN" altLang="en-US" sz="36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1371600" marR="0" lvl="1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32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2286000" marR="0" lvl="2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32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3200400" marR="0" lvl="3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28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4114800" marR="0" lvl="4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28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None/>
            </a:lvl6pPr>
            <a:lvl7pPr marL="59436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7pPr>
            <a:lvl8pPr marL="68580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8pPr>
            <a:lvl9pPr marL="77724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VCG41N121564510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1270" y="5543550"/>
            <a:ext cx="9960610" cy="817245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1077148">
            <a:off x="17647064" y="-263268"/>
            <a:ext cx="6854282" cy="2606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989330" y="655320"/>
            <a:ext cx="4446270" cy="1959610"/>
          </a:xfrm>
          <a:prstGeom prst="rect">
            <a:avLst/>
          </a:prstGeom>
          <a:noFill/>
        </p:spPr>
        <p:txBody>
          <a:bodyPr vert="horz" wrap="square" lIns="71755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defRPr kumimoji="0" lang="zh-CN" altLang="en-US" sz="12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22873970" y="10899140"/>
            <a:ext cx="231140" cy="23114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8"/>
            </p:custDataLst>
          </p:nvPr>
        </p:nvSpPr>
        <p:spPr>
          <a:xfrm>
            <a:off x="22873970" y="11289030"/>
            <a:ext cx="231140" cy="23114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9"/>
            </p:custDataLst>
          </p:nvPr>
        </p:nvSpPr>
        <p:spPr>
          <a:xfrm>
            <a:off x="22873970" y="11677650"/>
            <a:ext cx="231140" cy="2311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0"/>
            </p:custDataLst>
          </p:nvPr>
        </p:nvSpPr>
        <p:spPr>
          <a:xfrm>
            <a:off x="22873970" y="12067540"/>
            <a:ext cx="231140" cy="2311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 sz="360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28"/>
          <p:cNvSpPr/>
          <p:nvPr>
            <p:custDataLst>
              <p:tags r:id="rId2"/>
            </p:custDataLst>
          </p:nvPr>
        </p:nvSpPr>
        <p:spPr>
          <a:xfrm>
            <a:off x="1682750" y="7230110"/>
            <a:ext cx="20708620" cy="3996690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sz="3600" dirty="0">
              <a:cs typeface="MiSans Normal" panose="00000500000000000000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11554642" y="3189164"/>
            <a:ext cx="12830628" cy="10526836"/>
          </a:xfrm>
          <a:prstGeom prst="rect">
            <a:avLst/>
          </a:prstGeom>
        </p:spPr>
      </p:pic>
      <p:sp>
        <p:nvSpPr>
          <p:cNvPr id="10" name="标题"/>
          <p:cNvSpPr txBox="1">
            <a:spLocks noGrp="1"/>
          </p:cNvSpPr>
          <p:nvPr>
            <p:ph type="title" idx="4" hasCustomPrompt="1"/>
            <p:custDataLst>
              <p:tags r:id="rId5"/>
            </p:custDataLst>
          </p:nvPr>
        </p:nvSpPr>
        <p:spPr>
          <a:xfrm>
            <a:off x="1995170" y="7463790"/>
            <a:ext cx="10861040" cy="353060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120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pic>
        <p:nvPicPr>
          <p:cNvPr id="9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2996" y="593726"/>
            <a:ext cx="625474" cy="625474"/>
          </a:xfrm>
          <a:prstGeom prst="rect">
            <a:avLst/>
          </a:prstGeom>
        </p:spPr>
      </p:pic>
      <p:sp>
        <p:nvSpPr>
          <p:cNvPr id="7" name="节编号"/>
          <p:cNvSpPr txBox="1"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1728470" y="4316932"/>
            <a:ext cx="14231912" cy="31139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3200" b="0" i="0" u="none" strike="noStrike" kern="1200" cap="none" spc="5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站酷文艺体" panose="02000603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1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12802870" y="2447290"/>
            <a:ext cx="10353040" cy="1005205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>
              <a:defRPr kumimoji="0" sz="3600" b="0" i="0" u="none" strike="noStrike" cap="none" spc="150" normalizeH="0" baseline="0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cs typeface="MiSans Normal" panose="00000500000000000000" charset="-122"/>
                <a:sym typeface="+mn-ea"/>
              </a:defRPr>
            </a:lvl1pPr>
            <a:lvl2pPr>
              <a:defRPr kumimoji="0" sz="32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2pPr>
            <a:lvl3pPr>
              <a:defRPr kumimoji="0" sz="32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3pPr>
            <a:lvl4pPr>
              <a:defRPr kumimoji="0" sz="28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4pPr>
            <a:lvl5pPr>
              <a:defRPr kumimoji="0" sz="2800" b="0" i="0" u="none" strike="noStrike" cap="none" spc="150" normalizeH="0" baseline="0" dirty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sym typeface="+mn-ea"/>
              </a:defRPr>
            </a:lvl5pPr>
          </a:lstStyle>
          <a:p>
            <a:pPr marR="0" lvl="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●"/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marR="0" lvl="1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  <a:tabLst>
                <a:tab pos="1609725" algn="l"/>
              </a:tabLs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marR="0" lvl="2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har char="●"/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marR="0" lvl="3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marR="0" lvl="4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1217930" y="2447290"/>
            <a:ext cx="10353040" cy="1005205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ct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36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1371600" marR="0" lvl="1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32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2286000" marR="0" lvl="2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32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3200400" marR="0" lvl="3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28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4114800" marR="0" lvl="4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28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None/>
            </a:lvl6pPr>
            <a:lvl7pPr marL="59436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7pPr>
            <a:lvl8pPr marL="68580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8pPr>
            <a:lvl9pPr marL="77724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9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1939290" y="654050"/>
            <a:ext cx="21216620" cy="1270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15" name="正文"/>
          <p:cNvSpPr txBox="1">
            <a:spLocks noGrp="1"/>
          </p:cNvSpPr>
          <p:nvPr>
            <p:ph idx="6"/>
            <p:custDataLst>
              <p:tags r:id="rId4"/>
            </p:custDataLst>
          </p:nvPr>
        </p:nvSpPr>
        <p:spPr>
          <a:xfrm>
            <a:off x="12471400" y="3197860"/>
            <a:ext cx="10684510" cy="930148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ct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36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1371600" marR="0" lvl="1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32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2286000" marR="0" lvl="2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32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3200400" marR="0" lvl="3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28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4114800" marR="0" lvl="4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28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None/>
            </a:lvl6pPr>
            <a:lvl7pPr marL="59436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7pPr>
            <a:lvl8pPr marL="68580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8pPr>
            <a:lvl9pPr marL="77724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12471670" y="2186570"/>
            <a:ext cx="10684800" cy="800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6"/>
            </p:custDataLst>
          </p:nvPr>
        </p:nvSpPr>
        <p:spPr>
          <a:xfrm>
            <a:off x="1217930" y="3197860"/>
            <a:ext cx="10684510" cy="930148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ct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36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1371600" marR="0" lvl="1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32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2286000" marR="0" lvl="2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32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3200400" marR="0" lvl="3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28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4114800" marR="0" lvl="4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28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None/>
            </a:lvl6pPr>
            <a:lvl7pPr marL="59436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7pPr>
            <a:lvl8pPr marL="68580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8pPr>
            <a:lvl9pPr marL="77724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7"/>
            </p:custDataLst>
          </p:nvPr>
        </p:nvSpPr>
        <p:spPr>
          <a:xfrm>
            <a:off x="1218070" y="2186570"/>
            <a:ext cx="10684800" cy="8002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1939290" y="654050"/>
            <a:ext cx="21216620" cy="1270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1939290" y="654050"/>
            <a:ext cx="21216620" cy="1270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1393190" y="720090"/>
            <a:ext cx="21603970" cy="1163574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ct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36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1371600" marR="0" lvl="1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32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2286000" marR="0" lvl="2" indent="-457200" fontAlgn="auto">
              <a:lnSpc>
                <a:spcPct val="120000"/>
              </a:lnSpc>
              <a:spcBef>
                <a:spcPct val="100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32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3200400" marR="0" lvl="3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28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4114800" marR="0" lvl="4" indent="-457200" fontAlgn="auto">
              <a:lnSpc>
                <a:spcPct val="120000"/>
              </a:lnSpc>
              <a:spcBef>
                <a:spcPct val="1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28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None/>
            </a:lvl6pPr>
            <a:lvl7pPr marL="59436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7pPr>
            <a:lvl8pPr marL="68580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8pPr>
            <a:lvl9pPr marL="7772400" indent="-457200">
              <a:lnSpc>
                <a:spcPct val="90000"/>
              </a:lnSpc>
              <a:spcBef>
                <a:spcPct val="2010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sp>
        <p:nvSpPr>
          <p:cNvPr id="8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1939290" y="2103120"/>
            <a:ext cx="21216620" cy="81153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0" i="0" u="none" strike="noStrike" kern="1200" cap="none" spc="30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1939290" y="654050"/>
            <a:ext cx="21216620" cy="1270000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2421870" y="1906684"/>
            <a:ext cx="11963400" cy="9815322"/>
          </a:xfrm>
          <a:prstGeom prst="rect">
            <a:avLst/>
          </a:prstGeom>
        </p:spPr>
      </p:pic>
      <p:sp>
        <p:nvSpPr>
          <p:cNvPr id="36" name="任意多边形: 形状 35"/>
          <p:cNvSpPr/>
          <p:nvPr>
            <p:custDataLst>
              <p:tags r:id="rId4"/>
            </p:custDataLst>
          </p:nvPr>
        </p:nvSpPr>
        <p:spPr>
          <a:xfrm>
            <a:off x="7136130" y="11440478"/>
            <a:ext cx="17249140" cy="2274570"/>
          </a:xfrm>
          <a:custGeom>
            <a:avLst/>
            <a:gdLst>
              <a:gd name="connsiteX0" fmla="*/ 0 w 7639049"/>
              <a:gd name="connsiteY0" fmla="*/ 0 h 1219200"/>
              <a:gd name="connsiteX1" fmla="*/ 7639049 w 7639049"/>
              <a:gd name="connsiteY1" fmla="*/ 0 h 1219200"/>
              <a:gd name="connsiteX2" fmla="*/ 7639049 w 7639049"/>
              <a:gd name="connsiteY2" fmla="*/ 1219200 h 1219200"/>
              <a:gd name="connsiteX3" fmla="*/ 0 w 7639049"/>
              <a:gd name="connsiteY3" fmla="*/ 121920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9049" h="1219200">
                <a:moveTo>
                  <a:pt x="0" y="0"/>
                </a:moveTo>
                <a:lnTo>
                  <a:pt x="7639049" y="0"/>
                </a:lnTo>
                <a:lnTo>
                  <a:pt x="7639049" y="1219200"/>
                </a:lnTo>
                <a:lnTo>
                  <a:pt x="0" y="1219200"/>
                </a:lnTo>
                <a:close/>
              </a:path>
            </a:pathLst>
          </a:custGeom>
          <a:gradFill>
            <a:gsLst>
              <a:gs pos="0">
                <a:schemeClr val="bg2">
                  <a:lumMod val="10000"/>
                  <a:lumOff val="90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sz="3600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2225486" y="11439526"/>
            <a:ext cx="4909338" cy="227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44" name="图形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2996" y="593726"/>
            <a:ext cx="625474" cy="625474"/>
          </a:xfrm>
          <a:prstGeom prst="rect">
            <a:avLst/>
          </a:prstGeom>
        </p:spPr>
      </p:pic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1103630" y="11649710"/>
            <a:ext cx="231140" cy="23114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02703B"/>
              </a:solidFill>
              <a:cs typeface="MiSans Normal" panose="00000500000000000000" charset="-122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1103630" y="12039600"/>
            <a:ext cx="231140" cy="231140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1" name="椭圆 60"/>
          <p:cNvSpPr/>
          <p:nvPr>
            <p:custDataLst>
              <p:tags r:id="rId11"/>
            </p:custDataLst>
          </p:nvPr>
        </p:nvSpPr>
        <p:spPr>
          <a:xfrm>
            <a:off x="1103630" y="12428220"/>
            <a:ext cx="231140" cy="2311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62" name="椭圆 61"/>
          <p:cNvSpPr/>
          <p:nvPr>
            <p:custDataLst>
              <p:tags r:id="rId12"/>
            </p:custDataLst>
          </p:nvPr>
        </p:nvSpPr>
        <p:spPr>
          <a:xfrm>
            <a:off x="1103630" y="12818110"/>
            <a:ext cx="231140" cy="2311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213610" y="3158490"/>
            <a:ext cx="13695680" cy="5640070"/>
          </a:xfrm>
          <a:prstGeom prst="rect">
            <a:avLst/>
          </a:prstGeom>
          <a:noFill/>
        </p:spPr>
        <p:txBody>
          <a:bodyPr vert="horz"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16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167767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17222470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927558" y="12209778"/>
            <a:ext cx="3505200" cy="723902"/>
          </a:xfrm>
        </p:spPr>
        <p:txBody>
          <a:bodyPr wrap="square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3200">
                <a:solidFill>
                  <a:srgbClr val="FFFFFF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2" Type="http://schemas.openxmlformats.org/officeDocument/2006/relationships/theme" Target="../theme/theme2.xml"/><Relationship Id="rId21" Type="http://schemas.openxmlformats.org/officeDocument/2006/relationships/tags" Target="../tags/tag102.xml"/><Relationship Id="rId20" Type="http://schemas.openxmlformats.org/officeDocument/2006/relationships/tags" Target="../tags/tag101.xml"/><Relationship Id="rId2" Type="http://schemas.openxmlformats.org/officeDocument/2006/relationships/slideLayout" Target="../slideLayouts/slideLayout3.xml"/><Relationship Id="rId19" Type="http://schemas.openxmlformats.org/officeDocument/2006/relationships/tags" Target="../tags/tag100.xml"/><Relationship Id="rId18" Type="http://schemas.openxmlformats.org/officeDocument/2006/relationships/tags" Target="../tags/tag99.xml"/><Relationship Id="rId17" Type="http://schemas.openxmlformats.org/officeDocument/2006/relationships/tags" Target="../tags/tag98.xml"/><Relationship Id="rId16" Type="http://schemas.openxmlformats.org/officeDocument/2006/relationships/tags" Target="../tags/tag97.xml"/><Relationship Id="rId15" Type="http://schemas.openxmlformats.org/officeDocument/2006/relationships/image" Target="../media/image5.png"/><Relationship Id="rId14" Type="http://schemas.openxmlformats.org/officeDocument/2006/relationships/tags" Target="../tags/tag96.xml"/><Relationship Id="rId13" Type="http://schemas.openxmlformats.org/officeDocument/2006/relationships/image" Target="../media/image4.png"/><Relationship Id="rId12" Type="http://schemas.openxmlformats.org/officeDocument/2006/relationships/tags" Target="../tags/tag9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 rot="10522852" flipH="1">
            <a:off x="-146050" y="-172720"/>
            <a:ext cx="4679950" cy="1779270"/>
          </a:xfrm>
          <a:custGeom>
            <a:avLst/>
            <a:gdLst>
              <a:gd name="connsiteX0" fmla="*/ 3427141 w 3427141"/>
              <a:gd name="connsiteY0" fmla="*/ 1034748 h 1303135"/>
              <a:gd name="connsiteX1" fmla="*/ 105286 w 3427141"/>
              <a:gd name="connsiteY1" fmla="*/ 1303135 h 1303135"/>
              <a:gd name="connsiteX2" fmla="*/ 0 w 3427141"/>
              <a:gd name="connsiteY2" fmla="*/ 0 h 1303135"/>
              <a:gd name="connsiteX3" fmla="*/ 3427141 w 3427141"/>
              <a:gd name="connsiteY3" fmla="*/ 0 h 13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141" h="1303135">
                <a:moveTo>
                  <a:pt x="3427141" y="1034748"/>
                </a:moveTo>
                <a:lnTo>
                  <a:pt x="105286" y="1303135"/>
                </a:lnTo>
                <a:lnTo>
                  <a:pt x="0" y="0"/>
                </a:lnTo>
                <a:lnTo>
                  <a:pt x="3427141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/>
          <a:stretch>
            <a:fillRect/>
          </a:stretch>
        </p:blipFill>
        <p:spPr>
          <a:xfrm flipH="1" flipV="1">
            <a:off x="21402040" y="0"/>
            <a:ext cx="2983230" cy="24472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1393190" y="12712700"/>
            <a:ext cx="5486400" cy="730250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8078470" y="12712700"/>
            <a:ext cx="8229600" cy="7302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17509236" y="12712700"/>
            <a:ext cx="5486400" cy="730250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393190" y="720000"/>
            <a:ext cx="21600000" cy="144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Autofit/>
          </a:bodyPr>
          <a:lstStyle/>
          <a:p>
            <a:pPr marL="0" marR="0" lvl="0" fontAlgn="auto">
              <a:lnSpc>
                <a:spcPct val="11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1393190" y="2603498"/>
            <a:ext cx="21600000" cy="974725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¢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¢"/>
            </a:pP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1270" y="0"/>
            <a:ext cx="0" cy="0"/>
          </a:xfrm>
          <a:prstGeom prst="rect">
            <a:avLst/>
          </a:prstGeom>
          <a:solidFill>
            <a:srgbClr val="A1D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36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6400" b="0" i="0" u="none" strike="noStrike" kern="1200" cap="none" spc="0" normalizeH="0" baseline="0" dirty="0" smtClean="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ct val="401000"/>
        </a:spcBef>
        <a:buFont typeface="Arial" panose="020B0604020202020204" pitchFamily="34" charset="0"/>
        <a:buChar char="•"/>
        <a:defRPr kumimoji="0" lang="zh-CN" altLang="en-US" sz="36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kumimoji="0" lang="zh-CN" altLang="en-US" sz="32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kumimoji="0" lang="zh-CN" altLang="en-US" sz="32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kumimoji="0" lang="zh-CN" altLang="en-US" sz="28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kumimoji="0" lang="zh-CN" altLang="en-US" sz="2800" b="0" i="0" u="none" strike="noStrike" kern="1200" cap="none" spc="150" normalizeH="0" baseline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image" Target="../media/image11.png"/><Relationship Id="rId6" Type="http://schemas.openxmlformats.org/officeDocument/2006/relationships/tags" Target="../tags/tag129.xml"/><Relationship Id="rId5" Type="http://schemas.openxmlformats.org/officeDocument/2006/relationships/image" Target="../media/image10.png"/><Relationship Id="rId4" Type="http://schemas.openxmlformats.org/officeDocument/2006/relationships/tags" Target="../tags/tag128.xml"/><Relationship Id="rId33" Type="http://schemas.openxmlformats.org/officeDocument/2006/relationships/notesSlide" Target="../notesSlides/notesSlide4.xml"/><Relationship Id="rId32" Type="http://schemas.openxmlformats.org/officeDocument/2006/relationships/slideLayout" Target="../slideLayouts/slideLayout3.xml"/><Relationship Id="rId31" Type="http://schemas.openxmlformats.org/officeDocument/2006/relationships/tags" Target="../tags/tag150.xml"/><Relationship Id="rId30" Type="http://schemas.openxmlformats.org/officeDocument/2006/relationships/tags" Target="../tags/tag149.xml"/><Relationship Id="rId3" Type="http://schemas.openxmlformats.org/officeDocument/2006/relationships/tags" Target="../tags/tag127.xml"/><Relationship Id="rId29" Type="http://schemas.openxmlformats.org/officeDocument/2006/relationships/tags" Target="../tags/tag148.xml"/><Relationship Id="rId28" Type="http://schemas.openxmlformats.org/officeDocument/2006/relationships/tags" Target="../tags/tag147.xml"/><Relationship Id="rId27" Type="http://schemas.openxmlformats.org/officeDocument/2006/relationships/tags" Target="../tags/tag146.xml"/><Relationship Id="rId26" Type="http://schemas.openxmlformats.org/officeDocument/2006/relationships/tags" Target="../tags/tag145.xml"/><Relationship Id="rId25" Type="http://schemas.openxmlformats.org/officeDocument/2006/relationships/tags" Target="../tags/tag144.xml"/><Relationship Id="rId24" Type="http://schemas.openxmlformats.org/officeDocument/2006/relationships/tags" Target="../tags/tag143.xml"/><Relationship Id="rId23" Type="http://schemas.openxmlformats.org/officeDocument/2006/relationships/image" Target="../media/image14.png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image" Target="../media/image9.png"/><Relationship Id="rId19" Type="http://schemas.openxmlformats.org/officeDocument/2006/relationships/tags" Target="../tags/tag139.xml"/><Relationship Id="rId18" Type="http://schemas.openxmlformats.org/officeDocument/2006/relationships/tags" Target="../tags/tag138.xml"/><Relationship Id="rId17" Type="http://schemas.openxmlformats.org/officeDocument/2006/relationships/tags" Target="../tags/tag137.xml"/><Relationship Id="rId16" Type="http://schemas.openxmlformats.org/officeDocument/2006/relationships/image" Target="../media/image13.png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image" Target="../media/image12.png"/><Relationship Id="rId10" Type="http://schemas.openxmlformats.org/officeDocument/2006/relationships/tags" Target="../tags/tag132.xml"/><Relationship Id="rId1" Type="http://schemas.openxmlformats.org/officeDocument/2006/relationships/tags" Target="../tags/tag12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image" Target="../media/image17.png"/><Relationship Id="rId7" Type="http://schemas.openxmlformats.org/officeDocument/2006/relationships/tags" Target="../tags/tag154.xml"/><Relationship Id="rId6" Type="http://schemas.openxmlformats.org/officeDocument/2006/relationships/image" Target="../media/image16.png"/><Relationship Id="rId5" Type="http://schemas.openxmlformats.org/officeDocument/2006/relationships/tags" Target="../tags/tag153.xml"/><Relationship Id="rId4" Type="http://schemas.openxmlformats.org/officeDocument/2006/relationships/image" Target="../media/image15.png"/><Relationship Id="rId3" Type="http://schemas.openxmlformats.org/officeDocument/2006/relationships/tags" Target="../tags/tag152.xml"/><Relationship Id="rId29" Type="http://schemas.openxmlformats.org/officeDocument/2006/relationships/notesSlide" Target="../notesSlides/notesSlide5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170.xml"/><Relationship Id="rId26" Type="http://schemas.openxmlformats.org/officeDocument/2006/relationships/tags" Target="../tags/tag169.xml"/><Relationship Id="rId25" Type="http://schemas.openxmlformats.org/officeDocument/2006/relationships/tags" Target="../tags/tag168.xml"/><Relationship Id="rId24" Type="http://schemas.openxmlformats.org/officeDocument/2006/relationships/tags" Target="../tags/tag167.xml"/><Relationship Id="rId23" Type="http://schemas.openxmlformats.org/officeDocument/2006/relationships/tags" Target="../tags/tag166.xml"/><Relationship Id="rId22" Type="http://schemas.openxmlformats.org/officeDocument/2006/relationships/tags" Target="../tags/tag165.xml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image" Target="../media/image9.png"/><Relationship Id="rId19" Type="http://schemas.openxmlformats.org/officeDocument/2006/relationships/image" Target="../media/image20.png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image" Target="../media/image19.png"/><Relationship Id="rId13" Type="http://schemas.openxmlformats.org/officeDocument/2006/relationships/tags" Target="../tags/tag158.xml"/><Relationship Id="rId12" Type="http://schemas.openxmlformats.org/officeDocument/2006/relationships/image" Target="../media/image18.png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image" Target="../media/image22.png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image" Target="../media/image21.png"/><Relationship Id="rId3" Type="http://schemas.openxmlformats.org/officeDocument/2006/relationships/tags" Target="../tags/tag172.xml"/><Relationship Id="rId22" Type="http://schemas.openxmlformats.org/officeDocument/2006/relationships/notesSlide" Target="../notesSlides/notesSlide6.xml"/><Relationship Id="rId21" Type="http://schemas.openxmlformats.org/officeDocument/2006/relationships/slideLayout" Target="../slideLayouts/slideLayout3.xml"/><Relationship Id="rId20" Type="http://schemas.openxmlformats.org/officeDocument/2006/relationships/tags" Target="../tags/tag185.xml"/><Relationship Id="rId2" Type="http://schemas.openxmlformats.org/officeDocument/2006/relationships/image" Target="../media/image9.png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image" Target="../media/image24.png"/><Relationship Id="rId15" Type="http://schemas.openxmlformats.org/officeDocument/2006/relationships/tags" Target="../tags/tag181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image" Target="../media/image23.png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tags" Target="../tags/tag17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tags" Target="../tags/tag193.xml"/><Relationship Id="rId7" Type="http://schemas.openxmlformats.org/officeDocument/2006/relationships/image" Target="../media/image26.png"/><Relationship Id="rId6" Type="http://schemas.openxmlformats.org/officeDocument/2006/relationships/tags" Target="../tags/tag192.xml"/><Relationship Id="rId5" Type="http://schemas.openxmlformats.org/officeDocument/2006/relationships/image" Target="../media/image25.png"/><Relationship Id="rId49" Type="http://schemas.openxmlformats.org/officeDocument/2006/relationships/notesSlide" Target="../notesSlides/notesSlide8.xml"/><Relationship Id="rId48" Type="http://schemas.openxmlformats.org/officeDocument/2006/relationships/slideLayout" Target="../slideLayouts/slideLayout3.xml"/><Relationship Id="rId47" Type="http://schemas.openxmlformats.org/officeDocument/2006/relationships/tags" Target="../tags/tag221.xml"/><Relationship Id="rId46" Type="http://schemas.openxmlformats.org/officeDocument/2006/relationships/tags" Target="../tags/tag220.xml"/><Relationship Id="rId45" Type="http://schemas.openxmlformats.org/officeDocument/2006/relationships/tags" Target="../tags/tag219.xml"/><Relationship Id="rId44" Type="http://schemas.openxmlformats.org/officeDocument/2006/relationships/tags" Target="../tags/tag218.xml"/><Relationship Id="rId43" Type="http://schemas.openxmlformats.org/officeDocument/2006/relationships/tags" Target="../tags/tag217.xml"/><Relationship Id="rId42" Type="http://schemas.openxmlformats.org/officeDocument/2006/relationships/tags" Target="../tags/tag216.xml"/><Relationship Id="rId41" Type="http://schemas.openxmlformats.org/officeDocument/2006/relationships/image" Target="../media/image37.png"/><Relationship Id="rId40" Type="http://schemas.openxmlformats.org/officeDocument/2006/relationships/tags" Target="../tags/tag215.xml"/><Relationship Id="rId4" Type="http://schemas.openxmlformats.org/officeDocument/2006/relationships/tags" Target="../tags/tag191.xml"/><Relationship Id="rId39" Type="http://schemas.openxmlformats.org/officeDocument/2006/relationships/tags" Target="../tags/tag214.xml"/><Relationship Id="rId38" Type="http://schemas.openxmlformats.org/officeDocument/2006/relationships/image" Target="../media/image36.png"/><Relationship Id="rId37" Type="http://schemas.openxmlformats.org/officeDocument/2006/relationships/tags" Target="../tags/tag213.xml"/><Relationship Id="rId36" Type="http://schemas.openxmlformats.org/officeDocument/2006/relationships/tags" Target="../tags/tag212.xml"/><Relationship Id="rId35" Type="http://schemas.openxmlformats.org/officeDocument/2006/relationships/image" Target="../media/image35.png"/><Relationship Id="rId34" Type="http://schemas.openxmlformats.org/officeDocument/2006/relationships/tags" Target="../tags/tag211.xml"/><Relationship Id="rId33" Type="http://schemas.openxmlformats.org/officeDocument/2006/relationships/tags" Target="../tags/tag210.xml"/><Relationship Id="rId32" Type="http://schemas.openxmlformats.org/officeDocument/2006/relationships/image" Target="../media/image34.png"/><Relationship Id="rId31" Type="http://schemas.openxmlformats.org/officeDocument/2006/relationships/tags" Target="../tags/tag209.xml"/><Relationship Id="rId30" Type="http://schemas.openxmlformats.org/officeDocument/2006/relationships/image" Target="../media/image33.png"/><Relationship Id="rId3" Type="http://schemas.openxmlformats.org/officeDocument/2006/relationships/tags" Target="../tags/tag190.xml"/><Relationship Id="rId29" Type="http://schemas.openxmlformats.org/officeDocument/2006/relationships/tags" Target="../tags/tag208.xml"/><Relationship Id="rId28" Type="http://schemas.openxmlformats.org/officeDocument/2006/relationships/image" Target="../media/image32.png"/><Relationship Id="rId27" Type="http://schemas.openxmlformats.org/officeDocument/2006/relationships/tags" Target="../tags/tag207.xml"/><Relationship Id="rId26" Type="http://schemas.openxmlformats.org/officeDocument/2006/relationships/image" Target="../media/image31.png"/><Relationship Id="rId25" Type="http://schemas.openxmlformats.org/officeDocument/2006/relationships/tags" Target="../tags/tag206.xml"/><Relationship Id="rId24" Type="http://schemas.openxmlformats.org/officeDocument/2006/relationships/image" Target="../media/image30.png"/><Relationship Id="rId23" Type="http://schemas.openxmlformats.org/officeDocument/2006/relationships/tags" Target="../tags/tag205.xml"/><Relationship Id="rId22" Type="http://schemas.openxmlformats.org/officeDocument/2006/relationships/image" Target="../media/image29.png"/><Relationship Id="rId21" Type="http://schemas.openxmlformats.org/officeDocument/2006/relationships/tags" Target="../tags/tag204.xml"/><Relationship Id="rId20" Type="http://schemas.openxmlformats.org/officeDocument/2006/relationships/tags" Target="../tags/tag203.xml"/><Relationship Id="rId2" Type="http://schemas.openxmlformats.org/officeDocument/2006/relationships/image" Target="../media/image9.png"/><Relationship Id="rId19" Type="http://schemas.openxmlformats.org/officeDocument/2006/relationships/tags" Target="../tags/tag202.xml"/><Relationship Id="rId18" Type="http://schemas.openxmlformats.org/officeDocument/2006/relationships/tags" Target="../tags/tag201.xml"/><Relationship Id="rId17" Type="http://schemas.openxmlformats.org/officeDocument/2006/relationships/tags" Target="../tags/tag200.xml"/><Relationship Id="rId16" Type="http://schemas.openxmlformats.org/officeDocument/2006/relationships/tags" Target="../tags/tag199.xml"/><Relationship Id="rId15" Type="http://schemas.openxmlformats.org/officeDocument/2006/relationships/tags" Target="../tags/tag198.xml"/><Relationship Id="rId14" Type="http://schemas.openxmlformats.org/officeDocument/2006/relationships/tags" Target="../tags/tag197.xml"/><Relationship Id="rId13" Type="http://schemas.openxmlformats.org/officeDocument/2006/relationships/tags" Target="../tags/tag196.xml"/><Relationship Id="rId12" Type="http://schemas.openxmlformats.org/officeDocument/2006/relationships/tags" Target="../tags/tag195.xml"/><Relationship Id="rId11" Type="http://schemas.openxmlformats.org/officeDocument/2006/relationships/image" Target="../media/image28.png"/><Relationship Id="rId10" Type="http://schemas.openxmlformats.org/officeDocument/2006/relationships/tags" Target="../tags/tag194.xml"/><Relationship Id="rId1" Type="http://schemas.openxmlformats.org/officeDocument/2006/relationships/tags" Target="../tags/tag18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image" Target="../media/image9.png"/><Relationship Id="rId1" Type="http://schemas.openxmlformats.org/officeDocument/2006/relationships/tags" Target="../tags/tag22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9" Type="http://schemas.openxmlformats.org/officeDocument/2006/relationships/notesSlide" Target="../notesSlides/notesSlide10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246.xml"/><Relationship Id="rId26" Type="http://schemas.openxmlformats.org/officeDocument/2006/relationships/tags" Target="../tags/tag245.xml"/><Relationship Id="rId25" Type="http://schemas.openxmlformats.org/officeDocument/2006/relationships/image" Target="../media/image44.png"/><Relationship Id="rId24" Type="http://schemas.openxmlformats.org/officeDocument/2006/relationships/tags" Target="../tags/tag244.xml"/><Relationship Id="rId23" Type="http://schemas.openxmlformats.org/officeDocument/2006/relationships/tags" Target="../tags/tag243.xml"/><Relationship Id="rId22" Type="http://schemas.openxmlformats.org/officeDocument/2006/relationships/image" Target="../media/image43.png"/><Relationship Id="rId21" Type="http://schemas.openxmlformats.org/officeDocument/2006/relationships/tags" Target="../tags/tag242.xml"/><Relationship Id="rId20" Type="http://schemas.openxmlformats.org/officeDocument/2006/relationships/tags" Target="../tags/tag241.xml"/><Relationship Id="rId2" Type="http://schemas.openxmlformats.org/officeDocument/2006/relationships/image" Target="../media/image9.png"/><Relationship Id="rId19" Type="http://schemas.openxmlformats.org/officeDocument/2006/relationships/image" Target="../media/image42.png"/><Relationship Id="rId18" Type="http://schemas.openxmlformats.org/officeDocument/2006/relationships/tags" Target="../tags/tag240.xml"/><Relationship Id="rId17" Type="http://schemas.openxmlformats.org/officeDocument/2006/relationships/image" Target="../media/image41.png"/><Relationship Id="rId16" Type="http://schemas.openxmlformats.org/officeDocument/2006/relationships/tags" Target="../tags/tag239.xml"/><Relationship Id="rId15" Type="http://schemas.openxmlformats.org/officeDocument/2006/relationships/image" Target="../media/image40.png"/><Relationship Id="rId14" Type="http://schemas.openxmlformats.org/officeDocument/2006/relationships/tags" Target="../tags/tag238.xml"/><Relationship Id="rId13" Type="http://schemas.openxmlformats.org/officeDocument/2006/relationships/image" Target="../media/image39.png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image" Target="../media/image38.png"/><Relationship Id="rId1" Type="http://schemas.openxmlformats.org/officeDocument/2006/relationships/tags" Target="../tags/tag22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52.xml"/><Relationship Id="rId8" Type="http://schemas.openxmlformats.org/officeDocument/2006/relationships/tags" Target="../tags/tag251.xml"/><Relationship Id="rId7" Type="http://schemas.openxmlformats.org/officeDocument/2006/relationships/image" Target="../media/image46.png"/><Relationship Id="rId6" Type="http://schemas.openxmlformats.org/officeDocument/2006/relationships/tags" Target="../tags/tag250.xml"/><Relationship Id="rId5" Type="http://schemas.openxmlformats.org/officeDocument/2006/relationships/image" Target="../media/image45.png"/><Relationship Id="rId4" Type="http://schemas.openxmlformats.org/officeDocument/2006/relationships/tags" Target="../tags/tag249.xml"/><Relationship Id="rId3" Type="http://schemas.openxmlformats.org/officeDocument/2006/relationships/tags" Target="../tags/tag248.xml"/><Relationship Id="rId23" Type="http://schemas.openxmlformats.org/officeDocument/2006/relationships/notesSlide" Target="../notesSlides/notesSlide11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262.xml"/><Relationship Id="rId20" Type="http://schemas.openxmlformats.org/officeDocument/2006/relationships/tags" Target="../tags/tag261.xml"/><Relationship Id="rId2" Type="http://schemas.openxmlformats.org/officeDocument/2006/relationships/image" Target="../media/image9.png"/><Relationship Id="rId19" Type="http://schemas.openxmlformats.org/officeDocument/2006/relationships/tags" Target="../tags/tag260.xml"/><Relationship Id="rId18" Type="http://schemas.openxmlformats.org/officeDocument/2006/relationships/tags" Target="../tags/tag259.xml"/><Relationship Id="rId17" Type="http://schemas.openxmlformats.org/officeDocument/2006/relationships/tags" Target="../tags/tag258.xml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image" Target="../media/image48.png"/><Relationship Id="rId12" Type="http://schemas.openxmlformats.org/officeDocument/2006/relationships/tags" Target="../tags/tag254.xml"/><Relationship Id="rId11" Type="http://schemas.openxmlformats.org/officeDocument/2006/relationships/tags" Target="../tags/tag253.xml"/><Relationship Id="rId10" Type="http://schemas.openxmlformats.org/officeDocument/2006/relationships/image" Target="../media/image47.png"/><Relationship Id="rId1" Type="http://schemas.openxmlformats.org/officeDocument/2006/relationships/tags" Target="../tags/tag24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image" Target="../media/image51.png"/><Relationship Id="rId7" Type="http://schemas.openxmlformats.org/officeDocument/2006/relationships/tags" Target="../tags/tag269.xml"/><Relationship Id="rId6" Type="http://schemas.openxmlformats.org/officeDocument/2006/relationships/image" Target="../media/image50.png"/><Relationship Id="rId5" Type="http://schemas.openxmlformats.org/officeDocument/2006/relationships/tags" Target="../tags/tag268.xml"/><Relationship Id="rId42" Type="http://schemas.openxmlformats.org/officeDocument/2006/relationships/notesSlide" Target="../notesSlides/notesSlide13.xml"/><Relationship Id="rId41" Type="http://schemas.openxmlformats.org/officeDocument/2006/relationships/slideLayout" Target="../slideLayouts/slideLayout3.xml"/><Relationship Id="rId40" Type="http://schemas.openxmlformats.org/officeDocument/2006/relationships/tags" Target="../tags/tag295.xml"/><Relationship Id="rId4" Type="http://schemas.openxmlformats.org/officeDocument/2006/relationships/image" Target="../media/image49.png"/><Relationship Id="rId39" Type="http://schemas.openxmlformats.org/officeDocument/2006/relationships/tags" Target="../tags/tag294.xml"/><Relationship Id="rId38" Type="http://schemas.openxmlformats.org/officeDocument/2006/relationships/tags" Target="../tags/tag293.xml"/><Relationship Id="rId37" Type="http://schemas.openxmlformats.org/officeDocument/2006/relationships/tags" Target="../tags/tag292.xml"/><Relationship Id="rId36" Type="http://schemas.openxmlformats.org/officeDocument/2006/relationships/image" Target="../media/image57.png"/><Relationship Id="rId35" Type="http://schemas.openxmlformats.org/officeDocument/2006/relationships/tags" Target="../tags/tag291.xml"/><Relationship Id="rId34" Type="http://schemas.openxmlformats.org/officeDocument/2006/relationships/tags" Target="../tags/tag290.xml"/><Relationship Id="rId33" Type="http://schemas.openxmlformats.org/officeDocument/2006/relationships/tags" Target="../tags/tag289.xml"/><Relationship Id="rId32" Type="http://schemas.openxmlformats.org/officeDocument/2006/relationships/tags" Target="../tags/tag288.xml"/><Relationship Id="rId31" Type="http://schemas.openxmlformats.org/officeDocument/2006/relationships/tags" Target="../tags/tag287.xml"/><Relationship Id="rId30" Type="http://schemas.openxmlformats.org/officeDocument/2006/relationships/tags" Target="../tags/tag286.xml"/><Relationship Id="rId3" Type="http://schemas.openxmlformats.org/officeDocument/2006/relationships/tags" Target="../tags/tag267.xml"/><Relationship Id="rId29" Type="http://schemas.openxmlformats.org/officeDocument/2006/relationships/image" Target="../media/image56.png"/><Relationship Id="rId28" Type="http://schemas.openxmlformats.org/officeDocument/2006/relationships/tags" Target="../tags/tag285.xml"/><Relationship Id="rId27" Type="http://schemas.openxmlformats.org/officeDocument/2006/relationships/tags" Target="../tags/tag284.xml"/><Relationship Id="rId26" Type="http://schemas.openxmlformats.org/officeDocument/2006/relationships/tags" Target="../tags/tag283.xml"/><Relationship Id="rId25" Type="http://schemas.openxmlformats.org/officeDocument/2006/relationships/tags" Target="../tags/tag282.xml"/><Relationship Id="rId24" Type="http://schemas.openxmlformats.org/officeDocument/2006/relationships/image" Target="../media/image55.png"/><Relationship Id="rId23" Type="http://schemas.openxmlformats.org/officeDocument/2006/relationships/tags" Target="../tags/tag281.xml"/><Relationship Id="rId22" Type="http://schemas.openxmlformats.org/officeDocument/2006/relationships/tags" Target="../tags/tag280.xml"/><Relationship Id="rId21" Type="http://schemas.openxmlformats.org/officeDocument/2006/relationships/tags" Target="../tags/tag279.xml"/><Relationship Id="rId20" Type="http://schemas.openxmlformats.org/officeDocument/2006/relationships/tags" Target="../tags/tag278.xml"/><Relationship Id="rId2" Type="http://schemas.openxmlformats.org/officeDocument/2006/relationships/image" Target="../media/image9.png"/><Relationship Id="rId19" Type="http://schemas.openxmlformats.org/officeDocument/2006/relationships/image" Target="../media/image54.png"/><Relationship Id="rId18" Type="http://schemas.openxmlformats.org/officeDocument/2006/relationships/tags" Target="../tags/tag277.xml"/><Relationship Id="rId17" Type="http://schemas.openxmlformats.org/officeDocument/2006/relationships/tags" Target="../tags/tag276.xml"/><Relationship Id="rId16" Type="http://schemas.openxmlformats.org/officeDocument/2006/relationships/tags" Target="../tags/tag275.xml"/><Relationship Id="rId15" Type="http://schemas.openxmlformats.org/officeDocument/2006/relationships/tags" Target="../tags/tag274.xml"/><Relationship Id="rId14" Type="http://schemas.openxmlformats.org/officeDocument/2006/relationships/image" Target="../media/image53.png"/><Relationship Id="rId13" Type="http://schemas.openxmlformats.org/officeDocument/2006/relationships/tags" Target="../tags/tag273.xml"/><Relationship Id="rId12" Type="http://schemas.openxmlformats.org/officeDocument/2006/relationships/image" Target="../media/image52.png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tags" Target="../tags/tag26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02.xml"/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image" Target="../media/image58.png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image" Target="../media/image9.png"/><Relationship Id="rId19" Type="http://schemas.openxmlformats.org/officeDocument/2006/relationships/notesSlide" Target="../notesSlides/notesSlide14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tags" Target="../tags/tag308.xml"/><Relationship Id="rId14" Type="http://schemas.openxmlformats.org/officeDocument/2006/relationships/tags" Target="../tags/tag307.xml"/><Relationship Id="rId13" Type="http://schemas.openxmlformats.org/officeDocument/2006/relationships/tags" Target="../tags/tag306.xml"/><Relationship Id="rId12" Type="http://schemas.openxmlformats.org/officeDocument/2006/relationships/tags" Target="../tags/tag305.xml"/><Relationship Id="rId11" Type="http://schemas.openxmlformats.org/officeDocument/2006/relationships/tags" Target="../tags/tag304.xml"/><Relationship Id="rId10" Type="http://schemas.openxmlformats.org/officeDocument/2006/relationships/tags" Target="../tags/tag303.xml"/><Relationship Id="rId1" Type="http://schemas.openxmlformats.org/officeDocument/2006/relationships/tags" Target="../tags/tag29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15.xml"/><Relationship Id="rId8" Type="http://schemas.openxmlformats.org/officeDocument/2006/relationships/image" Target="../media/image61.png"/><Relationship Id="rId7" Type="http://schemas.openxmlformats.org/officeDocument/2006/relationships/tags" Target="../tags/tag314.xml"/><Relationship Id="rId6" Type="http://schemas.openxmlformats.org/officeDocument/2006/relationships/image" Target="../media/image60.png"/><Relationship Id="rId5" Type="http://schemas.openxmlformats.org/officeDocument/2006/relationships/tags" Target="../tags/tag313.xml"/><Relationship Id="rId4" Type="http://schemas.openxmlformats.org/officeDocument/2006/relationships/image" Target="../media/image59.png"/><Relationship Id="rId37" Type="http://schemas.openxmlformats.org/officeDocument/2006/relationships/notesSlide" Target="../notesSlides/notesSlide15.xml"/><Relationship Id="rId36" Type="http://schemas.openxmlformats.org/officeDocument/2006/relationships/slideLayout" Target="../slideLayouts/slideLayout3.xml"/><Relationship Id="rId35" Type="http://schemas.openxmlformats.org/officeDocument/2006/relationships/tags" Target="../tags/tag335.xml"/><Relationship Id="rId34" Type="http://schemas.openxmlformats.org/officeDocument/2006/relationships/tags" Target="../tags/tag334.xml"/><Relationship Id="rId33" Type="http://schemas.openxmlformats.org/officeDocument/2006/relationships/image" Target="../media/image67.png"/><Relationship Id="rId32" Type="http://schemas.openxmlformats.org/officeDocument/2006/relationships/tags" Target="../tags/tag333.xml"/><Relationship Id="rId31" Type="http://schemas.openxmlformats.org/officeDocument/2006/relationships/tags" Target="../tags/tag332.xml"/><Relationship Id="rId30" Type="http://schemas.openxmlformats.org/officeDocument/2006/relationships/tags" Target="../tags/tag331.xml"/><Relationship Id="rId3" Type="http://schemas.openxmlformats.org/officeDocument/2006/relationships/tags" Target="../tags/tag312.xml"/><Relationship Id="rId29" Type="http://schemas.openxmlformats.org/officeDocument/2006/relationships/image" Target="../media/image66.png"/><Relationship Id="rId28" Type="http://schemas.openxmlformats.org/officeDocument/2006/relationships/tags" Target="../tags/tag330.xml"/><Relationship Id="rId27" Type="http://schemas.openxmlformats.org/officeDocument/2006/relationships/tags" Target="../tags/tag329.xml"/><Relationship Id="rId26" Type="http://schemas.openxmlformats.org/officeDocument/2006/relationships/tags" Target="../tags/tag328.xml"/><Relationship Id="rId25" Type="http://schemas.openxmlformats.org/officeDocument/2006/relationships/image" Target="../media/image65.png"/><Relationship Id="rId24" Type="http://schemas.openxmlformats.org/officeDocument/2006/relationships/tags" Target="../tags/tag327.xml"/><Relationship Id="rId23" Type="http://schemas.openxmlformats.org/officeDocument/2006/relationships/tags" Target="../tags/tag326.xml"/><Relationship Id="rId22" Type="http://schemas.openxmlformats.org/officeDocument/2006/relationships/tags" Target="../tags/tag325.xml"/><Relationship Id="rId21" Type="http://schemas.openxmlformats.org/officeDocument/2006/relationships/tags" Target="../tags/tag324.xml"/><Relationship Id="rId20" Type="http://schemas.openxmlformats.org/officeDocument/2006/relationships/tags" Target="../tags/tag323.xml"/><Relationship Id="rId2" Type="http://schemas.openxmlformats.org/officeDocument/2006/relationships/image" Target="../media/image9.png"/><Relationship Id="rId19" Type="http://schemas.openxmlformats.org/officeDocument/2006/relationships/tags" Target="../tags/tag322.xml"/><Relationship Id="rId18" Type="http://schemas.openxmlformats.org/officeDocument/2006/relationships/tags" Target="../tags/tag321.xml"/><Relationship Id="rId17" Type="http://schemas.openxmlformats.org/officeDocument/2006/relationships/tags" Target="../tags/tag320.xml"/><Relationship Id="rId16" Type="http://schemas.openxmlformats.org/officeDocument/2006/relationships/tags" Target="../tags/tag319.xml"/><Relationship Id="rId15" Type="http://schemas.openxmlformats.org/officeDocument/2006/relationships/tags" Target="../tags/tag318.xml"/><Relationship Id="rId14" Type="http://schemas.openxmlformats.org/officeDocument/2006/relationships/image" Target="../media/image64.png"/><Relationship Id="rId13" Type="http://schemas.openxmlformats.org/officeDocument/2006/relationships/tags" Target="../tags/tag317.xml"/><Relationship Id="rId12" Type="http://schemas.openxmlformats.org/officeDocument/2006/relationships/image" Target="../media/image63.png"/><Relationship Id="rId11" Type="http://schemas.openxmlformats.org/officeDocument/2006/relationships/tags" Target="../tags/tag316.xml"/><Relationship Id="rId10" Type="http://schemas.openxmlformats.org/officeDocument/2006/relationships/image" Target="../media/image62.png"/><Relationship Id="rId1" Type="http://schemas.openxmlformats.org/officeDocument/2006/relationships/tags" Target="../tags/tag31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" Type="http://schemas.openxmlformats.org/officeDocument/2006/relationships/tags" Target="../tags/tag33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image" Target="../media/image69.png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image" Target="../media/image68.png"/><Relationship Id="rId3" Type="http://schemas.openxmlformats.org/officeDocument/2006/relationships/tags" Target="../tags/tag340.xml"/><Relationship Id="rId2" Type="http://schemas.openxmlformats.org/officeDocument/2006/relationships/image" Target="../media/image9.png"/><Relationship Id="rId18" Type="http://schemas.openxmlformats.org/officeDocument/2006/relationships/notesSlide" Target="../notesSlides/notesSlide17.xml"/><Relationship Id="rId17" Type="http://schemas.openxmlformats.org/officeDocument/2006/relationships/slideLayout" Target="../slideLayouts/slideLayout3.xml"/><Relationship Id="rId16" Type="http://schemas.openxmlformats.org/officeDocument/2006/relationships/tags" Target="../tags/tag350.xml"/><Relationship Id="rId15" Type="http://schemas.openxmlformats.org/officeDocument/2006/relationships/tags" Target="../tags/tag349.xml"/><Relationship Id="rId14" Type="http://schemas.openxmlformats.org/officeDocument/2006/relationships/tags" Target="../tags/tag348.xml"/><Relationship Id="rId13" Type="http://schemas.openxmlformats.org/officeDocument/2006/relationships/tags" Target="../tags/tag347.xml"/><Relationship Id="rId12" Type="http://schemas.openxmlformats.org/officeDocument/2006/relationships/image" Target="../media/image70.png"/><Relationship Id="rId11" Type="http://schemas.openxmlformats.org/officeDocument/2006/relationships/tags" Target="../tags/tag346.xml"/><Relationship Id="rId10" Type="http://schemas.openxmlformats.org/officeDocument/2006/relationships/tags" Target="../tags/tag345.xml"/><Relationship Id="rId1" Type="http://schemas.openxmlformats.org/officeDocument/2006/relationships/tags" Target="../tags/tag33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3.png"/><Relationship Id="rId8" Type="http://schemas.openxmlformats.org/officeDocument/2006/relationships/tags" Target="../tags/tag355.xml"/><Relationship Id="rId7" Type="http://schemas.openxmlformats.org/officeDocument/2006/relationships/tags" Target="../tags/tag354.xml"/><Relationship Id="rId6" Type="http://schemas.openxmlformats.org/officeDocument/2006/relationships/image" Target="../media/image72.png"/><Relationship Id="rId51" Type="http://schemas.openxmlformats.org/officeDocument/2006/relationships/notesSlide" Target="../notesSlides/notesSlide18.xml"/><Relationship Id="rId50" Type="http://schemas.openxmlformats.org/officeDocument/2006/relationships/slideLayout" Target="../slideLayouts/slideLayout3.xml"/><Relationship Id="rId5" Type="http://schemas.openxmlformats.org/officeDocument/2006/relationships/tags" Target="../tags/tag353.xml"/><Relationship Id="rId49" Type="http://schemas.openxmlformats.org/officeDocument/2006/relationships/tags" Target="../tags/tag386.xml"/><Relationship Id="rId48" Type="http://schemas.openxmlformats.org/officeDocument/2006/relationships/tags" Target="../tags/tag385.xml"/><Relationship Id="rId47" Type="http://schemas.openxmlformats.org/officeDocument/2006/relationships/image" Target="../media/image67.png"/><Relationship Id="rId46" Type="http://schemas.openxmlformats.org/officeDocument/2006/relationships/tags" Target="../tags/tag384.xml"/><Relationship Id="rId45" Type="http://schemas.openxmlformats.org/officeDocument/2006/relationships/tags" Target="../tags/tag383.xml"/><Relationship Id="rId44" Type="http://schemas.openxmlformats.org/officeDocument/2006/relationships/tags" Target="../tags/tag382.xml"/><Relationship Id="rId43" Type="http://schemas.openxmlformats.org/officeDocument/2006/relationships/image" Target="../media/image66.png"/><Relationship Id="rId42" Type="http://schemas.openxmlformats.org/officeDocument/2006/relationships/tags" Target="../tags/tag381.xml"/><Relationship Id="rId41" Type="http://schemas.openxmlformats.org/officeDocument/2006/relationships/tags" Target="../tags/tag380.xml"/><Relationship Id="rId40" Type="http://schemas.openxmlformats.org/officeDocument/2006/relationships/tags" Target="../tags/tag379.xml"/><Relationship Id="rId4" Type="http://schemas.openxmlformats.org/officeDocument/2006/relationships/image" Target="../media/image71.png"/><Relationship Id="rId39" Type="http://schemas.openxmlformats.org/officeDocument/2006/relationships/image" Target="../media/image65.png"/><Relationship Id="rId38" Type="http://schemas.openxmlformats.org/officeDocument/2006/relationships/tags" Target="../tags/tag378.xml"/><Relationship Id="rId37" Type="http://schemas.openxmlformats.org/officeDocument/2006/relationships/tags" Target="../tags/tag377.xml"/><Relationship Id="rId36" Type="http://schemas.openxmlformats.org/officeDocument/2006/relationships/tags" Target="../tags/tag376.xml"/><Relationship Id="rId35" Type="http://schemas.openxmlformats.org/officeDocument/2006/relationships/tags" Target="../tags/tag375.xml"/><Relationship Id="rId34" Type="http://schemas.openxmlformats.org/officeDocument/2006/relationships/image" Target="../media/image79.png"/><Relationship Id="rId33" Type="http://schemas.openxmlformats.org/officeDocument/2006/relationships/tags" Target="../tags/tag374.xml"/><Relationship Id="rId32" Type="http://schemas.openxmlformats.org/officeDocument/2006/relationships/tags" Target="../tags/tag373.xml"/><Relationship Id="rId31" Type="http://schemas.openxmlformats.org/officeDocument/2006/relationships/tags" Target="../tags/tag372.xml"/><Relationship Id="rId30" Type="http://schemas.openxmlformats.org/officeDocument/2006/relationships/tags" Target="../tags/tag371.xml"/><Relationship Id="rId3" Type="http://schemas.openxmlformats.org/officeDocument/2006/relationships/tags" Target="../tags/tag352.xml"/><Relationship Id="rId29" Type="http://schemas.openxmlformats.org/officeDocument/2006/relationships/tags" Target="../tags/tag370.xml"/><Relationship Id="rId28" Type="http://schemas.openxmlformats.org/officeDocument/2006/relationships/tags" Target="../tags/tag369.xml"/><Relationship Id="rId27" Type="http://schemas.openxmlformats.org/officeDocument/2006/relationships/tags" Target="../tags/tag368.xml"/><Relationship Id="rId26" Type="http://schemas.openxmlformats.org/officeDocument/2006/relationships/tags" Target="../tags/tag367.xml"/><Relationship Id="rId25" Type="http://schemas.openxmlformats.org/officeDocument/2006/relationships/tags" Target="../tags/tag366.xml"/><Relationship Id="rId24" Type="http://schemas.openxmlformats.org/officeDocument/2006/relationships/tags" Target="../tags/tag365.xml"/><Relationship Id="rId23" Type="http://schemas.openxmlformats.org/officeDocument/2006/relationships/tags" Target="../tags/tag364.xml"/><Relationship Id="rId22" Type="http://schemas.openxmlformats.org/officeDocument/2006/relationships/tags" Target="../tags/tag363.xml"/><Relationship Id="rId21" Type="http://schemas.openxmlformats.org/officeDocument/2006/relationships/tags" Target="../tags/tag362.xml"/><Relationship Id="rId20" Type="http://schemas.openxmlformats.org/officeDocument/2006/relationships/tags" Target="../tags/tag361.xml"/><Relationship Id="rId2" Type="http://schemas.openxmlformats.org/officeDocument/2006/relationships/image" Target="../media/image9.png"/><Relationship Id="rId19" Type="http://schemas.openxmlformats.org/officeDocument/2006/relationships/image" Target="../media/image78.png"/><Relationship Id="rId18" Type="http://schemas.openxmlformats.org/officeDocument/2006/relationships/tags" Target="../tags/tag360.xml"/><Relationship Id="rId17" Type="http://schemas.openxmlformats.org/officeDocument/2006/relationships/image" Target="../media/image77.png"/><Relationship Id="rId16" Type="http://schemas.openxmlformats.org/officeDocument/2006/relationships/tags" Target="../tags/tag359.xml"/><Relationship Id="rId15" Type="http://schemas.openxmlformats.org/officeDocument/2006/relationships/image" Target="../media/image76.png"/><Relationship Id="rId14" Type="http://schemas.openxmlformats.org/officeDocument/2006/relationships/tags" Target="../tags/tag358.xml"/><Relationship Id="rId13" Type="http://schemas.openxmlformats.org/officeDocument/2006/relationships/image" Target="../media/image75.png"/><Relationship Id="rId12" Type="http://schemas.openxmlformats.org/officeDocument/2006/relationships/tags" Target="../tags/tag357.xml"/><Relationship Id="rId11" Type="http://schemas.openxmlformats.org/officeDocument/2006/relationships/image" Target="../media/image74.png"/><Relationship Id="rId10" Type="http://schemas.openxmlformats.org/officeDocument/2006/relationships/tags" Target="../tags/tag356.xml"/><Relationship Id="rId1" Type="http://schemas.openxmlformats.org/officeDocument/2006/relationships/tags" Target="../tags/tag35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93.xml"/><Relationship Id="rId8" Type="http://schemas.openxmlformats.org/officeDocument/2006/relationships/tags" Target="../tags/tag392.xml"/><Relationship Id="rId7" Type="http://schemas.openxmlformats.org/officeDocument/2006/relationships/image" Target="../media/image80.png"/><Relationship Id="rId6" Type="http://schemas.openxmlformats.org/officeDocument/2006/relationships/tags" Target="../tags/tag391.xml"/><Relationship Id="rId5" Type="http://schemas.openxmlformats.org/officeDocument/2006/relationships/tags" Target="../tags/tag390.xml"/><Relationship Id="rId4" Type="http://schemas.openxmlformats.org/officeDocument/2006/relationships/tags" Target="../tags/tag389.xml"/><Relationship Id="rId3" Type="http://schemas.openxmlformats.org/officeDocument/2006/relationships/tags" Target="../tags/tag388.xml"/><Relationship Id="rId23" Type="http://schemas.openxmlformats.org/officeDocument/2006/relationships/notesSlide" Target="../notesSlides/notesSlide19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405.xml"/><Relationship Id="rId20" Type="http://schemas.openxmlformats.org/officeDocument/2006/relationships/tags" Target="../tags/tag404.xml"/><Relationship Id="rId2" Type="http://schemas.openxmlformats.org/officeDocument/2006/relationships/image" Target="../media/image9.png"/><Relationship Id="rId19" Type="http://schemas.openxmlformats.org/officeDocument/2006/relationships/tags" Target="../tags/tag403.xml"/><Relationship Id="rId18" Type="http://schemas.openxmlformats.org/officeDocument/2006/relationships/tags" Target="../tags/tag402.xml"/><Relationship Id="rId17" Type="http://schemas.openxmlformats.org/officeDocument/2006/relationships/tags" Target="../tags/tag401.xml"/><Relationship Id="rId16" Type="http://schemas.openxmlformats.org/officeDocument/2006/relationships/tags" Target="../tags/tag400.xml"/><Relationship Id="rId15" Type="http://schemas.openxmlformats.org/officeDocument/2006/relationships/tags" Target="../tags/tag399.xml"/><Relationship Id="rId14" Type="http://schemas.openxmlformats.org/officeDocument/2006/relationships/tags" Target="../tags/tag398.xml"/><Relationship Id="rId13" Type="http://schemas.openxmlformats.org/officeDocument/2006/relationships/tags" Target="../tags/tag397.xml"/><Relationship Id="rId12" Type="http://schemas.openxmlformats.org/officeDocument/2006/relationships/tags" Target="../tags/tag396.xml"/><Relationship Id="rId11" Type="http://schemas.openxmlformats.org/officeDocument/2006/relationships/tags" Target="../tags/tag395.xml"/><Relationship Id="rId10" Type="http://schemas.openxmlformats.org/officeDocument/2006/relationships/tags" Target="../tags/tag394.xml"/><Relationship Id="rId1" Type="http://schemas.openxmlformats.org/officeDocument/2006/relationships/tags" Target="../tags/tag38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" Type="http://schemas.openxmlformats.org/officeDocument/2006/relationships/tags" Target="../tags/tag4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3"/>
          <p:cNvSpPr/>
          <p:nvPr>
            <p:custDataLst>
              <p:tags r:id="rId1"/>
            </p:custDataLst>
          </p:nvPr>
        </p:nvSpPr>
        <p:spPr>
          <a:xfrm rot="21600000">
            <a:off x="1362456" y="2615184"/>
            <a:ext cx="13624560" cy="1124712"/>
          </a:xfrm>
          <a:prstGeom prst="rect">
            <a:avLst/>
          </a:prstGeom>
          <a:noFill/>
        </p:spPr>
        <p:txBody>
          <a:bodyPr vert="horz" wrap="square" rtlCol="0" anchor="ctr"/>
          <a:p>
            <a:pPr marL="0" indent="0" algn="l">
              <a:lnSpc>
                <a:spcPts val="8880"/>
              </a:lnSpc>
              <a:buNone/>
            </a:pPr>
            <a:endParaRPr lang="en-US" sz="7400" dirty="0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-5400000"/>
              </a:gradFill>
              <a:cs typeface="SourceHanSerifCN-Bold" panose="02020700000000000000" pitchFamily="34" charset="-120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/>
        <p:txBody>
          <a:bodyPr/>
          <a:p>
            <a:pPr marL="0" indent="-457200" algn="l">
              <a:lnSpc>
                <a:spcPct val="110000"/>
              </a:lnSpc>
              <a:spcBef>
                <a:spcPts val="2005"/>
              </a:spcBef>
              <a:spcAft>
                <a:spcPts val="0"/>
              </a:spcAft>
              <a:buSzPct val="100000"/>
            </a:pPr>
            <a:r>
              <a:rPr lang="en-US" altLang="zh-CN" sz="4000"/>
              <a:t> </a:t>
            </a:r>
            <a:endParaRPr lang="en-US" altLang="zh-CN" sz="4000"/>
          </a:p>
        </p:txBody>
      </p:sp>
      <p:sp>
        <p:nvSpPr>
          <p:cNvPr id="18" name="标题 17"/>
          <p:cNvSpPr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2213610" y="1293495"/>
            <a:ext cx="13025120" cy="4295140"/>
          </a:xfrm>
        </p:spPr>
        <p:txBody>
          <a:bodyPr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13200"/>
              <a:t>三农发展新路径</a:t>
            </a:r>
            <a:endParaRPr altLang="en-US" sz="13200"/>
          </a:p>
        </p:txBody>
      </p:sp>
      <p:sp>
        <p:nvSpPr>
          <p:cNvPr id="19" name="文本占位符 3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2927558" y="11667488"/>
            <a:ext cx="3505200" cy="723902"/>
          </a:xfrm>
          <a:prstGeom prst="rect">
            <a:avLst/>
          </a:prstGeom>
          <a:ln>
            <a:noFill/>
            <a:prstDash val="sysDash"/>
          </a:ln>
        </p:spPr>
        <p:txBody>
          <a:bodyPr/>
          <a:p>
            <a:r>
              <a:rPr lang="zh-CN" altLang="en-US" sz="6000"/>
              <a:t>汇报人</a:t>
            </a:r>
            <a:r>
              <a:rPr altLang="zh-CN" sz="6000"/>
              <a:t>: </a:t>
            </a:r>
            <a:r>
              <a:rPr altLang="zh-CN" sz="6000"/>
              <a:t>郑立衍</a:t>
            </a:r>
            <a:endParaRPr altLang="zh-CN" sz="6000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副标题 45"/>
          <p:cNvSpPr>
            <a:spLocks noGrp="1"/>
          </p:cNvSpPr>
          <p:nvPr>
            <p:ph type="subTitle" idx="14"/>
            <p:custDataLst>
              <p:tags r:id="rId1"/>
            </p:custDataLst>
          </p:nvPr>
        </p:nvSpPr>
        <p:spPr>
          <a:xfrm>
            <a:off x="1576324" y="2748407"/>
            <a:ext cx="7827264" cy="1325880"/>
          </a:xfrm>
        </p:spPr>
        <p:txBody>
          <a:bodyPr/>
          <a:p>
            <a:r>
              <a:rPr altLang="en-US"/>
              <a:t>Contents</a:t>
            </a:r>
            <a:endParaRPr altLang="en-US"/>
          </a:p>
        </p:txBody>
      </p:sp>
      <p:sp>
        <p:nvSpPr>
          <p:cNvPr id="32" name="标题 31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1576070" y="963930"/>
            <a:ext cx="4446270" cy="1959610"/>
          </a:xfrm>
        </p:spPr>
        <p:txBody>
          <a:bodyPr>
            <a:normAutofit fontScale="90000"/>
          </a:bodyPr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10800"/>
              <a:t>目</a:t>
            </a:r>
            <a:r>
              <a:rPr altLang="en-US" sz="10800"/>
              <a:t> 录</a:t>
            </a:r>
            <a:endParaRPr altLang="en-US" sz="10800"/>
          </a:p>
        </p:txBody>
      </p:sp>
      <p:sp>
        <p:nvSpPr>
          <p:cNvPr id="33" name="矩形: 圆角 28"/>
          <p:cNvSpPr/>
          <p:nvPr>
            <p:custDataLst>
              <p:tags r:id="rId3"/>
            </p:custDataLst>
          </p:nvPr>
        </p:nvSpPr>
        <p:spPr>
          <a:xfrm>
            <a:off x="9734376" y="3137535"/>
            <a:ext cx="12537297" cy="1711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34" name="序号"/>
          <p:cNvSpPr txBox="1"/>
          <p:nvPr>
            <p:custDataLst>
              <p:tags r:id="rId4"/>
            </p:custDataLst>
          </p:nvPr>
        </p:nvSpPr>
        <p:spPr>
          <a:xfrm>
            <a:off x="9917744" y="3250183"/>
            <a:ext cx="1482660" cy="1486693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2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01</a:t>
            </a:r>
            <a:endParaRPr lang="en-US" altLang="zh-CN" sz="22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5" name="标题"/>
          <p:cNvSpPr txBox="1"/>
          <p:nvPr>
            <p:custDataLst>
              <p:tags r:id="rId5"/>
            </p:custDataLst>
          </p:nvPr>
        </p:nvSpPr>
        <p:spPr>
          <a:xfrm>
            <a:off x="11852747" y="3414220"/>
            <a:ext cx="9653101" cy="12129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</a:pPr>
            <a:r>
              <a:rPr lang="zh-CN" sz="60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三农发展概述</a:t>
            </a:r>
            <a:endParaRPr lang="zh-CN" sz="60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36" name="矩形: 圆角 28"/>
          <p:cNvSpPr/>
          <p:nvPr>
            <p:custDataLst>
              <p:tags r:id="rId6"/>
            </p:custDataLst>
          </p:nvPr>
        </p:nvSpPr>
        <p:spPr>
          <a:xfrm>
            <a:off x="9734376" y="9433358"/>
            <a:ext cx="12537297" cy="1711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37" name="序号"/>
          <p:cNvSpPr txBox="1"/>
          <p:nvPr>
            <p:custDataLst>
              <p:tags r:id="rId7"/>
            </p:custDataLst>
          </p:nvPr>
        </p:nvSpPr>
        <p:spPr>
          <a:xfrm>
            <a:off x="9917744" y="9546006"/>
            <a:ext cx="1482660" cy="1486693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4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04</a:t>
            </a:r>
            <a:endParaRPr lang="en-US" altLang="zh-CN" sz="24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38" name="标题"/>
          <p:cNvSpPr txBox="1"/>
          <p:nvPr>
            <p:custDataLst>
              <p:tags r:id="rId8"/>
            </p:custDataLst>
          </p:nvPr>
        </p:nvSpPr>
        <p:spPr>
          <a:xfrm>
            <a:off x="11852747" y="9710043"/>
            <a:ext cx="9653101" cy="12129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</a:pPr>
            <a:r>
              <a:rPr lang="zh-CN" sz="60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未来趋势展望</a:t>
            </a:r>
            <a:endParaRPr lang="zh-CN" sz="60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39" name="矩形: 圆角 28"/>
          <p:cNvSpPr/>
          <p:nvPr>
            <p:custDataLst>
              <p:tags r:id="rId9"/>
            </p:custDataLst>
          </p:nvPr>
        </p:nvSpPr>
        <p:spPr>
          <a:xfrm>
            <a:off x="9734376" y="5236143"/>
            <a:ext cx="12537297" cy="1711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40" name="序号"/>
          <p:cNvSpPr txBox="1"/>
          <p:nvPr>
            <p:custDataLst>
              <p:tags r:id="rId10"/>
            </p:custDataLst>
          </p:nvPr>
        </p:nvSpPr>
        <p:spPr>
          <a:xfrm>
            <a:off x="9917744" y="5348791"/>
            <a:ext cx="1482660" cy="1486693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2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02</a:t>
            </a:r>
            <a:endParaRPr lang="en-US" altLang="zh-CN" sz="22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41" name="标题"/>
          <p:cNvSpPr txBox="1"/>
          <p:nvPr>
            <p:custDataLst>
              <p:tags r:id="rId11"/>
            </p:custDataLst>
          </p:nvPr>
        </p:nvSpPr>
        <p:spPr>
          <a:xfrm>
            <a:off x="11852747" y="5512828"/>
            <a:ext cx="9653101" cy="12129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</a:pPr>
            <a:r>
              <a:rPr lang="zh-CN" sz="60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核心问题聚焦</a:t>
            </a:r>
            <a:endParaRPr lang="zh-CN" sz="60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42" name="矩形: 圆角 28"/>
          <p:cNvSpPr/>
          <p:nvPr>
            <p:custDataLst>
              <p:tags r:id="rId12"/>
            </p:custDataLst>
          </p:nvPr>
        </p:nvSpPr>
        <p:spPr>
          <a:xfrm>
            <a:off x="9734376" y="7334750"/>
            <a:ext cx="12537297" cy="171198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2">
                  <a:lumMod val="13000"/>
                  <a:lumOff val="87000"/>
                </a:schemeClr>
              </a:gs>
              <a:gs pos="100000">
                <a:schemeClr val="bg2">
                  <a:lumMod val="10000"/>
                  <a:lumOff val="9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dirty="0">
              <a:cs typeface="MiSans Normal" panose="00000500000000000000" charset="-122"/>
              <a:sym typeface="+mn-ea"/>
            </a:endParaRPr>
          </a:p>
        </p:txBody>
      </p:sp>
      <p:sp>
        <p:nvSpPr>
          <p:cNvPr id="43" name="序号"/>
          <p:cNvSpPr txBox="1"/>
          <p:nvPr>
            <p:custDataLst>
              <p:tags r:id="rId13"/>
            </p:custDataLst>
          </p:nvPr>
        </p:nvSpPr>
        <p:spPr>
          <a:xfrm>
            <a:off x="9917744" y="7447399"/>
            <a:ext cx="1482660" cy="1486693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0" rIns="91440" bIns="0" rtlCol="0" anchor="ctr" anchorCtr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24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rPr>
              <a:t>03</a:t>
            </a:r>
            <a:endParaRPr lang="en-US" altLang="zh-CN" sz="24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  <a:cs typeface="MiSans Normal" panose="00000500000000000000" charset="-122"/>
              <a:sym typeface="+mn-ea"/>
            </a:endParaRPr>
          </a:p>
        </p:txBody>
      </p:sp>
      <p:sp>
        <p:nvSpPr>
          <p:cNvPr id="44" name="标题"/>
          <p:cNvSpPr txBox="1"/>
          <p:nvPr>
            <p:custDataLst>
              <p:tags r:id="rId14"/>
            </p:custDataLst>
          </p:nvPr>
        </p:nvSpPr>
        <p:spPr>
          <a:xfrm>
            <a:off x="11852747" y="7611435"/>
            <a:ext cx="9653101" cy="121296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</a:pPr>
            <a:r>
              <a:rPr lang="zh-CN" sz="6000" dirty="0">
                <a:solidFill>
                  <a:schemeClr val="accent1">
                    <a:lumMod val="50000"/>
                    <a:alpha val="85000"/>
                  </a:schemeClr>
                </a:solidFill>
                <a:latin typeface="+mj-ea"/>
                <a:ea typeface="+mj-ea"/>
                <a:cs typeface="MiSans Normal" panose="00000500000000000000" charset="-122"/>
              </a:rPr>
              <a:t>政策支持体系</a:t>
            </a:r>
            <a:endParaRPr lang="zh-CN" sz="6000" dirty="0">
              <a:solidFill>
                <a:schemeClr val="accent1">
                  <a:lumMod val="50000"/>
                  <a:alpha val="85000"/>
                </a:schemeClr>
              </a:solidFill>
              <a:latin typeface="+mj-ea"/>
              <a:ea typeface="+mj-ea"/>
              <a:cs typeface="MiSans Normal" panose="00000500000000000000" charset="-122"/>
            </a:endParaRPr>
          </a:p>
        </p:txBody>
      </p:sp>
      <p:sp>
        <p:nvSpPr>
          <p:cNvPr id="24" name="Text 4"/>
          <p:cNvSpPr/>
          <p:nvPr/>
        </p:nvSpPr>
        <p:spPr>
          <a:xfrm rot="21600000">
            <a:off x="1883664" y="6080760"/>
            <a:ext cx="3831336" cy="1216152"/>
          </a:xfrm>
          <a:prstGeom prst="rect">
            <a:avLst/>
          </a:prstGeom>
          <a:noFill/>
        </p:spPr>
        <p:txBody>
          <a:bodyPr vert="horz" wrap="square" rtlCol="0" anchor="ctr"/>
          <a:p>
            <a:pPr marL="0" indent="0" algn="l">
              <a:lnSpc>
                <a:spcPts val="9600"/>
              </a:lnSpc>
              <a:buNone/>
            </a:pPr>
            <a:endParaRPr lang="en-US" sz="8000" kern="0" spc="226" dirty="0">
              <a:solidFill>
                <a:schemeClr val="accent1">
                  <a:lumMod val="50000"/>
                </a:schemeClr>
              </a:solidFill>
              <a:cs typeface="SourceHanSerifCN-Heavy" panose="02020900000000000000" pitchFamily="34" charset="-120"/>
            </a:endParaRPr>
          </a:p>
        </p:txBody>
      </p:sp>
      <p:sp>
        <p:nvSpPr>
          <p:cNvPr id="26" name="Text 6"/>
          <p:cNvSpPr/>
          <p:nvPr/>
        </p:nvSpPr>
        <p:spPr>
          <a:xfrm rot="21600000">
            <a:off x="7452360" y="6080760"/>
            <a:ext cx="3831336" cy="1216152"/>
          </a:xfrm>
          <a:prstGeom prst="rect">
            <a:avLst/>
          </a:prstGeom>
          <a:noFill/>
        </p:spPr>
        <p:txBody>
          <a:bodyPr vert="horz" wrap="square" rtlCol="0" anchor="ctr"/>
          <a:p>
            <a:pPr marL="0" indent="0" algn="l">
              <a:lnSpc>
                <a:spcPts val="9600"/>
              </a:lnSpc>
              <a:buNone/>
            </a:pPr>
            <a:endParaRPr lang="en-US" sz="8000" kern="0" spc="226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sp>
        <p:nvSpPr>
          <p:cNvPr id="28" name="Text 8"/>
          <p:cNvSpPr/>
          <p:nvPr/>
        </p:nvSpPr>
        <p:spPr>
          <a:xfrm rot="21600000">
            <a:off x="12993624" y="6099048"/>
            <a:ext cx="3831336" cy="1216152"/>
          </a:xfrm>
          <a:prstGeom prst="rect">
            <a:avLst/>
          </a:prstGeom>
          <a:noFill/>
        </p:spPr>
        <p:txBody>
          <a:bodyPr vert="horz" wrap="square" rtlCol="0" anchor="ctr"/>
          <a:p>
            <a:pPr marL="0" indent="0" algn="l">
              <a:lnSpc>
                <a:spcPts val="9600"/>
              </a:lnSpc>
              <a:buNone/>
            </a:pPr>
            <a:endParaRPr lang="en-US" sz="8000" kern="0" spc="226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sp>
        <p:nvSpPr>
          <p:cNvPr id="30" name="Text 10"/>
          <p:cNvSpPr/>
          <p:nvPr/>
        </p:nvSpPr>
        <p:spPr>
          <a:xfrm rot="21600000">
            <a:off x="18544032" y="6099048"/>
            <a:ext cx="3831336" cy="1216152"/>
          </a:xfrm>
          <a:prstGeom prst="rect">
            <a:avLst/>
          </a:prstGeom>
          <a:noFill/>
        </p:spPr>
        <p:txBody>
          <a:bodyPr vert="horz" wrap="square" rtlCol="0" anchor="ctr"/>
          <a:p>
            <a:pPr marL="0" indent="0" algn="l">
              <a:lnSpc>
                <a:spcPts val="9600"/>
              </a:lnSpc>
              <a:buNone/>
            </a:pPr>
            <a:endParaRPr lang="en-US" sz="8000" kern="0" spc="226" dirty="0">
              <a:solidFill>
                <a:schemeClr val="accent1">
                  <a:lumMod val="50000"/>
                </a:schemeClr>
              </a:solidFill>
              <a:cs typeface="SourceHanSerifCN-Heavy" panose="02020900000000000000" pitchFamily="34" charset="-12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三农发展概述</a:t>
            </a:r>
            <a:endParaRPr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/>
              <a:t>PART ONE</a:t>
            </a:r>
            <a:endParaRPr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6" name="Text 2"/>
          <p:cNvSpPr/>
          <p:nvPr>
            <p:custDataLst>
              <p:tags r:id="rId3"/>
            </p:custDataLst>
          </p:nvPr>
        </p:nvSpPr>
        <p:spPr>
          <a:xfrm rot="21600000">
            <a:off x="15992856" y="11567160"/>
            <a:ext cx="3666744" cy="52120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080"/>
              </a:lnSpc>
              <a:buNone/>
            </a:pPr>
            <a:r>
              <a:rPr lang="en-US" sz="34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三农体系构成</a:t>
            </a:r>
            <a:endParaRPr lang="en-US" sz="34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16200000">
            <a:off x="14621256" y="4837176"/>
            <a:ext cx="6391656" cy="5541264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16925544" y="3520440"/>
            <a:ext cx="1773936" cy="1773936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14173200" y="8284464"/>
            <a:ext cx="1773936" cy="1773936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19559016" y="8284464"/>
            <a:ext cx="1773936" cy="1773936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 rot="21600000">
            <a:off x="16587216" y="6291072"/>
            <a:ext cx="2459736" cy="2459736"/>
          </a:xfrm>
          <a:prstGeom prst="rect">
            <a:avLst/>
          </a:prstGeom>
        </p:spPr>
      </p:pic>
      <p:sp>
        <p:nvSpPr>
          <p:cNvPr id="12" name="Text 3"/>
          <p:cNvSpPr/>
          <p:nvPr>
            <p:custDataLst>
              <p:tags r:id="rId12"/>
            </p:custDataLst>
          </p:nvPr>
        </p:nvSpPr>
        <p:spPr>
          <a:xfrm rot="21600000">
            <a:off x="17007840" y="4242816"/>
            <a:ext cx="1655064" cy="30175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农业生产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3" name="Text 4"/>
          <p:cNvSpPr/>
          <p:nvPr>
            <p:custDataLst>
              <p:tags r:id="rId13"/>
            </p:custDataLst>
          </p:nvPr>
        </p:nvSpPr>
        <p:spPr>
          <a:xfrm rot="21600000">
            <a:off x="19623024" y="9015984"/>
            <a:ext cx="1655064" cy="30175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农村建设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4" name="Text 5"/>
          <p:cNvSpPr/>
          <p:nvPr>
            <p:custDataLst>
              <p:tags r:id="rId14"/>
            </p:custDataLst>
          </p:nvPr>
        </p:nvSpPr>
        <p:spPr>
          <a:xfrm rot="21600000">
            <a:off x="14228064" y="9015984"/>
            <a:ext cx="1655064" cy="30175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农民权益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5" name="Image 7" descr="preencoded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 rot="9000000">
            <a:off x="15937992" y="8357616"/>
            <a:ext cx="329184" cy="256032"/>
          </a:xfrm>
          <a:prstGeom prst="rect">
            <a:avLst/>
          </a:prstGeom>
        </p:spPr>
      </p:pic>
      <p:pic>
        <p:nvPicPr>
          <p:cNvPr id="16" name="Image 8" descr="preencoded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 rot="16200000">
            <a:off x="17638776" y="5650992"/>
            <a:ext cx="329184" cy="256032"/>
          </a:xfrm>
          <a:prstGeom prst="rect">
            <a:avLst/>
          </a:prstGeom>
        </p:spPr>
      </p:pic>
      <p:pic>
        <p:nvPicPr>
          <p:cNvPr id="17" name="Image 9" descr="preencoded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/>
          <a:stretch>
            <a:fillRect/>
          </a:stretch>
        </p:blipFill>
        <p:spPr>
          <a:xfrm rot="1800000">
            <a:off x="19302984" y="8348472"/>
            <a:ext cx="329184" cy="256032"/>
          </a:xfrm>
          <a:prstGeom prst="rect">
            <a:avLst/>
          </a:prstGeom>
        </p:spPr>
      </p:pic>
      <p:sp>
        <p:nvSpPr>
          <p:cNvPr id="18" name="Text 6"/>
          <p:cNvSpPr/>
          <p:nvPr>
            <p:custDataLst>
              <p:tags r:id="rId19"/>
            </p:custDataLst>
          </p:nvPr>
        </p:nvSpPr>
        <p:spPr>
          <a:xfrm rot="21600000">
            <a:off x="16815816" y="7351776"/>
            <a:ext cx="1984248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三农构成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9" name="Text 7"/>
          <p:cNvSpPr/>
          <p:nvPr>
            <p:custDataLst>
              <p:tags r:id="rId20"/>
            </p:custDataLst>
          </p:nvPr>
        </p:nvSpPr>
        <p:spPr>
          <a:xfrm rot="21600000">
            <a:off x="2404872" y="7708392"/>
            <a:ext cx="91440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包含粮食安全的生产体系（18亿亩耕地红线）、乡村治理的居住系统（57万个行政村）、农民权益保障机制（2.9亿农业从业者）。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0" name="Text 8"/>
          <p:cNvSpPr/>
          <p:nvPr>
            <p:custDataLst>
              <p:tags r:id="rId21"/>
            </p:custDataLst>
          </p:nvPr>
        </p:nvSpPr>
        <p:spPr>
          <a:xfrm rot="21600000">
            <a:off x="2404872" y="6839712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结构组成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1" name="Image 10" descr="preencoded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 rot="21600000">
            <a:off x="1700784" y="6958584"/>
            <a:ext cx="283464" cy="301752"/>
          </a:xfrm>
          <a:prstGeom prst="rect">
            <a:avLst/>
          </a:prstGeom>
        </p:spPr>
      </p:pic>
      <p:sp>
        <p:nvSpPr>
          <p:cNvPr id="22" name="Text 9"/>
          <p:cNvSpPr/>
          <p:nvPr>
            <p:custDataLst>
              <p:tags r:id="rId24"/>
            </p:custDataLst>
          </p:nvPr>
        </p:nvSpPr>
        <p:spPr>
          <a:xfrm rot="21600000">
            <a:off x="2404872" y="4764024"/>
            <a:ext cx="91440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三农指农业、农村、农民三位一体的发展体系，2024年农业产值占GDP比重7.3%，仍是国民经济基础支柱。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3" name="Text 10"/>
          <p:cNvSpPr/>
          <p:nvPr>
            <p:custDataLst>
              <p:tags r:id="rId25"/>
            </p:custDataLst>
          </p:nvPr>
        </p:nvSpPr>
        <p:spPr>
          <a:xfrm rot="21600000">
            <a:off x="2404872" y="3895344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定义解析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4" name="Image 11" descr="preencoded.png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3"/>
          <a:stretch>
            <a:fillRect/>
          </a:stretch>
        </p:blipFill>
        <p:spPr>
          <a:xfrm rot="21600000">
            <a:off x="1700784" y="4014216"/>
            <a:ext cx="283464" cy="301752"/>
          </a:xfrm>
          <a:prstGeom prst="rect">
            <a:avLst/>
          </a:prstGeom>
        </p:spPr>
      </p:pic>
      <p:sp>
        <p:nvSpPr>
          <p:cNvPr id="25" name="Text 11"/>
          <p:cNvSpPr/>
          <p:nvPr>
            <p:custDataLst>
              <p:tags r:id="rId27"/>
            </p:custDataLst>
          </p:nvPr>
        </p:nvSpPr>
        <p:spPr>
          <a:xfrm rot="21600000">
            <a:off x="2404872" y="10652760"/>
            <a:ext cx="91440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农业农村部2023年数据显示，农业现代化每提升1个百分点，带动农民人均增收860元，形成产业-空间-主体的闭环。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6" name="Text 12"/>
          <p:cNvSpPr/>
          <p:nvPr>
            <p:custDataLst>
              <p:tags r:id="rId28"/>
            </p:custDataLst>
          </p:nvPr>
        </p:nvSpPr>
        <p:spPr>
          <a:xfrm rot="21600000">
            <a:off x="2404872" y="9793224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协同关系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7" name="Image 12" descr="preencoded.png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3"/>
          <a:stretch>
            <a:fillRect/>
          </a:stretch>
        </p:blipFill>
        <p:spPr>
          <a:xfrm rot="21600000">
            <a:off x="1700784" y="9902952"/>
            <a:ext cx="283464" cy="301752"/>
          </a:xfrm>
          <a:prstGeom prst="rect">
            <a:avLst/>
          </a:prstGeom>
        </p:spPr>
      </p:pic>
      <p:sp>
        <p:nvSpPr>
          <p:cNvPr id="29" name="标题 28"/>
          <p:cNvSpPr txBox="1">
            <a:spLocks noGrp="1"/>
          </p:cNvSpPr>
          <p:nvPr>
            <p:ph type="title" idx="3"/>
            <p:custDataLst>
              <p:tags r:id="rId30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三农基本概念</a:t>
            </a:r>
            <a:endParaRPr>
              <a:sym typeface="+mn-ea"/>
            </a:endParaRPr>
          </a:p>
        </p:txBody>
      </p:sp>
    </p:spTree>
    <p:custDataLst>
      <p:tags r:id="rId3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348472" y="7507224"/>
            <a:ext cx="7644384" cy="100584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380744" y="5221224"/>
            <a:ext cx="10049256" cy="3044952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11430000" y="6665976"/>
            <a:ext cx="822960" cy="100584"/>
          </a:xfrm>
          <a:prstGeom prst="rect">
            <a:avLst/>
          </a:prstGeom>
        </p:spPr>
      </p:pic>
      <p:sp>
        <p:nvSpPr>
          <p:cNvPr id="9" name="Text 2"/>
          <p:cNvSpPr/>
          <p:nvPr>
            <p:custDataLst>
              <p:tags r:id="rId9"/>
            </p:custDataLst>
          </p:nvPr>
        </p:nvSpPr>
        <p:spPr>
          <a:xfrm rot="21600000">
            <a:off x="1993392" y="6592824"/>
            <a:ext cx="8860536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农村居民人均可支配收入突破2万元大关，增速连续5年超城镇居民，城乡收入比缩小至2.45:1。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0" name="Text 3"/>
          <p:cNvSpPr/>
          <p:nvPr>
            <p:custDataLst>
              <p:tags r:id="rId10"/>
            </p:custDataLst>
          </p:nvPr>
        </p:nvSpPr>
        <p:spPr>
          <a:xfrm rot="21600000">
            <a:off x="7635240" y="57790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收入增长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1" name="Image 5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2938760" y="3566160"/>
            <a:ext cx="10058400" cy="3044952"/>
          </a:xfrm>
          <a:prstGeom prst="rect">
            <a:avLst/>
          </a:prstGeom>
        </p:spPr>
      </p:pic>
      <p:pic>
        <p:nvPicPr>
          <p:cNvPr id="12" name="Image 6" descr="preencoded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 rot="10800000">
            <a:off x="12115800" y="5093208"/>
            <a:ext cx="822960" cy="118872"/>
          </a:xfrm>
          <a:prstGeom prst="rect">
            <a:avLst/>
          </a:prstGeom>
        </p:spPr>
      </p:pic>
      <p:sp>
        <p:nvSpPr>
          <p:cNvPr id="13" name="Text 4"/>
          <p:cNvSpPr/>
          <p:nvPr>
            <p:custDataLst>
              <p:tags r:id="rId15"/>
            </p:custDataLst>
          </p:nvPr>
        </p:nvSpPr>
        <p:spPr>
          <a:xfrm rot="21600000">
            <a:off x="13542264" y="4956048"/>
            <a:ext cx="8860536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2024年全国粮食总产量达6.9亿吨，连续8年稳定在6.5亿吨以上，玉米单产创每亩420公斤新高。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4" name="Text 5"/>
          <p:cNvSpPr/>
          <p:nvPr>
            <p:custDataLst>
              <p:tags r:id="rId16"/>
            </p:custDataLst>
          </p:nvPr>
        </p:nvSpPr>
        <p:spPr>
          <a:xfrm rot="21600000">
            <a:off x="13542264" y="408736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产量突破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5" name="Image 7" descr="preencoded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2938760" y="7214616"/>
            <a:ext cx="10058400" cy="3044952"/>
          </a:xfrm>
          <a:prstGeom prst="rect">
            <a:avLst/>
          </a:prstGeom>
        </p:spPr>
      </p:pic>
      <p:pic>
        <p:nvPicPr>
          <p:cNvPr id="16" name="Image 8" descr="preencoded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 rot="10800000">
            <a:off x="12115800" y="8723376"/>
            <a:ext cx="822960" cy="100584"/>
          </a:xfrm>
          <a:prstGeom prst="rect">
            <a:avLst/>
          </a:prstGeom>
        </p:spPr>
      </p:pic>
      <p:sp>
        <p:nvSpPr>
          <p:cNvPr id="17" name="Text 6"/>
          <p:cNvSpPr/>
          <p:nvPr>
            <p:custDataLst>
              <p:tags r:id="rId20"/>
            </p:custDataLst>
          </p:nvPr>
        </p:nvSpPr>
        <p:spPr>
          <a:xfrm rot="21600000">
            <a:off x="13542264" y="8613648"/>
            <a:ext cx="8860536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农村公路总里程达446万公里，4G网络覆盖98%行政村，冷链物流仓储容量较2020年增长180%。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8" name="Text 7"/>
          <p:cNvSpPr/>
          <p:nvPr>
            <p:custDataLst>
              <p:tags r:id="rId21"/>
            </p:custDataLst>
          </p:nvPr>
        </p:nvSpPr>
        <p:spPr>
          <a:xfrm rot="21600000">
            <a:off x="13542264" y="774496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设施完善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9" name="Image 9" descr="preencoded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380744" y="8860536"/>
            <a:ext cx="10058400" cy="3044952"/>
          </a:xfrm>
          <a:prstGeom prst="rect">
            <a:avLst/>
          </a:prstGeom>
        </p:spPr>
      </p:pic>
      <p:pic>
        <p:nvPicPr>
          <p:cNvPr id="20" name="Image 10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11430000" y="10287000"/>
            <a:ext cx="822960" cy="100584"/>
          </a:xfrm>
          <a:prstGeom prst="rect">
            <a:avLst/>
          </a:prstGeom>
        </p:spPr>
      </p:pic>
      <p:sp>
        <p:nvSpPr>
          <p:cNvPr id="21" name="Text 8"/>
          <p:cNvSpPr/>
          <p:nvPr>
            <p:custDataLst>
              <p:tags r:id="rId24"/>
            </p:custDataLst>
          </p:nvPr>
        </p:nvSpPr>
        <p:spPr>
          <a:xfrm rot="21600000">
            <a:off x="1993392" y="10222992"/>
            <a:ext cx="8860536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农业科技贡献率61.2%仍低于发达国家，规模经营主体仅占38%，撂荒地面积达1.13亿亩。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2" name="Text 9"/>
          <p:cNvSpPr/>
          <p:nvPr>
            <p:custDataLst>
              <p:tags r:id="rId25"/>
            </p:custDataLst>
          </p:nvPr>
        </p:nvSpPr>
        <p:spPr>
          <a:xfrm rot="21600000">
            <a:off x="7635240" y="9409176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转型痛点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5" name="标题 24"/>
          <p:cNvSpPr txBox="1">
            <a:spLocks noGrp="1"/>
          </p:cNvSpPr>
          <p:nvPr>
            <p:ph type="title" idx="3"/>
            <p:custDataLst>
              <p:tags r:id="rId26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当前发展现状</a:t>
            </a:r>
            <a:endParaRPr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12810744" y="4151376"/>
            <a:ext cx="3044952" cy="3035808"/>
          </a:xfrm>
          <a:prstGeom prst="rect">
            <a:avLst/>
          </a:prstGeom>
        </p:spPr>
      </p:pic>
      <p:sp>
        <p:nvSpPr>
          <p:cNvPr id="7" name="Text 2"/>
          <p:cNvSpPr/>
          <p:nvPr>
            <p:custDataLst>
              <p:tags r:id="rId5"/>
            </p:custDataLst>
          </p:nvPr>
        </p:nvSpPr>
        <p:spPr>
          <a:xfrm rot="21600000">
            <a:off x="16166592" y="5257800"/>
            <a:ext cx="7013448" cy="171907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乡村消费市场达10万亿规模，家电下乡政策带动2023年农村网购增速21%，成为内循环重要支撑。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8" name="Text 3"/>
          <p:cNvSpPr/>
          <p:nvPr>
            <p:custDataLst>
              <p:tags r:id="rId6"/>
            </p:custDataLst>
          </p:nvPr>
        </p:nvSpPr>
        <p:spPr>
          <a:xfrm rot="21600000">
            <a:off x="16166592" y="4389120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经济压舱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1207008" y="4151376"/>
            <a:ext cx="3035808" cy="3035808"/>
          </a:xfrm>
          <a:prstGeom prst="rect">
            <a:avLst/>
          </a:prstGeom>
        </p:spPr>
      </p:pic>
      <p:sp>
        <p:nvSpPr>
          <p:cNvPr id="10" name="Text 4"/>
          <p:cNvSpPr/>
          <p:nvPr>
            <p:custDataLst>
              <p:tags r:id="rId9"/>
            </p:custDataLst>
          </p:nvPr>
        </p:nvSpPr>
        <p:spPr>
          <a:xfrm rot="21600000">
            <a:off x="4581144" y="5248656"/>
            <a:ext cx="7013448" cy="171907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14亿人口日均消耗70万吨口粮，2025年需确保谷物自给率95%以上，大豆进口依存度需从85%降至80%。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1" name="Text 5"/>
          <p:cNvSpPr/>
          <p:nvPr>
            <p:custDataLst>
              <p:tags r:id="rId10"/>
            </p:custDataLst>
          </p:nvPr>
        </p:nvSpPr>
        <p:spPr>
          <a:xfrm rot="21600000">
            <a:off x="4581144" y="4379976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粮食安全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207008" y="8403336"/>
            <a:ext cx="3035808" cy="3044952"/>
          </a:xfrm>
          <a:prstGeom prst="rect">
            <a:avLst/>
          </a:prstGeom>
        </p:spPr>
      </p:pic>
      <p:sp>
        <p:nvSpPr>
          <p:cNvPr id="13" name="Text 6"/>
          <p:cNvSpPr/>
          <p:nvPr>
            <p:custDataLst>
              <p:tags r:id="rId13"/>
            </p:custDataLst>
          </p:nvPr>
        </p:nvSpPr>
        <p:spPr>
          <a:xfrm rot="21600000">
            <a:off x="4562856" y="9491472"/>
            <a:ext cx="701344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农民工总量2.93亿占劳动人口38%，近三年返乡创业人员累计1120万，缓解城市就业压力。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4" name="Text 7"/>
          <p:cNvSpPr/>
          <p:nvPr>
            <p:custDataLst>
              <p:tags r:id="rId14"/>
            </p:custDataLst>
          </p:nvPr>
        </p:nvSpPr>
        <p:spPr>
          <a:xfrm rot="21600000">
            <a:off x="4562856" y="8668512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社会稳定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5" name="Image 5" descr="preencoded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 rot="21600000">
            <a:off x="12810744" y="8403336"/>
            <a:ext cx="3035808" cy="3044952"/>
          </a:xfrm>
          <a:prstGeom prst="rect">
            <a:avLst/>
          </a:prstGeom>
        </p:spPr>
      </p:pic>
      <p:sp>
        <p:nvSpPr>
          <p:cNvPr id="16" name="Text 8"/>
          <p:cNvSpPr/>
          <p:nvPr>
            <p:custDataLst>
              <p:tags r:id="rId17"/>
            </p:custDataLst>
          </p:nvPr>
        </p:nvSpPr>
        <p:spPr>
          <a:xfrm rot="21600000">
            <a:off x="16166592" y="9500616"/>
            <a:ext cx="701344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832个脱贫县农民收入增速达8.7%，东西部协作资金超1600亿元，城乡医保并轨覆盖96%人口。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7" name="Text 9"/>
          <p:cNvSpPr/>
          <p:nvPr>
            <p:custDataLst>
              <p:tags r:id="rId18"/>
            </p:custDataLst>
          </p:nvPr>
        </p:nvSpPr>
        <p:spPr>
          <a:xfrm rot="21600000">
            <a:off x="16166592" y="8686800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共同富裕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0" name="标题 19"/>
          <p:cNvSpPr txBox="1">
            <a:spLocks noGrp="1"/>
          </p:cNvSpPr>
          <p:nvPr>
            <p:ph type="title" idx="3"/>
            <p:custDataLst>
              <p:tags r:id="rId19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战略意义解析</a:t>
            </a:r>
            <a:endParaRPr>
              <a:sym typeface="+mn-ea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核心问题聚焦</a:t>
            </a:r>
            <a:endParaRPr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/>
              <a:t>PART TWO</a:t>
            </a:r>
            <a:endParaRPr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3" name="Text 0"/>
          <p:cNvSpPr/>
          <p:nvPr>
            <p:custDataLst>
              <p:tags r:id="rId3"/>
            </p:custDataLst>
          </p:nvPr>
        </p:nvSpPr>
        <p:spPr>
          <a:xfrm rot="21600000">
            <a:off x="1280160" y="749808"/>
            <a:ext cx="4690872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880"/>
              </a:lnSpc>
              <a:buNone/>
            </a:pPr>
            <a:endParaRPr lang="en-US" sz="24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6" name="Image 2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1600000">
            <a:off x="16559784" y="5449824"/>
            <a:ext cx="3355848" cy="1773936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16559784" y="7342632"/>
            <a:ext cx="4270248" cy="1773936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21600000">
            <a:off x="16559784" y="9235440"/>
            <a:ext cx="5001768" cy="1773936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 rot="21600000">
            <a:off x="16559784" y="3557016"/>
            <a:ext cx="2441448" cy="1773936"/>
          </a:xfrm>
          <a:prstGeom prst="rect">
            <a:avLst/>
          </a:prstGeom>
        </p:spPr>
      </p:pic>
      <p:sp>
        <p:nvSpPr>
          <p:cNvPr id="10" name="Text 2"/>
          <p:cNvSpPr/>
          <p:nvPr>
            <p:custDataLst>
              <p:tags r:id="rId12"/>
            </p:custDataLst>
          </p:nvPr>
        </p:nvSpPr>
        <p:spPr>
          <a:xfrm rot="21600000">
            <a:off x="15371064" y="11548872"/>
            <a:ext cx="4142232" cy="52120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080"/>
              </a:lnSpc>
              <a:buNone/>
            </a:pPr>
            <a:r>
              <a:rPr lang="en-US" sz="34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农业转型SWOT</a:t>
            </a:r>
            <a:endParaRPr lang="en-US" sz="34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1" name="Text 3"/>
          <p:cNvSpPr/>
          <p:nvPr>
            <p:custDataLst>
              <p:tags r:id="rId13"/>
            </p:custDataLst>
          </p:nvPr>
        </p:nvSpPr>
        <p:spPr>
          <a:xfrm rot="21600000">
            <a:off x="14630400" y="3941064"/>
            <a:ext cx="183794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/>
                </a:solidFill>
                <a:cs typeface="NotoSansSC-Bold" panose="020B0200000000000000" pitchFamily="34" charset="-120"/>
              </a:rPr>
              <a:t>优势</a:t>
            </a:r>
            <a:endParaRPr lang="en-US" sz="2200" dirty="0">
              <a:solidFill>
                <a:schemeClr val="accent1"/>
              </a:solidFill>
              <a:cs typeface="NotoSansSC-Bold" panose="020B0200000000000000" pitchFamily="34" charset="-120"/>
            </a:endParaRPr>
          </a:p>
        </p:txBody>
      </p:sp>
      <p:sp>
        <p:nvSpPr>
          <p:cNvPr id="12" name="Text 4"/>
          <p:cNvSpPr/>
          <p:nvPr>
            <p:custDataLst>
              <p:tags r:id="rId14"/>
            </p:custDataLst>
          </p:nvPr>
        </p:nvSpPr>
        <p:spPr>
          <a:xfrm rot="21600000">
            <a:off x="14630400" y="4407408"/>
            <a:ext cx="2231136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耕地面积世界第三</a:t>
            </a:r>
            <a:endParaRPr lang="en-US" sz="18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3" name="Text 5"/>
          <p:cNvSpPr/>
          <p:nvPr>
            <p:custDataLst>
              <p:tags r:id="rId15"/>
            </p:custDataLst>
          </p:nvPr>
        </p:nvSpPr>
        <p:spPr>
          <a:xfrm rot="21600000">
            <a:off x="14630400" y="5833872"/>
            <a:ext cx="183794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/>
                </a:solidFill>
                <a:cs typeface="NotoSansSC-Bold" panose="020B0200000000000000" pitchFamily="34" charset="-120"/>
              </a:rPr>
              <a:t>劣势</a:t>
            </a:r>
            <a:endParaRPr lang="en-US" sz="2200" dirty="0">
              <a:solidFill>
                <a:schemeClr val="accent1"/>
              </a:solidFill>
              <a:cs typeface="NotoSansSC-Bold" panose="020B0200000000000000" pitchFamily="34" charset="-120"/>
            </a:endParaRPr>
          </a:p>
        </p:txBody>
      </p:sp>
      <p:sp>
        <p:nvSpPr>
          <p:cNvPr id="14" name="Text 6"/>
          <p:cNvSpPr/>
          <p:nvPr>
            <p:custDataLst>
              <p:tags r:id="rId16"/>
            </p:custDataLst>
          </p:nvPr>
        </p:nvSpPr>
        <p:spPr>
          <a:xfrm rot="21600000">
            <a:off x="14630400" y="6291072"/>
            <a:ext cx="2231136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智能设备渗透率低</a:t>
            </a:r>
            <a:endParaRPr lang="en-US" sz="18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5" name="Text 7"/>
          <p:cNvSpPr/>
          <p:nvPr>
            <p:custDataLst>
              <p:tags r:id="rId17"/>
            </p:custDataLst>
          </p:nvPr>
        </p:nvSpPr>
        <p:spPr>
          <a:xfrm rot="21600000">
            <a:off x="14630400" y="7726680"/>
            <a:ext cx="183794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/>
                </a:solidFill>
                <a:cs typeface="NotoSansSC-Bold" panose="020B0200000000000000" pitchFamily="34" charset="-120"/>
              </a:rPr>
              <a:t>机会</a:t>
            </a:r>
            <a:endParaRPr lang="en-US" sz="2200" dirty="0">
              <a:solidFill>
                <a:schemeClr val="accent1"/>
              </a:solidFill>
              <a:cs typeface="NotoSansSC-Bold" panose="020B0200000000000000" pitchFamily="34" charset="-120"/>
            </a:endParaRPr>
          </a:p>
        </p:txBody>
      </p:sp>
      <p:sp>
        <p:nvSpPr>
          <p:cNvPr id="16" name="Text 8"/>
          <p:cNvSpPr/>
          <p:nvPr>
            <p:custDataLst>
              <p:tags r:id="rId18"/>
            </p:custDataLst>
          </p:nvPr>
        </p:nvSpPr>
        <p:spPr>
          <a:xfrm rot="21600000">
            <a:off x="14630400" y="8183880"/>
            <a:ext cx="2249424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数字农业政策支持</a:t>
            </a:r>
            <a:endParaRPr lang="en-US" sz="18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7" name="Text 9"/>
          <p:cNvSpPr/>
          <p:nvPr>
            <p:custDataLst>
              <p:tags r:id="rId19"/>
            </p:custDataLst>
          </p:nvPr>
        </p:nvSpPr>
        <p:spPr>
          <a:xfrm rot="21600000">
            <a:off x="14630400" y="9619488"/>
            <a:ext cx="1261872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/>
                </a:solidFill>
                <a:cs typeface="NotoSansSC-Bold" panose="020B0200000000000000" pitchFamily="34" charset="-120"/>
              </a:rPr>
              <a:t>威胁</a:t>
            </a:r>
            <a:endParaRPr lang="en-US" sz="2200" dirty="0">
              <a:solidFill>
                <a:schemeClr val="accent1"/>
              </a:solidFill>
              <a:cs typeface="NotoSansSC-Bold" panose="020B0200000000000000" pitchFamily="34" charset="-120"/>
            </a:endParaRPr>
          </a:p>
        </p:txBody>
      </p:sp>
      <p:sp>
        <p:nvSpPr>
          <p:cNvPr id="18" name="Text 10"/>
          <p:cNvSpPr/>
          <p:nvPr>
            <p:custDataLst>
              <p:tags r:id="rId20"/>
            </p:custDataLst>
          </p:nvPr>
        </p:nvSpPr>
        <p:spPr>
          <a:xfrm rot="21600000">
            <a:off x="14630400" y="10076688"/>
            <a:ext cx="2231136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国际粮价波动冲击</a:t>
            </a:r>
            <a:endParaRPr lang="en-US" sz="18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19" name="Image 6" descr="preencoded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 rot="21600000">
            <a:off x="19549872" y="7900416"/>
            <a:ext cx="740664" cy="676656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 rot="21600000">
            <a:off x="17858232" y="4105656"/>
            <a:ext cx="585216" cy="676656"/>
          </a:xfrm>
          <a:prstGeom prst="rect">
            <a:avLst/>
          </a:prstGeom>
        </p:spPr>
      </p:pic>
      <p:pic>
        <p:nvPicPr>
          <p:cNvPr id="21" name="Image 8" descr="preencoded.png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 rot="21600000">
            <a:off x="18233136" y="6007608"/>
            <a:ext cx="1106424" cy="649224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 rot="21600000">
            <a:off x="20381976" y="9793224"/>
            <a:ext cx="612648" cy="649224"/>
          </a:xfrm>
          <a:prstGeom prst="rect">
            <a:avLst/>
          </a:prstGeom>
        </p:spPr>
      </p:pic>
      <p:pic>
        <p:nvPicPr>
          <p:cNvPr id="23" name="Image 10" descr="preencoded.png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/>
          <a:stretch>
            <a:fillRect/>
          </a:stretch>
        </p:blipFill>
        <p:spPr>
          <a:xfrm rot="21600000">
            <a:off x="13935456" y="3849624"/>
            <a:ext cx="512064" cy="512064"/>
          </a:xfrm>
          <a:prstGeom prst="rect">
            <a:avLst/>
          </a:prstGeom>
        </p:spPr>
      </p:pic>
      <p:pic>
        <p:nvPicPr>
          <p:cNvPr id="24" name="Image 11" descr="preencoded.png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/>
          <a:stretch>
            <a:fillRect/>
          </a:stretch>
        </p:blipFill>
        <p:spPr>
          <a:xfrm rot="21600000">
            <a:off x="14036040" y="3950208"/>
            <a:ext cx="301752" cy="301752"/>
          </a:xfrm>
          <a:prstGeom prst="rect">
            <a:avLst/>
          </a:prstGeom>
        </p:spPr>
      </p:pic>
      <p:pic>
        <p:nvPicPr>
          <p:cNvPr id="25" name="Image 12" descr="preencoded.png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0"/>
          <a:stretch>
            <a:fillRect/>
          </a:stretch>
        </p:blipFill>
        <p:spPr>
          <a:xfrm rot="21600000">
            <a:off x="13935456" y="5751576"/>
            <a:ext cx="512064" cy="512064"/>
          </a:xfrm>
          <a:prstGeom prst="rect">
            <a:avLst/>
          </a:prstGeom>
        </p:spPr>
      </p:pic>
      <p:pic>
        <p:nvPicPr>
          <p:cNvPr id="26" name="Image 13" descr="preencoded.png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tretch>
            <a:fillRect/>
          </a:stretch>
        </p:blipFill>
        <p:spPr>
          <a:xfrm rot="21600000">
            <a:off x="14036040" y="5852160"/>
            <a:ext cx="301752" cy="301752"/>
          </a:xfrm>
          <a:prstGeom prst="rect">
            <a:avLst/>
          </a:prstGeom>
        </p:spPr>
      </p:pic>
      <p:pic>
        <p:nvPicPr>
          <p:cNvPr id="27" name="Image 14" descr="preencoded.png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0"/>
          <a:stretch>
            <a:fillRect/>
          </a:stretch>
        </p:blipFill>
        <p:spPr>
          <a:xfrm rot="21600000">
            <a:off x="13935456" y="7635240"/>
            <a:ext cx="512064" cy="512064"/>
          </a:xfrm>
          <a:prstGeom prst="rect">
            <a:avLst/>
          </a:prstGeom>
        </p:spPr>
      </p:pic>
      <p:pic>
        <p:nvPicPr>
          <p:cNvPr id="28" name="Image 15" descr="preencoded.png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/>
          <a:stretch>
            <a:fillRect/>
          </a:stretch>
        </p:blipFill>
        <p:spPr>
          <a:xfrm rot="21600000">
            <a:off x="14036040" y="7744968"/>
            <a:ext cx="301752" cy="301752"/>
          </a:xfrm>
          <a:prstGeom prst="rect">
            <a:avLst/>
          </a:prstGeom>
        </p:spPr>
      </p:pic>
      <p:pic>
        <p:nvPicPr>
          <p:cNvPr id="29" name="Image 16" descr="preencoded.png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30"/>
          <a:stretch>
            <a:fillRect/>
          </a:stretch>
        </p:blipFill>
        <p:spPr>
          <a:xfrm rot="21600000">
            <a:off x="13935456" y="9564624"/>
            <a:ext cx="512064" cy="512064"/>
          </a:xfrm>
          <a:prstGeom prst="rect">
            <a:avLst/>
          </a:prstGeom>
        </p:spPr>
      </p:pic>
      <p:pic>
        <p:nvPicPr>
          <p:cNvPr id="30" name="Image 17" descr="preencoded.png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/>
          <a:stretch>
            <a:fillRect/>
          </a:stretch>
        </p:blipFill>
        <p:spPr>
          <a:xfrm rot="21600000">
            <a:off x="14036040" y="9665208"/>
            <a:ext cx="301752" cy="301752"/>
          </a:xfrm>
          <a:prstGeom prst="rect">
            <a:avLst/>
          </a:prstGeom>
        </p:spPr>
      </p:pic>
      <p:sp>
        <p:nvSpPr>
          <p:cNvPr id="31" name="Text 11"/>
          <p:cNvSpPr/>
          <p:nvPr>
            <p:custDataLst>
              <p:tags r:id="rId42"/>
            </p:custDataLst>
          </p:nvPr>
        </p:nvSpPr>
        <p:spPr>
          <a:xfrm rot="21600000">
            <a:off x="2313432" y="5349240"/>
            <a:ext cx="8631936" cy="126187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930"/>
              </a:lnSpc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2024年全国农业机械化率仅71%，丘陵地区农机普及率不足40%，制约粮食产能提升效率。</a:t>
            </a:r>
            <a:endParaRPr lang="en-US" sz="2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32" name="Text 12"/>
          <p:cNvSpPr/>
          <p:nvPr>
            <p:custDataLst>
              <p:tags r:id="rId43"/>
            </p:custDataLst>
          </p:nvPr>
        </p:nvSpPr>
        <p:spPr>
          <a:xfrm rot="21600000">
            <a:off x="2313432" y="4379976"/>
            <a:ext cx="4535424" cy="6400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2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技术应用滞后</a:t>
            </a:r>
            <a:endParaRPr lang="en-US" sz="42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33" name="Text 13"/>
          <p:cNvSpPr/>
          <p:nvPr>
            <p:custDataLst>
              <p:tags r:id="rId44"/>
            </p:custDataLst>
          </p:nvPr>
        </p:nvSpPr>
        <p:spPr>
          <a:xfrm rot="21600000">
            <a:off x="2313432" y="9381744"/>
            <a:ext cx="8631936" cy="126187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930"/>
              </a:lnSpc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农产品加工转化率为65%，低于发达国家90%水平，产后损耗率高达12%造成资源浪费。</a:t>
            </a:r>
            <a:endParaRPr lang="en-US" sz="2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34" name="Text 14"/>
          <p:cNvSpPr/>
          <p:nvPr>
            <p:custDataLst>
              <p:tags r:id="rId45"/>
            </p:custDataLst>
          </p:nvPr>
        </p:nvSpPr>
        <p:spPr>
          <a:xfrm rot="21600000">
            <a:off x="2313432" y="8421624"/>
            <a:ext cx="4535424" cy="6400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2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产业链条断裂</a:t>
            </a:r>
            <a:endParaRPr lang="en-US" sz="42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37" name="标题 36"/>
          <p:cNvSpPr txBox="1">
            <a:spLocks noGrp="1"/>
          </p:cNvSpPr>
          <p:nvPr>
            <p:ph type="title" idx="3"/>
            <p:custDataLst>
              <p:tags r:id="rId46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农业现代化瓶颈</a:t>
            </a:r>
            <a:endParaRPr>
              <a:sym typeface="+mn-ea"/>
            </a:endParaRPr>
          </a:p>
        </p:txBody>
      </p:sp>
    </p:spTree>
    <p:custDataLst>
      <p:tags r:id="rId4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 rot="21600000">
            <a:off x="1316736" y="7991856"/>
            <a:ext cx="6391656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县域经济中农业占比超60%的县市达1280个，特色产业培育周期平均需5-8年。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7" name="Text 3"/>
          <p:cNvSpPr/>
          <p:nvPr>
            <p:custDataLst>
              <p:tags r:id="rId3"/>
            </p:custDataLst>
          </p:nvPr>
        </p:nvSpPr>
        <p:spPr>
          <a:xfrm rot="21600000">
            <a:off x="1316736" y="7114032"/>
            <a:ext cx="4709160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产业单一化困境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 rot="21600000">
            <a:off x="1307592" y="4791456"/>
            <a:ext cx="6099048" cy="18288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14400"/>
              </a:lnSpc>
              <a:buNone/>
            </a:pPr>
            <a:r>
              <a:rPr lang="en-US" sz="12000" dirty="0">
                <a:solidFill>
                  <a:schemeClr val="accent1">
                    <a:lumMod val="50000"/>
                  </a:schemeClr>
                </a:solidFill>
                <a:cs typeface="SourceHanSerifCN-Heavy" panose="02020900000000000000" pitchFamily="34" charset="-120"/>
              </a:rPr>
              <a:t>01</a:t>
            </a:r>
            <a:endParaRPr lang="en-US" sz="12000" dirty="0">
              <a:solidFill>
                <a:schemeClr val="accent1">
                  <a:lumMod val="50000"/>
                </a:schemeClr>
              </a:solidFill>
              <a:cs typeface="SourceHanSerifCN-Heavy" panose="02020900000000000000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 rot="21600000">
            <a:off x="8988552" y="7991856"/>
            <a:ext cx="637336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2025年农村60岁以上人口占比将达28.3%，青壮年劳动力年均流失200万人。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0" name="Text 6"/>
          <p:cNvSpPr/>
          <p:nvPr>
            <p:custDataLst>
              <p:tags r:id="rId4"/>
            </p:custDataLst>
          </p:nvPr>
        </p:nvSpPr>
        <p:spPr>
          <a:xfrm rot="21600000">
            <a:off x="9006840" y="7114032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人口结构失衡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 rot="21600000">
            <a:off x="9006840" y="4791456"/>
            <a:ext cx="6099048" cy="18288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14400"/>
              </a:lnSpc>
              <a:buNone/>
            </a:pPr>
            <a:r>
              <a:rPr lang="en-US" sz="12000" dirty="0">
                <a:solidFill>
                  <a:schemeClr val="accent1">
                    <a:lumMod val="50000"/>
                  </a:schemeClr>
                </a:solidFill>
                <a:cs typeface="SourceHanSerifCN-Heavy" panose="02020900000000000000" pitchFamily="34" charset="-120"/>
              </a:rPr>
              <a:t>02</a:t>
            </a:r>
            <a:endParaRPr lang="en-US" sz="12000" dirty="0">
              <a:solidFill>
                <a:schemeClr val="accent1">
                  <a:lumMod val="50000"/>
                </a:schemeClr>
              </a:solidFill>
              <a:cs typeface="SourceHanSerifCN-Heavy" panose="02020900000000000000" pitchFamily="34" charset="-120"/>
            </a:endParaRPr>
          </a:p>
        </p:txBody>
      </p:sp>
      <p:sp>
        <p:nvSpPr>
          <p:cNvPr id="12" name="Text 8"/>
          <p:cNvSpPr/>
          <p:nvPr/>
        </p:nvSpPr>
        <p:spPr>
          <a:xfrm rot="21600000">
            <a:off x="16687800" y="7991856"/>
            <a:ext cx="6391656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冷链物流覆盖率仅38%，5G基站农村密度为城市1/5，制约电商下乡进程。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3" name="Text 9"/>
          <p:cNvSpPr/>
          <p:nvPr>
            <p:custDataLst>
              <p:tags r:id="rId5"/>
            </p:custDataLst>
          </p:nvPr>
        </p:nvSpPr>
        <p:spPr>
          <a:xfrm rot="21600000">
            <a:off x="16696944" y="7114032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基建迭代压力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4" name="Text 10"/>
          <p:cNvSpPr/>
          <p:nvPr/>
        </p:nvSpPr>
        <p:spPr>
          <a:xfrm rot="21600000">
            <a:off x="16696944" y="4791456"/>
            <a:ext cx="6099048" cy="18288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14400"/>
              </a:lnSpc>
              <a:buNone/>
            </a:pPr>
            <a:r>
              <a:rPr lang="en-US" sz="12000" dirty="0">
                <a:solidFill>
                  <a:schemeClr val="accent1">
                    <a:lumMod val="50000"/>
                  </a:schemeClr>
                </a:solidFill>
                <a:cs typeface="SourceHanSerifCN-Heavy" panose="02020900000000000000" pitchFamily="34" charset="-120"/>
              </a:rPr>
              <a:t>03</a:t>
            </a:r>
            <a:endParaRPr lang="en-US" sz="12000" dirty="0">
              <a:solidFill>
                <a:schemeClr val="accent1">
                  <a:lumMod val="50000"/>
                </a:schemeClr>
              </a:solidFill>
              <a:cs typeface="SourceHanSerifCN-Heavy" panose="02020900000000000000" pitchFamily="34" charset="-120"/>
            </a:endParaRPr>
          </a:p>
        </p:txBody>
      </p:sp>
      <p:sp>
        <p:nvSpPr>
          <p:cNvPr id="16" name="标题 15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农村经济新挑战</a:t>
            </a:r>
            <a:endParaRPr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6" name="Text 2"/>
          <p:cNvSpPr/>
          <p:nvPr>
            <p:custDataLst>
              <p:tags r:id="rId3"/>
            </p:custDataLst>
          </p:nvPr>
        </p:nvSpPr>
        <p:spPr>
          <a:xfrm rot="21600000">
            <a:off x="1335024" y="8485632"/>
            <a:ext cx="608076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全国土地流转面积达5.5亿亩，规模经营主体亩均收益提升300-500元。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7" name="Text 3"/>
          <p:cNvSpPr/>
          <p:nvPr>
            <p:custDataLst>
              <p:tags r:id="rId4"/>
            </p:custDataLst>
          </p:nvPr>
        </p:nvSpPr>
        <p:spPr>
          <a:xfrm rot="21600000">
            <a:off x="2258568" y="7589520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土地流转突破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8" name="Text 4"/>
          <p:cNvSpPr/>
          <p:nvPr>
            <p:custDataLst>
              <p:tags r:id="rId5"/>
            </p:custDataLst>
          </p:nvPr>
        </p:nvSpPr>
        <p:spPr>
          <a:xfrm rot="21600000">
            <a:off x="9144000" y="8485632"/>
            <a:ext cx="609904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新型职业农民培训人次突破2000万，持证上岗者收入增幅达45%。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9" name="Text 5"/>
          <p:cNvSpPr/>
          <p:nvPr>
            <p:custDataLst>
              <p:tags r:id="rId6"/>
            </p:custDataLst>
          </p:nvPr>
        </p:nvSpPr>
        <p:spPr>
          <a:xfrm rot="21600000">
            <a:off x="10085832" y="7589520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技能升级路径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0" name="Text 6"/>
          <p:cNvSpPr/>
          <p:nvPr>
            <p:custDataLst>
              <p:tags r:id="rId7"/>
            </p:custDataLst>
          </p:nvPr>
        </p:nvSpPr>
        <p:spPr>
          <a:xfrm rot="21600000">
            <a:off x="17035272" y="8485632"/>
            <a:ext cx="609904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农产品电商年交易额突破8000亿，直播带货带动户均增收2.3万元。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1" name="Text 7"/>
          <p:cNvSpPr/>
          <p:nvPr>
            <p:custDataLst>
              <p:tags r:id="rId8"/>
            </p:custDataLst>
          </p:nvPr>
        </p:nvSpPr>
        <p:spPr>
          <a:xfrm rot="21600000">
            <a:off x="17967960" y="7589520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渠道创新空间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 rot="21600000">
            <a:off x="1243584" y="5614416"/>
            <a:ext cx="1691640" cy="164592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rot="21600000">
            <a:off x="21433536" y="5614416"/>
            <a:ext cx="1691640" cy="164592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 rot="21600000">
            <a:off x="5952744" y="5614416"/>
            <a:ext cx="4745736" cy="173736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 rot="21600000">
            <a:off x="13706856" y="5623560"/>
            <a:ext cx="4745736" cy="164592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 rot="21600000">
            <a:off x="3191256" y="4434840"/>
            <a:ext cx="2350008" cy="2350008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 rot="21600000">
            <a:off x="3886200" y="5202936"/>
            <a:ext cx="987552" cy="813816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7"/>
          <a:stretch>
            <a:fillRect/>
          </a:stretch>
        </p:blipFill>
        <p:spPr>
          <a:xfrm rot="21600000">
            <a:off x="11009376" y="4434840"/>
            <a:ext cx="2350008" cy="2350008"/>
          </a:xfrm>
          <a:prstGeom prst="rect">
            <a:avLst/>
          </a:prstGeom>
        </p:spPr>
      </p:pic>
      <p:pic>
        <p:nvPicPr>
          <p:cNvPr id="19" name="Image 9" descr="preencoded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 rot="21600000">
            <a:off x="11814048" y="5157216"/>
            <a:ext cx="777240" cy="905256"/>
          </a:xfrm>
          <a:prstGeom prst="rect">
            <a:avLst/>
          </a:prstGeom>
        </p:spPr>
      </p:pic>
      <p:pic>
        <p:nvPicPr>
          <p:cNvPr id="20" name="Image 10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17"/>
          <a:stretch>
            <a:fillRect/>
          </a:stretch>
        </p:blipFill>
        <p:spPr>
          <a:xfrm rot="21600000">
            <a:off x="18900648" y="4471416"/>
            <a:ext cx="2350008" cy="2350008"/>
          </a:xfrm>
          <a:prstGeom prst="rect">
            <a:avLst/>
          </a:prstGeom>
        </p:spPr>
      </p:pic>
      <p:pic>
        <p:nvPicPr>
          <p:cNvPr id="21" name="Image 11" descr="preencoded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 rot="21600000">
            <a:off x="19632168" y="5294376"/>
            <a:ext cx="914400" cy="822960"/>
          </a:xfrm>
          <a:prstGeom prst="rect">
            <a:avLst/>
          </a:prstGeom>
        </p:spPr>
      </p:pic>
      <p:sp>
        <p:nvSpPr>
          <p:cNvPr id="24" name="标题 23"/>
          <p:cNvSpPr txBox="1">
            <a:spLocks noGrp="1"/>
          </p:cNvSpPr>
          <p:nvPr>
            <p:ph type="title" idx="3"/>
            <p:custDataLst>
              <p:tags r:id="rId26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农民增收关键点</a:t>
            </a:r>
            <a:endParaRPr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3" name="Text 0"/>
          <p:cNvSpPr/>
          <p:nvPr>
            <p:custDataLst>
              <p:tags r:id="rId3"/>
            </p:custDataLst>
          </p:nvPr>
        </p:nvSpPr>
        <p:spPr>
          <a:xfrm rot="21600000">
            <a:off x="1280160" y="749808"/>
            <a:ext cx="4690872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2880"/>
              </a:lnSpc>
              <a:buNone/>
            </a:pPr>
            <a:endParaRPr lang="en-US" sz="24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6" name="Image 2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4535424" y="4306824"/>
            <a:ext cx="4215384" cy="3694176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5971032" y="5522976"/>
            <a:ext cx="1362456" cy="1234440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2615184" y="7516368"/>
            <a:ext cx="4215384" cy="3694176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 rot="21600000">
            <a:off x="4087368" y="8750808"/>
            <a:ext cx="1280160" cy="1243584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6391656" y="7534656"/>
            <a:ext cx="4215384" cy="3694176"/>
          </a:xfrm>
          <a:prstGeom prst="rect">
            <a:avLst/>
          </a:prstGeom>
        </p:spPr>
      </p:pic>
      <p:pic>
        <p:nvPicPr>
          <p:cNvPr id="11" name="Image 7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 rot="21600000">
            <a:off x="7936992" y="8878824"/>
            <a:ext cx="1133856" cy="1005840"/>
          </a:xfrm>
          <a:prstGeom prst="rect">
            <a:avLst/>
          </a:prstGeom>
        </p:spPr>
      </p:pic>
      <p:sp>
        <p:nvSpPr>
          <p:cNvPr id="12" name="Text 2"/>
          <p:cNvSpPr/>
          <p:nvPr>
            <p:custDataLst>
              <p:tags r:id="rId14"/>
            </p:custDataLst>
          </p:nvPr>
        </p:nvSpPr>
        <p:spPr>
          <a:xfrm rot="21600000">
            <a:off x="12371832" y="4736592"/>
            <a:ext cx="10094976" cy="39319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22个城乡融合发展试验区建成，土地指标交易规模突破500亿元。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3" name="Text 3"/>
          <p:cNvSpPr/>
          <p:nvPr>
            <p:custDataLst>
              <p:tags r:id="rId15"/>
            </p:custDataLst>
          </p:nvPr>
        </p:nvSpPr>
        <p:spPr>
          <a:xfrm rot="21600000">
            <a:off x="12371832" y="3767328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要素双向流动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4" name="Text 4"/>
          <p:cNvSpPr/>
          <p:nvPr>
            <p:custDataLst>
              <p:tags r:id="rId16"/>
            </p:custDataLst>
          </p:nvPr>
        </p:nvSpPr>
        <p:spPr>
          <a:xfrm rot="21600000">
            <a:off x="12371832" y="7708392"/>
            <a:ext cx="10094976" cy="39319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县域医共体覆盖率达89%，远程医疗系统服务1.2亿农村居民。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5" name="Text 5"/>
          <p:cNvSpPr/>
          <p:nvPr>
            <p:custDataLst>
              <p:tags r:id="rId17"/>
            </p:custDataLst>
          </p:nvPr>
        </p:nvSpPr>
        <p:spPr>
          <a:xfrm rot="21600000">
            <a:off x="12371832" y="6720840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服务均等供给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6" name="Text 6"/>
          <p:cNvSpPr/>
          <p:nvPr>
            <p:custDataLst>
              <p:tags r:id="rId18"/>
            </p:custDataLst>
          </p:nvPr>
        </p:nvSpPr>
        <p:spPr>
          <a:xfrm rot="21600000">
            <a:off x="12371832" y="10524744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832个脱贫县建立产业帮扶项目2.6万个，城乡产业链延伸超200公里。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7" name="Text 7"/>
          <p:cNvSpPr/>
          <p:nvPr>
            <p:custDataLst>
              <p:tags r:id="rId19"/>
            </p:custDataLst>
          </p:nvPr>
        </p:nvSpPr>
        <p:spPr>
          <a:xfrm rot="21600000">
            <a:off x="12371832" y="9692640"/>
            <a:ext cx="4215384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产业协同创新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0" name="标题 19"/>
          <p:cNvSpPr txBox="1">
            <a:spLocks noGrp="1"/>
          </p:cNvSpPr>
          <p:nvPr>
            <p:ph type="title" idx="3"/>
            <p:custDataLst>
              <p:tags r:id="rId20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城乡融合突破口</a:t>
            </a:r>
            <a:endParaRPr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政策支持体系</a:t>
            </a:r>
            <a:endParaRPr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/>
              <a:t>PART THREE</a:t>
            </a:r>
            <a:endParaRPr alt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2057400" y="8193024"/>
            <a:ext cx="20281392" cy="29718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743200" y="8494776"/>
            <a:ext cx="18900648" cy="2377440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21515832" y="10716768"/>
            <a:ext cx="256032" cy="256032"/>
          </a:xfrm>
          <a:prstGeom prst="rect">
            <a:avLst/>
          </a:prstGeom>
        </p:spPr>
      </p:pic>
      <p:sp>
        <p:nvSpPr>
          <p:cNvPr id="9" name="Text 2"/>
          <p:cNvSpPr/>
          <p:nvPr>
            <p:custDataLst>
              <p:tags r:id="rId9"/>
            </p:custDataLst>
          </p:nvPr>
        </p:nvSpPr>
        <p:spPr>
          <a:xfrm rot="21600000">
            <a:off x="10323576" y="11814048"/>
            <a:ext cx="3730752" cy="42976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三农政策演进路径</a:t>
            </a:r>
            <a:endParaRPr lang="en-US" sz="28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0" name="Image 5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2487168" y="8394192"/>
            <a:ext cx="256032" cy="256032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3483864" y="7479792"/>
            <a:ext cx="2029968" cy="2029968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 rot="21600000">
            <a:off x="4114800" y="8101584"/>
            <a:ext cx="749808" cy="786384"/>
          </a:xfrm>
          <a:prstGeom prst="rect">
            <a:avLst/>
          </a:prstGeom>
        </p:spPr>
      </p:pic>
      <p:sp>
        <p:nvSpPr>
          <p:cNvPr id="13" name="Text 3"/>
          <p:cNvSpPr/>
          <p:nvPr>
            <p:custDataLst>
              <p:tags r:id="rId15"/>
            </p:custDataLst>
          </p:nvPr>
        </p:nvSpPr>
        <p:spPr>
          <a:xfrm rot="21600000">
            <a:off x="3849624" y="9829800"/>
            <a:ext cx="1316736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2018</a:t>
            </a:r>
            <a:endParaRPr lang="en-US" sz="22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4" name="Text 4"/>
          <p:cNvSpPr/>
          <p:nvPr>
            <p:custDataLst>
              <p:tags r:id="rId16"/>
            </p:custDataLst>
          </p:nvPr>
        </p:nvSpPr>
        <p:spPr>
          <a:xfrm rot="21600000">
            <a:off x="3191256" y="10296144"/>
            <a:ext cx="2633472" cy="649224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乡村振兴战略正式写入中央一号文件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15" name="Image 8" descr="preencoded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7324344" y="7507224"/>
            <a:ext cx="2029968" cy="2029968"/>
          </a:xfrm>
          <a:prstGeom prst="rect">
            <a:avLst/>
          </a:prstGeom>
        </p:spPr>
      </p:pic>
      <p:pic>
        <p:nvPicPr>
          <p:cNvPr id="16" name="Image 9" descr="preencoded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 rot="21600000">
            <a:off x="7946136" y="8129016"/>
            <a:ext cx="777240" cy="786384"/>
          </a:xfrm>
          <a:prstGeom prst="rect">
            <a:avLst/>
          </a:prstGeom>
        </p:spPr>
      </p:pic>
      <p:sp>
        <p:nvSpPr>
          <p:cNvPr id="17" name="Text 5"/>
          <p:cNvSpPr/>
          <p:nvPr>
            <p:custDataLst>
              <p:tags r:id="rId20"/>
            </p:custDataLst>
          </p:nvPr>
        </p:nvSpPr>
        <p:spPr>
          <a:xfrm rot="21600000">
            <a:off x="7699248" y="9829800"/>
            <a:ext cx="1316736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2020</a:t>
            </a:r>
            <a:endParaRPr lang="en-US" sz="22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8" name="Text 6"/>
          <p:cNvSpPr/>
          <p:nvPr>
            <p:custDataLst>
              <p:tags r:id="rId21"/>
            </p:custDataLst>
          </p:nvPr>
        </p:nvSpPr>
        <p:spPr>
          <a:xfrm rot="21600000">
            <a:off x="7031736" y="10296144"/>
            <a:ext cx="2633472" cy="649224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农业农村部发布数字农业发展规划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19" name="Image 10" descr="preencoded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4575536" y="9089136"/>
            <a:ext cx="2029968" cy="2029968"/>
          </a:xfrm>
          <a:prstGeom prst="rect">
            <a:avLst/>
          </a:prstGeom>
        </p:spPr>
      </p:pic>
      <p:pic>
        <p:nvPicPr>
          <p:cNvPr id="20" name="Image 11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 rot="21600000">
            <a:off x="15206472" y="9765792"/>
            <a:ext cx="777240" cy="685800"/>
          </a:xfrm>
          <a:prstGeom prst="rect">
            <a:avLst/>
          </a:prstGeom>
        </p:spPr>
      </p:pic>
      <p:sp>
        <p:nvSpPr>
          <p:cNvPr id="21" name="Text 7"/>
          <p:cNvSpPr/>
          <p:nvPr>
            <p:custDataLst>
              <p:tags r:id="rId25"/>
            </p:custDataLst>
          </p:nvPr>
        </p:nvSpPr>
        <p:spPr>
          <a:xfrm rot="21600000">
            <a:off x="14932152" y="7635240"/>
            <a:ext cx="1316736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2023</a:t>
            </a:r>
            <a:endParaRPr lang="en-US" sz="22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2" name="Text 8"/>
          <p:cNvSpPr/>
          <p:nvPr>
            <p:custDataLst>
              <p:tags r:id="rId26"/>
            </p:custDataLst>
          </p:nvPr>
        </p:nvSpPr>
        <p:spPr>
          <a:xfrm rot="21600000">
            <a:off x="14045184" y="8147304"/>
            <a:ext cx="3090672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建立生态农业补贴制度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23" name="Image 12" descr="preencoded.png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1201400" y="7507224"/>
            <a:ext cx="2029968" cy="2029968"/>
          </a:xfrm>
          <a:prstGeom prst="rect">
            <a:avLst/>
          </a:prstGeom>
        </p:spPr>
      </p:pic>
      <p:pic>
        <p:nvPicPr>
          <p:cNvPr id="24" name="Image 13" descr="preencoded.png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 rot="21600000">
            <a:off x="11814048" y="8156448"/>
            <a:ext cx="813816" cy="722376"/>
          </a:xfrm>
          <a:prstGeom prst="rect">
            <a:avLst/>
          </a:prstGeom>
        </p:spPr>
      </p:pic>
      <p:sp>
        <p:nvSpPr>
          <p:cNvPr id="25" name="Text 9"/>
          <p:cNvSpPr/>
          <p:nvPr>
            <p:custDataLst>
              <p:tags r:id="rId30"/>
            </p:custDataLst>
          </p:nvPr>
        </p:nvSpPr>
        <p:spPr>
          <a:xfrm rot="21600000">
            <a:off x="11558016" y="9829800"/>
            <a:ext cx="1316736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2022</a:t>
            </a:r>
            <a:endParaRPr lang="en-US" sz="22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6" name="Text 10"/>
          <p:cNvSpPr/>
          <p:nvPr>
            <p:custDataLst>
              <p:tags r:id="rId31"/>
            </p:custDataLst>
          </p:nvPr>
        </p:nvSpPr>
        <p:spPr>
          <a:xfrm rot="21600000">
            <a:off x="10899648" y="10296144"/>
            <a:ext cx="2633472" cy="649224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启动10亿亩高标准农田建设计划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7" name="Text 11"/>
          <p:cNvSpPr/>
          <p:nvPr>
            <p:custDataLst>
              <p:tags r:id="rId32"/>
            </p:custDataLst>
          </p:nvPr>
        </p:nvSpPr>
        <p:spPr>
          <a:xfrm rot="21600000">
            <a:off x="18800064" y="8293608"/>
            <a:ext cx="1316736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2025</a:t>
            </a:r>
            <a:endParaRPr lang="en-US" sz="22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8" name="Text 12"/>
          <p:cNvSpPr/>
          <p:nvPr>
            <p:custDataLst>
              <p:tags r:id="rId33"/>
            </p:custDataLst>
          </p:nvPr>
        </p:nvSpPr>
        <p:spPr>
          <a:xfrm rot="21600000">
            <a:off x="18132552" y="8778240"/>
            <a:ext cx="2633472" cy="649224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新型城镇化与乡村振兴双轮驱动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pic>
        <p:nvPicPr>
          <p:cNvPr id="29" name="Image 14" descr="preencoded.png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8443448" y="9756648"/>
            <a:ext cx="2029968" cy="2029968"/>
          </a:xfrm>
          <a:prstGeom prst="rect">
            <a:avLst/>
          </a:prstGeom>
        </p:spPr>
      </p:pic>
      <p:pic>
        <p:nvPicPr>
          <p:cNvPr id="30" name="Image 15" descr="preencoded.png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tretch>
            <a:fillRect/>
          </a:stretch>
        </p:blipFill>
        <p:spPr>
          <a:xfrm rot="21600000">
            <a:off x="19129248" y="10442448"/>
            <a:ext cx="649224" cy="649224"/>
          </a:xfrm>
          <a:prstGeom prst="rect">
            <a:avLst/>
          </a:prstGeom>
        </p:spPr>
      </p:pic>
      <p:sp>
        <p:nvSpPr>
          <p:cNvPr id="31" name="Text 13"/>
          <p:cNvSpPr/>
          <p:nvPr>
            <p:custDataLst>
              <p:tags r:id="rId37"/>
            </p:custDataLst>
          </p:nvPr>
        </p:nvSpPr>
        <p:spPr>
          <a:xfrm rot="21600000">
            <a:off x="4169664" y="4709160"/>
            <a:ext cx="16056864" cy="126187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930"/>
              </a:lnSpc>
              <a:buNone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2018-2025年间国家相继出台《乡村振兴战略规划》《数字农业农村发展规划》等12项顶层设计文件，形成“五年三步走“的三农政策实施框架，财政支农资金年均增长9.6%。</a:t>
            </a:r>
            <a:endParaRPr lang="en-US" sz="28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32" name="Text 14"/>
          <p:cNvSpPr/>
          <p:nvPr>
            <p:custDataLst>
              <p:tags r:id="rId38"/>
            </p:custDataLst>
          </p:nvPr>
        </p:nvSpPr>
        <p:spPr>
          <a:xfrm rot="21600000">
            <a:off x="10451592" y="3730752"/>
            <a:ext cx="3465576" cy="6400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5040"/>
              </a:lnSpc>
              <a:buNone/>
            </a:pPr>
            <a:r>
              <a:rPr lang="en-US" sz="42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战略演进</a:t>
            </a:r>
            <a:endParaRPr lang="en-US" sz="42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35" name="标题 34"/>
          <p:cNvSpPr txBox="1">
            <a:spLocks noGrp="1"/>
          </p:cNvSpPr>
          <p:nvPr>
            <p:ph type="title" idx="3"/>
            <p:custDataLst>
              <p:tags r:id="rId39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国家战略布局</a:t>
            </a:r>
            <a:endParaRPr>
              <a:sym typeface="+mn-ea"/>
            </a:endParaRPr>
          </a:p>
        </p:txBody>
      </p:sp>
    </p:spTree>
    <p:custDataLst>
      <p:tags r:id="rId40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6" name="Text 2"/>
          <p:cNvSpPr/>
          <p:nvPr>
            <p:custDataLst>
              <p:tags r:id="rId3"/>
            </p:custDataLst>
          </p:nvPr>
        </p:nvSpPr>
        <p:spPr>
          <a:xfrm rot="21600000">
            <a:off x="14036040" y="5266944"/>
            <a:ext cx="8238744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山东打造“一县一业“特色农业集群，寿光蔬菜、栖霞苹果等12个品牌年产值超百亿。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7" name="Text 3"/>
          <p:cNvSpPr/>
          <p:nvPr>
            <p:custDataLst>
              <p:tags r:id="rId4"/>
            </p:custDataLst>
          </p:nvPr>
        </p:nvSpPr>
        <p:spPr>
          <a:xfrm rot="21600000">
            <a:off x="14036040" y="44074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产业集群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3130784" y="4535424"/>
            <a:ext cx="292608" cy="29260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093976" y="4535424"/>
            <a:ext cx="292608" cy="292608"/>
          </a:xfrm>
          <a:prstGeom prst="rect">
            <a:avLst/>
          </a:prstGeom>
        </p:spPr>
      </p:pic>
      <p:sp>
        <p:nvSpPr>
          <p:cNvPr id="10" name="Text 4"/>
          <p:cNvSpPr/>
          <p:nvPr>
            <p:custDataLst>
              <p:tags r:id="rId8"/>
            </p:custDataLst>
          </p:nvPr>
        </p:nvSpPr>
        <p:spPr>
          <a:xfrm rot="21600000">
            <a:off x="3035808" y="5266944"/>
            <a:ext cx="82296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江苏推行“三权分置“土地流转模式，2024年全省土地流转率达68%，培育新型经营主体3.2万个。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1" name="Text 5"/>
          <p:cNvSpPr/>
          <p:nvPr>
            <p:custDataLst>
              <p:tags r:id="rId9"/>
            </p:custDataLst>
          </p:nvPr>
        </p:nvSpPr>
        <p:spPr>
          <a:xfrm rot="21600000">
            <a:off x="3035808" y="44074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土地流转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093976" y="8650224"/>
            <a:ext cx="292608" cy="292608"/>
          </a:xfrm>
          <a:prstGeom prst="rect">
            <a:avLst/>
          </a:prstGeom>
        </p:spPr>
      </p:pic>
      <p:sp>
        <p:nvSpPr>
          <p:cNvPr id="13" name="Text 6"/>
          <p:cNvSpPr/>
          <p:nvPr>
            <p:custDataLst>
              <p:tags r:id="rId11"/>
            </p:custDataLst>
          </p:nvPr>
        </p:nvSpPr>
        <p:spPr>
          <a:xfrm rot="21600000">
            <a:off x="3008376" y="9336024"/>
            <a:ext cx="82296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浙江实施“两进两回“工程，累计引进3.5万名新农人，培育本土技术能手12万人次。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4" name="Text 7"/>
          <p:cNvSpPr/>
          <p:nvPr>
            <p:custDataLst>
              <p:tags r:id="rId12"/>
            </p:custDataLst>
          </p:nvPr>
        </p:nvSpPr>
        <p:spPr>
          <a:xfrm rot="21600000">
            <a:off x="3008376" y="85222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人才引育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5" name="Text 8"/>
          <p:cNvSpPr/>
          <p:nvPr>
            <p:custDataLst>
              <p:tags r:id="rId13"/>
            </p:custDataLst>
          </p:nvPr>
        </p:nvSpPr>
        <p:spPr>
          <a:xfrm rot="21600000">
            <a:off x="14036040" y="9336024"/>
            <a:ext cx="8238744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tx1"/>
                </a:solidFill>
                <a:cs typeface="SourceHanSansCN-Regular" panose="020B0500000000000000" pitchFamily="34" charset="-120"/>
              </a:rPr>
              <a:t>四川试点“乡村振兴贷“金融产品，发放专项贷款850亿元支持478个农业项目。</a:t>
            </a:r>
            <a:endParaRPr lang="en-US" sz="2600" dirty="0">
              <a:solidFill>
                <a:schemeClr val="tx1"/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6" name="Text 9"/>
          <p:cNvSpPr/>
          <p:nvPr>
            <p:custDataLst>
              <p:tags r:id="rId14"/>
            </p:custDataLst>
          </p:nvPr>
        </p:nvSpPr>
        <p:spPr>
          <a:xfrm rot="21600000">
            <a:off x="14036040" y="85222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/>
                </a:solidFill>
                <a:cs typeface="SourceHanSerifCN-Bold" panose="02020700000000000000" pitchFamily="34" charset="-120"/>
              </a:rPr>
              <a:t>金融创新</a:t>
            </a:r>
            <a:endParaRPr lang="en-US" sz="3900" dirty="0">
              <a:solidFill>
                <a:schemeClr val="accent1"/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7" name="Image 5" descr="preencoded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3130784" y="8650224"/>
            <a:ext cx="292608" cy="292608"/>
          </a:xfrm>
          <a:prstGeom prst="rect">
            <a:avLst/>
          </a:prstGeom>
        </p:spPr>
      </p:pic>
      <p:sp>
        <p:nvSpPr>
          <p:cNvPr id="20" name="标题 19"/>
          <p:cNvSpPr txBox="1">
            <a:spLocks noGrp="1"/>
          </p:cNvSpPr>
          <p:nvPr>
            <p:ph type="title" idx="3"/>
            <p:custDataLst>
              <p:tags r:id="rId16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地方创新实践</a:t>
            </a:r>
            <a:endParaRPr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14337792" y="5870448"/>
            <a:ext cx="2276856" cy="290779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7757648" y="3831336"/>
            <a:ext cx="2999232" cy="2798064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19037808" y="5586984"/>
            <a:ext cx="2231136" cy="3419856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 rot="21600000">
            <a:off x="18982944" y="8494776"/>
            <a:ext cx="3136392" cy="2194560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3386816" y="8257032"/>
            <a:ext cx="3227832" cy="2423160"/>
          </a:xfrm>
          <a:prstGeom prst="rect">
            <a:avLst/>
          </a:prstGeom>
        </p:spPr>
      </p:pic>
      <p:pic>
        <p:nvPicPr>
          <p:cNvPr id="11" name="Image 7" descr="preencoded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 rot="21600000">
            <a:off x="14666976" y="3831336"/>
            <a:ext cx="3483864" cy="2843784"/>
          </a:xfrm>
          <a:prstGeom prst="rect">
            <a:avLst/>
          </a:prstGeom>
        </p:spPr>
      </p:pic>
      <p:sp>
        <p:nvSpPr>
          <p:cNvPr id="12" name="Text 2"/>
          <p:cNvSpPr/>
          <p:nvPr>
            <p:custDataLst>
              <p:tags r:id="rId15"/>
            </p:custDataLst>
          </p:nvPr>
        </p:nvSpPr>
        <p:spPr>
          <a:xfrm rot="21600000">
            <a:off x="13679424" y="9537192"/>
            <a:ext cx="202082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财政保障</a:t>
            </a:r>
            <a:endParaRPr lang="en-US" sz="22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3" name="Text 3"/>
          <p:cNvSpPr/>
          <p:nvPr>
            <p:custDataLst>
              <p:tags r:id="rId16"/>
            </p:custDataLst>
          </p:nvPr>
        </p:nvSpPr>
        <p:spPr>
          <a:xfrm rot="21600000">
            <a:off x="19796760" y="9537192"/>
            <a:ext cx="202082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质量管控</a:t>
            </a:r>
            <a:endParaRPr lang="en-US" sz="22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4" name="Text 4"/>
          <p:cNvSpPr/>
          <p:nvPr>
            <p:custDataLst>
              <p:tags r:id="rId17"/>
            </p:custDataLst>
          </p:nvPr>
        </p:nvSpPr>
        <p:spPr>
          <a:xfrm rot="21600000">
            <a:off x="15608808" y="4910328"/>
            <a:ext cx="202082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资源整合</a:t>
            </a:r>
            <a:endParaRPr lang="en-US" sz="22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5" name="Text 5"/>
          <p:cNvSpPr/>
          <p:nvPr>
            <p:custDataLst>
              <p:tags r:id="rId18"/>
            </p:custDataLst>
          </p:nvPr>
        </p:nvSpPr>
        <p:spPr>
          <a:xfrm rot="21600000">
            <a:off x="18324576" y="5212080"/>
            <a:ext cx="202082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精准投放</a:t>
            </a:r>
            <a:endParaRPr lang="en-US" sz="22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6" name="Text 6"/>
          <p:cNvSpPr/>
          <p:nvPr>
            <p:custDataLst>
              <p:tags r:id="rId19"/>
            </p:custDataLst>
          </p:nvPr>
        </p:nvSpPr>
        <p:spPr>
          <a:xfrm rot="21600000">
            <a:off x="14292072" y="7141464"/>
            <a:ext cx="202082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bg1"/>
                </a:solidFill>
                <a:cs typeface="SourceHanSerifCN-Bold" panose="02020700000000000000" pitchFamily="34" charset="-120"/>
              </a:rPr>
              <a:t>资金匹配</a:t>
            </a:r>
            <a:endParaRPr lang="en-US" sz="2200" dirty="0">
              <a:solidFill>
                <a:schemeClr val="bg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7" name="Text 7"/>
          <p:cNvSpPr/>
          <p:nvPr>
            <p:custDataLst>
              <p:tags r:id="rId20"/>
            </p:custDataLst>
          </p:nvPr>
        </p:nvSpPr>
        <p:spPr>
          <a:xfrm rot="21600000">
            <a:off x="19193256" y="7443216"/>
            <a:ext cx="2020824" cy="33832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dirty="0">
                <a:solidFill>
                  <a:schemeClr val="bg1"/>
                </a:solidFill>
                <a:cs typeface="SourceHanSerifCN-Bold" panose="02020700000000000000" pitchFamily="34" charset="-120"/>
              </a:rPr>
              <a:t>效率提升</a:t>
            </a:r>
            <a:endParaRPr lang="en-US" sz="2200" dirty="0">
              <a:solidFill>
                <a:schemeClr val="bg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8" name="Text 8"/>
          <p:cNvSpPr/>
          <p:nvPr>
            <p:custDataLst>
              <p:tags r:id="rId21"/>
            </p:custDataLst>
          </p:nvPr>
        </p:nvSpPr>
        <p:spPr>
          <a:xfrm rot="21600000">
            <a:off x="15901416" y="11274552"/>
            <a:ext cx="3666744" cy="52120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080"/>
              </a:lnSpc>
              <a:buNone/>
            </a:pPr>
            <a:r>
              <a:rPr lang="en-US" sz="34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资金流转机制</a:t>
            </a:r>
            <a:endParaRPr lang="en-US" sz="34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9" name="Text 9"/>
          <p:cNvSpPr/>
          <p:nvPr>
            <p:custDataLst>
              <p:tags r:id="rId22"/>
            </p:custDataLst>
          </p:nvPr>
        </p:nvSpPr>
        <p:spPr>
          <a:xfrm rot="21600000">
            <a:off x="2359152" y="7708392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PPP模式引入社会资本超3000亿元，建设冷链物流和数字农业基础设施项目。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0" name="Text 10"/>
          <p:cNvSpPr/>
          <p:nvPr>
            <p:custDataLst>
              <p:tags r:id="rId23"/>
            </p:custDataLst>
          </p:nvPr>
        </p:nvSpPr>
        <p:spPr>
          <a:xfrm rot="21600000">
            <a:off x="2359152" y="6821424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社会资本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1" name="Image 8" descr="preencoded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 rot="21600000">
            <a:off x="1444752" y="6803136"/>
            <a:ext cx="576072" cy="576072"/>
          </a:xfrm>
          <a:prstGeom prst="rect">
            <a:avLst/>
          </a:prstGeom>
        </p:spPr>
      </p:pic>
      <p:sp>
        <p:nvSpPr>
          <p:cNvPr id="22" name="Text 11"/>
          <p:cNvSpPr/>
          <p:nvPr>
            <p:custDataLst>
              <p:tags r:id="rId26"/>
            </p:custDataLst>
          </p:nvPr>
        </p:nvSpPr>
        <p:spPr>
          <a:xfrm rot="21600000">
            <a:off x="2350008" y="10634472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开发“农业保险+期货“新型金融工具，覆盖28个省份的79种农产品风险保障。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3" name="Text 12"/>
          <p:cNvSpPr/>
          <p:nvPr>
            <p:custDataLst>
              <p:tags r:id="rId27"/>
            </p:custDataLst>
          </p:nvPr>
        </p:nvSpPr>
        <p:spPr>
          <a:xfrm rot="21600000">
            <a:off x="2350008" y="9793224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金融创新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4" name="Image 9" descr="preencoded.png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 rot="21600000">
            <a:off x="1536192" y="9884664"/>
            <a:ext cx="365760" cy="466344"/>
          </a:xfrm>
          <a:prstGeom prst="rect">
            <a:avLst/>
          </a:prstGeom>
        </p:spPr>
      </p:pic>
      <p:sp>
        <p:nvSpPr>
          <p:cNvPr id="25" name="Text 13"/>
          <p:cNvSpPr/>
          <p:nvPr>
            <p:custDataLst>
              <p:tags r:id="rId30"/>
            </p:custDataLst>
          </p:nvPr>
        </p:nvSpPr>
        <p:spPr>
          <a:xfrm rot="21600000">
            <a:off x="2359152" y="4727448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中央财政2025年安排农业转移支付1.25万亿元，重点支持高标准农田和智慧农业建设。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26" name="Text 14"/>
          <p:cNvSpPr/>
          <p:nvPr>
            <p:custDataLst>
              <p:tags r:id="rId31"/>
            </p:custDataLst>
          </p:nvPr>
        </p:nvSpPr>
        <p:spPr>
          <a:xfrm rot="21600000">
            <a:off x="2359152" y="385876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财政保障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7" name="Image 10" descr="preencoded.png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 rot="21600000">
            <a:off x="1536192" y="3941064"/>
            <a:ext cx="393192" cy="493776"/>
          </a:xfrm>
          <a:prstGeom prst="rect">
            <a:avLst/>
          </a:prstGeom>
        </p:spPr>
      </p:pic>
      <p:sp>
        <p:nvSpPr>
          <p:cNvPr id="30" name="标题 29"/>
          <p:cNvSpPr txBox="1">
            <a:spLocks noGrp="1"/>
          </p:cNvSpPr>
          <p:nvPr>
            <p:ph type="title" idx="3"/>
            <p:custDataLst>
              <p:tags r:id="rId34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资金扶持路径</a:t>
            </a:r>
            <a:endParaRPr>
              <a:sym typeface="+mn-ea"/>
            </a:endParaRPr>
          </a:p>
        </p:txBody>
      </p:sp>
    </p:spTree>
    <p:custDataLst>
      <p:tags r:id="rId3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 idx="4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/>
              <a:t>未来趋势展望</a:t>
            </a:r>
            <a:endParaRPr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p>
            <a:r>
              <a:rPr altLang="en-US"/>
              <a:t>PART FOUR</a:t>
            </a:r>
            <a:endParaRPr alt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1399032" y="4123944"/>
            <a:ext cx="6409944" cy="3749040"/>
          </a:xfrm>
          <a:prstGeom prst="rect">
            <a:avLst/>
          </a:prstGeom>
        </p:spPr>
      </p:pic>
      <p:sp>
        <p:nvSpPr>
          <p:cNvPr id="7" name="Text 2"/>
          <p:cNvSpPr/>
          <p:nvPr>
            <p:custDataLst>
              <p:tags r:id="rId5"/>
            </p:custDataLst>
          </p:nvPr>
        </p:nvSpPr>
        <p:spPr>
          <a:xfrm rot="21600000">
            <a:off x="1408176" y="9180576"/>
            <a:ext cx="6400800" cy="1719072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2025年全国80%高标准农田部署物联传感器，实时监测土壤墒情和作物长势，亩均节水30%以上。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8" name="Text 3"/>
          <p:cNvSpPr/>
          <p:nvPr>
            <p:custDataLst>
              <p:tags r:id="rId6"/>
            </p:custDataLst>
          </p:nvPr>
        </p:nvSpPr>
        <p:spPr>
          <a:xfrm rot="21600000">
            <a:off x="2999232" y="8321040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智能监测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9015984" y="4123944"/>
            <a:ext cx="6409944" cy="3749040"/>
          </a:xfrm>
          <a:prstGeom prst="rect">
            <a:avLst/>
          </a:prstGeom>
        </p:spPr>
      </p:pic>
      <p:sp>
        <p:nvSpPr>
          <p:cNvPr id="10" name="Text 4"/>
          <p:cNvSpPr/>
          <p:nvPr>
            <p:custDataLst>
              <p:tags r:id="rId9"/>
            </p:custDataLst>
          </p:nvPr>
        </p:nvSpPr>
        <p:spPr>
          <a:xfrm rot="21600000">
            <a:off x="9034272" y="9180576"/>
            <a:ext cx="64008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农产品全产业链数字化认证体系覆盖15省，消费者扫码可追溯228项生产流通信息。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1" name="Text 5"/>
          <p:cNvSpPr/>
          <p:nvPr>
            <p:custDataLst>
              <p:tags r:id="rId10"/>
            </p:custDataLst>
          </p:nvPr>
        </p:nvSpPr>
        <p:spPr>
          <a:xfrm rot="21600000">
            <a:off x="10360152" y="8321040"/>
            <a:ext cx="3721608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区块链溯源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16596360" y="4123944"/>
            <a:ext cx="6400800" cy="3749040"/>
          </a:xfrm>
          <a:prstGeom prst="rect">
            <a:avLst/>
          </a:prstGeom>
        </p:spPr>
      </p:pic>
      <p:sp>
        <p:nvSpPr>
          <p:cNvPr id="13" name="Text 6"/>
          <p:cNvSpPr/>
          <p:nvPr>
            <p:custDataLst>
              <p:tags r:id="rId13"/>
            </p:custDataLst>
          </p:nvPr>
        </p:nvSpPr>
        <p:spPr>
          <a:xfrm rot="21600000">
            <a:off x="16587216" y="9180576"/>
            <a:ext cx="6409944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全国植保无人机保有量突破50万架，精准施药效率较传统方式提升12倍。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4" name="Text 7"/>
          <p:cNvSpPr/>
          <p:nvPr>
            <p:custDataLst>
              <p:tags r:id="rId14"/>
            </p:custDataLst>
          </p:nvPr>
        </p:nvSpPr>
        <p:spPr>
          <a:xfrm rot="21600000">
            <a:off x="17931384" y="8321040"/>
            <a:ext cx="3721608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无人机植保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7" name="标题 16"/>
          <p:cNvSpPr txBox="1">
            <a:spLocks noGrp="1"/>
          </p:cNvSpPr>
          <p:nvPr>
            <p:ph type="title" idx="3"/>
            <p:custDataLst>
              <p:tags r:id="rId15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数字技术赋能</a:t>
            </a:r>
            <a:endParaRPr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8700000">
            <a:off x="13716000" y="3785616"/>
            <a:ext cx="8074152" cy="807415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3478256" y="6803136"/>
            <a:ext cx="484632" cy="484632"/>
          </a:xfrm>
          <a:prstGeom prst="rect">
            <a:avLst/>
          </a:prstGeom>
        </p:spPr>
      </p:pic>
      <p:sp>
        <p:nvSpPr>
          <p:cNvPr id="8" name="Text 2"/>
          <p:cNvSpPr/>
          <p:nvPr>
            <p:custDataLst>
              <p:tags r:id="rId7"/>
            </p:custDataLst>
          </p:nvPr>
        </p:nvSpPr>
        <p:spPr>
          <a:xfrm rot="21600000">
            <a:off x="13350240" y="6922008"/>
            <a:ext cx="713232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erifCN-Heavy" panose="02020900000000000000" pitchFamily="34" charset="-120"/>
              </a:rPr>
              <a:t>4</a:t>
            </a:r>
            <a:endParaRPr lang="en-US" sz="1800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pic>
        <p:nvPicPr>
          <p:cNvPr id="9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21600000">
            <a:off x="14045184" y="4919472"/>
            <a:ext cx="2423160" cy="4050792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 rot="21600000">
            <a:off x="14237208" y="8577072"/>
            <a:ext cx="3438144" cy="3008376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 rot="21600000">
            <a:off x="17794224" y="8522208"/>
            <a:ext cx="3456432" cy="3063240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 rot="21600000">
            <a:off x="18973800" y="4873752"/>
            <a:ext cx="2505456" cy="4050792"/>
          </a:xfrm>
          <a:prstGeom prst="rect">
            <a:avLst/>
          </a:prstGeom>
        </p:spPr>
      </p:pic>
      <p:pic>
        <p:nvPicPr>
          <p:cNvPr id="13" name="Image 8" descr="preencoded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 rot="21600000">
            <a:off x="15581376" y="4169664"/>
            <a:ext cx="4242816" cy="2020824"/>
          </a:xfrm>
          <a:prstGeom prst="rect">
            <a:avLst/>
          </a:prstGeom>
        </p:spPr>
      </p:pic>
      <p:pic>
        <p:nvPicPr>
          <p:cNvPr id="14" name="Image 9" descr="preencoded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 rot="12480000">
            <a:off x="21287232" y="9235440"/>
            <a:ext cx="393192" cy="347472"/>
          </a:xfrm>
          <a:prstGeom prst="rect">
            <a:avLst/>
          </a:prstGeom>
        </p:spPr>
      </p:pic>
      <p:pic>
        <p:nvPicPr>
          <p:cNvPr id="15" name="Image 10" descr="preencoded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1515832" y="6803136"/>
            <a:ext cx="484632" cy="484632"/>
          </a:xfrm>
          <a:prstGeom prst="rect">
            <a:avLst/>
          </a:prstGeom>
        </p:spPr>
      </p:pic>
      <p:sp>
        <p:nvSpPr>
          <p:cNvPr id="16" name="Text 3"/>
          <p:cNvSpPr/>
          <p:nvPr>
            <p:custDataLst>
              <p:tags r:id="rId21"/>
            </p:custDataLst>
          </p:nvPr>
        </p:nvSpPr>
        <p:spPr>
          <a:xfrm rot="21600000">
            <a:off x="21387816" y="6922008"/>
            <a:ext cx="713232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Medium" panose="020B0600000000000000" pitchFamily="34" charset="-120"/>
              </a:rPr>
              <a:t>1</a:t>
            </a:r>
            <a:endParaRPr lang="en-US" sz="1800" dirty="0">
              <a:solidFill>
                <a:schemeClr val="tx1"/>
              </a:solidFill>
              <a:cs typeface="SourceHanSansCN-Medium" panose="020B0600000000000000" pitchFamily="34" charset="-120"/>
            </a:endParaRPr>
          </a:p>
        </p:txBody>
      </p:sp>
      <p:pic>
        <p:nvPicPr>
          <p:cNvPr id="17" name="Image 11" descr="preencoded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0016216" y="10780776"/>
            <a:ext cx="484632" cy="484632"/>
          </a:xfrm>
          <a:prstGeom prst="rect">
            <a:avLst/>
          </a:prstGeom>
        </p:spPr>
      </p:pic>
      <p:sp>
        <p:nvSpPr>
          <p:cNvPr id="18" name="Text 4"/>
          <p:cNvSpPr/>
          <p:nvPr>
            <p:custDataLst>
              <p:tags r:id="rId23"/>
            </p:custDataLst>
          </p:nvPr>
        </p:nvSpPr>
        <p:spPr>
          <a:xfrm rot="21600000">
            <a:off x="19888200" y="10890504"/>
            <a:ext cx="713232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erifCN-Heavy" panose="02020900000000000000" pitchFamily="34" charset="-120"/>
              </a:rPr>
              <a:t>2</a:t>
            </a:r>
            <a:endParaRPr lang="en-US" sz="1800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pic>
        <p:nvPicPr>
          <p:cNvPr id="19" name="Image 12" descr="preencoded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4996160" y="10863072"/>
            <a:ext cx="484632" cy="484632"/>
          </a:xfrm>
          <a:prstGeom prst="rect">
            <a:avLst/>
          </a:prstGeom>
        </p:spPr>
      </p:pic>
      <p:sp>
        <p:nvSpPr>
          <p:cNvPr id="20" name="Text 5"/>
          <p:cNvSpPr/>
          <p:nvPr>
            <p:custDataLst>
              <p:tags r:id="rId25"/>
            </p:custDataLst>
          </p:nvPr>
        </p:nvSpPr>
        <p:spPr>
          <a:xfrm rot="21600000">
            <a:off x="14868144" y="10972800"/>
            <a:ext cx="713232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Medium" panose="020B0600000000000000" pitchFamily="34" charset="-120"/>
              </a:rPr>
              <a:t>3</a:t>
            </a:r>
            <a:endParaRPr lang="en-US" sz="1800" dirty="0">
              <a:solidFill>
                <a:schemeClr val="tx1"/>
              </a:solidFill>
              <a:cs typeface="SourceHanSansCN-Medium" panose="020B0600000000000000" pitchFamily="34" charset="-120"/>
            </a:endParaRPr>
          </a:p>
        </p:txBody>
      </p:sp>
      <p:pic>
        <p:nvPicPr>
          <p:cNvPr id="21" name="Image 13" descr="preencoded.png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17446752" y="3502152"/>
            <a:ext cx="484632" cy="484632"/>
          </a:xfrm>
          <a:prstGeom prst="rect">
            <a:avLst/>
          </a:prstGeom>
        </p:spPr>
      </p:pic>
      <p:sp>
        <p:nvSpPr>
          <p:cNvPr id="22" name="Text 6"/>
          <p:cNvSpPr/>
          <p:nvPr>
            <p:custDataLst>
              <p:tags r:id="rId27"/>
            </p:custDataLst>
          </p:nvPr>
        </p:nvSpPr>
        <p:spPr>
          <a:xfrm rot="21600000">
            <a:off x="17318736" y="3611880"/>
            <a:ext cx="713232" cy="27432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chemeClr val="tx1"/>
                </a:solidFill>
                <a:cs typeface="SourceHanSansCN-Medium" panose="020B0600000000000000" pitchFamily="34" charset="-120"/>
              </a:rPr>
              <a:t>5</a:t>
            </a:r>
            <a:endParaRPr lang="en-US" sz="1800" dirty="0">
              <a:solidFill>
                <a:schemeClr val="tx1"/>
              </a:solidFill>
              <a:cs typeface="SourceHanSansCN-Medium" panose="020B0600000000000000" pitchFamily="34" charset="-120"/>
            </a:endParaRPr>
          </a:p>
        </p:txBody>
      </p:sp>
      <p:sp>
        <p:nvSpPr>
          <p:cNvPr id="23" name="Text 7"/>
          <p:cNvSpPr/>
          <p:nvPr>
            <p:custDataLst>
              <p:tags r:id="rId28"/>
            </p:custDataLst>
          </p:nvPr>
        </p:nvSpPr>
        <p:spPr>
          <a:xfrm rot="21600000">
            <a:off x="19549872" y="7059168"/>
            <a:ext cx="1984248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dirty="0">
                <a:solidFill>
                  <a:schemeClr val="bg1"/>
                </a:solidFill>
                <a:cs typeface="SourceHanSerifCN-Bold" panose="02020700000000000000" pitchFamily="34" charset="-120"/>
              </a:rPr>
              <a:t>绿色投入</a:t>
            </a:r>
            <a:endParaRPr lang="en-US" sz="2400" dirty="0">
              <a:solidFill>
                <a:schemeClr val="bg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4" name="Text 8"/>
          <p:cNvSpPr/>
          <p:nvPr>
            <p:custDataLst>
              <p:tags r:id="rId29"/>
            </p:custDataLst>
          </p:nvPr>
        </p:nvSpPr>
        <p:spPr>
          <a:xfrm rot="21600000">
            <a:off x="18452592" y="9976104"/>
            <a:ext cx="1984248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资源循环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5" name="Text 9"/>
          <p:cNvSpPr/>
          <p:nvPr>
            <p:custDataLst>
              <p:tags r:id="rId30"/>
            </p:custDataLst>
          </p:nvPr>
        </p:nvSpPr>
        <p:spPr>
          <a:xfrm rot="21600000">
            <a:off x="15160752" y="9976104"/>
            <a:ext cx="1984248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清洁能源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6" name="Text 10"/>
          <p:cNvSpPr/>
          <p:nvPr>
            <p:custDataLst>
              <p:tags r:id="rId31"/>
            </p:custDataLst>
          </p:nvPr>
        </p:nvSpPr>
        <p:spPr>
          <a:xfrm rot="21600000">
            <a:off x="14008608" y="7059168"/>
            <a:ext cx="1984248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dirty="0">
                <a:solidFill>
                  <a:schemeClr val="bg1"/>
                </a:solidFill>
                <a:cs typeface="SourceHanSerifCN-Bold" panose="02020700000000000000" pitchFamily="34" charset="-120"/>
              </a:rPr>
              <a:t>价值提升</a:t>
            </a:r>
            <a:endParaRPr lang="en-US" sz="2400" dirty="0">
              <a:solidFill>
                <a:schemeClr val="bg1"/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7" name="Text 11"/>
          <p:cNvSpPr/>
          <p:nvPr>
            <p:custDataLst>
              <p:tags r:id="rId32"/>
            </p:custDataLst>
          </p:nvPr>
        </p:nvSpPr>
        <p:spPr>
          <a:xfrm rot="21600000">
            <a:off x="16687800" y="4882896"/>
            <a:ext cx="1984248" cy="3657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cs typeface="SourceHanSerifCN-Bold" panose="02020700000000000000" pitchFamily="34" charset="-120"/>
              </a:rPr>
              <a:t>消费驱动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28" name="Image 14" descr="preencoded.png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 rot="21600000">
            <a:off x="17053560" y="7178040"/>
            <a:ext cx="1371600" cy="1371600"/>
          </a:xfrm>
          <a:prstGeom prst="rect">
            <a:avLst/>
          </a:prstGeom>
        </p:spPr>
      </p:pic>
      <p:sp>
        <p:nvSpPr>
          <p:cNvPr id="29" name="Text 12"/>
          <p:cNvSpPr/>
          <p:nvPr>
            <p:custDataLst>
              <p:tags r:id="rId35"/>
            </p:custDataLst>
          </p:nvPr>
        </p:nvSpPr>
        <p:spPr>
          <a:xfrm rot="21600000">
            <a:off x="15517368" y="12371832"/>
            <a:ext cx="4535424" cy="521208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4080"/>
              </a:lnSpc>
              <a:buNone/>
            </a:pPr>
            <a:r>
              <a:rPr lang="en-US" sz="34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生态农业闭环体系</a:t>
            </a:r>
            <a:endParaRPr lang="en-US" sz="34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30" name="Text 13"/>
          <p:cNvSpPr/>
          <p:nvPr>
            <p:custDataLst>
              <p:tags r:id="rId36"/>
            </p:custDataLst>
          </p:nvPr>
        </p:nvSpPr>
        <p:spPr>
          <a:xfrm rot="21600000">
            <a:off x="2359152" y="7708392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天敌昆虫繁育基地增至1200个，化学农药使用量连续5年下降15%。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31" name="Text 14"/>
          <p:cNvSpPr/>
          <p:nvPr>
            <p:custDataLst>
              <p:tags r:id="rId37"/>
            </p:custDataLst>
          </p:nvPr>
        </p:nvSpPr>
        <p:spPr>
          <a:xfrm rot="21600000">
            <a:off x="2359152" y="6821424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生物防控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32" name="Image 15" descr="preencoded.png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/>
          <a:stretch>
            <a:fillRect/>
          </a:stretch>
        </p:blipFill>
        <p:spPr>
          <a:xfrm rot="21600000">
            <a:off x="1444752" y="6803136"/>
            <a:ext cx="576072" cy="576072"/>
          </a:xfrm>
          <a:prstGeom prst="rect">
            <a:avLst/>
          </a:prstGeom>
        </p:spPr>
      </p:pic>
      <p:sp>
        <p:nvSpPr>
          <p:cNvPr id="33" name="Text 15"/>
          <p:cNvSpPr/>
          <p:nvPr>
            <p:custDataLst>
              <p:tags r:id="rId40"/>
            </p:custDataLst>
          </p:nvPr>
        </p:nvSpPr>
        <p:spPr>
          <a:xfrm rot="21600000">
            <a:off x="2350008" y="10634472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农业碳汇交易试点覆盖28县，稻田甲烷减排技术创造亩均碳收益200元。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34" name="Text 16"/>
          <p:cNvSpPr/>
          <p:nvPr>
            <p:custDataLst>
              <p:tags r:id="rId41"/>
            </p:custDataLst>
          </p:nvPr>
        </p:nvSpPr>
        <p:spPr>
          <a:xfrm rot="21600000">
            <a:off x="2350008" y="9793224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碳汇开发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35" name="Image 16" descr="preencoded.png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/>
          <a:stretch>
            <a:fillRect/>
          </a:stretch>
        </p:blipFill>
        <p:spPr>
          <a:xfrm rot="21600000">
            <a:off x="1536192" y="9884664"/>
            <a:ext cx="365760" cy="466344"/>
          </a:xfrm>
          <a:prstGeom prst="rect">
            <a:avLst/>
          </a:prstGeom>
        </p:spPr>
      </p:pic>
      <p:sp>
        <p:nvSpPr>
          <p:cNvPr id="36" name="Text 17"/>
          <p:cNvSpPr/>
          <p:nvPr>
            <p:custDataLst>
              <p:tags r:id="rId44"/>
            </p:custDataLst>
          </p:nvPr>
        </p:nvSpPr>
        <p:spPr>
          <a:xfrm rot="21600000">
            <a:off x="2359152" y="4727448"/>
            <a:ext cx="9436608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畜禽粪污资源化利用率达90%，每万吨沼渣可替代3000亩耕地化肥用量。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37" name="Text 18"/>
          <p:cNvSpPr/>
          <p:nvPr>
            <p:custDataLst>
              <p:tags r:id="rId45"/>
            </p:custDataLst>
          </p:nvPr>
        </p:nvSpPr>
        <p:spPr>
          <a:xfrm rot="21600000">
            <a:off x="2359152" y="385876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种养循环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pic>
        <p:nvPicPr>
          <p:cNvPr id="38" name="Image 17" descr="preencoded.png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/>
          <a:stretch>
            <a:fillRect/>
          </a:stretch>
        </p:blipFill>
        <p:spPr>
          <a:xfrm rot="21600000">
            <a:off x="1536192" y="3941064"/>
            <a:ext cx="393192" cy="493776"/>
          </a:xfrm>
          <a:prstGeom prst="rect">
            <a:avLst/>
          </a:prstGeom>
        </p:spPr>
      </p:pic>
      <p:sp>
        <p:nvSpPr>
          <p:cNvPr id="41" name="标题 40"/>
          <p:cNvSpPr txBox="1">
            <a:spLocks noGrp="1"/>
          </p:cNvSpPr>
          <p:nvPr>
            <p:ph type="title" idx="3"/>
            <p:custDataLst>
              <p:tags r:id="rId48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生态农业升级</a:t>
            </a:r>
            <a:endParaRPr>
              <a:sym typeface="+mn-ea"/>
            </a:endParaRPr>
          </a:p>
        </p:txBody>
      </p:sp>
    </p:spTree>
    <p:custDataLst>
      <p:tags r:id="rId49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7437608" y="-5202936"/>
            <a:ext cx="8558784" cy="10415016"/>
          </a:xfrm>
          <a:prstGeom prst="rect">
            <a:avLst/>
          </a:prstGeom>
        </p:spPr>
      </p:pic>
      <p:sp>
        <p:nvSpPr>
          <p:cNvPr id="6" name="Text 2"/>
          <p:cNvSpPr/>
          <p:nvPr>
            <p:custDataLst>
              <p:tags r:id="rId3"/>
            </p:custDataLst>
          </p:nvPr>
        </p:nvSpPr>
        <p:spPr>
          <a:xfrm rot="21600000">
            <a:off x="14602968" y="9336024"/>
            <a:ext cx="8238744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新型职业农民培训体系年培育50万人，90后占比提升至41%。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7" name="Text 3"/>
          <p:cNvSpPr/>
          <p:nvPr>
            <p:custDataLst>
              <p:tags r:id="rId4"/>
            </p:custDataLst>
          </p:nvPr>
        </p:nvSpPr>
        <p:spPr>
          <a:xfrm rot="21600000">
            <a:off x="14602968" y="85222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人才振兴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8" name="Text 4"/>
          <p:cNvSpPr/>
          <p:nvPr>
            <p:custDataLst>
              <p:tags r:id="rId5"/>
            </p:custDataLst>
          </p:nvPr>
        </p:nvSpPr>
        <p:spPr>
          <a:xfrm rot="21600000">
            <a:off x="11786616" y="8385048"/>
            <a:ext cx="3401568" cy="10972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8640"/>
              </a:lnSpc>
              <a:buNone/>
            </a:pPr>
            <a:r>
              <a:rPr lang="en-US" sz="7200" dirty="0">
                <a:solidFill>
                  <a:schemeClr val="accent1">
                    <a:lumMod val="50000"/>
                  </a:schemeClr>
                </a:solidFill>
                <a:cs typeface="SourceHanSerifCN-Heavy" panose="02020900000000000000" pitchFamily="34" charset="-120"/>
              </a:rPr>
              <a:t>04</a:t>
            </a:r>
            <a:endParaRPr lang="en-US" sz="7200" dirty="0">
              <a:solidFill>
                <a:schemeClr val="accent1">
                  <a:lumMod val="50000"/>
                </a:schemeClr>
              </a:solidFill>
              <a:cs typeface="SourceHanSerifCN-Heavy" panose="02020900000000000000" pitchFamily="34" charset="-12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13066776" y="9445752"/>
            <a:ext cx="859536" cy="219456"/>
          </a:xfrm>
          <a:prstGeom prst="rect">
            <a:avLst/>
          </a:prstGeom>
        </p:spPr>
      </p:pic>
      <p:sp>
        <p:nvSpPr>
          <p:cNvPr id="10" name="Text 5"/>
          <p:cNvSpPr/>
          <p:nvPr>
            <p:custDataLst>
              <p:tags r:id="rId8"/>
            </p:custDataLst>
          </p:nvPr>
        </p:nvSpPr>
        <p:spPr>
          <a:xfrm rot="21600000">
            <a:off x="14602968" y="5266944"/>
            <a:ext cx="8238744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特色农旅项目年接待游客4.2亿人次，带动周边农户增收28%。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1" name="Text 6"/>
          <p:cNvSpPr/>
          <p:nvPr>
            <p:custDataLst>
              <p:tags r:id="rId9"/>
            </p:custDataLst>
          </p:nvPr>
        </p:nvSpPr>
        <p:spPr>
          <a:xfrm rot="21600000">
            <a:off x="14602968" y="44074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文旅激活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2" name="Text 7"/>
          <p:cNvSpPr/>
          <p:nvPr>
            <p:custDataLst>
              <p:tags r:id="rId10"/>
            </p:custDataLst>
          </p:nvPr>
        </p:nvSpPr>
        <p:spPr>
          <a:xfrm rot="21600000">
            <a:off x="11786616" y="4261104"/>
            <a:ext cx="3401568" cy="10972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8640"/>
              </a:lnSpc>
              <a:buNone/>
            </a:pPr>
            <a:r>
              <a:rPr lang="en-US" sz="7200" dirty="0">
                <a:solidFill>
                  <a:schemeClr val="tx1"/>
                </a:solidFill>
                <a:cs typeface="SourceHanSerifCN-Heavy" panose="02020900000000000000" pitchFamily="34" charset="-120"/>
              </a:rPr>
              <a:t>02</a:t>
            </a:r>
            <a:endParaRPr lang="en-US" sz="7200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13066776" y="5321808"/>
            <a:ext cx="859536" cy="219456"/>
          </a:xfrm>
          <a:prstGeom prst="rect">
            <a:avLst/>
          </a:prstGeom>
        </p:spPr>
      </p:pic>
      <p:sp>
        <p:nvSpPr>
          <p:cNvPr id="14" name="Text 8"/>
          <p:cNvSpPr/>
          <p:nvPr>
            <p:custDataLst>
              <p:tags r:id="rId12"/>
            </p:custDataLst>
          </p:nvPr>
        </p:nvSpPr>
        <p:spPr>
          <a:xfrm rot="21600000">
            <a:off x="3035808" y="5266944"/>
            <a:ext cx="82296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全国创建1500个现代农业产业园，二三产业占比提升至62%。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5" name="Text 9"/>
          <p:cNvSpPr/>
          <p:nvPr>
            <p:custDataLst>
              <p:tags r:id="rId13"/>
            </p:custDataLst>
          </p:nvPr>
        </p:nvSpPr>
        <p:spPr>
          <a:xfrm rot="21600000">
            <a:off x="3035808" y="44074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三产融合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16" name="Text 10"/>
          <p:cNvSpPr/>
          <p:nvPr>
            <p:custDataLst>
              <p:tags r:id="rId14"/>
            </p:custDataLst>
          </p:nvPr>
        </p:nvSpPr>
        <p:spPr>
          <a:xfrm rot="21600000">
            <a:off x="384048" y="4270248"/>
            <a:ext cx="3273552" cy="10972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8640"/>
              </a:lnSpc>
              <a:buNone/>
            </a:pPr>
            <a:r>
              <a:rPr lang="en-US" sz="7200" dirty="0">
                <a:solidFill>
                  <a:schemeClr val="tx1"/>
                </a:solidFill>
                <a:cs typeface="SourceHanSerifCN-Heavy" panose="02020900000000000000" pitchFamily="34" charset="-120"/>
              </a:rPr>
              <a:t>01</a:t>
            </a:r>
            <a:endParaRPr lang="en-US" sz="7200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pic>
        <p:nvPicPr>
          <p:cNvPr id="17" name="Image 4" descr="preencoded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1572768" y="5330952"/>
            <a:ext cx="859536" cy="219456"/>
          </a:xfrm>
          <a:prstGeom prst="rect">
            <a:avLst/>
          </a:prstGeom>
        </p:spPr>
      </p:pic>
      <p:sp>
        <p:nvSpPr>
          <p:cNvPr id="18" name="Text 11"/>
          <p:cNvSpPr/>
          <p:nvPr>
            <p:custDataLst>
              <p:tags r:id="rId16"/>
            </p:custDataLst>
          </p:nvPr>
        </p:nvSpPr>
        <p:spPr>
          <a:xfrm rot="21600000">
            <a:off x="3008376" y="9336024"/>
            <a:ext cx="8229600" cy="114300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470"/>
              </a:lnSpc>
              <a:buNone/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cs typeface="SourceHanSansCN-Regular" panose="020B0500000000000000" pitchFamily="34" charset="-120"/>
              </a:rPr>
              <a:t>行政村5G覆盖率达98%，农产品直播销售额突破8000亿元。</a:t>
            </a:r>
            <a:endParaRPr lang="en-US" sz="2600" dirty="0">
              <a:solidFill>
                <a:schemeClr val="accent1">
                  <a:lumMod val="50000"/>
                </a:schemeClr>
              </a:solidFill>
              <a:cs typeface="SourceHanSansCN-Regular" panose="020B0500000000000000" pitchFamily="34" charset="-120"/>
            </a:endParaRPr>
          </a:p>
        </p:txBody>
      </p:sp>
      <p:sp>
        <p:nvSpPr>
          <p:cNvPr id="19" name="Text 12"/>
          <p:cNvSpPr/>
          <p:nvPr>
            <p:custDataLst>
              <p:tags r:id="rId17"/>
            </p:custDataLst>
          </p:nvPr>
        </p:nvSpPr>
        <p:spPr>
          <a:xfrm rot="21600000">
            <a:off x="3008376" y="8522208"/>
            <a:ext cx="3227832" cy="59436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900" dirty="0">
                <a:solidFill>
                  <a:schemeClr val="accent1">
                    <a:lumMod val="50000"/>
                  </a:schemeClr>
                </a:solidFill>
                <a:cs typeface="SourceHanSerifCN-Bold" panose="02020700000000000000" pitchFamily="34" charset="-120"/>
              </a:rPr>
              <a:t>数字基建</a:t>
            </a:r>
            <a:endParaRPr lang="en-US" sz="3900" dirty="0">
              <a:solidFill>
                <a:schemeClr val="accent1">
                  <a:lumMod val="50000"/>
                </a:schemeClr>
              </a:solidFill>
              <a:cs typeface="SourceHanSerifCN-Bold" panose="02020700000000000000" pitchFamily="34" charset="-120"/>
            </a:endParaRPr>
          </a:p>
        </p:txBody>
      </p:sp>
      <p:sp>
        <p:nvSpPr>
          <p:cNvPr id="20" name="Text 13"/>
          <p:cNvSpPr/>
          <p:nvPr>
            <p:custDataLst>
              <p:tags r:id="rId18"/>
            </p:custDataLst>
          </p:nvPr>
        </p:nvSpPr>
        <p:spPr>
          <a:xfrm rot="21600000">
            <a:off x="320040" y="8412480"/>
            <a:ext cx="3401568" cy="1097280"/>
          </a:xfrm>
          <a:prstGeom prst="rect">
            <a:avLst/>
          </a:prstGeom>
          <a:noFill/>
        </p:spPr>
        <p:txBody>
          <a:bodyPr vert="horz" wrap="square" rtlCol="0" anchor="ctr"/>
          <a:lstStyle/>
          <a:p>
            <a:pPr marL="0" indent="0" algn="ctr">
              <a:lnSpc>
                <a:spcPts val="8640"/>
              </a:lnSpc>
              <a:buNone/>
            </a:pPr>
            <a:r>
              <a:rPr lang="en-US" sz="7200" dirty="0">
                <a:solidFill>
                  <a:schemeClr val="tx1"/>
                </a:solidFill>
                <a:cs typeface="SourceHanSerifCN-Heavy" panose="02020900000000000000" pitchFamily="34" charset="-120"/>
              </a:rPr>
              <a:t>03</a:t>
            </a:r>
            <a:endParaRPr lang="en-US" sz="7200" dirty="0">
              <a:solidFill>
                <a:schemeClr val="tx1"/>
              </a:solidFill>
              <a:cs typeface="SourceHanSerifCN-Heavy" panose="02020900000000000000" pitchFamily="34" charset="-120"/>
            </a:endParaRPr>
          </a:p>
        </p:txBody>
      </p:sp>
      <p:pic>
        <p:nvPicPr>
          <p:cNvPr id="21" name="Image 5" descr="preencoded.png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1572768" y="9473184"/>
            <a:ext cx="859536" cy="219456"/>
          </a:xfrm>
          <a:prstGeom prst="rect">
            <a:avLst/>
          </a:prstGeom>
        </p:spPr>
      </p:pic>
      <p:sp>
        <p:nvSpPr>
          <p:cNvPr id="24" name="标题 23"/>
          <p:cNvSpPr txBox="1">
            <a:spLocks noGrp="1"/>
          </p:cNvSpPr>
          <p:nvPr>
            <p:ph type="title" idx="3"/>
            <p:custDataLst>
              <p:tags r:id="rId20"/>
            </p:custDataLst>
          </p:nvPr>
        </p:nvSpPr>
        <p:spPr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zh-CN" altLang="en-US" sz="6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/>
            <a:r>
              <a:rPr>
                <a:sym typeface="+mn-ea"/>
              </a:rPr>
              <a:t>乡村振兴样板</a:t>
            </a:r>
            <a:endParaRPr>
              <a:sym typeface="+mn-ea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/>
          <p:cNvSpPr/>
          <p:nvPr>
            <p:custDataLst>
              <p:tags r:id="rId1"/>
            </p:custDataLst>
          </p:nvPr>
        </p:nvSpPr>
        <p:spPr>
          <a:xfrm rot="21600000">
            <a:off x="2213610" y="6675120"/>
            <a:ext cx="9857232" cy="804672"/>
          </a:xfrm>
          <a:prstGeom prst="rect">
            <a:avLst/>
          </a:prstGeom>
          <a:noFill/>
        </p:spPr>
        <p:txBody>
          <a:bodyPr vert="horz" wrap="square" rtlCol="0" anchor="ctr"/>
          <a:p>
            <a:pPr marL="0" indent="0" algn="l">
              <a:lnSpc>
                <a:spcPts val="6360"/>
              </a:lnSpc>
              <a:buNone/>
            </a:pPr>
            <a:r>
              <a:rPr lang="en-US" sz="5300" b="1" dirty="0">
                <a:solidFill>
                  <a:schemeClr val="accent1">
                    <a:lumMod val="50000"/>
                  </a:schemeClr>
                </a:solidFill>
                <a:cs typeface="Rubik-Medium" pitchFamily="34" charset="-120"/>
              </a:rPr>
              <a:t>THANKS FOR WATCHING</a:t>
            </a:r>
            <a:endParaRPr lang="en-US" sz="5300" b="1" dirty="0">
              <a:solidFill>
                <a:schemeClr val="accent1">
                  <a:lumMod val="50000"/>
                </a:schemeClr>
              </a:solidFill>
              <a:cs typeface="Rubik-Medium" pitchFamily="34" charset="-120"/>
            </a:endParaRPr>
          </a:p>
        </p:txBody>
      </p:sp>
      <p:sp>
        <p:nvSpPr>
          <p:cNvPr id="13" name="标题 12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16000"/>
              <a:t>感谢观看</a:t>
            </a:r>
            <a:endParaRPr altLang="en-US" sz="160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</p:tagLst>
</file>

<file path=ppt/tags/tag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</p:tagLst>
</file>

<file path=ppt/tags/tag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</p:tagLst>
</file>

<file path=ppt/tags/tag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</p:tagLst>
</file>

<file path=ppt/tags/tag7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</p:tagLst>
</file>

<file path=ppt/tags/tag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UNIT_TYPE" val="i"/>
  <p:tag name="KSO_WM_UNIT_INDEX" val="2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UNIT_TYPE" val="i"/>
  <p:tag name="KSO_WM_UNIT_INDEX" val="2"/>
</p:tagLst>
</file>

<file path=ppt/tags/tag24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UNIT_TYPE" val="i"/>
  <p:tag name="KSO_WM_UNIT_INDEX" val="5"/>
</p:tagLst>
</file>

<file path=ppt/tags/tag28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UNIT_TYPE" val="i"/>
  <p:tag name="KSO_WM_UNIT_INDEX" val="6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CONTENT_GROUP_TYPE" val="contentchip"/>
  <p:tag name="KSO_WM_UNIT_TYPE" val="i"/>
  <p:tag name="KSO_WM_UNIT_INDEX" val="1"/>
</p:tagLst>
</file>

<file path=ppt/tags/tag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3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3.0"/>
  <p:tag name="KSO_WM_UNIT_TYPE" val="i"/>
  <p:tag name="KSO_WM_UNIT_INDEX" val="2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3.0"/>
  <p:tag name="KSO_WM_UNIT_TYPE" val="i"/>
  <p:tag name="KSO_WM_UNIT_INDEX" val="1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3.0"/>
  <p:tag name="KSO_WM_UNIT_TYPE" val="i"/>
  <p:tag name="KSO_WM_UNIT_INDEX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3.0"/>
  <p:tag name="KSO_WM_UNIT_TYPE" val="i"/>
  <p:tag name="KSO_WM_UNIT_INDEX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3.0"/>
  <p:tag name="KSO_WM_UNIT_TYPE" val="i"/>
  <p:tag name="KSO_WM_UNIT_INDEX" val="2"/>
</p:tagLst>
</file>

<file path=ppt/tags/tag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3.0"/>
  <p:tag name="KSO_WM_UNIT_TYPE" val="i"/>
  <p:tag name="KSO_WM_UNIT_INDEX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3.0"/>
  <p:tag name="KSO_WM_UNIT_TYPE" val="i"/>
  <p:tag name="KSO_WM_UNIT_INDEX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83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84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85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TYPE" val="i"/>
  <p:tag name="KSO_WM_UNIT_INDEX" val="4"/>
</p:tagLst>
</file>

<file path=ppt/tags/tag86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8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88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89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&#10;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UNIT_TYPE" val="i"/>
  <p:tag name="KSO_WM_UNIT_INDEX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0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00"/>
</p:tagLst>
</file>

<file path=ppt/tags/tag10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00"/>
  <p:tag name="KSO_WM_SPECIAL_SOURCE" val="bdnull"/>
  <p:tag name="KSO_WM_TEMPLATE_THUMBS_INDEX" val="1、9"/>
</p:tagLst>
</file>

<file path=ppt/tags/tag103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300_1*b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单击此处添加副标题内容"/>
  <p:tag name="KSO_WM_UNIT_TEXT_TYPE" val="1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1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文档标题"/>
  <p:tag name="KSO_WM_UNIT_TEXT_TYPE" val="1"/>
</p:tagLst>
</file>

<file path=ppt/tags/tag106.xml><?xml version="1.0" encoding="utf-8"?>
<p:tagLst xmlns:p="http://schemas.openxmlformats.org/presentationml/2006/main">
  <p:tag name="KSO_WM_UNIT_SUBTYPE" val="b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300_1*f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</p:tagLst>
</file>

<file path=ppt/tags/tag107.xml><?xml version="1.0" encoding="utf-8"?>
<p:tagLst xmlns:p="http://schemas.openxmlformats.org/presentationml/2006/main">
  <p:tag name="KSO_WM_SLIDE_ID" val="custom20230300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300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52.5&quot;,&quot;top&quot;:&quot;72.25&quot;,&quot;width&quot;:&quot;514.2&quot;,&quot;height&quot;:&quot;263.3&quot;}"/>
  <p:tag name="KSO_WM_SLIDE_THEME_ID" val="3303237"/>
  <p:tag name="KSO_WM_SLIDE_THEME_NAME" val="绿色清新简约风主题"/>
</p:tagLst>
</file>

<file path=ppt/tags/tag108.xml><?xml version="1.0" encoding="utf-8"?>
<p:tagLst xmlns:p="http://schemas.openxmlformats.org/presentationml/2006/main">
  <p:tag name="KSO_WM_UNIT_INDEX" val="3"/>
  <p:tag name="KSO_WM_UNIT_TYPE" val="b"/>
  <p:tag name="KSO_WM_BEAUTIFY_FLAG" val="#wm#"/>
</p:tagLst>
</file>

<file path=ppt/tags/tag109.xml><?xml version="1.0" encoding="utf-8"?>
<p:tagLst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4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DIAGRAM_GROUP_CODE" val="l1-1"/>
</p:tagLst>
</file>

<file path=ppt/tags/tag110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1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300_4*l_h_i*1_1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4*l_h_f*1_1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</p:tagLst>
</file>

<file path=ppt/tags/tag113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4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300_4*l_h_i*1_4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4*l_h_f*1_4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</p:tagLst>
</file>

<file path=ppt/tags/tag116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2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300_4*l_h_i*1_2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4*l_h_f*1_2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</p:tagLst>
</file>

<file path=ppt/tags/tag119.xml><?xml version="1.0" encoding="utf-8"?>
<p:tagLst xmlns:p="http://schemas.openxmlformats.org/presentationml/2006/main">
  <p:tag name="KSO_WM_BEAUTIFY_FLAG" val="#wm#"/>
  <p:tag name="KSO_WM_UNIT_FILL_FORE_SCHEMECOLOR_INDEX_BRIGHTNESS" val="0"/>
  <p:tag name="KSO_WM_UNIT_FILL_FORE_SCHEMECOLOR_INDEX" val="14"/>
  <p:tag name="KSO_WM_UNIT_FILL_TYPE" val="1"/>
  <p:tag name="KSO_WM_UNIT_LINE_FORE_SCHEMECOLOR_INDEX_BRIGHTNESS" val="0.4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custom20230300_4*l_h_i*1_3_1"/>
  <p:tag name="KSO_WM_TEMPLATE_CATEGORY" val="custom"/>
  <p:tag name="KSO_WM_TEMPLATE_INDEX" val="20230300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gradient&quot;:[{&quot;brightness&quot;:0.8700000047683716,&quot;colorType&quot;:1,&quot;foreColorIndex&quot;:16,&quot;pos&quot;:0,&quot;transparency&quot;:0},{&quot;brightness&quot;:0.8999999761581421,&quot;colorType&quot;:1,&quot;foreColorIndex&quot;:16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300_4*l_h_i*1_3_2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custom"/>
  <p:tag name="KSO_WM_TEMPLATE_INDEX" val="20230300"/>
  <p:tag name="KSO_WM_UNIT_LAYERLEVEL" val="1_1_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DIAGRAM_GROUP_CODE" val="l1-1"/>
  <p:tag name="KSO_WM_UNIT_TYPE" val="l_h_f"/>
  <p:tag name="KSO_WM_UNIT_ID" val="custom20230300_4*l_h_f*1_3_1"/>
  <p:tag name="KSO_WM_DIAGRAM_VERSION" val="3"/>
  <p:tag name="KSO_WM_DIAGRAM_MAX_ITEMCNT" val="6"/>
  <p:tag name="KSO_WM_DIAGRAM_MIN_ITEMCNT" val="2"/>
  <p:tag name="KSO_WM_DIAGRAM_VIRTUALLY_FRAME" val="{&quot;height&quot;:727.8500061035156,&quot;left&quot;:766.4862978597345,&quot;top&quot;:247.04999694824218,&quot;width&quot;:987.1887143472972}"/>
  <p:tag name="KSO_WM_DIAGRAM_COLOR_TRICK" val="1"/>
  <p:tag name="KSO_WM_DIAGRAM_COLOR_TEXT_CAN_REMOVE" val="n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.15000000596046448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a"/>
  <p:tag name="KSO_WM_UNIT_PRESET_TEXT" val="单击此处添加文本"/>
  <p:tag name="KSO_WM_UNIT_TEXT_TYPE" val="1"/>
</p:tagLst>
</file>

<file path=ppt/tags/tag122.xml><?xml version="1.0" encoding="utf-8"?>
<p:tagLst xmlns:p="http://schemas.openxmlformats.org/presentationml/2006/main">
  <p:tag name="KSO_WM_SLIDE_ID" val="custom20230300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0300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SLIDE_THEME_ID" val="3303237"/>
  <p:tag name="KSO_WM_SLIDE_THEME_NAME" val="绿色清新简约风主题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12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12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  <p:tag name="KSO_WM_SLIDE_THEME_ID" val="3303237"/>
  <p:tag name="KSO_WM_SLIDE_THEME_NAME" val="绿色清新简约风主题"/>
</p:tagLst>
</file>

<file path=ppt/tags/tag126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27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128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12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30.xml><?xml version="1.0" encoding="utf-8"?>
<p:tagLst xmlns:p="http://schemas.openxmlformats.org/presentationml/2006/main">
  <p:tag name="KSO_WM_UNIT_INDEX" val="14"/>
  <p:tag name="KSO_WM_UNIT_TYPE" val="j"/>
  <p:tag name="KSO_WM_BEAUTIFY_FLAG" val="#wm#"/>
</p:tagLst>
</file>

<file path=ppt/tags/tag131.xml><?xml version="1.0" encoding="utf-8"?>
<p:tagLst xmlns:p="http://schemas.openxmlformats.org/presentationml/2006/main">
  <p:tag name="KSO_WM_UNIT_INDEX" val="15"/>
  <p:tag name="KSO_WM_UNIT_TYPE" val="j"/>
  <p:tag name="KSO_WM_BEAUTIFY_FLAG" val="#wm#"/>
</p:tagLst>
</file>

<file path=ppt/tags/tag132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13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34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135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136.xml><?xml version="1.0" encoding="utf-8"?>
<p:tagLst xmlns:p="http://schemas.openxmlformats.org/presentationml/2006/main">
  <p:tag name="KSO_WM_UNIT_INDEX" val="16"/>
  <p:tag name="KSO_WM_UNIT_TYPE" val="j"/>
  <p:tag name="KSO_WM_BEAUTIFY_FLAG" val="#wm#"/>
</p:tagLst>
</file>

<file path=ppt/tags/tag137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138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139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40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141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142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143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144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145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46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147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148.xml><?xml version="1.0" encoding="utf-8"?>
<p:tagLst xmlns:p="http://schemas.openxmlformats.org/presentationml/2006/main">
  <p:tag name="KSO_WM_UNIT_INDEX" val="19"/>
  <p:tag name="KSO_WM_UNIT_TYPE" val="j"/>
  <p:tag name="KSO_WM_BEAUTIFY_FLAG" val="#wm#"/>
</p:tagLst>
</file>

<file path=ppt/tags/tag149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150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151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52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53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154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155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56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157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58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159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6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61.xml><?xml version="1.0" encoding="utf-8"?>
<p:tagLst xmlns:p="http://schemas.openxmlformats.org/presentationml/2006/main">
  <p:tag name="KSO_WM_UNIT_INDEX" val="14"/>
  <p:tag name="KSO_WM_UNIT_TYPE" val="j"/>
  <p:tag name="KSO_WM_BEAUTIFY_FLAG" val="#wm#"/>
</p:tagLst>
</file>

<file path=ppt/tags/tag162.xml><?xml version="1.0" encoding="utf-8"?>
<p:tagLst xmlns:p="http://schemas.openxmlformats.org/presentationml/2006/main">
  <p:tag name="KSO_WM_UNIT_INDEX" val="17"/>
  <p:tag name="KSO_WM_UNIT_TYPE" val="j"/>
  <p:tag name="KSO_WM_BEAUTIFY_FLAG" val="#wm#"/>
</p:tagLst>
</file>

<file path=ppt/tags/tag163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164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165.xml><?xml version="1.0" encoding="utf-8"?>
<p:tagLst xmlns:p="http://schemas.openxmlformats.org/presentationml/2006/main">
  <p:tag name="KSO_WM_UNIT_INDEX" val="18"/>
  <p:tag name="KSO_WM_UNIT_TYPE" val="j"/>
  <p:tag name="KSO_WM_BEAUTIFY_FLAG" val="#wm#"/>
</p:tagLst>
</file>

<file path=ppt/tags/tag166.xml><?xml version="1.0" encoding="utf-8"?>
<p:tagLst xmlns:p="http://schemas.openxmlformats.org/presentationml/2006/main">
  <p:tag name="KSO_WM_UNIT_INDEX" val="21"/>
  <p:tag name="KSO_WM_UNIT_TYPE" val="j"/>
  <p:tag name="KSO_WM_BEAUTIFY_FLAG" val="#wm#"/>
</p:tagLst>
</file>

<file path=ppt/tags/tag167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168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169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170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171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72.xml><?xml version="1.0" encoding="utf-8"?>
<p:tagLst xmlns:p="http://schemas.openxmlformats.org/presentationml/2006/main">
  <p:tag name="KSO_WM_BEAUTIFY_FLAG" val="#wm#"/>
  <p:tag name="KSO_WM_UNIT_TYPE" val="l_i"/>
  <p:tag name="KSO_WM_UNIT_INDEX" val="1_1"/>
  <p:tag name="KSO_WM_UNIT_ID" val="diagram19882022_4*l_i*1_1"/>
  <p:tag name="KSO_WM_TEMPLATE_INDEX" val="19882022"/>
  <p:tag name="KSO_WM_TAG_VERSION" val="2.0"/>
  <p:tag name="KSO_WM_DIAGRAM_GROUP_CODE" val="l1-1"/>
</p:tagLst>
</file>

<file path=ppt/tags/tag173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4*l_h_f*1_2_1"/>
  <p:tag name="KSO_WM_TEMPLATE_INDEX" val="19882022"/>
  <p:tag name="KSO_WM_TAG_VERSION" val="2.0"/>
  <p:tag name="KSO_WM_DIAGRAM_GROUP_CODE" val="l1-1"/>
</p:tagLst>
</file>

<file path=ppt/tags/tag174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4*l_h_a*1_2_1"/>
  <p:tag name="KSO_WM_TEMPLATE_INDEX" val="19882022"/>
  <p:tag name="KSO_WM_TAG_VERSION" val="2.0"/>
  <p:tag name="KSO_WM_DIAGRAM_GROUP_CODE" val="l1-1"/>
</p:tagLst>
</file>

<file path=ppt/tags/tag175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76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4*l_h_f*1_3_1"/>
  <p:tag name="KSO_WM_TEMPLATE_INDEX" val="19882022"/>
  <p:tag name="KSO_WM_TAG_VERSION" val="2.0"/>
  <p:tag name="KSO_WM_DIAGRAM_GROUP_CODE" val="l1-1"/>
</p:tagLst>
</file>

<file path=ppt/tags/tag177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4*l_h_a*1_3_1"/>
  <p:tag name="KSO_WM_TEMPLATE_INDEX" val="19882022"/>
  <p:tag name="KSO_WM_TAG_VERSION" val="2.0"/>
  <p:tag name="KSO_WM_DIAGRAM_GROUP_CODE" val="l1-1"/>
</p:tagLst>
</file>

<file path=ppt/tags/tag178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179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4*l_h_f*1_1_1"/>
  <p:tag name="KSO_WM_TEMPLATE_INDEX" val="19882022"/>
  <p:tag name="KSO_WM_TAG_VERSION" val="2.0"/>
  <p:tag name="KSO_WM_DIAGRAM_GROUP_CODE" val="l1-1"/>
</p:tagLst>
</file>

<file path=ppt/tags/tag180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4*l_h_a*1_1_1"/>
  <p:tag name="KSO_WM_TEMPLATE_INDEX" val="19882022"/>
  <p:tag name="KSO_WM_TAG_VERSION" val="2.0"/>
  <p:tag name="KSO_WM_DIAGRAM_GROUP_CODE" val="l1-1"/>
</p:tagLst>
</file>

<file path=ppt/tags/tag181.xml><?xml version="1.0" encoding="utf-8"?>
<p:tagLst xmlns:p="http://schemas.openxmlformats.org/presentationml/2006/main">
  <p:tag name="KSO_WM_BEAUTIFY_FLAG" val="#wm#"/>
  <p:tag name="KSO_WM_UNIT_TYPE" val="l_i"/>
  <p:tag name="KSO_WM_UNIT_INDEX" val="1_1"/>
  <p:tag name="KSO_WM_UNIT_ID" val="diagram19882022_4*l_i*1_1"/>
  <p:tag name="KSO_WM_TEMPLATE_INDEX" val="19882022"/>
  <p:tag name="KSO_WM_TAG_VERSION" val="2.0"/>
  <p:tag name="KSO_WM_DIAGRAM_GROUP_CODE" val="l1-1"/>
</p:tagLst>
</file>

<file path=ppt/tags/tag182.xml><?xml version="1.0" encoding="utf-8"?>
<p:tagLst xmlns:p="http://schemas.openxmlformats.org/presentationml/2006/main">
  <p:tag name="KSO_WM_BEAUTIFY_FLAG" val="#wm#"/>
  <p:tag name="KSO_WM_UNIT_TYPE" val="l_h_f"/>
  <p:tag name="KSO_WM_UNIT_INDEX" val="1_4_1"/>
  <p:tag name="KSO_WM_UNIT_ID" val="diagram19882022_4*l_h_f*1_4_1"/>
  <p:tag name="KSO_WM_TEMPLATE_INDEX" val="19882022"/>
  <p:tag name="KSO_WM_TAG_VERSION" val="2.0"/>
  <p:tag name="KSO_WM_DIAGRAM_GROUP_CODE" val="l1-1"/>
</p:tagLst>
</file>

<file path=ppt/tags/tag183.xml><?xml version="1.0" encoding="utf-8"?>
<p:tagLst xmlns:p="http://schemas.openxmlformats.org/presentationml/2006/main">
  <p:tag name="KSO_WM_BEAUTIFY_FLAG" val="#wm#"/>
  <p:tag name="KSO_WM_UNIT_TYPE" val="l_h_a"/>
  <p:tag name="KSO_WM_UNIT_INDEX" val="1_4_1"/>
  <p:tag name="KSO_WM_UNIT_ID" val="diagram19882022_4*l_h_a*1_4_1"/>
  <p:tag name="KSO_WM_TEMPLATE_INDEX" val="19882022"/>
  <p:tag name="KSO_WM_TAG_VERSION" val="2.0"/>
  <p:tag name="KSO_WM_DIAGRAM_GROUP_CODE" val="l1-1"/>
</p:tagLst>
</file>

<file path=ppt/tags/tag184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185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1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18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18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  <p:tag name="KSO_WM_SLIDE_THEME_ID" val="3303237"/>
  <p:tag name="KSO_WM_SLIDE_THEME_NAME" val="绿色清新简约风主题"/>
</p:tagLst>
</file>

<file path=ppt/tags/tag189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9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91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192.xml><?xml version="1.0" encoding="utf-8"?>
<p:tagLst xmlns:p="http://schemas.openxmlformats.org/presentationml/2006/main">
  <p:tag name="KSO_WM_UNIT_INDEX" val="19"/>
  <p:tag name="KSO_WM_UNIT_TYPE" val="j"/>
  <p:tag name="KSO_WM_BEAUTIFY_FLAG" val="#wm#"/>
</p:tagLst>
</file>

<file path=ppt/tags/tag193.xml><?xml version="1.0" encoding="utf-8"?>
<p:tagLst xmlns:p="http://schemas.openxmlformats.org/presentationml/2006/main">
  <p:tag name="KSO_WM_UNIT_INDEX" val="26"/>
  <p:tag name="KSO_WM_UNIT_TYPE" val="j"/>
  <p:tag name="KSO_WM_BEAUTIFY_FLAG" val="#wm#"/>
</p:tagLst>
</file>

<file path=ppt/tags/tag194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95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196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4*l_h_a*1_1_1"/>
  <p:tag name="KSO_WM_TEMPLATE_INDEX" val="19882022"/>
  <p:tag name="KSO_WM_TAG_VERSION" val="2.0"/>
  <p:tag name="KSO_WM_DIAGRAM_GROUP_CODE" val="l1-1"/>
</p:tagLst>
</file>

<file path=ppt/tags/tag197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4*l_h_f*1_1_1"/>
  <p:tag name="KSO_WM_TEMPLATE_INDEX" val="19882022"/>
  <p:tag name="KSO_WM_TAG_VERSION" val="2.0"/>
  <p:tag name="KSO_WM_DIAGRAM_GROUP_CODE" val="l1-1"/>
</p:tagLst>
</file>

<file path=ppt/tags/tag198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4*l_h_a*1_2_1"/>
  <p:tag name="KSO_WM_TEMPLATE_INDEX" val="19882022"/>
  <p:tag name="KSO_WM_TAG_VERSION" val="2.0"/>
  <p:tag name="KSO_WM_DIAGRAM_GROUP_CODE" val="l1-1"/>
</p:tagLst>
</file>

<file path=ppt/tags/tag199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4*l_h_f*1_2_1"/>
  <p:tag name="KSO_WM_TEMPLATE_INDEX" val="19882022"/>
  <p:tag name="KSO_WM_TAG_VERSION" val="2.0"/>
  <p:tag name="KSO_WM_DIAGRAM_GROUP_CODE" val="l1-1"/>
</p:tagLst>
</file>

<file path=ppt/tags/tag200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4*l_h_a*1_3_1"/>
  <p:tag name="KSO_WM_TEMPLATE_INDEX" val="19882022"/>
  <p:tag name="KSO_WM_TAG_VERSION" val="2.0"/>
  <p:tag name="KSO_WM_DIAGRAM_GROUP_CODE" val="l1-1"/>
</p:tagLst>
</file>

<file path=ppt/tags/tag201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4*l_h_f*1_3_1"/>
  <p:tag name="KSO_WM_TEMPLATE_INDEX" val="19882022"/>
  <p:tag name="KSO_WM_TAG_VERSION" val="2.0"/>
  <p:tag name="KSO_WM_DIAGRAM_GROUP_CODE" val="l1-1"/>
</p:tagLst>
</file>

<file path=ppt/tags/tag202.xml><?xml version="1.0" encoding="utf-8"?>
<p:tagLst xmlns:p="http://schemas.openxmlformats.org/presentationml/2006/main">
  <p:tag name="KSO_WM_BEAUTIFY_FLAG" val="#wm#"/>
  <p:tag name="KSO_WM_UNIT_TYPE" val="l_h_a"/>
  <p:tag name="KSO_WM_UNIT_INDEX" val="1_4_1"/>
  <p:tag name="KSO_WM_UNIT_ID" val="diagram19882022_4*l_h_a*1_4_1"/>
  <p:tag name="KSO_WM_TEMPLATE_INDEX" val="19882022"/>
  <p:tag name="KSO_WM_TAG_VERSION" val="2.0"/>
  <p:tag name="KSO_WM_DIAGRAM_GROUP_CODE" val="l1-1"/>
</p:tagLst>
</file>

<file path=ppt/tags/tag203.xml><?xml version="1.0" encoding="utf-8"?>
<p:tagLst xmlns:p="http://schemas.openxmlformats.org/presentationml/2006/main">
  <p:tag name="KSO_WM_BEAUTIFY_FLAG" val="#wm#"/>
  <p:tag name="KSO_WM_UNIT_TYPE" val="l_h_f"/>
  <p:tag name="KSO_WM_UNIT_INDEX" val="1_4_1"/>
  <p:tag name="KSO_WM_UNIT_ID" val="diagram19882022_4*l_h_f*1_4_1"/>
  <p:tag name="KSO_WM_TEMPLATE_INDEX" val="19882022"/>
  <p:tag name="KSO_WM_TAG_VERSION" val="2.0"/>
  <p:tag name="KSO_WM_DIAGRAM_GROUP_CODE" val="l1-1"/>
</p:tagLst>
</file>

<file path=ppt/tags/tag204.xml><?xml version="1.0" encoding="utf-8"?>
<p:tagLst xmlns:p="http://schemas.openxmlformats.org/presentationml/2006/main">
  <p:tag name="KSO_WM_UNIT_INDEX" val="23"/>
  <p:tag name="KSO_WM_UNIT_TYPE" val="j"/>
  <p:tag name="KSO_WM_BEAUTIFY_FLAG" val="#wm#"/>
</p:tagLst>
</file>

<file path=ppt/tags/tag205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06.xml><?xml version="1.0" encoding="utf-8"?>
<p:tagLst xmlns:p="http://schemas.openxmlformats.org/presentationml/2006/main">
  <p:tag name="KSO_WM_UNIT_INDEX" val="17"/>
  <p:tag name="KSO_WM_UNIT_TYPE" val="j"/>
  <p:tag name="KSO_WM_BEAUTIFY_FLAG" val="#wm#"/>
</p:tagLst>
</file>

<file path=ppt/tags/tag207.xml><?xml version="1.0" encoding="utf-8"?>
<p:tagLst xmlns:p="http://schemas.openxmlformats.org/presentationml/2006/main">
  <p:tag name="KSO_WM_UNIT_INDEX" val="31"/>
  <p:tag name="KSO_WM_UNIT_TYPE" val="j"/>
  <p:tag name="KSO_WM_BEAUTIFY_FLAG" val="#wm#"/>
</p:tagLst>
</file>

<file path=ppt/tags/tag208.xml><?xml version="1.0" encoding="utf-8"?>
<p:tagLst xmlns:p="http://schemas.openxmlformats.org/presentationml/2006/main">
  <p:tag name="KSO_WM_BEAUTIFY_FLAG" val="#wm#"/>
  <p:tag name="KSO_WM_UNIT_TYPE" val="l_h_x"/>
  <p:tag name="KSO_WM_UNIT_INDEX" val="1_1_1"/>
  <p:tag name="KSO_WM_UNIT_ID" val="diagram19882022_4*l_h_x*1_1_1"/>
  <p:tag name="KSO_WM_TEMPLATE_INDEX" val="19882022"/>
  <p:tag name="KSO_WM_TAG_VERSION" val="2.0"/>
  <p:tag name="KSO_WM_DIAGRAM_GROUP_CODE" val="l1-1"/>
</p:tagLst>
</file>

<file path=ppt/tags/tag209.xml><?xml version="1.0" encoding="utf-8"?>
<p:tagLst xmlns:p="http://schemas.openxmlformats.org/presentationml/2006/main">
  <p:tag name="KSO_WM_BEAUTIFY_FLAG" val="#wm#"/>
  <p:tag name="KSO_WM_UNIT_TYPE" val="l_h_x"/>
  <p:tag name="KSO_WM_UNIT_INDEX" val="1_1_2"/>
  <p:tag name="KSO_WM_UNIT_ID" val="diagram19882022_4*l_h_x*1_1_2"/>
  <p:tag name="KSO_WM_TEMPLATE_INDEX" val="19882022"/>
  <p:tag name="KSO_WM_TAG_VERSION" val="2.0"/>
  <p:tag name="KSO_WM_DIAGRAM_GROUP_CODE" val="l1-1"/>
</p:tagLst>
</file>

<file path=ppt/tags/tag210.xml><?xml version="1.0" encoding="utf-8"?>
<p:tagLst xmlns:p="http://schemas.openxmlformats.org/presentationml/2006/main">
  <p:tag name="KSO_WM_BEAUTIFY_FLAG" val="#wm#"/>
  <p:tag name="KSO_WM_UNIT_TYPE" val="l_h_x"/>
  <p:tag name="KSO_WM_UNIT_INDEX" val="1_2_1"/>
  <p:tag name="KSO_WM_UNIT_ID" val="diagram19882022_4*l_h_x*1_2_1"/>
  <p:tag name="KSO_WM_TEMPLATE_INDEX" val="19882022"/>
  <p:tag name="KSO_WM_TAG_VERSION" val="2.0"/>
  <p:tag name="KSO_WM_DIAGRAM_GROUP_CODE" val="l1-1"/>
</p:tagLst>
</file>

<file path=ppt/tags/tag211.xml><?xml version="1.0" encoding="utf-8"?>
<p:tagLst xmlns:p="http://schemas.openxmlformats.org/presentationml/2006/main">
  <p:tag name="KSO_WM_BEAUTIFY_FLAG" val="#wm#"/>
  <p:tag name="KSO_WM_UNIT_TYPE" val="l_h_x"/>
  <p:tag name="KSO_WM_UNIT_INDEX" val="1_2_2"/>
  <p:tag name="KSO_WM_UNIT_ID" val="diagram19882022_4*l_h_x*1_2_2"/>
  <p:tag name="KSO_WM_TEMPLATE_INDEX" val="19882022"/>
  <p:tag name="KSO_WM_TAG_VERSION" val="2.0"/>
  <p:tag name="KSO_WM_DIAGRAM_GROUP_CODE" val="l1-1"/>
</p:tagLst>
</file>

<file path=ppt/tags/tag212.xml><?xml version="1.0" encoding="utf-8"?>
<p:tagLst xmlns:p="http://schemas.openxmlformats.org/presentationml/2006/main">
  <p:tag name="KSO_WM_BEAUTIFY_FLAG" val="#wm#"/>
  <p:tag name="KSO_WM_UNIT_TYPE" val="l_h_x"/>
  <p:tag name="KSO_WM_UNIT_INDEX" val="1_3_1"/>
  <p:tag name="KSO_WM_UNIT_ID" val="diagram19882022_4*l_h_x*1_3_1"/>
  <p:tag name="KSO_WM_TEMPLATE_INDEX" val="19882022"/>
  <p:tag name="KSO_WM_TAG_VERSION" val="2.0"/>
  <p:tag name="KSO_WM_DIAGRAM_GROUP_CODE" val="l1-1"/>
</p:tagLst>
</file>

<file path=ppt/tags/tag213.xml><?xml version="1.0" encoding="utf-8"?>
<p:tagLst xmlns:p="http://schemas.openxmlformats.org/presentationml/2006/main">
  <p:tag name="KSO_WM_BEAUTIFY_FLAG" val="#wm#"/>
  <p:tag name="KSO_WM_UNIT_TYPE" val="l_h_x"/>
  <p:tag name="KSO_WM_UNIT_INDEX" val="1_3_2"/>
  <p:tag name="KSO_WM_UNIT_ID" val="diagram19882022_4*l_h_x*1_3_2"/>
  <p:tag name="KSO_WM_TEMPLATE_INDEX" val="19882022"/>
  <p:tag name="KSO_WM_TAG_VERSION" val="2.0"/>
  <p:tag name="KSO_WM_DIAGRAM_GROUP_CODE" val="l1-1"/>
</p:tagLst>
</file>

<file path=ppt/tags/tag214.xml><?xml version="1.0" encoding="utf-8"?>
<p:tagLst xmlns:p="http://schemas.openxmlformats.org/presentationml/2006/main">
  <p:tag name="KSO_WM_BEAUTIFY_FLAG" val="#wm#"/>
  <p:tag name="KSO_WM_UNIT_TYPE" val="l_h_x"/>
  <p:tag name="KSO_WM_UNIT_INDEX" val="1_4_1"/>
  <p:tag name="KSO_WM_UNIT_ID" val="diagram19882022_4*l_h_x*1_4_1"/>
  <p:tag name="KSO_WM_TEMPLATE_INDEX" val="19882022"/>
  <p:tag name="KSO_WM_TAG_VERSION" val="2.0"/>
  <p:tag name="KSO_WM_DIAGRAM_GROUP_CODE" val="l1-1"/>
</p:tagLst>
</file>

<file path=ppt/tags/tag215.xml><?xml version="1.0" encoding="utf-8"?>
<p:tagLst xmlns:p="http://schemas.openxmlformats.org/presentationml/2006/main">
  <p:tag name="KSO_WM_BEAUTIFY_FLAG" val="#wm#"/>
  <p:tag name="KSO_WM_UNIT_TYPE" val="l_h_x"/>
  <p:tag name="KSO_WM_UNIT_INDEX" val="1_4_2"/>
  <p:tag name="KSO_WM_UNIT_ID" val="diagram19882022_4*l_h_x*1_4_2"/>
  <p:tag name="KSO_WM_TEMPLATE_INDEX" val="19882022"/>
  <p:tag name="KSO_WM_TAG_VERSION" val="2.0"/>
  <p:tag name="KSO_WM_DIAGRAM_GROUP_CODE" val="l1-1"/>
</p:tagLst>
</file>

<file path=ppt/tags/tag216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217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18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219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20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221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222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23.xml><?xml version="1.0" encoding="utf-8"?>
<p:tagLst xmlns:p="http://schemas.openxmlformats.org/presentationml/2006/main">
  <p:tag name="KSO_WM_UNIT_INDEX" val="1_1_1"/>
  <p:tag name="KSO_WM_UNIT_TYPE" val="l_h_a"/>
  <p:tag name="KSO_WM_TEMPLATE_CATEGORY" val="diagram"/>
  <p:tag name="KSO_WM_TEMPLATE_INDEX" val="19882022"/>
  <p:tag name="KSO_WM_UNIT_ID" val="diagram19882022*l_h_a*1_1_1"/>
  <p:tag name="KSO_WM_DIAGRAM_GROUP_CODE" val="l1-1"/>
  <p:tag name="KSO_WM_TAG_VERSION" val="2.0"/>
  <p:tag name="KSO_WM_BEAUTIFY_FLAG" val="#wm#"/>
</p:tagLst>
</file>

<file path=ppt/tags/tag224.xml><?xml version="1.0" encoding="utf-8"?>
<p:tagLst xmlns:p="http://schemas.openxmlformats.org/presentationml/2006/main">
  <p:tag name="KSO_WM_UNIT_INDEX" val="1_2_1"/>
  <p:tag name="KSO_WM_UNIT_TYPE" val="l_h_a"/>
  <p:tag name="KSO_WM_TEMPLATE_CATEGORY" val="diagram"/>
  <p:tag name="KSO_WM_TEMPLATE_INDEX" val="19882022"/>
  <p:tag name="KSO_WM_UNIT_ID" val="diagram19882022*l_h_a*1_2_1"/>
  <p:tag name="KSO_WM_DIAGRAM_GROUP_CODE" val="l1-1"/>
  <p:tag name="KSO_WM_TAG_VERSION" val="2.0"/>
  <p:tag name="KSO_WM_BEAUTIFY_FLAG" val="#wm#"/>
</p:tagLst>
</file>

<file path=ppt/tags/tag225.xml><?xml version="1.0" encoding="utf-8"?>
<p:tagLst xmlns:p="http://schemas.openxmlformats.org/presentationml/2006/main">
  <p:tag name="KSO_WM_UNIT_INDEX" val="1_3_1"/>
  <p:tag name="KSO_WM_UNIT_TYPE" val="l_h_a"/>
  <p:tag name="KSO_WM_TEMPLATE_CATEGORY" val="diagram"/>
  <p:tag name="KSO_WM_TEMPLATE_INDEX" val="19882022"/>
  <p:tag name="KSO_WM_UNIT_ID" val="diagram19882022*l_h_a*1_3_1"/>
  <p:tag name="KSO_WM_DIAGRAM_GROUP_CODE" val="l1-1"/>
  <p:tag name="KSO_WM_TAG_VERSION" val="2.0"/>
  <p:tag name="KSO_WM_BEAUTIFY_FLAG" val="#wm#"/>
</p:tagLst>
</file>

<file path=ppt/tags/tag226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227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228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29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230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3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32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33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34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3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36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37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238.xml><?xml version="1.0" encoding="utf-8"?>
<p:tagLst xmlns:p="http://schemas.openxmlformats.org/presentationml/2006/main">
  <p:tag name="KSO_WM_UNIT_INDEX" val="14"/>
  <p:tag name="KSO_WM_UNIT_TYPE" val="j"/>
  <p:tag name="KSO_WM_BEAUTIFY_FLAG" val="#wm#"/>
</p:tagLst>
</file>

<file path=ppt/tags/tag23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40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41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242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43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4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45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246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24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48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4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50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251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52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53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5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255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3*l_h_f*1_1_1"/>
  <p:tag name="KSO_WM_TEMPLATE_INDEX" val="19882022"/>
  <p:tag name="KSO_WM_TAG_VERSION" val="2.0"/>
  <p:tag name="KSO_WM_DIAGRAM_GROUP_CODE" val="l1-1"/>
</p:tagLst>
</file>

<file path=ppt/tags/tag256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3*l_h_a*1_1_1"/>
  <p:tag name="KSO_WM_TEMPLATE_INDEX" val="19882022"/>
  <p:tag name="KSO_WM_TAG_VERSION" val="2.0"/>
  <p:tag name="KSO_WM_DIAGRAM_GROUP_CODE" val="l1-1"/>
</p:tagLst>
</file>

<file path=ppt/tags/tag257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3*l_h_f*1_2_1"/>
  <p:tag name="KSO_WM_TEMPLATE_INDEX" val="19882022"/>
  <p:tag name="KSO_WM_TAG_VERSION" val="2.0"/>
  <p:tag name="KSO_WM_DIAGRAM_GROUP_CODE" val="l1-1"/>
</p:tagLst>
</file>

<file path=ppt/tags/tag258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3*l_h_a*1_2_1"/>
  <p:tag name="KSO_WM_TEMPLATE_INDEX" val="19882022"/>
  <p:tag name="KSO_WM_TAG_VERSION" val="2.0"/>
  <p:tag name="KSO_WM_DIAGRAM_GROUP_CODE" val="l1-1"/>
</p:tagLst>
</file>

<file path=ppt/tags/tag259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3*l_h_f*1_3_1"/>
  <p:tag name="KSO_WM_TEMPLATE_INDEX" val="19882022"/>
  <p:tag name="KSO_WM_TAG_VERSION" val="2.0"/>
  <p:tag name="KSO_WM_DIAGRAM_GROUP_CODE" val="l1-1"/>
</p:tagLst>
</file>

<file path=ppt/tags/tag260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3*l_h_a*1_3_1"/>
  <p:tag name="KSO_WM_TEMPLATE_INDEX" val="19882022"/>
  <p:tag name="KSO_WM_TAG_VERSION" val="2.0"/>
  <p:tag name="KSO_WM_DIAGRAM_GROUP_CODE" val="l1-1"/>
</p:tagLst>
</file>

<file path=ppt/tags/tag261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262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264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265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  <p:tag name="KSO_WM_SLIDE_THEME_ID" val="3303237"/>
  <p:tag name="KSO_WM_SLIDE_THEME_NAME" val="绿色清新简约风主题"/>
</p:tagLst>
</file>

<file path=ppt/tags/tag266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67.xml><?xml version="1.0" encoding="utf-8"?>
<p:tagLst xmlns:p="http://schemas.openxmlformats.org/presentationml/2006/main">
  <p:tag name="KSO_WM_UNIT_INDEX" val="15"/>
  <p:tag name="KSO_WM_UNIT_TYPE" val="j"/>
  <p:tag name="KSO_WM_BEAUTIFY_FLAG" val="#wm#"/>
</p:tagLst>
</file>

<file path=ppt/tags/tag268.xml><?xml version="1.0" encoding="utf-8"?>
<p:tagLst xmlns:p="http://schemas.openxmlformats.org/presentationml/2006/main">
  <p:tag name="KSO_WM_UNIT_INDEX" val="18"/>
  <p:tag name="KSO_WM_UNIT_TYPE" val="j"/>
  <p:tag name="KSO_WM_BEAUTIFY_FLAG" val="#wm#"/>
</p:tagLst>
</file>

<file path=ppt/tags/tag269.xml><?xml version="1.0" encoding="utf-8"?>
<p:tagLst xmlns:p="http://schemas.openxmlformats.org/presentationml/2006/main">
  <p:tag name="KSO_WM_UNIT_INDEX" val="30"/>
  <p:tag name="KSO_WM_UNIT_TYPE" val="j"/>
  <p:tag name="KSO_WM_BEAUTIFY_FLAG" val="#wm#"/>
</p:tagLst>
</file>

<file path=ppt/tags/tag270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271.xml><?xml version="1.0" encoding="utf-8"?>
<p:tagLst xmlns:p="http://schemas.openxmlformats.org/presentationml/2006/main">
  <p:tag name="KSO_WM_UNIT_INDEX" val="17"/>
  <p:tag name="KSO_WM_UNIT_TYPE" val="j"/>
  <p:tag name="KSO_WM_BEAUTIFY_FLAG" val="#wm#"/>
</p:tagLst>
</file>

<file path=ppt/tags/tag272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73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274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275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276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77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78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279.xml><?xml version="1.0" encoding="utf-8"?>
<p:tagLst xmlns:p="http://schemas.openxmlformats.org/presentationml/2006/main">
  <p:tag name="KSO_WM_UNIT_INDEX" val="27"/>
  <p:tag name="KSO_WM_UNIT_TYPE" val="f"/>
  <p:tag name="KSO_WM_UNIT_SUBTYPE" val="a"/>
  <p:tag name="KSO_WM_BEAUTIFY_FLAG" val="#wm#"/>
</p:tagLst>
</file>

<file path=ppt/tags/tag280.xml><?xml version="1.0" encoding="utf-8"?>
<p:tagLst xmlns:p="http://schemas.openxmlformats.org/presentationml/2006/main">
  <p:tag name="KSO_WM_UNIT_INDEX" val="20"/>
  <p:tag name="KSO_WM_UNIT_TYPE" val="j"/>
  <p:tag name="KSO_WM_BEAUTIFY_FLAG" val="#wm#"/>
</p:tagLst>
</file>

<file path=ppt/tags/tag281.xml><?xml version="1.0" encoding="utf-8"?>
<p:tagLst xmlns:p="http://schemas.openxmlformats.org/presentationml/2006/main">
  <p:tag name="KSO_WM_UNIT_INDEX" val="22"/>
  <p:tag name="KSO_WM_UNIT_TYPE" val="j"/>
  <p:tag name="KSO_WM_BEAUTIFY_FLAG" val="#wm#"/>
</p:tagLst>
</file>

<file path=ppt/tags/tag282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83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8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85.xml><?xml version="1.0" encoding="utf-8"?>
<p:tagLst xmlns:p="http://schemas.openxmlformats.org/presentationml/2006/main">
  <p:tag name="KSO_WM_UNIT_INDEX" val="14"/>
  <p:tag name="KSO_WM_UNIT_TYPE" val="j"/>
  <p:tag name="KSO_WM_BEAUTIFY_FLAG" val="#wm#"/>
</p:tagLst>
</file>

<file path=ppt/tags/tag286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287.xml><?xml version="1.0" encoding="utf-8"?>
<p:tagLst xmlns:p="http://schemas.openxmlformats.org/presentationml/2006/main">
  <p:tag name="KSO_WM_UNIT_INDEX" val="28"/>
  <p:tag name="KSO_WM_UNIT_TYPE" val="f"/>
  <p:tag name="KSO_WM_UNIT_SUBTYPE" val="a"/>
  <p:tag name="KSO_WM_BEAUTIFY_FLAG" val="#wm#"/>
</p:tagLst>
</file>

<file path=ppt/tags/tag288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289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90.xml><?xml version="1.0" encoding="utf-8"?>
<p:tagLst xmlns:p="http://schemas.openxmlformats.org/presentationml/2006/main">
  <p:tag name="KSO_WM_UNIT_INDEX" val="21"/>
  <p:tag name="KSO_WM_UNIT_TYPE" val="j"/>
  <p:tag name="KSO_WM_BEAUTIFY_FLAG" val="#wm#"/>
</p:tagLst>
</file>

<file path=ppt/tags/tag291.xml><?xml version="1.0" encoding="utf-8"?>
<p:tagLst xmlns:p="http://schemas.openxmlformats.org/presentationml/2006/main">
  <p:tag name="KSO_WM_UNIT_INDEX" val="29"/>
  <p:tag name="KSO_WM_UNIT_TYPE" val="j"/>
  <p:tag name="KSO_WM_BEAUTIFY_FLAG" val="#wm#"/>
</p:tagLst>
</file>

<file path=ppt/tags/tag29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9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94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295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296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97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4*l_h_f*1_2_1"/>
  <p:tag name="KSO_WM_TEMPLATE_INDEX" val="19882022"/>
  <p:tag name="KSO_WM_TAG_VERSION" val="2.0"/>
  <p:tag name="KSO_WM_DIAGRAM_GROUP_CODE" val="l1-1"/>
</p:tagLst>
</file>

<file path=ppt/tags/tag298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4*l_h_a*1_2_1"/>
  <p:tag name="KSO_WM_TEMPLATE_INDEX" val="19882022"/>
  <p:tag name="KSO_WM_TAG_VERSION" val="2.0"/>
  <p:tag name="KSO_WM_DIAGRAM_GROUP_CODE" val="l1-1"/>
</p:tagLst>
</file>

<file path=ppt/tags/tag299.xml><?xml version="1.0" encoding="utf-8"?>
<p:tagLst xmlns:p="http://schemas.openxmlformats.org/presentationml/2006/main">
  <p:tag name="KSO_WM_BEAUTIFY_FLAG" val="#wm#"/>
  <p:tag name="KSO_WM_UNIT_TYPE" val="l_i"/>
  <p:tag name="KSO_WM_UNIT_INDEX" val="1_1"/>
  <p:tag name="KSO_WM_UNIT_ID" val="diagram19882022_4*l_i*1_1"/>
  <p:tag name="KSO_WM_TEMPLATE_INDEX" val="19882022"/>
  <p:tag name="KSO_WM_TAG_VERSION" val="2.0"/>
  <p:tag name="KSO_WM_DIAGRAM_GROUP_CODE" val="l1-1"/>
</p:tagLst>
</file>

<file path=ppt/tags/tag300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01.xml><?xml version="1.0" encoding="utf-8"?>
<p:tagLst xmlns:p="http://schemas.openxmlformats.org/presentationml/2006/main">
  <p:tag name="KSO_WM_BEAUTIFY_FLAG" val="#wm#"/>
  <p:tag name="KSO_WM_UNIT_TYPE" val="l_h_f"/>
  <p:tag name="KSO_WM_UNIT_INDEX" val="1_4_1"/>
  <p:tag name="KSO_WM_UNIT_ID" val="diagram19882022_4*l_h_f*1_4_1"/>
  <p:tag name="KSO_WM_TEMPLATE_INDEX" val="19882022"/>
  <p:tag name="KSO_WM_TAG_VERSION" val="2.0"/>
  <p:tag name="KSO_WM_DIAGRAM_GROUP_CODE" val="l1-1"/>
</p:tagLst>
</file>

<file path=ppt/tags/tag302.xml><?xml version="1.0" encoding="utf-8"?>
<p:tagLst xmlns:p="http://schemas.openxmlformats.org/presentationml/2006/main">
  <p:tag name="KSO_WM_BEAUTIFY_FLAG" val="#wm#"/>
  <p:tag name="KSO_WM_UNIT_TYPE" val="l_h_a"/>
  <p:tag name="KSO_WM_UNIT_INDEX" val="1_4_1"/>
  <p:tag name="KSO_WM_UNIT_ID" val="diagram19882022_4*l_h_a*1_4_1"/>
  <p:tag name="KSO_WM_TEMPLATE_INDEX" val="19882022"/>
  <p:tag name="KSO_WM_TAG_VERSION" val="2.0"/>
  <p:tag name="KSO_WM_DIAGRAM_GROUP_CODE" val="l1-1"/>
</p:tagLst>
</file>

<file path=ppt/tags/tag303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304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4*l_h_f*1_1_1"/>
  <p:tag name="KSO_WM_TEMPLATE_INDEX" val="19882022"/>
  <p:tag name="KSO_WM_TAG_VERSION" val="2.0"/>
  <p:tag name="KSO_WM_DIAGRAM_GROUP_CODE" val="l1-1"/>
</p:tagLst>
</file>

<file path=ppt/tags/tag305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4*l_h_a*1_1_1"/>
  <p:tag name="KSO_WM_TEMPLATE_INDEX" val="19882022"/>
  <p:tag name="KSO_WM_TAG_VERSION" val="2.0"/>
  <p:tag name="KSO_WM_DIAGRAM_GROUP_CODE" val="l1-1"/>
</p:tagLst>
</file>

<file path=ppt/tags/tag306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4*l_h_f*1_3_1"/>
  <p:tag name="KSO_WM_TEMPLATE_INDEX" val="19882022"/>
  <p:tag name="KSO_WM_TAG_VERSION" val="2.0"/>
  <p:tag name="KSO_WM_DIAGRAM_GROUP_CODE" val="l1-1"/>
</p:tagLst>
</file>

<file path=ppt/tags/tag307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4*l_h_a*1_3_1"/>
  <p:tag name="KSO_WM_TEMPLATE_INDEX" val="19882022"/>
  <p:tag name="KSO_WM_TAG_VERSION" val="2.0"/>
  <p:tag name="KSO_WM_DIAGRAM_GROUP_CODE" val="l1-1"/>
</p:tagLst>
</file>

<file path=ppt/tags/tag308.xml><?xml version="1.0" encoding="utf-8"?>
<p:tagLst xmlns:p="http://schemas.openxmlformats.org/presentationml/2006/main">
  <p:tag name="KSO_WM_BEAUTIFY_FLAG" val="#wm#"/>
  <p:tag name="KSO_WM_UNIT_TYPE" val="l_i"/>
  <p:tag name="KSO_WM_UNIT_INDEX" val="1_1"/>
  <p:tag name="KSO_WM_UNIT_ID" val="diagram19882022_4*l_i*1_1"/>
  <p:tag name="KSO_WM_TEMPLATE_INDEX" val="19882022"/>
  <p:tag name="KSO_WM_TAG_VERSION" val="2.0"/>
  <p:tag name="KSO_WM_DIAGRAM_GROUP_CODE" val="l1-1"/>
</p:tagLst>
</file>

<file path=ppt/tags/tag309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310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311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312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13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14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15.xml><?xml version="1.0" encoding="utf-8"?>
<p:tagLst xmlns:p="http://schemas.openxmlformats.org/presentationml/2006/main">
  <p:tag name="KSO_WM_UNIT_INDEX" val="16"/>
  <p:tag name="KSO_WM_UNIT_TYPE" val="j"/>
  <p:tag name="KSO_WM_BEAUTIFY_FLAG" val="#wm#"/>
</p:tagLst>
</file>

<file path=ppt/tags/tag316.xml><?xml version="1.0" encoding="utf-8"?>
<p:tagLst xmlns:p="http://schemas.openxmlformats.org/presentationml/2006/main">
  <p:tag name="KSO_WM_UNIT_INDEX" val="15"/>
  <p:tag name="KSO_WM_UNIT_TYPE" val="j"/>
  <p:tag name="KSO_WM_BEAUTIFY_FLAG" val="#wm#"/>
</p:tagLst>
</file>

<file path=ppt/tags/tag317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18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319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320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21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322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323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324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325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326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327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328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329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INDEX" val="19"/>
  <p:tag name="KSO_WM_UNIT_TYPE" val="j"/>
  <p:tag name="KSO_WM_BEAUTIFY_FLAG" val="#wm#"/>
</p:tagLst>
</file>

<file path=ppt/tags/tag331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332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333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34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335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7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  <p:tag name="KSO_WM_UNIT_PRESET_TEXT" val="添加章节标题"/>
  <p:tag name="KSO_WM_UNIT_TEXT_TYPE" val="1"/>
</p:tagLst>
</file>

<file path=ppt/tags/tag337.xml><?xml version="1.0" encoding="utf-8"?>
<p:tagLst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300_7*e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338.xml><?xml version="1.0" encoding="utf-8"?>
<p:tagLst xmlns:p="http://schemas.openxmlformats.org/presentationml/2006/main">
  <p:tag name="KSO_WM_SLIDE_ID" val="custom20230300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0300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66.15&quot;,&quot;top&quot;:&quot;144&quot;,&quot;width&quot;:&quot;815.35&quot;,&quot;height&quot;:&quot;298.05&quot;}"/>
  <p:tag name="KSO_WM_SLIDE_THEME_ID" val="3303237"/>
  <p:tag name="KSO_WM_SLIDE_THEME_NAME" val="绿色清新简约风主题"/>
</p:tagLst>
</file>

<file path=ppt/tags/tag339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340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41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34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43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44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34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346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47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348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349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350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351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35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53.xml><?xml version="1.0" encoding="utf-8"?>
<p:tagLst xmlns:p="http://schemas.openxmlformats.org/presentationml/2006/main">
  <p:tag name="KSO_WM_UNIT_INDEX" val="13"/>
  <p:tag name="KSO_WM_UNIT_TYPE" val="j"/>
  <p:tag name="KSO_WM_BEAUTIFY_FLAG" val="#wm#"/>
</p:tagLst>
</file>

<file path=ppt/tags/tag354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355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356.xml><?xml version="1.0" encoding="utf-8"?>
<p:tagLst xmlns:p="http://schemas.openxmlformats.org/presentationml/2006/main">
  <p:tag name="KSO_WM_UNIT_INDEX" val="22"/>
  <p:tag name="KSO_WM_UNIT_TYPE" val="j"/>
  <p:tag name="KSO_WM_BEAUTIFY_FLAG" val="#wm#"/>
</p:tagLst>
</file>

<file path=ppt/tags/tag357.xml><?xml version="1.0" encoding="utf-8"?>
<p:tagLst xmlns:p="http://schemas.openxmlformats.org/presentationml/2006/main">
  <p:tag name="KSO_WM_UNIT_INDEX" val="21"/>
  <p:tag name="KSO_WM_UNIT_TYPE" val="j"/>
  <p:tag name="KSO_WM_BEAUTIFY_FLAG" val="#wm#"/>
</p:tagLst>
</file>

<file path=ppt/tags/tag358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59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360.xml><?xml version="1.0" encoding="utf-8"?>
<p:tagLst xmlns:p="http://schemas.openxmlformats.org/presentationml/2006/main">
  <p:tag name="KSO_WM_UNIT_INDEX" val="23"/>
  <p:tag name="KSO_WM_UNIT_TYPE" val="j"/>
  <p:tag name="KSO_WM_BEAUTIFY_FLAG" val="#wm#"/>
</p:tagLst>
</file>

<file path=ppt/tags/tag361.xml><?xml version="1.0" encoding="utf-8"?>
<p:tagLst xmlns:p="http://schemas.openxmlformats.org/presentationml/2006/main">
  <p:tag name="KSO_WM_UNIT_INDEX" val="14"/>
  <p:tag name="KSO_WM_UNIT_TYPE" val="j"/>
  <p:tag name="KSO_WM_BEAUTIFY_FLAG" val="#wm#"/>
</p:tagLst>
</file>

<file path=ppt/tags/tag362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363.xml><?xml version="1.0" encoding="utf-8"?>
<p:tagLst xmlns:p="http://schemas.openxmlformats.org/presentationml/2006/main">
  <p:tag name="KSO_WM_UNIT_INDEX" val="27"/>
  <p:tag name="KSO_WM_UNIT_TYPE" val="j"/>
  <p:tag name="KSO_WM_BEAUTIFY_FLAG" val="#wm#"/>
</p:tagLst>
</file>

<file path=ppt/tags/tag364.xml><?xml version="1.0" encoding="utf-8"?>
<p:tagLst xmlns:p="http://schemas.openxmlformats.org/presentationml/2006/main">
  <p:tag name="KSO_WM_UNIT_INDEX" val="29"/>
  <p:tag name="KSO_WM_UNIT_TYPE" val="f"/>
  <p:tag name="KSO_WM_UNIT_SUBTYPE" val="a"/>
  <p:tag name="KSO_WM_BEAUTIFY_FLAG" val="#wm#"/>
</p:tagLst>
</file>

<file path=ppt/tags/tag365.xml><?xml version="1.0" encoding="utf-8"?>
<p:tagLst xmlns:p="http://schemas.openxmlformats.org/presentationml/2006/main">
  <p:tag name="KSO_WM_UNIT_INDEX" val="28"/>
  <p:tag name="KSO_WM_UNIT_TYPE" val="j"/>
  <p:tag name="KSO_WM_BEAUTIFY_FLAG" val="#wm#"/>
</p:tagLst>
</file>

<file path=ppt/tags/tag366.xml><?xml version="1.0" encoding="utf-8"?>
<p:tagLst xmlns:p="http://schemas.openxmlformats.org/presentationml/2006/main">
  <p:tag name="KSO_WM_UNIT_INDEX" val="30"/>
  <p:tag name="KSO_WM_UNIT_TYPE" val="f"/>
  <p:tag name="KSO_WM_UNIT_SUBTYPE" val="a"/>
  <p:tag name="KSO_WM_BEAUTIFY_FLAG" val="#wm#"/>
</p:tagLst>
</file>

<file path=ppt/tags/tag367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36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69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370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371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372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373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374.xml><?xml version="1.0" encoding="utf-8"?>
<p:tagLst xmlns:p="http://schemas.openxmlformats.org/presentationml/2006/main">
  <p:tag name="KSO_WM_UNIT_INDEX" val="20"/>
  <p:tag name="KSO_WM_UNIT_TYPE" val="j"/>
  <p:tag name="KSO_WM_BEAUTIFY_FLAG" val="#wm#"/>
</p:tagLst>
</file>

<file path=ppt/tags/tag375.xml><?xml version="1.0" encoding="utf-8"?>
<p:tagLst xmlns:p="http://schemas.openxmlformats.org/presentationml/2006/main">
  <p:tag name="KSO_WM_UNIT_INDEX" val="31"/>
  <p:tag name="KSO_WM_UNIT_TYPE" val="f"/>
  <p:tag name="KSO_WM_UNIT_SUBTYPE" val="a"/>
  <p:tag name="KSO_WM_BEAUTIFY_FLAG" val="#wm#"/>
</p:tagLst>
</file>

<file path=ppt/tags/tag376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377.xml><?xml version="1.0" encoding="utf-8"?>
<p:tagLst xmlns:p="http://schemas.openxmlformats.org/presentationml/2006/main">
  <p:tag name="KSO_WM_UNIT_INDEX" val="34"/>
  <p:tag name="KSO_WM_UNIT_TYPE" val="f"/>
  <p:tag name="KSO_WM_UNIT_SUBTYPE" val="a"/>
  <p:tag name="KSO_WM_BEAUTIFY_FLAG" val="#wm#"/>
</p:tagLst>
</file>

<file path=ppt/tags/tag378.xml><?xml version="1.0" encoding="utf-8"?>
<p:tagLst xmlns:p="http://schemas.openxmlformats.org/presentationml/2006/main">
  <p:tag name="KSO_WM_UNIT_INDEX" val="15"/>
  <p:tag name="KSO_WM_UNIT_TYPE" val="j"/>
  <p:tag name="KSO_WM_BEAUTIFY_FLAG" val="#wm#"/>
</p:tagLst>
</file>

<file path=ppt/tags/tag379.xml><?xml version="1.0" encoding="utf-8"?>
<p:tagLst xmlns:p="http://schemas.openxmlformats.org/presentationml/2006/main">
  <p:tag name="KSO_WM_UNIT_INDEX" val="37"/>
  <p:tag name="KSO_WM_UNIT_TYPE" val="f"/>
  <p:tag name="KSO_WM_UNIT_SUBTYPE" val="a"/>
  <p:tag name="KSO_WM_BEAUTIFY_FLAG" val="#wm#"/>
</p:tagLst>
</file>

<file path=ppt/tags/tag380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381.xml><?xml version="1.0" encoding="utf-8"?>
<p:tagLst xmlns:p="http://schemas.openxmlformats.org/presentationml/2006/main">
  <p:tag name="KSO_WM_UNIT_INDEX" val="24"/>
  <p:tag name="KSO_WM_UNIT_TYPE" val="j"/>
  <p:tag name="KSO_WM_BEAUTIFY_FLAG" val="#wm#"/>
</p:tagLst>
</file>

<file path=ppt/tags/tag382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383.xml><?xml version="1.0" encoding="utf-8"?>
<p:tagLst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384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385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386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387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388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389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390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391.xml><?xml version="1.0" encoding="utf-8"?>
<p:tagLst xmlns:p="http://schemas.openxmlformats.org/presentationml/2006/main">
  <p:tag name="KSO_WM_UNIT_INDEX" val="19"/>
  <p:tag name="KSO_WM_UNIT_TYPE" val="j"/>
  <p:tag name="KSO_WM_BEAUTIFY_FLAG" val="#wm#"/>
</p:tagLst>
</file>

<file path=ppt/tags/tag392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39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94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95.xml><?xml version="1.0" encoding="utf-8"?>
<p:tagLst xmlns:p="http://schemas.openxmlformats.org/presentationml/2006/main">
  <p:tag name="KSO_WM_UNIT_INDEX" val="11"/>
  <p:tag name="KSO_WM_UNIT_TYPE" val="j"/>
  <p:tag name="KSO_WM_BEAUTIFY_FLAG" val="#wm#"/>
</p:tagLst>
</file>

<file path=ppt/tags/tag396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397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9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99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400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401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402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403.xml><?xml version="1.0" encoding="utf-8"?>
<p:tagLst xmlns:p="http://schemas.openxmlformats.org/presentationml/2006/main">
  <p:tag name="KSO_WM_UNIT_INDEX" val="20"/>
  <p:tag name="KSO_WM_UNIT_TYPE" val="j"/>
  <p:tag name="KSO_WM_BEAUTIFY_FLAG" val="#wm#"/>
</p:tagLst>
</file>

<file path=ppt/tags/tag404.xml><?xml version="1.0" encoding="utf-8"?>
<p:tagLst xmlns:p="http://schemas.openxmlformats.org/presentationml/2006/main">
  <p:tag name="KSO_WM_UNIT_INDEX" val="4"/>
  <p:tag name="KSO_WM_UNIT_TYPE" val="a"/>
  <p:tag name="KSO_WM_BEAUTIFY_FLAG" val="#wm#"/>
</p:tagLst>
</file>

<file path=ppt/tags/tag405.xml><?xml version="1.0" encoding="utf-8"?>
<p:tagLst xmlns:p="http://schemas.openxmlformats.org/presentationml/2006/main">
  <p:tag name="KSO_WM_SLIDE_TYPE" val="text"/>
  <p:tag name="KSO_WM_BEAUTIFY_FLAG" val="#wm#"/>
  <p:tag name="KSO_WM_SPECIAL_SOURCE" val="bdnull"/>
  <p:tag name="KSO_WM_SLIDE_ID" val="custom20230300_8"/>
  <p:tag name="KSO_WM_TEMPLATE_SUBCATEGORY" val="0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00"/>
  <p:tag name="KSO_WM_SLIDE_LAYOUT" val="a_f"/>
  <p:tag name="KSO_WM_SLIDE_LAYOUT_CNT" val="1_1"/>
  <p:tag name="KSO_WM_SLIDE_SUBTYPE" val="pureTxt"/>
  <p:tag name="KSO_WM_SLIDE_SIZE" val="864*466"/>
  <p:tag name="KSO_WM_SLIDE_POSITION" val="47*25"/>
  <p:tag name="KSO_WM_SLIDE_LAYOUT_NAME" val="标题和内容"/>
</p:tagLst>
</file>

<file path=ppt/tags/tag40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00_9*a*1"/>
  <p:tag name="KSO_WM_TEMPLATE_CATEGORY" val="custom"/>
  <p:tag name="KSO_WM_TEMPLATE_INDEX" val="20230300"/>
  <p:tag name="KSO_WM_UNIT_LAYERLEVEL" val="1"/>
  <p:tag name="KSO_WM_TAG_VERSION" val="3.0"/>
  <p:tag name="KSO_WM_BEAUTIFY_FLAG" val="#wm#"/>
  <p:tag name="KSO_WM_UNIT_CONTENT_GROUP_TYPE" val="contentchip"/>
</p:tagLst>
</file>

<file path=ppt/tags/tag408.xml><?xml version="1.0" encoding="utf-8"?>
<p:tagLst xmlns:p="http://schemas.openxmlformats.org/presentationml/2006/main">
  <p:tag name="KSO_WM_SLIDE_ID" val="custom20230300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300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67.99992&quot;,&quot;top&quot;:&quot;112.45&quot;,&quot;width&quot;:&quot;558.2858&quot;,&quot;height&quot;:&quot;274.9786&quot;}"/>
  <p:tag name="KSO_WM_SLIDE_THEME_ID" val="3303237"/>
  <p:tag name="KSO_WM_SLIDE_THEME_NAME" val="绿色清新简约风主题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8">
      <a:dk1>
        <a:srgbClr val="000000"/>
      </a:dk1>
      <a:lt1>
        <a:srgbClr val="FFFFFF"/>
      </a:lt1>
      <a:dk2>
        <a:srgbClr val="2A5043"/>
      </a:dk2>
      <a:lt2>
        <a:srgbClr val="F2F8F6"/>
      </a:lt2>
      <a:accent1>
        <a:srgbClr val="549A54"/>
      </a:accent1>
      <a:accent2>
        <a:srgbClr val="4E9574"/>
      </a:accent2>
      <a:accent3>
        <a:srgbClr val="499094"/>
      </a:accent3>
      <a:accent4>
        <a:srgbClr val="66958F"/>
      </a:accent4>
      <a:accent5>
        <a:srgbClr val="A7A666"/>
      </a:accent5>
      <a:accent6>
        <a:srgbClr val="E7B63D"/>
      </a:accent6>
      <a:hlink>
        <a:srgbClr val="FFC000"/>
      </a:hlink>
      <a:folHlink>
        <a:srgbClr val="0EE29F"/>
      </a:folHlink>
    </a:clrScheme>
    <a:fontScheme name="自定义 30">
      <a:majorFont>
        <a:latin typeface="站酷文艺体"/>
        <a:ea typeface="站酷文艺体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1D6E7"/>
        </a:solidFill>
        <a:ln>
          <a:noFill/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2309</Words>
  <Application>WPS 演示</Application>
  <PresentationFormat>On-screen Show (16:9)</PresentationFormat>
  <Paragraphs>332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SourceHanSerifCN-Bold</vt:lpstr>
      <vt:lpstr>SourceHanSerifCN-Bold</vt:lpstr>
      <vt:lpstr>SourceHanSansCN-Regular</vt:lpstr>
      <vt:lpstr>SourceHanSansCN-Regular</vt:lpstr>
      <vt:lpstr>Rubik-MediumItalic</vt:lpstr>
      <vt:lpstr>Rubik-MediumItalic</vt:lpstr>
      <vt:lpstr>Rubik-MediumItalic</vt:lpstr>
      <vt:lpstr>SourceHanSerifCN-Heavy</vt:lpstr>
      <vt:lpstr>SourceHanSerifCN-Heavy</vt:lpstr>
      <vt:lpstr>NotoSansSC-Bold</vt:lpstr>
      <vt:lpstr>NotoSansSC-Bold</vt:lpstr>
      <vt:lpstr>Calibri</vt:lpstr>
      <vt:lpstr>微软雅黑</vt:lpstr>
      <vt:lpstr>Arial Unicode MS</vt:lpstr>
      <vt:lpstr>等线</vt:lpstr>
      <vt:lpstr>SourceHanSansCN-Medium</vt:lpstr>
      <vt:lpstr>SourceHanSansCN-Medium</vt:lpstr>
      <vt:lpstr>Rubik-Medium</vt:lpstr>
      <vt:lpstr>Rubik-Medium</vt:lpstr>
      <vt:lpstr>Rubik-Medium</vt:lpstr>
      <vt:lpstr>Wingdings</vt:lpstr>
      <vt:lpstr>Calibri Light</vt:lpstr>
      <vt:lpstr>等线 Light</vt:lpstr>
      <vt:lpstr>MiSans Normal</vt:lpstr>
      <vt:lpstr>站酷文艺体</vt:lpstr>
      <vt:lpstr>Office Theme</vt:lpstr>
      <vt:lpstr>1_Office 主题</vt:lpstr>
      <vt:lpstr>三农发展新路径</vt:lpstr>
      <vt:lpstr>目 录</vt:lpstr>
      <vt:lpstr>三农发展概述</vt:lpstr>
      <vt:lpstr>PowerPoint 演示文稿</vt:lpstr>
      <vt:lpstr>PowerPoint 演示文稿</vt:lpstr>
      <vt:lpstr>PowerPoint 演示文稿</vt:lpstr>
      <vt:lpstr>核心问题聚焦</vt:lpstr>
      <vt:lpstr>PowerPoint 演示文稿</vt:lpstr>
      <vt:lpstr>PowerPoint 演示文稿</vt:lpstr>
      <vt:lpstr>PowerPoint 演示文稿</vt:lpstr>
      <vt:lpstr>PowerPoint 演示文稿</vt:lpstr>
      <vt:lpstr>政策支持体系</vt:lpstr>
      <vt:lpstr>PowerPoint 演示文稿</vt:lpstr>
      <vt:lpstr>PowerPoint 演示文稿</vt:lpstr>
      <vt:lpstr>PowerPoint 演示文稿</vt:lpstr>
      <vt:lpstr>未来趋势展望</vt:lpstr>
      <vt:lpstr>PowerPoint 演示文稿</vt:lpstr>
      <vt:lpstr>PowerPoint 演示文稿</vt:lpstr>
      <vt:lpstr>PowerPoint 演示文稿</vt:lpstr>
      <vt:lpstr>感谢观看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Rynellery</cp:lastModifiedBy>
  <cp:revision>3</cp:revision>
  <dcterms:created xsi:type="dcterms:W3CDTF">2025-05-20T13:22:00Z</dcterms:created>
  <dcterms:modified xsi:type="dcterms:W3CDTF">2025-05-20T13:29:33Z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B99968C6186B422C808266821A19FF79_12</vt:lpwstr>
  </property>
  <property fmtid="{D5CDD505-2E9C-101B-9397-08002B2CF9AE}" pid="3" name="KSOProductBuildVer">
    <vt:lpwstr>2052-12.1.0.21171</vt:lpwstr>
  </property>
</Properties>
</file>